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9"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81" autoAdjust="0"/>
    <p:restoredTop sz="94660"/>
  </p:normalViewPr>
  <p:slideViewPr>
    <p:cSldViewPr>
      <p:cViewPr varScale="1">
        <p:scale>
          <a:sx n="48" d="100"/>
          <a:sy n="48" d="100"/>
        </p:scale>
        <p:origin x="1349"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C45F02-5038-4425-A5A8-D19C28A08FA7}" type="doc">
      <dgm:prSet loTypeId="urn:microsoft.com/office/officeart/2005/8/layout/lProcess3" loCatId="process" qsTypeId="urn:microsoft.com/office/officeart/2005/8/quickstyle/simple1" qsCatId="simple" csTypeId="urn:microsoft.com/office/officeart/2005/8/colors/accent1_2" csCatId="accent1"/>
      <dgm:spPr/>
      <dgm:t>
        <a:bodyPr/>
        <a:lstStyle/>
        <a:p>
          <a:endParaRPr lang="it-IT"/>
        </a:p>
      </dgm:t>
    </dgm:pt>
    <dgm:pt modelId="{99AE98E2-0D3B-4C07-89E7-7D7684151BCE}">
      <dgm:prSet/>
      <dgm:spPr/>
      <dgm:t>
        <a:bodyPr/>
        <a:lstStyle/>
        <a:p>
          <a:pPr rtl="0"/>
          <a:r>
            <a:rPr lang="it-IT" smtClean="0"/>
            <a:t>Forme épistulaire</a:t>
          </a:r>
          <a:endParaRPr lang="it-IT"/>
        </a:p>
      </dgm:t>
    </dgm:pt>
    <dgm:pt modelId="{727F8325-59A8-4085-88AE-F7FEA9B21557}" type="parTrans" cxnId="{806AA8F9-6320-46ED-9C78-C893E9A8BA4D}">
      <dgm:prSet/>
      <dgm:spPr/>
      <dgm:t>
        <a:bodyPr/>
        <a:lstStyle/>
        <a:p>
          <a:endParaRPr lang="it-IT"/>
        </a:p>
      </dgm:t>
    </dgm:pt>
    <dgm:pt modelId="{ED316133-2C34-4FB4-8818-2D1C39C1CCAE}" type="sibTrans" cxnId="{806AA8F9-6320-46ED-9C78-C893E9A8BA4D}">
      <dgm:prSet/>
      <dgm:spPr/>
      <dgm:t>
        <a:bodyPr/>
        <a:lstStyle/>
        <a:p>
          <a:endParaRPr lang="it-IT"/>
        </a:p>
      </dgm:t>
    </dgm:pt>
    <dgm:pt modelId="{3D139C2A-F0A2-4EA6-B954-BAD4C5EF18BB}">
      <dgm:prSet/>
      <dgm:spPr/>
      <dgm:t>
        <a:bodyPr/>
        <a:lstStyle/>
        <a:p>
          <a:pPr rtl="0"/>
          <a:r>
            <a:rPr lang="it-IT" smtClean="0"/>
            <a:t>Moi social</a:t>
          </a:r>
          <a:endParaRPr lang="it-IT"/>
        </a:p>
      </dgm:t>
    </dgm:pt>
    <dgm:pt modelId="{B1DD9DFC-F9E1-4676-BD41-DBE9674BE484}" type="parTrans" cxnId="{CF27542E-9C24-481F-A81B-56437C6EF520}">
      <dgm:prSet/>
      <dgm:spPr/>
      <dgm:t>
        <a:bodyPr/>
        <a:lstStyle/>
        <a:p>
          <a:endParaRPr lang="it-IT"/>
        </a:p>
      </dgm:t>
    </dgm:pt>
    <dgm:pt modelId="{9DC7E2F3-049F-4DEE-B2C7-A54325D89FC4}" type="sibTrans" cxnId="{CF27542E-9C24-481F-A81B-56437C6EF520}">
      <dgm:prSet/>
      <dgm:spPr/>
      <dgm:t>
        <a:bodyPr/>
        <a:lstStyle/>
        <a:p>
          <a:endParaRPr lang="it-IT"/>
        </a:p>
      </dgm:t>
    </dgm:pt>
    <dgm:pt modelId="{C33A0D5E-2E66-44AB-9F83-346122A721CE}">
      <dgm:prSet/>
      <dgm:spPr/>
      <dgm:t>
        <a:bodyPr/>
        <a:lstStyle/>
        <a:p>
          <a:pPr rtl="0"/>
          <a:r>
            <a:rPr lang="it-IT" smtClean="0"/>
            <a:t>Instance critique</a:t>
          </a:r>
          <a:endParaRPr lang="it-IT"/>
        </a:p>
      </dgm:t>
    </dgm:pt>
    <dgm:pt modelId="{8947CFD9-F699-4EDB-B15E-75ACFE8FF06D}" type="parTrans" cxnId="{A45F8506-52D1-4904-A302-0ADAF5B7AD83}">
      <dgm:prSet/>
      <dgm:spPr/>
      <dgm:t>
        <a:bodyPr/>
        <a:lstStyle/>
        <a:p>
          <a:endParaRPr lang="it-IT"/>
        </a:p>
      </dgm:t>
    </dgm:pt>
    <dgm:pt modelId="{61178FEE-A9BD-4092-882F-C2396DEA95F3}" type="sibTrans" cxnId="{A45F8506-52D1-4904-A302-0ADAF5B7AD83}">
      <dgm:prSet/>
      <dgm:spPr/>
      <dgm:t>
        <a:bodyPr/>
        <a:lstStyle/>
        <a:p>
          <a:endParaRPr lang="it-IT"/>
        </a:p>
      </dgm:t>
    </dgm:pt>
    <dgm:pt modelId="{CE3FDF43-DE90-48B2-A68E-ABF78351C44A}" type="pres">
      <dgm:prSet presAssocID="{B9C45F02-5038-4425-A5A8-D19C28A08FA7}" presName="Name0" presStyleCnt="0">
        <dgm:presLayoutVars>
          <dgm:chPref val="3"/>
          <dgm:dir/>
          <dgm:animLvl val="lvl"/>
          <dgm:resizeHandles/>
        </dgm:presLayoutVars>
      </dgm:prSet>
      <dgm:spPr/>
      <dgm:t>
        <a:bodyPr/>
        <a:lstStyle/>
        <a:p>
          <a:endParaRPr lang="it-IT"/>
        </a:p>
      </dgm:t>
    </dgm:pt>
    <dgm:pt modelId="{FF7B95CB-7557-4E51-9373-E6B9BC9C7A03}" type="pres">
      <dgm:prSet presAssocID="{99AE98E2-0D3B-4C07-89E7-7D7684151BCE}" presName="horFlow" presStyleCnt="0"/>
      <dgm:spPr/>
    </dgm:pt>
    <dgm:pt modelId="{2E733BFE-429D-403F-A3C9-7E3A2A941C23}" type="pres">
      <dgm:prSet presAssocID="{99AE98E2-0D3B-4C07-89E7-7D7684151BCE}" presName="bigChev" presStyleLbl="node1" presStyleIdx="0" presStyleCnt="3"/>
      <dgm:spPr/>
      <dgm:t>
        <a:bodyPr/>
        <a:lstStyle/>
        <a:p>
          <a:endParaRPr lang="it-IT"/>
        </a:p>
      </dgm:t>
    </dgm:pt>
    <dgm:pt modelId="{2669B271-AC2F-429A-8ED2-02DE1861B221}" type="pres">
      <dgm:prSet presAssocID="{99AE98E2-0D3B-4C07-89E7-7D7684151BCE}" presName="vSp" presStyleCnt="0"/>
      <dgm:spPr/>
    </dgm:pt>
    <dgm:pt modelId="{9F4D258B-5777-4FB2-8E45-31BF8CD5C7D2}" type="pres">
      <dgm:prSet presAssocID="{3D139C2A-F0A2-4EA6-B954-BAD4C5EF18BB}" presName="horFlow" presStyleCnt="0"/>
      <dgm:spPr/>
    </dgm:pt>
    <dgm:pt modelId="{5BC8C0C8-0A3D-417C-ABE0-8A4E8F24AAB7}" type="pres">
      <dgm:prSet presAssocID="{3D139C2A-F0A2-4EA6-B954-BAD4C5EF18BB}" presName="bigChev" presStyleLbl="node1" presStyleIdx="1" presStyleCnt="3"/>
      <dgm:spPr/>
      <dgm:t>
        <a:bodyPr/>
        <a:lstStyle/>
        <a:p>
          <a:endParaRPr lang="it-IT"/>
        </a:p>
      </dgm:t>
    </dgm:pt>
    <dgm:pt modelId="{5B35878B-8A66-482A-AF73-2F1A4C30E450}" type="pres">
      <dgm:prSet presAssocID="{3D139C2A-F0A2-4EA6-B954-BAD4C5EF18BB}" presName="vSp" presStyleCnt="0"/>
      <dgm:spPr/>
    </dgm:pt>
    <dgm:pt modelId="{1F7A716F-8F99-4065-8E67-94629406AE20}" type="pres">
      <dgm:prSet presAssocID="{C33A0D5E-2E66-44AB-9F83-346122A721CE}" presName="horFlow" presStyleCnt="0"/>
      <dgm:spPr/>
    </dgm:pt>
    <dgm:pt modelId="{CF5B1FED-E901-4F4F-87B4-6F7F577552A0}" type="pres">
      <dgm:prSet presAssocID="{C33A0D5E-2E66-44AB-9F83-346122A721CE}" presName="bigChev" presStyleLbl="node1" presStyleIdx="2" presStyleCnt="3"/>
      <dgm:spPr/>
      <dgm:t>
        <a:bodyPr/>
        <a:lstStyle/>
        <a:p>
          <a:endParaRPr lang="it-IT"/>
        </a:p>
      </dgm:t>
    </dgm:pt>
  </dgm:ptLst>
  <dgm:cxnLst>
    <dgm:cxn modelId="{DB3A8FFC-8C62-4639-AF23-8F1B0AE6A8F0}" type="presOf" srcId="{3D139C2A-F0A2-4EA6-B954-BAD4C5EF18BB}" destId="{5BC8C0C8-0A3D-417C-ABE0-8A4E8F24AAB7}" srcOrd="0" destOrd="0" presId="urn:microsoft.com/office/officeart/2005/8/layout/lProcess3"/>
    <dgm:cxn modelId="{806AA8F9-6320-46ED-9C78-C893E9A8BA4D}" srcId="{B9C45F02-5038-4425-A5A8-D19C28A08FA7}" destId="{99AE98E2-0D3B-4C07-89E7-7D7684151BCE}" srcOrd="0" destOrd="0" parTransId="{727F8325-59A8-4085-88AE-F7FEA9B21557}" sibTransId="{ED316133-2C34-4FB4-8818-2D1C39C1CCAE}"/>
    <dgm:cxn modelId="{A45F8506-52D1-4904-A302-0ADAF5B7AD83}" srcId="{B9C45F02-5038-4425-A5A8-D19C28A08FA7}" destId="{C33A0D5E-2E66-44AB-9F83-346122A721CE}" srcOrd="2" destOrd="0" parTransId="{8947CFD9-F699-4EDB-B15E-75ACFE8FF06D}" sibTransId="{61178FEE-A9BD-4092-882F-C2396DEA95F3}"/>
    <dgm:cxn modelId="{F4C26A3D-E7A1-4A2B-8124-506D93DABA8D}" type="presOf" srcId="{99AE98E2-0D3B-4C07-89E7-7D7684151BCE}" destId="{2E733BFE-429D-403F-A3C9-7E3A2A941C23}" srcOrd="0" destOrd="0" presId="urn:microsoft.com/office/officeart/2005/8/layout/lProcess3"/>
    <dgm:cxn modelId="{CF27542E-9C24-481F-A81B-56437C6EF520}" srcId="{B9C45F02-5038-4425-A5A8-D19C28A08FA7}" destId="{3D139C2A-F0A2-4EA6-B954-BAD4C5EF18BB}" srcOrd="1" destOrd="0" parTransId="{B1DD9DFC-F9E1-4676-BD41-DBE9674BE484}" sibTransId="{9DC7E2F3-049F-4DEE-B2C7-A54325D89FC4}"/>
    <dgm:cxn modelId="{A413BFCE-7B5E-4C78-A90E-E29063B23479}" type="presOf" srcId="{B9C45F02-5038-4425-A5A8-D19C28A08FA7}" destId="{CE3FDF43-DE90-48B2-A68E-ABF78351C44A}" srcOrd="0" destOrd="0" presId="urn:microsoft.com/office/officeart/2005/8/layout/lProcess3"/>
    <dgm:cxn modelId="{4EF5506B-E921-4BED-B5B4-3BD758C9C58F}" type="presOf" srcId="{C33A0D5E-2E66-44AB-9F83-346122A721CE}" destId="{CF5B1FED-E901-4F4F-87B4-6F7F577552A0}" srcOrd="0" destOrd="0" presId="urn:microsoft.com/office/officeart/2005/8/layout/lProcess3"/>
    <dgm:cxn modelId="{91FC1607-EE63-4027-9021-753222700D05}" type="presParOf" srcId="{CE3FDF43-DE90-48B2-A68E-ABF78351C44A}" destId="{FF7B95CB-7557-4E51-9373-E6B9BC9C7A03}" srcOrd="0" destOrd="0" presId="urn:microsoft.com/office/officeart/2005/8/layout/lProcess3"/>
    <dgm:cxn modelId="{7582C771-C6B2-4B04-BB04-A5C9C7AAF62D}" type="presParOf" srcId="{FF7B95CB-7557-4E51-9373-E6B9BC9C7A03}" destId="{2E733BFE-429D-403F-A3C9-7E3A2A941C23}" srcOrd="0" destOrd="0" presId="urn:microsoft.com/office/officeart/2005/8/layout/lProcess3"/>
    <dgm:cxn modelId="{AFDEF644-9DBD-4C17-8A2B-5244AED2CF01}" type="presParOf" srcId="{CE3FDF43-DE90-48B2-A68E-ABF78351C44A}" destId="{2669B271-AC2F-429A-8ED2-02DE1861B221}" srcOrd="1" destOrd="0" presId="urn:microsoft.com/office/officeart/2005/8/layout/lProcess3"/>
    <dgm:cxn modelId="{FB9004CC-25BB-4919-9706-B1863D46691A}" type="presParOf" srcId="{CE3FDF43-DE90-48B2-A68E-ABF78351C44A}" destId="{9F4D258B-5777-4FB2-8E45-31BF8CD5C7D2}" srcOrd="2" destOrd="0" presId="urn:microsoft.com/office/officeart/2005/8/layout/lProcess3"/>
    <dgm:cxn modelId="{93ECD779-A462-4077-8BC2-76AA7F2E3125}" type="presParOf" srcId="{9F4D258B-5777-4FB2-8E45-31BF8CD5C7D2}" destId="{5BC8C0C8-0A3D-417C-ABE0-8A4E8F24AAB7}" srcOrd="0" destOrd="0" presId="urn:microsoft.com/office/officeart/2005/8/layout/lProcess3"/>
    <dgm:cxn modelId="{F9211425-A1ED-4EE3-93EC-A2DEFE9FE8FA}" type="presParOf" srcId="{CE3FDF43-DE90-48B2-A68E-ABF78351C44A}" destId="{5B35878B-8A66-482A-AF73-2F1A4C30E450}" srcOrd="3" destOrd="0" presId="urn:microsoft.com/office/officeart/2005/8/layout/lProcess3"/>
    <dgm:cxn modelId="{D5E3D7FB-7DE2-4EEB-91C0-25E879FFEE0B}" type="presParOf" srcId="{CE3FDF43-DE90-48B2-A68E-ABF78351C44A}" destId="{1F7A716F-8F99-4065-8E67-94629406AE20}" srcOrd="4" destOrd="0" presId="urn:microsoft.com/office/officeart/2005/8/layout/lProcess3"/>
    <dgm:cxn modelId="{7E2C80F6-DA8D-4584-8BA0-2139FB8332CF}" type="presParOf" srcId="{1F7A716F-8F99-4065-8E67-94629406AE20}" destId="{CF5B1FED-E901-4F4F-87B4-6F7F577552A0}"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74D239-EC94-481B-B737-49D903EB550E}" type="doc">
      <dgm:prSet loTypeId="urn:microsoft.com/office/officeart/2005/8/layout/lProcess3" loCatId="process" qsTypeId="urn:microsoft.com/office/officeart/2005/8/quickstyle/simple1" qsCatId="simple" csTypeId="urn:microsoft.com/office/officeart/2005/8/colors/accent1_2" csCatId="accent1"/>
      <dgm:spPr/>
      <dgm:t>
        <a:bodyPr/>
        <a:lstStyle/>
        <a:p>
          <a:endParaRPr lang="it-IT"/>
        </a:p>
      </dgm:t>
    </dgm:pt>
    <dgm:pt modelId="{450897C5-410C-4282-A39F-30F7B8ADD95F}">
      <dgm:prSet/>
      <dgm:spPr/>
      <dgm:t>
        <a:bodyPr/>
        <a:lstStyle/>
        <a:p>
          <a:pPr rtl="0"/>
          <a:r>
            <a:rPr lang="it-IT" smtClean="0"/>
            <a:t>Autobiographie</a:t>
          </a:r>
          <a:endParaRPr lang="it-IT"/>
        </a:p>
      </dgm:t>
    </dgm:pt>
    <dgm:pt modelId="{6E4EAEE7-EFDC-48A1-AE00-60090D8CD691}" type="parTrans" cxnId="{D3704B89-301D-4150-8C39-738C29EA604C}">
      <dgm:prSet/>
      <dgm:spPr/>
      <dgm:t>
        <a:bodyPr/>
        <a:lstStyle/>
        <a:p>
          <a:endParaRPr lang="it-IT"/>
        </a:p>
      </dgm:t>
    </dgm:pt>
    <dgm:pt modelId="{8B5C8CAF-7ADF-4707-ABD5-BF5D5E5D4F75}" type="sibTrans" cxnId="{D3704B89-301D-4150-8C39-738C29EA604C}">
      <dgm:prSet/>
      <dgm:spPr/>
      <dgm:t>
        <a:bodyPr/>
        <a:lstStyle/>
        <a:p>
          <a:endParaRPr lang="it-IT"/>
        </a:p>
      </dgm:t>
    </dgm:pt>
    <dgm:pt modelId="{347BE10F-2DF7-42DC-87FF-24C79ABE6342}">
      <dgm:prSet/>
      <dgm:spPr/>
      <dgm:t>
        <a:bodyPr/>
        <a:lstStyle/>
        <a:p>
          <a:pPr rtl="0"/>
          <a:r>
            <a:rPr lang="it-IT" smtClean="0"/>
            <a:t>Moi intime</a:t>
          </a:r>
          <a:endParaRPr lang="it-IT"/>
        </a:p>
      </dgm:t>
    </dgm:pt>
    <dgm:pt modelId="{D79C8C03-B47E-4266-9DF0-966A3FD0D414}" type="parTrans" cxnId="{537FA820-BE11-45FF-811E-081495FDC0EF}">
      <dgm:prSet/>
      <dgm:spPr/>
      <dgm:t>
        <a:bodyPr/>
        <a:lstStyle/>
        <a:p>
          <a:endParaRPr lang="it-IT"/>
        </a:p>
      </dgm:t>
    </dgm:pt>
    <dgm:pt modelId="{560B9035-F996-4E07-AEB4-C3C34A8F3894}" type="sibTrans" cxnId="{537FA820-BE11-45FF-811E-081495FDC0EF}">
      <dgm:prSet/>
      <dgm:spPr/>
      <dgm:t>
        <a:bodyPr/>
        <a:lstStyle/>
        <a:p>
          <a:endParaRPr lang="it-IT"/>
        </a:p>
      </dgm:t>
    </dgm:pt>
    <dgm:pt modelId="{4212232C-9D78-48B5-8895-2E94B586A621}">
      <dgm:prSet/>
      <dgm:spPr/>
      <dgm:t>
        <a:bodyPr/>
        <a:lstStyle/>
        <a:p>
          <a:pPr rtl="0"/>
          <a:r>
            <a:rPr lang="it-IT" smtClean="0"/>
            <a:t>Joissance esthétique</a:t>
          </a:r>
          <a:endParaRPr lang="it-IT"/>
        </a:p>
      </dgm:t>
    </dgm:pt>
    <dgm:pt modelId="{56BBBBC6-5ACA-497A-A091-630633BFD9C2}" type="parTrans" cxnId="{62D83BCE-0FA4-4747-BC52-E5DD93E1ECFE}">
      <dgm:prSet/>
      <dgm:spPr/>
      <dgm:t>
        <a:bodyPr/>
        <a:lstStyle/>
        <a:p>
          <a:endParaRPr lang="it-IT"/>
        </a:p>
      </dgm:t>
    </dgm:pt>
    <dgm:pt modelId="{C1CA26E0-B932-4118-B719-11DC2241138E}" type="sibTrans" cxnId="{62D83BCE-0FA4-4747-BC52-E5DD93E1ECFE}">
      <dgm:prSet/>
      <dgm:spPr/>
      <dgm:t>
        <a:bodyPr/>
        <a:lstStyle/>
        <a:p>
          <a:endParaRPr lang="it-IT"/>
        </a:p>
      </dgm:t>
    </dgm:pt>
    <dgm:pt modelId="{0490E65F-34C2-45E5-9E57-B932B1F20B99}" type="pres">
      <dgm:prSet presAssocID="{FB74D239-EC94-481B-B737-49D903EB550E}" presName="Name0" presStyleCnt="0">
        <dgm:presLayoutVars>
          <dgm:chPref val="3"/>
          <dgm:dir/>
          <dgm:animLvl val="lvl"/>
          <dgm:resizeHandles/>
        </dgm:presLayoutVars>
      </dgm:prSet>
      <dgm:spPr/>
      <dgm:t>
        <a:bodyPr/>
        <a:lstStyle/>
        <a:p>
          <a:endParaRPr lang="it-IT"/>
        </a:p>
      </dgm:t>
    </dgm:pt>
    <dgm:pt modelId="{1E7052E9-D2A2-44E3-8AA2-F48AC3448DB6}" type="pres">
      <dgm:prSet presAssocID="{450897C5-410C-4282-A39F-30F7B8ADD95F}" presName="horFlow" presStyleCnt="0"/>
      <dgm:spPr/>
    </dgm:pt>
    <dgm:pt modelId="{033A5BD1-DF12-4480-A177-61066A22D57C}" type="pres">
      <dgm:prSet presAssocID="{450897C5-410C-4282-A39F-30F7B8ADD95F}" presName="bigChev" presStyleLbl="node1" presStyleIdx="0" presStyleCnt="3"/>
      <dgm:spPr/>
      <dgm:t>
        <a:bodyPr/>
        <a:lstStyle/>
        <a:p>
          <a:endParaRPr lang="it-IT"/>
        </a:p>
      </dgm:t>
    </dgm:pt>
    <dgm:pt modelId="{25FD7A79-5A37-4D99-AB98-2860FBC4A77D}" type="pres">
      <dgm:prSet presAssocID="{450897C5-410C-4282-A39F-30F7B8ADD95F}" presName="vSp" presStyleCnt="0"/>
      <dgm:spPr/>
    </dgm:pt>
    <dgm:pt modelId="{AC700B1D-114E-405B-AB35-57DB64712CCD}" type="pres">
      <dgm:prSet presAssocID="{347BE10F-2DF7-42DC-87FF-24C79ABE6342}" presName="horFlow" presStyleCnt="0"/>
      <dgm:spPr/>
    </dgm:pt>
    <dgm:pt modelId="{206BC020-BDB6-4114-AD42-54CFF0436A18}" type="pres">
      <dgm:prSet presAssocID="{347BE10F-2DF7-42DC-87FF-24C79ABE6342}" presName="bigChev" presStyleLbl="node1" presStyleIdx="1" presStyleCnt="3"/>
      <dgm:spPr/>
      <dgm:t>
        <a:bodyPr/>
        <a:lstStyle/>
        <a:p>
          <a:endParaRPr lang="it-IT"/>
        </a:p>
      </dgm:t>
    </dgm:pt>
    <dgm:pt modelId="{59E76906-7911-4F55-A9ED-750DED8E4131}" type="pres">
      <dgm:prSet presAssocID="{347BE10F-2DF7-42DC-87FF-24C79ABE6342}" presName="vSp" presStyleCnt="0"/>
      <dgm:spPr/>
    </dgm:pt>
    <dgm:pt modelId="{DA453368-358F-4838-9D2C-4F08FA4E90EE}" type="pres">
      <dgm:prSet presAssocID="{4212232C-9D78-48B5-8895-2E94B586A621}" presName="horFlow" presStyleCnt="0"/>
      <dgm:spPr/>
    </dgm:pt>
    <dgm:pt modelId="{B3E86A58-2506-435C-BBE6-13E71DE453E7}" type="pres">
      <dgm:prSet presAssocID="{4212232C-9D78-48B5-8895-2E94B586A621}" presName="bigChev" presStyleLbl="node1" presStyleIdx="2" presStyleCnt="3"/>
      <dgm:spPr/>
      <dgm:t>
        <a:bodyPr/>
        <a:lstStyle/>
        <a:p>
          <a:endParaRPr lang="it-IT"/>
        </a:p>
      </dgm:t>
    </dgm:pt>
  </dgm:ptLst>
  <dgm:cxnLst>
    <dgm:cxn modelId="{B226D26E-90B4-4861-A106-C3EAA1ACFD54}" type="presOf" srcId="{450897C5-410C-4282-A39F-30F7B8ADD95F}" destId="{033A5BD1-DF12-4480-A177-61066A22D57C}" srcOrd="0" destOrd="0" presId="urn:microsoft.com/office/officeart/2005/8/layout/lProcess3"/>
    <dgm:cxn modelId="{F0C06634-4C13-49CD-886E-B2DD966E086A}" type="presOf" srcId="{FB74D239-EC94-481B-B737-49D903EB550E}" destId="{0490E65F-34C2-45E5-9E57-B932B1F20B99}" srcOrd="0" destOrd="0" presId="urn:microsoft.com/office/officeart/2005/8/layout/lProcess3"/>
    <dgm:cxn modelId="{08E3D03D-0393-4304-844C-9A764635D4DB}" type="presOf" srcId="{4212232C-9D78-48B5-8895-2E94B586A621}" destId="{B3E86A58-2506-435C-BBE6-13E71DE453E7}" srcOrd="0" destOrd="0" presId="urn:microsoft.com/office/officeart/2005/8/layout/lProcess3"/>
    <dgm:cxn modelId="{62D83BCE-0FA4-4747-BC52-E5DD93E1ECFE}" srcId="{FB74D239-EC94-481B-B737-49D903EB550E}" destId="{4212232C-9D78-48B5-8895-2E94B586A621}" srcOrd="2" destOrd="0" parTransId="{56BBBBC6-5ACA-497A-A091-630633BFD9C2}" sibTransId="{C1CA26E0-B932-4118-B719-11DC2241138E}"/>
    <dgm:cxn modelId="{D3704B89-301D-4150-8C39-738C29EA604C}" srcId="{FB74D239-EC94-481B-B737-49D903EB550E}" destId="{450897C5-410C-4282-A39F-30F7B8ADD95F}" srcOrd="0" destOrd="0" parTransId="{6E4EAEE7-EFDC-48A1-AE00-60090D8CD691}" sibTransId="{8B5C8CAF-7ADF-4707-ABD5-BF5D5E5D4F75}"/>
    <dgm:cxn modelId="{537FA820-BE11-45FF-811E-081495FDC0EF}" srcId="{FB74D239-EC94-481B-B737-49D903EB550E}" destId="{347BE10F-2DF7-42DC-87FF-24C79ABE6342}" srcOrd="1" destOrd="0" parTransId="{D79C8C03-B47E-4266-9DF0-966A3FD0D414}" sibTransId="{560B9035-F996-4E07-AEB4-C3C34A8F3894}"/>
    <dgm:cxn modelId="{014C9115-0411-40FD-8752-6E7DB339926E}" type="presOf" srcId="{347BE10F-2DF7-42DC-87FF-24C79ABE6342}" destId="{206BC020-BDB6-4114-AD42-54CFF0436A18}" srcOrd="0" destOrd="0" presId="urn:microsoft.com/office/officeart/2005/8/layout/lProcess3"/>
    <dgm:cxn modelId="{8DE198A8-37F2-4BAE-99D1-A3F7DC65AF14}" type="presParOf" srcId="{0490E65F-34C2-45E5-9E57-B932B1F20B99}" destId="{1E7052E9-D2A2-44E3-8AA2-F48AC3448DB6}" srcOrd="0" destOrd="0" presId="urn:microsoft.com/office/officeart/2005/8/layout/lProcess3"/>
    <dgm:cxn modelId="{FFC821EA-7DFF-44EA-BB92-E7927A081E49}" type="presParOf" srcId="{1E7052E9-D2A2-44E3-8AA2-F48AC3448DB6}" destId="{033A5BD1-DF12-4480-A177-61066A22D57C}" srcOrd="0" destOrd="0" presId="urn:microsoft.com/office/officeart/2005/8/layout/lProcess3"/>
    <dgm:cxn modelId="{2481A57E-E2D5-4698-B92E-477E69F94BD7}" type="presParOf" srcId="{0490E65F-34C2-45E5-9E57-B932B1F20B99}" destId="{25FD7A79-5A37-4D99-AB98-2860FBC4A77D}" srcOrd="1" destOrd="0" presId="urn:microsoft.com/office/officeart/2005/8/layout/lProcess3"/>
    <dgm:cxn modelId="{70B0E9DD-A2E0-46E6-863D-A242CE6EE5DE}" type="presParOf" srcId="{0490E65F-34C2-45E5-9E57-B932B1F20B99}" destId="{AC700B1D-114E-405B-AB35-57DB64712CCD}" srcOrd="2" destOrd="0" presId="urn:microsoft.com/office/officeart/2005/8/layout/lProcess3"/>
    <dgm:cxn modelId="{CDAA4A94-837D-4D2A-84C6-619642415EBD}" type="presParOf" srcId="{AC700B1D-114E-405B-AB35-57DB64712CCD}" destId="{206BC020-BDB6-4114-AD42-54CFF0436A18}" srcOrd="0" destOrd="0" presId="urn:microsoft.com/office/officeart/2005/8/layout/lProcess3"/>
    <dgm:cxn modelId="{9CD3F402-6A48-4F86-8541-B28A8A539D2E}" type="presParOf" srcId="{0490E65F-34C2-45E5-9E57-B932B1F20B99}" destId="{59E76906-7911-4F55-A9ED-750DED8E4131}" srcOrd="3" destOrd="0" presId="urn:microsoft.com/office/officeart/2005/8/layout/lProcess3"/>
    <dgm:cxn modelId="{68B43670-D3BC-40C1-8CE4-350972942D11}" type="presParOf" srcId="{0490E65F-34C2-45E5-9E57-B932B1F20B99}" destId="{DA453368-358F-4838-9D2C-4F08FA4E90EE}" srcOrd="4" destOrd="0" presId="urn:microsoft.com/office/officeart/2005/8/layout/lProcess3"/>
    <dgm:cxn modelId="{FD42D15D-8056-4B56-99D9-0ACAABEC012A}" type="presParOf" srcId="{DA453368-358F-4838-9D2C-4F08FA4E90EE}" destId="{B3E86A58-2506-435C-BBE6-13E71DE453E7}" srcOrd="0" destOrd="0" presId="urn:microsoft.com/office/officeart/2005/8/layout/l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733BFE-429D-403F-A3C9-7E3A2A941C23}">
      <dsp:nvSpPr>
        <dsp:cNvPr id="0" name=""/>
        <dsp:cNvSpPr/>
      </dsp:nvSpPr>
      <dsp:spPr>
        <a:xfrm>
          <a:off x="1212253" y="662"/>
          <a:ext cx="1615680" cy="64627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it-IT" sz="1700" kern="1200" smtClean="0"/>
            <a:t>Forme épistulaire</a:t>
          </a:r>
          <a:endParaRPr lang="it-IT" sz="1700" kern="1200"/>
        </a:p>
      </dsp:txBody>
      <dsp:txXfrm>
        <a:off x="1535389" y="662"/>
        <a:ext cx="969408" cy="646272"/>
      </dsp:txXfrm>
    </dsp:sp>
    <dsp:sp modelId="{5BC8C0C8-0A3D-417C-ABE0-8A4E8F24AAB7}">
      <dsp:nvSpPr>
        <dsp:cNvPr id="0" name=""/>
        <dsp:cNvSpPr/>
      </dsp:nvSpPr>
      <dsp:spPr>
        <a:xfrm>
          <a:off x="1212253" y="737413"/>
          <a:ext cx="1615680" cy="64627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it-IT" sz="1700" kern="1200" smtClean="0"/>
            <a:t>Moi social</a:t>
          </a:r>
          <a:endParaRPr lang="it-IT" sz="1700" kern="1200"/>
        </a:p>
      </dsp:txBody>
      <dsp:txXfrm>
        <a:off x="1535389" y="737413"/>
        <a:ext cx="969408" cy="646272"/>
      </dsp:txXfrm>
    </dsp:sp>
    <dsp:sp modelId="{CF5B1FED-E901-4F4F-87B4-6F7F577552A0}">
      <dsp:nvSpPr>
        <dsp:cNvPr id="0" name=""/>
        <dsp:cNvSpPr/>
      </dsp:nvSpPr>
      <dsp:spPr>
        <a:xfrm>
          <a:off x="1212253" y="1474163"/>
          <a:ext cx="1615680" cy="64627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it-IT" sz="1700" kern="1200" smtClean="0"/>
            <a:t>Instance critique</a:t>
          </a:r>
          <a:endParaRPr lang="it-IT" sz="1700" kern="1200"/>
        </a:p>
      </dsp:txBody>
      <dsp:txXfrm>
        <a:off x="1535389" y="1474163"/>
        <a:ext cx="969408" cy="6462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3A5BD1-DF12-4480-A177-61066A22D57C}">
      <dsp:nvSpPr>
        <dsp:cNvPr id="0" name=""/>
        <dsp:cNvSpPr/>
      </dsp:nvSpPr>
      <dsp:spPr>
        <a:xfrm>
          <a:off x="1158457" y="1049"/>
          <a:ext cx="1724859" cy="68994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ctr" defTabSz="533400" rtl="0">
            <a:lnSpc>
              <a:spcPct val="90000"/>
            </a:lnSpc>
            <a:spcBef>
              <a:spcPct val="0"/>
            </a:spcBef>
            <a:spcAft>
              <a:spcPct val="35000"/>
            </a:spcAft>
          </a:pPr>
          <a:r>
            <a:rPr lang="it-IT" sz="1200" kern="1200" smtClean="0"/>
            <a:t>Autobiographie</a:t>
          </a:r>
          <a:endParaRPr lang="it-IT" sz="1200" kern="1200"/>
        </a:p>
      </dsp:txBody>
      <dsp:txXfrm>
        <a:off x="1503429" y="1049"/>
        <a:ext cx="1034916" cy="689943"/>
      </dsp:txXfrm>
    </dsp:sp>
    <dsp:sp modelId="{206BC020-BDB6-4114-AD42-54CFF0436A18}">
      <dsp:nvSpPr>
        <dsp:cNvPr id="0" name=""/>
        <dsp:cNvSpPr/>
      </dsp:nvSpPr>
      <dsp:spPr>
        <a:xfrm>
          <a:off x="1158457" y="787585"/>
          <a:ext cx="1724859" cy="68994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ctr" defTabSz="533400" rtl="0">
            <a:lnSpc>
              <a:spcPct val="90000"/>
            </a:lnSpc>
            <a:spcBef>
              <a:spcPct val="0"/>
            </a:spcBef>
            <a:spcAft>
              <a:spcPct val="35000"/>
            </a:spcAft>
          </a:pPr>
          <a:r>
            <a:rPr lang="it-IT" sz="1200" kern="1200" smtClean="0"/>
            <a:t>Moi intime</a:t>
          </a:r>
          <a:endParaRPr lang="it-IT" sz="1200" kern="1200"/>
        </a:p>
      </dsp:txBody>
      <dsp:txXfrm>
        <a:off x="1503429" y="787585"/>
        <a:ext cx="1034916" cy="689943"/>
      </dsp:txXfrm>
    </dsp:sp>
    <dsp:sp modelId="{B3E86A58-2506-435C-BBE6-13E71DE453E7}">
      <dsp:nvSpPr>
        <dsp:cNvPr id="0" name=""/>
        <dsp:cNvSpPr/>
      </dsp:nvSpPr>
      <dsp:spPr>
        <a:xfrm>
          <a:off x="1158457" y="1574121"/>
          <a:ext cx="1724859" cy="689943"/>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ctr" defTabSz="533400" rtl="0">
            <a:lnSpc>
              <a:spcPct val="90000"/>
            </a:lnSpc>
            <a:spcBef>
              <a:spcPct val="0"/>
            </a:spcBef>
            <a:spcAft>
              <a:spcPct val="35000"/>
            </a:spcAft>
          </a:pPr>
          <a:r>
            <a:rPr lang="it-IT" sz="1200" kern="1200" smtClean="0"/>
            <a:t>Joissance esthétique</a:t>
          </a:r>
          <a:endParaRPr lang="it-IT" sz="1200" kern="1200"/>
        </a:p>
      </dsp:txBody>
      <dsp:txXfrm>
        <a:off x="1503429" y="1574121"/>
        <a:ext cx="1034916" cy="68994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7BC3AC4-B3E7-430A-AEEF-5A6746412463}" type="datetimeFigureOut">
              <a:rPr lang="it-IT" smtClean="0"/>
              <a:pPr/>
              <a:t>05/11/2014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B03A98-F5AB-47FA-B737-F578CBF583DB}"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BC3AC4-B3E7-430A-AEEF-5A6746412463}" type="datetimeFigureOut">
              <a:rPr lang="it-IT" smtClean="0"/>
              <a:pPr/>
              <a:t>05/11/2014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B03A98-F5AB-47FA-B737-F578CBF583D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latin typeface="Bernard MT Condensed" pitchFamily="18" charset="0"/>
              </a:rPr>
              <a:t>Alcuni aspetti del racconto di viaggio </a:t>
            </a:r>
            <a:r>
              <a:rPr lang="it-IT" dirty="0"/>
              <a:t/>
            </a:r>
            <a:br>
              <a:rPr lang="it-IT" dirty="0"/>
            </a:br>
            <a:endParaRPr lang="it-IT" dirty="0"/>
          </a:p>
        </p:txBody>
      </p:sp>
      <p:sp>
        <p:nvSpPr>
          <p:cNvPr id="3" name="Sottotitolo 2"/>
          <p:cNvSpPr>
            <a:spLocks noGrp="1"/>
          </p:cNvSpPr>
          <p:nvPr>
            <p:ph type="subTitle" idx="1"/>
          </p:nvPr>
        </p:nvSpPr>
        <p:spPr/>
        <p:txBody>
          <a:bodyPr/>
          <a:lstStyle/>
          <a:p>
            <a:r>
              <a:rPr lang="it-IT" dirty="0" smtClean="0">
                <a:latin typeface="Adobe Hebrew" pitchFamily="18" charset="-79"/>
                <a:cs typeface="Adobe Hebrew" pitchFamily="18" charset="-79"/>
              </a:rPr>
              <a:t>XVIII secolo</a:t>
            </a:r>
            <a:endParaRPr lang="it-IT" dirty="0">
              <a:latin typeface="Adobe Hebrew" pitchFamily="18" charset="-79"/>
              <a:cs typeface="Adobe Hebrew" pitchFamily="18"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solidFill>
                  <a:srgbClr val="FF0000"/>
                </a:solidFill>
              </a:rPr>
              <a:t>Stravolgimento dei codici del </a:t>
            </a:r>
            <a:br>
              <a:rPr lang="it-IT" b="1" dirty="0" smtClean="0">
                <a:solidFill>
                  <a:srgbClr val="FF0000"/>
                </a:solidFill>
              </a:rPr>
            </a:br>
            <a:r>
              <a:rPr lang="it-IT" b="1" dirty="0" smtClean="0">
                <a:solidFill>
                  <a:srgbClr val="FF0000"/>
                </a:solidFill>
              </a:rPr>
              <a:t>Viaggio in Italia</a:t>
            </a:r>
            <a:endParaRPr lang="it-IT" b="1" dirty="0">
              <a:solidFill>
                <a:srgbClr val="FF0000"/>
              </a:solidFill>
            </a:endParaRPr>
          </a:p>
        </p:txBody>
      </p:sp>
      <p:sp>
        <p:nvSpPr>
          <p:cNvPr id="4" name="Segnaposto testo 3"/>
          <p:cNvSpPr>
            <a:spLocks noGrp="1"/>
          </p:cNvSpPr>
          <p:nvPr>
            <p:ph type="body" idx="1"/>
          </p:nvPr>
        </p:nvSpPr>
        <p:spPr/>
        <p:txBody>
          <a:bodyPr/>
          <a:lstStyle/>
          <a:p>
            <a:r>
              <a:rPr lang="it-IT" dirty="0" smtClean="0"/>
              <a:t>Tradizione</a:t>
            </a:r>
            <a:endParaRPr lang="it-IT" dirty="0"/>
          </a:p>
        </p:txBody>
      </p:sp>
      <p:sp>
        <p:nvSpPr>
          <p:cNvPr id="5" name="Segnaposto contenuto 4"/>
          <p:cNvSpPr>
            <a:spLocks noGrp="1"/>
          </p:cNvSpPr>
          <p:nvPr>
            <p:ph sz="half" idx="2"/>
          </p:nvPr>
        </p:nvSpPr>
        <p:spPr/>
        <p:txBody>
          <a:bodyPr/>
          <a:lstStyle/>
          <a:p>
            <a:r>
              <a:rPr lang="it-IT" dirty="0" smtClean="0"/>
              <a:t>Temi artistici</a:t>
            </a:r>
          </a:p>
          <a:p>
            <a:r>
              <a:rPr lang="it-IT" dirty="0" err="1" smtClean="0"/>
              <a:t>Grand</a:t>
            </a:r>
            <a:r>
              <a:rPr lang="it-IT" dirty="0" smtClean="0"/>
              <a:t> tour</a:t>
            </a:r>
            <a:endParaRPr lang="it-IT" dirty="0"/>
          </a:p>
        </p:txBody>
      </p:sp>
      <p:sp>
        <p:nvSpPr>
          <p:cNvPr id="6" name="Segnaposto testo 5"/>
          <p:cNvSpPr>
            <a:spLocks noGrp="1"/>
          </p:cNvSpPr>
          <p:nvPr>
            <p:ph type="body" sz="quarter" idx="3"/>
          </p:nvPr>
        </p:nvSpPr>
        <p:spPr/>
        <p:txBody>
          <a:bodyPr/>
          <a:lstStyle/>
          <a:p>
            <a:r>
              <a:rPr lang="it-IT" dirty="0" smtClean="0"/>
              <a:t>Rinnovamento</a:t>
            </a:r>
            <a:endParaRPr lang="it-IT" dirty="0"/>
          </a:p>
        </p:txBody>
      </p:sp>
      <p:sp>
        <p:nvSpPr>
          <p:cNvPr id="7" name="Segnaposto contenuto 6"/>
          <p:cNvSpPr>
            <a:spLocks noGrp="1"/>
          </p:cNvSpPr>
          <p:nvPr>
            <p:ph sz="quarter" idx="4"/>
          </p:nvPr>
        </p:nvSpPr>
        <p:spPr/>
        <p:txBody>
          <a:bodyPr/>
          <a:lstStyle/>
          <a:p>
            <a:r>
              <a:rPr lang="it-IT" dirty="0" smtClean="0"/>
              <a:t>Il viaggiatore si interessa a tutto:</a:t>
            </a:r>
          </a:p>
          <a:p>
            <a:pPr lvl="1"/>
            <a:r>
              <a:rPr lang="it-IT" dirty="0" smtClean="0"/>
              <a:t>Realtà politica e sociale</a:t>
            </a:r>
          </a:p>
          <a:p>
            <a:pPr lvl="1"/>
            <a:r>
              <a:rPr lang="it-IT" dirty="0" smtClean="0"/>
              <a:t>“</a:t>
            </a:r>
            <a:r>
              <a:rPr lang="it-IT" dirty="0" err="1" smtClean="0"/>
              <a:t>état</a:t>
            </a:r>
            <a:r>
              <a:rPr lang="it-IT" dirty="0" smtClean="0"/>
              <a:t> </a:t>
            </a:r>
            <a:r>
              <a:rPr lang="it-IT" dirty="0" err="1" smtClean="0"/>
              <a:t>moral</a:t>
            </a:r>
            <a:r>
              <a:rPr lang="it-IT" dirty="0" smtClean="0"/>
              <a:t>” del Paese</a:t>
            </a:r>
          </a:p>
          <a:p>
            <a:pPr lvl="1"/>
            <a:r>
              <a:rPr lang="it-IT" dirty="0" smtClean="0"/>
              <a:t>Descrizione delle passeggiate e escursioni al di fuori dei percorsi tradizionali</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Viaggio in Italia di De </a:t>
            </a:r>
            <a:r>
              <a:rPr lang="it-IT" dirty="0" err="1" smtClean="0"/>
              <a:t>Brosse</a:t>
            </a:r>
            <a:endParaRPr lang="it-IT" dirty="0"/>
          </a:p>
        </p:txBody>
      </p:sp>
      <p:sp>
        <p:nvSpPr>
          <p:cNvPr id="8" name="Segnaposto contenuto 7"/>
          <p:cNvSpPr>
            <a:spLocks noGrp="1"/>
          </p:cNvSpPr>
          <p:nvPr>
            <p:ph sz="half" idx="1"/>
          </p:nvPr>
        </p:nvSpPr>
        <p:spPr>
          <a:xfrm>
            <a:off x="457200" y="3068960"/>
            <a:ext cx="4038600" cy="3057203"/>
          </a:xfrm>
        </p:spPr>
        <p:txBody>
          <a:bodyPr>
            <a:normAutofit fontScale="77500" lnSpcReduction="20000"/>
          </a:bodyPr>
          <a:lstStyle/>
          <a:p>
            <a:pPr>
              <a:buNone/>
            </a:pPr>
            <a:r>
              <a:rPr lang="it-IT" sz="5700" dirty="0" smtClean="0">
                <a:solidFill>
                  <a:srgbClr val="FF0000"/>
                </a:solidFill>
              </a:rPr>
              <a:t>Descrivere tutto</a:t>
            </a:r>
            <a:r>
              <a:rPr lang="it-IT" sz="5700" dirty="0" smtClean="0"/>
              <a:t>:</a:t>
            </a:r>
            <a:endParaRPr lang="it-IT" dirty="0"/>
          </a:p>
        </p:txBody>
      </p:sp>
      <p:sp>
        <p:nvSpPr>
          <p:cNvPr id="9" name="Segnaposto contenuto 8"/>
          <p:cNvSpPr>
            <a:spLocks noGrp="1"/>
          </p:cNvSpPr>
          <p:nvPr>
            <p:ph sz="half" idx="2"/>
          </p:nvPr>
        </p:nvSpPr>
        <p:spPr/>
        <p:txBody>
          <a:bodyPr>
            <a:normAutofit fontScale="77500" lnSpcReduction="20000"/>
          </a:bodyPr>
          <a:lstStyle/>
          <a:p>
            <a:pPr marL="93663" indent="163513" algn="just">
              <a:buNone/>
            </a:pPr>
            <a:r>
              <a:rPr lang="it-IT" dirty="0" smtClean="0"/>
              <a:t>J’</a:t>
            </a:r>
            <a:r>
              <a:rPr lang="it-IT" dirty="0" err="1" smtClean="0"/>
              <a:t>avois</a:t>
            </a:r>
            <a:r>
              <a:rPr lang="it-IT" dirty="0" smtClean="0"/>
              <a:t> </a:t>
            </a:r>
            <a:r>
              <a:rPr lang="it-IT" dirty="0" err="1" smtClean="0"/>
              <a:t>commencé</a:t>
            </a:r>
            <a:r>
              <a:rPr lang="it-IT" dirty="0" smtClean="0"/>
              <a:t>, </a:t>
            </a:r>
            <a:r>
              <a:rPr lang="it-IT" dirty="0" err="1" smtClean="0"/>
              <a:t>mon</a:t>
            </a:r>
            <a:r>
              <a:rPr lang="it-IT" dirty="0" smtClean="0"/>
              <a:t> </a:t>
            </a:r>
            <a:r>
              <a:rPr lang="it-IT" dirty="0" err="1" smtClean="0"/>
              <a:t>cher</a:t>
            </a:r>
            <a:r>
              <a:rPr lang="it-IT" dirty="0" smtClean="0"/>
              <a:t> </a:t>
            </a:r>
            <a:r>
              <a:rPr lang="it-IT" dirty="0" err="1" smtClean="0"/>
              <a:t>Quintin</a:t>
            </a:r>
            <a:r>
              <a:rPr lang="it-IT" dirty="0" smtClean="0"/>
              <a:t>, à </a:t>
            </a:r>
            <a:r>
              <a:rPr lang="it-IT" dirty="0" err="1" smtClean="0"/>
              <a:t>brocher</a:t>
            </a:r>
            <a:r>
              <a:rPr lang="it-IT" dirty="0" smtClean="0"/>
              <a:t> à l’</a:t>
            </a:r>
            <a:r>
              <a:rPr lang="it-IT" dirty="0" err="1" smtClean="0"/>
              <a:t>ordinaire</a:t>
            </a:r>
            <a:r>
              <a:rPr lang="it-IT" dirty="0" smtClean="0"/>
              <a:t> un </a:t>
            </a:r>
            <a:r>
              <a:rPr lang="it-IT" dirty="0" err="1" smtClean="0"/>
              <a:t>bout</a:t>
            </a:r>
            <a:r>
              <a:rPr lang="it-IT" dirty="0" smtClean="0"/>
              <a:t> de </a:t>
            </a:r>
            <a:r>
              <a:rPr lang="it-IT" dirty="0" err="1" smtClean="0"/>
              <a:t>mémoire</a:t>
            </a:r>
            <a:r>
              <a:rPr lang="it-IT" dirty="0" smtClean="0"/>
              <a:t> </a:t>
            </a:r>
            <a:r>
              <a:rPr lang="it-IT" dirty="0" err="1" smtClean="0"/>
              <a:t>sur</a:t>
            </a:r>
            <a:r>
              <a:rPr lang="it-IT" dirty="0" smtClean="0"/>
              <a:t> </a:t>
            </a:r>
            <a:r>
              <a:rPr lang="it-IT" dirty="0" err="1" smtClean="0"/>
              <a:t>les</a:t>
            </a:r>
            <a:r>
              <a:rPr lang="it-IT" dirty="0" smtClean="0"/>
              <a:t> </a:t>
            </a:r>
            <a:r>
              <a:rPr lang="it-IT" dirty="0" err="1" smtClean="0"/>
              <a:t>peintures</a:t>
            </a:r>
            <a:r>
              <a:rPr lang="it-IT" dirty="0" smtClean="0"/>
              <a:t> </a:t>
            </a:r>
            <a:r>
              <a:rPr lang="it-IT" dirty="0" err="1" smtClean="0"/>
              <a:t>et</a:t>
            </a:r>
            <a:r>
              <a:rPr lang="it-IT" dirty="0" smtClean="0"/>
              <a:t> </a:t>
            </a:r>
            <a:r>
              <a:rPr lang="it-IT" dirty="0" err="1" smtClean="0"/>
              <a:t>les</a:t>
            </a:r>
            <a:r>
              <a:rPr lang="it-IT" dirty="0" smtClean="0"/>
              <a:t> </a:t>
            </a:r>
            <a:r>
              <a:rPr lang="it-IT" dirty="0" err="1" smtClean="0"/>
              <a:t>sculptures</a:t>
            </a:r>
            <a:r>
              <a:rPr lang="it-IT" dirty="0" smtClean="0"/>
              <a:t> de </a:t>
            </a:r>
            <a:r>
              <a:rPr lang="it-IT" dirty="0" err="1" smtClean="0"/>
              <a:t>Florence</a:t>
            </a:r>
            <a:r>
              <a:rPr lang="it-IT" dirty="0" smtClean="0"/>
              <a:t>; </a:t>
            </a:r>
            <a:r>
              <a:rPr lang="it-IT" dirty="0" err="1" smtClean="0"/>
              <a:t>je</a:t>
            </a:r>
            <a:r>
              <a:rPr lang="it-IT" dirty="0" smtClean="0"/>
              <a:t> </a:t>
            </a:r>
            <a:r>
              <a:rPr lang="it-IT" dirty="0" err="1" smtClean="0"/>
              <a:t>comptois</a:t>
            </a:r>
            <a:r>
              <a:rPr lang="it-IT" dirty="0" smtClean="0"/>
              <a:t>, </a:t>
            </a:r>
            <a:r>
              <a:rPr lang="it-IT" dirty="0" err="1" smtClean="0"/>
              <a:t>quand</a:t>
            </a:r>
            <a:r>
              <a:rPr lang="it-IT" dirty="0" smtClean="0"/>
              <a:t> le papier sera </a:t>
            </a:r>
            <a:r>
              <a:rPr lang="it-IT" dirty="0" err="1" smtClean="0"/>
              <a:t>rempli</a:t>
            </a:r>
            <a:r>
              <a:rPr lang="it-IT" dirty="0" smtClean="0"/>
              <a:t>, le </a:t>
            </a:r>
            <a:r>
              <a:rPr lang="it-IT" dirty="0" err="1" smtClean="0"/>
              <a:t>mettre</a:t>
            </a:r>
            <a:r>
              <a:rPr lang="it-IT" dirty="0" smtClean="0"/>
              <a:t> </a:t>
            </a:r>
            <a:r>
              <a:rPr lang="it-IT" dirty="0" err="1" smtClean="0"/>
              <a:t>sous</a:t>
            </a:r>
            <a:r>
              <a:rPr lang="it-IT" dirty="0" smtClean="0"/>
              <a:t> une </a:t>
            </a:r>
            <a:r>
              <a:rPr lang="it-IT" dirty="0" err="1" smtClean="0"/>
              <a:t>enveloppe</a:t>
            </a:r>
            <a:r>
              <a:rPr lang="it-IT" dirty="0" smtClean="0"/>
              <a:t>  à </a:t>
            </a:r>
            <a:r>
              <a:rPr lang="it-IT" dirty="0" err="1" smtClean="0"/>
              <a:t>votre</a:t>
            </a:r>
            <a:r>
              <a:rPr lang="it-IT" dirty="0" smtClean="0"/>
              <a:t> </a:t>
            </a:r>
            <a:r>
              <a:rPr lang="it-IT" dirty="0" err="1" smtClean="0"/>
              <a:t>adresse</a:t>
            </a:r>
            <a:r>
              <a:rPr lang="it-IT" dirty="0" smtClean="0"/>
              <a:t>; mais </a:t>
            </a:r>
            <a:r>
              <a:rPr lang="it-IT" dirty="0" err="1" smtClean="0"/>
              <a:t>je</a:t>
            </a:r>
            <a:r>
              <a:rPr lang="it-IT" dirty="0" smtClean="0"/>
              <a:t> </a:t>
            </a:r>
            <a:r>
              <a:rPr lang="it-IT" dirty="0" err="1" smtClean="0"/>
              <a:t>vois</a:t>
            </a:r>
            <a:r>
              <a:rPr lang="it-IT" dirty="0" smtClean="0"/>
              <a:t> par </a:t>
            </a:r>
            <a:r>
              <a:rPr lang="it-IT" dirty="0" err="1" smtClean="0"/>
              <a:t>votre</a:t>
            </a:r>
            <a:r>
              <a:rPr lang="it-IT" dirty="0" smtClean="0"/>
              <a:t> lettre </a:t>
            </a:r>
            <a:r>
              <a:rPr lang="it-IT" dirty="0" err="1" smtClean="0"/>
              <a:t>que</a:t>
            </a:r>
            <a:r>
              <a:rPr lang="it-IT" dirty="0" smtClean="0"/>
              <a:t> </a:t>
            </a:r>
            <a:r>
              <a:rPr lang="it-IT" dirty="0" err="1" smtClean="0"/>
              <a:t>vous</a:t>
            </a:r>
            <a:r>
              <a:rPr lang="it-IT" dirty="0" smtClean="0"/>
              <a:t> </a:t>
            </a:r>
            <a:r>
              <a:rPr lang="it-IT" dirty="0" err="1" smtClean="0"/>
              <a:t>estes</a:t>
            </a:r>
            <a:r>
              <a:rPr lang="it-IT" dirty="0" smtClean="0"/>
              <a:t> plus difficile à </a:t>
            </a:r>
            <a:r>
              <a:rPr lang="it-IT" dirty="0" err="1" smtClean="0"/>
              <a:t>satisfaire</a:t>
            </a:r>
            <a:r>
              <a:rPr lang="it-IT" dirty="0" smtClean="0"/>
              <a:t> à </a:t>
            </a:r>
            <a:r>
              <a:rPr lang="it-IT" dirty="0" err="1" smtClean="0"/>
              <a:t>cet</a:t>
            </a:r>
            <a:r>
              <a:rPr lang="it-IT" dirty="0" smtClean="0"/>
              <a:t> </a:t>
            </a:r>
            <a:r>
              <a:rPr lang="it-IT" dirty="0" err="1" smtClean="0"/>
              <a:t>égard</a:t>
            </a:r>
            <a:r>
              <a:rPr lang="it-IT" dirty="0" smtClean="0"/>
              <a:t> </a:t>
            </a:r>
            <a:r>
              <a:rPr lang="it-IT" dirty="0" err="1" smtClean="0"/>
              <a:t>que</a:t>
            </a:r>
            <a:r>
              <a:rPr lang="it-IT" dirty="0" smtClean="0"/>
              <a:t> </a:t>
            </a:r>
            <a:r>
              <a:rPr lang="it-IT" dirty="0" err="1" smtClean="0"/>
              <a:t>je</a:t>
            </a:r>
            <a:r>
              <a:rPr lang="it-IT" dirty="0" smtClean="0"/>
              <a:t> ne l’</a:t>
            </a:r>
            <a:r>
              <a:rPr lang="it-IT" dirty="0" err="1" smtClean="0"/>
              <a:t>avois</a:t>
            </a:r>
            <a:r>
              <a:rPr lang="it-IT" dirty="0" smtClean="0"/>
              <a:t> </a:t>
            </a:r>
            <a:r>
              <a:rPr lang="it-IT" dirty="0" err="1" smtClean="0"/>
              <a:t>cru</a:t>
            </a:r>
            <a:r>
              <a:rPr lang="it-IT" dirty="0" smtClean="0"/>
              <a:t>. Il </a:t>
            </a:r>
            <a:r>
              <a:rPr lang="it-IT" dirty="0" err="1" smtClean="0"/>
              <a:t>vous</a:t>
            </a:r>
            <a:r>
              <a:rPr lang="it-IT" dirty="0" smtClean="0"/>
              <a:t> </a:t>
            </a:r>
            <a:r>
              <a:rPr lang="it-IT" dirty="0" err="1" smtClean="0"/>
              <a:t>faut</a:t>
            </a:r>
            <a:r>
              <a:rPr lang="it-IT" dirty="0" smtClean="0"/>
              <a:t> une belle </a:t>
            </a:r>
            <a:r>
              <a:rPr lang="it-IT" dirty="0" err="1" smtClean="0"/>
              <a:t>et</a:t>
            </a:r>
            <a:r>
              <a:rPr lang="it-IT" dirty="0" smtClean="0"/>
              <a:t> </a:t>
            </a:r>
            <a:r>
              <a:rPr lang="it-IT" dirty="0" err="1" smtClean="0"/>
              <a:t>bonne</a:t>
            </a:r>
            <a:r>
              <a:rPr lang="it-IT" dirty="0" smtClean="0"/>
              <a:t> </a:t>
            </a:r>
            <a:r>
              <a:rPr lang="it-IT" dirty="0" err="1" smtClean="0"/>
              <a:t>description</a:t>
            </a:r>
            <a:r>
              <a:rPr lang="it-IT" dirty="0" smtClean="0"/>
              <a:t> </a:t>
            </a:r>
            <a:r>
              <a:rPr lang="it-IT" dirty="0" err="1" smtClean="0"/>
              <a:t>détaillée</a:t>
            </a:r>
            <a:r>
              <a:rPr lang="it-IT" dirty="0" smtClean="0"/>
              <a:t>. Eh </a:t>
            </a:r>
            <a:r>
              <a:rPr lang="it-IT" dirty="0" err="1" smtClean="0"/>
              <a:t>bien</a:t>
            </a:r>
            <a:r>
              <a:rPr lang="it-IT" dirty="0" smtClean="0"/>
              <a:t>! </a:t>
            </a:r>
            <a:r>
              <a:rPr lang="it-IT" dirty="0" err="1" smtClean="0"/>
              <a:t>Vous</a:t>
            </a:r>
            <a:r>
              <a:rPr lang="it-IT" dirty="0" smtClean="0"/>
              <a:t> l’</a:t>
            </a:r>
            <a:r>
              <a:rPr lang="it-IT" dirty="0" err="1" smtClean="0"/>
              <a:t>aurez</a:t>
            </a:r>
            <a:r>
              <a:rPr lang="it-IT" dirty="0" smtClean="0"/>
              <a:t>, mais </a:t>
            </a:r>
            <a:r>
              <a:rPr lang="it-IT" dirty="0" err="1" smtClean="0"/>
              <a:t>telle</a:t>
            </a:r>
            <a:r>
              <a:rPr lang="it-IT" dirty="0" smtClean="0"/>
              <a:t> quelle à ma manière.</a:t>
            </a: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De </a:t>
            </a:r>
            <a:r>
              <a:rPr lang="it-IT" dirty="0" err="1" smtClean="0"/>
              <a:t>Brosse</a:t>
            </a:r>
            <a:r>
              <a:rPr lang="it-IT" dirty="0" smtClean="0"/>
              <a:t>: un </a:t>
            </a:r>
            <a:r>
              <a:rPr lang="it-IT" dirty="0" err="1" smtClean="0"/>
              <a:t>récit</a:t>
            </a:r>
            <a:r>
              <a:rPr lang="it-IT" dirty="0" smtClean="0"/>
              <a:t> </a:t>
            </a:r>
            <a:r>
              <a:rPr lang="it-IT" dirty="0" err="1" smtClean="0"/>
              <a:t>au-delà</a:t>
            </a:r>
            <a:r>
              <a:rPr lang="it-IT" dirty="0" smtClean="0"/>
              <a:t> </a:t>
            </a:r>
            <a:r>
              <a:rPr lang="it-IT" dirty="0" err="1" smtClean="0"/>
              <a:t>des</a:t>
            </a:r>
            <a:r>
              <a:rPr lang="it-IT" dirty="0" smtClean="0"/>
              <a:t> </a:t>
            </a:r>
            <a:r>
              <a:rPr lang="it-IT" dirty="0" err="1" smtClean="0"/>
              <a:t>conventions</a:t>
            </a:r>
            <a:endParaRPr lang="it-IT" dirty="0"/>
          </a:p>
        </p:txBody>
      </p:sp>
      <p:sp>
        <p:nvSpPr>
          <p:cNvPr id="5" name="Segnaposto testo 4"/>
          <p:cNvSpPr>
            <a:spLocks noGrp="1"/>
          </p:cNvSpPr>
          <p:nvPr>
            <p:ph type="body" idx="1"/>
          </p:nvPr>
        </p:nvSpPr>
        <p:spPr/>
        <p:txBody>
          <a:bodyPr/>
          <a:lstStyle/>
          <a:p>
            <a:r>
              <a:rPr lang="it-IT" dirty="0" err="1" smtClean="0"/>
              <a:t>contre</a:t>
            </a:r>
            <a:endParaRPr lang="it-IT" dirty="0"/>
          </a:p>
        </p:txBody>
      </p:sp>
      <p:sp>
        <p:nvSpPr>
          <p:cNvPr id="6" name="Segnaposto contenuto 5"/>
          <p:cNvSpPr>
            <a:spLocks noGrp="1"/>
          </p:cNvSpPr>
          <p:nvPr>
            <p:ph sz="half" idx="2"/>
          </p:nvPr>
        </p:nvSpPr>
        <p:spPr/>
        <p:txBody>
          <a:bodyPr/>
          <a:lstStyle/>
          <a:p>
            <a:r>
              <a:rPr lang="it-IT" dirty="0" err="1" smtClean="0"/>
              <a:t>Ies</a:t>
            </a:r>
            <a:r>
              <a:rPr lang="it-IT" dirty="0" smtClean="0"/>
              <a:t> clichés </a:t>
            </a:r>
            <a:r>
              <a:rPr lang="it-IT" dirty="0" err="1" smtClean="0"/>
              <a:t>du</a:t>
            </a:r>
            <a:r>
              <a:rPr lang="it-IT" dirty="0" smtClean="0"/>
              <a:t> </a:t>
            </a:r>
            <a:r>
              <a:rPr lang="it-IT" dirty="0" err="1" smtClean="0"/>
              <a:t>Grand</a:t>
            </a:r>
            <a:r>
              <a:rPr lang="it-IT" dirty="0" smtClean="0"/>
              <a:t> tour</a:t>
            </a:r>
          </a:p>
          <a:p>
            <a:pPr lvl="1"/>
            <a:r>
              <a:rPr lang="it-IT" dirty="0" smtClean="0"/>
              <a:t>On ne </a:t>
            </a:r>
            <a:r>
              <a:rPr lang="it-IT" dirty="0" err="1" smtClean="0"/>
              <a:t>parle</a:t>
            </a:r>
            <a:r>
              <a:rPr lang="it-IT" dirty="0" smtClean="0"/>
              <a:t> </a:t>
            </a:r>
            <a:r>
              <a:rPr lang="it-IT" dirty="0" err="1" smtClean="0"/>
              <a:t>que</a:t>
            </a:r>
            <a:r>
              <a:rPr lang="it-IT" dirty="0" smtClean="0"/>
              <a:t> </a:t>
            </a:r>
            <a:r>
              <a:rPr lang="it-IT" dirty="0" err="1" smtClean="0"/>
              <a:t>du</a:t>
            </a:r>
            <a:r>
              <a:rPr lang="it-IT" dirty="0" smtClean="0"/>
              <a:t> </a:t>
            </a:r>
            <a:r>
              <a:rPr lang="it-IT" dirty="0" err="1" smtClean="0"/>
              <a:t>séjour</a:t>
            </a:r>
            <a:r>
              <a:rPr lang="it-IT" dirty="0" smtClean="0"/>
              <a:t> </a:t>
            </a:r>
            <a:r>
              <a:rPr lang="it-IT" dirty="0" err="1" smtClean="0"/>
              <a:t>dans</a:t>
            </a:r>
            <a:r>
              <a:rPr lang="it-IT" dirty="0" smtClean="0"/>
              <a:t> </a:t>
            </a:r>
            <a:r>
              <a:rPr lang="it-IT" dirty="0" err="1" smtClean="0"/>
              <a:t>les</a:t>
            </a:r>
            <a:r>
              <a:rPr lang="it-IT" dirty="0" smtClean="0"/>
              <a:t> </a:t>
            </a:r>
            <a:r>
              <a:rPr lang="it-IT" dirty="0" err="1" smtClean="0"/>
              <a:t>grandes</a:t>
            </a:r>
            <a:r>
              <a:rPr lang="it-IT" dirty="0" smtClean="0"/>
              <a:t> </a:t>
            </a:r>
            <a:r>
              <a:rPr lang="it-IT" dirty="0" err="1" smtClean="0"/>
              <a:t>villes</a:t>
            </a:r>
            <a:endParaRPr lang="it-IT" dirty="0" smtClean="0"/>
          </a:p>
          <a:p>
            <a:r>
              <a:rPr lang="it-IT" dirty="0" smtClean="0"/>
              <a:t>La </a:t>
            </a:r>
            <a:r>
              <a:rPr lang="it-IT" dirty="0" err="1" smtClean="0"/>
              <a:t>tradition</a:t>
            </a:r>
            <a:r>
              <a:rPr lang="it-IT" dirty="0" smtClean="0"/>
              <a:t> </a:t>
            </a:r>
            <a:r>
              <a:rPr lang="it-IT" dirty="0" err="1" smtClean="0"/>
              <a:t>anticléricale</a:t>
            </a:r>
            <a:r>
              <a:rPr lang="it-IT" dirty="0" smtClean="0"/>
              <a:t> </a:t>
            </a:r>
            <a:r>
              <a:rPr lang="it-IT" dirty="0" err="1" smtClean="0"/>
              <a:t>des</a:t>
            </a:r>
            <a:r>
              <a:rPr lang="it-IT" dirty="0" smtClean="0"/>
              <a:t> </a:t>
            </a:r>
            <a:r>
              <a:rPr lang="it-IT" dirty="0" err="1" smtClean="0"/>
              <a:t>Lumières</a:t>
            </a:r>
            <a:endParaRPr lang="it-IT" dirty="0"/>
          </a:p>
        </p:txBody>
      </p:sp>
      <p:sp>
        <p:nvSpPr>
          <p:cNvPr id="7" name="Segnaposto testo 6"/>
          <p:cNvSpPr>
            <a:spLocks noGrp="1"/>
          </p:cNvSpPr>
          <p:nvPr>
            <p:ph type="body" sz="quarter" idx="3"/>
          </p:nvPr>
        </p:nvSpPr>
        <p:spPr/>
        <p:txBody>
          <a:bodyPr/>
          <a:lstStyle/>
          <a:p>
            <a:r>
              <a:rPr lang="it-IT" dirty="0" smtClean="0"/>
              <a:t>pour</a:t>
            </a:r>
            <a:endParaRPr lang="it-IT" dirty="0"/>
          </a:p>
        </p:txBody>
      </p:sp>
      <p:sp>
        <p:nvSpPr>
          <p:cNvPr id="8" name="Segnaposto contenuto 7"/>
          <p:cNvSpPr>
            <a:spLocks noGrp="1"/>
          </p:cNvSpPr>
          <p:nvPr>
            <p:ph sz="quarter" idx="4"/>
          </p:nvPr>
        </p:nvSpPr>
        <p:spPr/>
        <p:txBody>
          <a:bodyPr/>
          <a:lstStyle/>
          <a:p>
            <a:r>
              <a:rPr lang="it-IT" dirty="0" smtClean="0"/>
              <a:t>(</a:t>
            </a:r>
            <a:r>
              <a:rPr lang="it-IT" dirty="0" err="1" smtClean="0"/>
              <a:t>Descriptions</a:t>
            </a:r>
            <a:r>
              <a:rPr lang="it-IT" dirty="0" smtClean="0"/>
              <a:t> </a:t>
            </a:r>
            <a:r>
              <a:rPr lang="it-IT" dirty="0" err="1" smtClean="0"/>
              <a:t>des</a:t>
            </a:r>
            <a:r>
              <a:rPr lang="it-IT" dirty="0" smtClean="0"/>
              <a:t> </a:t>
            </a:r>
            <a:r>
              <a:rPr lang="it-IT" dirty="0" err="1" smtClean="0"/>
              <a:t>villes</a:t>
            </a:r>
            <a:r>
              <a:rPr lang="it-IT" dirty="0" smtClean="0"/>
              <a:t>)</a:t>
            </a:r>
          </a:p>
          <a:p>
            <a:r>
              <a:rPr lang="it-IT" dirty="0" err="1" smtClean="0"/>
              <a:t>Description</a:t>
            </a:r>
            <a:r>
              <a:rPr lang="it-IT" dirty="0" smtClean="0"/>
              <a:t> </a:t>
            </a:r>
            <a:r>
              <a:rPr lang="it-IT" dirty="0" err="1" smtClean="0"/>
              <a:t>des</a:t>
            </a:r>
            <a:r>
              <a:rPr lang="it-IT" dirty="0" smtClean="0"/>
              <a:t> </a:t>
            </a:r>
            <a:r>
              <a:rPr lang="it-IT" dirty="0" err="1" smtClean="0"/>
              <a:t>routes</a:t>
            </a:r>
            <a:r>
              <a:rPr lang="it-IT" dirty="0" smtClean="0"/>
              <a:t>, </a:t>
            </a:r>
            <a:r>
              <a:rPr lang="it-IT" dirty="0" err="1" smtClean="0"/>
              <a:t>des</a:t>
            </a:r>
            <a:r>
              <a:rPr lang="it-IT" dirty="0" smtClean="0"/>
              <a:t> </a:t>
            </a:r>
            <a:r>
              <a:rPr lang="it-IT" dirty="0" err="1" smtClean="0"/>
              <a:t>promenades</a:t>
            </a:r>
            <a:r>
              <a:rPr lang="it-IT" dirty="0" smtClean="0"/>
              <a:t>, </a:t>
            </a:r>
            <a:r>
              <a:rPr lang="it-IT" dirty="0" err="1" smtClean="0"/>
              <a:t>des</a:t>
            </a:r>
            <a:r>
              <a:rPr lang="it-IT" dirty="0" smtClean="0"/>
              <a:t> </a:t>
            </a:r>
            <a:r>
              <a:rPr lang="it-IT" dirty="0" err="1" smtClean="0"/>
              <a:t>excursions</a:t>
            </a:r>
            <a:endParaRPr lang="it-IT" dirty="0" smtClean="0"/>
          </a:p>
          <a:p>
            <a:r>
              <a:rPr lang="it-IT" dirty="0" smtClean="0"/>
              <a:t>On note la </a:t>
            </a:r>
            <a:r>
              <a:rPr lang="it-IT" dirty="0" err="1" smtClean="0"/>
              <a:t>fertilité</a:t>
            </a:r>
            <a:r>
              <a:rPr lang="it-IT" dirty="0" smtClean="0"/>
              <a:t> </a:t>
            </a:r>
            <a:r>
              <a:rPr lang="it-IT" dirty="0" err="1" smtClean="0"/>
              <a:t>du</a:t>
            </a:r>
            <a:r>
              <a:rPr lang="it-IT" dirty="0" smtClean="0"/>
              <a:t> sol</a:t>
            </a:r>
          </a:p>
          <a:p>
            <a:pPr lvl="1"/>
            <a:r>
              <a:rPr lang="it-IT" dirty="0" smtClean="0"/>
              <a:t>L’</a:t>
            </a:r>
            <a:r>
              <a:rPr lang="it-IT" dirty="0" err="1" smtClean="0"/>
              <a:t>absence</a:t>
            </a:r>
            <a:r>
              <a:rPr lang="it-IT" dirty="0" smtClean="0"/>
              <a:t> d’</a:t>
            </a:r>
            <a:r>
              <a:rPr lang="it-IT" dirty="0" err="1" smtClean="0"/>
              <a:t>agriculture</a:t>
            </a:r>
            <a:endParaRPr lang="it-IT" dirty="0" smtClean="0"/>
          </a:p>
          <a:p>
            <a:pPr lvl="1"/>
            <a:r>
              <a:rPr lang="it-IT" dirty="0" smtClean="0"/>
              <a:t>L’</a:t>
            </a:r>
            <a:r>
              <a:rPr lang="it-IT" dirty="0" err="1" smtClean="0"/>
              <a:t>effet</a:t>
            </a:r>
            <a:r>
              <a:rPr lang="it-IT" dirty="0" smtClean="0"/>
              <a:t> </a:t>
            </a:r>
            <a:r>
              <a:rPr lang="it-IT" dirty="0" err="1" smtClean="0"/>
              <a:t>esthétique</a:t>
            </a:r>
            <a:r>
              <a:rPr lang="it-IT" dirty="0" smtClean="0"/>
              <a:t> </a:t>
            </a:r>
            <a:r>
              <a:rPr lang="it-IT" dirty="0" err="1" smtClean="0"/>
              <a:t>des</a:t>
            </a:r>
            <a:r>
              <a:rPr lang="it-IT" dirty="0" smtClean="0"/>
              <a:t> </a:t>
            </a:r>
            <a:r>
              <a:rPr lang="it-IT" dirty="0" err="1" smtClean="0"/>
              <a:t>paysages</a:t>
            </a:r>
            <a:endParaRPr lang="it-IT" dirty="0"/>
          </a:p>
        </p:txBody>
      </p:sp>
    </p:spTree>
    <p:extLst>
      <p:ext uri="{BB962C8B-B14F-4D97-AF65-F5344CB8AC3E}">
        <p14:creationId xmlns:p14="http://schemas.microsoft.com/office/powerpoint/2010/main" val="30733991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normAutofit fontScale="90000"/>
          </a:bodyPr>
          <a:lstStyle/>
          <a:p>
            <a:r>
              <a:rPr lang="it-IT" dirty="0" smtClean="0"/>
              <a:t>De </a:t>
            </a:r>
            <a:r>
              <a:rPr lang="it-IT" dirty="0" err="1" smtClean="0"/>
              <a:t>Brosse</a:t>
            </a:r>
            <a:r>
              <a:rPr lang="it-IT" dirty="0" smtClean="0"/>
              <a:t>: un </a:t>
            </a:r>
            <a:r>
              <a:rPr lang="it-IT" dirty="0" err="1" smtClean="0"/>
              <a:t>récit</a:t>
            </a:r>
            <a:r>
              <a:rPr lang="it-IT" dirty="0" smtClean="0"/>
              <a:t> </a:t>
            </a:r>
            <a:r>
              <a:rPr lang="it-IT" dirty="0" err="1" smtClean="0"/>
              <a:t>contre</a:t>
            </a:r>
            <a:r>
              <a:rPr lang="it-IT" dirty="0" smtClean="0"/>
              <a:t> </a:t>
            </a:r>
            <a:r>
              <a:rPr lang="it-IT" dirty="0" err="1" smtClean="0"/>
              <a:t>les</a:t>
            </a:r>
            <a:r>
              <a:rPr lang="it-IT" dirty="0" smtClean="0"/>
              <a:t> </a:t>
            </a:r>
            <a:r>
              <a:rPr lang="it-IT" dirty="0" err="1" smtClean="0"/>
              <a:t>conventions</a:t>
            </a:r>
            <a:endParaRPr lang="it-IT" dirty="0"/>
          </a:p>
        </p:txBody>
      </p:sp>
      <p:sp>
        <p:nvSpPr>
          <p:cNvPr id="8" name="Segnaposto contenuto 7"/>
          <p:cNvSpPr>
            <a:spLocks noGrp="1"/>
          </p:cNvSpPr>
          <p:nvPr>
            <p:ph idx="1"/>
          </p:nvPr>
        </p:nvSpPr>
        <p:spPr/>
        <p:txBody>
          <a:bodyPr>
            <a:normAutofit lnSpcReduction="10000"/>
          </a:bodyPr>
          <a:lstStyle/>
          <a:p>
            <a:pPr marL="0" indent="0" algn="just">
              <a:buNone/>
            </a:pPr>
            <a:r>
              <a:rPr lang="it-IT" dirty="0" smtClean="0"/>
              <a:t>Je ne </a:t>
            </a:r>
            <a:r>
              <a:rPr lang="it-IT" dirty="0" err="1" smtClean="0"/>
              <a:t>suis</a:t>
            </a:r>
            <a:r>
              <a:rPr lang="it-IT" dirty="0" smtClean="0"/>
              <a:t> </a:t>
            </a:r>
            <a:r>
              <a:rPr lang="it-IT" dirty="0" err="1" smtClean="0"/>
              <a:t>pas</a:t>
            </a:r>
            <a:r>
              <a:rPr lang="it-IT" dirty="0" smtClean="0"/>
              <a:t> </a:t>
            </a:r>
            <a:r>
              <a:rPr lang="it-IT" dirty="0" err="1" smtClean="0"/>
              <a:t>encore</a:t>
            </a:r>
            <a:r>
              <a:rPr lang="it-IT" dirty="0" smtClean="0"/>
              <a:t> si </a:t>
            </a:r>
            <a:r>
              <a:rPr lang="it-IT" dirty="0" err="1" smtClean="0"/>
              <a:t>sensible</a:t>
            </a:r>
            <a:r>
              <a:rPr lang="it-IT" dirty="0" smtClean="0"/>
              <a:t> </a:t>
            </a:r>
            <a:r>
              <a:rPr lang="it-IT" dirty="0" err="1" smtClean="0"/>
              <a:t>au</a:t>
            </a:r>
            <a:r>
              <a:rPr lang="it-IT" dirty="0" smtClean="0"/>
              <a:t> </a:t>
            </a:r>
            <a:r>
              <a:rPr lang="it-IT" dirty="0" err="1" smtClean="0"/>
              <a:t>plaisir</a:t>
            </a:r>
            <a:r>
              <a:rPr lang="it-IT" dirty="0" smtClean="0"/>
              <a:t> de </a:t>
            </a:r>
            <a:r>
              <a:rPr lang="it-IT" dirty="0" err="1" smtClean="0"/>
              <a:t>voir</a:t>
            </a:r>
            <a:r>
              <a:rPr lang="it-IT" dirty="0" smtClean="0"/>
              <a:t> </a:t>
            </a:r>
            <a:r>
              <a:rPr lang="it-IT" dirty="0" err="1" smtClean="0"/>
              <a:t>les</a:t>
            </a:r>
            <a:r>
              <a:rPr lang="it-IT" dirty="0" smtClean="0"/>
              <a:t> </a:t>
            </a:r>
            <a:r>
              <a:rPr lang="it-IT" dirty="0" err="1" smtClean="0"/>
              <a:t>belles</a:t>
            </a:r>
            <a:r>
              <a:rPr lang="it-IT" dirty="0" smtClean="0"/>
              <a:t> </a:t>
            </a:r>
            <a:r>
              <a:rPr lang="it-IT" dirty="0" err="1" smtClean="0"/>
              <a:t>choses</a:t>
            </a:r>
            <a:r>
              <a:rPr lang="it-IT" dirty="0" smtClean="0"/>
              <a:t> </a:t>
            </a:r>
            <a:r>
              <a:rPr lang="it-IT" dirty="0" err="1" smtClean="0"/>
              <a:t>des</a:t>
            </a:r>
            <a:r>
              <a:rPr lang="it-IT" dirty="0" smtClean="0"/>
              <a:t> </a:t>
            </a:r>
            <a:r>
              <a:rPr lang="it-IT" dirty="0" err="1" smtClean="0"/>
              <a:t>villes</a:t>
            </a:r>
            <a:r>
              <a:rPr lang="it-IT" dirty="0" smtClean="0"/>
              <a:t> </a:t>
            </a:r>
            <a:r>
              <a:rPr lang="it-IT" dirty="0" err="1" smtClean="0"/>
              <a:t>qu’à</a:t>
            </a:r>
            <a:r>
              <a:rPr lang="it-IT" dirty="0" smtClean="0"/>
              <a:t> </a:t>
            </a:r>
            <a:r>
              <a:rPr lang="it-IT" dirty="0" err="1" smtClean="0"/>
              <a:t>celuy</a:t>
            </a:r>
            <a:r>
              <a:rPr lang="it-IT" dirty="0" smtClean="0"/>
              <a:t> de </a:t>
            </a:r>
            <a:r>
              <a:rPr lang="it-IT" dirty="0" err="1" smtClean="0"/>
              <a:t>jouir</a:t>
            </a:r>
            <a:r>
              <a:rPr lang="it-IT" dirty="0" smtClean="0"/>
              <a:t> de la campagne </a:t>
            </a:r>
            <a:r>
              <a:rPr lang="it-IT" dirty="0" err="1" smtClean="0"/>
              <a:t>dans</a:t>
            </a:r>
            <a:r>
              <a:rPr lang="it-IT" dirty="0" smtClean="0"/>
              <a:t> ce </a:t>
            </a:r>
            <a:r>
              <a:rPr lang="it-IT" dirty="0" err="1" smtClean="0"/>
              <a:t>pays</a:t>
            </a:r>
            <a:r>
              <a:rPr lang="it-IT" dirty="0" smtClean="0"/>
              <a:t> charmant. </a:t>
            </a:r>
            <a:r>
              <a:rPr lang="it-IT" dirty="0" err="1" smtClean="0"/>
              <a:t>Peut-être</a:t>
            </a:r>
            <a:r>
              <a:rPr lang="it-IT" dirty="0" smtClean="0"/>
              <a:t> </a:t>
            </a:r>
            <a:r>
              <a:rPr lang="it-IT" dirty="0" err="1" smtClean="0"/>
              <a:t>que</a:t>
            </a:r>
            <a:r>
              <a:rPr lang="it-IT" dirty="0" smtClean="0"/>
              <a:t> le </a:t>
            </a:r>
            <a:r>
              <a:rPr lang="it-IT" dirty="0" err="1" smtClean="0"/>
              <a:t>terrein</a:t>
            </a:r>
            <a:r>
              <a:rPr lang="it-IT" dirty="0" smtClean="0"/>
              <a:t> qui est </a:t>
            </a:r>
            <a:r>
              <a:rPr lang="it-IT" dirty="0" err="1" smtClean="0"/>
              <a:t>entre</a:t>
            </a:r>
            <a:r>
              <a:rPr lang="it-IT" dirty="0" smtClean="0"/>
              <a:t> </a:t>
            </a:r>
            <a:r>
              <a:rPr lang="it-IT" dirty="0" err="1" smtClean="0"/>
              <a:t>Vicence</a:t>
            </a:r>
            <a:r>
              <a:rPr lang="it-IT" dirty="0" smtClean="0"/>
              <a:t> et </a:t>
            </a:r>
            <a:r>
              <a:rPr lang="it-IT" dirty="0" err="1" smtClean="0"/>
              <a:t>Padoue</a:t>
            </a:r>
            <a:r>
              <a:rPr lang="it-IT" dirty="0" smtClean="0"/>
              <a:t> </a:t>
            </a:r>
            <a:r>
              <a:rPr lang="it-IT" dirty="0" err="1" smtClean="0"/>
              <a:t>vaut</a:t>
            </a:r>
            <a:r>
              <a:rPr lang="it-IT" dirty="0" smtClean="0"/>
              <a:t> </a:t>
            </a:r>
            <a:r>
              <a:rPr lang="it-IT" dirty="0" err="1" smtClean="0"/>
              <a:t>seul</a:t>
            </a:r>
            <a:r>
              <a:rPr lang="it-IT" dirty="0" smtClean="0"/>
              <a:t> le </a:t>
            </a:r>
            <a:r>
              <a:rPr lang="it-IT" dirty="0" err="1" smtClean="0"/>
              <a:t>voyage</a:t>
            </a:r>
            <a:r>
              <a:rPr lang="it-IT" dirty="0" smtClean="0"/>
              <a:t> d’</a:t>
            </a:r>
            <a:r>
              <a:rPr lang="it-IT" dirty="0" err="1" smtClean="0"/>
              <a:t>Italie</a:t>
            </a:r>
            <a:r>
              <a:rPr lang="it-IT" dirty="0" smtClean="0"/>
              <a:t>, </a:t>
            </a:r>
            <a:r>
              <a:rPr lang="it-IT" dirty="0" err="1" smtClean="0"/>
              <a:t>surtout</a:t>
            </a:r>
            <a:r>
              <a:rPr lang="it-IT" dirty="0" smtClean="0"/>
              <a:t> pour la </a:t>
            </a:r>
            <a:r>
              <a:rPr lang="it-IT" dirty="0" err="1" smtClean="0"/>
              <a:t>beauté</a:t>
            </a:r>
            <a:r>
              <a:rPr lang="it-IT" dirty="0" smtClean="0"/>
              <a:t> </a:t>
            </a:r>
            <a:r>
              <a:rPr lang="it-IT" dirty="0" err="1" smtClean="0"/>
              <a:t>des</a:t>
            </a:r>
            <a:r>
              <a:rPr lang="it-IT" dirty="0" smtClean="0"/>
              <a:t> </a:t>
            </a:r>
            <a:r>
              <a:rPr lang="it-IT" dirty="0" err="1" smtClean="0"/>
              <a:t>vignes</a:t>
            </a:r>
            <a:r>
              <a:rPr lang="it-IT" dirty="0" smtClean="0"/>
              <a:t> […]. Il </a:t>
            </a:r>
            <a:r>
              <a:rPr lang="it-IT" dirty="0" err="1" smtClean="0"/>
              <a:t>n’y</a:t>
            </a:r>
            <a:r>
              <a:rPr lang="it-IT" dirty="0" smtClean="0"/>
              <a:t> a </a:t>
            </a:r>
            <a:r>
              <a:rPr lang="it-IT" dirty="0" err="1" smtClean="0"/>
              <a:t>point</a:t>
            </a:r>
            <a:r>
              <a:rPr lang="it-IT" dirty="0" smtClean="0"/>
              <a:t> de </a:t>
            </a:r>
            <a:r>
              <a:rPr lang="it-IT" dirty="0" err="1" smtClean="0"/>
              <a:t>décoration</a:t>
            </a:r>
            <a:r>
              <a:rPr lang="it-IT" dirty="0" smtClean="0"/>
              <a:t> d’</a:t>
            </a:r>
            <a:r>
              <a:rPr lang="it-IT" dirty="0" err="1" smtClean="0"/>
              <a:t>opéra</a:t>
            </a:r>
            <a:r>
              <a:rPr lang="it-IT" dirty="0" smtClean="0"/>
              <a:t> plus belle ni </a:t>
            </a:r>
            <a:r>
              <a:rPr lang="it-IT" dirty="0" err="1" smtClean="0"/>
              <a:t>mieux</a:t>
            </a:r>
            <a:r>
              <a:rPr lang="it-IT" dirty="0" smtClean="0"/>
              <a:t> </a:t>
            </a:r>
            <a:r>
              <a:rPr lang="it-IT" dirty="0" err="1" smtClean="0"/>
              <a:t>ornée</a:t>
            </a:r>
            <a:r>
              <a:rPr lang="it-IT" dirty="0" smtClean="0"/>
              <a:t> </a:t>
            </a:r>
            <a:r>
              <a:rPr lang="it-IT" dirty="0" err="1" smtClean="0"/>
              <a:t>qu’une</a:t>
            </a:r>
            <a:r>
              <a:rPr lang="it-IT" dirty="0" smtClean="0"/>
              <a:t> </a:t>
            </a:r>
            <a:r>
              <a:rPr lang="it-IT" dirty="0" err="1" smtClean="0"/>
              <a:t>pareille</a:t>
            </a:r>
            <a:r>
              <a:rPr lang="it-IT" dirty="0" smtClean="0"/>
              <a:t> campagne.</a:t>
            </a:r>
          </a:p>
          <a:p>
            <a:pPr marL="0" indent="0" algn="r">
              <a:buNone/>
            </a:pPr>
            <a:r>
              <a:rPr lang="it-IT" dirty="0" smtClean="0"/>
              <a:t>Lettre XII</a:t>
            </a:r>
            <a:endParaRPr lang="it-IT" dirty="0"/>
          </a:p>
        </p:txBody>
      </p:sp>
    </p:spTree>
    <p:extLst>
      <p:ext uri="{BB962C8B-B14F-4D97-AF65-F5344CB8AC3E}">
        <p14:creationId xmlns:p14="http://schemas.microsoft.com/office/powerpoint/2010/main" val="2718331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 </a:t>
            </a:r>
            <a:r>
              <a:rPr lang="it-IT" dirty="0" err="1" smtClean="0"/>
              <a:t>Brosses</a:t>
            </a:r>
            <a:r>
              <a:rPr lang="it-IT" dirty="0" smtClean="0"/>
              <a:t>: un </a:t>
            </a:r>
            <a:r>
              <a:rPr lang="it-IT" dirty="0" err="1" smtClean="0"/>
              <a:t>moi</a:t>
            </a:r>
            <a:r>
              <a:rPr lang="it-IT" dirty="0" smtClean="0"/>
              <a:t> social</a:t>
            </a:r>
            <a:endParaRPr lang="it-IT" dirty="0"/>
          </a:p>
        </p:txBody>
      </p:sp>
      <p:sp>
        <p:nvSpPr>
          <p:cNvPr id="3" name="Segnaposto contenuto 2"/>
          <p:cNvSpPr>
            <a:spLocks noGrp="1"/>
          </p:cNvSpPr>
          <p:nvPr>
            <p:ph idx="1"/>
          </p:nvPr>
        </p:nvSpPr>
        <p:spPr/>
        <p:txBody>
          <a:bodyPr>
            <a:normAutofit/>
          </a:bodyPr>
          <a:lstStyle/>
          <a:p>
            <a:r>
              <a:rPr lang="it-IT" dirty="0" err="1" smtClean="0">
                <a:latin typeface="Times New Roman" pitchFamily="18" charset="0"/>
                <a:cs typeface="Times New Roman" pitchFamily="18" charset="0"/>
              </a:rPr>
              <a:t>Description</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du</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moi=</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description</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des</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émotions</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suscitées</a:t>
            </a:r>
            <a:r>
              <a:rPr lang="it-IT" dirty="0" smtClean="0">
                <a:latin typeface="Times New Roman" pitchFamily="18" charset="0"/>
                <a:cs typeface="Times New Roman" pitchFamily="18" charset="0"/>
              </a:rPr>
              <a:t> par </a:t>
            </a:r>
            <a:r>
              <a:rPr lang="it-IT" dirty="0" err="1" smtClean="0">
                <a:latin typeface="Times New Roman" pitchFamily="18" charset="0"/>
                <a:cs typeface="Times New Roman" pitchFamily="18" charset="0"/>
              </a:rPr>
              <a:t>les</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faits</a:t>
            </a:r>
            <a:r>
              <a:rPr lang="it-IT" dirty="0" smtClean="0">
                <a:latin typeface="Times New Roman" pitchFamily="18" charset="0"/>
                <a:cs typeface="Times New Roman" pitchFamily="18" charset="0"/>
              </a:rPr>
              <a:t> (non </a:t>
            </a:r>
            <a:r>
              <a:rPr lang="it-IT" dirty="0" err="1" smtClean="0">
                <a:latin typeface="Times New Roman" pitchFamily="18" charset="0"/>
                <a:cs typeface="Times New Roman" pitchFamily="18" charset="0"/>
              </a:rPr>
              <a:t>des</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faits</a:t>
            </a:r>
            <a:r>
              <a:rPr lang="it-IT" dirty="0" smtClean="0">
                <a:latin typeface="Times New Roman" pitchFamily="18" charset="0"/>
                <a:cs typeface="Times New Roman" pitchFamily="18" charset="0"/>
              </a:rPr>
              <a:t>)</a:t>
            </a:r>
          </a:p>
          <a:p>
            <a:r>
              <a:rPr lang="it-IT" dirty="0" err="1" smtClean="0">
                <a:latin typeface="Times New Roman" pitchFamily="18" charset="0"/>
                <a:cs typeface="Times New Roman" pitchFamily="18" charset="0"/>
              </a:rPr>
              <a:t>Expression</a:t>
            </a:r>
            <a:r>
              <a:rPr lang="it-IT" dirty="0" smtClean="0">
                <a:latin typeface="Times New Roman" pitchFamily="18" charset="0"/>
                <a:cs typeface="Times New Roman" pitchFamily="18" charset="0"/>
              </a:rPr>
              <a:t> d’une </a:t>
            </a:r>
            <a:r>
              <a:rPr lang="it-IT" dirty="0" err="1" smtClean="0">
                <a:latin typeface="Times New Roman" pitchFamily="18" charset="0"/>
                <a:cs typeface="Times New Roman" pitchFamily="18" charset="0"/>
              </a:rPr>
              <a:t>sensibilité</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exacerbée</a:t>
            </a:r>
            <a:endParaRPr lang="it-IT" dirty="0" smtClean="0">
              <a:latin typeface="Times New Roman" pitchFamily="18" charset="0"/>
              <a:cs typeface="Times New Roman" pitchFamily="18" charset="0"/>
            </a:endParaRPr>
          </a:p>
          <a:p>
            <a:r>
              <a:rPr lang="it-IT" dirty="0" smtClean="0">
                <a:latin typeface="Times New Roman" pitchFamily="18" charset="0"/>
                <a:cs typeface="Times New Roman" pitchFamily="18" charset="0"/>
              </a:rPr>
              <a:t>Quel </a:t>
            </a:r>
            <a:r>
              <a:rPr lang="it-IT" dirty="0" err="1" smtClean="0">
                <a:latin typeface="Times New Roman" pitchFamily="18" charset="0"/>
                <a:cs typeface="Times New Roman" pitchFamily="18" charset="0"/>
              </a:rPr>
              <a:t>moi</a:t>
            </a:r>
            <a:r>
              <a:rPr lang="it-IT" dirty="0" smtClean="0">
                <a:latin typeface="Times New Roman" pitchFamily="18" charset="0"/>
                <a:cs typeface="Times New Roman" pitchFamily="18" charset="0"/>
              </a:rPr>
              <a:t>?</a:t>
            </a:r>
          </a:p>
          <a:p>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confidentiel</a:t>
            </a:r>
            <a:r>
              <a:rPr lang="it-IT" dirty="0" smtClean="0">
                <a:latin typeface="Times New Roman" pitchFamily="18" charset="0"/>
                <a:cs typeface="Times New Roman" pitchFamily="18" charset="0"/>
              </a:rPr>
              <a:t> (qui se me en </a:t>
            </a:r>
            <a:r>
              <a:rPr lang="it-IT" dirty="0" err="1" smtClean="0">
                <a:latin typeface="Times New Roman" pitchFamily="18" charset="0"/>
                <a:cs typeface="Times New Roman" pitchFamily="18" charset="0"/>
              </a:rPr>
              <a:t>jeu</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son </a:t>
            </a:r>
            <a:r>
              <a:rPr lang="it-IT" dirty="0" err="1" smtClean="0">
                <a:latin typeface="Times New Roman" pitchFamily="18" charset="0"/>
                <a:cs typeface="Times New Roman" pitchFamily="18" charset="0"/>
              </a:rPr>
              <a:t>côté</a:t>
            </a:r>
            <a:r>
              <a:rPr lang="it-IT" dirty="0" smtClean="0">
                <a:latin typeface="Times New Roman" pitchFamily="18" charset="0"/>
                <a:cs typeface="Times New Roman" pitchFamily="18" charset="0"/>
              </a:rPr>
              <a:t> intime et </a:t>
            </a:r>
            <a:r>
              <a:rPr lang="it-IT" dirty="0" err="1" smtClean="0">
                <a:latin typeface="Times New Roman" pitchFamily="18" charset="0"/>
                <a:cs typeface="Times New Roman" pitchFamily="18" charset="0"/>
              </a:rPr>
              <a:t>privé</a:t>
            </a:r>
            <a:r>
              <a:rPr lang="it-IT" dirty="0" smtClean="0">
                <a:latin typeface="Times New Roman" pitchFamily="18" charset="0"/>
                <a:cs typeface="Times New Roman" pitchFamily="18" charset="0"/>
              </a:rPr>
              <a:t>)</a:t>
            </a:r>
          </a:p>
          <a:p>
            <a:r>
              <a:rPr lang="it-IT" dirty="0" smtClean="0">
                <a:latin typeface="Times New Roman" pitchFamily="18" charset="0"/>
                <a:cs typeface="Times New Roman" pitchFamily="18" charset="0"/>
              </a:rPr>
              <a:t>= social ≡ forme </a:t>
            </a:r>
            <a:r>
              <a:rPr lang="it-IT" dirty="0" err="1" smtClean="0">
                <a:latin typeface="Times New Roman" pitchFamily="18" charset="0"/>
                <a:cs typeface="Times New Roman" pitchFamily="18" charset="0"/>
              </a:rPr>
              <a:t>épistulaire</a:t>
            </a:r>
            <a:r>
              <a:rPr lang="it-IT" dirty="0" smtClean="0">
                <a:latin typeface="Times New Roman" pitchFamily="18" charset="0"/>
                <a:cs typeface="Times New Roman" pitchFamily="18" charset="0"/>
              </a:rPr>
              <a:t>              public </a:t>
            </a:r>
            <a:r>
              <a:rPr lang="it-IT" dirty="0" err="1" smtClean="0">
                <a:latin typeface="Times New Roman" pitchFamily="18" charset="0"/>
                <a:cs typeface="Times New Roman" pitchFamily="18" charset="0"/>
              </a:rPr>
              <a:t>restreint</a:t>
            </a:r>
            <a:r>
              <a:rPr lang="it-IT"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et </a:t>
            </a:r>
            <a:r>
              <a:rPr lang="it-IT" dirty="0" err="1" smtClean="0">
                <a:latin typeface="Times New Roman" pitchFamily="18" charset="0"/>
                <a:cs typeface="Times New Roman" pitchFamily="18" charset="0"/>
              </a:rPr>
              <a:t>cultivé</a:t>
            </a:r>
            <a:endParaRPr lang="it-IT" dirty="0">
              <a:latin typeface="Times New Roman" pitchFamily="18" charset="0"/>
              <a:cs typeface="Times New Roman" pitchFamily="18" charset="0"/>
            </a:endParaRPr>
          </a:p>
        </p:txBody>
      </p:sp>
      <p:sp>
        <p:nvSpPr>
          <p:cNvPr id="5" name="Freccia a destra 4"/>
          <p:cNvSpPr/>
          <p:nvPr/>
        </p:nvSpPr>
        <p:spPr>
          <a:xfrm>
            <a:off x="5652120" y="4989787"/>
            <a:ext cx="97840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56265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dirty="0" smtClean="0">
                <a:latin typeface="Algerian" panose="04020705040A02060702" pitchFamily="82" charset="0"/>
              </a:rPr>
              <a:t>Un moi social ?</a:t>
            </a:r>
            <a:endParaRPr lang="fr-FR" dirty="0">
              <a:latin typeface="Algerian" panose="04020705040A02060702" pitchFamily="82" charset="0"/>
            </a:endParaRPr>
          </a:p>
        </p:txBody>
      </p:sp>
      <p:sp>
        <p:nvSpPr>
          <p:cNvPr id="3" name="Segnaposto contenuto 2"/>
          <p:cNvSpPr>
            <a:spLocks noGrp="1"/>
          </p:cNvSpPr>
          <p:nvPr>
            <p:ph idx="1"/>
          </p:nvPr>
        </p:nvSpPr>
        <p:spPr/>
        <p:txBody>
          <a:bodyPr>
            <a:normAutofit/>
          </a:bodyPr>
          <a:lstStyle/>
          <a:p>
            <a:pPr marL="0" indent="0">
              <a:buNone/>
            </a:pPr>
            <a:r>
              <a:rPr lang="it-IT" dirty="0" smtClean="0">
                <a:latin typeface="Times New Roman" pitchFamily="18" charset="0"/>
                <a:cs typeface="Times New Roman" pitchFamily="18" charset="0"/>
              </a:rPr>
              <a:t>           </a:t>
            </a:r>
          </a:p>
          <a:p>
            <a:pPr marL="0" indent="0">
              <a:buNone/>
            </a:pPr>
            <a:endParaRPr lang="it-IT" i="1" dirty="0">
              <a:latin typeface="Times New Roman" pitchFamily="18" charset="0"/>
              <a:cs typeface="Times New Roman" pitchFamily="18" charset="0"/>
            </a:endParaRPr>
          </a:p>
          <a:p>
            <a:pPr marL="0" indent="0">
              <a:buNone/>
            </a:pPr>
            <a:r>
              <a:rPr lang="it-IT" i="1" dirty="0" smtClean="0">
                <a:latin typeface="Times New Roman" pitchFamily="18" charset="0"/>
                <a:cs typeface="Times New Roman" pitchFamily="18" charset="0"/>
              </a:rPr>
              <a:t>persona</a:t>
            </a: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qui </a:t>
            </a:r>
            <a:r>
              <a:rPr lang="it-IT" dirty="0" err="1">
                <a:latin typeface="Times New Roman" pitchFamily="18" charset="0"/>
                <a:cs typeface="Times New Roman" pitchFamily="18" charset="0"/>
              </a:rPr>
              <a:t>joue</a:t>
            </a:r>
            <a:r>
              <a:rPr lang="it-IT" dirty="0">
                <a:latin typeface="Times New Roman" pitchFamily="18" charset="0"/>
                <a:cs typeface="Times New Roman" pitchFamily="18" charset="0"/>
              </a:rPr>
              <a:t> </a:t>
            </a:r>
            <a:r>
              <a:rPr lang="it-IT" dirty="0" err="1">
                <a:latin typeface="Times New Roman" pitchFamily="18" charset="0"/>
                <a:cs typeface="Times New Roman" pitchFamily="18" charset="0"/>
              </a:rPr>
              <a:t>avec</a:t>
            </a:r>
            <a:r>
              <a:rPr lang="it-IT" dirty="0">
                <a:latin typeface="Times New Roman" pitchFamily="18" charset="0"/>
                <a:cs typeface="Times New Roman" pitchFamily="18" charset="0"/>
              </a:rPr>
              <a:t> </a:t>
            </a:r>
            <a:r>
              <a:rPr lang="it-IT" dirty="0" err="1">
                <a:latin typeface="Times New Roman" pitchFamily="18" charset="0"/>
                <a:cs typeface="Times New Roman" pitchFamily="18" charset="0"/>
              </a:rPr>
              <a:t>tous</a:t>
            </a:r>
            <a:r>
              <a:rPr lang="it-IT" dirty="0">
                <a:latin typeface="Times New Roman" pitchFamily="18" charset="0"/>
                <a:cs typeface="Times New Roman" pitchFamily="18" charset="0"/>
              </a:rPr>
              <a:t> </a:t>
            </a:r>
            <a:r>
              <a:rPr lang="it-IT" dirty="0" err="1">
                <a:latin typeface="Times New Roman" pitchFamily="18" charset="0"/>
                <a:cs typeface="Times New Roman" pitchFamily="18" charset="0"/>
              </a:rPr>
              <a:t>les</a:t>
            </a:r>
            <a:r>
              <a:rPr lang="it-IT" dirty="0">
                <a:latin typeface="Times New Roman" pitchFamily="18" charset="0"/>
                <a:cs typeface="Times New Roman" pitchFamily="18" charset="0"/>
              </a:rPr>
              <a:t> </a:t>
            </a:r>
            <a:r>
              <a:rPr lang="it-IT" dirty="0" err="1">
                <a:latin typeface="Times New Roman" pitchFamily="18" charset="0"/>
                <a:cs typeface="Times New Roman" pitchFamily="18" charset="0"/>
              </a:rPr>
              <a:t>registres</a:t>
            </a:r>
            <a:r>
              <a:rPr lang="it-IT" dirty="0">
                <a:latin typeface="Times New Roman" pitchFamily="18" charset="0"/>
                <a:cs typeface="Times New Roman" pitchFamily="18" charset="0"/>
              </a:rPr>
              <a:t> </a:t>
            </a:r>
            <a:r>
              <a:rPr lang="it-IT" dirty="0">
                <a:solidFill>
                  <a:srgbClr val="FF0000"/>
                </a:solidFill>
                <a:latin typeface="Times New Roman" pitchFamily="18" charset="0"/>
                <a:cs typeface="Times New Roman" pitchFamily="18" charset="0"/>
              </a:rPr>
              <a:t>sans se </a:t>
            </a:r>
            <a:r>
              <a:rPr lang="it-IT" dirty="0" err="1">
                <a:solidFill>
                  <a:srgbClr val="FF0000"/>
                </a:solidFill>
                <a:latin typeface="Times New Roman" pitchFamily="18" charset="0"/>
                <a:cs typeface="Times New Roman" pitchFamily="18" charset="0"/>
              </a:rPr>
              <a:t>mettre</a:t>
            </a:r>
            <a:r>
              <a:rPr lang="it-IT" dirty="0">
                <a:solidFill>
                  <a:srgbClr val="FF0000"/>
                </a:solidFill>
                <a:latin typeface="Times New Roman" pitchFamily="18" charset="0"/>
                <a:cs typeface="Times New Roman" pitchFamily="18" charset="0"/>
              </a:rPr>
              <a:t> à nu</a:t>
            </a:r>
            <a:r>
              <a:rPr lang="it-IT" dirty="0">
                <a:latin typeface="Times New Roman" pitchFamily="18" charset="0"/>
                <a:cs typeface="Times New Roman" pitchFamily="18" charset="0"/>
              </a:rPr>
              <a:t>.</a:t>
            </a:r>
          </a:p>
          <a:p>
            <a:endParaRPr lang="fr-FR" dirty="0" smtClean="0"/>
          </a:p>
          <a:p>
            <a:pPr marL="0" indent="0">
              <a:buNone/>
            </a:pPr>
            <a:r>
              <a:rPr lang="fr-FR" dirty="0" smtClean="0"/>
              <a:t>Aucune confidence, ni pathétique, aucun sentiment de solitude (préromantisme)</a:t>
            </a:r>
            <a:endParaRPr lang="fr-FR" dirty="0"/>
          </a:p>
        </p:txBody>
      </p:sp>
      <p:sp>
        <p:nvSpPr>
          <p:cNvPr id="4" name="Freccia a destra 3"/>
          <p:cNvSpPr/>
          <p:nvPr/>
        </p:nvSpPr>
        <p:spPr>
          <a:xfrm>
            <a:off x="827584" y="184482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16198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Voyage</a:t>
            </a:r>
            <a:r>
              <a:rPr lang="it-IT" dirty="0" smtClean="0"/>
              <a:t> et </a:t>
            </a:r>
            <a:r>
              <a:rPr lang="it-IT" dirty="0" err="1" smtClean="0"/>
              <a:t>sensibilité</a:t>
            </a:r>
            <a:endParaRPr lang="it-IT" dirty="0"/>
          </a:p>
        </p:txBody>
      </p:sp>
      <p:sp>
        <p:nvSpPr>
          <p:cNvPr id="3" name="Segnaposto contenuto 2"/>
          <p:cNvSpPr>
            <a:spLocks noGrp="1"/>
          </p:cNvSpPr>
          <p:nvPr>
            <p:ph idx="1"/>
          </p:nvPr>
        </p:nvSpPr>
        <p:spPr/>
        <p:txBody>
          <a:bodyPr/>
          <a:lstStyle/>
          <a:p>
            <a:r>
              <a:rPr lang="it-IT" dirty="0" err="1" smtClean="0"/>
              <a:t>Expression</a:t>
            </a:r>
            <a:r>
              <a:rPr lang="it-IT" dirty="0" smtClean="0"/>
              <a:t> d’un </a:t>
            </a:r>
            <a:r>
              <a:rPr lang="it-IT" dirty="0" err="1" smtClean="0"/>
              <a:t>moi</a:t>
            </a:r>
            <a:r>
              <a:rPr lang="it-IT" dirty="0" smtClean="0"/>
              <a:t> intime et </a:t>
            </a:r>
            <a:r>
              <a:rPr lang="it-IT" dirty="0" err="1" smtClean="0"/>
              <a:t>privé</a:t>
            </a:r>
            <a:endParaRPr lang="it-IT" dirty="0" smtClean="0"/>
          </a:p>
          <a:p>
            <a:endParaRPr lang="it-IT" dirty="0"/>
          </a:p>
          <a:p>
            <a:endParaRPr lang="it-IT" dirty="0" smtClean="0"/>
          </a:p>
          <a:p>
            <a:r>
              <a:rPr lang="it-IT" dirty="0" err="1" smtClean="0"/>
              <a:t>Abandon</a:t>
            </a:r>
            <a:r>
              <a:rPr lang="it-IT" dirty="0" smtClean="0"/>
              <a:t> de la forme </a:t>
            </a:r>
            <a:r>
              <a:rPr lang="it-IT" dirty="0" err="1" smtClean="0"/>
              <a:t>épistulaire</a:t>
            </a:r>
            <a:endParaRPr lang="it-IT" dirty="0" smtClean="0"/>
          </a:p>
          <a:p>
            <a:r>
              <a:rPr lang="it-IT" dirty="0" smtClean="0"/>
              <a:t>À profit de l’</a:t>
            </a:r>
            <a:r>
              <a:rPr lang="it-IT" dirty="0" err="1" smtClean="0"/>
              <a:t>autobiographie</a:t>
            </a:r>
            <a:endParaRPr lang="it-IT" dirty="0" smtClean="0"/>
          </a:p>
          <a:p>
            <a:r>
              <a:rPr lang="it-IT" dirty="0" err="1" smtClean="0"/>
              <a:t>Ou</a:t>
            </a:r>
            <a:r>
              <a:rPr lang="it-IT" dirty="0" smtClean="0"/>
              <a:t> à </a:t>
            </a:r>
            <a:r>
              <a:rPr lang="it-IT" dirty="0" err="1" smtClean="0"/>
              <a:t>des</a:t>
            </a:r>
            <a:r>
              <a:rPr lang="it-IT" dirty="0" smtClean="0"/>
              <a:t> </a:t>
            </a:r>
            <a:r>
              <a:rPr lang="it-IT" dirty="0" err="1" smtClean="0"/>
              <a:t>lettres</a:t>
            </a:r>
            <a:r>
              <a:rPr lang="it-IT" dirty="0" smtClean="0"/>
              <a:t> ≈&gt; </a:t>
            </a:r>
            <a:r>
              <a:rPr lang="it-IT" dirty="0" err="1" smtClean="0"/>
              <a:t>confession</a:t>
            </a:r>
            <a:r>
              <a:rPr lang="it-IT" dirty="0" smtClean="0"/>
              <a:t> </a:t>
            </a:r>
            <a:r>
              <a:rPr lang="it-IT" dirty="0" err="1" smtClean="0"/>
              <a:t>publique</a:t>
            </a:r>
            <a:endParaRPr lang="it-IT" dirty="0" smtClean="0"/>
          </a:p>
          <a:p>
            <a:endParaRPr lang="it-IT" dirty="0"/>
          </a:p>
        </p:txBody>
      </p:sp>
      <p:sp>
        <p:nvSpPr>
          <p:cNvPr id="6" name="Freccia in giù 5"/>
          <p:cNvSpPr/>
          <p:nvPr/>
        </p:nvSpPr>
        <p:spPr>
          <a:xfrm>
            <a:off x="1331640" y="234888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100912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err="1" smtClean="0"/>
              <a:t>Rapporter</a:t>
            </a:r>
            <a:r>
              <a:rPr lang="it-IT" sz="3200" dirty="0" smtClean="0"/>
              <a:t> </a:t>
            </a:r>
            <a:br>
              <a:rPr lang="it-IT" sz="3200" dirty="0" smtClean="0"/>
            </a:br>
            <a:r>
              <a:rPr lang="it-IT" sz="3200" dirty="0" err="1" smtClean="0"/>
              <a:t>des</a:t>
            </a:r>
            <a:r>
              <a:rPr lang="it-IT" sz="3200" dirty="0" smtClean="0"/>
              <a:t> </a:t>
            </a:r>
            <a:r>
              <a:rPr lang="it-IT" sz="3200" dirty="0" err="1" smtClean="0"/>
              <a:t>sensations</a:t>
            </a:r>
            <a:r>
              <a:rPr lang="it-IT" sz="3200" dirty="0" smtClean="0"/>
              <a:t>, </a:t>
            </a:r>
            <a:r>
              <a:rPr lang="it-IT" sz="3200" dirty="0" err="1" smtClean="0"/>
              <a:t>des</a:t>
            </a:r>
            <a:r>
              <a:rPr lang="it-IT" sz="3200" dirty="0" smtClean="0"/>
              <a:t> </a:t>
            </a:r>
            <a:r>
              <a:rPr lang="it-IT" sz="3200" dirty="0" err="1" smtClean="0"/>
              <a:t>sentiments</a:t>
            </a:r>
            <a:r>
              <a:rPr lang="it-IT" sz="3200" dirty="0" smtClean="0"/>
              <a:t>  et </a:t>
            </a:r>
            <a:r>
              <a:rPr lang="it-IT" sz="3200" dirty="0" err="1" smtClean="0"/>
              <a:t>des</a:t>
            </a:r>
            <a:r>
              <a:rPr lang="it-IT" sz="3200" dirty="0" smtClean="0"/>
              <a:t> </a:t>
            </a:r>
            <a:r>
              <a:rPr lang="it-IT" sz="3200" dirty="0" err="1" smtClean="0"/>
              <a:t>idées</a:t>
            </a:r>
            <a:endParaRPr lang="it-IT" sz="3200" dirty="0"/>
          </a:p>
        </p:txBody>
      </p:sp>
      <p:sp>
        <p:nvSpPr>
          <p:cNvPr id="4" name="Segnaposto contenuto 3"/>
          <p:cNvSpPr>
            <a:spLocks noGrp="1"/>
          </p:cNvSpPr>
          <p:nvPr>
            <p:ph sz="half" idx="1"/>
          </p:nvPr>
        </p:nvSpPr>
        <p:spPr/>
        <p:txBody>
          <a:bodyPr/>
          <a:lstStyle/>
          <a:p>
            <a:pPr marL="0" indent="0" algn="ctr">
              <a:buNone/>
            </a:pPr>
            <a:r>
              <a:rPr lang="it-IT" dirty="0" err="1" smtClean="0"/>
              <a:t>Épanchement</a:t>
            </a:r>
            <a:r>
              <a:rPr lang="it-IT" dirty="0" smtClean="0"/>
              <a:t> </a:t>
            </a:r>
            <a:r>
              <a:rPr lang="it-IT" dirty="0" err="1" smtClean="0"/>
              <a:t>du</a:t>
            </a:r>
            <a:r>
              <a:rPr lang="it-IT" dirty="0" smtClean="0"/>
              <a:t> </a:t>
            </a:r>
            <a:r>
              <a:rPr lang="it-IT" dirty="0" err="1" smtClean="0"/>
              <a:t>moi</a:t>
            </a:r>
            <a:endParaRPr lang="it-IT" dirty="0" smtClean="0"/>
          </a:p>
          <a:p>
            <a:endParaRPr lang="it-IT" dirty="0"/>
          </a:p>
          <a:p>
            <a:endParaRPr lang="it-IT" dirty="0" smtClean="0"/>
          </a:p>
          <a:p>
            <a:pPr marL="0" indent="0" algn="ctr">
              <a:buNone/>
            </a:pPr>
            <a:endParaRPr lang="it-IT" dirty="0" smtClean="0"/>
          </a:p>
          <a:p>
            <a:pPr marL="0" indent="0" algn="ctr">
              <a:buNone/>
            </a:pPr>
            <a:endParaRPr lang="it-IT" dirty="0"/>
          </a:p>
          <a:p>
            <a:pPr marL="0" indent="0" algn="ctr">
              <a:buNone/>
            </a:pPr>
            <a:endParaRPr lang="it-IT" dirty="0" smtClean="0"/>
          </a:p>
          <a:p>
            <a:pPr marL="0" indent="0" algn="ctr">
              <a:buNone/>
            </a:pPr>
            <a:r>
              <a:rPr lang="it-IT" dirty="0" err="1" smtClean="0"/>
              <a:t>Âme</a:t>
            </a:r>
            <a:r>
              <a:rPr lang="it-IT" dirty="0" smtClean="0"/>
              <a:t> </a:t>
            </a:r>
            <a:r>
              <a:rPr lang="it-IT" dirty="0" err="1" smtClean="0"/>
              <a:t>préromantique</a:t>
            </a:r>
            <a:endParaRPr lang="it-IT" dirty="0"/>
          </a:p>
        </p:txBody>
      </p:sp>
      <p:sp>
        <p:nvSpPr>
          <p:cNvPr id="5" name="Segnaposto contenuto 4"/>
          <p:cNvSpPr>
            <a:spLocks noGrp="1"/>
          </p:cNvSpPr>
          <p:nvPr>
            <p:ph sz="half" idx="2"/>
          </p:nvPr>
        </p:nvSpPr>
        <p:spPr/>
        <p:txBody>
          <a:bodyPr/>
          <a:lstStyle/>
          <a:p>
            <a:pPr marL="0" indent="0" algn="ctr">
              <a:buNone/>
            </a:pPr>
            <a:r>
              <a:rPr lang="it-IT" dirty="0" err="1" smtClean="0"/>
              <a:t>Critique</a:t>
            </a:r>
            <a:r>
              <a:rPr lang="it-IT" dirty="0" smtClean="0"/>
              <a:t> </a:t>
            </a:r>
            <a:r>
              <a:rPr lang="it-IT" dirty="0" err="1" smtClean="0"/>
              <a:t>des</a:t>
            </a:r>
            <a:r>
              <a:rPr lang="it-IT" dirty="0" smtClean="0"/>
              <a:t> </a:t>
            </a:r>
            <a:r>
              <a:rPr lang="it-IT" dirty="0" err="1" smtClean="0"/>
              <a:t>institution</a:t>
            </a:r>
            <a:endParaRPr lang="it-IT" dirty="0" smtClean="0"/>
          </a:p>
          <a:p>
            <a:endParaRPr lang="it-IT" dirty="0"/>
          </a:p>
          <a:p>
            <a:pPr marL="0" indent="0" algn="ctr">
              <a:buNone/>
            </a:pPr>
            <a:endParaRPr lang="it-IT" dirty="0" smtClean="0"/>
          </a:p>
          <a:p>
            <a:pPr marL="0" indent="0" algn="ctr">
              <a:buNone/>
            </a:pPr>
            <a:endParaRPr lang="it-IT" dirty="0" smtClean="0"/>
          </a:p>
          <a:p>
            <a:pPr marL="0" indent="0" algn="ctr">
              <a:buNone/>
            </a:pPr>
            <a:endParaRPr lang="it-IT" dirty="0"/>
          </a:p>
          <a:p>
            <a:pPr marL="0" indent="0" algn="ctr">
              <a:buNone/>
            </a:pPr>
            <a:endParaRPr lang="it-IT" dirty="0" smtClean="0"/>
          </a:p>
          <a:p>
            <a:pPr marL="0" indent="0" algn="ctr">
              <a:buNone/>
            </a:pPr>
            <a:r>
              <a:rPr lang="it-IT" dirty="0" err="1" smtClean="0"/>
              <a:t>Idéologie</a:t>
            </a:r>
            <a:r>
              <a:rPr lang="it-IT" dirty="0" smtClean="0"/>
              <a:t> </a:t>
            </a:r>
            <a:r>
              <a:rPr lang="it-IT" dirty="0" err="1" smtClean="0"/>
              <a:t>des</a:t>
            </a:r>
            <a:r>
              <a:rPr lang="it-IT" dirty="0" smtClean="0"/>
              <a:t> </a:t>
            </a:r>
            <a:r>
              <a:rPr lang="it-IT" dirty="0" err="1" smtClean="0"/>
              <a:t>Lumières</a:t>
            </a:r>
            <a:endParaRPr lang="it-IT" dirty="0"/>
          </a:p>
        </p:txBody>
      </p:sp>
      <p:sp>
        <p:nvSpPr>
          <p:cNvPr id="6" name="Freccia in giù 5"/>
          <p:cNvSpPr/>
          <p:nvPr/>
        </p:nvSpPr>
        <p:spPr>
          <a:xfrm>
            <a:off x="2411760" y="295464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in giù 6"/>
          <p:cNvSpPr/>
          <p:nvPr/>
        </p:nvSpPr>
        <p:spPr>
          <a:xfrm>
            <a:off x="6372200" y="288264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91240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smtClean="0"/>
              <a:t>Lettres</a:t>
            </a:r>
            <a:r>
              <a:rPr lang="it-IT" i="1" dirty="0" smtClean="0"/>
              <a:t> </a:t>
            </a:r>
            <a:r>
              <a:rPr lang="it-IT" i="1" dirty="0" err="1" smtClean="0"/>
              <a:t>sur</a:t>
            </a:r>
            <a:r>
              <a:rPr lang="it-IT" i="1" dirty="0" smtClean="0"/>
              <a:t> l’</a:t>
            </a:r>
            <a:r>
              <a:rPr lang="it-IT" i="1" dirty="0" err="1" smtClean="0"/>
              <a:t>Italie</a:t>
            </a:r>
            <a:r>
              <a:rPr lang="it-IT" i="1" dirty="0" smtClean="0"/>
              <a:t> en 1785</a:t>
            </a:r>
            <a:endParaRPr lang="it-IT" i="1" dirty="0"/>
          </a:p>
        </p:txBody>
      </p:sp>
      <p:sp>
        <p:nvSpPr>
          <p:cNvPr id="5" name="Sottotitolo 4"/>
          <p:cNvSpPr>
            <a:spLocks noGrp="1"/>
          </p:cNvSpPr>
          <p:nvPr>
            <p:ph idx="1"/>
          </p:nvPr>
        </p:nvSpPr>
        <p:spPr/>
        <p:txBody>
          <a:bodyPr/>
          <a:lstStyle/>
          <a:p>
            <a:pPr marL="0" indent="0" algn="ctr">
              <a:buNone/>
            </a:pPr>
            <a:r>
              <a:rPr lang="it-IT" sz="3600" dirty="0" err="1" smtClean="0">
                <a:solidFill>
                  <a:schemeClr val="tx1"/>
                </a:solidFill>
              </a:rPr>
              <a:t>Dupaty</a:t>
            </a:r>
            <a:r>
              <a:rPr lang="it-IT" sz="3600" dirty="0" smtClean="0">
                <a:solidFill>
                  <a:schemeClr val="tx1"/>
                </a:solidFill>
              </a:rPr>
              <a:t> </a:t>
            </a:r>
            <a:r>
              <a:rPr lang="it-IT" sz="3600" dirty="0" err="1" smtClean="0">
                <a:solidFill>
                  <a:schemeClr val="tx1"/>
                </a:solidFill>
              </a:rPr>
              <a:t>Mercier</a:t>
            </a:r>
            <a:endParaRPr lang="it-IT" sz="3600" dirty="0" smtClean="0">
              <a:solidFill>
                <a:schemeClr val="tx1"/>
              </a:solidFill>
            </a:endParaRPr>
          </a:p>
          <a:p>
            <a:endParaRPr lang="it-IT" dirty="0"/>
          </a:p>
        </p:txBody>
      </p:sp>
      <p:sp>
        <p:nvSpPr>
          <p:cNvPr id="7" name="Segnaposto contenuto 6"/>
          <p:cNvSpPr>
            <a:spLocks noGrp="1"/>
          </p:cNvSpPr>
          <p:nvPr>
            <p:ph sz="half" idx="4294967295"/>
          </p:nvPr>
        </p:nvSpPr>
        <p:spPr>
          <a:xfrm>
            <a:off x="1284288" y="5084763"/>
            <a:ext cx="7859712" cy="1041400"/>
          </a:xfrm>
        </p:spPr>
        <p:txBody>
          <a:bodyPr/>
          <a:lstStyle/>
          <a:p>
            <a:pPr marL="0" indent="0" algn="ctr">
              <a:buNone/>
            </a:pPr>
            <a:r>
              <a:rPr lang="it-IT" dirty="0" smtClean="0"/>
              <a:t>«Le </a:t>
            </a:r>
            <a:r>
              <a:rPr lang="it-IT" dirty="0" err="1" smtClean="0"/>
              <a:t>voyage</a:t>
            </a:r>
            <a:r>
              <a:rPr lang="it-IT" dirty="0" smtClean="0"/>
              <a:t> </a:t>
            </a:r>
            <a:r>
              <a:rPr lang="it-IT" dirty="0" err="1" smtClean="0"/>
              <a:t>rousseauiste</a:t>
            </a:r>
            <a:r>
              <a:rPr lang="it-IT" dirty="0" smtClean="0"/>
              <a:t>»</a:t>
            </a:r>
            <a:endParaRPr lang="it-IT" dirty="0"/>
          </a:p>
        </p:txBody>
      </p:sp>
    </p:spTree>
    <p:extLst>
      <p:ext uri="{BB962C8B-B14F-4D97-AF65-F5344CB8AC3E}">
        <p14:creationId xmlns:p14="http://schemas.microsoft.com/office/powerpoint/2010/main" val="1565032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Dupaty</a:t>
            </a:r>
            <a:r>
              <a:rPr lang="it-IT" dirty="0" smtClean="0"/>
              <a:t> </a:t>
            </a:r>
            <a:r>
              <a:rPr lang="it-IT" dirty="0" err="1" smtClean="0"/>
              <a:t>Mercier</a:t>
            </a:r>
            <a:r>
              <a:rPr lang="it-IT" dirty="0" smtClean="0"/>
              <a:t> et le </a:t>
            </a:r>
            <a:r>
              <a:rPr lang="it-IT" dirty="0" err="1" smtClean="0"/>
              <a:t>voyage</a:t>
            </a:r>
            <a:r>
              <a:rPr lang="it-IT" dirty="0" smtClean="0"/>
              <a:t> </a:t>
            </a:r>
            <a:r>
              <a:rPr lang="it-IT" dirty="0" err="1" smtClean="0"/>
              <a:t>rousseauiste</a:t>
            </a:r>
            <a:endParaRPr lang="it-IT" dirty="0"/>
          </a:p>
        </p:txBody>
      </p:sp>
      <p:sp>
        <p:nvSpPr>
          <p:cNvPr id="3" name="Segnaposto contenuto 2"/>
          <p:cNvSpPr>
            <a:spLocks noGrp="1"/>
          </p:cNvSpPr>
          <p:nvPr>
            <p:ph idx="1"/>
          </p:nvPr>
        </p:nvSpPr>
        <p:spPr/>
        <p:txBody>
          <a:bodyPr>
            <a:normAutofit fontScale="92500" lnSpcReduction="20000"/>
          </a:bodyPr>
          <a:lstStyle/>
          <a:p>
            <a:r>
              <a:rPr lang="it-IT" dirty="0" err="1" smtClean="0"/>
              <a:t>Lettres</a:t>
            </a:r>
            <a:r>
              <a:rPr lang="it-IT" dirty="0" smtClean="0"/>
              <a:t> qui ne s’</a:t>
            </a:r>
            <a:r>
              <a:rPr lang="it-IT" dirty="0" err="1" smtClean="0"/>
              <a:t>adressent</a:t>
            </a:r>
            <a:r>
              <a:rPr lang="it-IT" dirty="0" smtClean="0"/>
              <a:t> à </a:t>
            </a:r>
            <a:r>
              <a:rPr lang="it-IT" dirty="0" err="1" smtClean="0"/>
              <a:t>personne</a:t>
            </a:r>
            <a:endParaRPr lang="it-IT" dirty="0" smtClean="0"/>
          </a:p>
          <a:p>
            <a:pPr lvl="1"/>
            <a:r>
              <a:rPr lang="it-IT" dirty="0" smtClean="0"/>
              <a:t>Un «</a:t>
            </a:r>
            <a:r>
              <a:rPr lang="it-IT" dirty="0" err="1" smtClean="0"/>
              <a:t>cher</a:t>
            </a:r>
            <a:r>
              <a:rPr lang="it-IT" dirty="0" smtClean="0"/>
              <a:t> ami» non </a:t>
            </a:r>
            <a:r>
              <a:rPr lang="it-IT" dirty="0" err="1" smtClean="0"/>
              <a:t>identifié</a:t>
            </a:r>
            <a:endParaRPr lang="it-IT" dirty="0" smtClean="0"/>
          </a:p>
          <a:p>
            <a:r>
              <a:rPr lang="it-IT" dirty="0" smtClean="0"/>
              <a:t>Qui </a:t>
            </a:r>
            <a:r>
              <a:rPr lang="it-IT" dirty="0" err="1" smtClean="0"/>
              <a:t>servent</a:t>
            </a:r>
            <a:r>
              <a:rPr lang="it-IT" dirty="0" smtClean="0"/>
              <a:t> à </a:t>
            </a:r>
            <a:r>
              <a:rPr lang="it-IT" dirty="0" err="1" smtClean="0"/>
              <a:t>donner</a:t>
            </a:r>
            <a:r>
              <a:rPr lang="it-IT" dirty="0" smtClean="0"/>
              <a:t> une «</a:t>
            </a:r>
            <a:r>
              <a:rPr lang="it-IT" dirty="0" err="1" smtClean="0"/>
              <a:t>sensation</a:t>
            </a:r>
            <a:r>
              <a:rPr lang="it-IT" dirty="0" smtClean="0"/>
              <a:t>» </a:t>
            </a:r>
            <a:r>
              <a:rPr lang="it-IT" dirty="0" err="1" smtClean="0"/>
              <a:t>immédiate</a:t>
            </a:r>
            <a:endParaRPr lang="it-IT" dirty="0" smtClean="0"/>
          </a:p>
          <a:p>
            <a:r>
              <a:rPr lang="it-IT" dirty="0" err="1" smtClean="0"/>
              <a:t>Présent</a:t>
            </a:r>
            <a:r>
              <a:rPr lang="it-IT" dirty="0" smtClean="0"/>
              <a:t> </a:t>
            </a:r>
            <a:r>
              <a:rPr lang="it-IT" dirty="0" err="1" smtClean="0"/>
              <a:t>extatique</a:t>
            </a:r>
            <a:r>
              <a:rPr lang="it-IT" dirty="0" smtClean="0"/>
              <a:t>: «il est </a:t>
            </a:r>
            <a:r>
              <a:rPr lang="it-IT" dirty="0" err="1" smtClean="0"/>
              <a:t>six</a:t>
            </a:r>
            <a:r>
              <a:rPr lang="it-IT" dirty="0" smtClean="0"/>
              <a:t> </a:t>
            </a:r>
            <a:r>
              <a:rPr lang="it-IT" dirty="0" err="1" smtClean="0"/>
              <a:t>heures</a:t>
            </a:r>
            <a:r>
              <a:rPr lang="it-IT" dirty="0" smtClean="0"/>
              <a:t> </a:t>
            </a:r>
            <a:r>
              <a:rPr lang="it-IT" dirty="0" err="1" smtClean="0"/>
              <a:t>du</a:t>
            </a:r>
            <a:r>
              <a:rPr lang="it-IT" dirty="0" smtClean="0"/>
              <a:t> </a:t>
            </a:r>
            <a:r>
              <a:rPr lang="it-IT" dirty="0" err="1" smtClean="0"/>
              <a:t>matin</a:t>
            </a:r>
            <a:r>
              <a:rPr lang="it-IT" dirty="0" smtClean="0"/>
              <a:t>. </a:t>
            </a:r>
            <a:r>
              <a:rPr lang="it-IT" dirty="0" err="1" smtClean="0"/>
              <a:t>Mon</a:t>
            </a:r>
            <a:r>
              <a:rPr lang="it-IT" dirty="0" smtClean="0"/>
              <a:t> </a:t>
            </a:r>
            <a:r>
              <a:rPr lang="it-IT" dirty="0" err="1" smtClean="0"/>
              <a:t>imagination</a:t>
            </a:r>
            <a:r>
              <a:rPr lang="it-IT" dirty="0" smtClean="0"/>
              <a:t> se </a:t>
            </a:r>
            <a:r>
              <a:rPr lang="it-IT" dirty="0" err="1" smtClean="0"/>
              <a:t>réveille</a:t>
            </a:r>
            <a:r>
              <a:rPr lang="it-IT" dirty="0" smtClean="0"/>
              <a:t>…»</a:t>
            </a:r>
          </a:p>
          <a:p>
            <a:r>
              <a:rPr lang="it-IT" dirty="0" err="1" smtClean="0"/>
              <a:t>Transmission</a:t>
            </a:r>
            <a:r>
              <a:rPr lang="it-IT" dirty="0" smtClean="0"/>
              <a:t> </a:t>
            </a:r>
            <a:r>
              <a:rPr lang="it-IT" dirty="0" err="1" smtClean="0"/>
              <a:t>des</a:t>
            </a:r>
            <a:r>
              <a:rPr lang="it-IT" dirty="0" smtClean="0"/>
              <a:t> </a:t>
            </a:r>
            <a:r>
              <a:rPr lang="it-IT" dirty="0" err="1" smtClean="0"/>
              <a:t>êtats</a:t>
            </a:r>
            <a:r>
              <a:rPr lang="it-IT" dirty="0" smtClean="0"/>
              <a:t> d’</a:t>
            </a:r>
            <a:r>
              <a:rPr lang="it-IT" dirty="0" err="1" smtClean="0"/>
              <a:t>âme</a:t>
            </a:r>
            <a:endParaRPr lang="it-IT" dirty="0" smtClean="0"/>
          </a:p>
          <a:p>
            <a:r>
              <a:rPr lang="it-IT" dirty="0" smtClean="0"/>
              <a:t>Notes </a:t>
            </a:r>
            <a:r>
              <a:rPr lang="it-IT" dirty="0" err="1" smtClean="0"/>
              <a:t>sur</a:t>
            </a:r>
            <a:r>
              <a:rPr lang="it-IT" dirty="0" smtClean="0"/>
              <a:t> l’art: </a:t>
            </a:r>
            <a:r>
              <a:rPr lang="it-IT" dirty="0" err="1" smtClean="0"/>
              <a:t>évocation</a:t>
            </a:r>
            <a:r>
              <a:rPr lang="it-IT" dirty="0" smtClean="0"/>
              <a:t> </a:t>
            </a:r>
            <a:r>
              <a:rPr lang="it-IT" dirty="0" err="1" smtClean="0"/>
              <a:t>poétique</a:t>
            </a:r>
            <a:r>
              <a:rPr lang="it-IT" dirty="0" smtClean="0"/>
              <a:t> </a:t>
            </a:r>
            <a:r>
              <a:rPr lang="it-IT" dirty="0" err="1" smtClean="0"/>
              <a:t>des</a:t>
            </a:r>
            <a:r>
              <a:rPr lang="it-IT" dirty="0" smtClean="0"/>
              <a:t> </a:t>
            </a:r>
            <a:r>
              <a:rPr lang="it-IT" dirty="0" err="1" smtClean="0"/>
              <a:t>ruines</a:t>
            </a:r>
            <a:endParaRPr lang="it-IT" dirty="0" smtClean="0"/>
          </a:p>
          <a:p>
            <a:r>
              <a:rPr lang="it-IT" dirty="0" err="1" smtClean="0"/>
              <a:t>Évocation</a:t>
            </a:r>
            <a:r>
              <a:rPr lang="it-IT" dirty="0" smtClean="0"/>
              <a:t> de </a:t>
            </a:r>
            <a:r>
              <a:rPr lang="it-IT" dirty="0" err="1" smtClean="0"/>
              <a:t>scènes</a:t>
            </a:r>
            <a:r>
              <a:rPr lang="it-IT" dirty="0" smtClean="0"/>
              <a:t> de la nature</a:t>
            </a:r>
          </a:p>
          <a:p>
            <a:pPr marL="0" indent="0">
              <a:buNone/>
            </a:pPr>
            <a:r>
              <a:rPr lang="it-IT" dirty="0"/>
              <a:t> </a:t>
            </a:r>
            <a:r>
              <a:rPr lang="it-IT" dirty="0" smtClean="0"/>
              <a:t>                             	</a:t>
            </a:r>
            <a:r>
              <a:rPr lang="it-IT" dirty="0" err="1" smtClean="0"/>
              <a:t>peinture</a:t>
            </a:r>
            <a:r>
              <a:rPr lang="it-IT" dirty="0" smtClean="0"/>
              <a:t> </a:t>
            </a:r>
            <a:r>
              <a:rPr lang="it-IT" dirty="0" err="1" smtClean="0"/>
              <a:t>contemporaine</a:t>
            </a:r>
            <a:endParaRPr lang="it-IT" dirty="0" smtClean="0"/>
          </a:p>
          <a:p>
            <a:pPr marL="0" indent="0">
              <a:buNone/>
            </a:pPr>
            <a:r>
              <a:rPr lang="it-IT" dirty="0"/>
              <a:t>	</a:t>
            </a:r>
            <a:r>
              <a:rPr lang="it-IT" dirty="0" smtClean="0"/>
              <a:t>		</a:t>
            </a:r>
            <a:r>
              <a:rPr lang="it-IT" dirty="0" err="1" smtClean="0"/>
              <a:t>idéal</a:t>
            </a:r>
            <a:r>
              <a:rPr lang="it-IT" dirty="0" smtClean="0"/>
              <a:t> </a:t>
            </a:r>
            <a:r>
              <a:rPr lang="it-IT" dirty="0" err="1" smtClean="0"/>
              <a:t>pittoresque</a:t>
            </a:r>
            <a:endParaRPr lang="it-IT" dirty="0"/>
          </a:p>
        </p:txBody>
      </p:sp>
      <p:sp>
        <p:nvSpPr>
          <p:cNvPr id="4" name="Freccia bidirezionale orizzontale 3"/>
          <p:cNvSpPr/>
          <p:nvPr/>
        </p:nvSpPr>
        <p:spPr>
          <a:xfrm>
            <a:off x="1547664" y="5301208"/>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75339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4400" y="4725144"/>
            <a:ext cx="7690048" cy="1368152"/>
          </a:xfrm>
        </p:spPr>
        <p:txBody>
          <a:bodyPr>
            <a:noAutofit/>
          </a:bodyPr>
          <a:lstStyle/>
          <a:p>
            <a:pPr algn="just"/>
            <a:r>
              <a:rPr lang="it-IT" sz="2400" dirty="0" smtClean="0"/>
              <a:t>Cfr. Friedrich </a:t>
            </a:r>
            <a:r>
              <a:rPr lang="it-IT" sz="2400" dirty="0" err="1" smtClean="0"/>
              <a:t>Wolfzettel</a:t>
            </a:r>
            <a:r>
              <a:rPr lang="it-IT" sz="2400" dirty="0" smtClean="0"/>
              <a:t>, </a:t>
            </a:r>
            <a:r>
              <a:rPr lang="it-IT" sz="2400" i="1" dirty="0" smtClean="0"/>
              <a:t>Le </a:t>
            </a:r>
            <a:r>
              <a:rPr lang="it-IT" sz="2400" i="1" dirty="0" err="1" smtClean="0"/>
              <a:t>discours</a:t>
            </a:r>
            <a:r>
              <a:rPr lang="it-IT" sz="2400" i="1" dirty="0" smtClean="0"/>
              <a:t> </a:t>
            </a:r>
            <a:r>
              <a:rPr lang="it-IT" sz="2400" i="1" dirty="0" err="1" smtClean="0"/>
              <a:t>du</a:t>
            </a:r>
            <a:r>
              <a:rPr lang="it-IT" sz="2400" i="1" dirty="0" smtClean="0"/>
              <a:t> </a:t>
            </a:r>
            <a:r>
              <a:rPr lang="it-IT" sz="2400" i="1" dirty="0" err="1" smtClean="0"/>
              <a:t>voyageur</a:t>
            </a:r>
            <a:r>
              <a:rPr lang="it-IT" sz="2400" dirty="0" smtClean="0"/>
              <a:t>. </a:t>
            </a:r>
            <a:r>
              <a:rPr lang="it-IT" sz="2400" i="1" dirty="0" smtClean="0"/>
              <a:t>Le </a:t>
            </a:r>
            <a:r>
              <a:rPr lang="it-IT" sz="2400" i="1" dirty="0" err="1" smtClean="0"/>
              <a:t>récit</a:t>
            </a:r>
            <a:r>
              <a:rPr lang="it-IT" sz="2400" i="1" dirty="0" smtClean="0"/>
              <a:t> de </a:t>
            </a:r>
            <a:r>
              <a:rPr lang="it-IT" sz="2400" i="1" dirty="0" err="1" smtClean="0"/>
              <a:t>voyage</a:t>
            </a:r>
            <a:r>
              <a:rPr lang="it-IT" sz="2400" i="1" dirty="0" smtClean="0"/>
              <a:t> en France </a:t>
            </a:r>
            <a:r>
              <a:rPr lang="it-IT" sz="2400" i="1" dirty="0" err="1" smtClean="0"/>
              <a:t>du</a:t>
            </a:r>
            <a:r>
              <a:rPr lang="it-IT" sz="2400" i="1" dirty="0" smtClean="0"/>
              <a:t> </a:t>
            </a:r>
            <a:r>
              <a:rPr lang="it-IT" sz="2400" i="1" dirty="0" err="1" smtClean="0"/>
              <a:t>Moyen</a:t>
            </a:r>
            <a:r>
              <a:rPr lang="it-IT" sz="2400" i="1" dirty="0" smtClean="0"/>
              <a:t> </a:t>
            </a:r>
            <a:r>
              <a:rPr lang="it-IT" sz="2400" i="1" dirty="0" err="1" smtClean="0"/>
              <a:t>Age</a:t>
            </a:r>
            <a:r>
              <a:rPr lang="it-IT" sz="2400" i="1" dirty="0" smtClean="0"/>
              <a:t> </a:t>
            </a:r>
            <a:r>
              <a:rPr lang="it-IT" sz="2400" i="1" dirty="0" err="1" smtClean="0"/>
              <a:t>au</a:t>
            </a:r>
            <a:r>
              <a:rPr lang="it-IT" sz="2400" i="1" dirty="0" smtClean="0"/>
              <a:t> XVIII siècle</a:t>
            </a:r>
            <a:r>
              <a:rPr lang="it-IT" sz="2400" dirty="0" smtClean="0"/>
              <a:t>. (1996), pp. 266-277, 300-304, 305-311.</a:t>
            </a:r>
            <a:endParaRPr lang="it-IT" sz="2400" dirty="0"/>
          </a:p>
        </p:txBody>
      </p:sp>
      <p:sp>
        <p:nvSpPr>
          <p:cNvPr id="3" name="Segnaposto contenuto 2"/>
          <p:cNvSpPr>
            <a:spLocks noGrp="1"/>
          </p:cNvSpPr>
          <p:nvPr>
            <p:ph idx="1"/>
          </p:nvPr>
        </p:nvSpPr>
        <p:spPr>
          <a:xfrm>
            <a:off x="457200" y="1600201"/>
            <a:ext cx="8229600" cy="2404864"/>
          </a:xfrm>
        </p:spPr>
        <p:txBody>
          <a:bodyPr/>
          <a:lstStyle/>
          <a:p>
            <a:pPr marL="514350" indent="-514350">
              <a:buFont typeface="+mj-lt"/>
              <a:buAutoNum type="alphaUcPeriod"/>
            </a:pPr>
            <a:r>
              <a:rPr lang="it-IT" dirty="0" err="1"/>
              <a:t>Diderot</a:t>
            </a:r>
            <a:r>
              <a:rPr lang="it-IT" dirty="0"/>
              <a:t> e le caratteristiche del </a:t>
            </a:r>
            <a:r>
              <a:rPr lang="it-IT" dirty="0" smtClean="0"/>
              <a:t>viaggiatore</a:t>
            </a:r>
          </a:p>
          <a:p>
            <a:pPr marL="514350" lvl="0" indent="-514350">
              <a:buFont typeface="+mj-lt"/>
              <a:buAutoNum type="alphaUcPeriod"/>
            </a:pPr>
            <a:r>
              <a:rPr lang="it-IT" dirty="0"/>
              <a:t>Viaggio e soggettività </a:t>
            </a:r>
          </a:p>
          <a:p>
            <a:pPr marL="514350" indent="-514350">
              <a:buFont typeface="+mj-lt"/>
              <a:buAutoNum type="alphaUcPeriod"/>
            </a:pPr>
            <a:r>
              <a:rPr lang="it-IT" dirty="0"/>
              <a:t>Viaggio e sensibilità </a:t>
            </a:r>
            <a:endParaRPr lang="it-IT" dirty="0" smtClean="0"/>
          </a:p>
          <a:p>
            <a:pPr marL="514350" indent="-514350">
              <a:buFont typeface="+mj-lt"/>
              <a:buAutoNum type="alphaUcPeriod"/>
            </a:pPr>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latin typeface="Bernard MT Condensed" pitchFamily="18" charset="0"/>
              </a:rPr>
              <a:t>Dupaty</a:t>
            </a:r>
            <a:r>
              <a:rPr lang="it-IT" dirty="0" smtClean="0">
                <a:latin typeface="Bernard MT Condensed" pitchFamily="18" charset="0"/>
              </a:rPr>
              <a:t> </a:t>
            </a:r>
            <a:r>
              <a:rPr lang="it-IT" dirty="0" err="1" smtClean="0">
                <a:latin typeface="Bernard MT Condensed" pitchFamily="18" charset="0"/>
              </a:rPr>
              <a:t>Mercier</a:t>
            </a:r>
            <a:r>
              <a:rPr lang="it-IT" dirty="0" smtClean="0">
                <a:latin typeface="Bernard MT Condensed" pitchFamily="18" charset="0"/>
              </a:rPr>
              <a:t> </a:t>
            </a:r>
            <a:endParaRPr lang="it-IT" dirty="0">
              <a:latin typeface="Bernard MT Condensed" pitchFamily="18" charset="0"/>
            </a:endParaRPr>
          </a:p>
        </p:txBody>
      </p:sp>
      <p:sp>
        <p:nvSpPr>
          <p:cNvPr id="6" name="Segnaposto testo 5"/>
          <p:cNvSpPr>
            <a:spLocks noGrp="1"/>
          </p:cNvSpPr>
          <p:nvPr>
            <p:ph type="body" idx="1"/>
          </p:nvPr>
        </p:nvSpPr>
        <p:spPr/>
        <p:txBody>
          <a:bodyPr>
            <a:normAutofit/>
          </a:bodyPr>
          <a:lstStyle/>
          <a:p>
            <a:r>
              <a:rPr lang="it-IT" i="1" dirty="0" smtClean="0">
                <a:latin typeface="Adobe Garamond Pro Bold" pitchFamily="18" charset="0"/>
              </a:rPr>
              <a:t>Une </a:t>
            </a:r>
            <a:r>
              <a:rPr lang="it-IT" i="1" dirty="0" err="1" smtClean="0">
                <a:latin typeface="Adobe Garamond Pro Bold" pitchFamily="18" charset="0"/>
              </a:rPr>
              <a:t>sensibilité</a:t>
            </a:r>
            <a:r>
              <a:rPr lang="it-IT" i="1" dirty="0" smtClean="0">
                <a:latin typeface="Adobe Garamond Pro Bold" pitchFamily="18" charset="0"/>
              </a:rPr>
              <a:t> </a:t>
            </a:r>
            <a:r>
              <a:rPr lang="it-IT" i="1" dirty="0" err="1" smtClean="0">
                <a:latin typeface="Adobe Garamond Pro Bold" pitchFamily="18" charset="0"/>
              </a:rPr>
              <a:t>préromantique</a:t>
            </a:r>
            <a:endParaRPr lang="it-IT" i="1" dirty="0">
              <a:latin typeface="Adobe Garamond Pro Bold" pitchFamily="18" charset="0"/>
            </a:endParaRPr>
          </a:p>
        </p:txBody>
      </p:sp>
      <p:sp>
        <p:nvSpPr>
          <p:cNvPr id="7" name="Segnaposto contenuto 6"/>
          <p:cNvSpPr>
            <a:spLocks noGrp="1"/>
          </p:cNvSpPr>
          <p:nvPr>
            <p:ph sz="half" idx="2"/>
          </p:nvPr>
        </p:nvSpPr>
        <p:spPr/>
        <p:txBody>
          <a:bodyPr/>
          <a:lstStyle/>
          <a:p>
            <a:pPr marL="0" indent="0">
              <a:buNone/>
            </a:pPr>
            <a:r>
              <a:rPr lang="it-IT" dirty="0" err="1" smtClean="0">
                <a:latin typeface="Garamond" pitchFamily="18" charset="0"/>
              </a:rPr>
              <a:t>Au</a:t>
            </a:r>
            <a:r>
              <a:rPr lang="it-IT" dirty="0" smtClean="0">
                <a:latin typeface="Garamond" pitchFamily="18" charset="0"/>
              </a:rPr>
              <a:t> </a:t>
            </a:r>
            <a:r>
              <a:rPr lang="it-IT" dirty="0" err="1" smtClean="0">
                <a:latin typeface="Garamond" pitchFamily="18" charset="0"/>
              </a:rPr>
              <a:t>sommet</a:t>
            </a:r>
            <a:r>
              <a:rPr lang="it-IT" dirty="0" smtClean="0">
                <a:latin typeface="Garamond" pitchFamily="18" charset="0"/>
              </a:rPr>
              <a:t> </a:t>
            </a:r>
            <a:r>
              <a:rPr lang="it-IT" dirty="0" err="1" smtClean="0">
                <a:latin typeface="Garamond" pitchFamily="18" charset="0"/>
              </a:rPr>
              <a:t>du</a:t>
            </a:r>
            <a:r>
              <a:rPr lang="it-IT" dirty="0" smtClean="0">
                <a:latin typeface="Garamond" pitchFamily="18" charset="0"/>
              </a:rPr>
              <a:t> </a:t>
            </a:r>
            <a:r>
              <a:rPr lang="it-IT" dirty="0" err="1" smtClean="0">
                <a:latin typeface="Garamond" pitchFamily="18" charset="0"/>
              </a:rPr>
              <a:t>Vésuve</a:t>
            </a:r>
            <a:r>
              <a:rPr lang="it-IT" dirty="0" smtClean="0">
                <a:latin typeface="Garamond" pitchFamily="18" charset="0"/>
              </a:rPr>
              <a:t>, à la </a:t>
            </a:r>
            <a:r>
              <a:rPr lang="it-IT" dirty="0" err="1" smtClean="0">
                <a:latin typeface="Garamond" pitchFamily="18" charset="0"/>
              </a:rPr>
              <a:t>lueur</a:t>
            </a:r>
            <a:r>
              <a:rPr lang="it-IT" dirty="0" smtClean="0">
                <a:latin typeface="Garamond" pitchFamily="18" charset="0"/>
              </a:rPr>
              <a:t> d’une </a:t>
            </a:r>
            <a:r>
              <a:rPr lang="it-IT" dirty="0" err="1" smtClean="0">
                <a:latin typeface="Garamond" pitchFamily="18" charset="0"/>
              </a:rPr>
              <a:t>éruption</a:t>
            </a:r>
            <a:r>
              <a:rPr lang="it-IT" dirty="0" smtClean="0">
                <a:latin typeface="Garamond" pitchFamily="18" charset="0"/>
              </a:rPr>
              <a:t>, à </a:t>
            </a:r>
            <a:r>
              <a:rPr lang="it-IT" dirty="0" err="1" smtClean="0">
                <a:latin typeface="Garamond" pitchFamily="18" charset="0"/>
              </a:rPr>
              <a:t>minuit</a:t>
            </a:r>
            <a:endParaRPr lang="it-IT" dirty="0" smtClean="0">
              <a:latin typeface="Garamond" pitchFamily="18" charset="0"/>
            </a:endParaRPr>
          </a:p>
          <a:p>
            <a:pPr marL="0" indent="0">
              <a:buNone/>
            </a:pPr>
            <a:r>
              <a:rPr lang="it-IT" dirty="0" smtClean="0">
                <a:latin typeface="Garamond" pitchFamily="18" charset="0"/>
              </a:rPr>
              <a:t>…</a:t>
            </a:r>
          </a:p>
          <a:p>
            <a:pPr marL="0" indent="0">
              <a:buNone/>
            </a:pPr>
            <a:r>
              <a:rPr lang="it-IT" dirty="0" err="1" smtClean="0">
                <a:latin typeface="Garamond" pitchFamily="18" charset="0"/>
              </a:rPr>
              <a:t>J’étois</a:t>
            </a:r>
            <a:r>
              <a:rPr lang="it-IT" dirty="0" smtClean="0">
                <a:latin typeface="Garamond" pitchFamily="18" charset="0"/>
              </a:rPr>
              <a:t> </a:t>
            </a:r>
            <a:r>
              <a:rPr lang="it-IT" dirty="0" err="1" smtClean="0">
                <a:latin typeface="Garamond" pitchFamily="18" charset="0"/>
              </a:rPr>
              <a:t>vraiment</a:t>
            </a:r>
            <a:r>
              <a:rPr lang="it-IT" dirty="0" smtClean="0">
                <a:latin typeface="Garamond" pitchFamily="18" charset="0"/>
              </a:rPr>
              <a:t> en </a:t>
            </a:r>
            <a:r>
              <a:rPr lang="it-IT" dirty="0" err="1" smtClean="0">
                <a:latin typeface="Garamond" pitchFamily="18" charset="0"/>
              </a:rPr>
              <a:t>extase</a:t>
            </a:r>
            <a:r>
              <a:rPr lang="it-IT" dirty="0" smtClean="0">
                <a:latin typeface="Garamond" pitchFamily="18" charset="0"/>
              </a:rPr>
              <a:t>. Ce </a:t>
            </a:r>
            <a:r>
              <a:rPr lang="it-IT" dirty="0" err="1" smtClean="0">
                <a:latin typeface="Garamond" pitchFamily="18" charset="0"/>
              </a:rPr>
              <a:t>désert</a:t>
            </a:r>
            <a:r>
              <a:rPr lang="it-IT" dirty="0" smtClean="0">
                <a:latin typeface="Garamond" pitchFamily="18" charset="0"/>
              </a:rPr>
              <a:t>! </a:t>
            </a:r>
            <a:r>
              <a:rPr lang="it-IT" dirty="0" err="1" smtClean="0">
                <a:latin typeface="Garamond" pitchFamily="18" charset="0"/>
              </a:rPr>
              <a:t>Cette</a:t>
            </a:r>
            <a:r>
              <a:rPr lang="it-IT" dirty="0" smtClean="0">
                <a:latin typeface="Garamond" pitchFamily="18" charset="0"/>
              </a:rPr>
              <a:t> </a:t>
            </a:r>
            <a:r>
              <a:rPr lang="it-IT" dirty="0" err="1" smtClean="0">
                <a:latin typeface="Garamond" pitchFamily="18" charset="0"/>
              </a:rPr>
              <a:t>hauteur</a:t>
            </a:r>
            <a:r>
              <a:rPr lang="it-IT" dirty="0" smtClean="0">
                <a:latin typeface="Garamond" pitchFamily="18" charset="0"/>
              </a:rPr>
              <a:t>! </a:t>
            </a:r>
            <a:r>
              <a:rPr lang="it-IT" dirty="0" err="1" smtClean="0">
                <a:latin typeface="Garamond" pitchFamily="18" charset="0"/>
              </a:rPr>
              <a:t>Cette</a:t>
            </a:r>
            <a:r>
              <a:rPr lang="it-IT" dirty="0" smtClean="0">
                <a:latin typeface="Garamond" pitchFamily="18" charset="0"/>
              </a:rPr>
              <a:t> </a:t>
            </a:r>
            <a:r>
              <a:rPr lang="it-IT" dirty="0" err="1" smtClean="0">
                <a:latin typeface="Garamond" pitchFamily="18" charset="0"/>
              </a:rPr>
              <a:t>nuit</a:t>
            </a:r>
            <a:r>
              <a:rPr lang="it-IT" dirty="0" smtClean="0">
                <a:latin typeface="Garamond" pitchFamily="18" charset="0"/>
              </a:rPr>
              <a:t>! Ce </a:t>
            </a:r>
            <a:r>
              <a:rPr lang="it-IT" dirty="0" err="1" smtClean="0">
                <a:latin typeface="Garamond" pitchFamily="18" charset="0"/>
              </a:rPr>
              <a:t>mont</a:t>
            </a:r>
            <a:r>
              <a:rPr lang="it-IT" dirty="0" smtClean="0">
                <a:latin typeface="Garamond" pitchFamily="18" charset="0"/>
              </a:rPr>
              <a:t> </a:t>
            </a:r>
            <a:r>
              <a:rPr lang="it-IT" dirty="0" err="1" smtClean="0">
                <a:latin typeface="Garamond" pitchFamily="18" charset="0"/>
              </a:rPr>
              <a:t>enflammé</a:t>
            </a:r>
            <a:r>
              <a:rPr lang="it-IT" dirty="0" smtClean="0">
                <a:latin typeface="Garamond" pitchFamily="18" charset="0"/>
              </a:rPr>
              <a:t>! Et </a:t>
            </a:r>
            <a:r>
              <a:rPr lang="it-IT" dirty="0" err="1" smtClean="0">
                <a:latin typeface="Garamond" pitchFamily="18" charset="0"/>
              </a:rPr>
              <a:t>j’étois</a:t>
            </a:r>
            <a:r>
              <a:rPr lang="it-IT" dirty="0" smtClean="0">
                <a:latin typeface="Garamond" pitchFamily="18" charset="0"/>
              </a:rPr>
              <a:t> là.</a:t>
            </a:r>
          </a:p>
          <a:p>
            <a:pPr marL="0" indent="0">
              <a:buNone/>
            </a:pPr>
            <a:r>
              <a:rPr lang="it-IT" dirty="0" smtClean="0">
                <a:latin typeface="Garamond" pitchFamily="18" charset="0"/>
              </a:rPr>
              <a:t>(1785)</a:t>
            </a:r>
            <a:endParaRPr lang="it-IT" dirty="0">
              <a:latin typeface="Garamond" pitchFamily="18" charset="0"/>
            </a:endParaRPr>
          </a:p>
        </p:txBody>
      </p:sp>
      <p:sp>
        <p:nvSpPr>
          <p:cNvPr id="8" name="Segnaposto testo 7"/>
          <p:cNvSpPr>
            <a:spLocks noGrp="1"/>
          </p:cNvSpPr>
          <p:nvPr>
            <p:ph type="body" sz="quarter" idx="3"/>
          </p:nvPr>
        </p:nvSpPr>
        <p:spPr>
          <a:xfrm>
            <a:off x="5436096" y="5373216"/>
            <a:ext cx="2448272" cy="792087"/>
          </a:xfrm>
        </p:spPr>
        <p:txBody>
          <a:bodyPr>
            <a:normAutofit lnSpcReduction="10000"/>
          </a:bodyPr>
          <a:lstStyle/>
          <a:p>
            <a:r>
              <a:rPr lang="it-IT" dirty="0" smtClean="0"/>
              <a:t>Turner, </a:t>
            </a:r>
            <a:r>
              <a:rPr lang="it-IT" i="1" dirty="0" smtClean="0"/>
              <a:t>L’eruzione del Vesuvio</a:t>
            </a:r>
            <a:r>
              <a:rPr lang="it-IT" dirty="0" smtClean="0"/>
              <a:t>, 1819</a:t>
            </a:r>
            <a:endParaRPr lang="it-IT" dirty="0"/>
          </a:p>
        </p:txBody>
      </p:sp>
      <p:pic>
        <p:nvPicPr>
          <p:cNvPr id="10" name="Segnaposto contenuto 9"/>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5422900" y="3318867"/>
            <a:ext cx="2486025" cy="1838325"/>
          </a:xfrm>
        </p:spPr>
      </p:pic>
    </p:spTree>
    <p:extLst>
      <p:ext uri="{BB962C8B-B14F-4D97-AF65-F5344CB8AC3E}">
        <p14:creationId xmlns:p14="http://schemas.microsoft.com/office/powerpoint/2010/main" val="15328107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latin typeface="Bernard MT Condensed" pitchFamily="18" charset="0"/>
              </a:rPr>
              <a:t>Dupaty</a:t>
            </a:r>
            <a:r>
              <a:rPr lang="it-IT" dirty="0" smtClean="0">
                <a:latin typeface="Bernard MT Condensed" pitchFamily="18" charset="0"/>
              </a:rPr>
              <a:t> </a:t>
            </a:r>
            <a:r>
              <a:rPr lang="it-IT" dirty="0" err="1" smtClean="0">
                <a:latin typeface="Bernard MT Condensed" pitchFamily="18" charset="0"/>
              </a:rPr>
              <a:t>Mercier</a:t>
            </a:r>
            <a:r>
              <a:rPr lang="it-IT" dirty="0" smtClean="0">
                <a:latin typeface="Bernard MT Condensed" pitchFamily="18" charset="0"/>
              </a:rPr>
              <a:t> </a:t>
            </a:r>
            <a:endParaRPr lang="it-IT" dirty="0">
              <a:latin typeface="Bernard MT Condensed" pitchFamily="18" charset="0"/>
            </a:endParaRPr>
          </a:p>
        </p:txBody>
      </p:sp>
      <p:sp>
        <p:nvSpPr>
          <p:cNvPr id="6" name="Segnaposto testo 5"/>
          <p:cNvSpPr>
            <a:spLocks noGrp="1"/>
          </p:cNvSpPr>
          <p:nvPr>
            <p:ph type="body" idx="1"/>
          </p:nvPr>
        </p:nvSpPr>
        <p:spPr/>
        <p:txBody>
          <a:bodyPr/>
          <a:lstStyle/>
          <a:p>
            <a:r>
              <a:rPr lang="it-IT" i="1" dirty="0" err="1" smtClean="0">
                <a:latin typeface="Adobe Garamond Pro Bold" pitchFamily="18" charset="0"/>
              </a:rPr>
              <a:t>Critique</a:t>
            </a:r>
            <a:r>
              <a:rPr lang="it-IT" i="1" dirty="0" smtClean="0">
                <a:latin typeface="Adobe Garamond Pro Bold" pitchFamily="18" charset="0"/>
              </a:rPr>
              <a:t> </a:t>
            </a:r>
            <a:r>
              <a:rPr lang="it-IT" i="1" dirty="0" err="1" smtClean="0">
                <a:latin typeface="Adobe Garamond Pro Bold" pitchFamily="18" charset="0"/>
              </a:rPr>
              <a:t>des</a:t>
            </a:r>
            <a:r>
              <a:rPr lang="it-IT" i="1" dirty="0" smtClean="0">
                <a:latin typeface="Adobe Garamond Pro Bold" pitchFamily="18" charset="0"/>
              </a:rPr>
              <a:t> </a:t>
            </a:r>
            <a:r>
              <a:rPr lang="it-IT" i="1" dirty="0" err="1" smtClean="0">
                <a:latin typeface="Adobe Garamond Pro Bold" pitchFamily="18" charset="0"/>
              </a:rPr>
              <a:t>institutions</a:t>
            </a:r>
            <a:endParaRPr lang="it-IT" i="1" dirty="0">
              <a:latin typeface="Adobe Garamond Pro Bold" pitchFamily="18" charset="0"/>
            </a:endParaRPr>
          </a:p>
        </p:txBody>
      </p:sp>
      <p:sp>
        <p:nvSpPr>
          <p:cNvPr id="7" name="Segnaposto contenuto 6"/>
          <p:cNvSpPr>
            <a:spLocks noGrp="1"/>
          </p:cNvSpPr>
          <p:nvPr>
            <p:ph sz="half" idx="2"/>
          </p:nvPr>
        </p:nvSpPr>
        <p:spPr/>
        <p:txBody>
          <a:bodyPr/>
          <a:lstStyle/>
          <a:p>
            <a:pPr marL="0" indent="0">
              <a:buNone/>
            </a:pPr>
            <a:r>
              <a:rPr lang="it-IT" dirty="0" err="1" smtClean="0">
                <a:latin typeface="Garamond" pitchFamily="18" charset="0"/>
              </a:rPr>
              <a:t>Théorie</a:t>
            </a:r>
            <a:r>
              <a:rPr lang="it-IT" dirty="0" smtClean="0">
                <a:latin typeface="Garamond" pitchFamily="18" charset="0"/>
              </a:rPr>
              <a:t> de la situation </a:t>
            </a:r>
            <a:r>
              <a:rPr lang="it-IT" dirty="0" err="1" smtClean="0">
                <a:latin typeface="Garamond" pitchFamily="18" charset="0"/>
              </a:rPr>
              <a:t>politique</a:t>
            </a:r>
            <a:r>
              <a:rPr lang="it-IT" dirty="0" smtClean="0">
                <a:latin typeface="Garamond" pitchFamily="18" charset="0"/>
              </a:rPr>
              <a:t> et morale </a:t>
            </a:r>
            <a:r>
              <a:rPr lang="it-IT" dirty="0" err="1" smtClean="0">
                <a:latin typeface="Garamond" pitchFamily="18" charset="0"/>
              </a:rPr>
              <a:t>du</a:t>
            </a:r>
            <a:r>
              <a:rPr lang="it-IT" dirty="0" smtClean="0">
                <a:latin typeface="Garamond" pitchFamily="18" charset="0"/>
              </a:rPr>
              <a:t> </a:t>
            </a:r>
            <a:r>
              <a:rPr lang="it-IT" dirty="0" err="1" smtClean="0">
                <a:latin typeface="Garamond" pitchFamily="18" charset="0"/>
              </a:rPr>
              <a:t>pays</a:t>
            </a:r>
            <a:r>
              <a:rPr lang="it-IT" dirty="0" smtClean="0">
                <a:latin typeface="Garamond" pitchFamily="18" charset="0"/>
              </a:rPr>
              <a:t>.</a:t>
            </a:r>
          </a:p>
          <a:p>
            <a:pPr marL="0" indent="0">
              <a:buNone/>
            </a:pPr>
            <a:r>
              <a:rPr lang="it-IT" dirty="0" smtClean="0">
                <a:latin typeface="Garamond" pitchFamily="18" charset="0"/>
              </a:rPr>
              <a:t>Tableau d’un </a:t>
            </a:r>
            <a:r>
              <a:rPr lang="it-IT" dirty="0" err="1" smtClean="0">
                <a:latin typeface="Garamond" pitchFamily="18" charset="0"/>
              </a:rPr>
              <a:t>pays</a:t>
            </a:r>
            <a:r>
              <a:rPr lang="it-IT" dirty="0" smtClean="0">
                <a:latin typeface="Garamond" pitchFamily="18" charset="0"/>
              </a:rPr>
              <a:t> </a:t>
            </a:r>
            <a:r>
              <a:rPr lang="it-IT" dirty="0" err="1" smtClean="0">
                <a:latin typeface="Garamond" pitchFamily="18" charset="0"/>
              </a:rPr>
              <a:t>arriéré</a:t>
            </a:r>
            <a:r>
              <a:rPr lang="it-IT" dirty="0" smtClean="0">
                <a:latin typeface="Garamond" pitchFamily="18" charset="0"/>
              </a:rPr>
              <a:t> et </a:t>
            </a:r>
            <a:r>
              <a:rPr lang="it-IT" dirty="0" err="1" smtClean="0">
                <a:latin typeface="Garamond" pitchFamily="18" charset="0"/>
              </a:rPr>
              <a:t>problématique</a:t>
            </a:r>
            <a:r>
              <a:rPr lang="it-IT" dirty="0" smtClean="0">
                <a:latin typeface="Garamond" pitchFamily="18" charset="0"/>
              </a:rPr>
              <a:t>.</a:t>
            </a:r>
          </a:p>
          <a:p>
            <a:pPr marL="0" indent="0">
              <a:buNone/>
            </a:pPr>
            <a:r>
              <a:rPr lang="it-IT" dirty="0" smtClean="0">
                <a:latin typeface="Garamond" pitchFamily="18" charset="0"/>
              </a:rPr>
              <a:t>(1785)</a:t>
            </a:r>
            <a:endParaRPr lang="it-IT" dirty="0">
              <a:latin typeface="Garamond" pitchFamily="18" charset="0"/>
            </a:endParaRPr>
          </a:p>
        </p:txBody>
      </p:sp>
      <p:sp>
        <p:nvSpPr>
          <p:cNvPr id="8" name="Segnaposto testo 7"/>
          <p:cNvSpPr>
            <a:spLocks noGrp="1"/>
          </p:cNvSpPr>
          <p:nvPr>
            <p:ph type="body" sz="quarter" idx="3"/>
          </p:nvPr>
        </p:nvSpPr>
        <p:spPr>
          <a:xfrm>
            <a:off x="4788024" y="4221089"/>
            <a:ext cx="3096344" cy="1080120"/>
          </a:xfrm>
        </p:spPr>
        <p:txBody>
          <a:bodyPr>
            <a:normAutofit/>
          </a:bodyPr>
          <a:lstStyle/>
          <a:p>
            <a:r>
              <a:rPr lang="it-IT" dirty="0" err="1" smtClean="0"/>
              <a:t>Sensibilité</a:t>
            </a:r>
            <a:r>
              <a:rPr lang="it-IT" dirty="0" smtClean="0"/>
              <a:t> </a:t>
            </a:r>
            <a:r>
              <a:rPr lang="it-IT" dirty="0" err="1" smtClean="0"/>
              <a:t>individuelle</a:t>
            </a:r>
            <a:endParaRPr lang="it-IT" dirty="0"/>
          </a:p>
        </p:txBody>
      </p:sp>
      <p:sp>
        <p:nvSpPr>
          <p:cNvPr id="3" name="Segnaposto contenuto 2"/>
          <p:cNvSpPr>
            <a:spLocks noGrp="1"/>
          </p:cNvSpPr>
          <p:nvPr>
            <p:ph sz="quarter" idx="4"/>
          </p:nvPr>
        </p:nvSpPr>
        <p:spPr>
          <a:xfrm>
            <a:off x="4645025" y="2174875"/>
            <a:ext cx="4041775" cy="1326133"/>
          </a:xfrm>
        </p:spPr>
        <p:txBody>
          <a:bodyPr/>
          <a:lstStyle/>
          <a:p>
            <a:pPr marL="0" indent="0">
              <a:buNone/>
            </a:pPr>
            <a:r>
              <a:rPr lang="it-IT" b="1" dirty="0" err="1" smtClean="0"/>
              <a:t>Réflexion</a:t>
            </a:r>
            <a:r>
              <a:rPr lang="it-IT" b="1" dirty="0" smtClean="0"/>
              <a:t> </a:t>
            </a:r>
            <a:r>
              <a:rPr lang="it-IT" b="1" dirty="0" err="1" smtClean="0"/>
              <a:t>politique</a:t>
            </a:r>
            <a:endParaRPr lang="it-IT" b="1" dirty="0"/>
          </a:p>
        </p:txBody>
      </p:sp>
    </p:spTree>
    <p:extLst>
      <p:ext uri="{BB962C8B-B14F-4D97-AF65-F5344CB8AC3E}">
        <p14:creationId xmlns:p14="http://schemas.microsoft.com/office/powerpoint/2010/main" val="13020417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a:t>
            </a:r>
            <a:r>
              <a:rPr lang="it-IT" dirty="0" err="1" smtClean="0"/>
              <a:t>voyage</a:t>
            </a:r>
            <a:r>
              <a:rPr lang="it-IT" dirty="0" smtClean="0"/>
              <a:t> </a:t>
            </a:r>
            <a:r>
              <a:rPr lang="it-IT" dirty="0" err="1" smtClean="0"/>
              <a:t>préromantique</a:t>
            </a:r>
            <a:endParaRPr lang="it-IT" dirty="0"/>
          </a:p>
        </p:txBody>
      </p:sp>
      <p:sp>
        <p:nvSpPr>
          <p:cNvPr id="4" name="Segnaposto testo 3"/>
          <p:cNvSpPr>
            <a:spLocks noGrp="1"/>
          </p:cNvSpPr>
          <p:nvPr>
            <p:ph type="body" idx="1"/>
          </p:nvPr>
        </p:nvSpPr>
        <p:spPr>
          <a:xfrm>
            <a:off x="457200" y="1340769"/>
            <a:ext cx="7643192" cy="834106"/>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it-IT" dirty="0" err="1"/>
              <a:t>Revalorisation</a:t>
            </a:r>
            <a:r>
              <a:rPr lang="it-IT" dirty="0"/>
              <a:t> </a:t>
            </a:r>
            <a:r>
              <a:rPr lang="it-IT" dirty="0" smtClean="0"/>
              <a:t>de la </a:t>
            </a:r>
            <a:r>
              <a:rPr lang="it-IT" dirty="0" err="1" smtClean="0"/>
              <a:t>subjectivité</a:t>
            </a:r>
            <a:endParaRPr lang="it-IT" dirty="0"/>
          </a:p>
        </p:txBody>
      </p:sp>
      <p:sp>
        <p:nvSpPr>
          <p:cNvPr id="5" name="Segnaposto testo 4"/>
          <p:cNvSpPr>
            <a:spLocks noGrp="1"/>
          </p:cNvSpPr>
          <p:nvPr>
            <p:ph type="body" sz="quarter" idx="3"/>
          </p:nvPr>
        </p:nvSpPr>
        <p:spPr>
          <a:xfrm>
            <a:off x="683568" y="4077072"/>
            <a:ext cx="8003233" cy="2062470"/>
          </a:xfrm>
        </p:spPr>
        <p:style>
          <a:lnRef idx="2">
            <a:schemeClr val="accent1">
              <a:shade val="50000"/>
            </a:schemeClr>
          </a:lnRef>
          <a:fillRef idx="1">
            <a:schemeClr val="accent1"/>
          </a:fillRef>
          <a:effectRef idx="0">
            <a:schemeClr val="accent1"/>
          </a:effectRef>
          <a:fontRef idx="minor">
            <a:schemeClr val="lt1"/>
          </a:fontRef>
        </p:style>
        <p:txBody>
          <a:bodyPr numCol="2"/>
          <a:lstStyle/>
          <a:p>
            <a:endParaRPr lang="it-IT" dirty="0" smtClean="0"/>
          </a:p>
          <a:p>
            <a:r>
              <a:rPr lang="it-IT" dirty="0" err="1" smtClean="0"/>
              <a:t>Moi</a:t>
            </a:r>
            <a:r>
              <a:rPr lang="it-IT" dirty="0" smtClean="0"/>
              <a:t>      </a:t>
            </a:r>
          </a:p>
          <a:p>
            <a:endParaRPr lang="it-IT" dirty="0"/>
          </a:p>
          <a:p>
            <a:endParaRPr lang="it-IT" dirty="0"/>
          </a:p>
          <a:p>
            <a:r>
              <a:rPr lang="it-IT" dirty="0" smtClean="0"/>
              <a:t>Nature</a:t>
            </a:r>
          </a:p>
          <a:p>
            <a:endParaRPr lang="it-IT" dirty="0"/>
          </a:p>
          <a:p>
            <a:endParaRPr lang="it-IT" dirty="0" smtClean="0"/>
          </a:p>
          <a:p>
            <a:r>
              <a:rPr lang="it-IT" dirty="0" err="1" smtClean="0"/>
              <a:t>Société</a:t>
            </a:r>
            <a:r>
              <a:rPr lang="it-IT" dirty="0" smtClean="0"/>
              <a:t> </a:t>
            </a:r>
          </a:p>
        </p:txBody>
      </p:sp>
      <p:sp>
        <p:nvSpPr>
          <p:cNvPr id="6" name="Segnaposto contenuto 5"/>
          <p:cNvSpPr>
            <a:spLocks noGrp="1"/>
          </p:cNvSpPr>
          <p:nvPr>
            <p:ph sz="quarter" idx="4"/>
          </p:nvPr>
        </p:nvSpPr>
        <p:spPr>
          <a:xfrm>
            <a:off x="4645025" y="2060849"/>
            <a:ext cx="4041775" cy="1584175"/>
          </a:xfrm>
        </p:spPr>
        <p:txBody>
          <a:bodyPr>
            <a:normAutofit/>
          </a:bodyPr>
          <a:lstStyle/>
          <a:p>
            <a:endParaRPr lang="it-IT" dirty="0" smtClean="0"/>
          </a:p>
          <a:p>
            <a:r>
              <a:rPr lang="it-IT" b="1" dirty="0" smtClean="0"/>
              <a:t>Foyer de </a:t>
            </a:r>
            <a:r>
              <a:rPr lang="it-IT" b="1" dirty="0" err="1" smtClean="0"/>
              <a:t>jouissance</a:t>
            </a:r>
            <a:r>
              <a:rPr lang="it-IT" b="1" dirty="0" smtClean="0"/>
              <a:t> </a:t>
            </a:r>
            <a:r>
              <a:rPr lang="it-IT" b="1" dirty="0" err="1" smtClean="0"/>
              <a:t>esthétique</a:t>
            </a:r>
            <a:endParaRPr lang="it-IT" b="1" dirty="0"/>
          </a:p>
        </p:txBody>
      </p:sp>
      <p:sp>
        <p:nvSpPr>
          <p:cNvPr id="7" name="Parentesi graffa aperta 6"/>
          <p:cNvSpPr/>
          <p:nvPr/>
        </p:nvSpPr>
        <p:spPr>
          <a:xfrm>
            <a:off x="2987824" y="4365104"/>
            <a:ext cx="792088" cy="1634480"/>
          </a:xfrm>
          <a:prstGeom prst="leftBrace">
            <a:avLst>
              <a:gd name="adj1" fmla="val 8333"/>
              <a:gd name="adj2" fmla="val 4911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p>
        </p:txBody>
      </p:sp>
      <p:sp>
        <p:nvSpPr>
          <p:cNvPr id="3" name="Segnaposto contenuto 2"/>
          <p:cNvSpPr>
            <a:spLocks noGrp="1"/>
          </p:cNvSpPr>
          <p:nvPr>
            <p:ph sz="half" idx="2"/>
          </p:nvPr>
        </p:nvSpPr>
        <p:spPr>
          <a:xfrm>
            <a:off x="457200" y="2132857"/>
            <a:ext cx="4040188" cy="1296143"/>
          </a:xfrm>
        </p:spPr>
        <p:txBody>
          <a:bodyPr/>
          <a:lstStyle/>
          <a:p>
            <a:pPr marL="0" indent="0">
              <a:buNone/>
            </a:pPr>
            <a:endParaRPr lang="it-IT" dirty="0"/>
          </a:p>
          <a:p>
            <a:r>
              <a:rPr lang="it-IT" b="1" dirty="0" err="1" smtClean="0"/>
              <a:t>Instance</a:t>
            </a:r>
            <a:r>
              <a:rPr lang="it-IT" b="1" dirty="0" smtClean="0"/>
              <a:t> </a:t>
            </a:r>
            <a:r>
              <a:rPr lang="it-IT" b="1" dirty="0" err="1" smtClean="0"/>
              <a:t>critique</a:t>
            </a:r>
            <a:endParaRPr lang="it-IT" b="1" dirty="0"/>
          </a:p>
        </p:txBody>
      </p:sp>
    </p:spTree>
    <p:extLst>
      <p:ext uri="{BB962C8B-B14F-4D97-AF65-F5344CB8AC3E}">
        <p14:creationId xmlns:p14="http://schemas.microsoft.com/office/powerpoint/2010/main" val="27759963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179512" y="274638"/>
            <a:ext cx="8568952"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it-IT" dirty="0" smtClean="0">
                <a:latin typeface="Times New Roman" pitchFamily="18" charset="0"/>
                <a:cs typeface="Times New Roman" pitchFamily="18" charset="0"/>
              </a:rPr>
              <a:t>Le </a:t>
            </a:r>
            <a:r>
              <a:rPr lang="it-IT" dirty="0" err="1" smtClean="0">
                <a:latin typeface="Times New Roman" pitchFamily="18" charset="0"/>
                <a:cs typeface="Times New Roman" pitchFamily="18" charset="0"/>
              </a:rPr>
              <a:t>récit</a:t>
            </a:r>
            <a:r>
              <a:rPr lang="it-IT" dirty="0" smtClean="0">
                <a:latin typeface="Times New Roman" pitchFamily="18" charset="0"/>
                <a:cs typeface="Times New Roman" pitchFamily="18" charset="0"/>
              </a:rPr>
              <a:t> de </a:t>
            </a:r>
            <a:r>
              <a:rPr lang="it-IT" dirty="0" err="1" smtClean="0">
                <a:latin typeface="Times New Roman" pitchFamily="18" charset="0"/>
                <a:cs typeface="Times New Roman" pitchFamily="18" charset="0"/>
              </a:rPr>
              <a:t>voyage</a:t>
            </a:r>
            <a:r>
              <a:rPr lang="it-IT" dirty="0" smtClean="0">
                <a:latin typeface="Times New Roman" pitchFamily="18" charset="0"/>
                <a:cs typeface="Times New Roman" pitchFamily="18" charset="0"/>
              </a:rPr>
              <a:t> </a:t>
            </a:r>
            <a:r>
              <a:rPr lang="it-IT" dirty="0" err="1" smtClean="0">
                <a:latin typeface="Times New Roman" pitchFamily="18" charset="0"/>
                <a:cs typeface="Times New Roman" pitchFamily="18" charset="0"/>
              </a:rPr>
              <a:t>entre</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le XVIII et le XIX </a:t>
            </a:r>
            <a:r>
              <a:rPr lang="it-IT" dirty="0" err="1" smtClean="0">
                <a:latin typeface="Times New Roman" pitchFamily="18" charset="0"/>
                <a:cs typeface="Times New Roman" pitchFamily="18" charset="0"/>
              </a:rPr>
              <a:t>siècles</a:t>
            </a:r>
            <a:endParaRPr lang="it-IT" dirty="0">
              <a:latin typeface="Times New Roman" pitchFamily="18" charset="0"/>
              <a:cs typeface="Times New Roman" pitchFamily="18" charset="0"/>
            </a:endParaRPr>
          </a:p>
        </p:txBody>
      </p:sp>
      <p:sp>
        <p:nvSpPr>
          <p:cNvPr id="9" name="Segnaposto testo 8"/>
          <p:cNvSpPr>
            <a:spLocks noGrp="1"/>
          </p:cNvSpPr>
          <p:nvPr>
            <p:ph type="body" idx="4294967295"/>
          </p:nvPr>
        </p:nvSpPr>
        <p:spPr>
          <a:xfrm>
            <a:off x="395536" y="1535113"/>
            <a:ext cx="8064896" cy="2109911"/>
          </a:xfrm>
        </p:spPr>
        <p:style>
          <a:lnRef idx="2">
            <a:schemeClr val="accent2">
              <a:shade val="50000"/>
            </a:schemeClr>
          </a:lnRef>
          <a:fillRef idx="1">
            <a:schemeClr val="accent2"/>
          </a:fillRef>
          <a:effectRef idx="0">
            <a:schemeClr val="accent2"/>
          </a:effectRef>
          <a:fontRef idx="minor">
            <a:schemeClr val="lt1"/>
          </a:fontRef>
        </p:style>
        <p:txBody>
          <a:bodyPr>
            <a:normAutofit fontScale="62500" lnSpcReduction="20000"/>
          </a:bodyPr>
          <a:lstStyle/>
          <a:p>
            <a:pPr algn="just">
              <a:spcBef>
                <a:spcPts val="0"/>
              </a:spcBef>
            </a:pPr>
            <a:endParaRPr lang="it-IT" dirty="0" smtClean="0"/>
          </a:p>
          <a:p>
            <a:pPr algn="just">
              <a:spcBef>
                <a:spcPts val="0"/>
              </a:spcBef>
            </a:pPr>
            <a:endParaRPr lang="it-IT" dirty="0"/>
          </a:p>
          <a:p>
            <a:pPr marL="0" indent="0" algn="ctr">
              <a:spcBef>
                <a:spcPts val="0"/>
              </a:spcBef>
              <a:buNone/>
            </a:pPr>
            <a:r>
              <a:rPr lang="it-IT" sz="3800" dirty="0" err="1" smtClean="0">
                <a:latin typeface="Times New Roman" pitchFamily="18" charset="0"/>
                <a:cs typeface="Times New Roman" pitchFamily="18" charset="0"/>
              </a:rPr>
              <a:t>Estétique</a:t>
            </a:r>
            <a:r>
              <a:rPr lang="it-IT" sz="3800" dirty="0" smtClean="0">
                <a:latin typeface="Times New Roman" pitchFamily="18" charset="0"/>
                <a:cs typeface="Times New Roman" pitchFamily="18" charset="0"/>
              </a:rPr>
              <a:t> </a:t>
            </a:r>
            <a:r>
              <a:rPr lang="it-IT" sz="3800" dirty="0" err="1">
                <a:latin typeface="Times New Roman" pitchFamily="18" charset="0"/>
                <a:cs typeface="Times New Roman" pitchFamily="18" charset="0"/>
              </a:rPr>
              <a:t>du</a:t>
            </a:r>
            <a:r>
              <a:rPr lang="it-IT" sz="3800" dirty="0">
                <a:latin typeface="Times New Roman" pitchFamily="18" charset="0"/>
                <a:cs typeface="Times New Roman" pitchFamily="18" charset="0"/>
              </a:rPr>
              <a:t> </a:t>
            </a:r>
            <a:r>
              <a:rPr lang="it-IT" sz="3800" dirty="0" err="1" smtClean="0">
                <a:latin typeface="Times New Roman" pitchFamily="18" charset="0"/>
                <a:cs typeface="Times New Roman" pitchFamily="18" charset="0"/>
              </a:rPr>
              <a:t>décousu</a:t>
            </a:r>
            <a:endParaRPr lang="it-IT" sz="3800" dirty="0" smtClean="0">
              <a:latin typeface="Times New Roman" pitchFamily="18" charset="0"/>
              <a:cs typeface="Times New Roman" pitchFamily="18" charset="0"/>
            </a:endParaRPr>
          </a:p>
          <a:p>
            <a:pPr marL="0" indent="0" algn="ctr">
              <a:buNone/>
            </a:pPr>
            <a:r>
              <a:rPr lang="it-IT" sz="3800" dirty="0" err="1">
                <a:latin typeface="Times New Roman" pitchFamily="18" charset="0"/>
                <a:cs typeface="Times New Roman" pitchFamily="18" charset="0"/>
              </a:rPr>
              <a:t>Rhétoriqe</a:t>
            </a:r>
            <a:r>
              <a:rPr lang="it-IT" sz="3800" dirty="0">
                <a:latin typeface="Times New Roman" pitchFamily="18" charset="0"/>
                <a:cs typeface="Times New Roman" pitchFamily="18" charset="0"/>
              </a:rPr>
              <a:t> </a:t>
            </a:r>
            <a:r>
              <a:rPr lang="it-IT" sz="3800" dirty="0" smtClean="0">
                <a:latin typeface="Times New Roman" pitchFamily="18" charset="0"/>
                <a:cs typeface="Times New Roman" pitchFamily="18" charset="0"/>
              </a:rPr>
              <a:t>de </a:t>
            </a:r>
            <a:r>
              <a:rPr lang="it-IT" sz="3800" dirty="0">
                <a:latin typeface="Times New Roman" pitchFamily="18" charset="0"/>
                <a:cs typeface="Times New Roman" pitchFamily="18" charset="0"/>
              </a:rPr>
              <a:t>la </a:t>
            </a:r>
            <a:r>
              <a:rPr lang="it-IT" sz="3800" dirty="0" err="1" smtClean="0">
                <a:latin typeface="Times New Roman" pitchFamily="18" charset="0"/>
                <a:cs typeface="Times New Roman" pitchFamily="18" charset="0"/>
              </a:rPr>
              <a:t>spontanéité</a:t>
            </a:r>
            <a:endParaRPr lang="it-IT" sz="3800" dirty="0" smtClean="0">
              <a:latin typeface="Times New Roman" pitchFamily="18" charset="0"/>
              <a:cs typeface="Times New Roman" pitchFamily="18" charset="0"/>
            </a:endParaRPr>
          </a:p>
          <a:p>
            <a:pPr marL="0" indent="0" algn="ctr">
              <a:buNone/>
            </a:pPr>
            <a:r>
              <a:rPr lang="it-IT" sz="3800" dirty="0" err="1" smtClean="0">
                <a:latin typeface="Times New Roman" pitchFamily="18" charset="0"/>
                <a:cs typeface="Times New Roman" pitchFamily="18" charset="0"/>
              </a:rPr>
              <a:t>Rhétorique</a:t>
            </a:r>
            <a:r>
              <a:rPr lang="it-IT" sz="3800" dirty="0" smtClean="0">
                <a:latin typeface="Times New Roman" pitchFamily="18" charset="0"/>
                <a:cs typeface="Times New Roman" pitchFamily="18" charset="0"/>
              </a:rPr>
              <a:t> </a:t>
            </a:r>
            <a:r>
              <a:rPr lang="it-IT" sz="3800" dirty="0" err="1">
                <a:latin typeface="Times New Roman" pitchFamily="18" charset="0"/>
                <a:cs typeface="Times New Roman" pitchFamily="18" charset="0"/>
              </a:rPr>
              <a:t>d</a:t>
            </a:r>
            <a:r>
              <a:rPr lang="it-IT" sz="3800" dirty="0" err="1" smtClean="0">
                <a:latin typeface="Times New Roman" pitchFamily="18" charset="0"/>
                <a:cs typeface="Times New Roman" pitchFamily="18" charset="0"/>
              </a:rPr>
              <a:t>u</a:t>
            </a:r>
            <a:r>
              <a:rPr lang="it-IT" sz="3800" dirty="0" smtClean="0">
                <a:latin typeface="Times New Roman" pitchFamily="18" charset="0"/>
                <a:cs typeface="Times New Roman" pitchFamily="18" charset="0"/>
              </a:rPr>
              <a:t> </a:t>
            </a:r>
            <a:r>
              <a:rPr lang="it-IT" sz="3800" dirty="0" err="1">
                <a:latin typeface="Times New Roman" pitchFamily="18" charset="0"/>
                <a:cs typeface="Times New Roman" pitchFamily="18" charset="0"/>
              </a:rPr>
              <a:t>dialogue</a:t>
            </a:r>
            <a:r>
              <a:rPr lang="it-IT" sz="3800" dirty="0">
                <a:latin typeface="Times New Roman" pitchFamily="18" charset="0"/>
                <a:cs typeface="Times New Roman" pitchFamily="18" charset="0"/>
              </a:rPr>
              <a:t> </a:t>
            </a:r>
            <a:r>
              <a:rPr lang="it-IT" sz="3800" dirty="0" err="1">
                <a:latin typeface="Times New Roman" pitchFamily="18" charset="0"/>
                <a:cs typeface="Times New Roman" pitchFamily="18" charset="0"/>
              </a:rPr>
              <a:t>avec</a:t>
            </a:r>
            <a:r>
              <a:rPr lang="it-IT" sz="3800" dirty="0">
                <a:latin typeface="Times New Roman" pitchFamily="18" charset="0"/>
                <a:cs typeface="Times New Roman" pitchFamily="18" charset="0"/>
              </a:rPr>
              <a:t> le </a:t>
            </a:r>
            <a:r>
              <a:rPr lang="it-IT" sz="3800" dirty="0" err="1" smtClean="0">
                <a:latin typeface="Times New Roman" pitchFamily="18" charset="0"/>
                <a:cs typeface="Times New Roman" pitchFamily="18" charset="0"/>
              </a:rPr>
              <a:t>lecteur</a:t>
            </a:r>
            <a:endParaRPr lang="it-IT" sz="3800" dirty="0" smtClean="0">
              <a:latin typeface="Times New Roman" pitchFamily="18" charset="0"/>
              <a:cs typeface="Times New Roman" pitchFamily="18" charset="0"/>
            </a:endParaRPr>
          </a:p>
          <a:p>
            <a:pPr marL="0" indent="0" algn="ctr">
              <a:buNone/>
            </a:pPr>
            <a:r>
              <a:rPr lang="it-IT" sz="3800" dirty="0" err="1" smtClean="0">
                <a:latin typeface="Times New Roman" pitchFamily="18" charset="0"/>
                <a:cs typeface="Times New Roman" pitchFamily="18" charset="0"/>
              </a:rPr>
              <a:t>Rhétorique</a:t>
            </a:r>
            <a:r>
              <a:rPr lang="it-IT" sz="3800" dirty="0" smtClean="0">
                <a:latin typeface="Times New Roman" pitchFamily="18" charset="0"/>
                <a:cs typeface="Times New Roman" pitchFamily="18" charset="0"/>
              </a:rPr>
              <a:t> de </a:t>
            </a:r>
            <a:r>
              <a:rPr lang="it-IT" sz="3800" dirty="0">
                <a:latin typeface="Times New Roman" pitchFamily="18" charset="0"/>
                <a:cs typeface="Times New Roman" pitchFamily="18" charset="0"/>
              </a:rPr>
              <a:t>la </a:t>
            </a:r>
            <a:r>
              <a:rPr lang="it-IT" sz="3800" dirty="0" err="1">
                <a:latin typeface="Times New Roman" pitchFamily="18" charset="0"/>
                <a:cs typeface="Times New Roman" pitchFamily="18" charset="0"/>
              </a:rPr>
              <a:t>vision</a:t>
            </a:r>
            <a:r>
              <a:rPr lang="it-IT" sz="3800" dirty="0">
                <a:latin typeface="Times New Roman" pitchFamily="18" charset="0"/>
                <a:cs typeface="Times New Roman" pitchFamily="18" charset="0"/>
              </a:rPr>
              <a:t> </a:t>
            </a:r>
            <a:r>
              <a:rPr lang="it-IT" sz="3800" dirty="0" err="1">
                <a:latin typeface="Times New Roman" pitchFamily="18" charset="0"/>
                <a:cs typeface="Times New Roman" pitchFamily="18" charset="0"/>
              </a:rPr>
              <a:t>directe</a:t>
            </a:r>
            <a:endParaRPr lang="it-IT" sz="3800" dirty="0">
              <a:latin typeface="Times New Roman" pitchFamily="18" charset="0"/>
              <a:cs typeface="Times New Roman" pitchFamily="18" charset="0"/>
            </a:endParaRPr>
          </a:p>
          <a:p>
            <a:endParaRPr lang="it-IT" dirty="0"/>
          </a:p>
        </p:txBody>
      </p:sp>
      <p:graphicFrame>
        <p:nvGraphicFramePr>
          <p:cNvPr id="11" name="Segnaposto contenuto 10"/>
          <p:cNvGraphicFramePr>
            <a:graphicFrameLocks noGrp="1"/>
          </p:cNvGraphicFramePr>
          <p:nvPr>
            <p:ph sz="half" idx="4294967295"/>
            <p:extLst>
              <p:ext uri="{D42A27DB-BD31-4B8C-83A1-F6EECF244321}">
                <p14:modId xmlns:p14="http://schemas.microsoft.com/office/powerpoint/2010/main" val="1230415779"/>
              </p:ext>
            </p:extLst>
          </p:nvPr>
        </p:nvGraphicFramePr>
        <p:xfrm>
          <a:off x="0" y="4005064"/>
          <a:ext cx="4040188" cy="21210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3" name="Segnaposto contenuto 12"/>
          <p:cNvGraphicFramePr>
            <a:graphicFrameLocks noGrp="1"/>
          </p:cNvGraphicFramePr>
          <p:nvPr>
            <p:ph sz="quarter" idx="4294967295"/>
            <p:extLst>
              <p:ext uri="{D42A27DB-BD31-4B8C-83A1-F6EECF244321}">
                <p14:modId xmlns:p14="http://schemas.microsoft.com/office/powerpoint/2010/main" val="1293644130"/>
              </p:ext>
            </p:extLst>
          </p:nvPr>
        </p:nvGraphicFramePr>
        <p:xfrm>
          <a:off x="5102225" y="3861048"/>
          <a:ext cx="4041775" cy="226511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04807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Diderot</a:t>
            </a:r>
            <a:r>
              <a:rPr lang="it-IT" dirty="0" smtClean="0"/>
              <a:t> e il </a:t>
            </a:r>
            <a:r>
              <a:rPr lang="it-IT" i="1" dirty="0" err="1" smtClean="0"/>
              <a:t>voyageur</a:t>
            </a:r>
            <a:r>
              <a:rPr lang="it-IT" i="1" dirty="0" smtClean="0"/>
              <a:t> </a:t>
            </a:r>
            <a:r>
              <a:rPr lang="it-IT" i="1" dirty="0" err="1" smtClean="0"/>
              <a:t>éclairé</a:t>
            </a:r>
            <a:endParaRPr lang="it-IT" dirty="0"/>
          </a:p>
        </p:txBody>
      </p:sp>
      <p:sp>
        <p:nvSpPr>
          <p:cNvPr id="4" name="Segnaposto contenuto 3"/>
          <p:cNvSpPr>
            <a:spLocks noGrp="1"/>
          </p:cNvSpPr>
          <p:nvPr>
            <p:ph idx="1"/>
          </p:nvPr>
        </p:nvSpPr>
        <p:spPr/>
        <p:txBody>
          <a:bodyPr>
            <a:normAutofit lnSpcReduction="10000"/>
          </a:bodyPr>
          <a:lstStyle/>
          <a:p>
            <a:pPr marL="0" indent="0" algn="just">
              <a:buNone/>
            </a:pPr>
            <a:r>
              <a:rPr lang="fr-FR" dirty="0"/>
              <a:t>Je voudrais au voyageur une bonne teinture de mathématiques, des éléments de calcul, de géométrie, de mécanique, d’hydraulique, de physique expérimentale, d’histoire naturelle, de chimie, du dessin, de la géographie, et même un </a:t>
            </a:r>
            <a:r>
              <a:rPr lang="fr-FR" dirty="0" smtClean="0"/>
              <a:t>peu d’astronomie.</a:t>
            </a:r>
          </a:p>
          <a:p>
            <a:pPr marL="0" indent="0" algn="r">
              <a:buNone/>
            </a:pPr>
            <a:r>
              <a:rPr lang="fr-FR" sz="2800" dirty="0" smtClean="0"/>
              <a:t>Dans « Préliminaires », in </a:t>
            </a:r>
            <a:r>
              <a:rPr lang="fr-FR" sz="2800" i="1" dirty="0" smtClean="0"/>
              <a:t>Voyage en Hollande…</a:t>
            </a:r>
            <a:endParaRPr lang="it-IT" sz="2800" dirty="0"/>
          </a:p>
          <a:p>
            <a:pPr>
              <a:buNone/>
            </a:pPr>
            <a:endParaRPr lang="it-IT" dirty="0"/>
          </a:p>
        </p:txBody>
      </p:sp>
      <p:sp>
        <p:nvSpPr>
          <p:cNvPr id="5" name="Segnaposto testo 4"/>
          <p:cNvSpPr>
            <a:spLocks noGrp="1"/>
          </p:cNvSpPr>
          <p:nvPr>
            <p:ph type="body" sz="half" idx="2"/>
          </p:nvPr>
        </p:nvSpPr>
        <p:spPr/>
        <p:txBody>
          <a:bodyPr/>
          <a:lstStyle/>
          <a:p>
            <a:r>
              <a:rPr lang="it-IT" dirty="0" smtClean="0"/>
              <a:t>Le </a:t>
            </a:r>
            <a:r>
              <a:rPr lang="it-IT" dirty="0" err="1" smtClean="0"/>
              <a:t>voyage</a:t>
            </a:r>
            <a:r>
              <a:rPr lang="it-IT" dirty="0" smtClean="0"/>
              <a:t> en </a:t>
            </a:r>
            <a:r>
              <a:rPr lang="it-IT" dirty="0" err="1" smtClean="0"/>
              <a:t>Hollande</a:t>
            </a:r>
            <a:r>
              <a:rPr lang="it-IT" dirty="0" smtClean="0"/>
              <a:t> </a:t>
            </a:r>
            <a:r>
              <a:rPr lang="it-IT" dirty="0" err="1" smtClean="0"/>
              <a:t>et</a:t>
            </a:r>
            <a:r>
              <a:rPr lang="it-IT" dirty="0" smtClean="0"/>
              <a:t> </a:t>
            </a:r>
            <a:r>
              <a:rPr lang="it-IT" dirty="0" err="1" smtClean="0"/>
              <a:t>dans</a:t>
            </a:r>
            <a:r>
              <a:rPr lang="it-IT" dirty="0" smtClean="0"/>
              <a:t> </a:t>
            </a:r>
            <a:r>
              <a:rPr lang="it-IT" dirty="0" err="1" smtClean="0"/>
              <a:t>les</a:t>
            </a:r>
            <a:r>
              <a:rPr lang="it-IT" dirty="0" smtClean="0"/>
              <a:t> </a:t>
            </a:r>
            <a:r>
              <a:rPr lang="it-IT" dirty="0" err="1" smtClean="0"/>
              <a:t>Pays</a:t>
            </a:r>
            <a:r>
              <a:rPr lang="it-IT" dirty="0" smtClean="0"/>
              <a:t> </a:t>
            </a:r>
            <a:r>
              <a:rPr lang="it-IT" dirty="0" err="1" smtClean="0"/>
              <a:t>autrichiens</a:t>
            </a:r>
            <a:r>
              <a:rPr lang="it-IT" dirty="0" smtClean="0"/>
              <a:t> </a:t>
            </a:r>
          </a:p>
          <a:p>
            <a:r>
              <a:rPr lang="it-IT" dirty="0" err="1" smtClean="0"/>
              <a:t>Entre</a:t>
            </a:r>
            <a:r>
              <a:rPr lang="it-IT" dirty="0" smtClean="0"/>
              <a:t> 1773 </a:t>
            </a:r>
            <a:r>
              <a:rPr lang="it-IT" dirty="0" err="1" smtClean="0"/>
              <a:t>et</a:t>
            </a:r>
            <a:r>
              <a:rPr lang="it-IT" dirty="0" smtClean="0"/>
              <a:t> 1774</a:t>
            </a:r>
          </a:p>
          <a:p>
            <a:r>
              <a:rPr lang="it-IT" dirty="0" smtClean="0"/>
              <a:t>1° </a:t>
            </a:r>
            <a:r>
              <a:rPr lang="it-IT" dirty="0" err="1" smtClean="0"/>
              <a:t>publication</a:t>
            </a:r>
            <a:r>
              <a:rPr lang="it-IT" dirty="0" smtClean="0"/>
              <a:t> </a:t>
            </a:r>
            <a:r>
              <a:rPr lang="it-IT" dirty="0" err="1" smtClean="0"/>
              <a:t>dans</a:t>
            </a:r>
            <a:r>
              <a:rPr lang="it-IT" dirty="0" smtClean="0"/>
              <a:t> la </a:t>
            </a:r>
            <a:r>
              <a:rPr lang="it-IT" i="1" dirty="0" err="1" smtClean="0"/>
              <a:t>Correspondance</a:t>
            </a:r>
            <a:r>
              <a:rPr lang="it-IT" i="1" dirty="0" smtClean="0"/>
              <a:t> </a:t>
            </a:r>
            <a:r>
              <a:rPr lang="it-IT" i="1" dirty="0" err="1" smtClean="0"/>
              <a:t>littéraire</a:t>
            </a:r>
            <a:r>
              <a:rPr lang="it-IT" i="1" dirty="0" smtClean="0"/>
              <a:t> en feuilleton</a:t>
            </a:r>
            <a:r>
              <a:rPr lang="it-IT" dirty="0" smtClean="0"/>
              <a:t>  (1780-1782)</a:t>
            </a:r>
          </a:p>
          <a:p>
            <a:r>
              <a:rPr lang="it-IT" dirty="0" smtClean="0"/>
              <a:t>1° </a:t>
            </a:r>
            <a:r>
              <a:rPr lang="it-IT" dirty="0" err="1" smtClean="0"/>
              <a:t>publication</a:t>
            </a:r>
            <a:r>
              <a:rPr lang="it-IT" dirty="0" smtClean="0"/>
              <a:t> en </a:t>
            </a:r>
            <a:r>
              <a:rPr lang="it-IT" dirty="0" err="1" smtClean="0"/>
              <a:t>livre</a:t>
            </a:r>
            <a:r>
              <a:rPr lang="it-IT" dirty="0" smtClean="0"/>
              <a:t>: 1819, </a:t>
            </a:r>
            <a:r>
              <a:rPr lang="it-IT" dirty="0" err="1" smtClean="0"/>
              <a:t>chez</a:t>
            </a:r>
            <a:r>
              <a:rPr lang="it-IT" dirty="0" smtClean="0"/>
              <a:t> Belin</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Diderot</a:t>
            </a:r>
            <a:endParaRPr lang="it-IT" dirty="0"/>
          </a:p>
        </p:txBody>
      </p:sp>
      <p:sp>
        <p:nvSpPr>
          <p:cNvPr id="3" name="Segnaposto contenuto 2"/>
          <p:cNvSpPr>
            <a:spLocks noGrp="1"/>
          </p:cNvSpPr>
          <p:nvPr>
            <p:ph idx="1"/>
          </p:nvPr>
        </p:nvSpPr>
        <p:spPr/>
        <p:txBody>
          <a:bodyPr>
            <a:normAutofit lnSpcReduction="10000"/>
          </a:bodyPr>
          <a:lstStyle/>
          <a:p>
            <a:pPr marL="0" indent="0" algn="just">
              <a:buNone/>
            </a:pPr>
            <a:r>
              <a:rPr lang="it-IT" dirty="0" err="1" smtClean="0"/>
              <a:t>Vous</a:t>
            </a:r>
            <a:r>
              <a:rPr lang="it-IT" dirty="0" smtClean="0"/>
              <a:t> </a:t>
            </a:r>
            <a:r>
              <a:rPr lang="it-IT" dirty="0" err="1" smtClean="0"/>
              <a:t>abrégerez</a:t>
            </a:r>
            <a:r>
              <a:rPr lang="it-IT" dirty="0" smtClean="0"/>
              <a:t> </a:t>
            </a:r>
            <a:r>
              <a:rPr lang="it-IT" dirty="0" err="1" smtClean="0"/>
              <a:t>votre</a:t>
            </a:r>
            <a:r>
              <a:rPr lang="it-IT" dirty="0" smtClean="0"/>
              <a:t> </a:t>
            </a:r>
            <a:r>
              <a:rPr lang="it-IT" dirty="0" err="1" smtClean="0"/>
              <a:t>séjour</a:t>
            </a:r>
            <a:r>
              <a:rPr lang="it-IT" dirty="0" smtClean="0"/>
              <a:t> </a:t>
            </a:r>
            <a:r>
              <a:rPr lang="it-IT" dirty="0" err="1" smtClean="0"/>
              <a:t>et</a:t>
            </a:r>
            <a:r>
              <a:rPr lang="it-IT" dirty="0" smtClean="0"/>
              <a:t> </a:t>
            </a:r>
            <a:r>
              <a:rPr lang="it-IT" dirty="0" err="1" smtClean="0"/>
              <a:t>vous</a:t>
            </a:r>
            <a:r>
              <a:rPr lang="it-IT" dirty="0" smtClean="0"/>
              <a:t> </a:t>
            </a:r>
            <a:r>
              <a:rPr lang="it-IT" dirty="0" err="1" smtClean="0"/>
              <a:t>vous</a:t>
            </a:r>
            <a:r>
              <a:rPr lang="it-IT" dirty="0" smtClean="0"/>
              <a:t> </a:t>
            </a:r>
            <a:r>
              <a:rPr lang="it-IT" dirty="0" err="1" smtClean="0"/>
              <a:t>épargnerez</a:t>
            </a:r>
            <a:r>
              <a:rPr lang="it-IT" dirty="0" smtClean="0"/>
              <a:t> </a:t>
            </a:r>
            <a:r>
              <a:rPr lang="it-IT" dirty="0" err="1" smtClean="0"/>
              <a:t>bien</a:t>
            </a:r>
            <a:r>
              <a:rPr lang="it-IT" dirty="0" smtClean="0"/>
              <a:t> </a:t>
            </a:r>
            <a:r>
              <a:rPr lang="it-IT" dirty="0" err="1" smtClean="0"/>
              <a:t>des</a:t>
            </a:r>
            <a:r>
              <a:rPr lang="it-IT" dirty="0" smtClean="0"/>
              <a:t> </a:t>
            </a:r>
            <a:r>
              <a:rPr lang="it-IT" dirty="0" err="1" smtClean="0"/>
              <a:t>erreurs</a:t>
            </a:r>
            <a:r>
              <a:rPr lang="it-IT" dirty="0" smtClean="0"/>
              <a:t>, si </a:t>
            </a:r>
            <a:r>
              <a:rPr lang="it-IT" dirty="0" err="1" smtClean="0"/>
              <a:t>vous</a:t>
            </a:r>
            <a:r>
              <a:rPr lang="it-IT" dirty="0" smtClean="0"/>
              <a:t> </a:t>
            </a:r>
            <a:r>
              <a:rPr lang="it-IT" dirty="0" err="1" smtClean="0"/>
              <a:t>consultez</a:t>
            </a:r>
            <a:r>
              <a:rPr lang="it-IT" dirty="0" smtClean="0"/>
              <a:t> l’</a:t>
            </a:r>
            <a:r>
              <a:rPr lang="it-IT" dirty="0" err="1" smtClean="0"/>
              <a:t>homme</a:t>
            </a:r>
            <a:r>
              <a:rPr lang="it-IT" dirty="0" smtClean="0"/>
              <a:t> </a:t>
            </a:r>
            <a:r>
              <a:rPr lang="it-IT" dirty="0" err="1" smtClean="0"/>
              <a:t>instruit</a:t>
            </a:r>
            <a:r>
              <a:rPr lang="it-IT" dirty="0" smtClean="0"/>
              <a:t> </a:t>
            </a:r>
            <a:r>
              <a:rPr lang="it-IT" dirty="0" err="1" smtClean="0"/>
              <a:t>et</a:t>
            </a:r>
            <a:r>
              <a:rPr lang="it-IT" dirty="0" smtClean="0"/>
              <a:t> </a:t>
            </a:r>
            <a:r>
              <a:rPr lang="it-IT" dirty="0" err="1" smtClean="0"/>
              <a:t>expérimenté</a:t>
            </a:r>
            <a:r>
              <a:rPr lang="it-IT" dirty="0" smtClean="0"/>
              <a:t> </a:t>
            </a:r>
            <a:r>
              <a:rPr lang="it-IT" dirty="0" err="1" smtClean="0"/>
              <a:t>du</a:t>
            </a:r>
            <a:r>
              <a:rPr lang="it-IT" dirty="0" smtClean="0"/>
              <a:t> </a:t>
            </a:r>
            <a:r>
              <a:rPr lang="it-IT" dirty="0" err="1" smtClean="0"/>
              <a:t>pays</a:t>
            </a:r>
            <a:r>
              <a:rPr lang="it-IT" dirty="0" smtClean="0"/>
              <a:t> </a:t>
            </a:r>
            <a:r>
              <a:rPr lang="it-IT" dirty="0" err="1" smtClean="0"/>
              <a:t>sur</a:t>
            </a:r>
            <a:r>
              <a:rPr lang="it-IT" dirty="0" smtClean="0"/>
              <a:t> la </a:t>
            </a:r>
            <a:r>
              <a:rPr lang="it-IT" dirty="0" err="1" smtClean="0"/>
              <a:t>chose</a:t>
            </a:r>
            <a:r>
              <a:rPr lang="it-IT" dirty="0" smtClean="0"/>
              <a:t> </a:t>
            </a:r>
            <a:r>
              <a:rPr lang="it-IT" dirty="0" err="1" smtClean="0"/>
              <a:t>que</a:t>
            </a:r>
            <a:r>
              <a:rPr lang="it-IT" dirty="0" smtClean="0"/>
              <a:t> </a:t>
            </a:r>
            <a:r>
              <a:rPr lang="it-IT" dirty="0" err="1" smtClean="0"/>
              <a:t>vous</a:t>
            </a:r>
            <a:r>
              <a:rPr lang="it-IT" dirty="0" smtClean="0"/>
              <a:t> </a:t>
            </a:r>
            <a:r>
              <a:rPr lang="it-IT" dirty="0" err="1" smtClean="0"/>
              <a:t>désirez</a:t>
            </a:r>
            <a:r>
              <a:rPr lang="it-IT" dirty="0" smtClean="0"/>
              <a:t> </a:t>
            </a:r>
            <a:r>
              <a:rPr lang="it-IT" dirty="0" err="1" smtClean="0"/>
              <a:t>savoir</a:t>
            </a:r>
            <a:r>
              <a:rPr lang="it-IT" dirty="0" smtClean="0"/>
              <a:t>. L’</a:t>
            </a:r>
            <a:r>
              <a:rPr lang="it-IT" dirty="0" err="1" smtClean="0"/>
              <a:t>entretien</a:t>
            </a:r>
            <a:r>
              <a:rPr lang="it-IT" dirty="0" smtClean="0"/>
              <a:t> </a:t>
            </a:r>
            <a:r>
              <a:rPr lang="it-IT" dirty="0" err="1" smtClean="0"/>
              <a:t>avec</a:t>
            </a:r>
            <a:r>
              <a:rPr lang="it-IT" dirty="0" smtClean="0"/>
              <a:t> </a:t>
            </a:r>
            <a:r>
              <a:rPr lang="it-IT" dirty="0" err="1" smtClean="0"/>
              <a:t>des</a:t>
            </a:r>
            <a:r>
              <a:rPr lang="it-IT" dirty="0" smtClean="0"/>
              <a:t> </a:t>
            </a:r>
            <a:r>
              <a:rPr lang="it-IT" dirty="0" err="1" smtClean="0"/>
              <a:t>hommes</a:t>
            </a:r>
            <a:r>
              <a:rPr lang="it-IT" dirty="0" smtClean="0"/>
              <a:t> </a:t>
            </a:r>
            <a:r>
              <a:rPr lang="it-IT" dirty="0" err="1" smtClean="0"/>
              <a:t>choisis</a:t>
            </a:r>
            <a:r>
              <a:rPr lang="it-IT" dirty="0" smtClean="0"/>
              <a:t> </a:t>
            </a:r>
            <a:r>
              <a:rPr lang="it-IT" dirty="0" err="1" smtClean="0"/>
              <a:t>dans</a:t>
            </a:r>
            <a:r>
              <a:rPr lang="it-IT" dirty="0" smtClean="0"/>
              <a:t> </a:t>
            </a:r>
            <a:r>
              <a:rPr lang="it-IT" dirty="0" err="1" smtClean="0"/>
              <a:t>les</a:t>
            </a:r>
            <a:r>
              <a:rPr lang="it-IT" dirty="0" smtClean="0"/>
              <a:t> </a:t>
            </a:r>
            <a:r>
              <a:rPr lang="it-IT" dirty="0" err="1" smtClean="0"/>
              <a:t>diverses</a:t>
            </a:r>
            <a:r>
              <a:rPr lang="it-IT" dirty="0" smtClean="0"/>
              <a:t> </a:t>
            </a:r>
            <a:r>
              <a:rPr lang="it-IT" dirty="0" err="1" smtClean="0"/>
              <a:t>conditions</a:t>
            </a:r>
            <a:r>
              <a:rPr lang="it-IT" dirty="0" smtClean="0"/>
              <a:t> </a:t>
            </a:r>
            <a:r>
              <a:rPr lang="it-IT" dirty="0" err="1" smtClean="0"/>
              <a:t>vous</a:t>
            </a:r>
            <a:r>
              <a:rPr lang="it-IT" dirty="0" smtClean="0"/>
              <a:t> </a:t>
            </a:r>
            <a:r>
              <a:rPr lang="it-IT" dirty="0" err="1" smtClean="0"/>
              <a:t>instruira</a:t>
            </a:r>
            <a:r>
              <a:rPr lang="it-IT" dirty="0" smtClean="0"/>
              <a:t> plus en </a:t>
            </a:r>
            <a:r>
              <a:rPr lang="it-IT" dirty="0" err="1" smtClean="0"/>
              <a:t>deux</a:t>
            </a:r>
            <a:r>
              <a:rPr lang="it-IT" dirty="0" smtClean="0"/>
              <a:t> </a:t>
            </a:r>
            <a:r>
              <a:rPr lang="it-IT" dirty="0" err="1" smtClean="0"/>
              <a:t>matinées</a:t>
            </a:r>
            <a:r>
              <a:rPr lang="it-IT" dirty="0" smtClean="0"/>
              <a:t> </a:t>
            </a:r>
            <a:r>
              <a:rPr lang="it-IT" dirty="0" err="1" smtClean="0"/>
              <a:t>que</a:t>
            </a:r>
            <a:r>
              <a:rPr lang="it-IT" dirty="0" smtClean="0"/>
              <a:t> </a:t>
            </a:r>
            <a:r>
              <a:rPr lang="it-IT" dirty="0" err="1" smtClean="0"/>
              <a:t>vous</a:t>
            </a:r>
            <a:r>
              <a:rPr lang="it-IT" dirty="0" smtClean="0"/>
              <a:t> ne </a:t>
            </a:r>
            <a:r>
              <a:rPr lang="it-IT" dirty="0" err="1" smtClean="0"/>
              <a:t>recueilleriez</a:t>
            </a:r>
            <a:r>
              <a:rPr lang="it-IT" dirty="0" smtClean="0"/>
              <a:t> de </a:t>
            </a:r>
            <a:r>
              <a:rPr lang="it-IT" dirty="0" err="1" smtClean="0"/>
              <a:t>dix</a:t>
            </a:r>
            <a:r>
              <a:rPr lang="it-IT" dirty="0" smtClean="0"/>
              <a:t> </a:t>
            </a:r>
            <a:r>
              <a:rPr lang="it-IT" dirty="0" err="1" smtClean="0"/>
              <a:t>ans</a:t>
            </a:r>
            <a:r>
              <a:rPr lang="it-IT" dirty="0" smtClean="0"/>
              <a:t> d’</a:t>
            </a:r>
            <a:r>
              <a:rPr lang="it-IT" dirty="0" err="1" smtClean="0"/>
              <a:t>observations</a:t>
            </a:r>
            <a:r>
              <a:rPr lang="it-IT" dirty="0" smtClean="0"/>
              <a:t> </a:t>
            </a:r>
            <a:r>
              <a:rPr lang="it-IT" dirty="0" err="1" smtClean="0"/>
              <a:t>et</a:t>
            </a:r>
            <a:r>
              <a:rPr lang="it-IT" dirty="0" smtClean="0"/>
              <a:t> de </a:t>
            </a:r>
            <a:r>
              <a:rPr lang="it-IT" dirty="0" err="1" smtClean="0"/>
              <a:t>séjours</a:t>
            </a:r>
            <a:r>
              <a:rPr lang="it-IT" dirty="0" smtClean="0"/>
              <a:t>.</a:t>
            </a:r>
            <a:endParaRPr lang="it-IT" dirty="0"/>
          </a:p>
        </p:txBody>
      </p:sp>
      <p:sp>
        <p:nvSpPr>
          <p:cNvPr id="4" name="Segnaposto testo 3"/>
          <p:cNvSpPr>
            <a:spLocks noGrp="1"/>
          </p:cNvSpPr>
          <p:nvPr>
            <p:ph type="body" sz="half" idx="2"/>
          </p:nvPr>
        </p:nvSpPr>
        <p:spPr/>
        <p:txBody>
          <a:bodyPr/>
          <a:lstStyle/>
          <a:p>
            <a:r>
              <a:rPr lang="it-IT" dirty="0" smtClean="0"/>
              <a:t>Il viaggiatore umanista e testimone</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0" y="274638"/>
            <a:ext cx="8229600" cy="1143000"/>
          </a:xfrm>
        </p:spPr>
        <p:txBody>
          <a:bodyPr/>
          <a:lstStyle/>
          <a:p>
            <a:r>
              <a:rPr lang="it-IT" dirty="0" smtClean="0">
                <a:solidFill>
                  <a:srgbClr val="FF0000"/>
                </a:solidFill>
                <a:latin typeface="+mn-lt"/>
              </a:rPr>
              <a:t>Viaggio e sensibilità</a:t>
            </a:r>
            <a:endParaRPr lang="it-IT" dirty="0">
              <a:solidFill>
                <a:srgbClr val="FF0000"/>
              </a:solidFill>
              <a:latin typeface="+mn-lt"/>
            </a:endParaRPr>
          </a:p>
        </p:txBody>
      </p:sp>
      <p:sp>
        <p:nvSpPr>
          <p:cNvPr id="5" name="Segnaposto contenuto 4"/>
          <p:cNvSpPr>
            <a:spLocks noGrp="1"/>
          </p:cNvSpPr>
          <p:nvPr>
            <p:ph sz="half" idx="4294967295"/>
          </p:nvPr>
        </p:nvSpPr>
        <p:spPr>
          <a:xfrm>
            <a:off x="611560" y="2174875"/>
            <a:ext cx="3960440" cy="3951288"/>
          </a:xfrm>
        </p:spPr>
        <p:txBody>
          <a:bodyPr/>
          <a:lstStyle/>
          <a:p>
            <a:pPr>
              <a:buNone/>
            </a:pPr>
            <a:r>
              <a:rPr lang="it-IT" b="1" dirty="0" smtClean="0">
                <a:solidFill>
                  <a:schemeClr val="accent5">
                    <a:lumMod val="50000"/>
                  </a:schemeClr>
                </a:solidFill>
              </a:rPr>
              <a:t>L’io sociale del </a:t>
            </a:r>
          </a:p>
          <a:p>
            <a:pPr>
              <a:buNone/>
            </a:pPr>
            <a:r>
              <a:rPr lang="it-IT" b="1" dirty="0" err="1" smtClean="0">
                <a:solidFill>
                  <a:schemeClr val="accent5">
                    <a:lumMod val="50000"/>
                  </a:schemeClr>
                </a:solidFill>
              </a:rPr>
              <a:t>Chevalier</a:t>
            </a:r>
            <a:r>
              <a:rPr lang="it-IT" b="1" dirty="0" smtClean="0">
                <a:solidFill>
                  <a:schemeClr val="accent5">
                    <a:lumMod val="50000"/>
                  </a:schemeClr>
                </a:solidFill>
              </a:rPr>
              <a:t> de </a:t>
            </a:r>
            <a:r>
              <a:rPr lang="it-IT" b="1" dirty="0" err="1" smtClean="0">
                <a:solidFill>
                  <a:schemeClr val="accent5">
                    <a:lumMod val="50000"/>
                  </a:schemeClr>
                </a:solidFill>
              </a:rPr>
              <a:t>Brosses</a:t>
            </a:r>
            <a:endParaRPr lang="it-IT" b="1" dirty="0" smtClean="0">
              <a:solidFill>
                <a:schemeClr val="accent5">
                  <a:lumMod val="50000"/>
                </a:schemeClr>
              </a:solidFill>
            </a:endParaRPr>
          </a:p>
          <a:p>
            <a:endParaRPr lang="it-IT" dirty="0"/>
          </a:p>
        </p:txBody>
      </p:sp>
      <p:sp>
        <p:nvSpPr>
          <p:cNvPr id="6" name="Segnaposto testo 5"/>
          <p:cNvSpPr>
            <a:spLocks noGrp="1"/>
          </p:cNvSpPr>
          <p:nvPr>
            <p:ph type="body" sz="quarter" idx="4294967295"/>
          </p:nvPr>
        </p:nvSpPr>
        <p:spPr>
          <a:xfrm>
            <a:off x="5102225" y="1535113"/>
            <a:ext cx="3790255" cy="639762"/>
          </a:xfrm>
        </p:spPr>
        <p:txBody>
          <a:bodyPr>
            <a:normAutofit fontScale="92500"/>
          </a:bodyPr>
          <a:lstStyle/>
          <a:p>
            <a:r>
              <a:rPr lang="it-IT" dirty="0" smtClean="0"/>
              <a:t>Estetica del </a:t>
            </a:r>
            <a:r>
              <a:rPr lang="it-IT" i="1" dirty="0" err="1" smtClean="0"/>
              <a:t>décousu</a:t>
            </a:r>
            <a:endParaRPr lang="it-IT" i="1" dirty="0"/>
          </a:p>
        </p:txBody>
      </p:sp>
      <p:sp>
        <p:nvSpPr>
          <p:cNvPr id="7" name="Segnaposto contenuto 6"/>
          <p:cNvSpPr>
            <a:spLocks noGrp="1"/>
          </p:cNvSpPr>
          <p:nvPr>
            <p:ph sz="quarter" idx="4294967295"/>
          </p:nvPr>
        </p:nvSpPr>
        <p:spPr>
          <a:xfrm>
            <a:off x="5102225" y="2174875"/>
            <a:ext cx="3718247" cy="3951288"/>
          </a:xfrm>
        </p:spPr>
        <p:txBody>
          <a:bodyPr>
            <a:normAutofit fontScale="55000" lnSpcReduction="20000"/>
          </a:bodyPr>
          <a:lstStyle/>
          <a:p>
            <a:pPr marL="180975" indent="0">
              <a:buNone/>
            </a:pPr>
            <a:r>
              <a:rPr lang="it-IT" dirty="0" smtClean="0"/>
              <a:t>Il </a:t>
            </a:r>
            <a:r>
              <a:rPr lang="it-IT" dirty="0" err="1" smtClean="0"/>
              <a:t>faut</a:t>
            </a:r>
            <a:r>
              <a:rPr lang="it-IT" dirty="0" smtClean="0"/>
              <a:t> </a:t>
            </a:r>
            <a:r>
              <a:rPr lang="it-IT" dirty="0" err="1" smtClean="0"/>
              <a:t>bien</a:t>
            </a:r>
            <a:r>
              <a:rPr lang="it-IT" dirty="0" smtClean="0"/>
              <a:t>, </a:t>
            </a:r>
            <a:r>
              <a:rPr lang="it-IT" dirty="0" err="1" smtClean="0"/>
              <a:t>mes</a:t>
            </a:r>
            <a:r>
              <a:rPr lang="it-IT" dirty="0" smtClean="0"/>
              <a:t> </a:t>
            </a:r>
            <a:r>
              <a:rPr lang="it-IT" dirty="0" err="1" smtClean="0"/>
              <a:t>chers</a:t>
            </a:r>
            <a:r>
              <a:rPr lang="it-IT" dirty="0" smtClean="0"/>
              <a:t> </a:t>
            </a:r>
            <a:r>
              <a:rPr lang="it-IT" dirty="0" err="1" smtClean="0"/>
              <a:t>amis</a:t>
            </a:r>
            <a:r>
              <a:rPr lang="it-IT" dirty="0" smtClean="0"/>
              <a:t>, </a:t>
            </a:r>
            <a:r>
              <a:rPr lang="it-IT" dirty="0" err="1" smtClean="0"/>
              <a:t>que</a:t>
            </a:r>
            <a:r>
              <a:rPr lang="it-IT" dirty="0" smtClean="0"/>
              <a:t> </a:t>
            </a:r>
            <a:r>
              <a:rPr lang="it-IT" dirty="0" err="1" smtClean="0"/>
              <a:t>vous</a:t>
            </a:r>
            <a:r>
              <a:rPr lang="it-IT" dirty="0" smtClean="0"/>
              <a:t> me </a:t>
            </a:r>
            <a:r>
              <a:rPr lang="it-IT" dirty="0" err="1" smtClean="0"/>
              <a:t>pardonniez</a:t>
            </a:r>
            <a:r>
              <a:rPr lang="it-IT" dirty="0" smtClean="0"/>
              <a:t> le </a:t>
            </a:r>
            <a:r>
              <a:rPr lang="it-IT" dirty="0" err="1" smtClean="0"/>
              <a:t>peu</a:t>
            </a:r>
            <a:r>
              <a:rPr lang="it-IT" dirty="0" smtClean="0"/>
              <a:t> d’</a:t>
            </a:r>
            <a:r>
              <a:rPr lang="it-IT" dirty="0" err="1" smtClean="0"/>
              <a:t>ordre</a:t>
            </a:r>
            <a:r>
              <a:rPr lang="it-IT" dirty="0" smtClean="0"/>
              <a:t> </a:t>
            </a:r>
            <a:r>
              <a:rPr lang="it-IT" dirty="0" err="1" smtClean="0"/>
              <a:t>et</a:t>
            </a:r>
            <a:r>
              <a:rPr lang="it-IT" dirty="0" smtClean="0"/>
              <a:t> de </a:t>
            </a:r>
            <a:r>
              <a:rPr lang="it-IT" dirty="0" err="1" smtClean="0"/>
              <a:t>choix</a:t>
            </a:r>
            <a:r>
              <a:rPr lang="it-IT" dirty="0" smtClean="0"/>
              <a:t> </a:t>
            </a:r>
            <a:r>
              <a:rPr lang="it-IT" dirty="0" err="1" smtClean="0"/>
              <a:t>que</a:t>
            </a:r>
            <a:r>
              <a:rPr lang="it-IT" dirty="0" smtClean="0"/>
              <a:t> </a:t>
            </a:r>
            <a:r>
              <a:rPr lang="it-IT" dirty="0" err="1" smtClean="0"/>
              <a:t>je</a:t>
            </a:r>
            <a:r>
              <a:rPr lang="it-IT" dirty="0" smtClean="0"/>
              <a:t> </a:t>
            </a:r>
            <a:r>
              <a:rPr lang="it-IT" dirty="0" err="1" smtClean="0"/>
              <a:t>mets</a:t>
            </a:r>
            <a:r>
              <a:rPr lang="it-IT" dirty="0" smtClean="0"/>
              <a:t> </a:t>
            </a:r>
            <a:r>
              <a:rPr lang="it-IT" dirty="0" err="1" smtClean="0"/>
              <a:t>dans</a:t>
            </a:r>
            <a:r>
              <a:rPr lang="it-IT" dirty="0" smtClean="0"/>
              <a:t> tout ce </a:t>
            </a:r>
            <a:r>
              <a:rPr lang="it-IT" dirty="0" err="1" smtClean="0"/>
              <a:t>que</a:t>
            </a:r>
            <a:r>
              <a:rPr lang="it-IT" dirty="0" smtClean="0"/>
              <a:t> </a:t>
            </a:r>
            <a:r>
              <a:rPr lang="it-IT" dirty="0" err="1" smtClean="0"/>
              <a:t>je</a:t>
            </a:r>
            <a:r>
              <a:rPr lang="it-IT" dirty="0" smtClean="0"/>
              <a:t> </a:t>
            </a:r>
            <a:r>
              <a:rPr lang="it-IT" dirty="0" err="1" smtClean="0"/>
              <a:t>vous</a:t>
            </a:r>
            <a:r>
              <a:rPr lang="it-IT" dirty="0" smtClean="0"/>
              <a:t> </a:t>
            </a:r>
            <a:r>
              <a:rPr lang="it-IT" dirty="0" err="1" smtClean="0"/>
              <a:t>écris</a:t>
            </a:r>
            <a:r>
              <a:rPr lang="it-IT" dirty="0" smtClean="0"/>
              <a:t>; </a:t>
            </a:r>
            <a:r>
              <a:rPr lang="it-IT" dirty="0" err="1" smtClean="0"/>
              <a:t>je</a:t>
            </a:r>
            <a:r>
              <a:rPr lang="it-IT" dirty="0" smtClean="0"/>
              <a:t> n’ai d’</a:t>
            </a:r>
            <a:r>
              <a:rPr lang="it-IT" dirty="0" err="1" smtClean="0"/>
              <a:t>autre</a:t>
            </a:r>
            <a:r>
              <a:rPr lang="it-IT" dirty="0" smtClean="0"/>
              <a:t> papier </a:t>
            </a:r>
            <a:r>
              <a:rPr lang="it-IT" dirty="0" err="1" smtClean="0"/>
              <a:t>que</a:t>
            </a:r>
            <a:r>
              <a:rPr lang="it-IT" dirty="0" smtClean="0"/>
              <a:t> ce </a:t>
            </a:r>
            <a:r>
              <a:rPr lang="it-IT" dirty="0" err="1" smtClean="0"/>
              <a:t>présent</a:t>
            </a:r>
            <a:r>
              <a:rPr lang="it-IT" dirty="0" smtClean="0"/>
              <a:t> journal </a:t>
            </a:r>
            <a:r>
              <a:rPr lang="it-IT" dirty="0" err="1" smtClean="0"/>
              <a:t>sur</a:t>
            </a:r>
            <a:r>
              <a:rPr lang="it-IT" dirty="0" smtClean="0"/>
              <a:t> </a:t>
            </a:r>
            <a:r>
              <a:rPr lang="it-IT" dirty="0" err="1" smtClean="0"/>
              <a:t>lequel</a:t>
            </a:r>
            <a:r>
              <a:rPr lang="it-IT" dirty="0" smtClean="0"/>
              <a:t> </a:t>
            </a:r>
            <a:r>
              <a:rPr lang="it-IT" dirty="0" err="1" smtClean="0"/>
              <a:t>je</a:t>
            </a:r>
            <a:r>
              <a:rPr lang="it-IT" dirty="0" smtClean="0"/>
              <a:t> </a:t>
            </a:r>
            <a:r>
              <a:rPr lang="it-IT" dirty="0" err="1" smtClean="0"/>
              <a:t>grifonne</a:t>
            </a:r>
            <a:r>
              <a:rPr lang="it-IT" dirty="0" smtClean="0"/>
              <a:t> à la </a:t>
            </a:r>
            <a:r>
              <a:rPr lang="it-IT" dirty="0" err="1" smtClean="0"/>
              <a:t>hâte</a:t>
            </a:r>
            <a:r>
              <a:rPr lang="it-IT" dirty="0" smtClean="0"/>
              <a:t> le </a:t>
            </a:r>
            <a:r>
              <a:rPr lang="it-IT" i="1" dirty="0" err="1" smtClean="0"/>
              <a:t>farrago</a:t>
            </a:r>
            <a:r>
              <a:rPr lang="it-IT" i="1" dirty="0" smtClean="0"/>
              <a:t> </a:t>
            </a:r>
            <a:r>
              <a:rPr lang="it-IT" dirty="0" smtClean="0"/>
              <a:t>de tout ce qui me </a:t>
            </a:r>
            <a:r>
              <a:rPr lang="it-IT" dirty="0" err="1" smtClean="0"/>
              <a:t>revient</a:t>
            </a:r>
            <a:r>
              <a:rPr lang="it-IT" dirty="0" smtClean="0"/>
              <a:t> </a:t>
            </a:r>
            <a:r>
              <a:rPr lang="it-IT" dirty="0" err="1" smtClean="0"/>
              <a:t>dans</a:t>
            </a:r>
            <a:r>
              <a:rPr lang="it-IT" dirty="0" smtClean="0"/>
              <a:t> la </a:t>
            </a:r>
            <a:r>
              <a:rPr lang="it-IT" dirty="0" err="1" smtClean="0"/>
              <a:t>tête</a:t>
            </a:r>
            <a:r>
              <a:rPr lang="it-IT" dirty="0" smtClean="0"/>
              <a:t>, </a:t>
            </a:r>
            <a:r>
              <a:rPr lang="it-IT" dirty="0" err="1" smtClean="0"/>
              <a:t>sans</a:t>
            </a:r>
            <a:r>
              <a:rPr lang="it-IT" dirty="0" smtClean="0"/>
              <a:t> me </a:t>
            </a:r>
            <a:r>
              <a:rPr lang="it-IT" dirty="0" err="1" smtClean="0"/>
              <a:t>soucier</a:t>
            </a:r>
            <a:r>
              <a:rPr lang="it-IT" dirty="0" smtClean="0"/>
              <a:t> </a:t>
            </a:r>
            <a:r>
              <a:rPr lang="it-IT" dirty="0" err="1" smtClean="0"/>
              <a:t>comment</a:t>
            </a:r>
            <a:r>
              <a:rPr lang="it-IT" dirty="0" smtClean="0"/>
              <a:t>, </a:t>
            </a:r>
            <a:r>
              <a:rPr lang="it-IT" dirty="0" err="1" smtClean="0"/>
              <a:t>puis</a:t>
            </a:r>
            <a:r>
              <a:rPr lang="it-IT" dirty="0" smtClean="0"/>
              <a:t> </a:t>
            </a:r>
            <a:r>
              <a:rPr lang="it-IT" dirty="0" err="1" smtClean="0"/>
              <a:t>quand</a:t>
            </a:r>
            <a:r>
              <a:rPr lang="it-IT" dirty="0" smtClean="0"/>
              <a:t> la </a:t>
            </a:r>
            <a:r>
              <a:rPr lang="it-IT" dirty="0" err="1" smtClean="0"/>
              <a:t>feuille</a:t>
            </a:r>
            <a:r>
              <a:rPr lang="it-IT" dirty="0" smtClean="0"/>
              <a:t> est </a:t>
            </a:r>
            <a:r>
              <a:rPr lang="it-IT" dirty="0" err="1" smtClean="0"/>
              <a:t>assez</a:t>
            </a:r>
            <a:r>
              <a:rPr lang="it-IT" dirty="0" smtClean="0"/>
              <a:t> </a:t>
            </a:r>
            <a:r>
              <a:rPr lang="it-IT" dirty="0" err="1" smtClean="0"/>
              <a:t>pleine</a:t>
            </a:r>
            <a:r>
              <a:rPr lang="it-IT" dirty="0" smtClean="0"/>
              <a:t>, </a:t>
            </a:r>
            <a:r>
              <a:rPr lang="it-IT" dirty="0" err="1" smtClean="0"/>
              <a:t>je</a:t>
            </a:r>
            <a:r>
              <a:rPr lang="it-IT" dirty="0" smtClean="0"/>
              <a:t> l’</a:t>
            </a:r>
            <a:r>
              <a:rPr lang="it-IT" dirty="0" err="1" smtClean="0"/>
              <a:t>envoie</a:t>
            </a:r>
            <a:r>
              <a:rPr lang="it-IT" dirty="0" smtClean="0"/>
              <a:t> à l’un d’</a:t>
            </a:r>
            <a:r>
              <a:rPr lang="it-IT" dirty="0" err="1" smtClean="0"/>
              <a:t>entre</a:t>
            </a:r>
            <a:r>
              <a:rPr lang="it-IT" dirty="0" smtClean="0"/>
              <a:t> </a:t>
            </a:r>
            <a:r>
              <a:rPr lang="it-IT" dirty="0" err="1" smtClean="0"/>
              <a:t>vous</a:t>
            </a:r>
            <a:r>
              <a:rPr lang="it-IT" dirty="0" smtClean="0"/>
              <a:t> ; à bon </a:t>
            </a:r>
            <a:r>
              <a:rPr lang="it-IT" dirty="0" err="1" smtClean="0"/>
              <a:t>compte</a:t>
            </a:r>
            <a:r>
              <a:rPr lang="it-IT" dirty="0" smtClean="0"/>
              <a:t> </a:t>
            </a:r>
            <a:r>
              <a:rPr lang="it-IT" dirty="0" err="1" smtClean="0"/>
              <a:t>je</a:t>
            </a:r>
            <a:r>
              <a:rPr lang="it-IT" dirty="0" smtClean="0"/>
              <a:t> </a:t>
            </a:r>
            <a:r>
              <a:rPr lang="it-IT" dirty="0" err="1" smtClean="0"/>
              <a:t>vous</a:t>
            </a:r>
            <a:r>
              <a:rPr lang="it-IT" dirty="0" smtClean="0"/>
              <a:t> </a:t>
            </a:r>
            <a:r>
              <a:rPr lang="it-IT" dirty="0" err="1" smtClean="0"/>
              <a:t>conseille</a:t>
            </a:r>
            <a:r>
              <a:rPr lang="it-IT" dirty="0" smtClean="0"/>
              <a:t> </a:t>
            </a:r>
            <a:r>
              <a:rPr lang="it-IT" dirty="0" err="1" smtClean="0"/>
              <a:t>fort</a:t>
            </a:r>
            <a:r>
              <a:rPr lang="it-IT" dirty="0" smtClean="0"/>
              <a:t> de </a:t>
            </a:r>
            <a:r>
              <a:rPr lang="it-IT" dirty="0" err="1" smtClean="0"/>
              <a:t>sauter</a:t>
            </a:r>
            <a:r>
              <a:rPr lang="it-IT" dirty="0" smtClean="0"/>
              <a:t> à </a:t>
            </a:r>
            <a:r>
              <a:rPr lang="it-IT" dirty="0" err="1" smtClean="0"/>
              <a:t>pieds</a:t>
            </a:r>
            <a:r>
              <a:rPr lang="it-IT" dirty="0" smtClean="0"/>
              <a:t> </a:t>
            </a:r>
            <a:r>
              <a:rPr lang="it-IT" dirty="0" err="1" smtClean="0"/>
              <a:t>joints</a:t>
            </a:r>
            <a:r>
              <a:rPr lang="it-IT" dirty="0" smtClean="0"/>
              <a:t> </a:t>
            </a:r>
            <a:r>
              <a:rPr lang="it-IT" dirty="0" err="1" smtClean="0"/>
              <a:t>sur</a:t>
            </a:r>
            <a:r>
              <a:rPr lang="it-IT" dirty="0" smtClean="0"/>
              <a:t> tout ce qui </a:t>
            </a:r>
            <a:r>
              <a:rPr lang="it-IT" dirty="0" err="1" smtClean="0"/>
              <a:t>vous</a:t>
            </a:r>
            <a:r>
              <a:rPr lang="it-IT" dirty="0" smtClean="0"/>
              <a:t> </a:t>
            </a:r>
            <a:r>
              <a:rPr lang="it-IT" dirty="0" err="1" smtClean="0"/>
              <a:t>ennuyera</a:t>
            </a:r>
            <a:r>
              <a:rPr lang="it-IT" dirty="0" smtClean="0"/>
              <a:t>.</a:t>
            </a:r>
          </a:p>
          <a:p>
            <a:pPr marL="180975" indent="0" algn="r">
              <a:buNone/>
            </a:pPr>
            <a:r>
              <a:rPr lang="it-IT" dirty="0" smtClean="0"/>
              <a:t>Lettre VIII</a:t>
            </a: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it-IT" dirty="0" smtClean="0"/>
              <a:t>L’io sociale di De </a:t>
            </a:r>
            <a:r>
              <a:rPr lang="it-IT" dirty="0" err="1" smtClean="0"/>
              <a:t>Brosse</a:t>
            </a:r>
            <a:r>
              <a:rPr lang="it-IT" dirty="0" smtClean="0"/>
              <a:t/>
            </a:r>
            <a:br>
              <a:rPr lang="it-IT" dirty="0" smtClean="0"/>
            </a:br>
            <a:r>
              <a:rPr lang="it-IT" i="1" dirty="0" err="1" smtClean="0"/>
              <a:t>Lettres</a:t>
            </a:r>
            <a:r>
              <a:rPr lang="it-IT" i="1" dirty="0" smtClean="0"/>
              <a:t> </a:t>
            </a:r>
            <a:r>
              <a:rPr lang="it-IT" i="1" dirty="0" err="1" smtClean="0"/>
              <a:t>familières</a:t>
            </a:r>
            <a:r>
              <a:rPr lang="it-IT" i="1" dirty="0" smtClean="0"/>
              <a:t> </a:t>
            </a:r>
            <a:r>
              <a:rPr lang="it-IT" dirty="0" smtClean="0"/>
              <a:t>(1785)</a:t>
            </a:r>
            <a:endParaRPr lang="it-IT" dirty="0"/>
          </a:p>
        </p:txBody>
      </p:sp>
      <p:sp>
        <p:nvSpPr>
          <p:cNvPr id="3" name="Segnaposto contenuto 2"/>
          <p:cNvSpPr>
            <a:spLocks noGrp="1"/>
          </p:cNvSpPr>
          <p:nvPr>
            <p:ph sz="half" idx="1"/>
          </p:nvPr>
        </p:nvSpPr>
        <p:spPr/>
        <p:style>
          <a:lnRef idx="3">
            <a:schemeClr val="lt1"/>
          </a:lnRef>
          <a:fillRef idx="1">
            <a:schemeClr val="accent1"/>
          </a:fillRef>
          <a:effectRef idx="1">
            <a:schemeClr val="accent1"/>
          </a:effectRef>
          <a:fontRef idx="minor">
            <a:schemeClr val="lt1"/>
          </a:fontRef>
        </p:style>
        <p:txBody>
          <a:bodyPr>
            <a:normAutofit lnSpcReduction="10000"/>
          </a:bodyPr>
          <a:lstStyle/>
          <a:p>
            <a:pPr>
              <a:buNone/>
            </a:pPr>
            <a:r>
              <a:rPr lang="it-IT" dirty="0" err="1" smtClean="0"/>
              <a:t>Esthétique</a:t>
            </a:r>
            <a:r>
              <a:rPr lang="it-IT" dirty="0" smtClean="0"/>
              <a:t> </a:t>
            </a:r>
            <a:r>
              <a:rPr lang="it-IT" dirty="0" err="1" smtClean="0"/>
              <a:t>du</a:t>
            </a:r>
            <a:r>
              <a:rPr lang="it-IT" dirty="0" smtClean="0"/>
              <a:t> </a:t>
            </a:r>
            <a:r>
              <a:rPr lang="it-IT" dirty="0" err="1" smtClean="0"/>
              <a:t>décousu</a:t>
            </a:r>
            <a:endParaRPr lang="it-IT" dirty="0" smtClean="0"/>
          </a:p>
          <a:p>
            <a:pPr>
              <a:buNone/>
            </a:pPr>
            <a:endParaRPr lang="it-IT" dirty="0" smtClean="0"/>
          </a:p>
          <a:p>
            <a:pPr>
              <a:buNone/>
            </a:pPr>
            <a:r>
              <a:rPr lang="it-IT" dirty="0" smtClean="0"/>
              <a:t>Le </a:t>
            </a:r>
            <a:r>
              <a:rPr lang="it-IT" dirty="0" err="1" smtClean="0"/>
              <a:t>manque</a:t>
            </a:r>
            <a:r>
              <a:rPr lang="it-IT" dirty="0" smtClean="0"/>
              <a:t> d’</a:t>
            </a:r>
            <a:r>
              <a:rPr lang="it-IT" dirty="0" err="1" smtClean="0"/>
              <a:t>ordre</a:t>
            </a:r>
            <a:endParaRPr lang="it-IT" dirty="0" smtClean="0"/>
          </a:p>
          <a:p>
            <a:pPr>
              <a:buNone/>
            </a:pPr>
            <a:endParaRPr lang="it-IT" dirty="0" smtClean="0"/>
          </a:p>
          <a:p>
            <a:pPr>
              <a:buNone/>
            </a:pPr>
            <a:endParaRPr lang="it-IT" dirty="0" smtClean="0"/>
          </a:p>
          <a:p>
            <a:pPr>
              <a:buNone/>
            </a:pPr>
            <a:r>
              <a:rPr lang="it-IT" dirty="0" err="1" smtClean="0"/>
              <a:t>Des</a:t>
            </a:r>
            <a:r>
              <a:rPr lang="it-IT" dirty="0" smtClean="0"/>
              <a:t> </a:t>
            </a:r>
            <a:r>
              <a:rPr lang="it-IT" dirty="0" err="1" smtClean="0"/>
              <a:t>références</a:t>
            </a:r>
            <a:r>
              <a:rPr lang="it-IT" dirty="0" smtClean="0"/>
              <a:t> </a:t>
            </a:r>
            <a:r>
              <a:rPr lang="it-IT" dirty="0" err="1" smtClean="0"/>
              <a:t>ironiques</a:t>
            </a:r>
            <a:endParaRPr lang="it-IT" dirty="0" smtClean="0"/>
          </a:p>
          <a:p>
            <a:pPr>
              <a:buNone/>
            </a:pPr>
            <a:endParaRPr lang="it-IT" dirty="0"/>
          </a:p>
        </p:txBody>
      </p:sp>
      <p:sp>
        <p:nvSpPr>
          <p:cNvPr id="4" name="Segnaposto contenuto 3"/>
          <p:cNvSpPr>
            <a:spLocks noGrp="1"/>
          </p:cNvSpPr>
          <p:nvPr>
            <p:ph sz="half" idx="2"/>
          </p:nvPr>
        </p:nvSpPr>
        <p:spPr/>
        <p:style>
          <a:lnRef idx="1">
            <a:schemeClr val="accent6"/>
          </a:lnRef>
          <a:fillRef idx="2">
            <a:schemeClr val="accent6"/>
          </a:fillRef>
          <a:effectRef idx="1">
            <a:schemeClr val="accent6"/>
          </a:effectRef>
          <a:fontRef idx="minor">
            <a:schemeClr val="dk1"/>
          </a:fontRef>
        </p:style>
        <p:txBody>
          <a:bodyPr>
            <a:normAutofit lnSpcReduction="10000"/>
          </a:bodyPr>
          <a:lstStyle/>
          <a:p>
            <a:pPr marL="0" indent="0" algn="just">
              <a:buNone/>
            </a:pPr>
            <a:r>
              <a:rPr lang="it-IT" dirty="0" smtClean="0"/>
              <a:t>Il y a </a:t>
            </a:r>
            <a:r>
              <a:rPr lang="it-IT" dirty="0" err="1" smtClean="0"/>
              <a:t>longtemps</a:t>
            </a:r>
            <a:r>
              <a:rPr lang="it-IT" dirty="0" smtClean="0"/>
              <a:t> </a:t>
            </a:r>
            <a:r>
              <a:rPr lang="it-IT" dirty="0" err="1" smtClean="0"/>
              <a:t>que</a:t>
            </a:r>
            <a:r>
              <a:rPr lang="it-IT" dirty="0" smtClean="0"/>
              <a:t> </a:t>
            </a:r>
            <a:r>
              <a:rPr lang="it-IT" dirty="0" err="1" smtClean="0"/>
              <a:t>vous</a:t>
            </a:r>
            <a:r>
              <a:rPr lang="it-IT" dirty="0" smtClean="0"/>
              <a:t> </a:t>
            </a:r>
            <a:r>
              <a:rPr lang="it-IT" dirty="0" err="1" smtClean="0"/>
              <a:t>avez</a:t>
            </a:r>
            <a:r>
              <a:rPr lang="it-IT" dirty="0" smtClean="0"/>
              <a:t> </a:t>
            </a:r>
            <a:r>
              <a:rPr lang="it-IT" dirty="0" err="1" smtClean="0"/>
              <a:t>dû</a:t>
            </a:r>
            <a:r>
              <a:rPr lang="it-IT" dirty="0" smtClean="0"/>
              <a:t> </a:t>
            </a:r>
            <a:r>
              <a:rPr lang="it-IT" dirty="0" err="1" smtClean="0"/>
              <a:t>vous</a:t>
            </a:r>
            <a:r>
              <a:rPr lang="it-IT" dirty="0" smtClean="0"/>
              <a:t> </a:t>
            </a:r>
            <a:r>
              <a:rPr lang="it-IT" dirty="0" err="1" smtClean="0"/>
              <a:t>apercevoir</a:t>
            </a:r>
            <a:r>
              <a:rPr lang="it-IT" dirty="0" smtClean="0"/>
              <a:t> </a:t>
            </a:r>
            <a:r>
              <a:rPr lang="it-IT" dirty="0" err="1" smtClean="0"/>
              <a:t>que</a:t>
            </a:r>
            <a:r>
              <a:rPr lang="it-IT" dirty="0" smtClean="0"/>
              <a:t> </a:t>
            </a:r>
            <a:r>
              <a:rPr lang="it-IT" dirty="0" err="1" smtClean="0"/>
              <a:t>j</a:t>
            </a:r>
            <a:r>
              <a:rPr lang="it-IT" dirty="0" smtClean="0"/>
              <a:t>’</a:t>
            </a:r>
            <a:r>
              <a:rPr lang="it-IT" dirty="0" err="1" smtClean="0"/>
              <a:t>étois</a:t>
            </a:r>
            <a:r>
              <a:rPr lang="it-IT" dirty="0" smtClean="0"/>
              <a:t> </a:t>
            </a:r>
            <a:r>
              <a:rPr lang="it-IT" dirty="0" err="1" smtClean="0"/>
              <a:t>du</a:t>
            </a:r>
            <a:r>
              <a:rPr lang="it-IT" dirty="0" smtClean="0"/>
              <a:t> </a:t>
            </a:r>
            <a:r>
              <a:rPr lang="it-IT" dirty="0" err="1" smtClean="0"/>
              <a:t>régiment</a:t>
            </a:r>
            <a:r>
              <a:rPr lang="it-IT" dirty="0" smtClean="0"/>
              <a:t> de Champagne qui se </a:t>
            </a:r>
            <a:r>
              <a:rPr lang="it-IT" dirty="0" err="1" smtClean="0"/>
              <a:t>soucie</a:t>
            </a:r>
            <a:r>
              <a:rPr lang="it-IT" dirty="0" smtClean="0"/>
              <a:t> </a:t>
            </a:r>
            <a:r>
              <a:rPr lang="it-IT" dirty="0" err="1" smtClean="0"/>
              <a:t>peu</a:t>
            </a:r>
            <a:r>
              <a:rPr lang="it-IT" dirty="0" smtClean="0"/>
              <a:t> de l’</a:t>
            </a:r>
            <a:r>
              <a:rPr lang="it-IT" dirty="0" err="1" smtClean="0"/>
              <a:t>ordre</a:t>
            </a:r>
            <a:r>
              <a:rPr lang="it-IT" dirty="0" smtClean="0"/>
              <a:t> </a:t>
            </a:r>
            <a:r>
              <a:rPr lang="it-IT" dirty="0" err="1" smtClean="0"/>
              <a:t>et</a:t>
            </a:r>
            <a:r>
              <a:rPr lang="it-IT" dirty="0" smtClean="0"/>
              <a:t> </a:t>
            </a:r>
            <a:r>
              <a:rPr lang="it-IT" dirty="0" err="1" smtClean="0"/>
              <a:t>que</a:t>
            </a:r>
            <a:r>
              <a:rPr lang="it-IT" dirty="0" smtClean="0"/>
              <a:t> </a:t>
            </a:r>
            <a:r>
              <a:rPr lang="it-IT" dirty="0" err="1" smtClean="0"/>
              <a:t>je</a:t>
            </a:r>
            <a:r>
              <a:rPr lang="it-IT" dirty="0" smtClean="0"/>
              <a:t> </a:t>
            </a:r>
            <a:r>
              <a:rPr lang="it-IT" dirty="0" err="1" smtClean="0"/>
              <a:t>faisois</a:t>
            </a:r>
            <a:r>
              <a:rPr lang="it-IT" dirty="0" smtClean="0"/>
              <a:t> </a:t>
            </a:r>
            <a:r>
              <a:rPr lang="it-IT" dirty="0" err="1" smtClean="0"/>
              <a:t>comme</a:t>
            </a:r>
            <a:r>
              <a:rPr lang="it-IT" dirty="0" smtClean="0"/>
              <a:t> l’ami </a:t>
            </a:r>
            <a:r>
              <a:rPr lang="it-IT" dirty="0" err="1" smtClean="0"/>
              <a:t>Plutarque</a:t>
            </a:r>
            <a:r>
              <a:rPr lang="it-IT" dirty="0" smtClean="0"/>
              <a:t> qui </a:t>
            </a:r>
            <a:r>
              <a:rPr lang="it-IT" dirty="0" err="1" smtClean="0"/>
              <a:t>rapporte</a:t>
            </a:r>
            <a:r>
              <a:rPr lang="it-IT" dirty="0" smtClean="0"/>
              <a:t> </a:t>
            </a:r>
            <a:r>
              <a:rPr lang="it-IT" dirty="0" err="1" smtClean="0"/>
              <a:t>quelquefois</a:t>
            </a:r>
            <a:r>
              <a:rPr lang="it-IT" dirty="0" smtClean="0"/>
              <a:t> de la </a:t>
            </a:r>
            <a:r>
              <a:rPr lang="it-IT" dirty="0" err="1" smtClean="0"/>
              <a:t>mort</a:t>
            </a:r>
            <a:r>
              <a:rPr lang="it-IT" dirty="0" smtClean="0"/>
              <a:t> </a:t>
            </a:r>
            <a:r>
              <a:rPr lang="it-IT" dirty="0" err="1" smtClean="0"/>
              <a:t>des</a:t>
            </a:r>
            <a:r>
              <a:rPr lang="it-IT" dirty="0" smtClean="0"/>
              <a:t> gens </a:t>
            </a:r>
            <a:r>
              <a:rPr lang="it-IT" dirty="0" err="1" smtClean="0"/>
              <a:t>avant</a:t>
            </a:r>
            <a:r>
              <a:rPr lang="it-IT" dirty="0" smtClean="0"/>
              <a:t> </a:t>
            </a:r>
            <a:r>
              <a:rPr lang="it-IT" dirty="0" err="1" smtClean="0"/>
              <a:t>que</a:t>
            </a:r>
            <a:r>
              <a:rPr lang="it-IT" dirty="0" smtClean="0"/>
              <a:t> d’</a:t>
            </a:r>
            <a:r>
              <a:rPr lang="it-IT" dirty="0" err="1" smtClean="0"/>
              <a:t>avoir</a:t>
            </a:r>
            <a:r>
              <a:rPr lang="it-IT" dirty="0" smtClean="0"/>
              <a:t> </a:t>
            </a:r>
            <a:r>
              <a:rPr lang="it-IT" dirty="0" err="1" smtClean="0"/>
              <a:t>parlé</a:t>
            </a:r>
            <a:r>
              <a:rPr lang="it-IT" dirty="0" smtClean="0"/>
              <a:t> de </a:t>
            </a:r>
            <a:r>
              <a:rPr lang="it-IT" dirty="0" err="1" smtClean="0"/>
              <a:t>leur</a:t>
            </a:r>
            <a:r>
              <a:rPr lang="it-IT" dirty="0" smtClean="0"/>
              <a:t> </a:t>
            </a:r>
            <a:r>
              <a:rPr lang="it-IT" dirty="0" err="1" smtClean="0"/>
              <a:t>naissance</a:t>
            </a:r>
            <a:r>
              <a:rPr lang="it-IT" dirty="0" smtClean="0"/>
              <a:t>.</a:t>
            </a:r>
          </a:p>
          <a:p>
            <a:pPr marL="0" indent="0" algn="r">
              <a:buNone/>
            </a:pPr>
            <a:r>
              <a:rPr lang="it-IT" dirty="0" smtClean="0"/>
              <a:t>Lettre XXI</a:t>
            </a:r>
            <a:endParaRPr lang="it-IT" dirty="0"/>
          </a:p>
        </p:txBody>
      </p:sp>
      <p:sp>
        <p:nvSpPr>
          <p:cNvPr id="5" name="Freccia a destra 4"/>
          <p:cNvSpPr/>
          <p:nvPr/>
        </p:nvSpPr>
        <p:spPr>
          <a:xfrm>
            <a:off x="1763688" y="321297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Autofit/>
          </a:bodyPr>
          <a:lstStyle/>
          <a:p>
            <a:r>
              <a:rPr lang="it-IT" sz="2800" b="1" dirty="0" smtClean="0">
                <a:solidFill>
                  <a:srgbClr val="FF0000"/>
                </a:solidFill>
              </a:rPr>
              <a:t>L’io sociale di De </a:t>
            </a:r>
            <a:r>
              <a:rPr lang="it-IT" sz="2800" b="1" dirty="0" err="1" smtClean="0">
                <a:solidFill>
                  <a:srgbClr val="FF0000"/>
                </a:solidFill>
              </a:rPr>
              <a:t>Brosse</a:t>
            </a:r>
            <a:r>
              <a:rPr lang="it-IT" sz="2800" b="1" dirty="0" smtClean="0">
                <a:solidFill>
                  <a:srgbClr val="FF0000"/>
                </a:solidFill>
              </a:rPr>
              <a:t/>
            </a:r>
            <a:br>
              <a:rPr lang="it-IT" sz="2800" b="1" dirty="0" smtClean="0">
                <a:solidFill>
                  <a:srgbClr val="FF0000"/>
                </a:solidFill>
              </a:rPr>
            </a:br>
            <a:r>
              <a:rPr lang="it-IT" sz="2800" b="1" i="1" dirty="0" err="1" smtClean="0">
                <a:solidFill>
                  <a:srgbClr val="FF0000"/>
                </a:solidFill>
              </a:rPr>
              <a:t>Lettres</a:t>
            </a:r>
            <a:r>
              <a:rPr lang="it-IT" sz="2800" b="1" i="1" dirty="0" smtClean="0">
                <a:solidFill>
                  <a:srgbClr val="FF0000"/>
                </a:solidFill>
              </a:rPr>
              <a:t> </a:t>
            </a:r>
            <a:r>
              <a:rPr lang="it-IT" sz="2800" b="1" i="1" dirty="0" err="1" smtClean="0">
                <a:solidFill>
                  <a:srgbClr val="FF0000"/>
                </a:solidFill>
              </a:rPr>
              <a:t>familières</a:t>
            </a:r>
            <a:endParaRPr lang="it-IT" sz="2800" b="1" dirty="0">
              <a:solidFill>
                <a:srgbClr val="FF0000"/>
              </a:solidFill>
            </a:endParaRPr>
          </a:p>
        </p:txBody>
      </p:sp>
      <p:sp>
        <p:nvSpPr>
          <p:cNvPr id="3" name="Segnaposto contenuto 2"/>
          <p:cNvSpPr>
            <a:spLocks noGrp="1"/>
          </p:cNvSpPr>
          <p:nvPr>
            <p:ph sz="half" idx="1"/>
          </p:nvPr>
        </p:nvSpPr>
        <p:spPr/>
        <p:style>
          <a:lnRef idx="1">
            <a:schemeClr val="accent6"/>
          </a:lnRef>
          <a:fillRef idx="2">
            <a:schemeClr val="accent6"/>
          </a:fillRef>
          <a:effectRef idx="1">
            <a:schemeClr val="accent6"/>
          </a:effectRef>
          <a:fontRef idx="minor">
            <a:schemeClr val="dk1"/>
          </a:fontRef>
        </p:style>
        <p:txBody>
          <a:bodyPr/>
          <a:lstStyle/>
          <a:p>
            <a:pPr marL="0" indent="0" algn="just">
              <a:buNone/>
            </a:pPr>
            <a:r>
              <a:rPr lang="it-IT" dirty="0" smtClean="0"/>
              <a:t>Ah! </a:t>
            </a:r>
            <a:r>
              <a:rPr lang="it-IT" dirty="0" err="1" smtClean="0"/>
              <a:t>Vrayment</a:t>
            </a:r>
            <a:r>
              <a:rPr lang="it-IT" dirty="0" smtClean="0"/>
              <a:t>, </a:t>
            </a:r>
            <a:r>
              <a:rPr lang="it-IT" dirty="0" err="1" smtClean="0"/>
              <a:t>j’omettois</a:t>
            </a:r>
            <a:r>
              <a:rPr lang="it-IT" dirty="0" smtClean="0"/>
              <a:t> le </a:t>
            </a:r>
            <a:r>
              <a:rPr lang="it-IT" dirty="0" err="1" smtClean="0"/>
              <a:t>meilleur</a:t>
            </a:r>
            <a:r>
              <a:rPr lang="it-IT" dirty="0" smtClean="0"/>
              <a:t>! N’</a:t>
            </a:r>
            <a:r>
              <a:rPr lang="it-IT" dirty="0" err="1" smtClean="0"/>
              <a:t>oubliez</a:t>
            </a:r>
            <a:r>
              <a:rPr lang="it-IT" dirty="0" smtClean="0"/>
              <a:t> </a:t>
            </a:r>
            <a:r>
              <a:rPr lang="it-IT" dirty="0" err="1" smtClean="0"/>
              <a:t>pas</a:t>
            </a:r>
            <a:r>
              <a:rPr lang="it-IT" dirty="0" smtClean="0"/>
              <a:t> d’</a:t>
            </a:r>
            <a:r>
              <a:rPr lang="it-IT" dirty="0" err="1" smtClean="0"/>
              <a:t>aller</a:t>
            </a:r>
            <a:r>
              <a:rPr lang="it-IT" dirty="0" smtClean="0"/>
              <a:t> </a:t>
            </a:r>
            <a:r>
              <a:rPr lang="it-IT" dirty="0" err="1" smtClean="0"/>
              <a:t>voir</a:t>
            </a:r>
            <a:r>
              <a:rPr lang="it-IT" dirty="0" smtClean="0"/>
              <a:t> le petit </a:t>
            </a:r>
            <a:r>
              <a:rPr lang="it-IT" dirty="0" err="1" smtClean="0"/>
              <a:t>jardin</a:t>
            </a:r>
            <a:r>
              <a:rPr lang="it-IT" dirty="0" smtClean="0"/>
              <a:t> </a:t>
            </a:r>
            <a:r>
              <a:rPr lang="it-IT" dirty="0" err="1" smtClean="0"/>
              <a:t>du</a:t>
            </a:r>
            <a:r>
              <a:rPr lang="it-IT" dirty="0" smtClean="0"/>
              <a:t> </a:t>
            </a:r>
            <a:r>
              <a:rPr lang="it-IT" dirty="0" err="1" smtClean="0"/>
              <a:t>Palais</a:t>
            </a:r>
            <a:r>
              <a:rPr lang="it-IT" dirty="0" smtClean="0"/>
              <a:t> Porta. […] Mais ce </a:t>
            </a:r>
            <a:r>
              <a:rPr lang="it-IT" dirty="0" err="1" smtClean="0"/>
              <a:t>sont</a:t>
            </a:r>
            <a:r>
              <a:rPr lang="it-IT" dirty="0" smtClean="0"/>
              <a:t> là de </a:t>
            </a:r>
            <a:r>
              <a:rPr lang="it-IT" dirty="0" err="1" smtClean="0"/>
              <a:t>ces</a:t>
            </a:r>
            <a:r>
              <a:rPr lang="it-IT" dirty="0" smtClean="0"/>
              <a:t> </a:t>
            </a:r>
            <a:r>
              <a:rPr lang="it-IT" dirty="0" err="1" smtClean="0"/>
              <a:t>choses</a:t>
            </a:r>
            <a:r>
              <a:rPr lang="it-IT" dirty="0" smtClean="0"/>
              <a:t> </a:t>
            </a:r>
            <a:r>
              <a:rPr lang="it-IT" dirty="0" err="1" smtClean="0"/>
              <a:t>qu</a:t>
            </a:r>
            <a:r>
              <a:rPr lang="it-IT" dirty="0" smtClean="0"/>
              <a:t>’il </a:t>
            </a:r>
            <a:r>
              <a:rPr lang="it-IT" dirty="0" err="1" smtClean="0"/>
              <a:t>faut</a:t>
            </a:r>
            <a:r>
              <a:rPr lang="it-IT" dirty="0" smtClean="0"/>
              <a:t> </a:t>
            </a:r>
            <a:r>
              <a:rPr lang="it-IT" dirty="0" err="1" smtClean="0"/>
              <a:t>voir</a:t>
            </a:r>
            <a:r>
              <a:rPr lang="it-IT" dirty="0" smtClean="0"/>
              <a:t> </a:t>
            </a:r>
            <a:r>
              <a:rPr lang="it-IT" dirty="0" err="1" smtClean="0"/>
              <a:t>et</a:t>
            </a:r>
            <a:r>
              <a:rPr lang="it-IT" dirty="0" smtClean="0"/>
              <a:t> qui ne s’</a:t>
            </a:r>
            <a:r>
              <a:rPr lang="it-IT" dirty="0" err="1" smtClean="0"/>
              <a:t>entendent</a:t>
            </a:r>
            <a:r>
              <a:rPr lang="it-IT" dirty="0" smtClean="0"/>
              <a:t> </a:t>
            </a:r>
            <a:r>
              <a:rPr lang="it-IT" dirty="0" err="1" smtClean="0"/>
              <a:t>jamais</a:t>
            </a:r>
            <a:r>
              <a:rPr lang="it-IT" dirty="0" smtClean="0"/>
              <a:t> </a:t>
            </a:r>
            <a:r>
              <a:rPr lang="it-IT" dirty="0" err="1" smtClean="0"/>
              <a:t>bien</a:t>
            </a:r>
            <a:r>
              <a:rPr lang="it-IT" dirty="0" smtClean="0"/>
              <a:t> par une </a:t>
            </a:r>
            <a:r>
              <a:rPr lang="it-IT" dirty="0" err="1" smtClean="0"/>
              <a:t>description</a:t>
            </a:r>
            <a:r>
              <a:rPr lang="it-IT" dirty="0" smtClean="0"/>
              <a:t>.</a:t>
            </a:r>
          </a:p>
          <a:p>
            <a:pPr marL="0" indent="0" algn="r">
              <a:buNone/>
            </a:pPr>
            <a:r>
              <a:rPr lang="it-IT" dirty="0" smtClean="0"/>
              <a:t>Lettre VIII</a:t>
            </a:r>
            <a:endParaRPr lang="it-IT" dirty="0"/>
          </a:p>
        </p:txBody>
      </p:sp>
      <p:sp>
        <p:nvSpPr>
          <p:cNvPr id="4" name="Segnaposto contenuto 3"/>
          <p:cNvSpPr>
            <a:spLocks noGrp="1"/>
          </p:cNvSpPr>
          <p:nvPr>
            <p:ph sz="half" idx="2"/>
          </p:nvPr>
        </p:nvSpPr>
        <p:spPr/>
        <p:style>
          <a:lnRef idx="1">
            <a:schemeClr val="accent1"/>
          </a:lnRef>
          <a:fillRef idx="2">
            <a:schemeClr val="accent1"/>
          </a:fillRef>
          <a:effectRef idx="1">
            <a:schemeClr val="accent1"/>
          </a:effectRef>
          <a:fontRef idx="minor">
            <a:schemeClr val="dk1"/>
          </a:fontRef>
        </p:style>
        <p:txBody>
          <a:bodyPr/>
          <a:lstStyle/>
          <a:p>
            <a:r>
              <a:rPr lang="it-IT" dirty="0" err="1" smtClean="0"/>
              <a:t>Estétique</a:t>
            </a:r>
            <a:r>
              <a:rPr lang="it-IT" dirty="0" smtClean="0"/>
              <a:t> </a:t>
            </a:r>
            <a:r>
              <a:rPr lang="it-IT" dirty="0" err="1" smtClean="0"/>
              <a:t>du</a:t>
            </a:r>
            <a:r>
              <a:rPr lang="it-IT" dirty="0" smtClean="0"/>
              <a:t> </a:t>
            </a:r>
            <a:r>
              <a:rPr lang="it-IT" dirty="0" err="1" smtClean="0"/>
              <a:t>décousu</a:t>
            </a:r>
            <a:endParaRPr lang="it-IT" dirty="0" smtClean="0"/>
          </a:p>
          <a:p>
            <a:r>
              <a:rPr lang="it-IT" dirty="0" err="1" smtClean="0"/>
              <a:t>Rhétoriqe</a:t>
            </a:r>
            <a:r>
              <a:rPr lang="it-IT" dirty="0" smtClean="0"/>
              <a:t> </a:t>
            </a:r>
          </a:p>
          <a:p>
            <a:pPr lvl="1"/>
            <a:r>
              <a:rPr lang="it-IT" dirty="0" smtClean="0"/>
              <a:t>de la </a:t>
            </a:r>
            <a:r>
              <a:rPr lang="it-IT" dirty="0" err="1" smtClean="0"/>
              <a:t>spontanéité</a:t>
            </a:r>
            <a:endParaRPr lang="it-IT" dirty="0" smtClean="0"/>
          </a:p>
          <a:p>
            <a:pPr lvl="1"/>
            <a:r>
              <a:rPr lang="it-IT" dirty="0" err="1" smtClean="0"/>
              <a:t>Du</a:t>
            </a:r>
            <a:r>
              <a:rPr lang="it-IT" dirty="0" smtClean="0"/>
              <a:t> </a:t>
            </a:r>
            <a:r>
              <a:rPr lang="it-IT" dirty="0" err="1" smtClean="0"/>
              <a:t>dialogue</a:t>
            </a:r>
            <a:r>
              <a:rPr lang="it-IT" dirty="0" smtClean="0"/>
              <a:t> </a:t>
            </a:r>
            <a:r>
              <a:rPr lang="it-IT" dirty="0" err="1" smtClean="0"/>
              <a:t>avec</a:t>
            </a:r>
            <a:r>
              <a:rPr lang="it-IT" dirty="0" smtClean="0"/>
              <a:t> le </a:t>
            </a:r>
            <a:r>
              <a:rPr lang="it-IT" dirty="0" err="1" smtClean="0"/>
              <a:t>lecteur</a:t>
            </a:r>
            <a:endParaRPr lang="it-IT" dirty="0" smtClean="0"/>
          </a:p>
          <a:p>
            <a:pPr lvl="1"/>
            <a:r>
              <a:rPr lang="it-IT" dirty="0" smtClean="0"/>
              <a:t>De la vision </a:t>
            </a:r>
            <a:r>
              <a:rPr lang="it-IT" dirty="0" err="1" smtClean="0"/>
              <a:t>directe</a:t>
            </a:r>
            <a:endParaRPr lang="it-IT" dirty="0" smtClean="0"/>
          </a:p>
          <a:p>
            <a:pPr lvl="1"/>
            <a:endParaRPr lang="it-IT" dirty="0" smtClean="0"/>
          </a:p>
          <a:p>
            <a:pPr lvl="1"/>
            <a:endParaRPr lang="it-IT" dirty="0" smtClean="0"/>
          </a:p>
          <a:p>
            <a:pPr algn="r">
              <a:buNone/>
            </a:pPr>
            <a:r>
              <a:rPr lang="it-IT" dirty="0" smtClean="0"/>
              <a:t>(cfr. </a:t>
            </a:r>
            <a:r>
              <a:rPr lang="it-IT" dirty="0" err="1" smtClean="0"/>
              <a:t>Montaigne</a:t>
            </a:r>
            <a:r>
              <a:rPr lang="it-IT" dirty="0" smtClean="0"/>
              <a:t>)</a:t>
            </a: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it-IT" dirty="0" err="1" smtClean="0">
                <a:solidFill>
                  <a:srgbClr val="FF0000"/>
                </a:solidFill>
                <a:latin typeface="Berlin Sans FB Demi" pitchFamily="34" charset="0"/>
              </a:rPr>
              <a:t>Estétique</a:t>
            </a:r>
            <a:r>
              <a:rPr lang="it-IT" dirty="0" smtClean="0">
                <a:solidFill>
                  <a:srgbClr val="FF0000"/>
                </a:solidFill>
                <a:latin typeface="Berlin Sans FB Demi" pitchFamily="34" charset="0"/>
              </a:rPr>
              <a:t> </a:t>
            </a:r>
            <a:r>
              <a:rPr lang="it-IT" dirty="0" err="1" smtClean="0">
                <a:solidFill>
                  <a:srgbClr val="FF0000"/>
                </a:solidFill>
                <a:latin typeface="Berlin Sans FB Demi" pitchFamily="34" charset="0"/>
              </a:rPr>
              <a:t>du</a:t>
            </a:r>
            <a:r>
              <a:rPr lang="it-IT" dirty="0" smtClean="0">
                <a:solidFill>
                  <a:srgbClr val="FF0000"/>
                </a:solidFill>
                <a:latin typeface="Berlin Sans FB Demi" pitchFamily="34" charset="0"/>
              </a:rPr>
              <a:t> </a:t>
            </a:r>
            <a:r>
              <a:rPr lang="it-IT" dirty="0" err="1" smtClean="0">
                <a:solidFill>
                  <a:srgbClr val="FF0000"/>
                </a:solidFill>
                <a:latin typeface="Berlin Sans FB Demi" pitchFamily="34" charset="0"/>
              </a:rPr>
              <a:t>décousu</a:t>
            </a:r>
            <a:endParaRPr lang="it-IT" dirty="0">
              <a:solidFill>
                <a:srgbClr val="FF0000"/>
              </a:solidFill>
              <a:latin typeface="Berlin Sans FB Demi" pitchFamily="34" charset="0"/>
            </a:endParaRPr>
          </a:p>
        </p:txBody>
      </p:sp>
      <p:sp>
        <p:nvSpPr>
          <p:cNvPr id="3" name="Segnaposto contenuto 2"/>
          <p:cNvSpPr>
            <a:spLocks noGrp="1"/>
          </p:cNvSpPr>
          <p:nvPr>
            <p:ph sz="half" idx="1"/>
          </p:nvPr>
        </p:nvSpPr>
        <p:spPr/>
        <p:style>
          <a:lnRef idx="1">
            <a:schemeClr val="accent2"/>
          </a:lnRef>
          <a:fillRef idx="2">
            <a:schemeClr val="accent2"/>
          </a:fillRef>
          <a:effectRef idx="1">
            <a:schemeClr val="accent2"/>
          </a:effectRef>
          <a:fontRef idx="minor">
            <a:schemeClr val="dk1"/>
          </a:fontRef>
        </p:style>
        <p:txBody>
          <a:bodyPr/>
          <a:lstStyle/>
          <a:p>
            <a:pPr>
              <a:buNone/>
            </a:pPr>
            <a:r>
              <a:rPr lang="it-IT" dirty="0" smtClean="0"/>
              <a:t>De </a:t>
            </a:r>
            <a:r>
              <a:rPr lang="it-IT" dirty="0" err="1" smtClean="0"/>
              <a:t>Brosse</a:t>
            </a:r>
            <a:r>
              <a:rPr lang="it-IT" dirty="0" smtClean="0"/>
              <a:t>, </a:t>
            </a:r>
            <a:r>
              <a:rPr lang="it-IT" i="1" dirty="0" err="1" smtClean="0"/>
              <a:t>Lettres</a:t>
            </a:r>
            <a:r>
              <a:rPr lang="it-IT" i="1" dirty="0" smtClean="0"/>
              <a:t> </a:t>
            </a:r>
            <a:r>
              <a:rPr lang="it-IT" i="1" dirty="0" err="1" smtClean="0"/>
              <a:t>familières</a:t>
            </a:r>
            <a:r>
              <a:rPr lang="it-IT" i="1" dirty="0" smtClean="0"/>
              <a:t>:</a:t>
            </a:r>
            <a:endParaRPr lang="it-IT" dirty="0" smtClean="0"/>
          </a:p>
          <a:p>
            <a:pPr>
              <a:buNone/>
            </a:pPr>
            <a:r>
              <a:rPr lang="it-IT" dirty="0" err="1" smtClean="0"/>
              <a:t>Rhétoriqe</a:t>
            </a:r>
            <a:r>
              <a:rPr lang="it-IT" dirty="0" smtClean="0"/>
              <a:t> </a:t>
            </a:r>
          </a:p>
          <a:p>
            <a:pPr lvl="1"/>
            <a:r>
              <a:rPr lang="it-IT" dirty="0" smtClean="0"/>
              <a:t>de la </a:t>
            </a:r>
            <a:r>
              <a:rPr lang="it-IT" dirty="0" err="1" smtClean="0"/>
              <a:t>spontanéité</a:t>
            </a:r>
            <a:endParaRPr lang="it-IT" dirty="0" smtClean="0"/>
          </a:p>
          <a:p>
            <a:pPr lvl="1"/>
            <a:r>
              <a:rPr lang="it-IT" dirty="0" err="1" smtClean="0"/>
              <a:t>Du</a:t>
            </a:r>
            <a:r>
              <a:rPr lang="it-IT" dirty="0" smtClean="0"/>
              <a:t> </a:t>
            </a:r>
            <a:r>
              <a:rPr lang="it-IT" dirty="0" err="1" smtClean="0"/>
              <a:t>dialogue</a:t>
            </a:r>
            <a:r>
              <a:rPr lang="it-IT" dirty="0" smtClean="0"/>
              <a:t> </a:t>
            </a:r>
            <a:r>
              <a:rPr lang="it-IT" dirty="0" err="1" smtClean="0"/>
              <a:t>avec</a:t>
            </a:r>
            <a:r>
              <a:rPr lang="it-IT" dirty="0" smtClean="0"/>
              <a:t> le </a:t>
            </a:r>
            <a:r>
              <a:rPr lang="it-IT" dirty="0" err="1" smtClean="0"/>
              <a:t>lecteur</a:t>
            </a:r>
            <a:endParaRPr lang="it-IT" dirty="0" smtClean="0"/>
          </a:p>
          <a:p>
            <a:pPr>
              <a:buNone/>
            </a:pPr>
            <a:endParaRPr lang="it-IT" dirty="0"/>
          </a:p>
        </p:txBody>
      </p:sp>
      <p:sp>
        <p:nvSpPr>
          <p:cNvPr id="4" name="Segnaposto contenuto 3"/>
          <p:cNvSpPr>
            <a:spLocks noGrp="1"/>
          </p:cNvSpPr>
          <p:nvPr>
            <p:ph sz="half" idx="2"/>
          </p:nvPr>
        </p:nvSpPr>
        <p:spPr/>
        <p:style>
          <a:lnRef idx="1">
            <a:schemeClr val="accent6"/>
          </a:lnRef>
          <a:fillRef idx="2">
            <a:schemeClr val="accent6"/>
          </a:fillRef>
          <a:effectRef idx="1">
            <a:schemeClr val="accent6"/>
          </a:effectRef>
          <a:fontRef idx="minor">
            <a:schemeClr val="dk1"/>
          </a:fontRef>
        </p:style>
        <p:txBody>
          <a:bodyPr/>
          <a:lstStyle/>
          <a:p>
            <a:pPr marL="93663" indent="0" algn="just">
              <a:buNone/>
            </a:pPr>
            <a:r>
              <a:rPr lang="it-IT" dirty="0" err="1" smtClean="0"/>
              <a:t>Bonsoir</a:t>
            </a:r>
            <a:r>
              <a:rPr lang="it-IT" dirty="0" smtClean="0"/>
              <a:t>, </a:t>
            </a:r>
            <a:r>
              <a:rPr lang="it-IT" dirty="0" err="1" smtClean="0"/>
              <a:t>mon</a:t>
            </a:r>
            <a:r>
              <a:rPr lang="it-IT" dirty="0" smtClean="0"/>
              <a:t> ami, un </a:t>
            </a:r>
            <a:r>
              <a:rPr lang="it-IT" dirty="0" err="1" smtClean="0"/>
              <a:t>galant</a:t>
            </a:r>
            <a:r>
              <a:rPr lang="it-IT" dirty="0" smtClean="0"/>
              <a:t> </a:t>
            </a:r>
            <a:r>
              <a:rPr lang="it-IT" dirty="0" err="1" smtClean="0"/>
              <a:t>homme</a:t>
            </a:r>
            <a:r>
              <a:rPr lang="it-IT" dirty="0" smtClean="0"/>
              <a:t> </a:t>
            </a:r>
            <a:r>
              <a:rPr lang="it-IT" dirty="0" err="1" smtClean="0"/>
              <a:t>doit</a:t>
            </a:r>
            <a:r>
              <a:rPr lang="it-IT" dirty="0" smtClean="0"/>
              <a:t> se </a:t>
            </a:r>
            <a:r>
              <a:rPr lang="it-IT" dirty="0" err="1" smtClean="0"/>
              <a:t>coucher</a:t>
            </a:r>
            <a:r>
              <a:rPr lang="it-IT" dirty="0" smtClean="0"/>
              <a:t> à l’</a:t>
            </a:r>
            <a:r>
              <a:rPr lang="it-IT" dirty="0" err="1" smtClean="0"/>
              <a:t>heure</a:t>
            </a:r>
            <a:r>
              <a:rPr lang="it-IT" dirty="0" smtClean="0"/>
              <a:t> </a:t>
            </a:r>
            <a:r>
              <a:rPr lang="it-IT" dirty="0" err="1" smtClean="0"/>
              <a:t>qu</a:t>
            </a:r>
            <a:r>
              <a:rPr lang="it-IT" dirty="0" smtClean="0"/>
              <a:t>’il est. </a:t>
            </a:r>
            <a:r>
              <a:rPr lang="it-IT" dirty="0" err="1" smtClean="0"/>
              <a:t>Dites</a:t>
            </a:r>
            <a:r>
              <a:rPr lang="it-IT" dirty="0" smtClean="0"/>
              <a:t> à la dame de </a:t>
            </a:r>
            <a:r>
              <a:rPr lang="it-IT" dirty="0" err="1" smtClean="0"/>
              <a:t>Blancey</a:t>
            </a:r>
            <a:r>
              <a:rPr lang="it-IT" dirty="0" smtClean="0"/>
              <a:t> </a:t>
            </a:r>
            <a:r>
              <a:rPr lang="it-IT" dirty="0" err="1" smtClean="0"/>
              <a:t>que</a:t>
            </a:r>
            <a:r>
              <a:rPr lang="it-IT" dirty="0" smtClean="0"/>
              <a:t> </a:t>
            </a:r>
            <a:r>
              <a:rPr lang="it-IT" dirty="0" err="1" smtClean="0"/>
              <a:t>je</a:t>
            </a:r>
            <a:r>
              <a:rPr lang="it-IT" dirty="0" smtClean="0"/>
              <a:t> </a:t>
            </a:r>
            <a:r>
              <a:rPr lang="it-IT" dirty="0" err="1" smtClean="0"/>
              <a:t>vais</a:t>
            </a:r>
            <a:r>
              <a:rPr lang="it-IT" dirty="0" smtClean="0"/>
              <a:t> m’</a:t>
            </a:r>
            <a:r>
              <a:rPr lang="it-IT" dirty="0" err="1" smtClean="0"/>
              <a:t>endormir</a:t>
            </a:r>
            <a:r>
              <a:rPr lang="it-IT" dirty="0" smtClean="0"/>
              <a:t> </a:t>
            </a:r>
            <a:r>
              <a:rPr lang="it-IT" dirty="0" err="1" smtClean="0"/>
              <a:t>avec</a:t>
            </a:r>
            <a:r>
              <a:rPr lang="it-IT" dirty="0" smtClean="0"/>
              <a:t> son idée. Cela ne </a:t>
            </a:r>
            <a:r>
              <a:rPr lang="it-IT" dirty="0" err="1" smtClean="0"/>
              <a:t>peut</a:t>
            </a:r>
            <a:r>
              <a:rPr lang="it-IT" dirty="0" smtClean="0"/>
              <a:t> </a:t>
            </a:r>
            <a:r>
              <a:rPr lang="it-IT" dirty="0" err="1" smtClean="0"/>
              <a:t>manquer</a:t>
            </a:r>
            <a:r>
              <a:rPr lang="it-IT" dirty="0" smtClean="0"/>
              <a:t> de </a:t>
            </a:r>
            <a:r>
              <a:rPr lang="it-IT" dirty="0" err="1" smtClean="0"/>
              <a:t>produire</a:t>
            </a:r>
            <a:r>
              <a:rPr lang="it-IT" dirty="0" smtClean="0"/>
              <a:t> un bon </a:t>
            </a:r>
            <a:r>
              <a:rPr lang="it-IT" dirty="0" err="1" smtClean="0"/>
              <a:t>effet</a:t>
            </a:r>
            <a:r>
              <a:rPr lang="it-IT" dirty="0" smtClean="0"/>
              <a:t>. </a:t>
            </a:r>
          </a:p>
          <a:p>
            <a:pPr marL="93663" indent="0" algn="r">
              <a:buNone/>
            </a:pPr>
            <a:r>
              <a:rPr lang="it-IT" dirty="0" smtClean="0"/>
              <a:t>Lettre XXIX</a:t>
            </a: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smtClean="0">
                <a:solidFill>
                  <a:srgbClr val="FF0000"/>
                </a:solidFill>
              </a:rPr>
              <a:t>L’io sociale di De </a:t>
            </a:r>
            <a:r>
              <a:rPr lang="it-IT" b="1" dirty="0" err="1" smtClean="0">
                <a:solidFill>
                  <a:srgbClr val="FF0000"/>
                </a:solidFill>
              </a:rPr>
              <a:t>Brosse</a:t>
            </a:r>
            <a:endParaRPr lang="it-IT" b="1" dirty="0">
              <a:solidFill>
                <a:srgbClr val="FF0000"/>
              </a:solidFill>
            </a:endParaRPr>
          </a:p>
        </p:txBody>
      </p:sp>
      <p:sp>
        <p:nvSpPr>
          <p:cNvPr id="3" name="Segnaposto contenuto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lstStyle/>
          <a:p>
            <a:r>
              <a:rPr lang="it-IT" b="1" dirty="0" smtClean="0"/>
              <a:t>Dialogo extradiegetico</a:t>
            </a:r>
          </a:p>
          <a:p>
            <a:r>
              <a:rPr lang="it-IT" b="1" dirty="0" smtClean="0"/>
              <a:t>Dialoghi e conversazioni riportate</a:t>
            </a:r>
          </a:p>
          <a:p>
            <a:endParaRPr lang="it-IT" b="1" dirty="0" smtClean="0"/>
          </a:p>
          <a:p>
            <a:r>
              <a:rPr lang="it-IT" b="1" dirty="0" smtClean="0"/>
              <a:t>Viaggio ≈→ spazio dialogico</a:t>
            </a:r>
          </a:p>
          <a:p>
            <a:r>
              <a:rPr lang="it-IT" b="1" dirty="0" smtClean="0"/>
              <a:t>→ rivoluzione dei codici di viaggio, in particolare del viaggio in Italia</a:t>
            </a:r>
            <a:endParaRPr lang="it-IT"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808</TotalTime>
  <Words>1130</Words>
  <Application>Microsoft Office PowerPoint</Application>
  <PresentationFormat>Presentazione su schermo (4:3)</PresentationFormat>
  <Paragraphs>169</Paragraphs>
  <Slides>23</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23</vt:i4>
      </vt:variant>
    </vt:vector>
  </HeadingPairs>
  <TitlesOfParts>
    <vt:vector size="33" baseType="lpstr">
      <vt:lpstr>Adobe Garamond Pro Bold</vt:lpstr>
      <vt:lpstr>Adobe Hebrew</vt:lpstr>
      <vt:lpstr>Algerian</vt:lpstr>
      <vt:lpstr>Arial</vt:lpstr>
      <vt:lpstr>Berlin Sans FB Demi</vt:lpstr>
      <vt:lpstr>Bernard MT Condensed</vt:lpstr>
      <vt:lpstr>Calibri</vt:lpstr>
      <vt:lpstr>Garamond</vt:lpstr>
      <vt:lpstr>Times New Roman</vt:lpstr>
      <vt:lpstr>Tema di Office</vt:lpstr>
      <vt:lpstr>Alcuni aspetti del racconto di viaggio  </vt:lpstr>
      <vt:lpstr>Cfr. Friedrich Wolfzettel, Le discours du voyageur. Le récit de voyage en France du Moyen Age au XVIII siècle. (1996), pp. 266-277, 300-304, 305-311.</vt:lpstr>
      <vt:lpstr>Diderot e il voyageur éclairé</vt:lpstr>
      <vt:lpstr>Diderot</vt:lpstr>
      <vt:lpstr>Viaggio e sensibilità</vt:lpstr>
      <vt:lpstr>L’io sociale di De Brosse Lettres familières (1785)</vt:lpstr>
      <vt:lpstr>L’io sociale di De Brosse Lettres familières</vt:lpstr>
      <vt:lpstr>Estétique du décousu</vt:lpstr>
      <vt:lpstr>L’io sociale di De Brosse</vt:lpstr>
      <vt:lpstr>Stravolgimento dei codici del  Viaggio in Italia</vt:lpstr>
      <vt:lpstr>Il Viaggio in Italia di De Brosse</vt:lpstr>
      <vt:lpstr>De Brosse: un récit au-delà des conventions</vt:lpstr>
      <vt:lpstr>De Brosse: un récit contre les conventions</vt:lpstr>
      <vt:lpstr>De Brosses: un moi social</vt:lpstr>
      <vt:lpstr>Un moi social ?</vt:lpstr>
      <vt:lpstr>Voyage et sensibilité</vt:lpstr>
      <vt:lpstr>Rapporter  des sensations, des sentiments  et des idées</vt:lpstr>
      <vt:lpstr>Lettres sur l’Italie en 1785</vt:lpstr>
      <vt:lpstr>Dupaty Mercier et le voyage rousseauiste</vt:lpstr>
      <vt:lpstr>Dupaty Mercier </vt:lpstr>
      <vt:lpstr>Dupaty Mercier </vt:lpstr>
      <vt:lpstr>Le voyage préromantique</vt:lpstr>
      <vt:lpstr>Le récit de voyage entre le XVIII et le XIX siècles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Alcuni aspetti del racconto di viaggio  </dc:title>
  <dc:creator>Oriana Martini</dc:creator>
  <cp:lastModifiedBy>Proprietario</cp:lastModifiedBy>
  <cp:revision>50</cp:revision>
  <dcterms:created xsi:type="dcterms:W3CDTF">2011-04-07T07:46:54Z</dcterms:created>
  <dcterms:modified xsi:type="dcterms:W3CDTF">2014-11-05T15:48:34Z</dcterms:modified>
</cp:coreProperties>
</file>