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DISPENS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LEZIONE VII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ASSIA DJEBAR, </a:t>
            </a:r>
            <a:r>
              <a:rPr lang="it-IT" i="1" dirty="0" smtClean="0"/>
              <a:t>La femme </a:t>
            </a:r>
            <a:r>
              <a:rPr lang="it-IT" i="1" dirty="0" err="1" smtClean="0"/>
              <a:t>sans</a:t>
            </a:r>
            <a:r>
              <a:rPr lang="it-IT" i="1" dirty="0" smtClean="0"/>
              <a:t> </a:t>
            </a:r>
            <a:r>
              <a:rPr lang="it-IT" i="1" dirty="0" err="1" smtClean="0"/>
              <a:t>sépulture</a:t>
            </a:r>
            <a:r>
              <a:rPr lang="it-IT" i="1" dirty="0" smtClean="0"/>
              <a:t> (2002)</a:t>
            </a:r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endParaRPr lang="it-IT" i="1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thématiques</a:t>
            </a:r>
            <a:r>
              <a:rPr lang="it-IT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Qui est </a:t>
            </a:r>
            <a:r>
              <a:rPr lang="it-IT" dirty="0" err="1" smtClean="0"/>
              <a:t>Zoulikha</a:t>
            </a:r>
            <a:r>
              <a:rPr lang="it-IT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Le </a:t>
            </a:r>
            <a:r>
              <a:rPr lang="it-IT" dirty="0" err="1" smtClean="0"/>
              <a:t>message</a:t>
            </a:r>
            <a:r>
              <a:rPr lang="it-IT" dirty="0" smtClean="0"/>
              <a:t> de </a:t>
            </a:r>
            <a:r>
              <a:rPr lang="it-IT" dirty="0" err="1" smtClean="0"/>
              <a:t>Zoulikha</a:t>
            </a: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i="1" dirty="0" smtClean="0"/>
              <a:t>La femme </a:t>
            </a:r>
            <a:r>
              <a:rPr lang="it-IT" i="1" dirty="0" err="1" smtClean="0"/>
              <a:t>sans</a:t>
            </a:r>
            <a:r>
              <a:rPr lang="it-IT" i="1" dirty="0" smtClean="0"/>
              <a:t> </a:t>
            </a:r>
            <a:r>
              <a:rPr lang="it-IT" i="1" dirty="0" err="1" smtClean="0"/>
              <a:t>sépulture</a:t>
            </a:r>
            <a:endParaRPr lang="it-IT" i="1" dirty="0" smtClean="0"/>
          </a:p>
          <a:p>
            <a:pPr marL="457200" indent="-457200">
              <a:buFont typeface="+mj-lt"/>
              <a:buAutoNum type="arabicPeriod"/>
            </a:pPr>
            <a:endParaRPr lang="it-IT" i="1" dirty="0" smtClean="0"/>
          </a:p>
          <a:p>
            <a:pPr marL="457200" indent="-457200">
              <a:buNone/>
            </a:pPr>
            <a:r>
              <a:rPr lang="it-IT" i="1" dirty="0" smtClean="0"/>
              <a:t>                             </a:t>
            </a:r>
            <a:r>
              <a:rPr lang="it-IT" i="1" dirty="0" err="1" smtClean="0"/>
              <a:t>Les</a:t>
            </a:r>
            <a:r>
              <a:rPr lang="it-IT" i="1" dirty="0" smtClean="0"/>
              <a:t> </a:t>
            </a:r>
            <a:r>
              <a:rPr lang="it-IT" i="1" dirty="0" err="1" smtClean="0"/>
              <a:t>Nuits</a:t>
            </a:r>
            <a:r>
              <a:rPr lang="it-IT" i="1" dirty="0" smtClean="0"/>
              <a:t> de </a:t>
            </a:r>
            <a:r>
              <a:rPr lang="it-IT" i="1" dirty="0" err="1" smtClean="0"/>
              <a:t>Strasbourg</a:t>
            </a:r>
            <a:r>
              <a:rPr lang="it-IT" i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A.Djebar</a:t>
            </a:r>
            <a:r>
              <a:rPr lang="it-IT" dirty="0" smtClean="0"/>
              <a:t>, 1997)</a:t>
            </a:r>
            <a:endParaRPr lang="it-IT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39752" y="2348880"/>
          <a:ext cx="4294187" cy="685800"/>
        </p:xfrm>
        <a:graphic>
          <a:graphicData uri="http://schemas.openxmlformats.org/presentationml/2006/ole">
            <p:oleObj spid="_x0000_s1026" name="Oggetto shell Packager" showAsIcon="1" r:id="rId3" imgW="4293720" imgH="685800" progId="Package">
              <p:embed/>
            </p:oleObj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499992" y="5157192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Pour </a:t>
            </a:r>
            <a:r>
              <a:rPr lang="it-IT" dirty="0" err="1" smtClean="0"/>
              <a:t>Résumer</a:t>
            </a:r>
            <a:r>
              <a:rPr lang="it-IT" dirty="0" smtClean="0"/>
              <a:t> 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smtClean="0">
                <a:hlinkClick r:id="rId2" action="ppaction://hlinkfile"/>
              </a:rPr>
              <a:t>DISPENSA.docx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41</Words>
  <Application>Microsoft Office PowerPoint</Application>
  <PresentationFormat>Presentazione su schermo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4" baseType="lpstr">
      <vt:lpstr>Loggia</vt:lpstr>
      <vt:lpstr>Pacchetto</vt:lpstr>
      <vt:lpstr>LEZIONE VII</vt:lpstr>
      <vt:lpstr>Pour Résumer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</dc:creator>
  <cp:lastModifiedBy>claudia</cp:lastModifiedBy>
  <cp:revision>7</cp:revision>
  <dcterms:created xsi:type="dcterms:W3CDTF">2015-10-11T16:03:49Z</dcterms:created>
  <dcterms:modified xsi:type="dcterms:W3CDTF">2015-10-11T17:04:51Z</dcterms:modified>
</cp:coreProperties>
</file>