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1" r:id="rId4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F258-EF52-4083-987E-75826F8FC591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144B-A2AE-4B02-8F38-24994AD391D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F258-EF52-4083-987E-75826F8FC591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144B-A2AE-4B02-8F38-24994AD391D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F258-EF52-4083-987E-75826F8FC591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144B-A2AE-4B02-8F38-24994AD391D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F258-EF52-4083-987E-75826F8FC591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144B-A2AE-4B02-8F38-24994AD391D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F258-EF52-4083-987E-75826F8FC591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144B-A2AE-4B02-8F38-24994AD391D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F258-EF52-4083-987E-75826F8FC591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144B-A2AE-4B02-8F38-24994AD391D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F258-EF52-4083-987E-75826F8FC591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144B-A2AE-4B02-8F38-24994AD391D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F258-EF52-4083-987E-75826F8FC591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144B-A2AE-4B02-8F38-24994AD391D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F258-EF52-4083-987E-75826F8FC591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144B-A2AE-4B02-8F38-24994AD391D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F258-EF52-4083-987E-75826F8FC591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144B-A2AE-4B02-8F38-24994AD391D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F258-EF52-4083-987E-75826F8FC591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144B-A2AE-4B02-8F38-24994AD391D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6F258-EF52-4083-987E-75826F8FC591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2144B-A2AE-4B02-8F38-24994AD391D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8022" y="285728"/>
            <a:ext cx="8447956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9193" y="0"/>
            <a:ext cx="9030349" cy="6729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7498"/>
            <a:ext cx="8715436" cy="6603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512" y="214290"/>
            <a:ext cx="8562766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228577"/>
            <a:ext cx="8496020" cy="6343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4506" y="285728"/>
            <a:ext cx="8108854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17165"/>
            <a:ext cx="8572560" cy="6329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06884"/>
            <a:ext cx="8114669" cy="6022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769" y="214290"/>
            <a:ext cx="8640513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0742"/>
            <a:ext cx="8695583" cy="6025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3453" y="142852"/>
            <a:ext cx="8829559" cy="628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64" y="-1"/>
            <a:ext cx="8925253" cy="6700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590" y="357166"/>
            <a:ext cx="8467218" cy="60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5134"/>
            <a:ext cx="8861860" cy="634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69056"/>
            <a:ext cx="8427158" cy="5917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218028"/>
            <a:ext cx="8844169" cy="6211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73683"/>
            <a:ext cx="8585306" cy="6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10811"/>
            <a:ext cx="8251311" cy="59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77743"/>
            <a:ext cx="8345050" cy="5937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205574"/>
            <a:ext cx="8827664" cy="6223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201316"/>
            <a:ext cx="8720852" cy="6156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7616" y="214290"/>
            <a:ext cx="8895942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54837" cy="6776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5356"/>
            <a:ext cx="8650040" cy="606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301028"/>
            <a:ext cx="8537706" cy="6128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6615"/>
            <a:ext cx="8689347" cy="6181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7072"/>
            <a:ext cx="8639255" cy="621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42546"/>
            <a:ext cx="8694796" cy="615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3399" y="285728"/>
            <a:ext cx="8362005" cy="6230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8829263" cy="6132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 r="3629"/>
          <a:stretch>
            <a:fillRect/>
          </a:stretch>
        </p:blipFill>
        <p:spPr bwMode="auto">
          <a:xfrm>
            <a:off x="20442" y="357165"/>
            <a:ext cx="9123558" cy="6389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248" y="142852"/>
            <a:ext cx="8909595" cy="6500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3" y="182320"/>
            <a:ext cx="8424869" cy="617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4222" y="0"/>
            <a:ext cx="8963940" cy="667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639" y="214290"/>
            <a:ext cx="8661404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256214"/>
            <a:ext cx="8643998" cy="6398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23247"/>
            <a:ext cx="8630502" cy="634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4796"/>
            <a:ext cx="8929718" cy="6770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9414"/>
            <a:ext cx="9004478" cy="6675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050" y="0"/>
            <a:ext cx="8853668" cy="6752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" y="0"/>
            <a:ext cx="8853708" cy="664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7262" y="0"/>
            <a:ext cx="9006979" cy="6642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7158"/>
            <a:ext cx="8572560" cy="6416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759" y="142852"/>
            <a:ext cx="8823519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0</Words>
  <Application>Microsoft Office PowerPoint</Application>
  <PresentationFormat>Presentazione su schermo (4:3)</PresentationFormat>
  <Paragraphs>0</Paragraphs>
  <Slides>44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44</vt:i4>
      </vt:variant>
    </vt:vector>
  </HeadingPairs>
  <TitlesOfParts>
    <vt:vector size="45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Dip. Scienze Chimiche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fornasiero</dc:creator>
  <cp:lastModifiedBy>fornasiero</cp:lastModifiedBy>
  <cp:revision>18</cp:revision>
  <dcterms:created xsi:type="dcterms:W3CDTF">2013-03-07T09:25:39Z</dcterms:created>
  <dcterms:modified xsi:type="dcterms:W3CDTF">2016-03-10T07:54:50Z</dcterms:modified>
</cp:coreProperties>
</file>