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DISPENSA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II LEZIONE 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FATEMA MERNISSI, </a:t>
            </a:r>
            <a:r>
              <a:rPr lang="it-IT" i="1" dirty="0" smtClean="0"/>
              <a:t>SEXE, IDÉOLOGIE, ISLAM (1983)</a:t>
            </a:r>
          </a:p>
          <a:p>
            <a:endParaRPr lang="it-IT" i="1" dirty="0" smtClean="0"/>
          </a:p>
          <a:p>
            <a:pPr marL="457200" indent="-457200">
              <a:buFont typeface="+mj-lt"/>
              <a:buAutoNum type="arabicPeriod"/>
            </a:pPr>
            <a:r>
              <a:rPr lang="it-IT" sz="2000" dirty="0" smtClean="0"/>
              <a:t>QUI EST FATEMA MERNISSI?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b="1" dirty="0" smtClean="0">
                <a:solidFill>
                  <a:srgbClr val="FF0000"/>
                </a:solidFill>
              </a:rPr>
              <a:t>I PARTIE DE L’ESSAI</a:t>
            </a:r>
            <a:r>
              <a:rPr lang="it-IT" sz="2000" dirty="0" smtClean="0"/>
              <a:t>: LA FEMME MAGHRÉBINE ET LA SEXUALITÉ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b="1" dirty="0" smtClean="0">
                <a:solidFill>
                  <a:srgbClr val="FF0000"/>
                </a:solidFill>
              </a:rPr>
              <a:t>II PARTIE DE L’ESSAI</a:t>
            </a:r>
            <a:r>
              <a:rPr lang="it-IT" sz="2000" dirty="0" smtClean="0"/>
              <a:t>: LA FEMINITÉ PENDANT LA PÉRIODE PRÉ-ISLAMIQUE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b="1" dirty="0" smtClean="0">
                <a:solidFill>
                  <a:srgbClr val="FF0000"/>
                </a:solidFill>
              </a:rPr>
              <a:t>III PARTIE DE L’ESSAI</a:t>
            </a:r>
            <a:r>
              <a:rPr lang="it-IT" sz="2000" dirty="0" smtClean="0"/>
              <a:t>: LA FEMME              MAGHRÉBINE ET LA RÉALITÉ CONTEMPORAINE</a:t>
            </a:r>
          </a:p>
          <a:p>
            <a:pPr marL="457200" indent="-457200">
              <a:buFont typeface="+mj-lt"/>
              <a:buAutoNum type="arabicPeriod"/>
            </a:pPr>
            <a:endParaRPr lang="it-IT" dirty="0"/>
          </a:p>
        </p:txBody>
      </p:sp>
      <p:sp>
        <p:nvSpPr>
          <p:cNvPr id="8" name="Parentesi quadra aperta 7"/>
          <p:cNvSpPr/>
          <p:nvPr/>
        </p:nvSpPr>
        <p:spPr>
          <a:xfrm>
            <a:off x="899592" y="4077072"/>
            <a:ext cx="72008" cy="1656184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reccia a destra 8"/>
          <p:cNvSpPr/>
          <p:nvPr/>
        </p:nvSpPr>
        <p:spPr>
          <a:xfrm>
            <a:off x="1259632" y="5733256"/>
            <a:ext cx="1008112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2555776" y="5661248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/>
              <a:t>RÊVES DE </a:t>
            </a:r>
            <a:r>
              <a:rPr lang="it-IT" b="1" i="1" dirty="0" smtClean="0"/>
              <a:t>FEMMES </a:t>
            </a:r>
            <a:r>
              <a:rPr lang="it-IT" i="1" dirty="0" smtClean="0"/>
              <a:t>(F. MERNISSI, 1994)</a:t>
            </a:r>
            <a:endParaRPr lang="it-IT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POUR RÉSUMER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mtClean="0">
                <a:hlinkClick r:id="rId2" action="ppaction://hlinkfile"/>
              </a:rPr>
              <a:t>DISPENSA.docx</a:t>
            </a:r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64</TotalTime>
  <Words>65</Words>
  <Application>Microsoft Office PowerPoint</Application>
  <PresentationFormat>Presentazione su schermo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Loggia</vt:lpstr>
      <vt:lpstr>II LEZIONE  </vt:lpstr>
      <vt:lpstr>POUR RÉSUMER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 LEZIONE 9/10 </dc:title>
  <dc:creator>claudia</dc:creator>
  <cp:lastModifiedBy>claudia</cp:lastModifiedBy>
  <cp:revision>8</cp:revision>
  <dcterms:created xsi:type="dcterms:W3CDTF">2015-09-14T17:11:09Z</dcterms:created>
  <dcterms:modified xsi:type="dcterms:W3CDTF">2015-09-17T17:54:06Z</dcterms:modified>
</cp:coreProperties>
</file>