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7" r:id="rId3"/>
    <p:sldId id="273" r:id="rId4"/>
    <p:sldId id="275" r:id="rId5"/>
    <p:sldId id="276" r:id="rId6"/>
    <p:sldId id="261" r:id="rId7"/>
    <p:sldId id="260" r:id="rId8"/>
    <p:sldId id="264" r:id="rId9"/>
    <p:sldId id="265" r:id="rId10"/>
    <p:sldId id="263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E2D271D4-A15A-42A6-A985-4BD5BDC055D8}">
          <p14:sldIdLst>
            <p14:sldId id="277"/>
            <p14:sldId id="267"/>
            <p14:sldId id="273"/>
            <p14:sldId id="275"/>
            <p14:sldId id="276"/>
            <p14:sldId id="261"/>
            <p14:sldId id="260"/>
            <p14:sldId id="264"/>
            <p14:sldId id="265"/>
            <p14:sldId id="263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5" autoAdjust="0"/>
  </p:normalViewPr>
  <p:slideViewPr>
    <p:cSldViewPr>
      <p:cViewPr varScale="1">
        <p:scale>
          <a:sx n="74" d="100"/>
          <a:sy n="74" d="100"/>
        </p:scale>
        <p:origin x="-9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DB05-0234-4BCD-9BA6-FB2018A3D3CD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E5F2-0563-4D74-A691-6E1C23C1B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DB05-0234-4BCD-9BA6-FB2018A3D3CD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E5F2-0563-4D74-A691-6E1C23C1B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DB05-0234-4BCD-9BA6-FB2018A3D3CD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E5F2-0563-4D74-A691-6E1C23C1B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DB05-0234-4BCD-9BA6-FB2018A3D3CD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E5F2-0563-4D74-A691-6E1C23C1B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DB05-0234-4BCD-9BA6-FB2018A3D3CD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E5F2-0563-4D74-A691-6E1C23C1B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DB05-0234-4BCD-9BA6-FB2018A3D3CD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E5F2-0563-4D74-A691-6E1C23C1B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DB05-0234-4BCD-9BA6-FB2018A3D3CD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E5F2-0563-4D74-A691-6E1C23C1B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DB05-0234-4BCD-9BA6-FB2018A3D3CD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E5F2-0563-4D74-A691-6E1C23C1B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DB05-0234-4BCD-9BA6-FB2018A3D3CD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E5F2-0563-4D74-A691-6E1C23C1B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DB05-0234-4BCD-9BA6-FB2018A3D3CD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E5F2-0563-4D74-A691-6E1C23C1B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DB05-0234-4BCD-9BA6-FB2018A3D3CD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E5F2-0563-4D74-A691-6E1C23C1B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7DB05-0234-4BCD-9BA6-FB2018A3D3CD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AE5F2-0563-4D74-A691-6E1C23C1B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42881" y="2498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/>
              <a:t>Genoa International</a:t>
            </a:r>
            <a:br>
              <a:rPr lang="en-US" b="1"/>
            </a:br>
            <a:r>
              <a:rPr lang="en-US" b="1"/>
              <a:t>Economic</a:t>
            </a:r>
            <a:br>
              <a:rPr lang="en-US" b="1"/>
            </a:br>
            <a:r>
              <a:rPr lang="en-US" b="1"/>
              <a:t>Conference</a:t>
            </a:r>
            <a:br>
              <a:rPr lang="en-US" b="1"/>
            </a:br>
            <a:r>
              <a:rPr lang="en-US" b="1"/>
              <a:t>April May 1922</a:t>
            </a:r>
          </a:p>
        </p:txBody>
      </p:sp>
    </p:spTree>
    <p:extLst>
      <p:ext uri="{BB962C8B-B14F-4D97-AF65-F5344CB8AC3E}">
        <p14:creationId xmlns:p14="http://schemas.microsoft.com/office/powerpoint/2010/main" val="3203163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32048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4319389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8050"/>
            <a:ext cx="7561262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CasellaDiTesto 2"/>
          <p:cNvSpPr txBox="1">
            <a:spLocks noChangeArrowheads="1"/>
          </p:cNvSpPr>
          <p:nvPr/>
        </p:nvSpPr>
        <p:spPr bwMode="auto">
          <a:xfrm>
            <a:off x="827584" y="6309320"/>
            <a:ext cx="68409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1400" dirty="0"/>
              <a:t>     The 1922 Genoa Conference,  British Prime Minister Lloyd George on front row, left</a:t>
            </a:r>
            <a:endParaRPr lang="it-IT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 flipH="1">
            <a:off x="3203923" y="273787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Genova Villa Raggio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6814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203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654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60350"/>
            <a:ext cx="47529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080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8680"/>
            <a:ext cx="6480720" cy="568863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635896" y="638132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Ralph </a:t>
            </a:r>
            <a:r>
              <a:rPr lang="it-IT" dirty="0" err="1"/>
              <a:t>Hawtrey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48680"/>
            <a:ext cx="511256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04813"/>
            <a:ext cx="7127875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574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76250"/>
            <a:ext cx="7145338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141663"/>
            <a:ext cx="714533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656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21</Words>
  <Application>Microsoft Office PowerPoint</Application>
  <PresentationFormat>On-screen Show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Genoa International Economic Conference April May 1922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Pines Mario</dc:creator>
  <cp:lastModifiedBy>Pines Mario</cp:lastModifiedBy>
  <cp:revision>22</cp:revision>
  <dcterms:created xsi:type="dcterms:W3CDTF">2012-09-29T15:38:15Z</dcterms:created>
  <dcterms:modified xsi:type="dcterms:W3CDTF">2016-02-19T11:29:46Z</dcterms:modified>
</cp:coreProperties>
</file>