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3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FA78D2-7245-4D43-82F9-422AE0E077FF}" type="datetimeFigureOut">
              <a:rPr lang="it-IT" smtClean="0"/>
              <a:pPr/>
              <a:t>10/03/2016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E889FC-29D3-42CE-B21B-E2072B58FF9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238798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E889FC-29D3-42CE-B21B-E2072B58FF95}" type="slidenum">
              <a:rPr lang="it-IT" smtClean="0"/>
              <a:pPr/>
              <a:t>9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90F83-1A6B-484A-827C-83B8B3FC07EF}" type="datetimeFigureOut">
              <a:rPr lang="it-IT" smtClean="0"/>
              <a:pPr/>
              <a:t>10/03/2016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4E790-0F6A-44CA-9E92-F63C2FD2292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90F83-1A6B-484A-827C-83B8B3FC07EF}" type="datetimeFigureOut">
              <a:rPr lang="it-IT" smtClean="0"/>
              <a:pPr/>
              <a:t>10/03/2016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4E790-0F6A-44CA-9E92-F63C2FD2292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90F83-1A6B-484A-827C-83B8B3FC07EF}" type="datetimeFigureOut">
              <a:rPr lang="it-IT" smtClean="0"/>
              <a:pPr/>
              <a:t>10/03/2016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4E790-0F6A-44CA-9E92-F63C2FD2292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90F83-1A6B-484A-827C-83B8B3FC07EF}" type="datetimeFigureOut">
              <a:rPr lang="it-IT" smtClean="0"/>
              <a:pPr/>
              <a:t>10/03/2016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4E790-0F6A-44CA-9E92-F63C2FD2292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90F83-1A6B-484A-827C-83B8B3FC07EF}" type="datetimeFigureOut">
              <a:rPr lang="it-IT" smtClean="0"/>
              <a:pPr/>
              <a:t>10/03/2016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4E790-0F6A-44CA-9E92-F63C2FD2292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90F83-1A6B-484A-827C-83B8B3FC07EF}" type="datetimeFigureOut">
              <a:rPr lang="it-IT" smtClean="0"/>
              <a:pPr/>
              <a:t>10/03/2016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4E790-0F6A-44CA-9E92-F63C2FD2292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90F83-1A6B-484A-827C-83B8B3FC07EF}" type="datetimeFigureOut">
              <a:rPr lang="it-IT" smtClean="0"/>
              <a:pPr/>
              <a:t>10/03/2016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4E790-0F6A-44CA-9E92-F63C2FD2292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90F83-1A6B-484A-827C-83B8B3FC07EF}" type="datetimeFigureOut">
              <a:rPr lang="it-IT" smtClean="0"/>
              <a:pPr/>
              <a:t>10/03/2016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4E790-0F6A-44CA-9E92-F63C2FD2292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90F83-1A6B-484A-827C-83B8B3FC07EF}" type="datetimeFigureOut">
              <a:rPr lang="it-IT" smtClean="0"/>
              <a:pPr/>
              <a:t>10/03/2016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4E790-0F6A-44CA-9E92-F63C2FD2292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90F83-1A6B-484A-827C-83B8B3FC07EF}" type="datetimeFigureOut">
              <a:rPr lang="it-IT" smtClean="0"/>
              <a:pPr/>
              <a:t>10/03/2016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4E790-0F6A-44CA-9E92-F63C2FD2292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90F83-1A6B-484A-827C-83B8B3FC07EF}" type="datetimeFigureOut">
              <a:rPr lang="it-IT" smtClean="0"/>
              <a:pPr/>
              <a:t>10/03/2016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4E790-0F6A-44CA-9E92-F63C2FD2292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490F83-1A6B-484A-827C-83B8B3FC07EF}" type="datetimeFigureOut">
              <a:rPr lang="it-IT" smtClean="0"/>
              <a:pPr/>
              <a:t>10/03/2016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F4E790-0F6A-44CA-9E92-F63C2FD22928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77441" y="0"/>
            <a:ext cx="949888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08" y="0"/>
            <a:ext cx="8849172" cy="6650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5226" y="142853"/>
            <a:ext cx="8540178" cy="6382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0706"/>
            <a:ext cx="8993123" cy="6684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5196" y="0"/>
            <a:ext cx="8954914" cy="667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1818" y="214290"/>
            <a:ext cx="8697899" cy="644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8291" y="142852"/>
            <a:ext cx="8741427" cy="6552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128" y="142852"/>
            <a:ext cx="8800590" cy="650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232" y="142852"/>
            <a:ext cx="8719714" cy="6500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6329" y="214290"/>
            <a:ext cx="8960353" cy="6643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724"/>
            <a:ext cx="9001156" cy="6737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5382" y="142852"/>
            <a:ext cx="8632898" cy="6526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0803" y="142852"/>
            <a:ext cx="8534459" cy="6286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8923" y="142852"/>
            <a:ext cx="8635086" cy="6357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05488"/>
            <a:ext cx="8618110" cy="6466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1450" y="214290"/>
            <a:ext cx="8485753" cy="6357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3152" y="142852"/>
            <a:ext cx="8837695" cy="6572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51750" y="0"/>
            <a:ext cx="92475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469" y="142852"/>
            <a:ext cx="8953530" cy="6715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6704"/>
            <a:ext cx="9144000" cy="68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474" y="0"/>
            <a:ext cx="9152946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1692"/>
            <a:ext cx="9144000" cy="6901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205" y="142852"/>
            <a:ext cx="9025591" cy="6715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684" y="0"/>
            <a:ext cx="915736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352"/>
            <a:ext cx="9139535" cy="6861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678"/>
            <a:ext cx="9141762" cy="68596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6894" y="0"/>
            <a:ext cx="9170894" cy="68379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9120"/>
            <a:ext cx="9246094" cy="6887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368"/>
            <a:ext cx="9155183" cy="6849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3463"/>
            <a:ext cx="9175500" cy="683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818"/>
            <a:ext cx="9159813" cy="6846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54755" y="0"/>
            <a:ext cx="8984473" cy="6658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7065"/>
            <a:ext cx="9207626" cy="68109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4062"/>
            <a:ext cx="8939880" cy="6579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8001" y="0"/>
            <a:ext cx="8988781" cy="6715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9365" y="0"/>
            <a:ext cx="8915176" cy="6643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3828"/>
            <a:ext cx="9016314" cy="6748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6142" y="0"/>
            <a:ext cx="9037298" cy="6724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18" y="0"/>
            <a:ext cx="8944683" cy="6715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52058" y="0"/>
            <a:ext cx="9055477" cy="6715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3816" y="0"/>
            <a:ext cx="8820658" cy="6566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42852"/>
            <a:ext cx="8858312" cy="6572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23464"/>
            <a:ext cx="8736613" cy="6520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9094" y="142852"/>
            <a:ext cx="8749662" cy="65008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4876" y="142852"/>
            <a:ext cx="8804841" cy="6506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73942"/>
            <a:ext cx="9001156" cy="6784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10381"/>
            <a:ext cx="8572560" cy="6423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7625" y="0"/>
            <a:ext cx="923925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231599"/>
            <a:ext cx="8715436" cy="6501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51749" y="0"/>
            <a:ext cx="8910029" cy="6607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85502"/>
            <a:ext cx="8534514" cy="6458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3" y="145986"/>
            <a:ext cx="8766159" cy="64977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91106"/>
            <a:ext cx="8780380" cy="6524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90476"/>
            <a:ext cx="8715436" cy="6584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29911"/>
            <a:ext cx="8643998" cy="6451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9339" y="142852"/>
            <a:ext cx="8994661" cy="66832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24914"/>
            <a:ext cx="8738501" cy="6518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51937"/>
            <a:ext cx="8643998" cy="63955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419594"/>
            <a:ext cx="8358246" cy="6287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5812" y="0"/>
            <a:ext cx="8945530" cy="6686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9982" y="142853"/>
            <a:ext cx="8718298" cy="64642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1</Words>
  <Application>Microsoft Office PowerPoint</Application>
  <PresentationFormat>Presentazione su schermo (4:3)</PresentationFormat>
  <Paragraphs>1</Paragraphs>
  <Slides>61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61</vt:i4>
      </vt:variant>
    </vt:vector>
  </HeadingPairs>
  <TitlesOfParts>
    <vt:vector size="62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Dip. Scienze Chimiche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fornasiero</dc:creator>
  <cp:lastModifiedBy>fornasiero</cp:lastModifiedBy>
  <cp:revision>6</cp:revision>
  <dcterms:created xsi:type="dcterms:W3CDTF">2013-03-18T08:22:08Z</dcterms:created>
  <dcterms:modified xsi:type="dcterms:W3CDTF">2016-03-10T07:57:08Z</dcterms:modified>
</cp:coreProperties>
</file>