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A78D2-7245-4D43-82F9-422AE0E077FF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889FC-29D3-42CE-B21B-E2072B58FF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87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889FC-29D3-42CE-B21B-E2072B58FF95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0F83-1A6B-484A-827C-83B8B3FC07EF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0F83-1A6B-484A-827C-83B8B3FC07EF}" type="datetimeFigureOut">
              <a:rPr lang="it-IT" smtClean="0"/>
              <a:pPr/>
              <a:t>10/03/2016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4E790-0F6A-44CA-9E92-F63C2FD22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7441" y="0"/>
            <a:ext cx="9498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8" y="0"/>
            <a:ext cx="8849172" cy="665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26" y="142853"/>
            <a:ext cx="8540178" cy="638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06"/>
            <a:ext cx="8993123" cy="668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196" y="0"/>
            <a:ext cx="8954914" cy="66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818" y="214290"/>
            <a:ext cx="8697899" cy="644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91" y="142852"/>
            <a:ext cx="8741427" cy="65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128" y="142852"/>
            <a:ext cx="8800590" cy="65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232" y="142852"/>
            <a:ext cx="871971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29" y="214290"/>
            <a:ext cx="8960353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24"/>
            <a:ext cx="9001156" cy="673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382" y="142852"/>
            <a:ext cx="8632898" cy="652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03" y="142852"/>
            <a:ext cx="8534459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23" y="142852"/>
            <a:ext cx="863508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5488"/>
            <a:ext cx="8618110" cy="646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450" y="214290"/>
            <a:ext cx="848575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52" y="142852"/>
            <a:ext cx="8837695" cy="65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750" y="0"/>
            <a:ext cx="9247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69" y="142852"/>
            <a:ext cx="895353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04"/>
            <a:ext cx="9144000" cy="68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74" y="0"/>
            <a:ext cx="91529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692"/>
            <a:ext cx="9144000" cy="690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05" y="142852"/>
            <a:ext cx="9025591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84" y="0"/>
            <a:ext cx="91573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52"/>
            <a:ext cx="9139535" cy="686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78"/>
            <a:ext cx="9141762" cy="685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94" y="0"/>
            <a:ext cx="9170894" cy="683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120"/>
            <a:ext cx="9246094" cy="688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8"/>
            <a:ext cx="9155183" cy="684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63"/>
            <a:ext cx="9175500" cy="683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18"/>
            <a:ext cx="9159813" cy="68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55" y="0"/>
            <a:ext cx="8984473" cy="665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065"/>
            <a:ext cx="9207626" cy="681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62"/>
            <a:ext cx="8939880" cy="657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01" y="0"/>
            <a:ext cx="8988781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65" y="0"/>
            <a:ext cx="891517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828"/>
            <a:ext cx="9016314" cy="674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142" y="0"/>
            <a:ext cx="9037298" cy="672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8" y="0"/>
            <a:ext cx="8944683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058" y="0"/>
            <a:ext cx="9055477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16" y="0"/>
            <a:ext cx="8820658" cy="656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3464"/>
            <a:ext cx="8736613" cy="652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94" y="142852"/>
            <a:ext cx="8749662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876" y="142852"/>
            <a:ext cx="8804841" cy="650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3942"/>
            <a:ext cx="9001156" cy="678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0381"/>
            <a:ext cx="8572560" cy="642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9239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1599"/>
            <a:ext cx="8715436" cy="650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749" y="0"/>
            <a:ext cx="8910029" cy="660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502"/>
            <a:ext cx="8534514" cy="645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5986"/>
            <a:ext cx="8766159" cy="649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1106"/>
            <a:ext cx="8780380" cy="6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0476"/>
            <a:ext cx="8715436" cy="658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9911"/>
            <a:ext cx="8643998" cy="645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39" y="142852"/>
            <a:ext cx="8994661" cy="668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4914"/>
            <a:ext cx="8738501" cy="65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1937"/>
            <a:ext cx="8643998" cy="639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19594"/>
            <a:ext cx="8358246" cy="628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12" y="0"/>
            <a:ext cx="8945530" cy="668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982" y="142853"/>
            <a:ext cx="8718298" cy="646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</Words>
  <Application>Microsoft Office PowerPoint</Application>
  <PresentationFormat>Presentazione su schermo (4:3)</PresentationFormat>
  <Paragraphs>1</Paragraphs>
  <Slides>61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Scienze Chimiche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fornasiero</dc:creator>
  <cp:lastModifiedBy>fornasiero</cp:lastModifiedBy>
  <cp:revision>6</cp:revision>
  <dcterms:created xsi:type="dcterms:W3CDTF">2013-03-18T08:22:08Z</dcterms:created>
  <dcterms:modified xsi:type="dcterms:W3CDTF">2016-03-10T07:57:08Z</dcterms:modified>
</cp:coreProperties>
</file>