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6063-1ED4-4CDC-B58D-50B907DC302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A9C8-6758-409E-BE32-983DF2E38FC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6063-1ED4-4CDC-B58D-50B907DC302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A9C8-6758-409E-BE32-983DF2E38FC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6063-1ED4-4CDC-B58D-50B907DC302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A9C8-6758-409E-BE32-983DF2E38FC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6063-1ED4-4CDC-B58D-50B907DC302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A9C8-6758-409E-BE32-983DF2E38FC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6063-1ED4-4CDC-B58D-50B907DC302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A9C8-6758-409E-BE32-983DF2E38FC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6063-1ED4-4CDC-B58D-50B907DC302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A9C8-6758-409E-BE32-983DF2E38FC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6063-1ED4-4CDC-B58D-50B907DC302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A9C8-6758-409E-BE32-983DF2E38FC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6063-1ED4-4CDC-B58D-50B907DC302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A9C8-6758-409E-BE32-983DF2E38FC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6063-1ED4-4CDC-B58D-50B907DC302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A9C8-6758-409E-BE32-983DF2E38FC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6063-1ED4-4CDC-B58D-50B907DC302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A9C8-6758-409E-BE32-983DF2E38FC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6063-1ED4-4CDC-B58D-50B907DC302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A9C8-6758-409E-BE32-983DF2E38FC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16063-1ED4-4CDC-B58D-50B907DC302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DA9C8-6758-409E-BE32-983DF2E38FCE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72"/>
            <a:ext cx="9192199" cy="682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1180"/>
            <a:ext cx="9019916" cy="666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409" y="0"/>
            <a:ext cx="8897826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3476"/>
            <a:ext cx="8715436" cy="649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35044"/>
            <a:ext cx="8302855" cy="6308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108793"/>
            <a:ext cx="8812878" cy="6606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64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4" y="0"/>
            <a:ext cx="8925174" cy="670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77" y="0"/>
            <a:ext cx="8759465" cy="660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427" y="0"/>
            <a:ext cx="92128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100" y="0"/>
            <a:ext cx="8954887" cy="657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3696" y="0"/>
            <a:ext cx="9039102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050" y="0"/>
            <a:ext cx="8912626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5517" y="142852"/>
            <a:ext cx="9049979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1818"/>
            <a:ext cx="8671859" cy="646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482"/>
            <a:ext cx="8818890" cy="667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626"/>
            <a:ext cx="8890557" cy="661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7665"/>
            <a:ext cx="8721826" cy="6567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018"/>
            <a:ext cx="8858279" cy="6694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27709"/>
            <a:ext cx="8918407" cy="674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92148"/>
            <a:ext cx="8980622" cy="6765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4188"/>
            <a:ext cx="8643998" cy="6495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797" y="0"/>
            <a:ext cx="8929573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4255"/>
            <a:ext cx="8527749" cy="642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594"/>
            <a:ext cx="8858280" cy="666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3230"/>
            <a:ext cx="8858280" cy="6727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132"/>
            <a:ext cx="8991075" cy="66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874"/>
            <a:ext cx="9019517" cy="6664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422"/>
            <a:ext cx="9164657" cy="6842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108" y="0"/>
            <a:ext cx="9019264" cy="673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5418"/>
            <a:ext cx="8858280" cy="6751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0055"/>
            <a:ext cx="8786842" cy="676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33497"/>
            <a:ext cx="8653714" cy="6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108" y="0"/>
            <a:ext cx="91802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89748"/>
            <a:ext cx="8973478" cy="655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6009"/>
            <a:ext cx="8777326" cy="6709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9807"/>
            <a:ext cx="8970783" cy="666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47601"/>
            <a:ext cx="8920663" cy="681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176"/>
            <a:ext cx="9001155" cy="673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175"/>
            <a:ext cx="8871037" cy="663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61766"/>
            <a:ext cx="8657687" cy="658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876"/>
            <a:ext cx="8922831" cy="659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142528"/>
            <a:ext cx="8643998" cy="651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7133"/>
            <a:ext cx="8786874" cy="6590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39"/>
            <a:ext cx="8786841" cy="6560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3681"/>
            <a:ext cx="8715436" cy="651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9808"/>
            <a:ext cx="8970782" cy="666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90508"/>
            <a:ext cx="8786873" cy="662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686" y="214290"/>
            <a:ext cx="8698627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6211"/>
            <a:ext cx="8895701" cy="672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884"/>
            <a:ext cx="8888342" cy="661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8929718" cy="6574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149209"/>
            <a:ext cx="8715436" cy="65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9082"/>
            <a:ext cx="8572560" cy="643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5968"/>
            <a:ext cx="8786874" cy="661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9175" y="0"/>
            <a:ext cx="8934183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084" y="142852"/>
            <a:ext cx="8881836" cy="6572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533" y="0"/>
            <a:ext cx="8993741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9078"/>
            <a:ext cx="8929718" cy="673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87" y="0"/>
            <a:ext cx="8640117" cy="658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626"/>
            <a:ext cx="9144000" cy="6806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219"/>
            <a:ext cx="9105370" cy="688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460"/>
            <a:ext cx="8925171" cy="670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34"/>
            <a:ext cx="9150724" cy="6852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160712"/>
            <a:ext cx="8929717" cy="669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0</Words>
  <Application>Microsoft Office PowerPoint</Application>
  <PresentationFormat>Presentazione su schermo (4:3)</PresentationFormat>
  <Paragraphs>0</Paragraphs>
  <Slides>65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65</vt:i4>
      </vt:variant>
    </vt:vector>
  </HeadingPairs>
  <TitlesOfParts>
    <vt:vector size="6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Dip. Scienze Chimiche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fornasiero</dc:creator>
  <cp:lastModifiedBy>fornasiero</cp:lastModifiedBy>
  <cp:revision>5</cp:revision>
  <dcterms:created xsi:type="dcterms:W3CDTF">2013-03-14T10:38:36Z</dcterms:created>
  <dcterms:modified xsi:type="dcterms:W3CDTF">2016-03-10T07:56:38Z</dcterms:modified>
</cp:coreProperties>
</file>