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6063-1ED4-4CDC-B58D-50B907DC3025}" type="datetimeFigureOut">
              <a:rPr lang="it-IT" smtClean="0"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72"/>
            <a:ext cx="9192199" cy="682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80"/>
            <a:ext cx="9019916" cy="666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9" y="0"/>
            <a:ext cx="889782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3476"/>
            <a:ext cx="8715436" cy="649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044"/>
            <a:ext cx="8302855" cy="630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08793"/>
            <a:ext cx="8812878" cy="660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" y="0"/>
            <a:ext cx="8925174" cy="67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77" y="0"/>
            <a:ext cx="8759465" cy="660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427" y="0"/>
            <a:ext cx="92128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100" y="0"/>
            <a:ext cx="8954887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696" y="0"/>
            <a:ext cx="903910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50" y="0"/>
            <a:ext cx="891262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517" y="142852"/>
            <a:ext cx="904997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1818"/>
            <a:ext cx="8671859" cy="646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482"/>
            <a:ext cx="8818890" cy="66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26"/>
            <a:ext cx="8890557" cy="66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665"/>
            <a:ext cx="8721826" cy="656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018"/>
            <a:ext cx="8858279" cy="669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7709"/>
            <a:ext cx="8918407" cy="6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148"/>
            <a:ext cx="8980622" cy="67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188"/>
            <a:ext cx="8643998" cy="649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97" y="0"/>
            <a:ext cx="892957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4255"/>
            <a:ext cx="8527749" cy="642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94"/>
            <a:ext cx="8858280" cy="66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230"/>
            <a:ext cx="8858280" cy="672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132"/>
            <a:ext cx="8991075" cy="66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74"/>
            <a:ext cx="9019517" cy="666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22"/>
            <a:ext cx="9164657" cy="684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08" y="0"/>
            <a:ext cx="9019264" cy="673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5418"/>
            <a:ext cx="8858280" cy="675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055"/>
            <a:ext cx="8786842" cy="67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3497"/>
            <a:ext cx="8653714" cy="6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08" y="0"/>
            <a:ext cx="91802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9748"/>
            <a:ext cx="8973478" cy="655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09"/>
            <a:ext cx="8777326" cy="670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807"/>
            <a:ext cx="8970783" cy="666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601"/>
            <a:ext cx="8920663" cy="68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76"/>
            <a:ext cx="9001155" cy="673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75"/>
            <a:ext cx="8871037" cy="663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766"/>
            <a:ext cx="8657687" cy="65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76"/>
            <a:ext cx="8922831" cy="65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528"/>
            <a:ext cx="8643998" cy="65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8786874" cy="65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39"/>
            <a:ext cx="8786841" cy="65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3681"/>
            <a:ext cx="8715436" cy="65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9808"/>
            <a:ext cx="8970782" cy="66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0508"/>
            <a:ext cx="8786873" cy="66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86" y="214290"/>
            <a:ext cx="869862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6211"/>
            <a:ext cx="8895701" cy="67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84"/>
            <a:ext cx="8888342" cy="66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29718" cy="657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9209"/>
            <a:ext cx="8715436" cy="65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9082"/>
            <a:ext cx="8572560" cy="64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968"/>
            <a:ext cx="8786874" cy="66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5" y="0"/>
            <a:ext cx="893418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84" y="142852"/>
            <a:ext cx="8881836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33" y="0"/>
            <a:ext cx="899374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9078"/>
            <a:ext cx="8929718" cy="673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87" y="0"/>
            <a:ext cx="8640117" cy="658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26"/>
            <a:ext cx="9144000" cy="680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219"/>
            <a:ext cx="9105370" cy="688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460"/>
            <a:ext cx="8925171" cy="670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34"/>
            <a:ext cx="9150724" cy="685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60712"/>
            <a:ext cx="8929717" cy="6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Presentazione su schermo (4:3)</PresentationFormat>
  <Paragraphs>0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6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fornasiero</dc:creator>
  <cp:lastModifiedBy>fornasiero</cp:lastModifiedBy>
  <cp:revision>5</cp:revision>
  <dcterms:created xsi:type="dcterms:W3CDTF">2013-03-14T10:38:36Z</dcterms:created>
  <dcterms:modified xsi:type="dcterms:W3CDTF">2016-03-10T07:56:38Z</dcterms:modified>
</cp:coreProperties>
</file>