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5"/>
  </p:notesMasterIdLst>
  <p:sldIdLst>
    <p:sldId id="256" r:id="rId2"/>
    <p:sldId id="270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3" r:id="rId11"/>
    <p:sldId id="268" r:id="rId12"/>
    <p:sldId id="274" r:id="rId13"/>
    <p:sldId id="277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8" autoAdjust="0"/>
    <p:restoredTop sz="94707" autoAdjust="0"/>
  </p:normalViewPr>
  <p:slideViewPr>
    <p:cSldViewPr>
      <p:cViewPr>
        <p:scale>
          <a:sx n="67" d="100"/>
          <a:sy n="67" d="100"/>
        </p:scale>
        <p:origin x="-142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B01DA6-B52D-4BF1-9142-26FB9FD59ACD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E335E650-D636-4060-B7AB-93C6A58296CA}">
      <dgm:prSet phldrT="[Text]"/>
      <dgm:spPr/>
      <dgm:t>
        <a:bodyPr/>
        <a:lstStyle/>
        <a:p>
          <a:r>
            <a:rPr lang="en-US" dirty="0" smtClean="0"/>
            <a:t>Price</a:t>
          </a:r>
          <a:endParaRPr lang="en-US" dirty="0"/>
        </a:p>
      </dgm:t>
    </dgm:pt>
    <dgm:pt modelId="{5CBD736F-BFD9-48FF-AD86-E2E52070C1C8}" type="parTrans" cxnId="{CE701E81-1822-4A59-8E79-0E4F94392D85}">
      <dgm:prSet/>
      <dgm:spPr/>
      <dgm:t>
        <a:bodyPr/>
        <a:lstStyle/>
        <a:p>
          <a:endParaRPr lang="en-US"/>
        </a:p>
      </dgm:t>
    </dgm:pt>
    <dgm:pt modelId="{B22255D1-9925-432B-8578-DD4A26BAB91C}" type="sibTrans" cxnId="{CE701E81-1822-4A59-8E79-0E4F94392D85}">
      <dgm:prSet/>
      <dgm:spPr/>
      <dgm:t>
        <a:bodyPr/>
        <a:lstStyle/>
        <a:p>
          <a:endParaRPr lang="en-US"/>
        </a:p>
      </dgm:t>
    </dgm:pt>
    <dgm:pt modelId="{89653A1F-94EE-4A86-A876-79CC54E32F6B}">
      <dgm:prSet phldrT="[Text]"/>
      <dgm:spPr/>
      <dgm:t>
        <a:bodyPr/>
        <a:lstStyle/>
        <a:p>
          <a:r>
            <a:rPr lang="en-US" dirty="0" smtClean="0"/>
            <a:t>Quality</a:t>
          </a:r>
          <a:endParaRPr lang="en-US" dirty="0"/>
        </a:p>
      </dgm:t>
    </dgm:pt>
    <dgm:pt modelId="{C351CB90-12F8-473D-BEBA-993EFAECE266}" type="parTrans" cxnId="{06014532-347B-493C-93F1-6D4125F5FF7E}">
      <dgm:prSet/>
      <dgm:spPr/>
      <dgm:t>
        <a:bodyPr/>
        <a:lstStyle/>
        <a:p>
          <a:endParaRPr lang="en-US"/>
        </a:p>
      </dgm:t>
    </dgm:pt>
    <dgm:pt modelId="{C68DD48F-9DBF-4A5F-8B91-85A15D3C45AE}" type="sibTrans" cxnId="{06014532-347B-493C-93F1-6D4125F5FF7E}">
      <dgm:prSet/>
      <dgm:spPr/>
      <dgm:t>
        <a:bodyPr/>
        <a:lstStyle/>
        <a:p>
          <a:endParaRPr lang="en-US"/>
        </a:p>
      </dgm:t>
    </dgm:pt>
    <dgm:pt modelId="{97A515C3-D692-4FFE-B3AC-D5EADE58B281}">
      <dgm:prSet phldrT="[Text]"/>
      <dgm:spPr/>
      <dgm:t>
        <a:bodyPr/>
        <a:lstStyle/>
        <a:p>
          <a:r>
            <a:rPr lang="en-US" dirty="0" smtClean="0"/>
            <a:t>Delivery Speed</a:t>
          </a:r>
          <a:endParaRPr lang="en-US" dirty="0"/>
        </a:p>
      </dgm:t>
    </dgm:pt>
    <dgm:pt modelId="{E071F166-1FF7-4E91-86E5-4EB9CF8F93BF}" type="parTrans" cxnId="{F69C905A-7593-4EF5-9D53-141859241540}">
      <dgm:prSet/>
      <dgm:spPr/>
      <dgm:t>
        <a:bodyPr/>
        <a:lstStyle/>
        <a:p>
          <a:endParaRPr lang="en-US"/>
        </a:p>
      </dgm:t>
    </dgm:pt>
    <dgm:pt modelId="{E1430C12-0BA7-4BED-AE93-7AB599A4A6A3}" type="sibTrans" cxnId="{F69C905A-7593-4EF5-9D53-141859241540}">
      <dgm:prSet/>
      <dgm:spPr/>
      <dgm:t>
        <a:bodyPr/>
        <a:lstStyle/>
        <a:p>
          <a:endParaRPr lang="en-US"/>
        </a:p>
      </dgm:t>
    </dgm:pt>
    <dgm:pt modelId="{F33E595F-5E0A-4003-9FD3-88A7598C663C}">
      <dgm:prSet phldrT="[Text]"/>
      <dgm:spPr/>
      <dgm:t>
        <a:bodyPr/>
        <a:lstStyle/>
        <a:p>
          <a:r>
            <a:rPr lang="en-US" dirty="0" smtClean="0"/>
            <a:t>Make the product or deliver the service cheap</a:t>
          </a:r>
          <a:endParaRPr lang="en-US" dirty="0"/>
        </a:p>
      </dgm:t>
    </dgm:pt>
    <dgm:pt modelId="{10276E99-C7C9-4E93-8AB5-0D5577A836D4}" type="parTrans" cxnId="{0C458F4B-0265-411F-8F5E-7188E0958E17}">
      <dgm:prSet/>
      <dgm:spPr/>
      <dgm:t>
        <a:bodyPr/>
        <a:lstStyle/>
        <a:p>
          <a:endParaRPr lang="en-US"/>
        </a:p>
      </dgm:t>
    </dgm:pt>
    <dgm:pt modelId="{3EBFCA46-C202-46ED-9123-456F6AD55580}" type="sibTrans" cxnId="{0C458F4B-0265-411F-8F5E-7188E0958E17}">
      <dgm:prSet/>
      <dgm:spPr/>
      <dgm:t>
        <a:bodyPr/>
        <a:lstStyle/>
        <a:p>
          <a:endParaRPr lang="en-US"/>
        </a:p>
      </dgm:t>
    </dgm:pt>
    <dgm:pt modelId="{DB2CE893-7D9D-4CB2-A6A9-B910AED3FEC4}">
      <dgm:prSet phldrT="[Text]"/>
      <dgm:spPr/>
      <dgm:t>
        <a:bodyPr/>
        <a:lstStyle/>
        <a:p>
          <a:r>
            <a:rPr lang="en-US" dirty="0" smtClean="0"/>
            <a:t>Make a great product or delivery a great service</a:t>
          </a:r>
          <a:endParaRPr lang="en-US" dirty="0"/>
        </a:p>
      </dgm:t>
    </dgm:pt>
    <dgm:pt modelId="{B72B4C0B-F1AC-491A-9426-64B2DD1E0F3F}" type="parTrans" cxnId="{35976DE7-FFFE-4B85-AB04-90F5CF2BE382}">
      <dgm:prSet/>
      <dgm:spPr/>
      <dgm:t>
        <a:bodyPr/>
        <a:lstStyle/>
        <a:p>
          <a:endParaRPr lang="en-US"/>
        </a:p>
      </dgm:t>
    </dgm:pt>
    <dgm:pt modelId="{919845C7-A031-46AB-B64E-DAECB130A150}" type="sibTrans" cxnId="{35976DE7-FFFE-4B85-AB04-90F5CF2BE382}">
      <dgm:prSet/>
      <dgm:spPr/>
      <dgm:t>
        <a:bodyPr/>
        <a:lstStyle/>
        <a:p>
          <a:endParaRPr lang="en-US"/>
        </a:p>
      </dgm:t>
    </dgm:pt>
    <dgm:pt modelId="{18456420-7C8F-49C7-A485-3410185E16C8}">
      <dgm:prSet phldrT="[Text]"/>
      <dgm:spPr/>
      <dgm:t>
        <a:bodyPr/>
        <a:lstStyle/>
        <a:p>
          <a:r>
            <a:rPr lang="en-US" dirty="0" smtClean="0"/>
            <a:t>Make the product or deliver the service quickly</a:t>
          </a:r>
          <a:endParaRPr lang="en-US" dirty="0"/>
        </a:p>
      </dgm:t>
    </dgm:pt>
    <dgm:pt modelId="{515390D7-2FD8-4A54-A892-29A1B43BB103}" type="parTrans" cxnId="{D51B217A-FE09-442B-B147-62F710F23427}">
      <dgm:prSet/>
      <dgm:spPr/>
      <dgm:t>
        <a:bodyPr/>
        <a:lstStyle/>
        <a:p>
          <a:endParaRPr lang="en-US"/>
        </a:p>
      </dgm:t>
    </dgm:pt>
    <dgm:pt modelId="{8F334EB3-C504-4E98-9B3F-951765F24DFE}" type="sibTrans" cxnId="{D51B217A-FE09-442B-B147-62F710F23427}">
      <dgm:prSet/>
      <dgm:spPr/>
      <dgm:t>
        <a:bodyPr/>
        <a:lstStyle/>
        <a:p>
          <a:endParaRPr lang="en-US"/>
        </a:p>
      </dgm:t>
    </dgm:pt>
    <dgm:pt modelId="{E88C9CB1-6338-4E51-A376-C990616BDB3D}">
      <dgm:prSet phldrT="[Text]"/>
      <dgm:spPr/>
      <dgm:t>
        <a:bodyPr/>
        <a:lstStyle/>
        <a:p>
          <a:r>
            <a:rPr lang="en-US" dirty="0" smtClean="0"/>
            <a:t>Delivery Reliability</a:t>
          </a:r>
          <a:endParaRPr lang="en-US" dirty="0"/>
        </a:p>
      </dgm:t>
    </dgm:pt>
    <dgm:pt modelId="{BB638F08-3638-46CC-A682-4823D4F20166}" type="parTrans" cxnId="{9490BAB2-AB34-44E0-AE71-A695EAFCCEFB}">
      <dgm:prSet/>
      <dgm:spPr/>
      <dgm:t>
        <a:bodyPr/>
        <a:lstStyle/>
        <a:p>
          <a:endParaRPr lang="en-US"/>
        </a:p>
      </dgm:t>
    </dgm:pt>
    <dgm:pt modelId="{5236F090-4F80-415A-89F7-6FB35DC3EFF1}" type="sibTrans" cxnId="{9490BAB2-AB34-44E0-AE71-A695EAFCCEFB}">
      <dgm:prSet/>
      <dgm:spPr/>
      <dgm:t>
        <a:bodyPr/>
        <a:lstStyle/>
        <a:p>
          <a:endParaRPr lang="en-US"/>
        </a:p>
      </dgm:t>
    </dgm:pt>
    <dgm:pt modelId="{C97D0AF8-163A-48DE-B877-0CCE5594CA24}">
      <dgm:prSet phldrT="[Text]"/>
      <dgm:spPr/>
      <dgm:t>
        <a:bodyPr/>
        <a:lstStyle/>
        <a:p>
          <a:r>
            <a:rPr lang="en-US" dirty="0" smtClean="0"/>
            <a:t>Deliver it when promised</a:t>
          </a:r>
          <a:endParaRPr lang="en-US" dirty="0"/>
        </a:p>
      </dgm:t>
    </dgm:pt>
    <dgm:pt modelId="{507B24DF-9F68-4D53-BB8B-C0433936BB95}" type="parTrans" cxnId="{A907B54C-D56D-45A0-98BB-A396772CC473}">
      <dgm:prSet/>
      <dgm:spPr/>
      <dgm:t>
        <a:bodyPr/>
        <a:lstStyle/>
        <a:p>
          <a:endParaRPr lang="en-US"/>
        </a:p>
      </dgm:t>
    </dgm:pt>
    <dgm:pt modelId="{EF0832C6-3C39-4CCD-AF0F-272485A5589F}" type="sibTrans" cxnId="{A907B54C-D56D-45A0-98BB-A396772CC473}">
      <dgm:prSet/>
      <dgm:spPr/>
      <dgm:t>
        <a:bodyPr/>
        <a:lstStyle/>
        <a:p>
          <a:endParaRPr lang="en-US"/>
        </a:p>
      </dgm:t>
    </dgm:pt>
    <dgm:pt modelId="{1C9444B6-930B-48AB-BD09-52EADCC2C13E}">
      <dgm:prSet phldrT="[Text]"/>
      <dgm:spPr/>
      <dgm:t>
        <a:bodyPr/>
        <a:lstStyle/>
        <a:p>
          <a:r>
            <a:rPr lang="en-US" dirty="0" smtClean="0"/>
            <a:t>Coping with Changes in Demand</a:t>
          </a:r>
          <a:endParaRPr lang="en-US" dirty="0"/>
        </a:p>
      </dgm:t>
    </dgm:pt>
    <dgm:pt modelId="{FE04D0C6-7BE3-405B-B5DE-177C57D5B1DC}" type="parTrans" cxnId="{CC18D742-2EF5-4995-BCD1-F4E0C5393A9E}">
      <dgm:prSet/>
      <dgm:spPr/>
      <dgm:t>
        <a:bodyPr/>
        <a:lstStyle/>
        <a:p>
          <a:endParaRPr lang="en-US"/>
        </a:p>
      </dgm:t>
    </dgm:pt>
    <dgm:pt modelId="{5AAF0004-C280-4607-9BFE-099E6D8BC820}" type="sibTrans" cxnId="{CC18D742-2EF5-4995-BCD1-F4E0C5393A9E}">
      <dgm:prSet/>
      <dgm:spPr/>
      <dgm:t>
        <a:bodyPr/>
        <a:lstStyle/>
        <a:p>
          <a:endParaRPr lang="en-US"/>
        </a:p>
      </dgm:t>
    </dgm:pt>
    <dgm:pt modelId="{62C1CEB6-5FA4-41DB-B124-FB9F75DBBC9D}">
      <dgm:prSet phldrT="[Text]"/>
      <dgm:spPr/>
      <dgm:t>
        <a:bodyPr/>
        <a:lstStyle/>
        <a:p>
          <a:r>
            <a:rPr lang="en-US" dirty="0" smtClean="0"/>
            <a:t>Change its volume</a:t>
          </a:r>
          <a:endParaRPr lang="en-US" dirty="0"/>
        </a:p>
      </dgm:t>
    </dgm:pt>
    <dgm:pt modelId="{14F0FF64-A2EC-4156-9032-8B649C1377D2}" type="parTrans" cxnId="{6667BEFA-7C9D-4FB4-B21F-DDAF57EC77AD}">
      <dgm:prSet/>
      <dgm:spPr/>
      <dgm:t>
        <a:bodyPr/>
        <a:lstStyle/>
        <a:p>
          <a:endParaRPr lang="en-US"/>
        </a:p>
      </dgm:t>
    </dgm:pt>
    <dgm:pt modelId="{58246029-927D-449E-824F-A092559DE828}" type="sibTrans" cxnId="{6667BEFA-7C9D-4FB4-B21F-DDAF57EC77AD}">
      <dgm:prSet/>
      <dgm:spPr/>
      <dgm:t>
        <a:bodyPr/>
        <a:lstStyle/>
        <a:p>
          <a:endParaRPr lang="en-US"/>
        </a:p>
      </dgm:t>
    </dgm:pt>
    <dgm:pt modelId="{8D5A33A7-CBBB-4A9A-97B7-D92A77E2AAA3}">
      <dgm:prSet phldrT="[Text]"/>
      <dgm:spPr/>
      <dgm:t>
        <a:bodyPr/>
        <a:lstStyle/>
        <a:p>
          <a:r>
            <a:rPr lang="en-US" dirty="0" smtClean="0"/>
            <a:t>Flexibility and New-Product Introduction Speed</a:t>
          </a:r>
          <a:endParaRPr lang="en-US" dirty="0"/>
        </a:p>
      </dgm:t>
    </dgm:pt>
    <dgm:pt modelId="{5608DFB2-2AE5-4343-933A-5D5AAF444293}" type="parTrans" cxnId="{9F234135-7B1F-43AF-8CF1-2035EDA3245D}">
      <dgm:prSet/>
      <dgm:spPr/>
      <dgm:t>
        <a:bodyPr/>
        <a:lstStyle/>
        <a:p>
          <a:endParaRPr lang="en-US"/>
        </a:p>
      </dgm:t>
    </dgm:pt>
    <dgm:pt modelId="{ADADAF4B-7AE4-4ED0-A94B-057E5AB736CF}" type="sibTrans" cxnId="{9F234135-7B1F-43AF-8CF1-2035EDA3245D}">
      <dgm:prSet/>
      <dgm:spPr/>
      <dgm:t>
        <a:bodyPr/>
        <a:lstStyle/>
        <a:p>
          <a:endParaRPr lang="en-US"/>
        </a:p>
      </dgm:t>
    </dgm:pt>
    <dgm:pt modelId="{A2EB306D-8676-4475-936D-8B5CC2483307}">
      <dgm:prSet phldrT="[Text]"/>
      <dgm:spPr/>
      <dgm:t>
        <a:bodyPr/>
        <a:lstStyle/>
        <a:p>
          <a:r>
            <a:rPr lang="en-US" dirty="0" smtClean="0"/>
            <a:t>Change it</a:t>
          </a:r>
          <a:endParaRPr lang="en-US" dirty="0"/>
        </a:p>
      </dgm:t>
    </dgm:pt>
    <dgm:pt modelId="{2441165F-2C68-436B-BABF-5A21A72C5E1D}" type="parTrans" cxnId="{08B907D2-40A3-40E9-BDA8-CC26000084EF}">
      <dgm:prSet/>
      <dgm:spPr/>
      <dgm:t>
        <a:bodyPr/>
        <a:lstStyle/>
        <a:p>
          <a:endParaRPr lang="en-US"/>
        </a:p>
      </dgm:t>
    </dgm:pt>
    <dgm:pt modelId="{332E64E8-19A1-45C8-A297-24BA6352BAAC}" type="sibTrans" cxnId="{08B907D2-40A3-40E9-BDA8-CC26000084EF}">
      <dgm:prSet/>
      <dgm:spPr/>
      <dgm:t>
        <a:bodyPr/>
        <a:lstStyle/>
        <a:p>
          <a:endParaRPr lang="en-US"/>
        </a:p>
      </dgm:t>
    </dgm:pt>
    <dgm:pt modelId="{9CF255C2-242B-43E4-80E6-18928D0475F0}" type="pres">
      <dgm:prSet presAssocID="{E4B01DA6-B52D-4BF1-9142-26FB9FD59AC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81231B-BFC7-44BA-9092-F19B80278E80}" type="pres">
      <dgm:prSet presAssocID="{E335E650-D636-4060-B7AB-93C6A58296CA}" presName="parentLin" presStyleCnt="0"/>
      <dgm:spPr/>
    </dgm:pt>
    <dgm:pt modelId="{BFC73D18-B5FD-4584-A258-091E76E718F3}" type="pres">
      <dgm:prSet presAssocID="{E335E650-D636-4060-B7AB-93C6A58296CA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9710588F-2511-477D-A1F6-BAE38C037D1E}" type="pres">
      <dgm:prSet presAssocID="{E335E650-D636-4060-B7AB-93C6A58296C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8CA23-2597-472A-AD82-3695B8732E6D}" type="pres">
      <dgm:prSet presAssocID="{E335E650-D636-4060-B7AB-93C6A58296CA}" presName="negativeSpace" presStyleCnt="0"/>
      <dgm:spPr/>
    </dgm:pt>
    <dgm:pt modelId="{086E7DCA-83ED-47A4-BED6-3A90D6D37F51}" type="pres">
      <dgm:prSet presAssocID="{E335E650-D636-4060-B7AB-93C6A58296CA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1D234-7C78-4E46-BA2B-920BC5ABEB44}" type="pres">
      <dgm:prSet presAssocID="{B22255D1-9925-432B-8578-DD4A26BAB91C}" presName="spaceBetweenRectangles" presStyleCnt="0"/>
      <dgm:spPr/>
    </dgm:pt>
    <dgm:pt modelId="{90228441-3441-42A6-919C-41CFB43FF1F6}" type="pres">
      <dgm:prSet presAssocID="{89653A1F-94EE-4A86-A876-79CC54E32F6B}" presName="parentLin" presStyleCnt="0"/>
      <dgm:spPr/>
    </dgm:pt>
    <dgm:pt modelId="{24B42541-CCA9-4975-99D0-A26E855BAA7F}" type="pres">
      <dgm:prSet presAssocID="{89653A1F-94EE-4A86-A876-79CC54E32F6B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6B461FF3-CCA0-49D3-AA49-B08E8CC0FC85}" type="pres">
      <dgm:prSet presAssocID="{89653A1F-94EE-4A86-A876-79CC54E32F6B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4174FE-3501-482E-9CAD-DA5B73DC597B}" type="pres">
      <dgm:prSet presAssocID="{89653A1F-94EE-4A86-A876-79CC54E32F6B}" presName="negativeSpace" presStyleCnt="0"/>
      <dgm:spPr/>
    </dgm:pt>
    <dgm:pt modelId="{9ECFCCFD-2F97-49EA-8F66-B9F83FFF1EC8}" type="pres">
      <dgm:prSet presAssocID="{89653A1F-94EE-4A86-A876-79CC54E32F6B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4572D6-7E8B-43D7-925E-98F7B2AB45B7}" type="pres">
      <dgm:prSet presAssocID="{C68DD48F-9DBF-4A5F-8B91-85A15D3C45AE}" presName="spaceBetweenRectangles" presStyleCnt="0"/>
      <dgm:spPr/>
    </dgm:pt>
    <dgm:pt modelId="{F3BDD03A-2BF8-4776-A9B7-E24B2590AB70}" type="pres">
      <dgm:prSet presAssocID="{97A515C3-D692-4FFE-B3AC-D5EADE58B281}" presName="parentLin" presStyleCnt="0"/>
      <dgm:spPr/>
    </dgm:pt>
    <dgm:pt modelId="{3E017E92-B9C6-45A2-9E26-ABA8C55EEA4D}" type="pres">
      <dgm:prSet presAssocID="{97A515C3-D692-4FFE-B3AC-D5EADE58B281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D5E4EA6C-C9ED-45FD-89C1-EF63819B0A2F}" type="pres">
      <dgm:prSet presAssocID="{97A515C3-D692-4FFE-B3AC-D5EADE58B28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C7A7A3-29DB-4EDF-B4F0-E448BBA341EA}" type="pres">
      <dgm:prSet presAssocID="{97A515C3-D692-4FFE-B3AC-D5EADE58B281}" presName="negativeSpace" presStyleCnt="0"/>
      <dgm:spPr/>
    </dgm:pt>
    <dgm:pt modelId="{88AC3104-53FE-4795-BC0C-F285CAC47E05}" type="pres">
      <dgm:prSet presAssocID="{97A515C3-D692-4FFE-B3AC-D5EADE58B281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0C9871-8982-43AA-B815-E1EC376BE34F}" type="pres">
      <dgm:prSet presAssocID="{E1430C12-0BA7-4BED-AE93-7AB599A4A6A3}" presName="spaceBetweenRectangles" presStyleCnt="0"/>
      <dgm:spPr/>
    </dgm:pt>
    <dgm:pt modelId="{81A98EE8-2D3F-4B5F-8435-E7A80F4665B1}" type="pres">
      <dgm:prSet presAssocID="{E88C9CB1-6338-4E51-A376-C990616BDB3D}" presName="parentLin" presStyleCnt="0"/>
      <dgm:spPr/>
    </dgm:pt>
    <dgm:pt modelId="{9138EE82-5E3B-46C8-B242-946836A8652A}" type="pres">
      <dgm:prSet presAssocID="{E88C9CB1-6338-4E51-A376-C990616BDB3D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48CBA014-C7E0-425A-B3FF-90F927424932}" type="pres">
      <dgm:prSet presAssocID="{E88C9CB1-6338-4E51-A376-C990616BDB3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08F8FE-9484-4AF6-8C37-4FDA3ADCCC7C}" type="pres">
      <dgm:prSet presAssocID="{E88C9CB1-6338-4E51-A376-C990616BDB3D}" presName="negativeSpace" presStyleCnt="0"/>
      <dgm:spPr/>
    </dgm:pt>
    <dgm:pt modelId="{40CEDF66-4526-408A-9149-E33F031BC165}" type="pres">
      <dgm:prSet presAssocID="{E88C9CB1-6338-4E51-A376-C990616BDB3D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74992A-CEBF-475F-AFFE-E9D62A862B64}" type="pres">
      <dgm:prSet presAssocID="{5236F090-4F80-415A-89F7-6FB35DC3EFF1}" presName="spaceBetweenRectangles" presStyleCnt="0"/>
      <dgm:spPr/>
    </dgm:pt>
    <dgm:pt modelId="{0579D207-9378-4F2F-A4B2-ABC1D3808794}" type="pres">
      <dgm:prSet presAssocID="{1C9444B6-930B-48AB-BD09-52EADCC2C13E}" presName="parentLin" presStyleCnt="0"/>
      <dgm:spPr/>
    </dgm:pt>
    <dgm:pt modelId="{4CA6DBCA-BB3E-4D7C-88DE-9AD6E10889B4}" type="pres">
      <dgm:prSet presAssocID="{1C9444B6-930B-48AB-BD09-52EADCC2C13E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DBA5E809-954F-47A0-84A3-2B9F2FD52E53}" type="pres">
      <dgm:prSet presAssocID="{1C9444B6-930B-48AB-BD09-52EADCC2C13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FC1AC-A149-4792-961E-EA3BA5714C7F}" type="pres">
      <dgm:prSet presAssocID="{1C9444B6-930B-48AB-BD09-52EADCC2C13E}" presName="negativeSpace" presStyleCnt="0"/>
      <dgm:spPr/>
    </dgm:pt>
    <dgm:pt modelId="{04274D16-D53E-46CA-9B6A-843CBE042395}" type="pres">
      <dgm:prSet presAssocID="{1C9444B6-930B-48AB-BD09-52EADCC2C13E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BA31A0-93CE-4004-9C0D-CAC41A6116E8}" type="pres">
      <dgm:prSet presAssocID="{5AAF0004-C280-4607-9BFE-099E6D8BC820}" presName="spaceBetweenRectangles" presStyleCnt="0"/>
      <dgm:spPr/>
    </dgm:pt>
    <dgm:pt modelId="{10E4ADB3-8BA2-4776-AA62-E954D0D2AFB1}" type="pres">
      <dgm:prSet presAssocID="{8D5A33A7-CBBB-4A9A-97B7-D92A77E2AAA3}" presName="parentLin" presStyleCnt="0"/>
      <dgm:spPr/>
    </dgm:pt>
    <dgm:pt modelId="{605D34A5-166C-4254-8D65-8CBD865F4E02}" type="pres">
      <dgm:prSet presAssocID="{8D5A33A7-CBBB-4A9A-97B7-D92A77E2AAA3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ED1F66CB-F2BE-4D16-A9B5-F6EED66747D0}" type="pres">
      <dgm:prSet presAssocID="{8D5A33A7-CBBB-4A9A-97B7-D92A77E2AAA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89CC8-01A4-458B-973A-FDC5D3FA6223}" type="pres">
      <dgm:prSet presAssocID="{8D5A33A7-CBBB-4A9A-97B7-D92A77E2AAA3}" presName="negativeSpace" presStyleCnt="0"/>
      <dgm:spPr/>
    </dgm:pt>
    <dgm:pt modelId="{FC3509A2-8345-4D77-9380-E4002C220E7C}" type="pres">
      <dgm:prSet presAssocID="{8D5A33A7-CBBB-4A9A-97B7-D92A77E2AAA3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43F848-FC45-4E3F-8D0D-9943D8010E80}" type="presOf" srcId="{DB2CE893-7D9D-4CB2-A6A9-B910AED3FEC4}" destId="{9ECFCCFD-2F97-49EA-8F66-B9F83FFF1EC8}" srcOrd="0" destOrd="0" presId="urn:microsoft.com/office/officeart/2005/8/layout/list1"/>
    <dgm:cxn modelId="{D9577CD2-90A1-4DD3-A9FD-6EF020E42281}" type="presOf" srcId="{97A515C3-D692-4FFE-B3AC-D5EADE58B281}" destId="{D5E4EA6C-C9ED-45FD-89C1-EF63819B0A2F}" srcOrd="1" destOrd="0" presId="urn:microsoft.com/office/officeart/2005/8/layout/list1"/>
    <dgm:cxn modelId="{CE701E81-1822-4A59-8E79-0E4F94392D85}" srcId="{E4B01DA6-B52D-4BF1-9142-26FB9FD59ACD}" destId="{E335E650-D636-4060-B7AB-93C6A58296CA}" srcOrd="0" destOrd="0" parTransId="{5CBD736F-BFD9-48FF-AD86-E2E52070C1C8}" sibTransId="{B22255D1-9925-432B-8578-DD4A26BAB91C}"/>
    <dgm:cxn modelId="{F69C905A-7593-4EF5-9D53-141859241540}" srcId="{E4B01DA6-B52D-4BF1-9142-26FB9FD59ACD}" destId="{97A515C3-D692-4FFE-B3AC-D5EADE58B281}" srcOrd="2" destOrd="0" parTransId="{E071F166-1FF7-4E91-86E5-4EB9CF8F93BF}" sibTransId="{E1430C12-0BA7-4BED-AE93-7AB599A4A6A3}"/>
    <dgm:cxn modelId="{FAB8CD86-5712-4379-B53C-E8F2F11BF047}" type="presOf" srcId="{A2EB306D-8676-4475-936D-8B5CC2483307}" destId="{FC3509A2-8345-4D77-9380-E4002C220E7C}" srcOrd="0" destOrd="0" presId="urn:microsoft.com/office/officeart/2005/8/layout/list1"/>
    <dgm:cxn modelId="{A907B54C-D56D-45A0-98BB-A396772CC473}" srcId="{E88C9CB1-6338-4E51-A376-C990616BDB3D}" destId="{C97D0AF8-163A-48DE-B877-0CCE5594CA24}" srcOrd="0" destOrd="0" parTransId="{507B24DF-9F68-4D53-BB8B-C0433936BB95}" sibTransId="{EF0832C6-3C39-4CCD-AF0F-272485A5589F}"/>
    <dgm:cxn modelId="{94566138-AD41-429B-B1E2-609E70ADE476}" type="presOf" srcId="{97A515C3-D692-4FFE-B3AC-D5EADE58B281}" destId="{3E017E92-B9C6-45A2-9E26-ABA8C55EEA4D}" srcOrd="0" destOrd="0" presId="urn:microsoft.com/office/officeart/2005/8/layout/list1"/>
    <dgm:cxn modelId="{C9847DBB-8EC3-4E99-9308-F33C9509546D}" type="presOf" srcId="{E335E650-D636-4060-B7AB-93C6A58296CA}" destId="{9710588F-2511-477D-A1F6-BAE38C037D1E}" srcOrd="1" destOrd="0" presId="urn:microsoft.com/office/officeart/2005/8/layout/list1"/>
    <dgm:cxn modelId="{9490BAB2-AB34-44E0-AE71-A695EAFCCEFB}" srcId="{E4B01DA6-B52D-4BF1-9142-26FB9FD59ACD}" destId="{E88C9CB1-6338-4E51-A376-C990616BDB3D}" srcOrd="3" destOrd="0" parTransId="{BB638F08-3638-46CC-A682-4823D4F20166}" sibTransId="{5236F090-4F80-415A-89F7-6FB35DC3EFF1}"/>
    <dgm:cxn modelId="{4A27CF32-F07F-4F56-A7E8-668066838195}" type="presOf" srcId="{E88C9CB1-6338-4E51-A376-C990616BDB3D}" destId="{48CBA014-C7E0-425A-B3FF-90F927424932}" srcOrd="1" destOrd="0" presId="urn:microsoft.com/office/officeart/2005/8/layout/list1"/>
    <dgm:cxn modelId="{6667BEFA-7C9D-4FB4-B21F-DDAF57EC77AD}" srcId="{1C9444B6-930B-48AB-BD09-52EADCC2C13E}" destId="{62C1CEB6-5FA4-41DB-B124-FB9F75DBBC9D}" srcOrd="0" destOrd="0" parTransId="{14F0FF64-A2EC-4156-9032-8B649C1377D2}" sibTransId="{58246029-927D-449E-824F-A092559DE828}"/>
    <dgm:cxn modelId="{0C458F4B-0265-411F-8F5E-7188E0958E17}" srcId="{E335E650-D636-4060-B7AB-93C6A58296CA}" destId="{F33E595F-5E0A-4003-9FD3-88A7598C663C}" srcOrd="0" destOrd="0" parTransId="{10276E99-C7C9-4E93-8AB5-0D5577A836D4}" sibTransId="{3EBFCA46-C202-46ED-9123-456F6AD55580}"/>
    <dgm:cxn modelId="{033C0829-1625-459B-8176-D4F5138FE3D9}" type="presOf" srcId="{1C9444B6-930B-48AB-BD09-52EADCC2C13E}" destId="{DBA5E809-954F-47A0-84A3-2B9F2FD52E53}" srcOrd="1" destOrd="0" presId="urn:microsoft.com/office/officeart/2005/8/layout/list1"/>
    <dgm:cxn modelId="{06014532-347B-493C-93F1-6D4125F5FF7E}" srcId="{E4B01DA6-B52D-4BF1-9142-26FB9FD59ACD}" destId="{89653A1F-94EE-4A86-A876-79CC54E32F6B}" srcOrd="1" destOrd="0" parTransId="{C351CB90-12F8-473D-BEBA-993EFAECE266}" sibTransId="{C68DD48F-9DBF-4A5F-8B91-85A15D3C45AE}"/>
    <dgm:cxn modelId="{5BBE2914-1266-4262-ACCE-095D14D157FD}" type="presOf" srcId="{F33E595F-5E0A-4003-9FD3-88A7598C663C}" destId="{086E7DCA-83ED-47A4-BED6-3A90D6D37F51}" srcOrd="0" destOrd="0" presId="urn:microsoft.com/office/officeart/2005/8/layout/list1"/>
    <dgm:cxn modelId="{9F234135-7B1F-43AF-8CF1-2035EDA3245D}" srcId="{E4B01DA6-B52D-4BF1-9142-26FB9FD59ACD}" destId="{8D5A33A7-CBBB-4A9A-97B7-D92A77E2AAA3}" srcOrd="5" destOrd="0" parTransId="{5608DFB2-2AE5-4343-933A-5D5AAF444293}" sibTransId="{ADADAF4B-7AE4-4ED0-A94B-057E5AB736CF}"/>
    <dgm:cxn modelId="{B566F236-B47B-4F81-B4D0-78527FD2BBBF}" type="presOf" srcId="{8D5A33A7-CBBB-4A9A-97B7-D92A77E2AAA3}" destId="{ED1F66CB-F2BE-4D16-A9B5-F6EED66747D0}" srcOrd="1" destOrd="0" presId="urn:microsoft.com/office/officeart/2005/8/layout/list1"/>
    <dgm:cxn modelId="{08B907D2-40A3-40E9-BDA8-CC26000084EF}" srcId="{8D5A33A7-CBBB-4A9A-97B7-D92A77E2AAA3}" destId="{A2EB306D-8676-4475-936D-8B5CC2483307}" srcOrd="0" destOrd="0" parTransId="{2441165F-2C68-436B-BABF-5A21A72C5E1D}" sibTransId="{332E64E8-19A1-45C8-A297-24BA6352BAAC}"/>
    <dgm:cxn modelId="{97D8DBF7-5BA0-44BB-B29E-5C64A3D20A97}" type="presOf" srcId="{8D5A33A7-CBBB-4A9A-97B7-D92A77E2AAA3}" destId="{605D34A5-166C-4254-8D65-8CBD865F4E02}" srcOrd="0" destOrd="0" presId="urn:microsoft.com/office/officeart/2005/8/layout/list1"/>
    <dgm:cxn modelId="{B6CC1C1C-F340-4985-9704-D1918B431D97}" type="presOf" srcId="{E88C9CB1-6338-4E51-A376-C990616BDB3D}" destId="{9138EE82-5E3B-46C8-B242-946836A8652A}" srcOrd="0" destOrd="0" presId="urn:microsoft.com/office/officeart/2005/8/layout/list1"/>
    <dgm:cxn modelId="{5A818B27-4AF6-481A-9D7D-84933AD9975B}" type="presOf" srcId="{18456420-7C8F-49C7-A485-3410185E16C8}" destId="{88AC3104-53FE-4795-BC0C-F285CAC47E05}" srcOrd="0" destOrd="0" presId="urn:microsoft.com/office/officeart/2005/8/layout/list1"/>
    <dgm:cxn modelId="{1C7C14B3-295F-49D5-A1DA-187662C20D07}" type="presOf" srcId="{E4B01DA6-B52D-4BF1-9142-26FB9FD59ACD}" destId="{9CF255C2-242B-43E4-80E6-18928D0475F0}" srcOrd="0" destOrd="0" presId="urn:microsoft.com/office/officeart/2005/8/layout/list1"/>
    <dgm:cxn modelId="{CDAC92B9-277E-44A3-9E06-4D1C6D42F00E}" type="presOf" srcId="{62C1CEB6-5FA4-41DB-B124-FB9F75DBBC9D}" destId="{04274D16-D53E-46CA-9B6A-843CBE042395}" srcOrd="0" destOrd="0" presId="urn:microsoft.com/office/officeart/2005/8/layout/list1"/>
    <dgm:cxn modelId="{43F7E77B-9964-47BB-BF7C-F63D121AB6B8}" type="presOf" srcId="{89653A1F-94EE-4A86-A876-79CC54E32F6B}" destId="{6B461FF3-CCA0-49D3-AA49-B08E8CC0FC85}" srcOrd="1" destOrd="0" presId="urn:microsoft.com/office/officeart/2005/8/layout/list1"/>
    <dgm:cxn modelId="{CC18D742-2EF5-4995-BCD1-F4E0C5393A9E}" srcId="{E4B01DA6-B52D-4BF1-9142-26FB9FD59ACD}" destId="{1C9444B6-930B-48AB-BD09-52EADCC2C13E}" srcOrd="4" destOrd="0" parTransId="{FE04D0C6-7BE3-405B-B5DE-177C57D5B1DC}" sibTransId="{5AAF0004-C280-4607-9BFE-099E6D8BC820}"/>
    <dgm:cxn modelId="{D51B217A-FE09-442B-B147-62F710F23427}" srcId="{97A515C3-D692-4FFE-B3AC-D5EADE58B281}" destId="{18456420-7C8F-49C7-A485-3410185E16C8}" srcOrd="0" destOrd="0" parTransId="{515390D7-2FD8-4A54-A892-29A1B43BB103}" sibTransId="{8F334EB3-C504-4E98-9B3F-951765F24DFE}"/>
    <dgm:cxn modelId="{E60AEF80-55A0-4C8B-B935-DE3281FDFCE8}" type="presOf" srcId="{1C9444B6-930B-48AB-BD09-52EADCC2C13E}" destId="{4CA6DBCA-BB3E-4D7C-88DE-9AD6E10889B4}" srcOrd="0" destOrd="0" presId="urn:microsoft.com/office/officeart/2005/8/layout/list1"/>
    <dgm:cxn modelId="{5B3D47D5-BAFC-41CF-87C0-FDD38AF40C7C}" type="presOf" srcId="{E335E650-D636-4060-B7AB-93C6A58296CA}" destId="{BFC73D18-B5FD-4584-A258-091E76E718F3}" srcOrd="0" destOrd="0" presId="urn:microsoft.com/office/officeart/2005/8/layout/list1"/>
    <dgm:cxn modelId="{35976DE7-FFFE-4B85-AB04-90F5CF2BE382}" srcId="{89653A1F-94EE-4A86-A876-79CC54E32F6B}" destId="{DB2CE893-7D9D-4CB2-A6A9-B910AED3FEC4}" srcOrd="0" destOrd="0" parTransId="{B72B4C0B-F1AC-491A-9426-64B2DD1E0F3F}" sibTransId="{919845C7-A031-46AB-B64E-DAECB130A150}"/>
    <dgm:cxn modelId="{F5A2E05E-0C17-443A-A4CB-0E0D66653A1C}" type="presOf" srcId="{89653A1F-94EE-4A86-A876-79CC54E32F6B}" destId="{24B42541-CCA9-4975-99D0-A26E855BAA7F}" srcOrd="0" destOrd="0" presId="urn:microsoft.com/office/officeart/2005/8/layout/list1"/>
    <dgm:cxn modelId="{3DC89405-CE73-450D-B053-CE9D82586A9F}" type="presOf" srcId="{C97D0AF8-163A-48DE-B877-0CCE5594CA24}" destId="{40CEDF66-4526-408A-9149-E33F031BC165}" srcOrd="0" destOrd="0" presId="urn:microsoft.com/office/officeart/2005/8/layout/list1"/>
    <dgm:cxn modelId="{BF6F128B-1010-4E7A-A661-78FBE9385F52}" type="presParOf" srcId="{9CF255C2-242B-43E4-80E6-18928D0475F0}" destId="{3681231B-BFC7-44BA-9092-F19B80278E80}" srcOrd="0" destOrd="0" presId="urn:microsoft.com/office/officeart/2005/8/layout/list1"/>
    <dgm:cxn modelId="{19B6ED5D-FEB0-4501-8794-18BDB099EB4C}" type="presParOf" srcId="{3681231B-BFC7-44BA-9092-F19B80278E80}" destId="{BFC73D18-B5FD-4584-A258-091E76E718F3}" srcOrd="0" destOrd="0" presId="urn:microsoft.com/office/officeart/2005/8/layout/list1"/>
    <dgm:cxn modelId="{22E3F6B1-738E-48A3-BB85-3B5F8FD09BBA}" type="presParOf" srcId="{3681231B-BFC7-44BA-9092-F19B80278E80}" destId="{9710588F-2511-477D-A1F6-BAE38C037D1E}" srcOrd="1" destOrd="0" presId="urn:microsoft.com/office/officeart/2005/8/layout/list1"/>
    <dgm:cxn modelId="{F9C2E27A-54AE-48D5-A374-F2C727B0BE02}" type="presParOf" srcId="{9CF255C2-242B-43E4-80E6-18928D0475F0}" destId="{7918CA23-2597-472A-AD82-3695B8732E6D}" srcOrd="1" destOrd="0" presId="urn:microsoft.com/office/officeart/2005/8/layout/list1"/>
    <dgm:cxn modelId="{B27F040D-9D94-4684-BA58-AE08520BB4BB}" type="presParOf" srcId="{9CF255C2-242B-43E4-80E6-18928D0475F0}" destId="{086E7DCA-83ED-47A4-BED6-3A90D6D37F51}" srcOrd="2" destOrd="0" presId="urn:microsoft.com/office/officeart/2005/8/layout/list1"/>
    <dgm:cxn modelId="{89CAD524-52B0-45FA-B8E1-120E75653B63}" type="presParOf" srcId="{9CF255C2-242B-43E4-80E6-18928D0475F0}" destId="{EBE1D234-7C78-4E46-BA2B-920BC5ABEB44}" srcOrd="3" destOrd="0" presId="urn:microsoft.com/office/officeart/2005/8/layout/list1"/>
    <dgm:cxn modelId="{CA952DF9-EF3F-42D9-B567-503190EDB2CC}" type="presParOf" srcId="{9CF255C2-242B-43E4-80E6-18928D0475F0}" destId="{90228441-3441-42A6-919C-41CFB43FF1F6}" srcOrd="4" destOrd="0" presId="urn:microsoft.com/office/officeart/2005/8/layout/list1"/>
    <dgm:cxn modelId="{58F90AD4-E40C-4D50-9011-8D6E91416AF7}" type="presParOf" srcId="{90228441-3441-42A6-919C-41CFB43FF1F6}" destId="{24B42541-CCA9-4975-99D0-A26E855BAA7F}" srcOrd="0" destOrd="0" presId="urn:microsoft.com/office/officeart/2005/8/layout/list1"/>
    <dgm:cxn modelId="{8ACFC1C4-7CA9-4C73-B085-9D2826124842}" type="presParOf" srcId="{90228441-3441-42A6-919C-41CFB43FF1F6}" destId="{6B461FF3-CCA0-49D3-AA49-B08E8CC0FC85}" srcOrd="1" destOrd="0" presId="urn:microsoft.com/office/officeart/2005/8/layout/list1"/>
    <dgm:cxn modelId="{A6AAB864-2DA0-4B88-922F-DA04CB8C9F2D}" type="presParOf" srcId="{9CF255C2-242B-43E4-80E6-18928D0475F0}" destId="{E04174FE-3501-482E-9CAD-DA5B73DC597B}" srcOrd="5" destOrd="0" presId="urn:microsoft.com/office/officeart/2005/8/layout/list1"/>
    <dgm:cxn modelId="{0CC8E531-D494-4ED8-BBB1-ACB184FBAB38}" type="presParOf" srcId="{9CF255C2-242B-43E4-80E6-18928D0475F0}" destId="{9ECFCCFD-2F97-49EA-8F66-B9F83FFF1EC8}" srcOrd="6" destOrd="0" presId="urn:microsoft.com/office/officeart/2005/8/layout/list1"/>
    <dgm:cxn modelId="{E582592B-F24B-4934-BB98-52B92AEBEFD4}" type="presParOf" srcId="{9CF255C2-242B-43E4-80E6-18928D0475F0}" destId="{0F4572D6-7E8B-43D7-925E-98F7B2AB45B7}" srcOrd="7" destOrd="0" presId="urn:microsoft.com/office/officeart/2005/8/layout/list1"/>
    <dgm:cxn modelId="{9F3CA433-E936-4A2F-AB57-8BE6232DAAF1}" type="presParOf" srcId="{9CF255C2-242B-43E4-80E6-18928D0475F0}" destId="{F3BDD03A-2BF8-4776-A9B7-E24B2590AB70}" srcOrd="8" destOrd="0" presId="urn:microsoft.com/office/officeart/2005/8/layout/list1"/>
    <dgm:cxn modelId="{3AB269FA-2616-4881-83D0-5DB7649A4E5A}" type="presParOf" srcId="{F3BDD03A-2BF8-4776-A9B7-E24B2590AB70}" destId="{3E017E92-B9C6-45A2-9E26-ABA8C55EEA4D}" srcOrd="0" destOrd="0" presId="urn:microsoft.com/office/officeart/2005/8/layout/list1"/>
    <dgm:cxn modelId="{86F16478-4D70-45A1-94EE-5BA95F6ED3A5}" type="presParOf" srcId="{F3BDD03A-2BF8-4776-A9B7-E24B2590AB70}" destId="{D5E4EA6C-C9ED-45FD-89C1-EF63819B0A2F}" srcOrd="1" destOrd="0" presId="urn:microsoft.com/office/officeart/2005/8/layout/list1"/>
    <dgm:cxn modelId="{B2F89620-E508-4235-9F04-9EDE4E52CBED}" type="presParOf" srcId="{9CF255C2-242B-43E4-80E6-18928D0475F0}" destId="{76C7A7A3-29DB-4EDF-B4F0-E448BBA341EA}" srcOrd="9" destOrd="0" presId="urn:microsoft.com/office/officeart/2005/8/layout/list1"/>
    <dgm:cxn modelId="{9BFBE033-BC86-42CB-9FD1-12D33EF72632}" type="presParOf" srcId="{9CF255C2-242B-43E4-80E6-18928D0475F0}" destId="{88AC3104-53FE-4795-BC0C-F285CAC47E05}" srcOrd="10" destOrd="0" presId="urn:microsoft.com/office/officeart/2005/8/layout/list1"/>
    <dgm:cxn modelId="{3769AEC2-2567-45F8-B8FC-D3EA8A6EF74B}" type="presParOf" srcId="{9CF255C2-242B-43E4-80E6-18928D0475F0}" destId="{0C0C9871-8982-43AA-B815-E1EC376BE34F}" srcOrd="11" destOrd="0" presId="urn:microsoft.com/office/officeart/2005/8/layout/list1"/>
    <dgm:cxn modelId="{D73A725B-DBAA-444A-BB3F-6DC2395AD805}" type="presParOf" srcId="{9CF255C2-242B-43E4-80E6-18928D0475F0}" destId="{81A98EE8-2D3F-4B5F-8435-E7A80F4665B1}" srcOrd="12" destOrd="0" presId="urn:microsoft.com/office/officeart/2005/8/layout/list1"/>
    <dgm:cxn modelId="{883530C5-5E6B-4E42-8D7B-DC6ED679039D}" type="presParOf" srcId="{81A98EE8-2D3F-4B5F-8435-E7A80F4665B1}" destId="{9138EE82-5E3B-46C8-B242-946836A8652A}" srcOrd="0" destOrd="0" presId="urn:microsoft.com/office/officeart/2005/8/layout/list1"/>
    <dgm:cxn modelId="{C5B11FAD-5324-46E0-885A-645B9FDC4E43}" type="presParOf" srcId="{81A98EE8-2D3F-4B5F-8435-E7A80F4665B1}" destId="{48CBA014-C7E0-425A-B3FF-90F927424932}" srcOrd="1" destOrd="0" presId="urn:microsoft.com/office/officeart/2005/8/layout/list1"/>
    <dgm:cxn modelId="{2E362072-7707-4CF0-A851-00B9BD452472}" type="presParOf" srcId="{9CF255C2-242B-43E4-80E6-18928D0475F0}" destId="{B808F8FE-9484-4AF6-8C37-4FDA3ADCCC7C}" srcOrd="13" destOrd="0" presId="urn:microsoft.com/office/officeart/2005/8/layout/list1"/>
    <dgm:cxn modelId="{80DEB019-C3F7-4AB2-B80C-BD766E51A55C}" type="presParOf" srcId="{9CF255C2-242B-43E4-80E6-18928D0475F0}" destId="{40CEDF66-4526-408A-9149-E33F031BC165}" srcOrd="14" destOrd="0" presId="urn:microsoft.com/office/officeart/2005/8/layout/list1"/>
    <dgm:cxn modelId="{0EAC7BF6-C86C-4AD5-8FE4-642566B68533}" type="presParOf" srcId="{9CF255C2-242B-43E4-80E6-18928D0475F0}" destId="{7074992A-CEBF-475F-AFFE-E9D62A862B64}" srcOrd="15" destOrd="0" presId="urn:microsoft.com/office/officeart/2005/8/layout/list1"/>
    <dgm:cxn modelId="{7C75DDE1-DE51-4345-950A-2787B4B1A7C2}" type="presParOf" srcId="{9CF255C2-242B-43E4-80E6-18928D0475F0}" destId="{0579D207-9378-4F2F-A4B2-ABC1D3808794}" srcOrd="16" destOrd="0" presId="urn:microsoft.com/office/officeart/2005/8/layout/list1"/>
    <dgm:cxn modelId="{DD446DE7-027D-4347-9AB0-36B853FB01B8}" type="presParOf" srcId="{0579D207-9378-4F2F-A4B2-ABC1D3808794}" destId="{4CA6DBCA-BB3E-4D7C-88DE-9AD6E10889B4}" srcOrd="0" destOrd="0" presId="urn:microsoft.com/office/officeart/2005/8/layout/list1"/>
    <dgm:cxn modelId="{A9646B69-8C85-4516-ABBC-33402FC7C15F}" type="presParOf" srcId="{0579D207-9378-4F2F-A4B2-ABC1D3808794}" destId="{DBA5E809-954F-47A0-84A3-2B9F2FD52E53}" srcOrd="1" destOrd="0" presId="urn:microsoft.com/office/officeart/2005/8/layout/list1"/>
    <dgm:cxn modelId="{7C5E4059-FA72-423B-8CDE-39FBBF136D07}" type="presParOf" srcId="{9CF255C2-242B-43E4-80E6-18928D0475F0}" destId="{1DAFC1AC-A149-4792-961E-EA3BA5714C7F}" srcOrd="17" destOrd="0" presId="urn:microsoft.com/office/officeart/2005/8/layout/list1"/>
    <dgm:cxn modelId="{5047B339-F732-4034-843C-419F2709E149}" type="presParOf" srcId="{9CF255C2-242B-43E4-80E6-18928D0475F0}" destId="{04274D16-D53E-46CA-9B6A-843CBE042395}" srcOrd="18" destOrd="0" presId="urn:microsoft.com/office/officeart/2005/8/layout/list1"/>
    <dgm:cxn modelId="{22CB4E7F-43CC-4ACB-819C-D0B916904B27}" type="presParOf" srcId="{9CF255C2-242B-43E4-80E6-18928D0475F0}" destId="{CABA31A0-93CE-4004-9C0D-CAC41A6116E8}" srcOrd="19" destOrd="0" presId="urn:microsoft.com/office/officeart/2005/8/layout/list1"/>
    <dgm:cxn modelId="{CF5C4547-8762-4381-BA4C-B80B6AD06E33}" type="presParOf" srcId="{9CF255C2-242B-43E4-80E6-18928D0475F0}" destId="{10E4ADB3-8BA2-4776-AA62-E954D0D2AFB1}" srcOrd="20" destOrd="0" presId="urn:microsoft.com/office/officeart/2005/8/layout/list1"/>
    <dgm:cxn modelId="{6042B4A0-201F-404A-9627-D32C4D0876E6}" type="presParOf" srcId="{10E4ADB3-8BA2-4776-AA62-E954D0D2AFB1}" destId="{605D34A5-166C-4254-8D65-8CBD865F4E02}" srcOrd="0" destOrd="0" presId="urn:microsoft.com/office/officeart/2005/8/layout/list1"/>
    <dgm:cxn modelId="{E74EC439-A8C1-4182-A3C0-2E184FE1BD60}" type="presParOf" srcId="{10E4ADB3-8BA2-4776-AA62-E954D0D2AFB1}" destId="{ED1F66CB-F2BE-4D16-A9B5-F6EED66747D0}" srcOrd="1" destOrd="0" presId="urn:microsoft.com/office/officeart/2005/8/layout/list1"/>
    <dgm:cxn modelId="{A11E64FC-9195-4443-AAF8-2B8EE9BD489A}" type="presParOf" srcId="{9CF255C2-242B-43E4-80E6-18928D0475F0}" destId="{D2589CC8-01A4-458B-973A-FDC5D3FA6223}" srcOrd="21" destOrd="0" presId="urn:microsoft.com/office/officeart/2005/8/layout/list1"/>
    <dgm:cxn modelId="{2C141CF3-5020-4CA0-BBD7-BC455F0440E2}" type="presParOf" srcId="{9CF255C2-242B-43E4-80E6-18928D0475F0}" destId="{FC3509A2-8345-4D77-9380-E4002C220E7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E7DCA-83ED-47A4-BED6-3A90D6D37F51}">
      <dsp:nvSpPr>
        <dsp:cNvPr id="0" name=""/>
        <dsp:cNvSpPr/>
      </dsp:nvSpPr>
      <dsp:spPr>
        <a:xfrm>
          <a:off x="0" y="257460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Make the product or deliver the service cheap</a:t>
          </a:r>
          <a:endParaRPr lang="en-US" sz="1200" kern="1200" dirty="0"/>
        </a:p>
      </dsp:txBody>
      <dsp:txXfrm>
        <a:off x="0" y="257460"/>
        <a:ext cx="8153400" cy="491400"/>
      </dsp:txXfrm>
    </dsp:sp>
    <dsp:sp modelId="{9710588F-2511-477D-A1F6-BAE38C037D1E}">
      <dsp:nvSpPr>
        <dsp:cNvPr id="0" name=""/>
        <dsp:cNvSpPr/>
      </dsp:nvSpPr>
      <dsp:spPr>
        <a:xfrm>
          <a:off x="407670" y="80340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Price</a:t>
          </a:r>
          <a:endParaRPr lang="en-US" sz="1200" kern="1200" dirty="0"/>
        </a:p>
      </dsp:txBody>
      <dsp:txXfrm>
        <a:off x="424963" y="97633"/>
        <a:ext cx="5672794" cy="319654"/>
      </dsp:txXfrm>
    </dsp:sp>
    <dsp:sp modelId="{9ECFCCFD-2F97-49EA-8F66-B9F83FFF1EC8}">
      <dsp:nvSpPr>
        <dsp:cNvPr id="0" name=""/>
        <dsp:cNvSpPr/>
      </dsp:nvSpPr>
      <dsp:spPr>
        <a:xfrm>
          <a:off x="0" y="990780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Make a great product or delivery a great service</a:t>
          </a:r>
          <a:endParaRPr lang="en-US" sz="1200" kern="1200" dirty="0"/>
        </a:p>
      </dsp:txBody>
      <dsp:txXfrm>
        <a:off x="0" y="990780"/>
        <a:ext cx="8153400" cy="491400"/>
      </dsp:txXfrm>
    </dsp:sp>
    <dsp:sp modelId="{6B461FF3-CCA0-49D3-AA49-B08E8CC0FC85}">
      <dsp:nvSpPr>
        <dsp:cNvPr id="0" name=""/>
        <dsp:cNvSpPr/>
      </dsp:nvSpPr>
      <dsp:spPr>
        <a:xfrm>
          <a:off x="407670" y="813660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Quality</a:t>
          </a:r>
          <a:endParaRPr lang="en-US" sz="1200" kern="1200" dirty="0"/>
        </a:p>
      </dsp:txBody>
      <dsp:txXfrm>
        <a:off x="424963" y="830953"/>
        <a:ext cx="5672794" cy="319654"/>
      </dsp:txXfrm>
    </dsp:sp>
    <dsp:sp modelId="{88AC3104-53FE-4795-BC0C-F285CAC47E05}">
      <dsp:nvSpPr>
        <dsp:cNvPr id="0" name=""/>
        <dsp:cNvSpPr/>
      </dsp:nvSpPr>
      <dsp:spPr>
        <a:xfrm>
          <a:off x="0" y="1724100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Make the product or deliver the service quickly</a:t>
          </a:r>
          <a:endParaRPr lang="en-US" sz="1200" kern="1200" dirty="0"/>
        </a:p>
      </dsp:txBody>
      <dsp:txXfrm>
        <a:off x="0" y="1724100"/>
        <a:ext cx="8153400" cy="491400"/>
      </dsp:txXfrm>
    </dsp:sp>
    <dsp:sp modelId="{D5E4EA6C-C9ED-45FD-89C1-EF63819B0A2F}">
      <dsp:nvSpPr>
        <dsp:cNvPr id="0" name=""/>
        <dsp:cNvSpPr/>
      </dsp:nvSpPr>
      <dsp:spPr>
        <a:xfrm>
          <a:off x="407670" y="1546979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Delivery Speed</a:t>
          </a:r>
          <a:endParaRPr lang="en-US" sz="1200" kern="1200" dirty="0"/>
        </a:p>
      </dsp:txBody>
      <dsp:txXfrm>
        <a:off x="424963" y="1564272"/>
        <a:ext cx="5672794" cy="319654"/>
      </dsp:txXfrm>
    </dsp:sp>
    <dsp:sp modelId="{40CEDF66-4526-408A-9149-E33F031BC165}">
      <dsp:nvSpPr>
        <dsp:cNvPr id="0" name=""/>
        <dsp:cNvSpPr/>
      </dsp:nvSpPr>
      <dsp:spPr>
        <a:xfrm>
          <a:off x="0" y="2457419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Deliver it when promised</a:t>
          </a:r>
          <a:endParaRPr lang="en-US" sz="1200" kern="1200" dirty="0"/>
        </a:p>
      </dsp:txBody>
      <dsp:txXfrm>
        <a:off x="0" y="2457419"/>
        <a:ext cx="8153400" cy="491400"/>
      </dsp:txXfrm>
    </dsp:sp>
    <dsp:sp modelId="{48CBA014-C7E0-425A-B3FF-90F927424932}">
      <dsp:nvSpPr>
        <dsp:cNvPr id="0" name=""/>
        <dsp:cNvSpPr/>
      </dsp:nvSpPr>
      <dsp:spPr>
        <a:xfrm>
          <a:off x="407670" y="2280300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Delivery Reliability</a:t>
          </a:r>
          <a:endParaRPr lang="en-US" sz="1200" kern="1200" dirty="0"/>
        </a:p>
      </dsp:txBody>
      <dsp:txXfrm>
        <a:off x="424963" y="2297593"/>
        <a:ext cx="5672794" cy="319654"/>
      </dsp:txXfrm>
    </dsp:sp>
    <dsp:sp modelId="{04274D16-D53E-46CA-9B6A-843CBE042395}">
      <dsp:nvSpPr>
        <dsp:cNvPr id="0" name=""/>
        <dsp:cNvSpPr/>
      </dsp:nvSpPr>
      <dsp:spPr>
        <a:xfrm>
          <a:off x="0" y="3190739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Change its volume</a:t>
          </a:r>
          <a:endParaRPr lang="en-US" sz="1200" kern="1200" dirty="0"/>
        </a:p>
      </dsp:txBody>
      <dsp:txXfrm>
        <a:off x="0" y="3190739"/>
        <a:ext cx="8153400" cy="491400"/>
      </dsp:txXfrm>
    </dsp:sp>
    <dsp:sp modelId="{DBA5E809-954F-47A0-84A3-2B9F2FD52E53}">
      <dsp:nvSpPr>
        <dsp:cNvPr id="0" name=""/>
        <dsp:cNvSpPr/>
      </dsp:nvSpPr>
      <dsp:spPr>
        <a:xfrm>
          <a:off x="407670" y="3013619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Coping with Changes in Demand</a:t>
          </a:r>
          <a:endParaRPr lang="en-US" sz="1200" kern="1200" dirty="0"/>
        </a:p>
      </dsp:txBody>
      <dsp:txXfrm>
        <a:off x="424963" y="3030912"/>
        <a:ext cx="5672794" cy="319654"/>
      </dsp:txXfrm>
    </dsp:sp>
    <dsp:sp modelId="{FC3509A2-8345-4D77-9380-E4002C220E7C}">
      <dsp:nvSpPr>
        <dsp:cNvPr id="0" name=""/>
        <dsp:cNvSpPr/>
      </dsp:nvSpPr>
      <dsp:spPr>
        <a:xfrm>
          <a:off x="0" y="3924060"/>
          <a:ext cx="8153400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49936" rIns="63279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Change it</a:t>
          </a:r>
          <a:endParaRPr lang="en-US" sz="1200" kern="1200" dirty="0"/>
        </a:p>
      </dsp:txBody>
      <dsp:txXfrm>
        <a:off x="0" y="3924060"/>
        <a:ext cx="8153400" cy="491400"/>
      </dsp:txXfrm>
    </dsp:sp>
    <dsp:sp modelId="{ED1F66CB-F2BE-4D16-A9B5-F6EED66747D0}">
      <dsp:nvSpPr>
        <dsp:cNvPr id="0" name=""/>
        <dsp:cNvSpPr/>
      </dsp:nvSpPr>
      <dsp:spPr>
        <a:xfrm>
          <a:off x="407670" y="3746940"/>
          <a:ext cx="570738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Flexibility and New-Product Introduction Speed</a:t>
          </a:r>
          <a:endParaRPr lang="en-US" sz="1200" kern="1200" dirty="0"/>
        </a:p>
      </dsp:txBody>
      <dsp:txXfrm>
        <a:off x="424963" y="3764233"/>
        <a:ext cx="5672794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D10D49F9-F11A-4C91-868B-A3A34A423B6F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F2565027-5D76-4A5D-8D94-12583F6AE44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92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3943B2-C64F-49DD-98A3-275E5C1B99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F79AF7-619D-4B74-A260-4ECEA407CF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11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A25325-5E91-487C-BDEA-A20D980E6CC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50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75B4A6-E209-4B5C-B37A-93B85C1402C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51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51CCD3-0389-4A0C-8720-7DE9C690B04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17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CECB05-10C0-47E4-8D91-B58014BECC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23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CB5654-84C8-4BB2-9408-8D4D0B6DF1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16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3BD91E-21E0-45E1-A655-414CACD266E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BD6868-CAB4-4AD0-AC3F-2966C0D18F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33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43EDDB-096A-4E3A-A84E-2FB5856AEB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07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E1ACD36-F93A-4895-8805-52D609EAA7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23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369511-08CE-41A7-8F58-6BBA2198C4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tx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D686DC-ADC0-49E4-967A-B063D8D526C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02625" y="6324600"/>
            <a:ext cx="838200" cy="381000"/>
          </a:xfrm>
          <a:solidFill>
            <a:schemeClr val="accent1"/>
          </a:solidFill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7B905B31-1400-413E-8140-7804230CE1D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FF957-46BC-46C9-8E21-206CCBFE4367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377231E3-AFC0-449E-A7EB-BA2B12C9046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lide Number Placeholder 22"/>
          <p:cNvSpPr txBox="1">
            <a:spLocks/>
          </p:cNvSpPr>
          <p:nvPr userDrawn="1"/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2-</a:t>
            </a:r>
            <a:fld id="{0D67A823-1759-4627-B5D3-71AE0D00860B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BE0D0-318F-4DEA-9EC3-CDDCED8F9BE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9BE4-7913-481C-A88F-AEE487CDF27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8355-CB2B-4022-B85B-42795A0FB3E5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8200" y="6477000"/>
            <a:ext cx="609600" cy="244475"/>
          </a:xfrm>
        </p:spPr>
        <p:txBody>
          <a:bodyPr/>
          <a:lstStyle>
            <a:lvl1pPr>
              <a:defRPr dirty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lide Number Placeholder 22"/>
          <p:cNvSpPr txBox="1">
            <a:spLocks/>
          </p:cNvSpPr>
          <p:nvPr userDrawn="1"/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2-</a:t>
            </a:r>
            <a:fld id="{8F1B1E4B-E406-4547-BA2F-6BBE713C0514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2BB6B-2EA7-4F69-B44B-995A51E0BD89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E8038B8-855C-47FB-9BCE-672C4E251C3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B8240B6-23CC-4E50-8E14-E027CB82B2B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CDB3B6C6-7B98-49C5-AB7D-8C2868BD9AD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C971339-FC85-4A2D-BDD9-1287A52D023D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8DCA5266-1255-4D91-8309-1940ED81511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38C6F-14FE-40AA-A40C-AC59CD5F9F61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466047BA-86E9-49C4-8477-90071EBEEF1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C992D-ECAC-4E49-8C4F-F5ED3F202CF1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512EF4-1B8B-41B8-B0E0-746DEB14A4C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bg2">
              <a:lumMod val="75000"/>
            </a:schemeClr>
          </a:solidFill>
          <a:ln w="50800" cap="sq" cmpd="dbl" algn="ctr">
            <a:solidFill>
              <a:schemeClr val="bg2">
                <a:lumMod val="90000"/>
              </a:schemeClr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B6CC7-0EDA-46A1-82F0-A3ABD9C07B4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6B1C0021-2BEF-4868-8A55-4C5332B797A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solidFill>
              <a:schemeClr val="bg2">
                <a:lumMod val="9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924660-9F6D-4E9E-93A9-E41082D5A857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799A6433-47E7-4489-AF3D-4A6C70DEB7B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2D2AE91-6686-4DCE-B706-FA3D9A42C98B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3994" r:id="rId6"/>
    <p:sldLayoutId id="2147484001" r:id="rId7"/>
    <p:sldLayoutId id="2147483995" r:id="rId8"/>
    <p:sldLayoutId id="2147484002" r:id="rId9"/>
    <p:sldLayoutId id="2147484003" r:id="rId10"/>
    <p:sldLayoutId id="214748400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6477000" cy="1828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 smtClean="0"/>
              <a:t>Strategy</a:t>
            </a:r>
            <a:endParaRPr lang="en-US" sz="60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362200" y="5883275"/>
            <a:ext cx="6705600" cy="685800"/>
          </a:xfrm>
        </p:spPr>
        <p:txBody>
          <a:bodyPr/>
          <a:lstStyle/>
          <a:p>
            <a:r>
              <a:rPr lang="en-US" smtClean="0"/>
              <a:t>Chapter Two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SC Risk Examples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C1BCE65E-FFAD-45C9-BF17-899FA561E2FB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8915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Japanese Tsunami (March 2011).</a:t>
            </a:r>
          </a:p>
          <a:p>
            <a:r>
              <a:rPr lang="en-US" smtClean="0"/>
              <a:t>In 1996 General Motors experienced an 18-day labor strike at a brake supplier factory. </a:t>
            </a:r>
          </a:p>
          <a:p>
            <a:r>
              <a:rPr lang="en-US" smtClean="0"/>
              <a:t>This strike idled workers at 26 assembly plants and led to an estimated $900 million reduction in earnings.</a:t>
            </a:r>
          </a:p>
          <a:p>
            <a:r>
              <a:rPr lang="en-US" smtClean="0"/>
              <a:t>In 1997 a Boeing supplier’s failure to deliver two critical parts led to a loss of $2.6 billion.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Assessing Risk Associated with OSCM Strategy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All strategies have an inherent level of risk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Uncertainty in the environment causes supply chain planners to evaluate the relative riskiness of their strategies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Supply chain risk is the likelihood of a disruption that would impact the ability of a company to continuously supply products or services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Supply chain coordination risks are associated with the day-to-day management of the supply chain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Disruption risks are caused by natural or manmade disasters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E27BFB07-D9EA-4DD0-9EED-8AA764DC13C5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Risk Mitigation Framework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0064B753-3A77-4E39-903D-8268DB82E4D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1. Identify </a:t>
            </a:r>
            <a:r>
              <a:rPr lang="en-US" dirty="0"/>
              <a:t>the sources of potential </a:t>
            </a:r>
            <a:r>
              <a:rPr lang="en-US" dirty="0" smtClean="0"/>
              <a:t>disruptions and assess a </a:t>
            </a:r>
            <a:r>
              <a:rPr lang="en-US" dirty="0"/>
              <a:t>type of </a:t>
            </a:r>
            <a:r>
              <a:rPr lang="en-US" dirty="0" smtClean="0"/>
              <a:t>vulnerability.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Focus on highly </a:t>
            </a:r>
            <a:r>
              <a:rPr lang="en-US" dirty="0"/>
              <a:t>unlikely events that would cause a </a:t>
            </a:r>
            <a:r>
              <a:rPr lang="en-US" dirty="0" smtClean="0"/>
              <a:t>significant disruption to </a:t>
            </a:r>
            <a:r>
              <a:rPr lang="en-US" dirty="0"/>
              <a:t>normal operations. </a:t>
            </a: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2. Assess </a:t>
            </a:r>
            <a:r>
              <a:rPr lang="en-US" dirty="0"/>
              <a:t>the potential impact of the risk. Here the goal is to quantify the probability </a:t>
            </a:r>
            <a:r>
              <a:rPr lang="en-US" dirty="0" smtClean="0"/>
              <a:t>and the </a:t>
            </a:r>
            <a:r>
              <a:rPr lang="en-US" dirty="0"/>
              <a:t>potential impact of the </a:t>
            </a:r>
            <a:r>
              <a:rPr lang="en-US" dirty="0" smtClean="0"/>
              <a:t>risk.</a:t>
            </a:r>
            <a:endParaRPr lang="en-US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C</a:t>
            </a:r>
            <a:r>
              <a:rPr lang="en-US" dirty="0" smtClean="0"/>
              <a:t>ould </a:t>
            </a:r>
            <a:r>
              <a:rPr lang="en-US" dirty="0"/>
              <a:t>be based on </a:t>
            </a:r>
            <a:r>
              <a:rPr lang="en-US" dirty="0" smtClean="0"/>
              <a:t>financial </a:t>
            </a:r>
            <a:r>
              <a:rPr lang="en-US" dirty="0"/>
              <a:t>impact, environmental impact, ongoing business viability,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B</a:t>
            </a:r>
            <a:r>
              <a:rPr lang="en-US" dirty="0" smtClean="0"/>
              <a:t>rand </a:t>
            </a:r>
            <a:r>
              <a:rPr lang="en-US" dirty="0"/>
              <a:t>image/reputation, potential human lives, and so on.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3. Develop </a:t>
            </a:r>
            <a:r>
              <a:rPr lang="en-US" dirty="0"/>
              <a:t>plans to mitigate the risk. A detailed strategy for minimizing the impact of </a:t>
            </a:r>
            <a:r>
              <a:rPr lang="en-US" dirty="0" smtClean="0"/>
              <a:t>the risk could take many different forms, depending on the nature of the problem.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Productivity Measurement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45C1D7D2-4453-4CD4-972F-DD8427801DA3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Productivity is a measure of how well resources are used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Productivity =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Productivity is a relative measure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Must be compared to something else to be meaningful</a:t>
            </a:r>
          </a:p>
          <a:p>
            <a:pPr lvl="2" fontAlgn="auto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/>
              <a:t>Operations can be compared to each other</a:t>
            </a:r>
          </a:p>
          <a:p>
            <a:pPr lvl="2" fontAlgn="auto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/>
              <a:t>Firms can be compared to other </a:t>
            </a:r>
            <a:r>
              <a:rPr lang="en-US" dirty="0" smtClean="0"/>
              <a:t>firms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Partial productivity measures compare output to a single input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Multifactor productivity measures compare output to a group of inputs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Total productivity measures compare output to all inputs </a:t>
            </a:r>
          </a:p>
        </p:txBody>
      </p:sp>
      <p:pic>
        <p:nvPicPr>
          <p:cNvPr id="4710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8800" y="2038350"/>
            <a:ext cx="10287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Company Aspirations Beyond Making a Profit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7668FE98-0D0D-4A7F-8060-70030254647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Cliff Bar’s Aspirations (an example)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1. Sustaining </a:t>
            </a:r>
            <a:r>
              <a:rPr lang="en-US" dirty="0"/>
              <a:t>our </a:t>
            </a:r>
            <a:r>
              <a:rPr lang="en-US" dirty="0" smtClean="0"/>
              <a:t>Planet—Keep </a:t>
            </a:r>
            <a:r>
              <a:rPr lang="en-US" dirty="0"/>
              <a:t>our impact </a:t>
            </a:r>
            <a:r>
              <a:rPr lang="en-US" dirty="0" smtClean="0"/>
              <a:t>on the </a:t>
            </a:r>
            <a:r>
              <a:rPr lang="en-US" dirty="0"/>
              <a:t>planet </a:t>
            </a:r>
            <a:r>
              <a:rPr lang="en-US" dirty="0" smtClean="0"/>
              <a:t> small</a:t>
            </a:r>
            <a:r>
              <a:rPr lang="en-US" dirty="0"/>
              <a:t>, even as we grow.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/>
              <a:t>2. Sustaining our Community—Be good </a:t>
            </a:r>
            <a:r>
              <a:rPr lang="en-US" dirty="0" smtClean="0"/>
              <a:t>neighbors. Give </a:t>
            </a:r>
            <a:r>
              <a:rPr lang="en-US" dirty="0"/>
              <a:t>back to the community.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/>
              <a:t>3. Sustaining our People— Create an </a:t>
            </a:r>
            <a:r>
              <a:rPr lang="en-US" dirty="0" smtClean="0"/>
              <a:t>environment where </a:t>
            </a:r>
            <a:r>
              <a:rPr lang="en-US" dirty="0"/>
              <a:t>people can live life to the </a:t>
            </a:r>
            <a:r>
              <a:rPr lang="en-US" dirty="0" smtClean="0"/>
              <a:t>fullest, even </a:t>
            </a:r>
            <a:r>
              <a:rPr lang="en-US" dirty="0"/>
              <a:t>from 9 to 5.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/>
              <a:t>4. Sustaining our Business—Grow </a:t>
            </a:r>
            <a:r>
              <a:rPr lang="en-US" dirty="0" smtClean="0"/>
              <a:t>slower, grow better, </a:t>
            </a:r>
            <a:r>
              <a:rPr lang="en-US" dirty="0"/>
              <a:t>and stick around longer.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/>
              <a:t>5. Sustaining our Brands—Make what </a:t>
            </a:r>
            <a:r>
              <a:rPr lang="en-US" dirty="0" smtClean="0"/>
              <a:t>people actually </a:t>
            </a:r>
            <a:r>
              <a:rPr lang="en-US" dirty="0"/>
              <a:t>need. Never compromise 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Sustainable Strategy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The firm’s strategy describes how it will create and sustain value for its current shareholders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Shareholders – individuals or companies that legally own one or more shares of stock in the company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Stakeholders – individuals or organizations who are directly or indirectly influenced by the actions of the firm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Adding a sustainability requirement means meeting value goals without compromising the ability of future generations to meet their own needs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Triple bottom line – evaluating the firm against social, economic, and environmental criteria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5718E107-7D6E-4667-9C2A-70644825A89C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Triple Bottom Line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4588" y="1619250"/>
            <a:ext cx="690562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BB4EC132-B046-469D-8D2E-776405BD8B28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Operations and Supply Chain Strategy</a:t>
            </a:r>
            <a:endParaRPr lang="en-US" dirty="0"/>
          </a:p>
        </p:txBody>
      </p:sp>
      <p:sp>
        <p:nvSpPr>
          <p:cNvPr id="26626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Setting broad policies and plans for using the resources of a firm – must be integrated with corporate strategy</a:t>
            </a:r>
          </a:p>
          <a:p>
            <a:pPr lvl="1"/>
            <a:r>
              <a:rPr lang="en-US" smtClean="0"/>
              <a:t>Corporate strategy provides overall direction and coordinates operational goals with those of the larger organization</a:t>
            </a:r>
          </a:p>
          <a:p>
            <a:r>
              <a:rPr lang="en-US" smtClean="0"/>
              <a:t>Operations effectiveness – performing activities in a manner that best implements strategic priorities at a minimum cost</a:t>
            </a:r>
          </a:p>
          <a:p>
            <a:endParaRPr 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B7B8BEF7-AF03-4507-91DA-5BBD6B86A6CC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Formulating an Operations and Supply Chain Strategy</a:t>
            </a:r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1522413"/>
            <a:ext cx="485775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24A397AD-96DC-4CA8-9B6C-20F9B4D32AC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Competitive Dimensions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645869CE-F661-4AE1-AF76-48E68E3FBBFA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Trade-Offs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Management must decide which parameters of performance are critical and concentrate resources on those characteristics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For example, a firm that is focused on low-cost production may not be capable of quickly introducing new products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Straddling – seeking to match a successful competitor by adding features, services, or technology to existing activities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Often a risky strategy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C0BAEBC4-93CE-4063-93F1-E2DCDDD6AFEC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Order Winners and Order Qualifiers</a:t>
            </a:r>
            <a:endParaRPr lang="en-US" dirty="0"/>
          </a:p>
        </p:txBody>
      </p:sp>
      <p:sp>
        <p:nvSpPr>
          <p:cNvPr id="34818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Order qualifiers are those dimensions that are necessary for a firm’s products to be considered for purchase by customers</a:t>
            </a:r>
          </a:p>
          <a:p>
            <a:pPr lvl="1"/>
            <a:r>
              <a:rPr lang="en-US" smtClean="0"/>
              <a:t>Features customers will not forego</a:t>
            </a:r>
          </a:p>
          <a:p>
            <a:r>
              <a:rPr lang="en-US" smtClean="0"/>
              <a:t>Order winners are criteria used by customers to differentiate the products and services of one firm from those of other firms</a:t>
            </a:r>
          </a:p>
          <a:p>
            <a:pPr lvl="1"/>
            <a:r>
              <a:rPr lang="en-US" smtClean="0"/>
              <a:t>Features that customers use to determine which product to ultimately purchase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2-</a:t>
            </a:r>
            <a:fld id="{D674FEA8-F02F-4FF7-8BB4-73CDCE8B1DF9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170</TotalTime>
  <Words>789</Words>
  <Application>Microsoft Office PowerPoint</Application>
  <PresentationFormat>Presentazione su schermo (4:3)</PresentationFormat>
  <Paragraphs>98</Paragraphs>
  <Slides>13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Median</vt:lpstr>
      <vt:lpstr>Strategy</vt:lpstr>
      <vt:lpstr>Company Aspirations Beyond Making a Profit</vt:lpstr>
      <vt:lpstr>Sustainable Strategy</vt:lpstr>
      <vt:lpstr>Triple Bottom Line</vt:lpstr>
      <vt:lpstr>Operations and Supply Chain Strategy</vt:lpstr>
      <vt:lpstr>Formulating an Operations and Supply Chain Strategy</vt:lpstr>
      <vt:lpstr>Competitive Dimensions</vt:lpstr>
      <vt:lpstr>Trade-Offs</vt:lpstr>
      <vt:lpstr>Order Winners and Order Qualifiers</vt:lpstr>
      <vt:lpstr>SC Risk Examples</vt:lpstr>
      <vt:lpstr>Assessing Risk Associated with OSCM Strategy</vt:lpstr>
      <vt:lpstr>Risk Mitigation Framework</vt:lpstr>
      <vt:lpstr>Productivity Measurement 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Putbrese, Kaylee</dc:creator>
  <cp:lastModifiedBy>DONATA</cp:lastModifiedBy>
  <cp:revision>22</cp:revision>
  <cp:lastPrinted>2012-10-09T21:05:14Z</cp:lastPrinted>
  <dcterms:created xsi:type="dcterms:W3CDTF">2012-08-16T13:11:05Z</dcterms:created>
  <dcterms:modified xsi:type="dcterms:W3CDTF">2016-03-17T20:20:09Z</dcterms:modified>
</cp:coreProperties>
</file>