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26/11/2015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DISPENSA%204%20DICEMBRE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X LEZIONE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LEÏLA MAROUANE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i="1" dirty="0" smtClean="0"/>
              <a:t>LA JEUNE FILLE ET LA MÈRE</a:t>
            </a:r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773256"/>
          </a:xfrm>
        </p:spPr>
        <p:txBody>
          <a:bodyPr>
            <a:normAutofit/>
          </a:bodyPr>
          <a:lstStyle/>
          <a:p>
            <a:r>
              <a:rPr lang="it-IT" dirty="0" smtClean="0"/>
              <a:t>LEÏLA MAROUANE EN QUELQUES </a:t>
            </a:r>
            <a:r>
              <a:rPr lang="it-IT" dirty="0" err="1" smtClean="0"/>
              <a:t>MOTS…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-BIOGRAPHIE;</a:t>
            </a:r>
            <a:br>
              <a:rPr lang="it-IT" dirty="0" smtClean="0"/>
            </a:br>
            <a:r>
              <a:rPr lang="it-IT" dirty="0" smtClean="0"/>
              <a:t>-IDÉOLOGIE:</a:t>
            </a:r>
            <a:br>
              <a:rPr lang="it-IT" dirty="0" smtClean="0"/>
            </a:br>
            <a:r>
              <a:rPr lang="it-IT" dirty="0" smtClean="0"/>
              <a:t>1 «UNE FEMME SANS </a:t>
            </a:r>
            <a:r>
              <a:rPr lang="it-IT" dirty="0" err="1" smtClean="0"/>
              <a:t>CHAîNES</a:t>
            </a:r>
            <a:r>
              <a:rPr lang="it-IT" dirty="0" smtClean="0"/>
              <a:t> ET SANS </a:t>
            </a:r>
            <a:r>
              <a:rPr lang="it-IT" dirty="0" err="1" smtClean="0"/>
              <a:t>MAîTRES</a:t>
            </a:r>
            <a:r>
              <a:rPr lang="it-IT" dirty="0" smtClean="0"/>
              <a:t>»;</a:t>
            </a:r>
            <a:br>
              <a:rPr lang="it-IT" dirty="0" smtClean="0"/>
            </a:br>
            <a:r>
              <a:rPr lang="it-IT" dirty="0" smtClean="0"/>
              <a:t>2 LE STYLE LITTÉRAIRE.</a:t>
            </a:r>
            <a:endParaRPr lang="it-IT" dirty="0"/>
          </a:p>
        </p:txBody>
      </p:sp>
      <p:pic>
        <p:nvPicPr>
          <p:cNvPr id="1026" name="Picture 2" descr="C:\Users\claudia\Desktop\Leila-Marouan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764704"/>
            <a:ext cx="1800200" cy="1728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LA JEUNE FILLE ET LA MÈRE (2005)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L’HISTOIRE</a:t>
            </a:r>
          </a:p>
          <a:p>
            <a:r>
              <a:rPr lang="it-IT" dirty="0" smtClean="0"/>
              <a:t>LES THÉMATIQUES: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LA SEXUALITÉ;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LE </a:t>
            </a:r>
            <a:r>
              <a:rPr lang="it-IT" i="1" dirty="0" smtClean="0"/>
              <a:t>DOUBLE</a:t>
            </a:r>
            <a:r>
              <a:rPr lang="it-IT" dirty="0" smtClean="0"/>
              <a:t> MATERNEL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POUR </a:t>
            </a:r>
            <a:r>
              <a:rPr lang="it-IT" dirty="0" err="1" smtClean="0"/>
              <a:t>RÉSUMER…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hlinkClick r:id="rId2" action="ppaction://hlinkfile"/>
              </a:rPr>
              <a:t>DISPENSA 4 </a:t>
            </a:r>
            <a:r>
              <a:rPr lang="it-IT" smtClean="0">
                <a:hlinkClick r:id="rId2" action="ppaction://hlinkfile"/>
              </a:rPr>
              <a:t>DICEMBRE.docx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83</TotalTime>
  <Words>37</Words>
  <Application>Microsoft Office PowerPoint</Application>
  <PresentationFormat>Presentazione su schermo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Mito</vt:lpstr>
      <vt:lpstr> X LEZIONE   LEÏLA MAROUANE</vt:lpstr>
      <vt:lpstr>LEÏLA MAROUANE EN QUELQUES MOTS… -BIOGRAPHIE; -IDÉOLOGIE: 1 «UNE FEMME SANS CHAîNES ET SANS MAîTRES»; 2 LE STYLE LITTÉRAIRE.</vt:lpstr>
      <vt:lpstr>LA JEUNE FILLE ET LA MÈRE (2005)</vt:lpstr>
      <vt:lpstr>POUR RÉSUMER…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LEÏLA MAROUANE</dc:title>
  <dc:creator>claudia</dc:creator>
  <cp:lastModifiedBy>claudia</cp:lastModifiedBy>
  <cp:revision>9</cp:revision>
  <dcterms:created xsi:type="dcterms:W3CDTF">2015-11-22T17:59:20Z</dcterms:created>
  <dcterms:modified xsi:type="dcterms:W3CDTF">2015-11-26T10:41:04Z</dcterms:modified>
</cp:coreProperties>
</file>