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26/09/2015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DISPENSA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III LEZIONE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Rita </a:t>
            </a:r>
            <a:r>
              <a:rPr lang="it-IT" dirty="0" err="1" smtClean="0"/>
              <a:t>El</a:t>
            </a:r>
            <a:r>
              <a:rPr lang="it-IT" dirty="0" smtClean="0"/>
              <a:t> </a:t>
            </a:r>
            <a:r>
              <a:rPr lang="it-IT" dirty="0" err="1" smtClean="0"/>
              <a:t>Khayat</a:t>
            </a:r>
            <a:r>
              <a:rPr lang="it-IT" dirty="0" smtClean="0"/>
              <a:t>, </a:t>
            </a:r>
            <a:r>
              <a:rPr lang="it-IT" i="1" dirty="0" smtClean="0"/>
              <a:t>Le </a:t>
            </a:r>
            <a:r>
              <a:rPr lang="it-IT" i="1" dirty="0" err="1" smtClean="0"/>
              <a:t>Maghreb</a:t>
            </a:r>
            <a:r>
              <a:rPr lang="it-IT" i="1" dirty="0" smtClean="0"/>
              <a:t> </a:t>
            </a:r>
            <a:r>
              <a:rPr lang="it-IT" i="1" dirty="0" err="1" smtClean="0"/>
              <a:t>des</a:t>
            </a:r>
            <a:r>
              <a:rPr lang="it-IT" i="1" dirty="0" smtClean="0"/>
              <a:t> femmes </a:t>
            </a:r>
            <a:r>
              <a:rPr lang="it-IT" dirty="0" smtClean="0"/>
              <a:t>(2001)-</a:t>
            </a:r>
            <a:r>
              <a:rPr lang="it-IT" sz="1700" dirty="0" smtClean="0"/>
              <a:t>(PAGINE DA STUDIARE: DA 7 A 183; DA 277 A 296) 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 smtClean="0">
                <a:solidFill>
                  <a:srgbClr val="FF0000"/>
                </a:solidFill>
              </a:rPr>
              <a:t>Qui est Rita </a:t>
            </a:r>
            <a:r>
              <a:rPr lang="it-IT" dirty="0" err="1" smtClean="0">
                <a:solidFill>
                  <a:srgbClr val="FF0000"/>
                </a:solidFill>
              </a:rPr>
              <a:t>El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Khayat</a:t>
            </a:r>
            <a:r>
              <a:rPr lang="it-IT" dirty="0" smtClean="0">
                <a:solidFill>
                  <a:srgbClr val="FF0000"/>
                </a:solidFill>
              </a:rPr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 smtClean="0">
                <a:solidFill>
                  <a:srgbClr val="FF0000"/>
                </a:solidFill>
              </a:rPr>
              <a:t>Le </a:t>
            </a:r>
            <a:r>
              <a:rPr lang="it-IT" dirty="0" err="1" smtClean="0">
                <a:solidFill>
                  <a:srgbClr val="FF0000"/>
                </a:solidFill>
              </a:rPr>
              <a:t>Maghreb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des</a:t>
            </a:r>
            <a:r>
              <a:rPr lang="it-IT" dirty="0" smtClean="0">
                <a:solidFill>
                  <a:srgbClr val="FF0000"/>
                </a:solidFill>
              </a:rPr>
              <a:t> femmes. </a:t>
            </a:r>
            <a:r>
              <a:rPr lang="it-IT" dirty="0" err="1" smtClean="0">
                <a:solidFill>
                  <a:srgbClr val="FF0000"/>
                </a:solidFill>
              </a:rPr>
              <a:t>Thématiques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et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problématiques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principales</a:t>
            </a:r>
            <a:r>
              <a:rPr lang="it-IT" dirty="0" smtClean="0">
                <a:solidFill>
                  <a:srgbClr val="FF0000"/>
                </a:solidFill>
              </a:rPr>
              <a:t>: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it-IT" sz="1400" dirty="0" smtClean="0"/>
              <a:t>OUVRAGE POSTMODERNE;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it-IT" sz="1400" dirty="0" smtClean="0"/>
              <a:t>PRÉSENTATION DU MAGHREB: LA POSITION GÉOGRAPHIQUE ET LES ÉTAPES HISTORIQUES PRINCIPALES;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it-IT" sz="1400" i="1" dirty="0" smtClean="0"/>
              <a:t>FOCUS </a:t>
            </a:r>
            <a:r>
              <a:rPr lang="it-IT" sz="1400" dirty="0" smtClean="0"/>
              <a:t>SUR LA FEMME MAGHRÉBINE: </a:t>
            </a:r>
          </a:p>
          <a:p>
            <a:pPr marL="457200" indent="-457200">
              <a:buNone/>
            </a:pPr>
            <a:r>
              <a:rPr lang="it-IT" sz="1400" b="1" dirty="0" smtClean="0"/>
              <a:t>A</a:t>
            </a:r>
            <a:r>
              <a:rPr lang="it-IT" sz="1400" dirty="0" smtClean="0"/>
              <a:t>          </a:t>
            </a:r>
            <a:r>
              <a:rPr lang="it-IT" sz="1400" u="sng" dirty="0" smtClean="0"/>
              <a:t>LA VIE FAMILIALE ET LA SEXUALITÉ;</a:t>
            </a:r>
            <a:endParaRPr lang="it-IT" sz="1400" i="1" u="sng" dirty="0" smtClean="0"/>
          </a:p>
          <a:p>
            <a:pPr marL="457200" indent="-457200">
              <a:buNone/>
            </a:pPr>
            <a:endParaRPr lang="it-IT" i="1" dirty="0" smtClean="0"/>
          </a:p>
          <a:p>
            <a:pPr marL="457200" indent="-457200">
              <a:buNone/>
            </a:pPr>
            <a:r>
              <a:rPr lang="it-IT" i="1" dirty="0" smtClean="0"/>
              <a:t>     </a:t>
            </a:r>
            <a:r>
              <a:rPr lang="it-IT" sz="1400" b="1" i="1" dirty="0" smtClean="0"/>
              <a:t>Il complesso di Medea </a:t>
            </a:r>
            <a:r>
              <a:rPr lang="it-IT" sz="1400" b="1" dirty="0" smtClean="0"/>
              <a:t>(</a:t>
            </a:r>
            <a:r>
              <a:rPr lang="it-IT" sz="1400" dirty="0" smtClean="0"/>
              <a:t>R. </a:t>
            </a:r>
            <a:r>
              <a:rPr lang="it-IT" sz="1400" dirty="0" err="1" smtClean="0"/>
              <a:t>El</a:t>
            </a:r>
            <a:r>
              <a:rPr lang="it-IT" sz="1400" dirty="0" smtClean="0"/>
              <a:t>  </a:t>
            </a:r>
            <a:r>
              <a:rPr lang="it-IT" sz="1400" dirty="0" err="1" smtClean="0"/>
              <a:t>Khayat</a:t>
            </a:r>
            <a:r>
              <a:rPr lang="it-IT" sz="1400" dirty="0" smtClean="0"/>
              <a:t>, 2006) ;</a:t>
            </a:r>
          </a:p>
          <a:p>
            <a:pPr marL="457200" indent="-457200">
              <a:buNone/>
            </a:pPr>
            <a:r>
              <a:rPr lang="it-IT" sz="1400" b="1" dirty="0" smtClean="0"/>
              <a:t>B</a:t>
            </a:r>
            <a:r>
              <a:rPr lang="it-IT" sz="1400" dirty="0" smtClean="0"/>
              <a:t>  </a:t>
            </a:r>
            <a:r>
              <a:rPr lang="it-IT" sz="1400" u="sng" dirty="0" smtClean="0"/>
              <a:t>LA FORMATION SCOLAIRE;</a:t>
            </a:r>
          </a:p>
          <a:p>
            <a:pPr marL="457200" indent="-457200">
              <a:buNone/>
            </a:pPr>
            <a:r>
              <a:rPr lang="it-IT" sz="1400" b="1" dirty="0" smtClean="0"/>
              <a:t>C   </a:t>
            </a:r>
            <a:r>
              <a:rPr lang="it-IT" sz="1400" u="sng" dirty="0" smtClean="0"/>
              <a:t>LA PRÉCARITÉ EXISTENTIELLE DE LA FEMME MAGHRÉBINE</a:t>
            </a:r>
            <a:r>
              <a:rPr lang="it-IT" sz="1400" dirty="0" smtClean="0"/>
              <a:t>;</a:t>
            </a:r>
            <a:endParaRPr lang="it-IT" sz="1400" u="sng" dirty="0" smtClean="0"/>
          </a:p>
          <a:p>
            <a:pPr marL="457200" indent="-457200">
              <a:buNone/>
            </a:pPr>
            <a:r>
              <a:rPr lang="it-IT" sz="1400" b="1" dirty="0" smtClean="0"/>
              <a:t>D   </a:t>
            </a:r>
            <a:r>
              <a:rPr lang="it-IT" sz="1400" u="sng" dirty="0" smtClean="0"/>
              <a:t>LA FEMME MAGHRÉBINE: ENTRE LA TRADITION ET LA MODERNITÉ</a:t>
            </a:r>
            <a:r>
              <a:rPr lang="it-IT" sz="1400" dirty="0" smtClean="0"/>
              <a:t>.</a:t>
            </a:r>
            <a:endParaRPr lang="it-IT" sz="1400" u="sng" dirty="0" smtClean="0"/>
          </a:p>
          <a:p>
            <a:pPr>
              <a:buNone/>
            </a:pPr>
            <a:r>
              <a:rPr lang="it-IT" sz="1400" dirty="0" smtClean="0"/>
              <a:t>                                                                       </a:t>
            </a:r>
          </a:p>
          <a:p>
            <a:pPr>
              <a:buFont typeface="Wingdings" pitchFamily="2" charset="2"/>
              <a:buChar char="Ø"/>
            </a:pPr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1547664" y="4509120"/>
            <a:ext cx="64807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POUR RÉSUMER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smtClean="0">
                <a:hlinkClick r:id="rId2" action="ppaction://hlinkfile"/>
              </a:rPr>
              <a:t>DISPENSA.docx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81</TotalTime>
  <Words>117</Words>
  <Application>Microsoft Office PowerPoint</Application>
  <PresentationFormat>Presentazione su schermo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Loggia</vt:lpstr>
      <vt:lpstr>III LEZIONE</vt:lpstr>
      <vt:lpstr>POUR RÉSUMER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LEZIONE</dc:title>
  <dc:creator>claudia</dc:creator>
  <cp:lastModifiedBy>claudia</cp:lastModifiedBy>
  <cp:revision>13</cp:revision>
  <dcterms:created xsi:type="dcterms:W3CDTF">2015-09-25T16:32:58Z</dcterms:created>
  <dcterms:modified xsi:type="dcterms:W3CDTF">2015-09-26T09:59:00Z</dcterms:modified>
</cp:coreProperties>
</file>