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84" r:id="rId1"/>
  </p:sldMasterIdLst>
  <p:notesMasterIdLst>
    <p:notesMasterId r:id="rId17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18" autoAdjust="0"/>
    <p:restoredTop sz="94660"/>
  </p:normalViewPr>
  <p:slideViewPr>
    <p:cSldViewPr>
      <p:cViewPr>
        <p:scale>
          <a:sx n="66" d="100"/>
          <a:sy n="66" d="100"/>
        </p:scale>
        <p:origin x="-1458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2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BC52DB-A01D-4DB6-9536-63DD1EECE4B2}" type="doc">
      <dgm:prSet loTypeId="urn:microsoft.com/office/officeart/2005/8/layout/list1" loCatId="list" qsTypeId="urn:microsoft.com/office/officeart/2005/8/quickstyle/simple1#22" qsCatId="simple" csTypeId="urn:microsoft.com/office/officeart/2005/8/colors/accent1_2#22" csCatId="accent1" phldr="1"/>
      <dgm:spPr/>
      <dgm:t>
        <a:bodyPr/>
        <a:lstStyle/>
        <a:p>
          <a:endParaRPr lang="en-US"/>
        </a:p>
      </dgm:t>
    </dgm:pt>
    <dgm:pt modelId="{18634488-EA53-4EC3-9616-5AF1A78569DF}">
      <dgm:prSet phldrT="[Text]"/>
      <dgm:spPr/>
      <dgm:t>
        <a:bodyPr/>
        <a:lstStyle/>
        <a:p>
          <a:r>
            <a:rPr lang="en-US" dirty="0" smtClean="0"/>
            <a:t>Make-to-Stock</a:t>
          </a:r>
          <a:endParaRPr lang="en-US" dirty="0"/>
        </a:p>
      </dgm:t>
    </dgm:pt>
    <dgm:pt modelId="{D2ACB60E-9987-40B4-AB6D-8C7B6B9D4F8C}" type="parTrans" cxnId="{49DC90EB-CDBD-4787-8068-D5EA1176101A}">
      <dgm:prSet/>
      <dgm:spPr/>
      <dgm:t>
        <a:bodyPr/>
        <a:lstStyle/>
        <a:p>
          <a:endParaRPr lang="en-US"/>
        </a:p>
      </dgm:t>
    </dgm:pt>
    <dgm:pt modelId="{39395BCD-DA7D-46CE-873C-6CF20E466413}" type="sibTrans" cxnId="{49DC90EB-CDBD-4787-8068-D5EA1176101A}">
      <dgm:prSet/>
      <dgm:spPr/>
      <dgm:t>
        <a:bodyPr/>
        <a:lstStyle/>
        <a:p>
          <a:endParaRPr lang="en-US"/>
        </a:p>
      </dgm:t>
    </dgm:pt>
    <dgm:pt modelId="{655E046F-1437-4E29-BBF5-CB6B967EE2FD}">
      <dgm:prSet phldrT="[Text]"/>
      <dgm:spPr/>
      <dgm:t>
        <a:bodyPr/>
        <a:lstStyle/>
        <a:p>
          <a:r>
            <a:rPr lang="en-US" dirty="0" smtClean="0"/>
            <a:t>Assemble-to-Order</a:t>
          </a:r>
          <a:endParaRPr lang="en-US" dirty="0"/>
        </a:p>
      </dgm:t>
    </dgm:pt>
    <dgm:pt modelId="{A5C8D163-F856-44D0-BF02-15F42986946D}" type="parTrans" cxnId="{888DD127-B62B-4145-AC48-30715D85FBBE}">
      <dgm:prSet/>
      <dgm:spPr/>
      <dgm:t>
        <a:bodyPr/>
        <a:lstStyle/>
        <a:p>
          <a:endParaRPr lang="en-US"/>
        </a:p>
      </dgm:t>
    </dgm:pt>
    <dgm:pt modelId="{7CA4E72E-C36C-4B91-A669-0025CC9F413F}" type="sibTrans" cxnId="{888DD127-B62B-4145-AC48-30715D85FBBE}">
      <dgm:prSet/>
      <dgm:spPr/>
      <dgm:t>
        <a:bodyPr/>
        <a:lstStyle/>
        <a:p>
          <a:endParaRPr lang="en-US"/>
        </a:p>
      </dgm:t>
    </dgm:pt>
    <dgm:pt modelId="{7B86B7E4-BECA-4FC1-9A6C-5E64D0F9A475}">
      <dgm:prSet phldrT="[Text]"/>
      <dgm:spPr/>
      <dgm:t>
        <a:bodyPr/>
        <a:lstStyle/>
        <a:p>
          <a:r>
            <a:rPr lang="en-US" dirty="0" smtClean="0"/>
            <a:t>Make-to-Order</a:t>
          </a:r>
          <a:endParaRPr lang="en-US" dirty="0"/>
        </a:p>
      </dgm:t>
    </dgm:pt>
    <dgm:pt modelId="{0F34D2A6-D005-4215-939B-45E9EACB86BB}" type="parTrans" cxnId="{12B754DC-AA59-46CF-861F-33DD0D4BEF1F}">
      <dgm:prSet/>
      <dgm:spPr/>
      <dgm:t>
        <a:bodyPr/>
        <a:lstStyle/>
        <a:p>
          <a:endParaRPr lang="en-US"/>
        </a:p>
      </dgm:t>
    </dgm:pt>
    <dgm:pt modelId="{CFDE9F28-7F0D-4A11-9D35-D7852C79BEE5}" type="sibTrans" cxnId="{12B754DC-AA59-46CF-861F-33DD0D4BEF1F}">
      <dgm:prSet/>
      <dgm:spPr/>
      <dgm:t>
        <a:bodyPr/>
        <a:lstStyle/>
        <a:p>
          <a:endParaRPr lang="en-US"/>
        </a:p>
      </dgm:t>
    </dgm:pt>
    <dgm:pt modelId="{D49D7DCA-4C81-4C27-8D0B-22B8C6A948A6}">
      <dgm:prSet phldrT="[Text]"/>
      <dgm:spPr/>
      <dgm:t>
        <a:bodyPr/>
        <a:lstStyle/>
        <a:p>
          <a:r>
            <a:rPr lang="en-US" dirty="0" smtClean="0"/>
            <a:t>Engineer-to-Order</a:t>
          </a:r>
          <a:endParaRPr lang="en-US" dirty="0"/>
        </a:p>
      </dgm:t>
    </dgm:pt>
    <dgm:pt modelId="{CA18A0D7-0922-4D55-B936-127AEB78D7BD}" type="parTrans" cxnId="{3013D82C-166C-4FF3-A58A-C4757B3E37E8}">
      <dgm:prSet/>
      <dgm:spPr/>
      <dgm:t>
        <a:bodyPr/>
        <a:lstStyle/>
        <a:p>
          <a:endParaRPr lang="en-US"/>
        </a:p>
      </dgm:t>
    </dgm:pt>
    <dgm:pt modelId="{7AD1F853-ECC1-4E11-9615-BBB685271E01}" type="sibTrans" cxnId="{3013D82C-166C-4FF3-A58A-C4757B3E37E8}">
      <dgm:prSet/>
      <dgm:spPr/>
      <dgm:t>
        <a:bodyPr/>
        <a:lstStyle/>
        <a:p>
          <a:endParaRPr lang="en-US"/>
        </a:p>
      </dgm:t>
    </dgm:pt>
    <dgm:pt modelId="{44AEADDA-2D45-405B-8522-870422AE7299}">
      <dgm:prSet phldrT="[Text]"/>
      <dgm:spPr/>
      <dgm:t>
        <a:bodyPr/>
        <a:lstStyle/>
        <a:p>
          <a:r>
            <a:rPr lang="en-US" dirty="0" smtClean="0"/>
            <a:t>Serve customers from finished goods inventory</a:t>
          </a:r>
          <a:endParaRPr lang="en-US" dirty="0"/>
        </a:p>
      </dgm:t>
    </dgm:pt>
    <dgm:pt modelId="{25B38FD9-16CC-4645-8A2B-6EC467206DF4}" type="parTrans" cxnId="{EB14AE5E-D322-49E6-9C51-7357FFDF75ED}">
      <dgm:prSet/>
      <dgm:spPr/>
      <dgm:t>
        <a:bodyPr/>
        <a:lstStyle/>
        <a:p>
          <a:endParaRPr lang="en-US"/>
        </a:p>
      </dgm:t>
    </dgm:pt>
    <dgm:pt modelId="{D03D9DE4-596E-4F1F-BEC1-D5458C905492}" type="sibTrans" cxnId="{EB14AE5E-D322-49E6-9C51-7357FFDF75ED}">
      <dgm:prSet/>
      <dgm:spPr/>
      <dgm:t>
        <a:bodyPr/>
        <a:lstStyle/>
        <a:p>
          <a:endParaRPr lang="en-US"/>
        </a:p>
      </dgm:t>
    </dgm:pt>
    <dgm:pt modelId="{1CF22BD1-7EE6-4E3E-AD23-EA5F67C22613}">
      <dgm:prSet phldrT="[Text]"/>
      <dgm:spPr/>
      <dgm:t>
        <a:bodyPr/>
        <a:lstStyle/>
        <a:p>
          <a:r>
            <a:rPr lang="en-US" dirty="0" smtClean="0"/>
            <a:t>Combine a number of preassembled modules to meet a customer’s specifications</a:t>
          </a:r>
          <a:endParaRPr lang="en-US" dirty="0"/>
        </a:p>
      </dgm:t>
    </dgm:pt>
    <dgm:pt modelId="{A79E9C22-1161-4C4B-8566-85277121FAD8}" type="parTrans" cxnId="{9006373F-7200-4C1D-980A-403A014B2043}">
      <dgm:prSet/>
      <dgm:spPr/>
      <dgm:t>
        <a:bodyPr/>
        <a:lstStyle/>
        <a:p>
          <a:endParaRPr lang="en-US"/>
        </a:p>
      </dgm:t>
    </dgm:pt>
    <dgm:pt modelId="{518910C4-55DD-4856-BD5A-235DF05E4178}" type="sibTrans" cxnId="{9006373F-7200-4C1D-980A-403A014B2043}">
      <dgm:prSet/>
      <dgm:spPr/>
      <dgm:t>
        <a:bodyPr/>
        <a:lstStyle/>
        <a:p>
          <a:endParaRPr lang="en-US"/>
        </a:p>
      </dgm:t>
    </dgm:pt>
    <dgm:pt modelId="{93560596-29E8-4C0F-8050-CD1E5086F597}">
      <dgm:prSet phldrT="[Text]"/>
      <dgm:spPr/>
      <dgm:t>
        <a:bodyPr/>
        <a:lstStyle/>
        <a:p>
          <a:r>
            <a:rPr lang="en-US" dirty="0" smtClean="0"/>
            <a:t>Make the customer’s product from raw materials, parts, and components</a:t>
          </a:r>
          <a:endParaRPr lang="en-US" dirty="0"/>
        </a:p>
      </dgm:t>
    </dgm:pt>
    <dgm:pt modelId="{0F51A19B-1841-4C11-8986-C48A067801BD}" type="parTrans" cxnId="{C691C486-BFFD-4974-8D19-5A0BAAEB79B4}">
      <dgm:prSet/>
      <dgm:spPr/>
      <dgm:t>
        <a:bodyPr/>
        <a:lstStyle/>
        <a:p>
          <a:endParaRPr lang="en-US"/>
        </a:p>
      </dgm:t>
    </dgm:pt>
    <dgm:pt modelId="{8E57B3DC-7B47-4E7E-9323-3994A0ED9269}" type="sibTrans" cxnId="{C691C486-BFFD-4974-8D19-5A0BAAEB79B4}">
      <dgm:prSet/>
      <dgm:spPr/>
      <dgm:t>
        <a:bodyPr/>
        <a:lstStyle/>
        <a:p>
          <a:endParaRPr lang="en-US"/>
        </a:p>
      </dgm:t>
    </dgm:pt>
    <dgm:pt modelId="{72D2721C-E66B-4056-AD30-026877FD34C0}">
      <dgm:prSet phldrT="[Text]"/>
      <dgm:spPr/>
      <dgm:t>
        <a:bodyPr/>
        <a:lstStyle/>
        <a:p>
          <a:r>
            <a:rPr lang="en-US" dirty="0" smtClean="0"/>
            <a:t>Work with the customer to design and then make the product</a:t>
          </a:r>
          <a:endParaRPr lang="en-US" dirty="0"/>
        </a:p>
      </dgm:t>
    </dgm:pt>
    <dgm:pt modelId="{0B6047B9-7E58-4ABD-826F-3D569BF60F5B}" type="parTrans" cxnId="{04E41724-346E-4086-B4CF-A1CED92E88E0}">
      <dgm:prSet/>
      <dgm:spPr/>
      <dgm:t>
        <a:bodyPr/>
        <a:lstStyle/>
        <a:p>
          <a:endParaRPr lang="en-US"/>
        </a:p>
      </dgm:t>
    </dgm:pt>
    <dgm:pt modelId="{A530B07A-9308-49F5-8E23-9478B9EA3575}" type="sibTrans" cxnId="{04E41724-346E-4086-B4CF-A1CED92E88E0}">
      <dgm:prSet/>
      <dgm:spPr/>
      <dgm:t>
        <a:bodyPr/>
        <a:lstStyle/>
        <a:p>
          <a:endParaRPr lang="en-US"/>
        </a:p>
      </dgm:t>
    </dgm:pt>
    <dgm:pt modelId="{945B4524-ED66-4792-A004-A76B8AF18D76}" type="pres">
      <dgm:prSet presAssocID="{A6BC52DB-A01D-4DB6-9536-63DD1EECE4B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6A0418-CEA4-4DAC-9F9D-55D3691FE706}" type="pres">
      <dgm:prSet presAssocID="{18634488-EA53-4EC3-9616-5AF1A78569DF}" presName="parentLin" presStyleCnt="0"/>
      <dgm:spPr/>
    </dgm:pt>
    <dgm:pt modelId="{6F4336E1-3E05-48C0-BBE9-F1EA2F6BAD2E}" type="pres">
      <dgm:prSet presAssocID="{18634488-EA53-4EC3-9616-5AF1A78569DF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1E4D05EF-13D3-422E-A9FC-D51EECB78AC0}" type="pres">
      <dgm:prSet presAssocID="{18634488-EA53-4EC3-9616-5AF1A78569D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E4F373-1DBC-453E-B222-A77EBBE8D52C}" type="pres">
      <dgm:prSet presAssocID="{18634488-EA53-4EC3-9616-5AF1A78569DF}" presName="negativeSpace" presStyleCnt="0"/>
      <dgm:spPr/>
    </dgm:pt>
    <dgm:pt modelId="{34E4891A-4B84-46F0-B8A8-D1FDE498137E}" type="pres">
      <dgm:prSet presAssocID="{18634488-EA53-4EC3-9616-5AF1A78569DF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FBA377-E798-4755-9439-8F5245299508}" type="pres">
      <dgm:prSet presAssocID="{39395BCD-DA7D-46CE-873C-6CF20E466413}" presName="spaceBetweenRectangles" presStyleCnt="0"/>
      <dgm:spPr/>
    </dgm:pt>
    <dgm:pt modelId="{B0EAD0BB-9CB1-4B22-AB83-B12B2229FA26}" type="pres">
      <dgm:prSet presAssocID="{655E046F-1437-4E29-BBF5-CB6B967EE2FD}" presName="parentLin" presStyleCnt="0"/>
      <dgm:spPr/>
    </dgm:pt>
    <dgm:pt modelId="{113F4208-D6E3-4AA9-84DD-04CF1467AD03}" type="pres">
      <dgm:prSet presAssocID="{655E046F-1437-4E29-BBF5-CB6B967EE2FD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F0EF0262-1C4E-42E4-AE4F-BB787FE04E58}" type="pres">
      <dgm:prSet presAssocID="{655E046F-1437-4E29-BBF5-CB6B967EE2F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16F80A-A8D8-4968-B5AB-3DC9427E9162}" type="pres">
      <dgm:prSet presAssocID="{655E046F-1437-4E29-BBF5-CB6B967EE2FD}" presName="negativeSpace" presStyleCnt="0"/>
      <dgm:spPr/>
    </dgm:pt>
    <dgm:pt modelId="{044B3F71-F7E0-4CF0-9374-8EFB828739F9}" type="pres">
      <dgm:prSet presAssocID="{655E046F-1437-4E29-BBF5-CB6B967EE2FD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21A05F-3A86-42EF-AD38-C152F72A14B4}" type="pres">
      <dgm:prSet presAssocID="{7CA4E72E-C36C-4B91-A669-0025CC9F413F}" presName="spaceBetweenRectangles" presStyleCnt="0"/>
      <dgm:spPr/>
    </dgm:pt>
    <dgm:pt modelId="{C6CB459A-F9D7-4554-96CC-96057209EA3F}" type="pres">
      <dgm:prSet presAssocID="{7B86B7E4-BECA-4FC1-9A6C-5E64D0F9A475}" presName="parentLin" presStyleCnt="0"/>
      <dgm:spPr/>
    </dgm:pt>
    <dgm:pt modelId="{B92B5E65-8721-4B37-AEC0-11D6382C1DC2}" type="pres">
      <dgm:prSet presAssocID="{7B86B7E4-BECA-4FC1-9A6C-5E64D0F9A475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BFB7A1CA-477E-4A0D-8BD5-64E5B9DF209D}" type="pres">
      <dgm:prSet presAssocID="{7B86B7E4-BECA-4FC1-9A6C-5E64D0F9A47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1D6F26-37DF-4C29-B5AF-7DFD8495ABAD}" type="pres">
      <dgm:prSet presAssocID="{7B86B7E4-BECA-4FC1-9A6C-5E64D0F9A475}" presName="negativeSpace" presStyleCnt="0"/>
      <dgm:spPr/>
    </dgm:pt>
    <dgm:pt modelId="{FD5173C5-0850-4879-B2DF-5F9525DA89F5}" type="pres">
      <dgm:prSet presAssocID="{7B86B7E4-BECA-4FC1-9A6C-5E64D0F9A475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86DBBC-4890-4BAC-8597-76FC5EE7C6F9}" type="pres">
      <dgm:prSet presAssocID="{CFDE9F28-7F0D-4A11-9D35-D7852C79BEE5}" presName="spaceBetweenRectangles" presStyleCnt="0"/>
      <dgm:spPr/>
    </dgm:pt>
    <dgm:pt modelId="{62A80672-2D11-484F-B271-58D364BAAA8D}" type="pres">
      <dgm:prSet presAssocID="{D49D7DCA-4C81-4C27-8D0B-22B8C6A948A6}" presName="parentLin" presStyleCnt="0"/>
      <dgm:spPr/>
    </dgm:pt>
    <dgm:pt modelId="{32C3641E-3414-47CE-8D44-657E78E09EB2}" type="pres">
      <dgm:prSet presAssocID="{D49D7DCA-4C81-4C27-8D0B-22B8C6A948A6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CA81CF62-2811-4B15-AD09-1C066A07C4AF}" type="pres">
      <dgm:prSet presAssocID="{D49D7DCA-4C81-4C27-8D0B-22B8C6A948A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72A488-04A5-4749-B5BE-BB82B640C712}" type="pres">
      <dgm:prSet presAssocID="{D49D7DCA-4C81-4C27-8D0B-22B8C6A948A6}" presName="negativeSpace" presStyleCnt="0"/>
      <dgm:spPr/>
    </dgm:pt>
    <dgm:pt modelId="{C32C9B67-6CFE-46DD-89B2-D48310F6EAD5}" type="pres">
      <dgm:prSet presAssocID="{D49D7DCA-4C81-4C27-8D0B-22B8C6A948A6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9EF307-AE73-4E12-98E9-69C379A7E534}" type="presOf" srcId="{72D2721C-E66B-4056-AD30-026877FD34C0}" destId="{C32C9B67-6CFE-46DD-89B2-D48310F6EAD5}" srcOrd="0" destOrd="0" presId="urn:microsoft.com/office/officeart/2005/8/layout/list1"/>
    <dgm:cxn modelId="{9006373F-7200-4C1D-980A-403A014B2043}" srcId="{655E046F-1437-4E29-BBF5-CB6B967EE2FD}" destId="{1CF22BD1-7EE6-4E3E-AD23-EA5F67C22613}" srcOrd="0" destOrd="0" parTransId="{A79E9C22-1161-4C4B-8566-85277121FAD8}" sibTransId="{518910C4-55DD-4856-BD5A-235DF05E4178}"/>
    <dgm:cxn modelId="{4419CD60-F878-4843-BCE6-E4B99B9601BC}" type="presOf" srcId="{D49D7DCA-4C81-4C27-8D0B-22B8C6A948A6}" destId="{32C3641E-3414-47CE-8D44-657E78E09EB2}" srcOrd="0" destOrd="0" presId="urn:microsoft.com/office/officeart/2005/8/layout/list1"/>
    <dgm:cxn modelId="{EC67960C-1061-4BFA-AD3C-BB86F38D521B}" type="presOf" srcId="{D49D7DCA-4C81-4C27-8D0B-22B8C6A948A6}" destId="{CA81CF62-2811-4B15-AD09-1C066A07C4AF}" srcOrd="1" destOrd="0" presId="urn:microsoft.com/office/officeart/2005/8/layout/list1"/>
    <dgm:cxn modelId="{888DD127-B62B-4145-AC48-30715D85FBBE}" srcId="{A6BC52DB-A01D-4DB6-9536-63DD1EECE4B2}" destId="{655E046F-1437-4E29-BBF5-CB6B967EE2FD}" srcOrd="1" destOrd="0" parTransId="{A5C8D163-F856-44D0-BF02-15F42986946D}" sibTransId="{7CA4E72E-C36C-4B91-A669-0025CC9F413F}"/>
    <dgm:cxn modelId="{D6090660-7943-4F3E-9931-BE2B43A4A555}" type="presOf" srcId="{18634488-EA53-4EC3-9616-5AF1A78569DF}" destId="{1E4D05EF-13D3-422E-A9FC-D51EECB78AC0}" srcOrd="1" destOrd="0" presId="urn:microsoft.com/office/officeart/2005/8/layout/list1"/>
    <dgm:cxn modelId="{8B7064A6-E723-457E-A8CF-5018C1665844}" type="presOf" srcId="{93560596-29E8-4C0F-8050-CD1E5086F597}" destId="{FD5173C5-0850-4879-B2DF-5F9525DA89F5}" srcOrd="0" destOrd="0" presId="urn:microsoft.com/office/officeart/2005/8/layout/list1"/>
    <dgm:cxn modelId="{DDBA8C48-7FD5-47D1-B8D4-E535F722EDDC}" type="presOf" srcId="{655E046F-1437-4E29-BBF5-CB6B967EE2FD}" destId="{113F4208-D6E3-4AA9-84DD-04CF1467AD03}" srcOrd="0" destOrd="0" presId="urn:microsoft.com/office/officeart/2005/8/layout/list1"/>
    <dgm:cxn modelId="{5D31EC59-D86E-4F2A-9F70-B7E654D93553}" type="presOf" srcId="{7B86B7E4-BECA-4FC1-9A6C-5E64D0F9A475}" destId="{BFB7A1CA-477E-4A0D-8BD5-64E5B9DF209D}" srcOrd="1" destOrd="0" presId="urn:microsoft.com/office/officeart/2005/8/layout/list1"/>
    <dgm:cxn modelId="{04E41724-346E-4086-B4CF-A1CED92E88E0}" srcId="{D49D7DCA-4C81-4C27-8D0B-22B8C6A948A6}" destId="{72D2721C-E66B-4056-AD30-026877FD34C0}" srcOrd="0" destOrd="0" parTransId="{0B6047B9-7E58-4ABD-826F-3D569BF60F5B}" sibTransId="{A530B07A-9308-49F5-8E23-9478B9EA3575}"/>
    <dgm:cxn modelId="{4C7B33E3-BB24-49A6-B3F5-FC6D27635DFE}" type="presOf" srcId="{655E046F-1437-4E29-BBF5-CB6B967EE2FD}" destId="{F0EF0262-1C4E-42E4-AE4F-BB787FE04E58}" srcOrd="1" destOrd="0" presId="urn:microsoft.com/office/officeart/2005/8/layout/list1"/>
    <dgm:cxn modelId="{12B754DC-AA59-46CF-861F-33DD0D4BEF1F}" srcId="{A6BC52DB-A01D-4DB6-9536-63DD1EECE4B2}" destId="{7B86B7E4-BECA-4FC1-9A6C-5E64D0F9A475}" srcOrd="2" destOrd="0" parTransId="{0F34D2A6-D005-4215-939B-45E9EACB86BB}" sibTransId="{CFDE9F28-7F0D-4A11-9D35-D7852C79BEE5}"/>
    <dgm:cxn modelId="{49DC90EB-CDBD-4787-8068-D5EA1176101A}" srcId="{A6BC52DB-A01D-4DB6-9536-63DD1EECE4B2}" destId="{18634488-EA53-4EC3-9616-5AF1A78569DF}" srcOrd="0" destOrd="0" parTransId="{D2ACB60E-9987-40B4-AB6D-8C7B6B9D4F8C}" sibTransId="{39395BCD-DA7D-46CE-873C-6CF20E466413}"/>
    <dgm:cxn modelId="{3013D82C-166C-4FF3-A58A-C4757B3E37E8}" srcId="{A6BC52DB-A01D-4DB6-9536-63DD1EECE4B2}" destId="{D49D7DCA-4C81-4C27-8D0B-22B8C6A948A6}" srcOrd="3" destOrd="0" parTransId="{CA18A0D7-0922-4D55-B936-127AEB78D7BD}" sibTransId="{7AD1F853-ECC1-4E11-9615-BBB685271E01}"/>
    <dgm:cxn modelId="{C691C486-BFFD-4974-8D19-5A0BAAEB79B4}" srcId="{7B86B7E4-BECA-4FC1-9A6C-5E64D0F9A475}" destId="{93560596-29E8-4C0F-8050-CD1E5086F597}" srcOrd="0" destOrd="0" parTransId="{0F51A19B-1841-4C11-8986-C48A067801BD}" sibTransId="{8E57B3DC-7B47-4E7E-9323-3994A0ED9269}"/>
    <dgm:cxn modelId="{EB14AE5E-D322-49E6-9C51-7357FFDF75ED}" srcId="{18634488-EA53-4EC3-9616-5AF1A78569DF}" destId="{44AEADDA-2D45-405B-8522-870422AE7299}" srcOrd="0" destOrd="0" parTransId="{25B38FD9-16CC-4645-8A2B-6EC467206DF4}" sibTransId="{D03D9DE4-596E-4F1F-BEC1-D5458C905492}"/>
    <dgm:cxn modelId="{A84B1C9C-10F1-474F-A1BF-205B69E55D4A}" type="presOf" srcId="{A6BC52DB-A01D-4DB6-9536-63DD1EECE4B2}" destId="{945B4524-ED66-4792-A004-A76B8AF18D76}" srcOrd="0" destOrd="0" presId="urn:microsoft.com/office/officeart/2005/8/layout/list1"/>
    <dgm:cxn modelId="{C9137B50-CE14-4624-A41B-E37E25FD10A9}" type="presOf" srcId="{18634488-EA53-4EC3-9616-5AF1A78569DF}" destId="{6F4336E1-3E05-48C0-BBE9-F1EA2F6BAD2E}" srcOrd="0" destOrd="0" presId="urn:microsoft.com/office/officeart/2005/8/layout/list1"/>
    <dgm:cxn modelId="{D5DE3177-0DC5-4FBE-B643-4CA2AB663841}" type="presOf" srcId="{44AEADDA-2D45-405B-8522-870422AE7299}" destId="{34E4891A-4B84-46F0-B8A8-D1FDE498137E}" srcOrd="0" destOrd="0" presId="urn:microsoft.com/office/officeart/2005/8/layout/list1"/>
    <dgm:cxn modelId="{8FB929F3-76EA-486F-B550-846F83A8D0CD}" type="presOf" srcId="{1CF22BD1-7EE6-4E3E-AD23-EA5F67C22613}" destId="{044B3F71-F7E0-4CF0-9374-8EFB828739F9}" srcOrd="0" destOrd="0" presId="urn:microsoft.com/office/officeart/2005/8/layout/list1"/>
    <dgm:cxn modelId="{30541215-A9B9-425D-9F7C-43E1593B2A4C}" type="presOf" srcId="{7B86B7E4-BECA-4FC1-9A6C-5E64D0F9A475}" destId="{B92B5E65-8721-4B37-AEC0-11D6382C1DC2}" srcOrd="0" destOrd="0" presId="urn:microsoft.com/office/officeart/2005/8/layout/list1"/>
    <dgm:cxn modelId="{32927031-E4AF-4A06-ABE4-167FE4A31D6A}" type="presParOf" srcId="{945B4524-ED66-4792-A004-A76B8AF18D76}" destId="{7F6A0418-CEA4-4DAC-9F9D-55D3691FE706}" srcOrd="0" destOrd="0" presId="urn:microsoft.com/office/officeart/2005/8/layout/list1"/>
    <dgm:cxn modelId="{5CEEB24E-8286-446F-8F86-36BFD8AEC4F7}" type="presParOf" srcId="{7F6A0418-CEA4-4DAC-9F9D-55D3691FE706}" destId="{6F4336E1-3E05-48C0-BBE9-F1EA2F6BAD2E}" srcOrd="0" destOrd="0" presId="urn:microsoft.com/office/officeart/2005/8/layout/list1"/>
    <dgm:cxn modelId="{16274F57-9901-43B9-9170-CA247A6AE645}" type="presParOf" srcId="{7F6A0418-CEA4-4DAC-9F9D-55D3691FE706}" destId="{1E4D05EF-13D3-422E-A9FC-D51EECB78AC0}" srcOrd="1" destOrd="0" presId="urn:microsoft.com/office/officeart/2005/8/layout/list1"/>
    <dgm:cxn modelId="{F4015D05-7F3E-413B-BD50-6BCCCC1FECD4}" type="presParOf" srcId="{945B4524-ED66-4792-A004-A76B8AF18D76}" destId="{9FE4F373-1DBC-453E-B222-A77EBBE8D52C}" srcOrd="1" destOrd="0" presId="urn:microsoft.com/office/officeart/2005/8/layout/list1"/>
    <dgm:cxn modelId="{55A432A1-032B-4A7B-A13F-BA6505A308BF}" type="presParOf" srcId="{945B4524-ED66-4792-A004-A76B8AF18D76}" destId="{34E4891A-4B84-46F0-B8A8-D1FDE498137E}" srcOrd="2" destOrd="0" presId="urn:microsoft.com/office/officeart/2005/8/layout/list1"/>
    <dgm:cxn modelId="{6BFD5D0D-406B-416E-A2DC-E2026280671D}" type="presParOf" srcId="{945B4524-ED66-4792-A004-A76B8AF18D76}" destId="{D6FBA377-E798-4755-9439-8F5245299508}" srcOrd="3" destOrd="0" presId="urn:microsoft.com/office/officeart/2005/8/layout/list1"/>
    <dgm:cxn modelId="{E9112A2A-E929-4223-8EBF-14DD1F2C3C58}" type="presParOf" srcId="{945B4524-ED66-4792-A004-A76B8AF18D76}" destId="{B0EAD0BB-9CB1-4B22-AB83-B12B2229FA26}" srcOrd="4" destOrd="0" presId="urn:microsoft.com/office/officeart/2005/8/layout/list1"/>
    <dgm:cxn modelId="{CBF4998A-6EE3-4F85-85DB-454916679B64}" type="presParOf" srcId="{B0EAD0BB-9CB1-4B22-AB83-B12B2229FA26}" destId="{113F4208-D6E3-4AA9-84DD-04CF1467AD03}" srcOrd="0" destOrd="0" presId="urn:microsoft.com/office/officeart/2005/8/layout/list1"/>
    <dgm:cxn modelId="{A996AA31-2886-4CE9-9372-0F0076481A1A}" type="presParOf" srcId="{B0EAD0BB-9CB1-4B22-AB83-B12B2229FA26}" destId="{F0EF0262-1C4E-42E4-AE4F-BB787FE04E58}" srcOrd="1" destOrd="0" presId="urn:microsoft.com/office/officeart/2005/8/layout/list1"/>
    <dgm:cxn modelId="{B385D268-7159-4E21-8626-ED7DCB0F3003}" type="presParOf" srcId="{945B4524-ED66-4792-A004-A76B8AF18D76}" destId="{6316F80A-A8D8-4968-B5AB-3DC9427E9162}" srcOrd="5" destOrd="0" presId="urn:microsoft.com/office/officeart/2005/8/layout/list1"/>
    <dgm:cxn modelId="{60737759-8E56-4FEC-B9E8-01259ABE14C7}" type="presParOf" srcId="{945B4524-ED66-4792-A004-A76B8AF18D76}" destId="{044B3F71-F7E0-4CF0-9374-8EFB828739F9}" srcOrd="6" destOrd="0" presId="urn:microsoft.com/office/officeart/2005/8/layout/list1"/>
    <dgm:cxn modelId="{A757EB23-A0DC-4FE5-BE39-3A1E79FDBD17}" type="presParOf" srcId="{945B4524-ED66-4792-A004-A76B8AF18D76}" destId="{6F21A05F-3A86-42EF-AD38-C152F72A14B4}" srcOrd="7" destOrd="0" presId="urn:microsoft.com/office/officeart/2005/8/layout/list1"/>
    <dgm:cxn modelId="{06754C99-4B17-4DB2-ACAA-866F38B11987}" type="presParOf" srcId="{945B4524-ED66-4792-A004-A76B8AF18D76}" destId="{C6CB459A-F9D7-4554-96CC-96057209EA3F}" srcOrd="8" destOrd="0" presId="urn:microsoft.com/office/officeart/2005/8/layout/list1"/>
    <dgm:cxn modelId="{9F992792-2007-4E8C-AF78-59E102EE16AA}" type="presParOf" srcId="{C6CB459A-F9D7-4554-96CC-96057209EA3F}" destId="{B92B5E65-8721-4B37-AEC0-11D6382C1DC2}" srcOrd="0" destOrd="0" presId="urn:microsoft.com/office/officeart/2005/8/layout/list1"/>
    <dgm:cxn modelId="{16290025-9675-4BA6-98B4-1D2C3ACC7145}" type="presParOf" srcId="{C6CB459A-F9D7-4554-96CC-96057209EA3F}" destId="{BFB7A1CA-477E-4A0D-8BD5-64E5B9DF209D}" srcOrd="1" destOrd="0" presId="urn:microsoft.com/office/officeart/2005/8/layout/list1"/>
    <dgm:cxn modelId="{60899297-5CF0-4A01-A487-334008576D60}" type="presParOf" srcId="{945B4524-ED66-4792-A004-A76B8AF18D76}" destId="{791D6F26-37DF-4C29-B5AF-7DFD8495ABAD}" srcOrd="9" destOrd="0" presId="urn:microsoft.com/office/officeart/2005/8/layout/list1"/>
    <dgm:cxn modelId="{800E7FB4-8FFE-4687-83A8-1B5587EE39EE}" type="presParOf" srcId="{945B4524-ED66-4792-A004-A76B8AF18D76}" destId="{FD5173C5-0850-4879-B2DF-5F9525DA89F5}" srcOrd="10" destOrd="0" presId="urn:microsoft.com/office/officeart/2005/8/layout/list1"/>
    <dgm:cxn modelId="{2AAF218E-58B1-4E40-8739-5A143BB9F535}" type="presParOf" srcId="{945B4524-ED66-4792-A004-A76B8AF18D76}" destId="{0B86DBBC-4890-4BAC-8597-76FC5EE7C6F9}" srcOrd="11" destOrd="0" presId="urn:microsoft.com/office/officeart/2005/8/layout/list1"/>
    <dgm:cxn modelId="{0EBC4F8D-161C-4E50-BF84-9512C4AFDCFC}" type="presParOf" srcId="{945B4524-ED66-4792-A004-A76B8AF18D76}" destId="{62A80672-2D11-484F-B271-58D364BAAA8D}" srcOrd="12" destOrd="0" presId="urn:microsoft.com/office/officeart/2005/8/layout/list1"/>
    <dgm:cxn modelId="{5B5FA0AE-C715-4997-B76C-C3B77DDCF417}" type="presParOf" srcId="{62A80672-2D11-484F-B271-58D364BAAA8D}" destId="{32C3641E-3414-47CE-8D44-657E78E09EB2}" srcOrd="0" destOrd="0" presId="urn:microsoft.com/office/officeart/2005/8/layout/list1"/>
    <dgm:cxn modelId="{3D72740D-51B2-4432-A9B0-9FEB16519D8A}" type="presParOf" srcId="{62A80672-2D11-484F-B271-58D364BAAA8D}" destId="{CA81CF62-2811-4B15-AD09-1C066A07C4AF}" srcOrd="1" destOrd="0" presId="urn:microsoft.com/office/officeart/2005/8/layout/list1"/>
    <dgm:cxn modelId="{8430B1C7-B489-490D-AA24-3DA881B711AD}" type="presParOf" srcId="{945B4524-ED66-4792-A004-A76B8AF18D76}" destId="{F372A488-04A5-4749-B5BE-BB82B640C712}" srcOrd="13" destOrd="0" presId="urn:microsoft.com/office/officeart/2005/8/layout/list1"/>
    <dgm:cxn modelId="{A8A9AAB9-0575-40F7-9F7F-70C464D31122}" type="presParOf" srcId="{945B4524-ED66-4792-A004-A76B8AF18D76}" destId="{C32C9B67-6CFE-46DD-89B2-D48310F6EAD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6B383A-B261-426D-BB1F-D90ADE84B7F1}" type="doc">
      <dgm:prSet loTypeId="urn:microsoft.com/office/officeart/2005/8/layout/list1" loCatId="list" qsTypeId="urn:microsoft.com/office/officeart/2005/8/quickstyle/simple1#23" qsCatId="simple" csTypeId="urn:microsoft.com/office/officeart/2005/8/colors/accent1_2#23" csCatId="accent1" phldr="1"/>
      <dgm:spPr/>
      <dgm:t>
        <a:bodyPr/>
        <a:lstStyle/>
        <a:p>
          <a:endParaRPr lang="en-US"/>
        </a:p>
      </dgm:t>
    </dgm:pt>
    <dgm:pt modelId="{4147E7AA-16EF-44EA-87E8-96CAB232CC9C}">
      <dgm:prSet phldrT="[Text]" custT="1"/>
      <dgm:spPr/>
      <dgm:t>
        <a:bodyPr/>
        <a:lstStyle/>
        <a:p>
          <a:r>
            <a:rPr lang="en-US" sz="2800" dirty="0" smtClean="0"/>
            <a:t>Project Layout</a:t>
          </a:r>
        </a:p>
      </dgm:t>
    </dgm:pt>
    <dgm:pt modelId="{811DC06F-BADF-4908-A0C1-EA4ED19799FF}" type="parTrans" cxnId="{632B44A7-2C72-4D10-9CFE-450245F6C736}">
      <dgm:prSet/>
      <dgm:spPr/>
      <dgm:t>
        <a:bodyPr/>
        <a:lstStyle/>
        <a:p>
          <a:endParaRPr lang="en-US"/>
        </a:p>
      </dgm:t>
    </dgm:pt>
    <dgm:pt modelId="{6A9A2E9D-720A-4C55-8CE0-B271FDEFF62B}" type="sibTrans" cxnId="{632B44A7-2C72-4D10-9CFE-450245F6C736}">
      <dgm:prSet/>
      <dgm:spPr/>
      <dgm:t>
        <a:bodyPr/>
        <a:lstStyle/>
        <a:p>
          <a:endParaRPr lang="en-US"/>
        </a:p>
      </dgm:t>
    </dgm:pt>
    <dgm:pt modelId="{7F92369D-0A43-4CEA-A388-4E8D38713FA8}">
      <dgm:prSet phldrT="[Text]" custT="1"/>
      <dgm:spPr/>
      <dgm:t>
        <a:bodyPr/>
        <a:lstStyle/>
        <a:p>
          <a:r>
            <a:rPr lang="en-US" sz="2000" dirty="0" smtClean="0"/>
            <a:t>The product remains in a fixed location.</a:t>
          </a:r>
          <a:endParaRPr lang="en-US" sz="2000" dirty="0"/>
        </a:p>
      </dgm:t>
    </dgm:pt>
    <dgm:pt modelId="{4161B520-21C6-403E-8AE9-52D81B7AB1D8}" type="parTrans" cxnId="{0986B6BC-A98B-465C-8DDA-35AD43BE756D}">
      <dgm:prSet/>
      <dgm:spPr/>
      <dgm:t>
        <a:bodyPr/>
        <a:lstStyle/>
        <a:p>
          <a:endParaRPr lang="en-US"/>
        </a:p>
      </dgm:t>
    </dgm:pt>
    <dgm:pt modelId="{BDA5DB5E-CFB6-4132-8605-FC64E4E03CFC}" type="sibTrans" cxnId="{0986B6BC-A98B-465C-8DDA-35AD43BE756D}">
      <dgm:prSet/>
      <dgm:spPr/>
      <dgm:t>
        <a:bodyPr/>
        <a:lstStyle/>
        <a:p>
          <a:endParaRPr lang="en-US"/>
        </a:p>
      </dgm:t>
    </dgm:pt>
    <dgm:pt modelId="{0063F749-7280-4443-9F8A-4CFEEF342EB4}">
      <dgm:prSet phldrT="[Text]" custT="1"/>
      <dgm:spPr/>
      <dgm:t>
        <a:bodyPr/>
        <a:lstStyle/>
        <a:p>
          <a:r>
            <a:rPr lang="en-US" sz="2800" dirty="0" err="1" smtClean="0"/>
            <a:t>Workcenter</a:t>
          </a:r>
          <a:endParaRPr lang="en-US" sz="2800" dirty="0"/>
        </a:p>
      </dgm:t>
    </dgm:pt>
    <dgm:pt modelId="{708F9CE5-2773-4A5F-AA41-C2781099F32A}" type="parTrans" cxnId="{92893928-A309-435B-BDCF-DA88BD1B5A44}">
      <dgm:prSet/>
      <dgm:spPr/>
      <dgm:t>
        <a:bodyPr/>
        <a:lstStyle/>
        <a:p>
          <a:endParaRPr lang="en-US"/>
        </a:p>
      </dgm:t>
    </dgm:pt>
    <dgm:pt modelId="{0FA46345-CE79-4D75-BE2F-8D01FADDD751}" type="sibTrans" cxnId="{92893928-A309-435B-BDCF-DA88BD1B5A44}">
      <dgm:prSet/>
      <dgm:spPr/>
      <dgm:t>
        <a:bodyPr/>
        <a:lstStyle/>
        <a:p>
          <a:endParaRPr lang="en-US"/>
        </a:p>
      </dgm:t>
    </dgm:pt>
    <dgm:pt modelId="{5CBB0B38-9111-45BC-A3F2-34D6398E6A0C}">
      <dgm:prSet custT="1"/>
      <dgm:spPr/>
      <dgm:t>
        <a:bodyPr/>
        <a:lstStyle/>
        <a:p>
          <a:r>
            <a:rPr lang="en-US" sz="2000" dirty="0" smtClean="0"/>
            <a:t>A high degree of task ordering is common.</a:t>
          </a:r>
          <a:endParaRPr lang="en-US" sz="2000" dirty="0"/>
        </a:p>
      </dgm:t>
    </dgm:pt>
    <dgm:pt modelId="{359979AA-D17C-42F9-95D4-8EA36B3EC1A5}" type="parTrans" cxnId="{064765DD-5049-463D-8806-0BEEC7C3E703}">
      <dgm:prSet/>
      <dgm:spPr/>
      <dgm:t>
        <a:bodyPr/>
        <a:lstStyle/>
        <a:p>
          <a:endParaRPr lang="en-US"/>
        </a:p>
      </dgm:t>
    </dgm:pt>
    <dgm:pt modelId="{416BA893-4414-4632-B089-3C06B6E5A412}" type="sibTrans" cxnId="{064765DD-5049-463D-8806-0BEEC7C3E703}">
      <dgm:prSet/>
      <dgm:spPr/>
      <dgm:t>
        <a:bodyPr/>
        <a:lstStyle/>
        <a:p>
          <a:endParaRPr lang="en-US"/>
        </a:p>
      </dgm:t>
    </dgm:pt>
    <dgm:pt modelId="{508338BC-57C8-43E1-B618-13B5981AFB0E}">
      <dgm:prSet custT="1"/>
      <dgm:spPr/>
      <dgm:t>
        <a:bodyPr/>
        <a:lstStyle/>
        <a:p>
          <a:r>
            <a:rPr lang="en-US" sz="2000" dirty="0" smtClean="0"/>
            <a:t>A project layout may be developed by arranging materials according to their assembly priority.</a:t>
          </a:r>
          <a:endParaRPr lang="en-US" sz="2000" dirty="0"/>
        </a:p>
      </dgm:t>
    </dgm:pt>
    <dgm:pt modelId="{69C92C03-D938-49DA-B5FF-FF3402A6CA5A}" type="parTrans" cxnId="{78EDD89A-A751-4604-A17A-BA7571C02BAF}">
      <dgm:prSet/>
      <dgm:spPr/>
      <dgm:t>
        <a:bodyPr/>
        <a:lstStyle/>
        <a:p>
          <a:endParaRPr lang="en-US"/>
        </a:p>
      </dgm:t>
    </dgm:pt>
    <dgm:pt modelId="{29174770-FAFB-4F3B-A0F3-2D73AAAF001D}" type="sibTrans" cxnId="{78EDD89A-A751-4604-A17A-BA7571C02BAF}">
      <dgm:prSet/>
      <dgm:spPr/>
      <dgm:t>
        <a:bodyPr/>
        <a:lstStyle/>
        <a:p>
          <a:endParaRPr lang="en-US"/>
        </a:p>
      </dgm:t>
    </dgm:pt>
    <dgm:pt modelId="{4F5B8909-3AB3-47DB-93F8-E1CA1960A505}">
      <dgm:prSet phldrT="[Text]" custT="1"/>
      <dgm:spPr/>
      <dgm:t>
        <a:bodyPr/>
        <a:lstStyle/>
        <a:p>
          <a:r>
            <a:rPr lang="en-US" sz="2000" dirty="0" smtClean="0"/>
            <a:t>Most common approach to developing this type of layout is to arrange </a:t>
          </a:r>
          <a:r>
            <a:rPr lang="en-US" sz="2000" dirty="0" err="1" smtClean="0"/>
            <a:t>workcenters</a:t>
          </a:r>
          <a:r>
            <a:rPr lang="en-US" sz="2000" dirty="0" smtClean="0"/>
            <a:t> in a way that optimizes the movement of material.</a:t>
          </a:r>
          <a:endParaRPr lang="en-US" sz="2000" dirty="0"/>
        </a:p>
      </dgm:t>
    </dgm:pt>
    <dgm:pt modelId="{3BDCAC00-BE6A-4859-B16B-DD78E6A5E1D2}" type="parTrans" cxnId="{D804E0F4-0393-4009-A84F-C40AF4999B42}">
      <dgm:prSet/>
      <dgm:spPr/>
      <dgm:t>
        <a:bodyPr/>
        <a:lstStyle/>
        <a:p>
          <a:endParaRPr lang="en-US"/>
        </a:p>
      </dgm:t>
    </dgm:pt>
    <dgm:pt modelId="{0D7DC513-C6C1-4EB7-9516-D4BFD6740314}" type="sibTrans" cxnId="{D804E0F4-0393-4009-A84F-C40AF4999B42}">
      <dgm:prSet/>
      <dgm:spPr/>
      <dgm:t>
        <a:bodyPr/>
        <a:lstStyle/>
        <a:p>
          <a:endParaRPr lang="en-US"/>
        </a:p>
      </dgm:t>
    </dgm:pt>
    <dgm:pt modelId="{50DC1EF5-5B9B-45D8-A78B-1E69578A090C}">
      <dgm:prSet phldrT="[Text]" custT="1"/>
      <dgm:spPr/>
      <dgm:t>
        <a:bodyPr/>
        <a:lstStyle/>
        <a:p>
          <a:r>
            <a:rPr lang="en-US" sz="2000" dirty="0" smtClean="0"/>
            <a:t>Sometimes is referred to as a department and is focused on a particular type of operation.</a:t>
          </a:r>
          <a:endParaRPr lang="en-US" sz="1600" dirty="0" smtClean="0"/>
        </a:p>
        <a:p>
          <a:r>
            <a:rPr lang="en-US" sz="1600" dirty="0" smtClean="0"/>
            <a:t>	</a:t>
          </a:r>
          <a:endParaRPr lang="en-US" sz="2000" dirty="0"/>
        </a:p>
      </dgm:t>
    </dgm:pt>
    <dgm:pt modelId="{756F28C3-4CFB-4D44-A73D-F82ECD69AAE6}" type="parTrans" cxnId="{3DE9CD66-74D5-41F4-9087-174015141556}">
      <dgm:prSet/>
      <dgm:spPr/>
      <dgm:t>
        <a:bodyPr/>
        <a:lstStyle/>
        <a:p>
          <a:endParaRPr lang="en-US"/>
        </a:p>
      </dgm:t>
    </dgm:pt>
    <dgm:pt modelId="{C7DD8353-7088-44DB-B086-78A09BCAB075}" type="sibTrans" cxnId="{3DE9CD66-74D5-41F4-9087-174015141556}">
      <dgm:prSet/>
      <dgm:spPr/>
      <dgm:t>
        <a:bodyPr/>
        <a:lstStyle/>
        <a:p>
          <a:endParaRPr lang="en-US"/>
        </a:p>
      </dgm:t>
    </dgm:pt>
    <dgm:pt modelId="{B13764C1-6B88-4FFF-A83A-8FD0D7E255C1}">
      <dgm:prSet phldrT="[Text]" custT="1"/>
      <dgm:spPr/>
      <dgm:t>
        <a:bodyPr/>
        <a:lstStyle/>
        <a:p>
          <a:r>
            <a:rPr lang="en-US" sz="2000" dirty="0" smtClean="0"/>
            <a:t>Optimal placement often means placing </a:t>
          </a:r>
          <a:r>
            <a:rPr lang="en-US" sz="2000" dirty="0" err="1" smtClean="0"/>
            <a:t>workcenters</a:t>
          </a:r>
          <a:r>
            <a:rPr lang="en-US" sz="2000" dirty="0" smtClean="0"/>
            <a:t> with large interdepartmental traffic adjacent to each other.</a:t>
          </a:r>
          <a:endParaRPr lang="en-US" sz="2000" dirty="0"/>
        </a:p>
      </dgm:t>
    </dgm:pt>
    <dgm:pt modelId="{F2AF46D6-E0E6-49F0-B2EA-17472736B5C8}" type="sibTrans" cxnId="{D81FF4A7-E38B-4234-B739-CEB5C90E581C}">
      <dgm:prSet/>
      <dgm:spPr/>
      <dgm:t>
        <a:bodyPr/>
        <a:lstStyle/>
        <a:p>
          <a:endParaRPr lang="en-US"/>
        </a:p>
      </dgm:t>
    </dgm:pt>
    <dgm:pt modelId="{788A89DA-E2B1-4E8C-9403-5839C2C61D4E}" type="parTrans" cxnId="{D81FF4A7-E38B-4234-B739-CEB5C90E581C}">
      <dgm:prSet/>
      <dgm:spPr/>
      <dgm:t>
        <a:bodyPr/>
        <a:lstStyle/>
        <a:p>
          <a:endParaRPr lang="en-US"/>
        </a:p>
      </dgm:t>
    </dgm:pt>
    <dgm:pt modelId="{9AF99923-ECA5-4E73-A26A-8F95ABC137DC}" type="pres">
      <dgm:prSet presAssocID="{316B383A-B261-426D-BB1F-D90ADE84B7F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7F14F3-F14C-41A3-991A-86CA827B9042}" type="pres">
      <dgm:prSet presAssocID="{4147E7AA-16EF-44EA-87E8-96CAB232CC9C}" presName="parentLin" presStyleCnt="0"/>
      <dgm:spPr/>
    </dgm:pt>
    <dgm:pt modelId="{AAF5C081-B007-4282-BD55-FBFC2F8AE878}" type="pres">
      <dgm:prSet presAssocID="{4147E7AA-16EF-44EA-87E8-96CAB232CC9C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CF7712B5-DBEC-41B9-BEBA-3484CC0D548F}" type="pres">
      <dgm:prSet presAssocID="{4147E7AA-16EF-44EA-87E8-96CAB232CC9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3B9529-0C13-451D-831E-6A157F193351}" type="pres">
      <dgm:prSet presAssocID="{4147E7AA-16EF-44EA-87E8-96CAB232CC9C}" presName="negativeSpace" presStyleCnt="0"/>
      <dgm:spPr/>
    </dgm:pt>
    <dgm:pt modelId="{A6F84DA5-8504-4AEC-AEFC-10C40CCB986D}" type="pres">
      <dgm:prSet presAssocID="{4147E7AA-16EF-44EA-87E8-96CAB232CC9C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22080B-C1BD-41F1-9660-22321E847E92}" type="pres">
      <dgm:prSet presAssocID="{6A9A2E9D-720A-4C55-8CE0-B271FDEFF62B}" presName="spaceBetweenRectangles" presStyleCnt="0"/>
      <dgm:spPr/>
    </dgm:pt>
    <dgm:pt modelId="{E5895F38-A164-456A-98F0-85633B74D33F}" type="pres">
      <dgm:prSet presAssocID="{0063F749-7280-4443-9F8A-4CFEEF342EB4}" presName="parentLin" presStyleCnt="0"/>
      <dgm:spPr/>
    </dgm:pt>
    <dgm:pt modelId="{7FAEB09A-F73F-432E-AF97-751B82D01875}" type="pres">
      <dgm:prSet presAssocID="{0063F749-7280-4443-9F8A-4CFEEF342EB4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0C6E7E75-8326-479E-8C34-709D46DE3568}" type="pres">
      <dgm:prSet presAssocID="{0063F749-7280-4443-9F8A-4CFEEF342EB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CC07A6-867C-4598-9085-366C42FC8B24}" type="pres">
      <dgm:prSet presAssocID="{0063F749-7280-4443-9F8A-4CFEEF342EB4}" presName="negativeSpace" presStyleCnt="0"/>
      <dgm:spPr/>
    </dgm:pt>
    <dgm:pt modelId="{C45AA27D-D126-4A3F-B208-5A92ED6EEEA1}" type="pres">
      <dgm:prSet presAssocID="{0063F749-7280-4443-9F8A-4CFEEF342EB4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0EB10A4-0D99-4D65-934D-96134F6CF0E7}" type="presOf" srcId="{4F5B8909-3AB3-47DB-93F8-E1CA1960A505}" destId="{C45AA27D-D126-4A3F-B208-5A92ED6EEEA1}" srcOrd="0" destOrd="0" presId="urn:microsoft.com/office/officeart/2005/8/layout/list1"/>
    <dgm:cxn modelId="{AB80EC00-30F2-4DA9-8D42-B60E5888AE9A}" type="presOf" srcId="{4147E7AA-16EF-44EA-87E8-96CAB232CC9C}" destId="{CF7712B5-DBEC-41B9-BEBA-3484CC0D548F}" srcOrd="1" destOrd="0" presId="urn:microsoft.com/office/officeart/2005/8/layout/list1"/>
    <dgm:cxn modelId="{3AF22A10-3ABD-4B65-82F3-385F517DB1AF}" type="presOf" srcId="{508338BC-57C8-43E1-B618-13B5981AFB0E}" destId="{A6F84DA5-8504-4AEC-AEFC-10C40CCB986D}" srcOrd="0" destOrd="2" presId="urn:microsoft.com/office/officeart/2005/8/layout/list1"/>
    <dgm:cxn modelId="{3DE9CD66-74D5-41F4-9087-174015141556}" srcId="{0063F749-7280-4443-9F8A-4CFEEF342EB4}" destId="{50DC1EF5-5B9B-45D8-A78B-1E69578A090C}" srcOrd="2" destOrd="0" parTransId="{756F28C3-4CFB-4D44-A73D-F82ECD69AAE6}" sibTransId="{C7DD8353-7088-44DB-B086-78A09BCAB075}"/>
    <dgm:cxn modelId="{4F70F21E-27B3-4D08-B680-CBBE3792873D}" type="presOf" srcId="{0063F749-7280-4443-9F8A-4CFEEF342EB4}" destId="{7FAEB09A-F73F-432E-AF97-751B82D01875}" srcOrd="0" destOrd="0" presId="urn:microsoft.com/office/officeart/2005/8/layout/list1"/>
    <dgm:cxn modelId="{D81FF4A7-E38B-4234-B739-CEB5C90E581C}" srcId="{0063F749-7280-4443-9F8A-4CFEEF342EB4}" destId="{B13764C1-6B88-4FFF-A83A-8FD0D7E255C1}" srcOrd="1" destOrd="0" parTransId="{788A89DA-E2B1-4E8C-9403-5839C2C61D4E}" sibTransId="{F2AF46D6-E0E6-49F0-B2EA-17472736B5C8}"/>
    <dgm:cxn modelId="{78EDD89A-A751-4604-A17A-BA7571C02BAF}" srcId="{4147E7AA-16EF-44EA-87E8-96CAB232CC9C}" destId="{508338BC-57C8-43E1-B618-13B5981AFB0E}" srcOrd="2" destOrd="0" parTransId="{69C92C03-D938-49DA-B5FF-FF3402A6CA5A}" sibTransId="{29174770-FAFB-4F3B-A0F3-2D73AAAF001D}"/>
    <dgm:cxn modelId="{632B44A7-2C72-4D10-9CFE-450245F6C736}" srcId="{316B383A-B261-426D-BB1F-D90ADE84B7F1}" destId="{4147E7AA-16EF-44EA-87E8-96CAB232CC9C}" srcOrd="0" destOrd="0" parTransId="{811DC06F-BADF-4908-A0C1-EA4ED19799FF}" sibTransId="{6A9A2E9D-720A-4C55-8CE0-B271FDEFF62B}"/>
    <dgm:cxn modelId="{A963029F-EED1-48AF-923A-F769844892CC}" type="presOf" srcId="{B13764C1-6B88-4FFF-A83A-8FD0D7E255C1}" destId="{C45AA27D-D126-4A3F-B208-5A92ED6EEEA1}" srcOrd="0" destOrd="1" presId="urn:microsoft.com/office/officeart/2005/8/layout/list1"/>
    <dgm:cxn modelId="{CEF9829C-0A34-43E4-8D52-BA32E107166C}" type="presOf" srcId="{316B383A-B261-426D-BB1F-D90ADE84B7F1}" destId="{9AF99923-ECA5-4E73-A26A-8F95ABC137DC}" srcOrd="0" destOrd="0" presId="urn:microsoft.com/office/officeart/2005/8/layout/list1"/>
    <dgm:cxn modelId="{D804E0F4-0393-4009-A84F-C40AF4999B42}" srcId="{0063F749-7280-4443-9F8A-4CFEEF342EB4}" destId="{4F5B8909-3AB3-47DB-93F8-E1CA1960A505}" srcOrd="0" destOrd="0" parTransId="{3BDCAC00-BE6A-4859-B16B-DD78E6A5E1D2}" sibTransId="{0D7DC513-C6C1-4EB7-9516-D4BFD6740314}"/>
    <dgm:cxn modelId="{6DC1DC2C-3C75-4B05-8AB4-1C8B055BBC30}" type="presOf" srcId="{0063F749-7280-4443-9F8A-4CFEEF342EB4}" destId="{0C6E7E75-8326-479E-8C34-709D46DE3568}" srcOrd="1" destOrd="0" presId="urn:microsoft.com/office/officeart/2005/8/layout/list1"/>
    <dgm:cxn modelId="{F7940CB7-FB18-4E8E-92C1-804C0C239633}" type="presOf" srcId="{50DC1EF5-5B9B-45D8-A78B-1E69578A090C}" destId="{C45AA27D-D126-4A3F-B208-5A92ED6EEEA1}" srcOrd="0" destOrd="2" presId="urn:microsoft.com/office/officeart/2005/8/layout/list1"/>
    <dgm:cxn modelId="{EDB24D1E-2DA9-4AAD-BC9E-E57DE2410045}" type="presOf" srcId="{5CBB0B38-9111-45BC-A3F2-34D6398E6A0C}" destId="{A6F84DA5-8504-4AEC-AEFC-10C40CCB986D}" srcOrd="0" destOrd="1" presId="urn:microsoft.com/office/officeart/2005/8/layout/list1"/>
    <dgm:cxn modelId="{199BD7D2-65F4-49A5-B578-2270C5BA8F5F}" type="presOf" srcId="{7F92369D-0A43-4CEA-A388-4E8D38713FA8}" destId="{A6F84DA5-8504-4AEC-AEFC-10C40CCB986D}" srcOrd="0" destOrd="0" presId="urn:microsoft.com/office/officeart/2005/8/layout/list1"/>
    <dgm:cxn modelId="{0986B6BC-A98B-465C-8DDA-35AD43BE756D}" srcId="{4147E7AA-16EF-44EA-87E8-96CAB232CC9C}" destId="{7F92369D-0A43-4CEA-A388-4E8D38713FA8}" srcOrd="0" destOrd="0" parTransId="{4161B520-21C6-403E-8AE9-52D81B7AB1D8}" sibTransId="{BDA5DB5E-CFB6-4132-8605-FC64E4E03CFC}"/>
    <dgm:cxn modelId="{92893928-A309-435B-BDCF-DA88BD1B5A44}" srcId="{316B383A-B261-426D-BB1F-D90ADE84B7F1}" destId="{0063F749-7280-4443-9F8A-4CFEEF342EB4}" srcOrd="1" destOrd="0" parTransId="{708F9CE5-2773-4A5F-AA41-C2781099F32A}" sibTransId="{0FA46345-CE79-4D75-BE2F-8D01FADDD751}"/>
    <dgm:cxn modelId="{064765DD-5049-463D-8806-0BEEC7C3E703}" srcId="{4147E7AA-16EF-44EA-87E8-96CAB232CC9C}" destId="{5CBB0B38-9111-45BC-A3F2-34D6398E6A0C}" srcOrd="1" destOrd="0" parTransId="{359979AA-D17C-42F9-95D4-8EA36B3EC1A5}" sibTransId="{416BA893-4414-4632-B089-3C06B6E5A412}"/>
    <dgm:cxn modelId="{E3B890A2-487E-47ED-936B-8F832FA45B07}" type="presOf" srcId="{4147E7AA-16EF-44EA-87E8-96CAB232CC9C}" destId="{AAF5C081-B007-4282-BD55-FBFC2F8AE878}" srcOrd="0" destOrd="0" presId="urn:microsoft.com/office/officeart/2005/8/layout/list1"/>
    <dgm:cxn modelId="{C62EA4C6-0431-4B07-AD05-CEDF9951FE31}" type="presParOf" srcId="{9AF99923-ECA5-4E73-A26A-8F95ABC137DC}" destId="{057F14F3-F14C-41A3-991A-86CA827B9042}" srcOrd="0" destOrd="0" presId="urn:microsoft.com/office/officeart/2005/8/layout/list1"/>
    <dgm:cxn modelId="{E579290C-AE8C-45E5-B7FF-2B3D2D9961E4}" type="presParOf" srcId="{057F14F3-F14C-41A3-991A-86CA827B9042}" destId="{AAF5C081-B007-4282-BD55-FBFC2F8AE878}" srcOrd="0" destOrd="0" presId="urn:microsoft.com/office/officeart/2005/8/layout/list1"/>
    <dgm:cxn modelId="{51D46B89-4D5C-45CE-8DEF-0FE9DCD28DF3}" type="presParOf" srcId="{057F14F3-F14C-41A3-991A-86CA827B9042}" destId="{CF7712B5-DBEC-41B9-BEBA-3484CC0D548F}" srcOrd="1" destOrd="0" presId="urn:microsoft.com/office/officeart/2005/8/layout/list1"/>
    <dgm:cxn modelId="{45E7A362-9D59-429C-B0DB-47170E326E11}" type="presParOf" srcId="{9AF99923-ECA5-4E73-A26A-8F95ABC137DC}" destId="{053B9529-0C13-451D-831E-6A157F193351}" srcOrd="1" destOrd="0" presId="urn:microsoft.com/office/officeart/2005/8/layout/list1"/>
    <dgm:cxn modelId="{B701569B-9A62-4803-8874-239A93B17733}" type="presParOf" srcId="{9AF99923-ECA5-4E73-A26A-8F95ABC137DC}" destId="{A6F84DA5-8504-4AEC-AEFC-10C40CCB986D}" srcOrd="2" destOrd="0" presId="urn:microsoft.com/office/officeart/2005/8/layout/list1"/>
    <dgm:cxn modelId="{85AC72FD-00C3-40F7-BB77-AD2C0E6A3BEC}" type="presParOf" srcId="{9AF99923-ECA5-4E73-A26A-8F95ABC137DC}" destId="{9D22080B-C1BD-41F1-9660-22321E847E92}" srcOrd="3" destOrd="0" presId="urn:microsoft.com/office/officeart/2005/8/layout/list1"/>
    <dgm:cxn modelId="{030788B3-6056-4BB6-8122-6720AA915EBC}" type="presParOf" srcId="{9AF99923-ECA5-4E73-A26A-8F95ABC137DC}" destId="{E5895F38-A164-456A-98F0-85633B74D33F}" srcOrd="4" destOrd="0" presId="urn:microsoft.com/office/officeart/2005/8/layout/list1"/>
    <dgm:cxn modelId="{576B245E-63FE-41D6-98B1-CCD282F6A57B}" type="presParOf" srcId="{E5895F38-A164-456A-98F0-85633B74D33F}" destId="{7FAEB09A-F73F-432E-AF97-751B82D01875}" srcOrd="0" destOrd="0" presId="urn:microsoft.com/office/officeart/2005/8/layout/list1"/>
    <dgm:cxn modelId="{4176DF6D-8353-4D52-85C0-7F6743177D99}" type="presParOf" srcId="{E5895F38-A164-456A-98F0-85633B74D33F}" destId="{0C6E7E75-8326-479E-8C34-709D46DE3568}" srcOrd="1" destOrd="0" presId="urn:microsoft.com/office/officeart/2005/8/layout/list1"/>
    <dgm:cxn modelId="{E7295554-6150-4AAF-B792-38AE45518767}" type="presParOf" srcId="{9AF99923-ECA5-4E73-A26A-8F95ABC137DC}" destId="{09CC07A6-867C-4598-9085-366C42FC8B24}" srcOrd="5" destOrd="0" presId="urn:microsoft.com/office/officeart/2005/8/layout/list1"/>
    <dgm:cxn modelId="{F692AD8E-107B-443E-A0D3-BA3C2CCC7FDC}" type="presParOf" srcId="{9AF99923-ECA5-4E73-A26A-8F95ABC137DC}" destId="{C45AA27D-D126-4A3F-B208-5A92ED6EEEA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6B383A-B261-426D-BB1F-D90ADE84B7F1}" type="doc">
      <dgm:prSet loTypeId="urn:microsoft.com/office/officeart/2005/8/layout/list1" loCatId="list" qsTypeId="urn:microsoft.com/office/officeart/2005/8/quickstyle/simple1#24" qsCatId="simple" csTypeId="urn:microsoft.com/office/officeart/2005/8/colors/accent1_2#24" csCatId="accent1" phldr="1"/>
      <dgm:spPr/>
      <dgm:t>
        <a:bodyPr/>
        <a:lstStyle/>
        <a:p>
          <a:endParaRPr lang="en-US"/>
        </a:p>
      </dgm:t>
    </dgm:pt>
    <dgm:pt modelId="{4147E7AA-16EF-44EA-87E8-96CAB232CC9C}">
      <dgm:prSet phldrT="[Text]" custT="1"/>
      <dgm:spPr/>
      <dgm:t>
        <a:bodyPr/>
        <a:lstStyle/>
        <a:p>
          <a:r>
            <a:rPr lang="en-US" sz="2800" dirty="0" smtClean="0"/>
            <a:t>Manufacturing Cell</a:t>
          </a:r>
        </a:p>
      </dgm:t>
    </dgm:pt>
    <dgm:pt modelId="{811DC06F-BADF-4908-A0C1-EA4ED19799FF}" type="parTrans" cxnId="{632B44A7-2C72-4D10-9CFE-450245F6C736}">
      <dgm:prSet/>
      <dgm:spPr/>
      <dgm:t>
        <a:bodyPr/>
        <a:lstStyle/>
        <a:p>
          <a:endParaRPr lang="en-US"/>
        </a:p>
      </dgm:t>
    </dgm:pt>
    <dgm:pt modelId="{6A9A2E9D-720A-4C55-8CE0-B271FDEFF62B}" type="sibTrans" cxnId="{632B44A7-2C72-4D10-9CFE-450245F6C736}">
      <dgm:prSet/>
      <dgm:spPr/>
      <dgm:t>
        <a:bodyPr/>
        <a:lstStyle/>
        <a:p>
          <a:endParaRPr lang="en-US"/>
        </a:p>
      </dgm:t>
    </dgm:pt>
    <dgm:pt modelId="{7F92369D-0A43-4CEA-A388-4E8D38713FA8}">
      <dgm:prSet phldrT="[Text]"/>
      <dgm:spPr/>
      <dgm:t>
        <a:bodyPr/>
        <a:lstStyle/>
        <a:p>
          <a:r>
            <a:rPr lang="en-US" dirty="0" smtClean="0"/>
            <a:t>Formed by allocating dissimilar machines to cells that are designed to work on similar products (shape, processing, etc.)</a:t>
          </a:r>
          <a:endParaRPr lang="en-US" dirty="0"/>
        </a:p>
      </dgm:t>
    </dgm:pt>
    <dgm:pt modelId="{4161B520-21C6-403E-8AE9-52D81B7AB1D8}" type="parTrans" cxnId="{0986B6BC-A98B-465C-8DDA-35AD43BE756D}">
      <dgm:prSet/>
      <dgm:spPr/>
      <dgm:t>
        <a:bodyPr/>
        <a:lstStyle/>
        <a:p>
          <a:endParaRPr lang="en-US"/>
        </a:p>
      </dgm:t>
    </dgm:pt>
    <dgm:pt modelId="{BDA5DB5E-CFB6-4132-8605-FC64E4E03CFC}" type="sibTrans" cxnId="{0986B6BC-A98B-465C-8DDA-35AD43BE756D}">
      <dgm:prSet/>
      <dgm:spPr/>
      <dgm:t>
        <a:bodyPr/>
        <a:lstStyle/>
        <a:p>
          <a:endParaRPr lang="en-US"/>
        </a:p>
      </dgm:t>
    </dgm:pt>
    <dgm:pt modelId="{0063F749-7280-4443-9F8A-4CFEEF342EB4}">
      <dgm:prSet phldrT="[Text]" custT="1"/>
      <dgm:spPr/>
      <dgm:t>
        <a:bodyPr/>
        <a:lstStyle/>
        <a:p>
          <a:r>
            <a:rPr lang="en-US" sz="2800" dirty="0" smtClean="0"/>
            <a:t>Assembly Line and Continuous Layout</a:t>
          </a:r>
          <a:endParaRPr lang="en-US" sz="2800" dirty="0"/>
        </a:p>
      </dgm:t>
    </dgm:pt>
    <dgm:pt modelId="{708F9CE5-2773-4A5F-AA41-C2781099F32A}" type="parTrans" cxnId="{92893928-A309-435B-BDCF-DA88BD1B5A44}">
      <dgm:prSet/>
      <dgm:spPr/>
      <dgm:t>
        <a:bodyPr/>
        <a:lstStyle/>
        <a:p>
          <a:endParaRPr lang="en-US"/>
        </a:p>
      </dgm:t>
    </dgm:pt>
    <dgm:pt modelId="{0FA46345-CE79-4D75-BE2F-8D01FADDD751}" type="sibTrans" cxnId="{92893928-A309-435B-BDCF-DA88BD1B5A44}">
      <dgm:prSet/>
      <dgm:spPr/>
      <dgm:t>
        <a:bodyPr/>
        <a:lstStyle/>
        <a:p>
          <a:endParaRPr lang="en-US"/>
        </a:p>
      </dgm:t>
    </dgm:pt>
    <dgm:pt modelId="{4F5B8909-3AB3-47DB-93F8-E1CA1960A505}">
      <dgm:prSet phldrT="[Text]"/>
      <dgm:spPr/>
      <dgm:t>
        <a:bodyPr/>
        <a:lstStyle/>
        <a:p>
          <a:r>
            <a:rPr lang="en-US" dirty="0" smtClean="0"/>
            <a:t>Designed for the special purpose of building a product by going through a series of progressive steps	</a:t>
          </a:r>
          <a:endParaRPr lang="en-US" dirty="0"/>
        </a:p>
      </dgm:t>
    </dgm:pt>
    <dgm:pt modelId="{3BDCAC00-BE6A-4859-B16B-DD78E6A5E1D2}" type="parTrans" cxnId="{D804E0F4-0393-4009-A84F-C40AF4999B42}">
      <dgm:prSet/>
      <dgm:spPr/>
      <dgm:t>
        <a:bodyPr/>
        <a:lstStyle/>
        <a:p>
          <a:endParaRPr lang="en-US"/>
        </a:p>
      </dgm:t>
    </dgm:pt>
    <dgm:pt modelId="{0D7DC513-C6C1-4EB7-9516-D4BFD6740314}" type="sibTrans" cxnId="{D804E0F4-0393-4009-A84F-C40AF4999B42}">
      <dgm:prSet/>
      <dgm:spPr/>
      <dgm:t>
        <a:bodyPr/>
        <a:lstStyle/>
        <a:p>
          <a:endParaRPr lang="en-US"/>
        </a:p>
      </dgm:t>
    </dgm:pt>
    <dgm:pt modelId="{9AF99923-ECA5-4E73-A26A-8F95ABC137DC}" type="pres">
      <dgm:prSet presAssocID="{316B383A-B261-426D-BB1F-D90ADE84B7F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7F14F3-F14C-41A3-991A-86CA827B9042}" type="pres">
      <dgm:prSet presAssocID="{4147E7AA-16EF-44EA-87E8-96CAB232CC9C}" presName="parentLin" presStyleCnt="0"/>
      <dgm:spPr/>
    </dgm:pt>
    <dgm:pt modelId="{AAF5C081-B007-4282-BD55-FBFC2F8AE878}" type="pres">
      <dgm:prSet presAssocID="{4147E7AA-16EF-44EA-87E8-96CAB232CC9C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CF7712B5-DBEC-41B9-BEBA-3484CC0D548F}" type="pres">
      <dgm:prSet presAssocID="{4147E7AA-16EF-44EA-87E8-96CAB232CC9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3B9529-0C13-451D-831E-6A157F193351}" type="pres">
      <dgm:prSet presAssocID="{4147E7AA-16EF-44EA-87E8-96CAB232CC9C}" presName="negativeSpace" presStyleCnt="0"/>
      <dgm:spPr/>
    </dgm:pt>
    <dgm:pt modelId="{A6F84DA5-8504-4AEC-AEFC-10C40CCB986D}" type="pres">
      <dgm:prSet presAssocID="{4147E7AA-16EF-44EA-87E8-96CAB232CC9C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22080B-C1BD-41F1-9660-22321E847E92}" type="pres">
      <dgm:prSet presAssocID="{6A9A2E9D-720A-4C55-8CE0-B271FDEFF62B}" presName="spaceBetweenRectangles" presStyleCnt="0"/>
      <dgm:spPr/>
    </dgm:pt>
    <dgm:pt modelId="{E5895F38-A164-456A-98F0-85633B74D33F}" type="pres">
      <dgm:prSet presAssocID="{0063F749-7280-4443-9F8A-4CFEEF342EB4}" presName="parentLin" presStyleCnt="0"/>
      <dgm:spPr/>
    </dgm:pt>
    <dgm:pt modelId="{7FAEB09A-F73F-432E-AF97-751B82D01875}" type="pres">
      <dgm:prSet presAssocID="{0063F749-7280-4443-9F8A-4CFEEF342EB4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0C6E7E75-8326-479E-8C34-709D46DE3568}" type="pres">
      <dgm:prSet presAssocID="{0063F749-7280-4443-9F8A-4CFEEF342EB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CC07A6-867C-4598-9085-366C42FC8B24}" type="pres">
      <dgm:prSet presAssocID="{0063F749-7280-4443-9F8A-4CFEEF342EB4}" presName="negativeSpace" presStyleCnt="0"/>
      <dgm:spPr/>
    </dgm:pt>
    <dgm:pt modelId="{C45AA27D-D126-4A3F-B208-5A92ED6EEEA1}" type="pres">
      <dgm:prSet presAssocID="{0063F749-7280-4443-9F8A-4CFEEF342EB4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04E0F4-0393-4009-A84F-C40AF4999B42}" srcId="{0063F749-7280-4443-9F8A-4CFEEF342EB4}" destId="{4F5B8909-3AB3-47DB-93F8-E1CA1960A505}" srcOrd="0" destOrd="0" parTransId="{3BDCAC00-BE6A-4859-B16B-DD78E6A5E1D2}" sibTransId="{0D7DC513-C6C1-4EB7-9516-D4BFD6740314}"/>
    <dgm:cxn modelId="{92893928-A309-435B-BDCF-DA88BD1B5A44}" srcId="{316B383A-B261-426D-BB1F-D90ADE84B7F1}" destId="{0063F749-7280-4443-9F8A-4CFEEF342EB4}" srcOrd="1" destOrd="0" parTransId="{708F9CE5-2773-4A5F-AA41-C2781099F32A}" sibTransId="{0FA46345-CE79-4D75-BE2F-8D01FADDD751}"/>
    <dgm:cxn modelId="{16DFF8DF-228C-4647-B09F-3F78F4A40C29}" type="presOf" srcId="{4147E7AA-16EF-44EA-87E8-96CAB232CC9C}" destId="{CF7712B5-DBEC-41B9-BEBA-3484CC0D548F}" srcOrd="1" destOrd="0" presId="urn:microsoft.com/office/officeart/2005/8/layout/list1"/>
    <dgm:cxn modelId="{632B44A7-2C72-4D10-9CFE-450245F6C736}" srcId="{316B383A-B261-426D-BB1F-D90ADE84B7F1}" destId="{4147E7AA-16EF-44EA-87E8-96CAB232CC9C}" srcOrd="0" destOrd="0" parTransId="{811DC06F-BADF-4908-A0C1-EA4ED19799FF}" sibTransId="{6A9A2E9D-720A-4C55-8CE0-B271FDEFF62B}"/>
    <dgm:cxn modelId="{6A6B19A2-EA50-4388-A238-B3222848C0F3}" type="presOf" srcId="{7F92369D-0A43-4CEA-A388-4E8D38713FA8}" destId="{A6F84DA5-8504-4AEC-AEFC-10C40CCB986D}" srcOrd="0" destOrd="0" presId="urn:microsoft.com/office/officeart/2005/8/layout/list1"/>
    <dgm:cxn modelId="{FAFA330E-DB34-4B86-A7A2-43855D0B3869}" type="presOf" srcId="{316B383A-B261-426D-BB1F-D90ADE84B7F1}" destId="{9AF99923-ECA5-4E73-A26A-8F95ABC137DC}" srcOrd="0" destOrd="0" presId="urn:microsoft.com/office/officeart/2005/8/layout/list1"/>
    <dgm:cxn modelId="{2B47BC5D-8E2E-4E11-ABE4-A9DF9FCF9E2A}" type="presOf" srcId="{0063F749-7280-4443-9F8A-4CFEEF342EB4}" destId="{0C6E7E75-8326-479E-8C34-709D46DE3568}" srcOrd="1" destOrd="0" presId="urn:microsoft.com/office/officeart/2005/8/layout/list1"/>
    <dgm:cxn modelId="{0986B6BC-A98B-465C-8DDA-35AD43BE756D}" srcId="{4147E7AA-16EF-44EA-87E8-96CAB232CC9C}" destId="{7F92369D-0A43-4CEA-A388-4E8D38713FA8}" srcOrd="0" destOrd="0" parTransId="{4161B520-21C6-403E-8AE9-52D81B7AB1D8}" sibTransId="{BDA5DB5E-CFB6-4132-8605-FC64E4E03CFC}"/>
    <dgm:cxn modelId="{6C11ABB4-59BB-45FA-8560-E0E88C0B0766}" type="presOf" srcId="{4147E7AA-16EF-44EA-87E8-96CAB232CC9C}" destId="{AAF5C081-B007-4282-BD55-FBFC2F8AE878}" srcOrd="0" destOrd="0" presId="urn:microsoft.com/office/officeart/2005/8/layout/list1"/>
    <dgm:cxn modelId="{058FA0FE-B352-45EC-912E-399DBC6D14D5}" type="presOf" srcId="{4F5B8909-3AB3-47DB-93F8-E1CA1960A505}" destId="{C45AA27D-D126-4A3F-B208-5A92ED6EEEA1}" srcOrd="0" destOrd="0" presId="urn:microsoft.com/office/officeart/2005/8/layout/list1"/>
    <dgm:cxn modelId="{BE63BEF2-9032-480C-9EAE-300F1A5B2549}" type="presOf" srcId="{0063F749-7280-4443-9F8A-4CFEEF342EB4}" destId="{7FAEB09A-F73F-432E-AF97-751B82D01875}" srcOrd="0" destOrd="0" presId="urn:microsoft.com/office/officeart/2005/8/layout/list1"/>
    <dgm:cxn modelId="{A4CC5E20-5CE4-48CA-9393-CCB45EC5B272}" type="presParOf" srcId="{9AF99923-ECA5-4E73-A26A-8F95ABC137DC}" destId="{057F14F3-F14C-41A3-991A-86CA827B9042}" srcOrd="0" destOrd="0" presId="urn:microsoft.com/office/officeart/2005/8/layout/list1"/>
    <dgm:cxn modelId="{F3346690-BB44-4090-9A79-97A7CDA7E58D}" type="presParOf" srcId="{057F14F3-F14C-41A3-991A-86CA827B9042}" destId="{AAF5C081-B007-4282-BD55-FBFC2F8AE878}" srcOrd="0" destOrd="0" presId="urn:microsoft.com/office/officeart/2005/8/layout/list1"/>
    <dgm:cxn modelId="{6F683D28-E6A9-4808-BA73-A4A2B5982584}" type="presParOf" srcId="{057F14F3-F14C-41A3-991A-86CA827B9042}" destId="{CF7712B5-DBEC-41B9-BEBA-3484CC0D548F}" srcOrd="1" destOrd="0" presId="urn:microsoft.com/office/officeart/2005/8/layout/list1"/>
    <dgm:cxn modelId="{C27BCFDD-1F8A-4802-A768-115970A5F176}" type="presParOf" srcId="{9AF99923-ECA5-4E73-A26A-8F95ABC137DC}" destId="{053B9529-0C13-451D-831E-6A157F193351}" srcOrd="1" destOrd="0" presId="urn:microsoft.com/office/officeart/2005/8/layout/list1"/>
    <dgm:cxn modelId="{766E2DF9-30D1-42C2-B23E-B26056E1C18F}" type="presParOf" srcId="{9AF99923-ECA5-4E73-A26A-8F95ABC137DC}" destId="{A6F84DA5-8504-4AEC-AEFC-10C40CCB986D}" srcOrd="2" destOrd="0" presId="urn:microsoft.com/office/officeart/2005/8/layout/list1"/>
    <dgm:cxn modelId="{2202C5B5-5C11-4DA4-BCEF-BB1C86B9174D}" type="presParOf" srcId="{9AF99923-ECA5-4E73-A26A-8F95ABC137DC}" destId="{9D22080B-C1BD-41F1-9660-22321E847E92}" srcOrd="3" destOrd="0" presId="urn:microsoft.com/office/officeart/2005/8/layout/list1"/>
    <dgm:cxn modelId="{BE555AD3-BE7A-4873-A110-0BC034164C6B}" type="presParOf" srcId="{9AF99923-ECA5-4E73-A26A-8F95ABC137DC}" destId="{E5895F38-A164-456A-98F0-85633B74D33F}" srcOrd="4" destOrd="0" presId="urn:microsoft.com/office/officeart/2005/8/layout/list1"/>
    <dgm:cxn modelId="{97DD4D88-78C0-4E1B-9B14-BF3F5D2AD04B}" type="presParOf" srcId="{E5895F38-A164-456A-98F0-85633B74D33F}" destId="{7FAEB09A-F73F-432E-AF97-751B82D01875}" srcOrd="0" destOrd="0" presId="urn:microsoft.com/office/officeart/2005/8/layout/list1"/>
    <dgm:cxn modelId="{23A848A7-52B5-4230-A094-C1E7D147578E}" type="presParOf" srcId="{E5895F38-A164-456A-98F0-85633B74D33F}" destId="{0C6E7E75-8326-479E-8C34-709D46DE3568}" srcOrd="1" destOrd="0" presId="urn:microsoft.com/office/officeart/2005/8/layout/list1"/>
    <dgm:cxn modelId="{5D5248C8-C972-49A7-B224-77313C7D223B}" type="presParOf" srcId="{9AF99923-ECA5-4E73-A26A-8F95ABC137DC}" destId="{09CC07A6-867C-4598-9085-366C42FC8B24}" srcOrd="5" destOrd="0" presId="urn:microsoft.com/office/officeart/2005/8/layout/list1"/>
    <dgm:cxn modelId="{270D620A-2193-48EE-81C8-D92F5DCF93E0}" type="presParOf" srcId="{9AF99923-ECA5-4E73-A26A-8F95ABC137DC}" destId="{C45AA27D-D126-4A3F-B208-5A92ED6EEEA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E4891A-4B84-46F0-B8A8-D1FDE498137E}">
      <dsp:nvSpPr>
        <dsp:cNvPr id="0" name=""/>
        <dsp:cNvSpPr/>
      </dsp:nvSpPr>
      <dsp:spPr>
        <a:xfrm>
          <a:off x="0" y="359879"/>
          <a:ext cx="8153400" cy="696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354076" rIns="63279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Serve customers from finished goods inventory</a:t>
          </a:r>
          <a:endParaRPr lang="en-US" sz="1700" kern="1200" dirty="0"/>
        </a:p>
      </dsp:txBody>
      <dsp:txXfrm>
        <a:off x="0" y="359879"/>
        <a:ext cx="8153400" cy="696150"/>
      </dsp:txXfrm>
    </dsp:sp>
    <dsp:sp modelId="{1E4D05EF-13D3-422E-A9FC-D51EECB78AC0}">
      <dsp:nvSpPr>
        <dsp:cNvPr id="0" name=""/>
        <dsp:cNvSpPr/>
      </dsp:nvSpPr>
      <dsp:spPr>
        <a:xfrm>
          <a:off x="407670" y="108959"/>
          <a:ext cx="570738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Make-to-Stock</a:t>
          </a:r>
          <a:endParaRPr lang="en-US" sz="1700" kern="1200" dirty="0"/>
        </a:p>
      </dsp:txBody>
      <dsp:txXfrm>
        <a:off x="432168" y="133457"/>
        <a:ext cx="5658384" cy="452844"/>
      </dsp:txXfrm>
    </dsp:sp>
    <dsp:sp modelId="{044B3F71-F7E0-4CF0-9374-8EFB828739F9}">
      <dsp:nvSpPr>
        <dsp:cNvPr id="0" name=""/>
        <dsp:cNvSpPr/>
      </dsp:nvSpPr>
      <dsp:spPr>
        <a:xfrm>
          <a:off x="0" y="1398750"/>
          <a:ext cx="8153400" cy="910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354076" rIns="63279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Combine a number of preassembled modules to meet a customer’s specifications</a:t>
          </a:r>
          <a:endParaRPr lang="en-US" sz="1700" kern="1200" dirty="0"/>
        </a:p>
      </dsp:txBody>
      <dsp:txXfrm>
        <a:off x="0" y="1398750"/>
        <a:ext cx="8153400" cy="910350"/>
      </dsp:txXfrm>
    </dsp:sp>
    <dsp:sp modelId="{F0EF0262-1C4E-42E4-AE4F-BB787FE04E58}">
      <dsp:nvSpPr>
        <dsp:cNvPr id="0" name=""/>
        <dsp:cNvSpPr/>
      </dsp:nvSpPr>
      <dsp:spPr>
        <a:xfrm>
          <a:off x="407670" y="1147830"/>
          <a:ext cx="570738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Assemble-to-Order</a:t>
          </a:r>
          <a:endParaRPr lang="en-US" sz="1700" kern="1200" dirty="0"/>
        </a:p>
      </dsp:txBody>
      <dsp:txXfrm>
        <a:off x="432168" y="1172328"/>
        <a:ext cx="5658384" cy="452844"/>
      </dsp:txXfrm>
    </dsp:sp>
    <dsp:sp modelId="{FD5173C5-0850-4879-B2DF-5F9525DA89F5}">
      <dsp:nvSpPr>
        <dsp:cNvPr id="0" name=""/>
        <dsp:cNvSpPr/>
      </dsp:nvSpPr>
      <dsp:spPr>
        <a:xfrm>
          <a:off x="0" y="2651820"/>
          <a:ext cx="8153400" cy="696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354076" rIns="63279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Make the customer’s product from raw materials, parts, and components</a:t>
          </a:r>
          <a:endParaRPr lang="en-US" sz="1700" kern="1200" dirty="0"/>
        </a:p>
      </dsp:txBody>
      <dsp:txXfrm>
        <a:off x="0" y="2651820"/>
        <a:ext cx="8153400" cy="696150"/>
      </dsp:txXfrm>
    </dsp:sp>
    <dsp:sp modelId="{BFB7A1CA-477E-4A0D-8BD5-64E5B9DF209D}">
      <dsp:nvSpPr>
        <dsp:cNvPr id="0" name=""/>
        <dsp:cNvSpPr/>
      </dsp:nvSpPr>
      <dsp:spPr>
        <a:xfrm>
          <a:off x="407670" y="2400900"/>
          <a:ext cx="570738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Make-to-Order</a:t>
          </a:r>
          <a:endParaRPr lang="en-US" sz="1700" kern="1200" dirty="0"/>
        </a:p>
      </dsp:txBody>
      <dsp:txXfrm>
        <a:off x="432168" y="2425398"/>
        <a:ext cx="5658384" cy="452844"/>
      </dsp:txXfrm>
    </dsp:sp>
    <dsp:sp modelId="{C32C9B67-6CFE-46DD-89B2-D48310F6EAD5}">
      <dsp:nvSpPr>
        <dsp:cNvPr id="0" name=""/>
        <dsp:cNvSpPr/>
      </dsp:nvSpPr>
      <dsp:spPr>
        <a:xfrm>
          <a:off x="0" y="3690690"/>
          <a:ext cx="8153400" cy="696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354076" rIns="63279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Work with the customer to design and then make the product</a:t>
          </a:r>
          <a:endParaRPr lang="en-US" sz="1700" kern="1200" dirty="0"/>
        </a:p>
      </dsp:txBody>
      <dsp:txXfrm>
        <a:off x="0" y="3690690"/>
        <a:ext cx="8153400" cy="696150"/>
      </dsp:txXfrm>
    </dsp:sp>
    <dsp:sp modelId="{CA81CF62-2811-4B15-AD09-1C066A07C4AF}">
      <dsp:nvSpPr>
        <dsp:cNvPr id="0" name=""/>
        <dsp:cNvSpPr/>
      </dsp:nvSpPr>
      <dsp:spPr>
        <a:xfrm>
          <a:off x="407670" y="3439770"/>
          <a:ext cx="570738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Engineer-to-Order</a:t>
          </a:r>
          <a:endParaRPr lang="en-US" sz="1700" kern="1200" dirty="0"/>
        </a:p>
      </dsp:txBody>
      <dsp:txXfrm>
        <a:off x="432168" y="3464268"/>
        <a:ext cx="5658384" cy="4528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84DA5-8504-4AEC-AEFC-10C40CCB986D}">
      <dsp:nvSpPr>
        <dsp:cNvPr id="0" name=""/>
        <dsp:cNvSpPr/>
      </dsp:nvSpPr>
      <dsp:spPr>
        <a:xfrm>
          <a:off x="0" y="206249"/>
          <a:ext cx="8153400" cy="1515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270764" rIns="63279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The product remains in a fixed location.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 high degree of task ordering is common.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 project layout may be developed by arranging materials according to their assembly priority.</a:t>
          </a:r>
          <a:endParaRPr lang="en-US" sz="2000" kern="1200" dirty="0"/>
        </a:p>
      </dsp:txBody>
      <dsp:txXfrm>
        <a:off x="0" y="206249"/>
        <a:ext cx="8153400" cy="1515150"/>
      </dsp:txXfrm>
    </dsp:sp>
    <dsp:sp modelId="{CF7712B5-DBEC-41B9-BEBA-3484CC0D548F}">
      <dsp:nvSpPr>
        <dsp:cNvPr id="0" name=""/>
        <dsp:cNvSpPr/>
      </dsp:nvSpPr>
      <dsp:spPr>
        <a:xfrm>
          <a:off x="407670" y="14369"/>
          <a:ext cx="570738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Project Layout</a:t>
          </a:r>
        </a:p>
      </dsp:txBody>
      <dsp:txXfrm>
        <a:off x="426404" y="33103"/>
        <a:ext cx="5669912" cy="346292"/>
      </dsp:txXfrm>
    </dsp:sp>
    <dsp:sp modelId="{C45AA27D-D126-4A3F-B208-5A92ED6EEEA1}">
      <dsp:nvSpPr>
        <dsp:cNvPr id="0" name=""/>
        <dsp:cNvSpPr/>
      </dsp:nvSpPr>
      <dsp:spPr>
        <a:xfrm>
          <a:off x="0" y="1983480"/>
          <a:ext cx="8153400" cy="2497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270764" rIns="63279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Most common approach to developing this type of layout is to arrange </a:t>
          </a:r>
          <a:r>
            <a:rPr lang="en-US" sz="2000" kern="1200" dirty="0" err="1" smtClean="0"/>
            <a:t>workcenters</a:t>
          </a:r>
          <a:r>
            <a:rPr lang="en-US" sz="2000" kern="1200" dirty="0" smtClean="0"/>
            <a:t> in a way that optimizes the movement of material.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Optimal placement often means placing </a:t>
          </a:r>
          <a:r>
            <a:rPr lang="en-US" sz="2000" kern="1200" dirty="0" err="1" smtClean="0"/>
            <a:t>workcenters</a:t>
          </a:r>
          <a:r>
            <a:rPr lang="en-US" sz="2000" kern="1200" dirty="0" smtClean="0"/>
            <a:t> with large interdepartmental traffic adjacent to each other.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Sometimes is referred to as a department and is focused on a particular type of operation.</a:t>
          </a:r>
          <a:endParaRPr lang="en-US" sz="160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	</a:t>
          </a:r>
          <a:endParaRPr lang="en-US" sz="2000" kern="1200" dirty="0"/>
        </a:p>
      </dsp:txBody>
      <dsp:txXfrm>
        <a:off x="0" y="1983480"/>
        <a:ext cx="8153400" cy="2497950"/>
      </dsp:txXfrm>
    </dsp:sp>
    <dsp:sp modelId="{0C6E7E75-8326-479E-8C34-709D46DE3568}">
      <dsp:nvSpPr>
        <dsp:cNvPr id="0" name=""/>
        <dsp:cNvSpPr/>
      </dsp:nvSpPr>
      <dsp:spPr>
        <a:xfrm>
          <a:off x="407670" y="1791599"/>
          <a:ext cx="570738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Workcenter</a:t>
          </a:r>
          <a:endParaRPr lang="en-US" sz="2800" kern="1200" dirty="0"/>
        </a:p>
      </dsp:txBody>
      <dsp:txXfrm>
        <a:off x="426404" y="1810333"/>
        <a:ext cx="5669912" cy="3462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5301F19-A7BF-4768-8C5C-9C121953DF40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9F9A203-FD74-432B-B3F5-BA0BD1C3CB6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081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01F65F7-A381-4D13-8810-29811DC29EC4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latin typeface="Arial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>
                <a:latin typeface="Times New Roman" pitchFamily="18" charset="0"/>
              </a:rPr>
              <a:t>11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58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355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3322638"/>
            <a:ext cx="5867400" cy="5135562"/>
          </a:xfrm>
          <a:noFill/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94710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0DE1B7A-09FA-427F-8691-D15FF2FEDB47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latin typeface="Arial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06800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F3B53EB-F996-4536-AE19-40E8872CF14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1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AC0182-8C36-4DAE-9C81-645B1FE2F465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latin typeface="Arial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>
                <a:latin typeface="Times New Roman" pitchFamily="18" charset="0"/>
              </a:rPr>
              <a:t>14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3322638"/>
            <a:ext cx="5867400" cy="5135562"/>
          </a:xfrm>
          <a:noFill/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51" name="Rectangle 7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67429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8012856-61A6-4AFF-8C77-91DFD229CCE1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>
              <a:latin typeface="Arial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49381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68A013E-9F8B-4F26-98B1-9965EC4E7F01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>
              <a:latin typeface="Arial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56605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201286-46BF-4605-81C4-7AD055634BDA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latin typeface="Arial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517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tx2">
              <a:lumMod val="9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258EDEE-EB57-42EB-8A91-BC44EC97CA3C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02625" y="6324600"/>
            <a:ext cx="838200" cy="381000"/>
          </a:xfrm>
          <a:solidFill>
            <a:schemeClr val="accent1"/>
          </a:solidFill>
        </p:spPr>
        <p:txBody>
          <a:bodyPr/>
          <a:lstStyle>
            <a:lvl1pPr>
              <a:defRPr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696F5B49-7D8E-47FD-8ADB-1C09482AF0F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E6659-A36B-434E-A0CC-CAFB39D2E874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63DED-174E-44EF-8305-39344B0F4A3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07638-16BF-4AAA-A93D-F50195FB4C1E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6DBA3-F1FC-4529-8D7A-6BA94128A04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C0E4A-9D7D-4C05-8304-BFCF07F8C96C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477000"/>
            <a:ext cx="533400" cy="24447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54C78A3-8FB2-4EE5-8511-E67701A8F26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bg2">
              <a:lumMod val="75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33793-0744-4A6B-95F0-C6C58B7E5E88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C887598-FC00-4FE3-BC79-F9FC9089CA9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FF814EC-D094-4979-B226-A0FBF7D84783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2191CA9-8AF5-42C4-9C2A-A9C7F991C8E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bg2">
              <a:lumMod val="75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bg2">
              <a:lumMod val="75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A21B09-D16F-4E47-8921-ED403EE54D53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5CD6CAC-A1FC-4A85-A5E5-8F177DB88A0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FC622-9B6F-426A-933C-C5C240FFA063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23A667B-3D7C-4341-9DE4-E2FB435EE3D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8C75F-EBF8-42AA-AE6F-6715AE160163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7ECA4EE-1AB4-43A0-B904-F701BEFC310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chemeClr val="bg2">
              <a:lumMod val="75000"/>
            </a:schemeClr>
          </a:solidFill>
          <a:ln w="50800" cap="sq" cmpd="dbl" algn="ctr">
            <a:solidFill>
              <a:schemeClr val="bg2">
                <a:lumMod val="90000"/>
              </a:schemeClr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F20F0-4567-44A6-B774-A637512502C5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F1F492B-4473-4F9A-AA31-65802410454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solidFill>
              <a:schemeClr val="bg2">
                <a:lumMod val="9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6DF2257-9733-4AC1-9341-EA8B69FC3E87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B84D83AE-26CD-42B1-9B55-FE5468D55C1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2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6728C77B-69D8-4F69-B88D-02ACF1A22ABE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382000" y="6477000"/>
            <a:ext cx="6096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4F3A698A-73A3-4F00-BABF-F049CA1048D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6477000" cy="1828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dirty="0"/>
              <a:t>MANUFACTURING</a:t>
            </a:r>
            <a:br>
              <a:rPr lang="en-US" sz="6000" dirty="0"/>
            </a:br>
            <a:r>
              <a:rPr lang="en-US" sz="6000" dirty="0" smtClean="0"/>
              <a:t>PROCESSES</a:t>
            </a:r>
            <a:endParaRPr lang="en-US" sz="6000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2362200" y="5899150"/>
            <a:ext cx="6705600" cy="685800"/>
          </a:xfrm>
        </p:spPr>
        <p:txBody>
          <a:bodyPr/>
          <a:lstStyle/>
          <a:p>
            <a:r>
              <a:rPr lang="en-US" smtClean="0"/>
              <a:t>Chapter Seven</a:t>
            </a: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959350" y="6532563"/>
            <a:ext cx="41941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Copyright © 2014 by The McGraw-Hill Companies, Inc. All rights reserved.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4340" name="Rectangle 8"/>
          <p:cNvSpPr>
            <a:spLocks noChangeArrowheads="1"/>
          </p:cNvSpPr>
          <p:nvPr/>
        </p:nvSpPr>
        <p:spPr bwMode="auto">
          <a:xfrm>
            <a:off x="77788" y="6535738"/>
            <a:ext cx="12223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McGraw-Hill/Irwin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Production System Design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D6FB5C8F-5D4A-4B63-9551-4AB50338A906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Production System Design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09600" y="1752600"/>
          <a:ext cx="8153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28A055CB-1504-49DC-B8DF-AD2806BE60E7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7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Break-Even Analysis</a:t>
            </a:r>
          </a:p>
        </p:txBody>
      </p:sp>
      <p:sp>
        <p:nvSpPr>
          <p:cNvPr id="10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500" smtClean="0"/>
              <a:t>Defined as standard approach to choosing among alternative processes or equipment.</a:t>
            </a:r>
          </a:p>
          <a:p>
            <a:r>
              <a:rPr lang="en-US" sz="2500" smtClean="0"/>
              <a:t>Model seeks to determine the point in units produced where a company will start making profit on the process.</a:t>
            </a:r>
          </a:p>
          <a:p>
            <a:r>
              <a:rPr lang="en-US" sz="2500" smtClean="0"/>
              <a:t>Model seeks to determine the point in units produced where total revenue and total cost are equal.</a:t>
            </a:r>
          </a:p>
        </p:txBody>
      </p:sp>
      <p:graphicFrame>
        <p:nvGraphicFramePr>
          <p:cNvPr id="35849" name="Object 10"/>
          <p:cNvGraphicFramePr>
            <a:graphicFrameLocks noChangeAspect="1"/>
          </p:cNvGraphicFramePr>
          <p:nvPr/>
        </p:nvGraphicFramePr>
        <p:xfrm>
          <a:off x="1066800" y="4267200"/>
          <a:ext cx="6324600" cy="165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4" imgW="4178300" imgH="1092200" progId="Equation.3">
                  <p:embed/>
                </p:oleObj>
              </mc:Choice>
              <mc:Fallback>
                <p:oleObj name="Equation" r:id="rId4" imgW="4178300" imgH="1092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67200"/>
                        <a:ext cx="6324600" cy="165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F1CF8AB8-1C21-454A-BD4F-5B475CF681A9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Manufacturing Process Flow Design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smtClean="0"/>
              <a:t>Manufacturing process flow design</a:t>
            </a:r>
            <a:r>
              <a:rPr lang="en-US" smtClean="0"/>
              <a:t> – a method to evaluate the specific processes that material follow as they move through the plant</a:t>
            </a:r>
          </a:p>
          <a:p>
            <a:pPr>
              <a:lnSpc>
                <a:spcPct val="90000"/>
              </a:lnSpc>
            </a:pPr>
            <a:r>
              <a:rPr lang="en-US" smtClean="0"/>
              <a:t>Focus should be on the identification of activities that can be minimized or eliminated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Movement and storage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The fewer the moves, delays, and storage, the better the flow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B98E29DE-2AF9-42D8-9DE4-8B15F152458D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The Charts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500" b="1" smtClean="0"/>
              <a:t>Assembly drawing</a:t>
            </a:r>
            <a:r>
              <a:rPr lang="en-US" sz="2500" smtClean="0"/>
              <a:t>: an exploded view of the product showing its component parts</a:t>
            </a:r>
          </a:p>
          <a:p>
            <a:r>
              <a:rPr lang="en-US" sz="2500" b="1" smtClean="0"/>
              <a:t>Assembly chart</a:t>
            </a:r>
            <a:r>
              <a:rPr lang="en-US" sz="2500" smtClean="0"/>
              <a:t>: defines how parts go together, their order of assembly, and overall flow pattern</a:t>
            </a:r>
          </a:p>
          <a:p>
            <a:r>
              <a:rPr lang="en-US" sz="2500" b="1" smtClean="0"/>
              <a:t>Operation and route sheet</a:t>
            </a:r>
            <a:r>
              <a:rPr lang="en-US" sz="2500" smtClean="0"/>
              <a:t>: specifies operations and process routing</a:t>
            </a:r>
          </a:p>
          <a:p>
            <a:r>
              <a:rPr lang="en-US" sz="2500" b="1" smtClean="0"/>
              <a:t>Process flowchart</a:t>
            </a:r>
            <a:r>
              <a:rPr lang="en-US" sz="2500" smtClean="0"/>
              <a:t>: denotes what happens to the product as it progresses through the production facility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C7F9B414-6CAD-4CCA-917E-D06766082AC2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Sample Assembly Drawing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B36ED8E6-69CB-4749-A613-ABAD08B16217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4608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2209800"/>
            <a:ext cx="8001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Production Processes</a:t>
            </a:r>
          </a:p>
        </p:txBody>
      </p:sp>
      <p:sp>
        <p:nvSpPr>
          <p:cNvPr id="16386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76400"/>
            <a:ext cx="3730625" cy="4495800"/>
          </a:xfrm>
        </p:spPr>
        <p:txBody>
          <a:bodyPr/>
          <a:lstStyle/>
          <a:p>
            <a:r>
              <a:rPr lang="en-US" smtClean="0"/>
              <a:t>Production processes are used to make any manufactured item.</a:t>
            </a:r>
          </a:p>
          <a:p>
            <a:pPr lvl="1"/>
            <a:r>
              <a:rPr lang="en-US" smtClean="0"/>
              <a:t>Step 1 – Source the parts needed</a:t>
            </a:r>
          </a:p>
          <a:p>
            <a:pPr lvl="1"/>
            <a:r>
              <a:rPr lang="en-US" smtClean="0"/>
              <a:t>Step 2 – Make the product</a:t>
            </a:r>
          </a:p>
          <a:p>
            <a:pPr lvl="1"/>
            <a:r>
              <a:rPr lang="en-US" smtClean="0"/>
              <a:t>Step 3 – Deliver the product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2590800"/>
            <a:ext cx="486092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40020798-3741-4679-8724-C029E6FEE58B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Production Process Terms</a:t>
            </a:r>
          </a:p>
        </p:txBody>
      </p:sp>
      <p:sp>
        <p:nvSpPr>
          <p:cNvPr id="17410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b="1" smtClean="0"/>
              <a:t>Lead ti</a:t>
            </a:r>
            <a:r>
              <a:rPr lang="en-US" smtClean="0"/>
              <a:t>me – the time needed to respond to a customer order</a:t>
            </a:r>
          </a:p>
          <a:p>
            <a:r>
              <a:rPr lang="en-US" b="1" smtClean="0"/>
              <a:t>Customer order decoupling point </a:t>
            </a:r>
            <a:r>
              <a:rPr lang="en-US" smtClean="0"/>
              <a:t>– where inventory is positioned to allow entities in the supply chain to operate independently</a:t>
            </a:r>
          </a:p>
          <a:p>
            <a:r>
              <a:rPr lang="en-US" b="1" smtClean="0"/>
              <a:t>Lean manufacturing </a:t>
            </a:r>
            <a:r>
              <a:rPr lang="en-US" smtClean="0"/>
              <a:t>– a means of achieving high levels of customer service with minimal inventory investment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360516E7-DB2F-41D6-BB11-40753D43D29B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Types of Firms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C47DD1EF-7F02-435C-B47E-E52E87D42E6A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Make-to-Stock</a:t>
            </a:r>
          </a:p>
        </p:txBody>
      </p:sp>
      <p:sp>
        <p:nvSpPr>
          <p:cNvPr id="19458" name="Content Placeholder 5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500" smtClean="0"/>
              <a:t>Examples of products include the following:</a:t>
            </a:r>
          </a:p>
          <a:p>
            <a:pPr lvl="1">
              <a:lnSpc>
                <a:spcPct val="80000"/>
              </a:lnSpc>
            </a:pPr>
            <a:r>
              <a:rPr lang="en-US" sz="2100" smtClean="0"/>
              <a:t>Televisions</a:t>
            </a:r>
          </a:p>
          <a:p>
            <a:pPr lvl="1">
              <a:lnSpc>
                <a:spcPct val="80000"/>
              </a:lnSpc>
            </a:pPr>
            <a:r>
              <a:rPr lang="en-US" sz="2100" smtClean="0"/>
              <a:t>Clothing</a:t>
            </a:r>
          </a:p>
          <a:p>
            <a:pPr lvl="1">
              <a:lnSpc>
                <a:spcPct val="80000"/>
              </a:lnSpc>
            </a:pPr>
            <a:r>
              <a:rPr lang="en-US" sz="2100" smtClean="0"/>
              <a:t>Packaged food products</a:t>
            </a:r>
          </a:p>
          <a:p>
            <a:pPr>
              <a:lnSpc>
                <a:spcPct val="80000"/>
              </a:lnSpc>
            </a:pPr>
            <a:r>
              <a:rPr lang="en-US" sz="2500" smtClean="0"/>
              <a:t>Essential issue in satisfying customers is to balance the level of inventory against the level of customer service.</a:t>
            </a:r>
          </a:p>
          <a:p>
            <a:pPr lvl="1">
              <a:lnSpc>
                <a:spcPct val="80000"/>
              </a:lnSpc>
            </a:pPr>
            <a:r>
              <a:rPr lang="en-US" sz="2100" smtClean="0"/>
              <a:t>Easy with unlimited inventory, but inventory costs money</a:t>
            </a:r>
          </a:p>
          <a:p>
            <a:pPr lvl="1">
              <a:lnSpc>
                <a:spcPct val="80000"/>
              </a:lnSpc>
            </a:pPr>
            <a:r>
              <a:rPr lang="en-US" sz="2100" smtClean="0"/>
              <a:t>Trade-off between the costs of inventory and level of customer service must be made.</a:t>
            </a:r>
          </a:p>
          <a:p>
            <a:pPr>
              <a:lnSpc>
                <a:spcPct val="80000"/>
              </a:lnSpc>
            </a:pPr>
            <a:r>
              <a:rPr lang="en-US" sz="2500" smtClean="0"/>
              <a:t>Use lean manufacturing to achieve higher service levels for a given inventory investment.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Assemble-to-Order</a:t>
            </a:r>
          </a:p>
        </p:txBody>
      </p:sp>
      <p:sp>
        <p:nvSpPr>
          <p:cNvPr id="20482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500" smtClean="0"/>
              <a:t>A primary task is to define a customer’s order in terms of alternative components because these are carried in inventory.</a:t>
            </a:r>
          </a:p>
          <a:p>
            <a:pPr lvl="1"/>
            <a:r>
              <a:rPr lang="en-US" sz="2100" smtClean="0"/>
              <a:t>An example is the way Dell Computer makes their desktop computers.</a:t>
            </a:r>
          </a:p>
          <a:p>
            <a:r>
              <a:rPr lang="en-US" sz="2500" smtClean="0"/>
              <a:t>One capability required is a design that enables as much flexibility as possible in combining components.</a:t>
            </a:r>
          </a:p>
          <a:p>
            <a:r>
              <a:rPr lang="en-US" sz="2500" smtClean="0"/>
              <a:t>There are significant advantages from moving the customer order decoupling point from finished goods to components.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A5BD5B58-1600-44F2-9610-52C9A400593B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Make-to-Order/Engineer-to-Order</a:t>
            </a:r>
          </a:p>
        </p:txBody>
      </p:sp>
      <p:sp>
        <p:nvSpPr>
          <p:cNvPr id="21506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Boeing’s process for making commercial aircraft is an example.</a:t>
            </a:r>
          </a:p>
          <a:p>
            <a:r>
              <a:rPr lang="en-US" smtClean="0"/>
              <a:t>Customer order decoupling point could be in either raw materials at the manufacturing site or the supplier inventory.</a:t>
            </a:r>
          </a:p>
          <a:p>
            <a:r>
              <a:rPr lang="en-US" smtClean="0"/>
              <a:t>Depending on how similar the products are, it might not even be possible to preorder parts.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AA26694B-6C2D-40C0-8DE1-958353A7700A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Production Processes Are Organized</a:t>
            </a:r>
          </a:p>
        </p:txBody>
      </p:sp>
      <p:sp>
        <p:nvSpPr>
          <p:cNvPr id="2253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500" b="1" smtClean="0"/>
              <a:t>Project</a:t>
            </a:r>
            <a:r>
              <a:rPr lang="en-US" sz="2500" smtClean="0"/>
              <a:t>: the product remains in a fixed location</a:t>
            </a:r>
          </a:p>
          <a:p>
            <a:pPr lvl="1">
              <a:lnSpc>
                <a:spcPct val="80000"/>
              </a:lnSpc>
            </a:pPr>
            <a:r>
              <a:rPr lang="en-US" sz="2100" smtClean="0"/>
              <a:t>Manufacturing equipment is moved to the product.</a:t>
            </a:r>
          </a:p>
          <a:p>
            <a:pPr>
              <a:lnSpc>
                <a:spcPct val="80000"/>
              </a:lnSpc>
            </a:pPr>
            <a:r>
              <a:rPr lang="en-US" sz="2500" b="1" smtClean="0"/>
              <a:t>Workcenter (job shop)</a:t>
            </a:r>
            <a:r>
              <a:rPr lang="en-US" sz="2500" smtClean="0"/>
              <a:t>: similar equipment or functions are grouped together</a:t>
            </a:r>
          </a:p>
          <a:p>
            <a:pPr>
              <a:lnSpc>
                <a:spcPct val="80000"/>
              </a:lnSpc>
            </a:pPr>
            <a:r>
              <a:rPr lang="en-US" sz="2500" b="1" smtClean="0"/>
              <a:t>Manufacturing cell</a:t>
            </a:r>
            <a:r>
              <a:rPr lang="en-US" sz="2500" smtClean="0"/>
              <a:t>: a dedicated area where products that are similar in processing requirements are produced</a:t>
            </a:r>
          </a:p>
          <a:p>
            <a:pPr>
              <a:lnSpc>
                <a:spcPct val="80000"/>
              </a:lnSpc>
            </a:pPr>
            <a:r>
              <a:rPr lang="en-US" sz="2500" b="1" smtClean="0"/>
              <a:t>Assembly line</a:t>
            </a:r>
            <a:r>
              <a:rPr lang="en-US" sz="2500" smtClean="0"/>
              <a:t>: work processes are arranged according to the progressive steps by which the product is made</a:t>
            </a:r>
          </a:p>
          <a:p>
            <a:pPr>
              <a:lnSpc>
                <a:spcPct val="80000"/>
              </a:lnSpc>
            </a:pPr>
            <a:r>
              <a:rPr lang="en-US" sz="2500" b="1" smtClean="0"/>
              <a:t>Continuous process</a:t>
            </a:r>
            <a:r>
              <a:rPr lang="en-US" sz="2500" smtClean="0"/>
              <a:t>: assembly line only the flow is continuous such as with liquids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E4CA914E-B513-436D-8454-B53942C8CD7C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700" smtClean="0"/>
              <a:t>Product–Process Matrix: Framework Describing Layout Strategies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7-</a:t>
            </a:r>
            <a:fld id="{BB581373-3142-4F16-BA5D-1E97B08EFCA4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966913"/>
            <a:ext cx="7196138" cy="344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90</TotalTime>
  <Words>756</Words>
  <Application>Microsoft Office PowerPoint</Application>
  <PresentationFormat>Presentazione su schermo (4:3)</PresentationFormat>
  <Paragraphs>101</Paragraphs>
  <Slides>15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7" baseType="lpstr">
      <vt:lpstr>Median</vt:lpstr>
      <vt:lpstr>Equation</vt:lpstr>
      <vt:lpstr>MANUFACTURING PROCESSES</vt:lpstr>
      <vt:lpstr>Production Processes</vt:lpstr>
      <vt:lpstr>Production Process Terms</vt:lpstr>
      <vt:lpstr>Types of Firms</vt:lpstr>
      <vt:lpstr>Make-to-Stock</vt:lpstr>
      <vt:lpstr>Assemble-to-Order</vt:lpstr>
      <vt:lpstr>Make-to-Order/Engineer-to-Order</vt:lpstr>
      <vt:lpstr>How Production Processes Are Organized</vt:lpstr>
      <vt:lpstr>Product–Process Matrix: Framework Describing Layout Strategies</vt:lpstr>
      <vt:lpstr>Production System Design</vt:lpstr>
      <vt:lpstr>Production System Design</vt:lpstr>
      <vt:lpstr>Break-Even Analysis</vt:lpstr>
      <vt:lpstr>Manufacturing Process Flow Design</vt:lpstr>
      <vt:lpstr>The Charts</vt:lpstr>
      <vt:lpstr>Sample Assembly Drawing</vt:lpstr>
    </vt:vector>
  </TitlesOfParts>
  <Company>The McGraw-Hill Companies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Putbrese, Kaylee</dc:creator>
  <cp:lastModifiedBy>DONATA</cp:lastModifiedBy>
  <cp:revision>22</cp:revision>
  <dcterms:created xsi:type="dcterms:W3CDTF">2012-08-16T13:11:05Z</dcterms:created>
  <dcterms:modified xsi:type="dcterms:W3CDTF">2016-03-17T20:21:48Z</dcterms:modified>
</cp:coreProperties>
</file>