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3" r:id="rId3"/>
    <p:sldId id="263" r:id="rId4"/>
    <p:sldId id="270" r:id="rId5"/>
    <p:sldId id="269" r:id="rId6"/>
    <p:sldId id="273" r:id="rId7"/>
    <p:sldId id="274" r:id="rId8"/>
    <p:sldId id="276" r:id="rId9"/>
    <p:sldId id="278" r:id="rId10"/>
    <p:sldId id="279" r:id="rId11"/>
    <p:sldId id="281" r:id="rId12"/>
    <p:sldId id="282" r:id="rId13"/>
    <p:sldId id="283" r:id="rId14"/>
    <p:sldId id="288" r:id="rId15"/>
    <p:sldId id="292" r:id="rId16"/>
    <p:sldId id="29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0404" autoAdjust="0"/>
  </p:normalViewPr>
  <p:slideViewPr>
    <p:cSldViewPr showGuides="1">
      <p:cViewPr varScale="1">
        <p:scale>
          <a:sx n="65" d="100"/>
          <a:sy n="65" d="100"/>
        </p:scale>
        <p:origin x="13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C1456-2513-4019-BE11-368BDDF8C6AA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3C7F-FEE9-4E00-857A-9BDCBC70BD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286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B3C7F-FEE9-4E00-857A-9BDCBC70BD1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867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6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7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7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2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66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41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711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305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30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5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4299F-69C2-44CB-BA93-58B5B4A91E33}" type="datetimeFigureOut">
              <a:rPr lang="it-IT" smtClean="0"/>
              <a:t>20/07/2015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80FF1-3F33-4C6A-8A9B-BBC93C4236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51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lay.google.com/stor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hub.org/triestege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55576" y="3598168"/>
            <a:ext cx="7715362" cy="1198984"/>
          </a:xfrm>
        </p:spPr>
        <p:txBody>
          <a:bodyPr>
            <a:normAutofit fontScale="92500"/>
          </a:bodyPr>
          <a:lstStyle/>
          <a:p>
            <a:r>
              <a:rPr lang="it-IT" sz="3500" b="1" dirty="0" smtClean="0">
                <a:solidFill>
                  <a:schemeClr val="tx1"/>
                </a:solidFill>
              </a:rPr>
              <a:t>Acquisizione </a:t>
            </a:r>
            <a:r>
              <a:rPr lang="it-IT" sz="3500" b="1" dirty="0" smtClean="0">
                <a:solidFill>
                  <a:schemeClr val="tx1"/>
                </a:solidFill>
              </a:rPr>
              <a:t>dati </a:t>
            </a:r>
            <a:r>
              <a:rPr lang="it-IT" sz="3500" b="1" dirty="0" smtClean="0">
                <a:solidFill>
                  <a:schemeClr val="tx1"/>
                </a:solidFill>
              </a:rPr>
              <a:t>su movida e free </a:t>
            </a:r>
            <a:r>
              <a:rPr lang="it-IT" sz="3500" b="1" dirty="0" err="1" smtClean="0">
                <a:solidFill>
                  <a:schemeClr val="tx1"/>
                </a:solidFill>
              </a:rPr>
              <a:t>WiFi</a:t>
            </a:r>
            <a:r>
              <a:rPr lang="it-IT" sz="3500" b="1" dirty="0" smtClean="0">
                <a:solidFill>
                  <a:schemeClr val="tx1"/>
                </a:solidFill>
              </a:rPr>
              <a:t> nel comune di Trieste tramite l’</a:t>
            </a:r>
            <a:r>
              <a:rPr lang="it-IT" sz="3500" b="1" dirty="0" err="1" smtClean="0">
                <a:solidFill>
                  <a:schemeClr val="tx1"/>
                </a:solidFill>
              </a:rPr>
              <a:t>app</a:t>
            </a:r>
            <a:r>
              <a:rPr lang="it-IT" sz="3500" b="1" dirty="0" smtClean="0">
                <a:solidFill>
                  <a:schemeClr val="tx1"/>
                </a:solidFill>
              </a:rPr>
              <a:t> </a:t>
            </a:r>
            <a:r>
              <a:rPr lang="it-IT" sz="3500" b="1" dirty="0" err="1" smtClean="0">
                <a:solidFill>
                  <a:schemeClr val="tx1"/>
                </a:solidFill>
              </a:rPr>
              <a:t>GeoODK</a:t>
            </a:r>
            <a:endParaRPr lang="it-IT" sz="35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2" descr="https://encrypted-tbn2.gstatic.com/images?q=tbn:ANd9GcSvX65rL446bKtqDmVwXdSOAGWzxcd7DXd9Urz0xlFeOKgwYh7Sj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8" y="44624"/>
            <a:ext cx="429498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131840" y="2420888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Algerian" panose="04020705040A02060702" pitchFamily="82" charset="0"/>
              </a:rPr>
              <a:t>To be AN </a:t>
            </a:r>
            <a:r>
              <a:rPr lang="it-IT" sz="3000" dirty="0" smtClean="0">
                <a:latin typeface="Algerian" panose="04020705040A02060702" pitchFamily="82" charset="0"/>
              </a:rPr>
              <a:t>urban sensor</a:t>
            </a:r>
            <a:endParaRPr lang="it-IT" sz="3000" dirty="0">
              <a:latin typeface="Algerian" panose="04020705040A02060702" pitchFamily="82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36096" y="5591562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/>
              <a:t>Viola Defend</a:t>
            </a:r>
          </a:p>
          <a:p>
            <a:r>
              <a:rPr lang="it-IT" sz="2500" dirty="0"/>
              <a:t>viola.defend@outlook.it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23528" y="5589240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 smtClean="0"/>
              <a:t>Giuseppe </a:t>
            </a:r>
            <a:r>
              <a:rPr lang="it-IT" sz="2500" dirty="0" err="1" smtClean="0"/>
              <a:t>Borruso</a:t>
            </a:r>
            <a:endParaRPr lang="it-IT" sz="2500" dirty="0"/>
          </a:p>
          <a:p>
            <a:r>
              <a:rPr lang="it-IT" sz="2500" dirty="0" smtClean="0"/>
              <a:t>Giuseppe.borruso@deams.units.it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35991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Dacci un po’ di info su quanta gente c’è e se è presente una rete </a:t>
            </a:r>
            <a:r>
              <a:rPr lang="it-IT" sz="3000" dirty="0" err="1" smtClean="0"/>
              <a:t>WiFi</a:t>
            </a:r>
            <a:r>
              <a:rPr lang="it-IT" sz="3000" dirty="0" smtClean="0"/>
              <a:t> libera…</a:t>
            </a:r>
            <a:endParaRPr lang="it-IT" sz="3000" dirty="0"/>
          </a:p>
        </p:txBody>
      </p:sp>
      <p:pic>
        <p:nvPicPr>
          <p:cNvPr id="5" name="Immagine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r="12020" b="25452"/>
          <a:stretch/>
        </p:blipFill>
        <p:spPr>
          <a:xfrm>
            <a:off x="539552" y="2060848"/>
            <a:ext cx="3925741" cy="3309407"/>
          </a:xfrm>
          <a:prstGeom prst="rect">
            <a:avLst/>
          </a:prstGeom>
        </p:spPr>
      </p:pic>
      <p:pic>
        <p:nvPicPr>
          <p:cNvPr id="6" name="Immagin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4" r="12592" b="29156"/>
          <a:stretch/>
        </p:blipFill>
        <p:spPr>
          <a:xfrm>
            <a:off x="4737100" y="2063500"/>
            <a:ext cx="3811240" cy="314498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119711"/>
            <a:ext cx="1952625" cy="23336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75839" t="77754" r="2014" b="659"/>
          <a:stretch/>
        </p:blipFill>
        <p:spPr>
          <a:xfrm>
            <a:off x="683568" y="5013176"/>
            <a:ext cx="432048" cy="5040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59398" t="658" r="1675" b="53084"/>
          <a:stretch/>
        </p:blipFill>
        <p:spPr>
          <a:xfrm>
            <a:off x="1475656" y="4725144"/>
            <a:ext cx="7594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…e quale è questa rete e con che intensità la rilevi dal tuo </a:t>
            </a:r>
            <a:r>
              <a:rPr lang="it-IT" sz="3000" dirty="0" err="1" smtClean="0"/>
              <a:t>smartphone</a:t>
            </a:r>
            <a:r>
              <a:rPr lang="it-IT" sz="3000" dirty="0" smtClean="0"/>
              <a:t>!</a:t>
            </a:r>
            <a:endParaRPr lang="it-IT" sz="3000" dirty="0"/>
          </a:p>
        </p:txBody>
      </p:sp>
      <p:pic>
        <p:nvPicPr>
          <p:cNvPr id="5" name="Immagine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r="15484" b="22652"/>
          <a:stretch/>
        </p:blipFill>
        <p:spPr>
          <a:xfrm>
            <a:off x="655983" y="2081130"/>
            <a:ext cx="3988025" cy="3436102"/>
          </a:xfrm>
          <a:prstGeom prst="rect">
            <a:avLst/>
          </a:prstGeom>
        </p:spPr>
      </p:pic>
      <p:pic>
        <p:nvPicPr>
          <p:cNvPr id="6" name="Immagin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4" r="13582" b="25452"/>
          <a:stretch/>
        </p:blipFill>
        <p:spPr>
          <a:xfrm>
            <a:off x="4711700" y="3213614"/>
            <a:ext cx="4152900" cy="33117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772816"/>
            <a:ext cx="1600274" cy="11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0116"/>
            <a:ext cx="8291264" cy="1464708"/>
          </a:xfrm>
        </p:spPr>
        <p:txBody>
          <a:bodyPr>
            <a:normAutofit/>
          </a:bodyPr>
          <a:lstStyle/>
          <a:p>
            <a:r>
              <a:rPr lang="it-IT" sz="3000" dirty="0" smtClean="0"/>
              <a:t>Se hai delle altre cose da dire puoi inserirle alla fine e poi.. Salva tutti i dati!</a:t>
            </a:r>
            <a:endParaRPr lang="it-IT" sz="3000" dirty="0"/>
          </a:p>
        </p:txBody>
      </p:sp>
      <p:pic>
        <p:nvPicPr>
          <p:cNvPr id="5" name="Immagine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r="13151" b="15719"/>
          <a:stretch/>
        </p:blipFill>
        <p:spPr>
          <a:xfrm>
            <a:off x="539552" y="2177122"/>
            <a:ext cx="3939632" cy="3988182"/>
          </a:xfrm>
          <a:prstGeom prst="rect">
            <a:avLst/>
          </a:prstGeom>
        </p:spPr>
      </p:pic>
      <p:pic>
        <p:nvPicPr>
          <p:cNvPr id="6" name="Immagin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r="14285" b="13262"/>
          <a:stretch/>
        </p:blipFill>
        <p:spPr>
          <a:xfrm>
            <a:off x="4644008" y="2204864"/>
            <a:ext cx="3888432" cy="410445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00716" y="6309320"/>
            <a:ext cx="893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Una volta salvati, i dati sono conservati sul dispositivo. Queste operazioni non richiedono rete!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5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Ultimo passaggio: invia </a:t>
            </a:r>
            <a:r>
              <a:rPr lang="it-IT" sz="3000" dirty="0"/>
              <a:t>i </a:t>
            </a:r>
            <a:r>
              <a:rPr lang="it-IT" sz="3000" dirty="0" smtClean="0"/>
              <a:t>dati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98694" y="1572649"/>
            <a:ext cx="3589565" cy="1496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500" dirty="0" smtClean="0"/>
              <a:t>N.B. Per l’invio dei dati c’è bisogno di connessione internet! Lo puoi fare con calma appena puoi, i moduli salvati restano sul dispositivo.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13208" b="11065"/>
          <a:stretch/>
        </p:blipFill>
        <p:spPr>
          <a:xfrm>
            <a:off x="5312916" y="1484784"/>
            <a:ext cx="2997200" cy="3591719"/>
          </a:xfrm>
        </p:spPr>
      </p:pic>
      <p:sp>
        <p:nvSpPr>
          <p:cNvPr id="6" name="Freccia a sinistra 5"/>
          <p:cNvSpPr/>
          <p:nvPr/>
        </p:nvSpPr>
        <p:spPr>
          <a:xfrm>
            <a:off x="8329116" y="2349823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5448796" y="3284984"/>
            <a:ext cx="2872436" cy="3384376"/>
            <a:chOff x="1979712" y="126980"/>
            <a:chExt cx="5168901" cy="608330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06" r="12223" b="11296"/>
            <a:stretch/>
          </p:blipFill>
          <p:spPr>
            <a:xfrm>
              <a:off x="1979712" y="126980"/>
              <a:ext cx="5168901" cy="6083300"/>
            </a:xfrm>
            <a:prstGeom prst="rect">
              <a:avLst/>
            </a:prstGeom>
          </p:spPr>
        </p:pic>
        <p:sp>
          <p:nvSpPr>
            <p:cNvPr id="8" name="Rettangolo 7"/>
            <p:cNvSpPr/>
            <p:nvPr/>
          </p:nvSpPr>
          <p:spPr>
            <a:xfrm>
              <a:off x="1979712" y="692696"/>
              <a:ext cx="5112568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Arco 9"/>
          <p:cNvSpPr/>
          <p:nvPr/>
        </p:nvSpPr>
        <p:spPr>
          <a:xfrm>
            <a:off x="8401124" y="3212976"/>
            <a:ext cx="432048" cy="1440160"/>
          </a:xfrm>
          <a:prstGeom prst="arc">
            <a:avLst>
              <a:gd name="adj1" fmla="val 16200000"/>
              <a:gd name="adj2" fmla="val 569746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5245472" y="4064372"/>
            <a:ext cx="2952328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sinistra 11"/>
          <p:cNvSpPr/>
          <p:nvPr/>
        </p:nvSpPr>
        <p:spPr>
          <a:xfrm>
            <a:off x="8388424" y="6224612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95" y="1572648"/>
            <a:ext cx="1143000" cy="85725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57200" y="3356992"/>
            <a:ext cx="463105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"/>
            </a:pPr>
            <a:r>
              <a:rPr lang="it-IT" sz="2000" dirty="0"/>
              <a:t>Seleziona «</a:t>
            </a:r>
            <a:r>
              <a:rPr lang="it-IT" sz="2000" dirty="0" err="1"/>
              <a:t>Send</a:t>
            </a:r>
            <a:r>
              <a:rPr lang="it-IT" sz="2000" dirty="0"/>
              <a:t> </a:t>
            </a:r>
            <a:r>
              <a:rPr lang="it-IT" sz="2000" dirty="0" smtClean="0"/>
              <a:t>Data»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it-IT" sz="2000" dirty="0" smtClean="0"/>
              <a:t>Spuntare </a:t>
            </a:r>
            <a:r>
              <a:rPr lang="it-IT" sz="2000" dirty="0"/>
              <a:t>il </a:t>
            </a:r>
            <a:r>
              <a:rPr lang="it-IT" sz="2000" dirty="0" smtClean="0"/>
              <a:t>modulo (o i moduli!!) </a:t>
            </a:r>
            <a:r>
              <a:rPr lang="it-IT" sz="2000" dirty="0"/>
              <a:t>«</a:t>
            </a:r>
            <a:r>
              <a:rPr lang="it-IT" sz="2000" dirty="0" err="1" smtClean="0"/>
              <a:t>Trieste_FreeWiFi_Movida</a:t>
            </a:r>
            <a:r>
              <a:rPr lang="it-IT" sz="2000" dirty="0" smtClean="0"/>
              <a:t>»</a:t>
            </a:r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"/>
            </a:pPr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"/>
            </a:pPr>
            <a:r>
              <a:rPr lang="it-IT" sz="2000" dirty="0" smtClean="0"/>
              <a:t>Seleziona </a:t>
            </a:r>
            <a:r>
              <a:rPr lang="it-IT" sz="2000" dirty="0"/>
              <a:t>«Invia selezionato»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167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Correggi / modifica </a:t>
            </a:r>
            <a:r>
              <a:rPr lang="it-IT" sz="3000" dirty="0" smtClean="0"/>
              <a:t>i </a:t>
            </a:r>
            <a:r>
              <a:rPr lang="it-IT" sz="3000" dirty="0"/>
              <a:t>dati</a:t>
            </a:r>
            <a:br>
              <a:rPr lang="it-IT" sz="3000" dirty="0"/>
            </a:br>
            <a:r>
              <a:rPr lang="it-IT" sz="3000" dirty="0"/>
              <a:t>(se il GPS non prende o non ti piace la foto….)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Vai su «</a:t>
            </a:r>
            <a:r>
              <a:rPr lang="it-IT" dirty="0" err="1" smtClean="0"/>
              <a:t>Edit</a:t>
            </a:r>
            <a:r>
              <a:rPr lang="it-IT" dirty="0" smtClean="0"/>
              <a:t> Data» per modificare i dati sulla mappa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Andando alle singole voci è possibile modificare i dati inseriti</a:t>
            </a:r>
            <a:endParaRPr lang="it-IT" dirty="0"/>
          </a:p>
        </p:txBody>
      </p:sp>
      <p:pic>
        <p:nvPicPr>
          <p:cNvPr id="8" name="Segnaposto contenuto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42" y="2132856"/>
            <a:ext cx="2545854" cy="4525963"/>
          </a:xfrm>
          <a:prstGeom prst="rect">
            <a:avLst/>
          </a:prstGeom>
        </p:spPr>
      </p:pic>
      <p:sp>
        <p:nvSpPr>
          <p:cNvPr id="9" name="Freccia a sinistra 8"/>
          <p:cNvSpPr/>
          <p:nvPr/>
        </p:nvSpPr>
        <p:spPr>
          <a:xfrm rot="10800000">
            <a:off x="418576" y="4143809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r="13056" b="10834"/>
          <a:stretch/>
        </p:blipFill>
        <p:spPr>
          <a:xfrm>
            <a:off x="4932040" y="2204864"/>
            <a:ext cx="3240360" cy="389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4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99592" y="620688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dirty="0" smtClean="0"/>
              <a:t>A questo </a:t>
            </a:r>
            <a:r>
              <a:rPr lang="it-IT" sz="2500" dirty="0" err="1" smtClean="0"/>
              <a:t>punto..ci</a:t>
            </a:r>
            <a:r>
              <a:rPr lang="it-IT" sz="2500" dirty="0" smtClean="0"/>
              <a:t> siamo! Dovresti aver capito come funziona la raccolta dei dati con </a:t>
            </a:r>
            <a:r>
              <a:rPr lang="it-IT" sz="2500" dirty="0" err="1" smtClean="0"/>
              <a:t>GeoODK</a:t>
            </a:r>
            <a:r>
              <a:rPr lang="it-IT" sz="2500" dirty="0" smtClean="0"/>
              <a:t>.</a:t>
            </a:r>
          </a:p>
          <a:p>
            <a:pPr algn="ctr"/>
            <a:r>
              <a:rPr lang="it-IT" sz="2500" dirty="0" smtClean="0"/>
              <a:t>Speriamo che tu riesca ad aiutarci quanto più possibile nella raccolta e ti ringraziamo in anticipo.</a:t>
            </a:r>
          </a:p>
          <a:p>
            <a:pPr algn="ctr"/>
            <a:endParaRPr lang="it-IT" sz="2500" dirty="0" smtClean="0"/>
          </a:p>
          <a:p>
            <a:pPr algn="ctr"/>
            <a:r>
              <a:rPr lang="it-IT" sz="2500" dirty="0" smtClean="0"/>
              <a:t>Sarai </a:t>
            </a:r>
            <a:r>
              <a:rPr lang="it-IT" sz="2500" dirty="0"/>
              <a:t>s</a:t>
            </a:r>
            <a:r>
              <a:rPr lang="it-IT" sz="2500" dirty="0" smtClean="0"/>
              <a:t>icuramente un ottimo sensore urbano ;)</a:t>
            </a:r>
          </a:p>
          <a:p>
            <a:pPr algn="ctr"/>
            <a:endParaRPr lang="it-IT" sz="2500" dirty="0"/>
          </a:p>
          <a:p>
            <a:pPr algn="ctr"/>
            <a:endParaRPr lang="it-IT" sz="2500" dirty="0" smtClean="0"/>
          </a:p>
          <a:p>
            <a:pPr algn="ctr"/>
            <a:r>
              <a:rPr lang="it-IT" sz="2500" dirty="0" smtClean="0"/>
              <a:t>Se dovessi avere problemi, chiarimenti, o volessi avere i risultati ottenuti da questa ricerca, non esitare a contattarci con una mail!</a:t>
            </a:r>
          </a:p>
          <a:p>
            <a:pPr algn="ctr"/>
            <a:endParaRPr lang="it-IT" sz="2500" dirty="0"/>
          </a:p>
        </p:txBody>
      </p:sp>
      <p:sp>
        <p:nvSpPr>
          <p:cNvPr id="3" name="Rettangolo 2"/>
          <p:cNvSpPr/>
          <p:nvPr/>
        </p:nvSpPr>
        <p:spPr>
          <a:xfrm>
            <a:off x="5436096" y="5375538"/>
            <a:ext cx="33843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/>
              <a:t>Viola Defend</a:t>
            </a:r>
          </a:p>
          <a:p>
            <a:r>
              <a:rPr lang="it-IT" sz="2500" dirty="0"/>
              <a:t>viola.defend@outlook.it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5375538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500" dirty="0" smtClean="0"/>
              <a:t>Giuseppe </a:t>
            </a:r>
            <a:r>
              <a:rPr lang="it-IT" sz="2500" dirty="0" err="1" smtClean="0"/>
              <a:t>Borruso</a:t>
            </a:r>
            <a:endParaRPr lang="it-IT" sz="2500" dirty="0"/>
          </a:p>
          <a:p>
            <a:r>
              <a:rPr lang="it-IT" sz="2500" dirty="0" smtClean="0"/>
              <a:t>Giuseppe.borruso@deams.units.it</a:t>
            </a:r>
            <a:endParaRPr lang="it-IT" sz="2500" dirty="0"/>
          </a:p>
        </p:txBody>
      </p:sp>
    </p:spTree>
    <p:extLst>
      <p:ext uri="{BB962C8B-B14F-4D97-AF65-F5344CB8AC3E}">
        <p14:creationId xmlns:p14="http://schemas.microsoft.com/office/powerpoint/2010/main" val="214935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3168352" cy="4536504"/>
          </a:xfrm>
        </p:spPr>
        <p:txBody>
          <a:bodyPr/>
          <a:lstStyle/>
          <a:p>
            <a:r>
              <a:rPr lang="it-IT" dirty="0" smtClean="0"/>
              <a:t>Buona raccolta dati e…</a:t>
            </a:r>
            <a:br>
              <a:rPr lang="it-IT" dirty="0" smtClean="0"/>
            </a:br>
            <a:r>
              <a:rPr lang="it-IT" dirty="0" smtClean="0"/>
              <a:t> grazie </a:t>
            </a:r>
            <a:r>
              <a:rPr lang="it-IT" dirty="0" smtClean="0"/>
              <a:t>per l’aiuto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360" y="8136"/>
            <a:ext cx="5715000" cy="68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2996952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Se stai leggendo questo </a:t>
            </a:r>
            <a:r>
              <a:rPr lang="it-IT" sz="2000" dirty="0" err="1" smtClean="0"/>
              <a:t>file..siamo</a:t>
            </a:r>
            <a:r>
              <a:rPr lang="it-IT" sz="2000" dirty="0" smtClean="0"/>
              <a:t> già a buon punto! Speriamo di attirare la tua attenzione. Cerchiamo </a:t>
            </a:r>
            <a:r>
              <a:rPr lang="it-IT" sz="2000" dirty="0"/>
              <a:t>volontari per raccogliere </a:t>
            </a:r>
            <a:r>
              <a:rPr lang="it-IT" sz="2000" dirty="0" smtClean="0"/>
              <a:t>dati direttamente dal proprio </a:t>
            </a:r>
            <a:r>
              <a:rPr lang="it-IT" sz="2000" dirty="0" err="1" smtClean="0"/>
              <a:t>smartphone</a:t>
            </a:r>
            <a:r>
              <a:rPr lang="it-IT" sz="2000" dirty="0" smtClean="0"/>
              <a:t> nel comune </a:t>
            </a:r>
            <a:r>
              <a:rPr lang="it-IT" sz="2000" dirty="0"/>
              <a:t>di </a:t>
            </a:r>
            <a:r>
              <a:rPr lang="it-IT" sz="2000" b="1" dirty="0"/>
              <a:t>Trieste</a:t>
            </a:r>
            <a:r>
              <a:rPr lang="it-IT" sz="2000" dirty="0"/>
              <a:t> inerenti a</a:t>
            </a:r>
            <a:r>
              <a:rPr lang="it-IT" sz="2000" dirty="0" smtClean="0"/>
              <a:t>:</a:t>
            </a:r>
          </a:p>
          <a:p>
            <a:r>
              <a:rPr lang="it-IT" sz="20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dove </a:t>
            </a:r>
            <a:r>
              <a:rPr lang="it-IT" sz="2000" dirty="0"/>
              <a:t>si concentra la </a:t>
            </a:r>
            <a:r>
              <a:rPr lang="it-IT" sz="2000" dirty="0" smtClean="0"/>
              <a:t>movida triestina sia durante le giornate ‘’normali’’ (mercoledì universitari, aperitivi, passeggiate, ecc.) sia quando </a:t>
            </a:r>
            <a:r>
              <a:rPr lang="it-IT" sz="2000" dirty="0"/>
              <a:t>ci sono </a:t>
            </a:r>
            <a:r>
              <a:rPr lang="it-IT" sz="2000" dirty="0" smtClean="0"/>
              <a:t>eventi particolari (come Trieste Estate, </a:t>
            </a:r>
            <a:r>
              <a:rPr lang="it-IT" sz="2000" dirty="0" err="1" smtClean="0"/>
              <a:t>TriesteNext</a:t>
            </a:r>
            <a:r>
              <a:rPr lang="it-IT" sz="2000" dirty="0" smtClean="0"/>
              <a:t>, </a:t>
            </a:r>
            <a:r>
              <a:rPr lang="it-IT" sz="2000" dirty="0" err="1" smtClean="0"/>
              <a:t>Barcolana</a:t>
            </a:r>
            <a:r>
              <a:rPr lang="it-IT" sz="2000" dirty="0" smtClean="0"/>
              <a:t>)</a:t>
            </a:r>
          </a:p>
          <a:p>
            <a:endParaRPr lang="it-IT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 presenza </a:t>
            </a:r>
            <a:r>
              <a:rPr lang="it-IT" sz="2000" dirty="0"/>
              <a:t>di </a:t>
            </a:r>
            <a:r>
              <a:rPr lang="it-IT" sz="2000" dirty="0" smtClean="0"/>
              <a:t>reti di free </a:t>
            </a:r>
            <a:r>
              <a:rPr lang="it-IT" sz="2000" dirty="0" err="1" smtClean="0"/>
              <a:t>WiFi</a:t>
            </a:r>
            <a:r>
              <a:rPr lang="it-IT" sz="2000" dirty="0" smtClean="0"/>
              <a:t> (pubbliche –come </a:t>
            </a:r>
            <a:r>
              <a:rPr lang="it-IT" sz="2000" dirty="0" err="1" smtClean="0"/>
              <a:t>TriesteFreeSpoTS</a:t>
            </a:r>
            <a:r>
              <a:rPr lang="it-IT" sz="2000" dirty="0" smtClean="0"/>
              <a:t> o </a:t>
            </a:r>
            <a:r>
              <a:rPr lang="it-IT" sz="2000" dirty="0" err="1" smtClean="0"/>
              <a:t>Eduroam</a:t>
            </a:r>
            <a:r>
              <a:rPr lang="it-IT" sz="2000" dirty="0" smtClean="0"/>
              <a:t> - o private)</a:t>
            </a:r>
            <a:endParaRPr lang="it-IT" sz="2000" dirty="0"/>
          </a:p>
        </p:txBody>
      </p:sp>
      <p:pic>
        <p:nvPicPr>
          <p:cNvPr id="5" name="Picture 2" descr="https://encrypted-tbn1.gstatic.com/images?q=tbn:ANd9GcRMGobcnBOrKqJgw8x_knzmF2V-PfNaZgrxO-Baj0ncoUMIWaD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770"/>
            <a:ext cx="295284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3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061248" cy="1143000"/>
          </a:xfrm>
        </p:spPr>
        <p:txBody>
          <a:bodyPr>
            <a:normAutofit/>
          </a:bodyPr>
          <a:lstStyle/>
          <a:p>
            <a:r>
              <a:rPr lang="it-IT" sz="3000" dirty="0" smtClean="0"/>
              <a:t>Cosa ti serve per raccogliere i dati: </a:t>
            </a:r>
            <a:r>
              <a:rPr lang="it-IT" sz="3000" dirty="0" err="1" smtClean="0"/>
              <a:t>GeoODK</a:t>
            </a:r>
            <a:r>
              <a:rPr lang="it-IT" sz="3000" dirty="0" smtClean="0"/>
              <a:t> </a:t>
            </a:r>
            <a:r>
              <a:rPr lang="it-IT" sz="3000" dirty="0" err="1" smtClean="0"/>
              <a:t>Collect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978896" cy="172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L’applicazione che usiamo è </a:t>
            </a:r>
            <a:r>
              <a:rPr lang="it-IT" sz="2000" dirty="0" err="1" smtClean="0"/>
              <a:t>GeoODK</a:t>
            </a:r>
            <a:r>
              <a:rPr lang="it-IT" sz="2000" dirty="0" smtClean="0"/>
              <a:t> </a:t>
            </a:r>
            <a:r>
              <a:rPr lang="it-IT" sz="2000" dirty="0" err="1" smtClean="0"/>
              <a:t>Collect</a:t>
            </a:r>
            <a:r>
              <a:rPr lang="it-IT" sz="2000" dirty="0" smtClean="0"/>
              <a:t>, scaricabile dal Google Play Store</a:t>
            </a: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play.google.com/store</a:t>
            </a:r>
            <a:endParaRPr lang="it-IT" sz="2000" dirty="0" smtClean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14" r="-626" b="42091"/>
          <a:stretch/>
        </p:blipFill>
        <p:spPr>
          <a:xfrm>
            <a:off x="5197132" y="188640"/>
            <a:ext cx="3767357" cy="3600400"/>
          </a:xfr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4773" r="1004" b="15677"/>
          <a:stretch/>
        </p:blipFill>
        <p:spPr>
          <a:xfrm>
            <a:off x="2555776" y="2945353"/>
            <a:ext cx="2506590" cy="36004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3543" y="3514899"/>
            <a:ext cx="1743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Una volta aperta, ecco la schermata iniziale</a:t>
            </a:r>
            <a:endParaRPr lang="it-IT" sz="2000" dirty="0"/>
          </a:p>
        </p:txBody>
      </p:sp>
      <p:sp>
        <p:nvSpPr>
          <p:cNvPr id="8" name="Freccia a destra 7"/>
          <p:cNvSpPr/>
          <p:nvPr/>
        </p:nvSpPr>
        <p:spPr>
          <a:xfrm>
            <a:off x="1030821" y="4941168"/>
            <a:ext cx="129614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0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000" dirty="0" smtClean="0"/>
              <a:t>Breve panoramica sui comandi dell’</a:t>
            </a:r>
            <a:r>
              <a:rPr lang="it-IT" sz="3000" dirty="0" err="1" smtClean="0"/>
              <a:t>app</a:t>
            </a:r>
            <a:endParaRPr lang="it-IT" sz="3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  <p:sp>
        <p:nvSpPr>
          <p:cNvPr id="5" name="Rettangolo 4"/>
          <p:cNvSpPr/>
          <p:nvPr/>
        </p:nvSpPr>
        <p:spPr>
          <a:xfrm>
            <a:off x="3447636" y="2363628"/>
            <a:ext cx="93610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4743780" y="2363628"/>
            <a:ext cx="936104" cy="9361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447636" y="3399504"/>
            <a:ext cx="936104" cy="93610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43780" y="3399504"/>
            <a:ext cx="936104" cy="93610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445904" y="4448396"/>
            <a:ext cx="93610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742048" y="4448396"/>
            <a:ext cx="936104" cy="93610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4 11"/>
          <p:cNvCxnSpPr>
            <a:stCxn id="5" idx="1"/>
          </p:cNvCxnSpPr>
          <p:nvPr/>
        </p:nvCxnSpPr>
        <p:spPr>
          <a:xfrm rot="10800000">
            <a:off x="2483768" y="2831680"/>
            <a:ext cx="963868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97040" y="2060848"/>
            <a:ext cx="19442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Qui trovi il ‘’questionario’’ da compilare di volta in volta</a:t>
            </a:r>
            <a:endParaRPr lang="it-IT" dirty="0"/>
          </a:p>
        </p:txBody>
      </p:sp>
      <p:cxnSp>
        <p:nvCxnSpPr>
          <p:cNvPr id="14" name="Connettore 4 13"/>
          <p:cNvCxnSpPr/>
          <p:nvPr/>
        </p:nvCxnSpPr>
        <p:spPr>
          <a:xfrm rot="10800000">
            <a:off x="2454272" y="4964156"/>
            <a:ext cx="963868" cy="127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67544" y="4669625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Cancella i dati già inseriti non ancora inviati</a:t>
            </a:r>
            <a:endParaRPr lang="it-IT" dirty="0"/>
          </a:p>
        </p:txBody>
      </p:sp>
      <p:cxnSp>
        <p:nvCxnSpPr>
          <p:cNvPr id="16" name="Connettore 4 15"/>
          <p:cNvCxnSpPr/>
          <p:nvPr/>
        </p:nvCxnSpPr>
        <p:spPr>
          <a:xfrm rot="10800000">
            <a:off x="2454272" y="3869288"/>
            <a:ext cx="963868" cy="12700"/>
          </a:xfrm>
          <a:prstGeom prst="bentConnector3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467544" y="3308791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Consente di modificare i dati salvati e non ancora inviati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272428" y="2361654"/>
            <a:ext cx="2376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Una volta salvati i dati, vanno inviati da qui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98688" y="4654877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 </a:t>
            </a:r>
            <a:r>
              <a:rPr lang="it-IT" dirty="0" smtClean="0"/>
              <a:t>Impostazioni dell’applicazione</a:t>
            </a:r>
            <a:endParaRPr lang="it-IT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00192" y="3284984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Visualizza su mappa i dati che hai acquisito e non ancora inviato</a:t>
            </a:r>
            <a:endParaRPr lang="it-IT" dirty="0"/>
          </a:p>
        </p:txBody>
      </p:sp>
      <p:cxnSp>
        <p:nvCxnSpPr>
          <p:cNvPr id="22" name="Connettore 4 21"/>
          <p:cNvCxnSpPr>
            <a:stCxn id="6" idx="3"/>
            <a:endCxn id="18" idx="1"/>
          </p:cNvCxnSpPr>
          <p:nvPr/>
        </p:nvCxnSpPr>
        <p:spPr>
          <a:xfrm flipV="1">
            <a:off x="5679884" y="2684820"/>
            <a:ext cx="592544" cy="146860"/>
          </a:xfrm>
          <a:prstGeom prst="bent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4 22"/>
          <p:cNvCxnSpPr/>
          <p:nvPr/>
        </p:nvCxnSpPr>
        <p:spPr>
          <a:xfrm>
            <a:off x="5690220" y="3881069"/>
            <a:ext cx="548300" cy="13887"/>
          </a:xfrm>
          <a:prstGeom prst="bentConnector3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4 23"/>
          <p:cNvCxnSpPr/>
          <p:nvPr/>
        </p:nvCxnSpPr>
        <p:spPr>
          <a:xfrm>
            <a:off x="5724128" y="4999289"/>
            <a:ext cx="548300" cy="13887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647056"/>
          </a:xfrm>
        </p:spPr>
        <p:txBody>
          <a:bodyPr>
            <a:normAutofit/>
          </a:bodyPr>
          <a:lstStyle/>
          <a:p>
            <a:r>
              <a:rPr lang="it-IT" sz="3000" dirty="0" smtClean="0"/>
              <a:t>Prima di partire con l’acquisizione dei dati, bisogna seguire per la prima volta questi passaggi:</a:t>
            </a: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45368" y="2464296"/>
            <a:ext cx="4944973" cy="35569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Premi l’icona ‘</a:t>
            </a:r>
            <a:r>
              <a:rPr lang="it-IT" sz="2000" dirty="0" err="1" smtClean="0"/>
              <a:t>Settings</a:t>
            </a:r>
            <a:r>
              <a:rPr lang="it-IT" sz="2000" dirty="0" smtClean="0"/>
              <a:t>’</a:t>
            </a:r>
          </a:p>
          <a:p>
            <a:pPr>
              <a:buFont typeface="Wingdings" panose="05000000000000000000" pitchFamily="2" charset="2"/>
              <a:buChar char="F"/>
            </a:pPr>
            <a:endParaRPr lang="it-IT" sz="200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Clicca su General </a:t>
            </a:r>
            <a:r>
              <a:rPr lang="it-IT" sz="2000" dirty="0" err="1" smtClean="0"/>
              <a:t>Settings</a:t>
            </a:r>
            <a:endParaRPr lang="it-IT" sz="2000" dirty="0"/>
          </a:p>
          <a:p>
            <a:pPr>
              <a:buFont typeface="Wingdings" panose="05000000000000000000" pitchFamily="2" charset="2"/>
              <a:buChar char="F"/>
            </a:pPr>
            <a:endParaRPr lang="it-IT" sz="200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Modifica l’URL presente con:</a:t>
            </a:r>
          </a:p>
          <a:p>
            <a:pPr marL="0" indent="0">
              <a:buNone/>
            </a:pPr>
            <a:r>
              <a:rPr lang="it-IT" sz="2000" dirty="0" smtClean="0">
                <a:hlinkClick r:id="rId2"/>
              </a:rPr>
              <a:t>https://formhub.org/triestegeo/</a:t>
            </a: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3"/>
          <a:srcRect l="58477" t="62735" r="7614" b="14980"/>
          <a:stretch/>
        </p:blipFill>
        <p:spPr>
          <a:xfrm>
            <a:off x="3347864" y="2132856"/>
            <a:ext cx="864096" cy="100811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/>
          <a:srcRect t="4416" r="2799" b="57549"/>
          <a:stretch/>
        </p:blipFill>
        <p:spPr>
          <a:xfrm>
            <a:off x="5393610" y="1529690"/>
            <a:ext cx="3293190" cy="2259350"/>
          </a:xfrm>
          <a:prstGeom prst="rect">
            <a:avLst/>
          </a:prstGeom>
        </p:spPr>
      </p:pic>
      <p:sp>
        <p:nvSpPr>
          <p:cNvPr id="18" name="Freccia a destra 17"/>
          <p:cNvSpPr/>
          <p:nvPr/>
        </p:nvSpPr>
        <p:spPr>
          <a:xfrm rot="1108596">
            <a:off x="4282977" y="4386950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2651" y="3751141"/>
            <a:ext cx="1621677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48436" y="1074440"/>
            <a:ext cx="4038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00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Ritorna su ‘</a:t>
            </a:r>
            <a:r>
              <a:rPr lang="it-IT" sz="2000" dirty="0" err="1" smtClean="0"/>
              <a:t>Settings</a:t>
            </a:r>
            <a:r>
              <a:rPr lang="it-IT" sz="2000" dirty="0" smtClean="0"/>
              <a:t>’ e seleziona «Form Management»</a:t>
            </a:r>
          </a:p>
          <a:p>
            <a:pPr>
              <a:buFont typeface="Wingdings" panose="05000000000000000000" pitchFamily="2" charset="2"/>
              <a:buChar char="F"/>
            </a:pPr>
            <a:endParaRPr lang="it-IT" sz="2000" dirty="0"/>
          </a:p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Comparirà una lista di nomi: scegli «</a:t>
            </a:r>
            <a:r>
              <a:rPr lang="it-IT" sz="2000" dirty="0" err="1" smtClean="0"/>
              <a:t>Trieste_FreeWiFi_Movida</a:t>
            </a:r>
            <a:r>
              <a:rPr lang="it-IT" sz="2000" dirty="0" smtClean="0"/>
              <a:t>»</a:t>
            </a:r>
          </a:p>
          <a:p>
            <a:pPr>
              <a:buFont typeface="Wingdings" panose="05000000000000000000" pitchFamily="2" charset="2"/>
              <a:buChar char="F"/>
            </a:pPr>
            <a:endParaRPr lang="it-IT" sz="200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Premi «Prendi Selezionato»</a:t>
            </a:r>
          </a:p>
          <a:p>
            <a:pPr>
              <a:buFont typeface="Wingdings" panose="05000000000000000000" pitchFamily="2" charset="2"/>
              <a:buChar char="F"/>
            </a:pPr>
            <a:endParaRPr lang="it-IT" sz="2000" dirty="0"/>
          </a:p>
          <a:p>
            <a:pPr>
              <a:buFont typeface="Wingdings" panose="05000000000000000000" pitchFamily="2" charset="2"/>
              <a:buChar char="F"/>
            </a:pPr>
            <a:r>
              <a:rPr lang="it-IT" sz="2000" dirty="0" smtClean="0"/>
              <a:t>Premi «OK» alla schermata successiva e torna alla schermata iniziale </a:t>
            </a:r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b="55030"/>
          <a:stretch/>
        </p:blipFill>
        <p:spPr>
          <a:xfrm>
            <a:off x="5394572" y="620687"/>
            <a:ext cx="2944157" cy="2232249"/>
          </a:xfrm>
        </p:spPr>
      </p:pic>
      <p:sp>
        <p:nvSpPr>
          <p:cNvPr id="6" name="Freccia a sinistra 5"/>
          <p:cNvSpPr/>
          <p:nvPr/>
        </p:nvSpPr>
        <p:spPr>
          <a:xfrm>
            <a:off x="7387058" y="1126343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376375" y="1196752"/>
            <a:ext cx="1666207" cy="3632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59" y="3110147"/>
            <a:ext cx="2983149" cy="298314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405276" y="3448050"/>
            <a:ext cx="2947332" cy="4850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sinistra 9"/>
          <p:cNvSpPr/>
          <p:nvPr/>
        </p:nvSpPr>
        <p:spPr>
          <a:xfrm>
            <a:off x="8028384" y="5589240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526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000" dirty="0" smtClean="0"/>
              <a:t>Adesso siete pronti per partire con l’acquisizione dei dati!</a:t>
            </a:r>
            <a:r>
              <a:rPr lang="it-IT" sz="3000" dirty="0"/>
              <a:t/>
            </a:r>
            <a:br>
              <a:rPr lang="it-IT" sz="3000" dirty="0"/>
            </a:br>
            <a:endParaRPr lang="it-IT" sz="30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3400" y="1672208"/>
            <a:ext cx="4362636" cy="499715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Dalla schermata iniziale premi ‘</a:t>
            </a:r>
            <a:r>
              <a:rPr lang="it-IT" sz="2000" dirty="0" err="1" smtClean="0"/>
              <a:t>Collect</a:t>
            </a:r>
            <a:r>
              <a:rPr lang="it-IT" sz="2000" dirty="0" smtClean="0"/>
              <a:t> Data’</a:t>
            </a:r>
          </a:p>
          <a:p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Seleziona «</a:t>
            </a:r>
            <a:r>
              <a:rPr lang="it-IT" sz="2000" dirty="0" err="1" smtClean="0"/>
              <a:t>Trieste_FreeWifi_Movida</a:t>
            </a:r>
            <a:r>
              <a:rPr lang="it-IT" sz="2000" dirty="0" smtClean="0"/>
              <a:t>»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E </a:t>
            </a:r>
            <a:r>
              <a:rPr lang="it-IT" sz="2000" dirty="0" err="1" smtClean="0"/>
              <a:t>ora..si</a:t>
            </a:r>
            <a:r>
              <a:rPr lang="it-IT" sz="2000" dirty="0" smtClean="0"/>
              <a:t> parte!! muoviti sullo schermo verso destra o sinistra per andare rispettivamente avanti o indietro nelle domande!</a:t>
            </a:r>
          </a:p>
          <a:p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816"/>
          <a:stretch/>
        </p:blipFill>
        <p:spPr>
          <a:xfrm>
            <a:off x="5554538" y="980729"/>
            <a:ext cx="2545854" cy="1728192"/>
          </a:xfrm>
        </p:spPr>
      </p:pic>
      <p:sp>
        <p:nvSpPr>
          <p:cNvPr id="6" name="Freccia a sinistra 5"/>
          <p:cNvSpPr/>
          <p:nvPr/>
        </p:nvSpPr>
        <p:spPr>
          <a:xfrm rot="10800000">
            <a:off x="4932040" y="2204864"/>
            <a:ext cx="576064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592" b="11481"/>
          <a:stretch/>
        </p:blipFill>
        <p:spPr>
          <a:xfrm>
            <a:off x="5608822" y="2950493"/>
            <a:ext cx="2743598" cy="32622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5572818" y="3501008"/>
            <a:ext cx="281560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46" y="4007256"/>
            <a:ext cx="2705870" cy="2705870"/>
          </a:xfrm>
          <a:prstGeom prst="rect">
            <a:avLst/>
          </a:prstGeom>
        </p:spPr>
      </p:pic>
      <p:sp>
        <p:nvSpPr>
          <p:cNvPr id="11" name="Arco 10"/>
          <p:cNvSpPr/>
          <p:nvPr/>
        </p:nvSpPr>
        <p:spPr>
          <a:xfrm>
            <a:off x="8388424" y="2204864"/>
            <a:ext cx="432048" cy="1440160"/>
          </a:xfrm>
          <a:prstGeom prst="arc">
            <a:avLst>
              <a:gd name="adj1" fmla="val 16200000"/>
              <a:gd name="adj2" fmla="val 569746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Arco 11"/>
          <p:cNvSpPr/>
          <p:nvPr/>
        </p:nvSpPr>
        <p:spPr>
          <a:xfrm>
            <a:off x="8460432" y="3789040"/>
            <a:ext cx="432048" cy="1440160"/>
          </a:xfrm>
          <a:prstGeom prst="arc">
            <a:avLst>
              <a:gd name="adj1" fmla="val 16200000"/>
              <a:gd name="adj2" fmla="val 5697460"/>
            </a:avLst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r="15905" b="9853"/>
          <a:stretch/>
        </p:blipFill>
        <p:spPr>
          <a:xfrm>
            <a:off x="4932040" y="188640"/>
            <a:ext cx="3312368" cy="37203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39552" y="393338"/>
            <a:ext cx="424847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I primi dati richiesti:</a:t>
            </a:r>
          </a:p>
          <a:p>
            <a:endParaRPr lang="it-IT" dirty="0" smtClean="0"/>
          </a:p>
          <a:p>
            <a:pPr marL="342900" indent="-342900">
              <a:buFontTx/>
              <a:buChar char="-"/>
            </a:pPr>
            <a:r>
              <a:rPr lang="it-IT" sz="2500" dirty="0" smtClean="0"/>
              <a:t>Giorno e ora</a:t>
            </a:r>
            <a:r>
              <a:rPr lang="it-IT" dirty="0" smtClean="0"/>
              <a:t>: verranno rilevate in automatico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70" y="3730647"/>
            <a:ext cx="3601782" cy="301072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88024" y="3976315"/>
            <a:ext cx="396044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500" b="1" dirty="0" smtClean="0"/>
              <a:t>Posizione GPS</a:t>
            </a:r>
            <a:endParaRPr lang="it-IT" dirty="0"/>
          </a:p>
          <a:p>
            <a:r>
              <a:rPr lang="it-IT" dirty="0" smtClean="0"/>
              <a:t>Ci </a:t>
            </a:r>
            <a:r>
              <a:rPr lang="it-IT" dirty="0"/>
              <a:t>mette troppo a caricare le coordinate e hai </a:t>
            </a:r>
            <a:r>
              <a:rPr lang="it-IT" dirty="0" smtClean="0"/>
              <a:t>fretta? Non </a:t>
            </a:r>
            <a:r>
              <a:rPr lang="it-IT" dirty="0"/>
              <a:t>preoccuparti! Puoi cliccare su «registrare localizzazione» dopo qualche </a:t>
            </a:r>
            <a:r>
              <a:rPr lang="it-IT" dirty="0" smtClean="0"/>
              <a:t>secondo (pazienta un pochino però!) e </a:t>
            </a:r>
            <a:r>
              <a:rPr lang="it-IT" dirty="0"/>
              <a:t>modificare le coordinate più tardi andando sul comando ‘’</a:t>
            </a:r>
            <a:r>
              <a:rPr lang="it-IT" dirty="0" err="1"/>
              <a:t>Edit</a:t>
            </a:r>
            <a:r>
              <a:rPr lang="it-IT" dirty="0"/>
              <a:t> data</a:t>
            </a:r>
            <a:r>
              <a:rPr lang="it-IT" dirty="0" smtClean="0"/>
              <a:t>’’ se non sono troppo precise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69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91264" cy="2007096"/>
          </a:xfrm>
        </p:spPr>
        <p:txBody>
          <a:bodyPr>
            <a:noAutofit/>
          </a:bodyPr>
          <a:lstStyle/>
          <a:p>
            <a:r>
              <a:rPr lang="it-IT" sz="3000" dirty="0" smtClean="0"/>
              <a:t>….Ora scrivi qualcosa su cosa stai facendo (se c’è un evento o è una serata qualsiasi) e sulla zona / indirizzo</a:t>
            </a:r>
            <a:r>
              <a:rPr lang="it-IT" sz="3000" dirty="0"/>
              <a:t/>
            </a:r>
            <a:br>
              <a:rPr lang="it-IT" sz="3000" dirty="0"/>
            </a:br>
            <a:r>
              <a:rPr lang="it-IT" sz="2000" dirty="0" smtClean="0"/>
              <a:t>(ok, la posizione GPS ce l’abbiamo ma magari ci puoi dare indicazioni più precise)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9" y="2646656"/>
            <a:ext cx="3662664" cy="36626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27" y="2628207"/>
            <a:ext cx="3681113" cy="36811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5" y="4221088"/>
            <a:ext cx="35844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 es. sei fuori per un aperitivo, una passeggiata, una cena al ristorante o magari partecipi a qualche evento particolare (un concerto, fiere, sagre, festival, </a:t>
            </a:r>
            <a:r>
              <a:rPr lang="it-IT" dirty="0" err="1" smtClean="0"/>
              <a:t>ecc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44779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Ad es. Zona Piazza </a:t>
            </a:r>
            <a:r>
              <a:rPr lang="it-IT" dirty="0" err="1" smtClean="0"/>
              <a:t>Cavana</a:t>
            </a:r>
            <a:r>
              <a:rPr lang="it-IT" dirty="0" smtClean="0"/>
              <a:t>, Piazza Unità, </a:t>
            </a:r>
            <a:r>
              <a:rPr lang="it-IT" dirty="0" err="1" smtClean="0"/>
              <a:t>Barcola</a:t>
            </a:r>
            <a:r>
              <a:rPr lang="it-IT" dirty="0" smtClean="0"/>
              <a:t>, 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866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</TotalTime>
  <Words>692</Words>
  <Application>Microsoft Office PowerPoint</Application>
  <PresentationFormat>Presentazione su schermo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Wingdings</vt:lpstr>
      <vt:lpstr>Tema di Office</vt:lpstr>
      <vt:lpstr>Presentazione standard di PowerPoint</vt:lpstr>
      <vt:lpstr>Presentazione standard di PowerPoint</vt:lpstr>
      <vt:lpstr>Cosa ti serve per raccogliere i dati: GeoODK Collect</vt:lpstr>
      <vt:lpstr>Breve panoramica sui comandi dell’app</vt:lpstr>
      <vt:lpstr>Prima di partire con l’acquisizione dei dati, bisogna seguire per la prima volta questi passaggi:</vt:lpstr>
      <vt:lpstr>Presentazione standard di PowerPoint</vt:lpstr>
      <vt:lpstr>Adesso siete pronti per partire con l’acquisizione dei dati! </vt:lpstr>
      <vt:lpstr>Presentazione standard di PowerPoint</vt:lpstr>
      <vt:lpstr>….Ora scrivi qualcosa su cosa stai facendo (se c’è un evento o è una serata qualsiasi) e sulla zona / indirizzo (ok, la posizione GPS ce l’abbiamo ma magari ci puoi dare indicazioni più precise)</vt:lpstr>
      <vt:lpstr>Dacci un po’ di info su quanta gente c’è e se è presente una rete WiFi libera…</vt:lpstr>
      <vt:lpstr>…e quale è questa rete e con che intensità la rilevi dal tuo smartphone!</vt:lpstr>
      <vt:lpstr>Se hai delle altre cose da dire puoi inserirle alla fine e poi.. Salva tutti i dati!</vt:lpstr>
      <vt:lpstr>Ultimo passaggio: invia i dati</vt:lpstr>
      <vt:lpstr>Correggi / modifica i dati (se il GPS non prende o non ti piace la foto….)</vt:lpstr>
      <vt:lpstr>Presentazione standard di PowerPoint</vt:lpstr>
      <vt:lpstr>Buona raccolta dati e…  grazie per l’aiuto!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9373</dc:creator>
  <cp:lastModifiedBy>Viola Defend</cp:lastModifiedBy>
  <cp:revision>81</cp:revision>
  <dcterms:created xsi:type="dcterms:W3CDTF">2015-07-03T16:01:57Z</dcterms:created>
  <dcterms:modified xsi:type="dcterms:W3CDTF">2015-07-20T20:09:32Z</dcterms:modified>
</cp:coreProperties>
</file>