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8" r:id="rId3"/>
    <p:sldId id="269" r:id="rId4"/>
    <p:sldId id="263" r:id="rId5"/>
    <p:sldId id="262" r:id="rId6"/>
    <p:sldId id="270" r:id="rId7"/>
    <p:sldId id="271" r:id="rId8"/>
    <p:sldId id="264" r:id="rId9"/>
    <p:sldId id="267" r:id="rId10"/>
    <p:sldId id="266" r:id="rId11"/>
    <p:sldId id="265" r:id="rId12"/>
    <p:sldId id="268" r:id="rId13"/>
    <p:sldId id="257" r:id="rId14"/>
    <p:sldId id="259" r:id="rId15"/>
    <p:sldId id="260"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86DCF-ACB7-483D-B39A-4935A6C50560}" type="datetimeFigureOut">
              <a:rPr lang="it-IT" smtClean="0"/>
              <a:t>06/11/2019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5212A-CE72-4DB5-97EC-703C3E7F3644}" type="slidenum">
              <a:rPr lang="it-IT" smtClean="0"/>
              <a:t>‹N›</a:t>
            </a:fld>
            <a:endParaRPr lang="it-IT"/>
          </a:p>
        </p:txBody>
      </p:sp>
    </p:spTree>
    <p:extLst>
      <p:ext uri="{BB962C8B-B14F-4D97-AF65-F5344CB8AC3E}">
        <p14:creationId xmlns:p14="http://schemas.microsoft.com/office/powerpoint/2010/main" val="123383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67011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12</a:t>
            </a:fld>
            <a:endParaRPr lang="en-GB"/>
          </a:p>
        </p:txBody>
      </p:sp>
    </p:spTree>
    <p:extLst>
      <p:ext uri="{BB962C8B-B14F-4D97-AF65-F5344CB8AC3E}">
        <p14:creationId xmlns:p14="http://schemas.microsoft.com/office/powerpoint/2010/main" val="89707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43A7390-38FF-4546-B7CC-FA876C43A454}" type="datetimeFigureOut">
              <a:rPr lang="it-IT" smtClean="0"/>
              <a:t>06/11/2019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131242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3A7390-38FF-4546-B7CC-FA876C43A454}" type="datetimeFigureOut">
              <a:rPr lang="it-IT" smtClean="0"/>
              <a:t>06/11/2019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2190953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3A7390-38FF-4546-B7CC-FA876C43A454}" type="datetimeFigureOut">
              <a:rPr lang="it-IT" smtClean="0"/>
              <a:t>06/11/2019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295473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4648B884-8115-4914-ACCC-BD3D2C15D47D}" type="datetime1">
              <a:rPr lang="en-GB" smtClean="0">
                <a:solidFill>
                  <a:prstClr val="white">
                    <a:tint val="75000"/>
                  </a:prstClr>
                </a:solidFill>
              </a:rPr>
              <a:pPr/>
              <a:t>06/11/2019</a:t>
            </a:fld>
            <a:endParaRPr lang="en-GB">
              <a:solidFill>
                <a:prstClr val="white">
                  <a:tint val="75000"/>
                </a:prstClr>
              </a:solidFill>
            </a:endParaRPr>
          </a:p>
        </p:txBody>
      </p:sp>
      <p:sp>
        <p:nvSpPr>
          <p:cNvPr id="5" name="Segnaposto piè di pagina 4"/>
          <p:cNvSpPr>
            <a:spLocks noGrp="1"/>
          </p:cNvSpPr>
          <p:nvPr>
            <p:ph type="ftr" sz="quarter" idx="11"/>
          </p:nvPr>
        </p:nvSpPr>
        <p:spPr/>
        <p:txBody>
          <a:bodyPr/>
          <a:lstStyle/>
          <a:p>
            <a:endParaRPr lang="en-GB">
              <a:solidFill>
                <a:prstClr val="white">
                  <a:tint val="75000"/>
                </a:prstClr>
              </a:solidFill>
            </a:endParaRPr>
          </a:p>
        </p:txBody>
      </p:sp>
      <p:sp>
        <p:nvSpPr>
          <p:cNvPr id="6" name="Segnaposto numero diapositiva 5"/>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28683556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BC690DEC-291A-4BF7-AB85-2C408CACF388}" type="datetime1">
              <a:rPr lang="en-GB" smtClean="0">
                <a:solidFill>
                  <a:prstClr val="white">
                    <a:tint val="75000"/>
                  </a:prstClr>
                </a:solidFill>
              </a:rPr>
              <a:pPr/>
              <a:t>06/11/2019</a:t>
            </a:fld>
            <a:endParaRPr lang="en-GB">
              <a:solidFill>
                <a:prstClr val="white">
                  <a:tint val="75000"/>
                </a:prstClr>
              </a:solidFill>
            </a:endParaRPr>
          </a:p>
        </p:txBody>
      </p:sp>
      <p:sp>
        <p:nvSpPr>
          <p:cNvPr id="5" name="Segnaposto piè di pagina 4"/>
          <p:cNvSpPr>
            <a:spLocks noGrp="1"/>
          </p:cNvSpPr>
          <p:nvPr>
            <p:ph type="ftr" sz="quarter" idx="11"/>
          </p:nvPr>
        </p:nvSpPr>
        <p:spPr/>
        <p:txBody>
          <a:bodyPr/>
          <a:lstStyle/>
          <a:p>
            <a:endParaRPr lang="en-GB">
              <a:solidFill>
                <a:prstClr val="white">
                  <a:tint val="75000"/>
                </a:prstClr>
              </a:solidFill>
            </a:endParaRPr>
          </a:p>
        </p:txBody>
      </p:sp>
      <p:sp>
        <p:nvSpPr>
          <p:cNvPr id="6" name="Segnaposto numero diapositiva 5"/>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381670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48A0F7C-35A7-472A-B1BA-8C0C96D6FA15}" type="datetime1">
              <a:rPr lang="en-GB" smtClean="0">
                <a:solidFill>
                  <a:prstClr val="white">
                    <a:tint val="75000"/>
                  </a:prstClr>
                </a:solidFill>
              </a:rPr>
              <a:pPr/>
              <a:t>06/11/2019</a:t>
            </a:fld>
            <a:endParaRPr lang="en-GB">
              <a:solidFill>
                <a:prstClr val="white">
                  <a:tint val="75000"/>
                </a:prstClr>
              </a:solidFill>
            </a:endParaRPr>
          </a:p>
        </p:txBody>
      </p:sp>
      <p:sp>
        <p:nvSpPr>
          <p:cNvPr id="5" name="Segnaposto piè di pagina 4"/>
          <p:cNvSpPr>
            <a:spLocks noGrp="1"/>
          </p:cNvSpPr>
          <p:nvPr>
            <p:ph type="ftr" sz="quarter" idx="11"/>
          </p:nvPr>
        </p:nvSpPr>
        <p:spPr/>
        <p:txBody>
          <a:bodyPr/>
          <a:lstStyle/>
          <a:p>
            <a:endParaRPr lang="en-GB">
              <a:solidFill>
                <a:prstClr val="white">
                  <a:tint val="75000"/>
                </a:prstClr>
              </a:solidFill>
            </a:endParaRPr>
          </a:p>
        </p:txBody>
      </p:sp>
      <p:sp>
        <p:nvSpPr>
          <p:cNvPr id="6" name="Segnaposto numero diapositiva 5"/>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2948384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E8FD8D9B-151E-482C-A068-D0C098291C28}" type="datetime1">
              <a:rPr lang="en-GB" smtClean="0">
                <a:solidFill>
                  <a:prstClr val="white">
                    <a:tint val="75000"/>
                  </a:prstClr>
                </a:solidFill>
              </a:rPr>
              <a:pPr/>
              <a:t>06/11/2019</a:t>
            </a:fld>
            <a:endParaRPr lang="en-GB">
              <a:solidFill>
                <a:prstClr val="white">
                  <a:tint val="75000"/>
                </a:prstClr>
              </a:solidFill>
            </a:endParaRPr>
          </a:p>
        </p:txBody>
      </p:sp>
      <p:sp>
        <p:nvSpPr>
          <p:cNvPr id="6" name="Segnaposto piè di pagina 5"/>
          <p:cNvSpPr>
            <a:spLocks noGrp="1"/>
          </p:cNvSpPr>
          <p:nvPr>
            <p:ph type="ftr" sz="quarter" idx="11"/>
          </p:nvPr>
        </p:nvSpPr>
        <p:spPr/>
        <p:txBody>
          <a:bodyPr/>
          <a:lstStyle/>
          <a:p>
            <a:endParaRPr lang="en-GB">
              <a:solidFill>
                <a:prstClr val="white">
                  <a:tint val="75000"/>
                </a:prstClr>
              </a:solidFill>
            </a:endParaRPr>
          </a:p>
        </p:txBody>
      </p:sp>
      <p:sp>
        <p:nvSpPr>
          <p:cNvPr id="7" name="Segnaposto numero diapositiva 6"/>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3258925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C60E349B-5E4F-4679-A287-1D1DF788F7FF}" type="datetime1">
              <a:rPr lang="en-GB" smtClean="0">
                <a:solidFill>
                  <a:prstClr val="white">
                    <a:tint val="75000"/>
                  </a:prstClr>
                </a:solidFill>
              </a:rPr>
              <a:pPr/>
              <a:t>06/11/2019</a:t>
            </a:fld>
            <a:endParaRPr lang="en-GB">
              <a:solidFill>
                <a:prstClr val="white">
                  <a:tint val="75000"/>
                </a:prstClr>
              </a:solidFill>
            </a:endParaRPr>
          </a:p>
        </p:txBody>
      </p:sp>
      <p:sp>
        <p:nvSpPr>
          <p:cNvPr id="8" name="Segnaposto piè di pagina 7"/>
          <p:cNvSpPr>
            <a:spLocks noGrp="1"/>
          </p:cNvSpPr>
          <p:nvPr>
            <p:ph type="ftr" sz="quarter" idx="11"/>
          </p:nvPr>
        </p:nvSpPr>
        <p:spPr/>
        <p:txBody>
          <a:bodyPr/>
          <a:lstStyle/>
          <a:p>
            <a:endParaRPr lang="en-GB">
              <a:solidFill>
                <a:prstClr val="white">
                  <a:tint val="75000"/>
                </a:prstClr>
              </a:solidFill>
            </a:endParaRPr>
          </a:p>
        </p:txBody>
      </p:sp>
      <p:sp>
        <p:nvSpPr>
          <p:cNvPr id="9" name="Segnaposto numero diapositiva 8"/>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757690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D86B5B28-E1AD-4546-B1DB-4F5526573E95}" type="datetime1">
              <a:rPr lang="en-GB" smtClean="0">
                <a:solidFill>
                  <a:prstClr val="white">
                    <a:tint val="75000"/>
                  </a:prstClr>
                </a:solidFill>
              </a:rPr>
              <a:pPr/>
              <a:t>06/11/2019</a:t>
            </a:fld>
            <a:endParaRPr lang="en-GB">
              <a:solidFill>
                <a:prstClr val="white">
                  <a:tint val="75000"/>
                </a:prstClr>
              </a:solidFill>
            </a:endParaRPr>
          </a:p>
        </p:txBody>
      </p:sp>
      <p:sp>
        <p:nvSpPr>
          <p:cNvPr id="4" name="Segnaposto piè di pagina 3"/>
          <p:cNvSpPr>
            <a:spLocks noGrp="1"/>
          </p:cNvSpPr>
          <p:nvPr>
            <p:ph type="ftr" sz="quarter" idx="11"/>
          </p:nvPr>
        </p:nvSpPr>
        <p:spPr/>
        <p:txBody>
          <a:bodyPr/>
          <a:lstStyle/>
          <a:p>
            <a:endParaRPr lang="en-GB">
              <a:solidFill>
                <a:prstClr val="white">
                  <a:tint val="75000"/>
                </a:prstClr>
              </a:solidFill>
            </a:endParaRPr>
          </a:p>
        </p:txBody>
      </p:sp>
      <p:sp>
        <p:nvSpPr>
          <p:cNvPr id="5" name="Segnaposto numero diapositiva 4"/>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1841382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B259DCC-7AA9-43FE-BCF2-865856867DCD}" type="datetime1">
              <a:rPr lang="en-GB" smtClean="0">
                <a:solidFill>
                  <a:prstClr val="white">
                    <a:tint val="75000"/>
                  </a:prstClr>
                </a:solidFill>
              </a:rPr>
              <a:pPr/>
              <a:t>06/11/2019</a:t>
            </a:fld>
            <a:endParaRPr lang="en-GB">
              <a:solidFill>
                <a:prstClr val="white">
                  <a:tint val="75000"/>
                </a:prstClr>
              </a:solidFill>
            </a:endParaRPr>
          </a:p>
        </p:txBody>
      </p:sp>
      <p:sp>
        <p:nvSpPr>
          <p:cNvPr id="3" name="Segnaposto piè di pagina 2"/>
          <p:cNvSpPr>
            <a:spLocks noGrp="1"/>
          </p:cNvSpPr>
          <p:nvPr>
            <p:ph type="ftr" sz="quarter" idx="11"/>
          </p:nvPr>
        </p:nvSpPr>
        <p:spPr/>
        <p:txBody>
          <a:bodyPr/>
          <a:lstStyle/>
          <a:p>
            <a:endParaRPr lang="en-GB">
              <a:solidFill>
                <a:prstClr val="white">
                  <a:tint val="75000"/>
                </a:prstClr>
              </a:solidFill>
            </a:endParaRPr>
          </a:p>
        </p:txBody>
      </p:sp>
      <p:sp>
        <p:nvSpPr>
          <p:cNvPr id="4" name="Segnaposto numero diapositiva 3"/>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1596910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97763A-F8F0-4A59-A739-A280ECBE4627}" type="datetime1">
              <a:rPr lang="en-GB" smtClean="0">
                <a:solidFill>
                  <a:prstClr val="white">
                    <a:tint val="75000"/>
                  </a:prstClr>
                </a:solidFill>
              </a:rPr>
              <a:pPr/>
              <a:t>06/11/2019</a:t>
            </a:fld>
            <a:endParaRPr lang="en-GB">
              <a:solidFill>
                <a:prstClr val="white">
                  <a:tint val="75000"/>
                </a:prstClr>
              </a:solidFill>
            </a:endParaRPr>
          </a:p>
        </p:txBody>
      </p:sp>
      <p:sp>
        <p:nvSpPr>
          <p:cNvPr id="6" name="Segnaposto piè di pagina 5"/>
          <p:cNvSpPr>
            <a:spLocks noGrp="1"/>
          </p:cNvSpPr>
          <p:nvPr>
            <p:ph type="ftr" sz="quarter" idx="11"/>
          </p:nvPr>
        </p:nvSpPr>
        <p:spPr/>
        <p:txBody>
          <a:bodyPr/>
          <a:lstStyle/>
          <a:p>
            <a:endParaRPr lang="en-GB">
              <a:solidFill>
                <a:prstClr val="white">
                  <a:tint val="75000"/>
                </a:prstClr>
              </a:solidFill>
            </a:endParaRPr>
          </a:p>
        </p:txBody>
      </p:sp>
      <p:sp>
        <p:nvSpPr>
          <p:cNvPr id="7" name="Segnaposto numero diapositiva 6"/>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296772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3A7390-38FF-4546-B7CC-FA876C43A454}" type="datetimeFigureOut">
              <a:rPr lang="it-IT" smtClean="0"/>
              <a:t>06/11/2019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1855722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D01A21-3349-4D70-856E-741EFC20DD0D}" type="datetime1">
              <a:rPr lang="en-GB" smtClean="0">
                <a:solidFill>
                  <a:prstClr val="white">
                    <a:tint val="75000"/>
                  </a:prstClr>
                </a:solidFill>
              </a:rPr>
              <a:pPr/>
              <a:t>06/11/2019</a:t>
            </a:fld>
            <a:endParaRPr lang="en-GB">
              <a:solidFill>
                <a:prstClr val="white">
                  <a:tint val="75000"/>
                </a:prstClr>
              </a:solidFill>
            </a:endParaRPr>
          </a:p>
        </p:txBody>
      </p:sp>
      <p:sp>
        <p:nvSpPr>
          <p:cNvPr id="6" name="Segnaposto piè di pagina 5"/>
          <p:cNvSpPr>
            <a:spLocks noGrp="1"/>
          </p:cNvSpPr>
          <p:nvPr>
            <p:ph type="ftr" sz="quarter" idx="11"/>
          </p:nvPr>
        </p:nvSpPr>
        <p:spPr/>
        <p:txBody>
          <a:bodyPr/>
          <a:lstStyle/>
          <a:p>
            <a:endParaRPr lang="en-GB">
              <a:solidFill>
                <a:prstClr val="white">
                  <a:tint val="75000"/>
                </a:prstClr>
              </a:solidFill>
            </a:endParaRPr>
          </a:p>
        </p:txBody>
      </p:sp>
      <p:sp>
        <p:nvSpPr>
          <p:cNvPr id="7" name="Segnaposto numero diapositiva 6"/>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202202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497B8C3B-C38D-45ED-B554-036E594984A9}" type="datetime1">
              <a:rPr lang="en-GB" smtClean="0">
                <a:solidFill>
                  <a:prstClr val="white">
                    <a:tint val="75000"/>
                  </a:prstClr>
                </a:solidFill>
              </a:rPr>
              <a:pPr/>
              <a:t>06/11/2019</a:t>
            </a:fld>
            <a:endParaRPr lang="en-GB">
              <a:solidFill>
                <a:prstClr val="white">
                  <a:tint val="75000"/>
                </a:prstClr>
              </a:solidFill>
            </a:endParaRPr>
          </a:p>
        </p:txBody>
      </p:sp>
      <p:sp>
        <p:nvSpPr>
          <p:cNvPr id="5" name="Segnaposto piè di pagina 4"/>
          <p:cNvSpPr>
            <a:spLocks noGrp="1"/>
          </p:cNvSpPr>
          <p:nvPr>
            <p:ph type="ftr" sz="quarter" idx="11"/>
          </p:nvPr>
        </p:nvSpPr>
        <p:spPr/>
        <p:txBody>
          <a:bodyPr/>
          <a:lstStyle/>
          <a:p>
            <a:endParaRPr lang="en-GB">
              <a:solidFill>
                <a:prstClr val="white">
                  <a:tint val="75000"/>
                </a:prstClr>
              </a:solidFill>
            </a:endParaRPr>
          </a:p>
        </p:txBody>
      </p:sp>
      <p:sp>
        <p:nvSpPr>
          <p:cNvPr id="6" name="Segnaposto numero diapositiva 5"/>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155888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457C28D4-D348-4E06-A813-4A30FD7A084F}" type="datetime1">
              <a:rPr lang="en-GB" smtClean="0">
                <a:solidFill>
                  <a:prstClr val="white">
                    <a:tint val="75000"/>
                  </a:prstClr>
                </a:solidFill>
              </a:rPr>
              <a:pPr/>
              <a:t>06/11/2019</a:t>
            </a:fld>
            <a:endParaRPr lang="en-GB">
              <a:solidFill>
                <a:prstClr val="white">
                  <a:tint val="75000"/>
                </a:prstClr>
              </a:solidFill>
            </a:endParaRPr>
          </a:p>
        </p:txBody>
      </p:sp>
      <p:sp>
        <p:nvSpPr>
          <p:cNvPr id="5" name="Segnaposto piè di pagina 4"/>
          <p:cNvSpPr>
            <a:spLocks noGrp="1"/>
          </p:cNvSpPr>
          <p:nvPr>
            <p:ph type="ftr" sz="quarter" idx="11"/>
          </p:nvPr>
        </p:nvSpPr>
        <p:spPr/>
        <p:txBody>
          <a:bodyPr/>
          <a:lstStyle/>
          <a:p>
            <a:endParaRPr lang="en-GB">
              <a:solidFill>
                <a:prstClr val="white">
                  <a:tint val="75000"/>
                </a:prstClr>
              </a:solidFill>
            </a:endParaRPr>
          </a:p>
        </p:txBody>
      </p:sp>
      <p:sp>
        <p:nvSpPr>
          <p:cNvPr id="6" name="Segnaposto numero diapositiva 5"/>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296495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43A7390-38FF-4546-B7CC-FA876C43A454}" type="datetimeFigureOut">
              <a:rPr lang="it-IT" smtClean="0"/>
              <a:t>06/11/2019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4229270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43A7390-38FF-4546-B7CC-FA876C43A454}" type="datetimeFigureOut">
              <a:rPr lang="it-IT" smtClean="0"/>
              <a:t>06/11/2019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229446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43A7390-38FF-4546-B7CC-FA876C43A454}" type="datetimeFigureOut">
              <a:rPr lang="it-IT" smtClean="0"/>
              <a:t>06/11/2019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68003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43A7390-38FF-4546-B7CC-FA876C43A454}" type="datetimeFigureOut">
              <a:rPr lang="it-IT" smtClean="0"/>
              <a:t>06/11/2019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313956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43A7390-38FF-4546-B7CC-FA876C43A454}" type="datetimeFigureOut">
              <a:rPr lang="it-IT" smtClean="0"/>
              <a:t>06/11/2019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2994392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43A7390-38FF-4546-B7CC-FA876C43A454}" type="datetimeFigureOut">
              <a:rPr lang="it-IT" smtClean="0"/>
              <a:t>06/11/2019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658539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43A7390-38FF-4546-B7CC-FA876C43A454}" type="datetimeFigureOut">
              <a:rPr lang="it-IT" smtClean="0"/>
              <a:t>06/11/2019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137671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A7390-38FF-4546-B7CC-FA876C43A454}" type="datetimeFigureOut">
              <a:rPr lang="it-IT" smtClean="0"/>
              <a:t>06/11/2019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F5F09-D9EE-4E67-9487-B957FD025352}" type="slidenum">
              <a:rPr lang="it-IT" smtClean="0"/>
              <a:t>‹N›</a:t>
            </a:fld>
            <a:endParaRPr lang="it-IT"/>
          </a:p>
        </p:txBody>
      </p:sp>
    </p:spTree>
    <p:extLst>
      <p:ext uri="{BB962C8B-B14F-4D97-AF65-F5344CB8AC3E}">
        <p14:creationId xmlns:p14="http://schemas.microsoft.com/office/powerpoint/2010/main" val="169880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smtClean="0"/>
              <a:t>Terzo livello</a:t>
            </a:r>
          </a:p>
          <a:p>
            <a:pPr lvl="3"/>
            <a:r>
              <a:rPr lang="it-IT" dirty="0" smtClean="0"/>
              <a:t>Quarto livello</a:t>
            </a:r>
          </a:p>
          <a:p>
            <a:pPr lvl="4"/>
            <a:r>
              <a:rPr lang="it-IT" dirty="0" smtClean="0"/>
              <a:t>Quinto livello</a:t>
            </a:r>
            <a:endParaRPr lang="en-GB" dirty="0"/>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6AD30-A0D4-42AF-A60F-C7A262C96C55}" type="datetime1">
              <a:rPr lang="en-GB" smtClean="0">
                <a:solidFill>
                  <a:prstClr val="white">
                    <a:tint val="75000"/>
                  </a:prstClr>
                </a:solidFill>
              </a:rPr>
              <a:pPr/>
              <a:t>06/11/2019</a:t>
            </a:fld>
            <a:endParaRPr lang="en-GB">
              <a:solidFill>
                <a:prstClr val="white">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19077134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image" Target="../media/image10.jpeg"/><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cia.gov/library/publications/the-world-factbook/geos/in.html" TargetMode="External"/><Relationship Id="rId3" Type="http://schemas.openxmlformats.org/officeDocument/2006/relationships/hyperlink" Target="https://www.cia.gov/library/publications/the-world-factbook/geos/ca.html" TargetMode="External"/><Relationship Id="rId7" Type="http://schemas.openxmlformats.org/officeDocument/2006/relationships/hyperlink" Target="https://www.cia.gov/library/publications/the-world-factbook/geos/as.html" TargetMode="External"/><Relationship Id="rId2" Type="http://schemas.openxmlformats.org/officeDocument/2006/relationships/hyperlink" Target="https://www.cia.gov/library/publications/the-world-factbook/geos/rs.html" TargetMode="External"/><Relationship Id="rId1" Type="http://schemas.openxmlformats.org/officeDocument/2006/relationships/slideLayout" Target="../slideLayouts/slideLayout2.xml"/><Relationship Id="rId6" Type="http://schemas.openxmlformats.org/officeDocument/2006/relationships/hyperlink" Target="https://www.cia.gov/library/publications/the-world-factbook/geos/br.html" TargetMode="External"/><Relationship Id="rId5" Type="http://schemas.openxmlformats.org/officeDocument/2006/relationships/hyperlink" Target="https://www.cia.gov/library/publications/the-world-factbook/geos/ch.html" TargetMode="External"/><Relationship Id="rId10" Type="http://schemas.openxmlformats.org/officeDocument/2006/relationships/hyperlink" Target="https://www.cia.gov/library/publications/the-world-factbook/geos/kz.html" TargetMode="External"/><Relationship Id="rId4" Type="http://schemas.openxmlformats.org/officeDocument/2006/relationships/hyperlink" Target="https://www.cia.gov/library/publications/the-world-factbook/geos/us.html" TargetMode="External"/><Relationship Id="rId9" Type="http://schemas.openxmlformats.org/officeDocument/2006/relationships/hyperlink" Target="https://www.cia.gov/library/publications/the-world-factbook/geos/ar.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2207568" y="1340768"/>
            <a:ext cx="7700392" cy="1872208"/>
          </a:xfrm>
        </p:spPr>
        <p:txBody>
          <a:bodyPr>
            <a:normAutofit fontScale="90000"/>
          </a:bodyPr>
          <a:lstStyle/>
          <a:p>
            <a:r>
              <a:rPr lang="en-GB" dirty="0" smtClean="0"/>
              <a:t>STORIA GLOBALE</a:t>
            </a:r>
            <a:br>
              <a:rPr lang="en-GB" dirty="0" smtClean="0"/>
            </a:br>
            <a:r>
              <a:rPr lang="en-GB" dirty="0" smtClean="0"/>
              <a:t/>
            </a:r>
            <a:br>
              <a:rPr lang="en-GB" dirty="0" smtClean="0"/>
            </a:br>
            <a:endParaRPr lang="en-GB" sz="3600" dirty="0"/>
          </a:p>
        </p:txBody>
      </p:sp>
      <p:sp>
        <p:nvSpPr>
          <p:cNvPr id="7" name="Sottotitolo 6"/>
          <p:cNvSpPr>
            <a:spLocks noGrp="1"/>
          </p:cNvSpPr>
          <p:nvPr>
            <p:ph type="subTitle" idx="1"/>
          </p:nvPr>
        </p:nvSpPr>
        <p:spPr/>
        <p:txBody>
          <a:bodyPr/>
          <a:lstStyle/>
          <a:p>
            <a:r>
              <a:rPr lang="en-GB" dirty="0" smtClean="0"/>
              <a:t>Guido Abbattista</a:t>
            </a:r>
          </a:p>
          <a:p>
            <a:endParaRPr lang="en-GB" sz="1400" dirty="0"/>
          </a:p>
          <a:p>
            <a:r>
              <a:rPr lang="en-GB" sz="1400" dirty="0" err="1"/>
              <a:t>Laurea</a:t>
            </a:r>
            <a:r>
              <a:rPr lang="en-GB" sz="1400" dirty="0"/>
              <a:t> </a:t>
            </a:r>
            <a:r>
              <a:rPr lang="en-GB" sz="1400" dirty="0" err="1"/>
              <a:t>Magistrale</a:t>
            </a:r>
            <a:r>
              <a:rPr lang="en-GB" sz="1400" dirty="0"/>
              <a:t> </a:t>
            </a:r>
            <a:r>
              <a:rPr lang="en-GB" sz="1400" dirty="0" err="1"/>
              <a:t>Interateneo</a:t>
            </a:r>
            <a:r>
              <a:rPr lang="en-GB" sz="1400" dirty="0"/>
              <a:t> in </a:t>
            </a:r>
            <a:r>
              <a:rPr lang="en-GB" sz="1400" dirty="0" err="1"/>
              <a:t>Studi</a:t>
            </a:r>
            <a:r>
              <a:rPr lang="en-GB" sz="1400" dirty="0"/>
              <a:t> </a:t>
            </a:r>
            <a:r>
              <a:rPr lang="en-GB" sz="1400" dirty="0" err="1"/>
              <a:t>Storici</a:t>
            </a:r>
            <a:r>
              <a:rPr lang="en-GB" sz="1400" dirty="0"/>
              <a:t> dal </a:t>
            </a:r>
            <a:r>
              <a:rPr lang="en-GB" sz="1400" dirty="0" err="1"/>
              <a:t>Medioevo</a:t>
            </a:r>
            <a:r>
              <a:rPr lang="en-GB" sz="1400" dirty="0"/>
              <a:t> </a:t>
            </a:r>
            <a:r>
              <a:rPr lang="en-GB" sz="1400" dirty="0" err="1"/>
              <a:t>all’età</a:t>
            </a:r>
            <a:r>
              <a:rPr lang="en-GB" sz="1400" dirty="0"/>
              <a:t> </a:t>
            </a:r>
            <a:r>
              <a:rPr lang="en-GB" sz="1400" dirty="0" err="1"/>
              <a:t>contemporanea</a:t>
            </a:r>
            <a:endParaRPr lang="en-GB" sz="1400" dirty="0"/>
          </a:p>
          <a:p>
            <a:r>
              <a:rPr lang="en-GB" sz="1400" dirty="0" smtClean="0"/>
              <a:t>Moodle </a:t>
            </a:r>
            <a:r>
              <a:rPr lang="en-GB" sz="1400" dirty="0"/>
              <a:t>enrolment key: </a:t>
            </a:r>
            <a:r>
              <a:rPr lang="en-GB" sz="1400" b="1" dirty="0" smtClean="0">
                <a:solidFill>
                  <a:srgbClr val="FFFF00"/>
                </a:solidFill>
              </a:rPr>
              <a:t>GLOBHIST</a:t>
            </a:r>
          </a:p>
          <a:p>
            <a:endParaRPr lang="en-GB" sz="1400" b="1" dirty="0">
              <a:solidFill>
                <a:srgbClr val="FFFF00"/>
              </a:solidFill>
            </a:endParaRPr>
          </a:p>
        </p:txBody>
      </p:sp>
    </p:spTree>
    <p:extLst>
      <p:ext uri="{BB962C8B-B14F-4D97-AF65-F5344CB8AC3E}">
        <p14:creationId xmlns:p14="http://schemas.microsoft.com/office/powerpoint/2010/main" val="2460264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60942"/>
          </a:xfrm>
        </p:spPr>
        <p:txBody>
          <a:bodyPr/>
          <a:lstStyle/>
          <a:p>
            <a:pPr algn="ctr"/>
            <a:r>
              <a:rPr lang="it-IT" b="1" dirty="0" err="1" smtClean="0">
                <a:solidFill>
                  <a:srgbClr val="FFC000"/>
                </a:solidFill>
              </a:rPr>
              <a:t>Xun</a:t>
            </a:r>
            <a:r>
              <a:rPr lang="it-IT" b="1" dirty="0" smtClean="0">
                <a:solidFill>
                  <a:srgbClr val="FFC000"/>
                </a:solidFill>
              </a:rPr>
              <a:t> River</a:t>
            </a:r>
            <a:endParaRPr lang="it-IT" b="1" dirty="0">
              <a:solidFill>
                <a:srgbClr val="FFC000"/>
              </a:solidFill>
            </a:endParaRPr>
          </a:p>
        </p:txBody>
      </p:sp>
      <p:pic>
        <p:nvPicPr>
          <p:cNvPr id="6146" name="Picture 2" descr="http://upload.wikimedia.org/wikipedia/commons/3/3b/Zhujiangriverma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2857" y="1261533"/>
            <a:ext cx="7968610" cy="542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4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86342"/>
          </a:xfrm>
        </p:spPr>
        <p:txBody>
          <a:bodyPr/>
          <a:lstStyle/>
          <a:p>
            <a:pPr algn="ctr"/>
            <a:r>
              <a:rPr lang="it-IT" b="1" dirty="0" err="1" smtClean="0">
                <a:solidFill>
                  <a:srgbClr val="FFC000"/>
                </a:solidFill>
              </a:rPr>
              <a:t>Grand</a:t>
            </a:r>
            <a:r>
              <a:rPr lang="it-IT" b="1" dirty="0" smtClean="0">
                <a:solidFill>
                  <a:srgbClr val="FFC000"/>
                </a:solidFill>
              </a:rPr>
              <a:t> canal</a:t>
            </a:r>
            <a:endParaRPr lang="it-IT" b="1" dirty="0">
              <a:solidFill>
                <a:srgbClr val="FFC000"/>
              </a:solidFill>
            </a:endParaRPr>
          </a:p>
        </p:txBody>
      </p:sp>
      <p:pic>
        <p:nvPicPr>
          <p:cNvPr id="9218" name="Picture 2" descr="http://upload.wikimedia.org/wikipedia/commons/thumb/c/cb/Modern_Course_of_Grand_Canal_of_China.png/400px-Modern_Course_of_Grand_Canal_of_Chin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78600" y="1324853"/>
            <a:ext cx="3657600" cy="538581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77799" y="1896239"/>
            <a:ext cx="6214533" cy="3477875"/>
          </a:xfrm>
          <a:prstGeom prst="rect">
            <a:avLst/>
          </a:prstGeom>
        </p:spPr>
        <p:txBody>
          <a:bodyPr wrap="square">
            <a:spAutoFit/>
          </a:bodyPr>
          <a:lstStyle/>
          <a:p>
            <a:r>
              <a:rPr lang="en-US" sz="2000" b="1" dirty="0" smtClean="0">
                <a:solidFill>
                  <a:schemeClr val="bg1"/>
                </a:solidFill>
              </a:rPr>
              <a:t>The Grand Canal (also known as the Beijing-Hangzhou Grand Canal), a UNESCO World Heritage Site, is the longest canal or artificial river in the world  […]  Starting at Beijing, it passes through Tianjin and the provinces of Hebei, Shandong, Jiangsu and Zhejiang to the city of Hangzhou, linking the Yellow River and Yangtze River. The oldest parts of the canal date back to the 5th century BC, although the various sections were finally combined during the Sui dynasty (581–618 AD).</a:t>
            </a:r>
          </a:p>
          <a:p>
            <a:r>
              <a:rPr lang="en-US" sz="2000" b="1" dirty="0" smtClean="0">
                <a:solidFill>
                  <a:schemeClr val="bg1"/>
                </a:solidFill>
              </a:rPr>
              <a:t>The total length of the Grand Canal is 1,776 km (1,104 mi).</a:t>
            </a:r>
            <a:endParaRPr lang="en-US" sz="2000" b="1" dirty="0">
              <a:solidFill>
                <a:schemeClr val="bg1"/>
              </a:solidFill>
            </a:endParaRPr>
          </a:p>
        </p:txBody>
      </p:sp>
    </p:spTree>
    <p:extLst>
      <p:ext uri="{BB962C8B-B14F-4D97-AF65-F5344CB8AC3E}">
        <p14:creationId xmlns:p14="http://schemas.microsoft.com/office/powerpoint/2010/main" val="37327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29267" y="274638"/>
            <a:ext cx="8881533" cy="850106"/>
          </a:xfrm>
        </p:spPr>
        <p:txBody>
          <a:bodyPr>
            <a:noAutofit/>
          </a:bodyPr>
          <a:lstStyle/>
          <a:p>
            <a:pPr algn="ctr"/>
            <a:r>
              <a:rPr lang="it-IT" sz="3600" b="1" dirty="0" smtClean="0">
                <a:solidFill>
                  <a:srgbClr val="FFC000"/>
                </a:solidFill>
              </a:rPr>
              <a:t>Storia della Cina: dinastie imperiali e repubblica</a:t>
            </a:r>
            <a:endParaRPr lang="it-IT" sz="3600" b="1" dirty="0">
              <a:solidFill>
                <a:srgbClr val="FFC000"/>
              </a:solidFill>
            </a:endParaRPr>
          </a:p>
        </p:txBody>
      </p:sp>
      <p:sp>
        <p:nvSpPr>
          <p:cNvPr id="3" name="Segnaposto contenuto 2"/>
          <p:cNvSpPr>
            <a:spLocks noGrp="1"/>
          </p:cNvSpPr>
          <p:nvPr>
            <p:ph idx="1"/>
          </p:nvPr>
        </p:nvSpPr>
        <p:spPr>
          <a:xfrm>
            <a:off x="897467" y="1473200"/>
            <a:ext cx="10210800" cy="5052144"/>
          </a:xfrm>
        </p:spPr>
        <p:txBody>
          <a:bodyPr numCol="2">
            <a:normAutofit fontScale="92500" lnSpcReduction="10000"/>
          </a:bodyPr>
          <a:lstStyle/>
          <a:p>
            <a:r>
              <a:rPr lang="it-IT" b="1" dirty="0" err="1">
                <a:solidFill>
                  <a:schemeClr val="accent5">
                    <a:lumMod val="75000"/>
                  </a:schemeClr>
                </a:solidFill>
              </a:rPr>
              <a:t>Xia</a:t>
            </a:r>
            <a:r>
              <a:rPr lang="it-IT" b="1" dirty="0">
                <a:solidFill>
                  <a:schemeClr val="accent5">
                    <a:lumMod val="75000"/>
                  </a:schemeClr>
                </a:solidFill>
              </a:rPr>
              <a:t> (2100-1600 a.C. circa)</a:t>
            </a:r>
          </a:p>
          <a:p>
            <a:r>
              <a:rPr lang="it-IT" b="1" dirty="0" err="1">
                <a:solidFill>
                  <a:schemeClr val="accent5">
                    <a:lumMod val="75000"/>
                  </a:schemeClr>
                </a:solidFill>
              </a:rPr>
              <a:t>Shang</a:t>
            </a:r>
            <a:r>
              <a:rPr lang="it-IT" b="1" dirty="0">
                <a:solidFill>
                  <a:schemeClr val="accent5">
                    <a:lumMod val="75000"/>
                  </a:schemeClr>
                </a:solidFill>
              </a:rPr>
              <a:t> (c. 1600-1046 a.C.)</a:t>
            </a:r>
          </a:p>
          <a:p>
            <a:r>
              <a:rPr lang="it-IT" b="1" dirty="0">
                <a:solidFill>
                  <a:schemeClr val="accent5">
                    <a:lumMod val="75000"/>
                  </a:schemeClr>
                </a:solidFill>
              </a:rPr>
              <a:t>Zhou (1046-256 a.C</a:t>
            </a:r>
            <a:r>
              <a:rPr lang="it-IT" b="1" dirty="0" smtClean="0">
                <a:solidFill>
                  <a:schemeClr val="accent5">
                    <a:lumMod val="75000"/>
                  </a:schemeClr>
                </a:solidFill>
              </a:rPr>
              <a:t>.)</a:t>
            </a:r>
          </a:p>
          <a:p>
            <a:r>
              <a:rPr lang="it-IT" b="1" dirty="0">
                <a:solidFill>
                  <a:schemeClr val="tx1">
                    <a:lumMod val="85000"/>
                    <a:lumOff val="15000"/>
                  </a:schemeClr>
                </a:solidFill>
              </a:rPr>
              <a:t>Periodo degli Stati Combattenti (453-221 a.C.)</a:t>
            </a:r>
          </a:p>
          <a:p>
            <a:r>
              <a:rPr lang="it-IT" b="1" dirty="0" err="1">
                <a:solidFill>
                  <a:schemeClr val="accent6">
                    <a:lumMod val="50000"/>
                  </a:schemeClr>
                </a:solidFill>
              </a:rPr>
              <a:t>Qin</a:t>
            </a:r>
            <a:r>
              <a:rPr lang="it-IT" b="1" dirty="0">
                <a:solidFill>
                  <a:schemeClr val="accent6">
                    <a:lumMod val="50000"/>
                  </a:schemeClr>
                </a:solidFill>
              </a:rPr>
              <a:t> (221-206 a.C.)</a:t>
            </a:r>
          </a:p>
          <a:p>
            <a:r>
              <a:rPr lang="da-DK" b="1" dirty="0">
                <a:solidFill>
                  <a:schemeClr val="accent6">
                    <a:lumMod val="50000"/>
                  </a:schemeClr>
                </a:solidFill>
              </a:rPr>
              <a:t>Han (202 a.C. - 220 d.C</a:t>
            </a:r>
            <a:r>
              <a:rPr lang="da-DK" b="1" dirty="0" smtClean="0">
                <a:solidFill>
                  <a:schemeClr val="accent6">
                    <a:lumMod val="50000"/>
                  </a:schemeClr>
                </a:solidFill>
              </a:rPr>
              <a:t>.)</a:t>
            </a:r>
          </a:p>
          <a:p>
            <a:r>
              <a:rPr lang="da-DK" b="1" dirty="0" smtClean="0">
                <a:solidFill>
                  <a:schemeClr val="tx1">
                    <a:lumMod val="85000"/>
                    <a:lumOff val="15000"/>
                  </a:schemeClr>
                </a:solidFill>
              </a:rPr>
              <a:t>Three Kingdoms (220-280 d. C.)</a:t>
            </a:r>
            <a:endParaRPr lang="da-DK" b="1" dirty="0">
              <a:solidFill>
                <a:schemeClr val="tx1">
                  <a:lumMod val="85000"/>
                  <a:lumOff val="15000"/>
                </a:schemeClr>
              </a:solidFill>
            </a:endParaRPr>
          </a:p>
          <a:p>
            <a:r>
              <a:rPr lang="it-IT" b="1" dirty="0" err="1">
                <a:solidFill>
                  <a:schemeClr val="accent6">
                    <a:lumMod val="50000"/>
                  </a:schemeClr>
                </a:solidFill>
              </a:rPr>
              <a:t>Jìn</a:t>
            </a:r>
            <a:r>
              <a:rPr lang="it-IT" dirty="0">
                <a:solidFill>
                  <a:schemeClr val="accent6">
                    <a:lumMod val="50000"/>
                  </a:schemeClr>
                </a:solidFill>
              </a:rPr>
              <a:t> </a:t>
            </a:r>
            <a:r>
              <a:rPr lang="it-IT" b="1" dirty="0" smtClean="0">
                <a:solidFill>
                  <a:schemeClr val="accent6">
                    <a:lumMod val="50000"/>
                  </a:schemeClr>
                </a:solidFill>
              </a:rPr>
              <a:t>(265–420 d.C.)</a:t>
            </a:r>
          </a:p>
          <a:p>
            <a:r>
              <a:rPr lang="it-IT" b="1" dirty="0">
                <a:solidFill>
                  <a:schemeClr val="tx1">
                    <a:lumMod val="85000"/>
                    <a:lumOff val="15000"/>
                  </a:schemeClr>
                </a:solidFill>
              </a:rPr>
              <a:t>Dinastie del Nord e del </a:t>
            </a:r>
            <a:r>
              <a:rPr lang="it-IT" b="1" dirty="0" smtClean="0">
                <a:solidFill>
                  <a:schemeClr val="tx1">
                    <a:lumMod val="85000"/>
                    <a:lumOff val="15000"/>
                  </a:schemeClr>
                </a:solidFill>
              </a:rPr>
              <a:t>Sud (420-589 d. C.)</a:t>
            </a:r>
            <a:endParaRPr lang="it-IT" b="1" dirty="0">
              <a:solidFill>
                <a:schemeClr val="tx1">
                  <a:lumMod val="85000"/>
                  <a:lumOff val="15000"/>
                </a:schemeClr>
              </a:solidFill>
            </a:endParaRPr>
          </a:p>
          <a:p>
            <a:r>
              <a:rPr lang="it-IT" b="1" dirty="0" err="1" smtClean="0">
                <a:solidFill>
                  <a:schemeClr val="accent6">
                    <a:lumMod val="50000"/>
                  </a:schemeClr>
                </a:solidFill>
              </a:rPr>
              <a:t>Suí</a:t>
            </a:r>
            <a:r>
              <a:rPr lang="it-IT" b="1" dirty="0" smtClean="0">
                <a:solidFill>
                  <a:schemeClr val="accent6">
                    <a:lumMod val="50000"/>
                  </a:schemeClr>
                </a:solidFill>
              </a:rPr>
              <a:t> </a:t>
            </a:r>
            <a:r>
              <a:rPr lang="it-IT" b="1" dirty="0">
                <a:solidFill>
                  <a:schemeClr val="accent6">
                    <a:lumMod val="50000"/>
                  </a:schemeClr>
                </a:solidFill>
              </a:rPr>
              <a:t>(</a:t>
            </a:r>
            <a:r>
              <a:rPr lang="it-IT" b="1" dirty="0" smtClean="0">
                <a:solidFill>
                  <a:schemeClr val="accent6">
                    <a:lumMod val="50000"/>
                  </a:schemeClr>
                </a:solidFill>
              </a:rPr>
              <a:t>581-618 d. C.)</a:t>
            </a:r>
            <a:endParaRPr lang="da-DK" b="1" dirty="0">
              <a:solidFill>
                <a:schemeClr val="accent6">
                  <a:lumMod val="50000"/>
                </a:schemeClr>
              </a:solidFill>
            </a:endParaRPr>
          </a:p>
          <a:p>
            <a:r>
              <a:rPr lang="it-IT" b="1" dirty="0" err="1">
                <a:solidFill>
                  <a:schemeClr val="accent6">
                    <a:lumMod val="50000"/>
                  </a:schemeClr>
                </a:solidFill>
              </a:rPr>
              <a:t>Tang</a:t>
            </a:r>
            <a:r>
              <a:rPr lang="it-IT" dirty="0">
                <a:solidFill>
                  <a:schemeClr val="accent6">
                    <a:lumMod val="50000"/>
                  </a:schemeClr>
                </a:solidFill>
              </a:rPr>
              <a:t> </a:t>
            </a:r>
            <a:r>
              <a:rPr lang="it-IT" b="1" dirty="0" smtClean="0">
                <a:solidFill>
                  <a:schemeClr val="accent6">
                    <a:lumMod val="50000"/>
                  </a:schemeClr>
                </a:solidFill>
              </a:rPr>
              <a:t>(</a:t>
            </a:r>
            <a:r>
              <a:rPr lang="it-IT" altLang="ja-JP" b="1" dirty="0" smtClean="0">
                <a:solidFill>
                  <a:schemeClr val="accent6">
                    <a:lumMod val="50000"/>
                  </a:schemeClr>
                </a:solidFill>
              </a:rPr>
              <a:t>618-907 d.C.)</a:t>
            </a:r>
          </a:p>
          <a:p>
            <a:r>
              <a:rPr lang="it-IT" b="1" dirty="0">
                <a:solidFill>
                  <a:schemeClr val="tx1">
                    <a:lumMod val="85000"/>
                    <a:lumOff val="15000"/>
                  </a:schemeClr>
                </a:solidFill>
              </a:rPr>
              <a:t>Cinque dinastie e dieci </a:t>
            </a:r>
            <a:r>
              <a:rPr lang="it-IT" b="1" dirty="0" smtClean="0">
                <a:solidFill>
                  <a:schemeClr val="tx1">
                    <a:lumMod val="85000"/>
                    <a:lumOff val="15000"/>
                  </a:schemeClr>
                </a:solidFill>
              </a:rPr>
              <a:t>regni (907-979. C.)</a:t>
            </a:r>
          </a:p>
          <a:p>
            <a:r>
              <a:rPr lang="it-IT" b="1" dirty="0" smtClean="0">
                <a:solidFill>
                  <a:srgbClr val="C00000"/>
                </a:solidFill>
              </a:rPr>
              <a:t>Song (979-1279)</a:t>
            </a:r>
          </a:p>
          <a:p>
            <a:r>
              <a:rPr lang="it-IT" b="1" dirty="0">
                <a:solidFill>
                  <a:srgbClr val="C00000"/>
                </a:solidFill>
              </a:rPr>
              <a:t>Yuan</a:t>
            </a:r>
            <a:r>
              <a:rPr lang="it-IT" dirty="0">
                <a:solidFill>
                  <a:srgbClr val="C00000"/>
                </a:solidFill>
              </a:rPr>
              <a:t> </a:t>
            </a:r>
            <a:r>
              <a:rPr lang="it-IT" b="1" dirty="0" smtClean="0">
                <a:solidFill>
                  <a:srgbClr val="C00000"/>
                </a:solidFill>
              </a:rPr>
              <a:t>(Mongoli, 1279-1368)</a:t>
            </a:r>
          </a:p>
          <a:p>
            <a:r>
              <a:rPr lang="it-IT" b="1" dirty="0" smtClean="0">
                <a:solidFill>
                  <a:srgbClr val="C00000"/>
                </a:solidFill>
              </a:rPr>
              <a:t>Ming (</a:t>
            </a:r>
            <a:r>
              <a:rPr lang="it-IT" b="1" dirty="0">
                <a:solidFill>
                  <a:srgbClr val="C00000"/>
                </a:solidFill>
              </a:rPr>
              <a:t>1368 -</a:t>
            </a:r>
            <a:r>
              <a:rPr lang="it-IT" b="1" dirty="0" smtClean="0">
                <a:solidFill>
                  <a:srgbClr val="C00000"/>
                </a:solidFill>
              </a:rPr>
              <a:t>1644)</a:t>
            </a:r>
          </a:p>
          <a:p>
            <a:r>
              <a:rPr lang="it-IT" b="1" dirty="0" err="1" smtClean="0">
                <a:solidFill>
                  <a:srgbClr val="C00000"/>
                </a:solidFill>
              </a:rPr>
              <a:t>Qing</a:t>
            </a:r>
            <a:r>
              <a:rPr lang="it-IT" b="1" dirty="0" smtClean="0">
                <a:solidFill>
                  <a:srgbClr val="C00000"/>
                </a:solidFill>
              </a:rPr>
              <a:t> (</a:t>
            </a:r>
            <a:r>
              <a:rPr lang="it-IT" b="1" dirty="0" err="1" smtClean="0">
                <a:solidFill>
                  <a:srgbClr val="C00000"/>
                </a:solidFill>
              </a:rPr>
              <a:t>Manchu</a:t>
            </a:r>
            <a:r>
              <a:rPr lang="it-IT" b="1" dirty="0" smtClean="0">
                <a:solidFill>
                  <a:srgbClr val="C00000"/>
                </a:solidFill>
              </a:rPr>
              <a:t>, 1644-1911)</a:t>
            </a:r>
          </a:p>
          <a:p>
            <a:r>
              <a:rPr lang="it-IT" b="1" dirty="0" smtClean="0">
                <a:solidFill>
                  <a:schemeClr val="bg1"/>
                </a:solidFill>
              </a:rPr>
              <a:t>Repubblica </a:t>
            </a:r>
            <a:r>
              <a:rPr lang="it-IT" b="1" dirty="0">
                <a:solidFill>
                  <a:schemeClr val="bg1"/>
                </a:solidFill>
              </a:rPr>
              <a:t>di Cina (1912-1949</a:t>
            </a:r>
            <a:r>
              <a:rPr lang="it-IT" b="1" dirty="0" smtClean="0">
                <a:solidFill>
                  <a:schemeClr val="bg1"/>
                </a:solidFill>
              </a:rPr>
              <a:t>)</a:t>
            </a:r>
          </a:p>
          <a:p>
            <a:r>
              <a:rPr lang="it-IT" b="1" dirty="0">
                <a:solidFill>
                  <a:schemeClr val="bg1"/>
                </a:solidFill>
              </a:rPr>
              <a:t>Repubblica Popolare </a:t>
            </a:r>
            <a:r>
              <a:rPr lang="it-IT" b="1" dirty="0" smtClean="0">
                <a:solidFill>
                  <a:schemeClr val="bg1"/>
                </a:solidFill>
              </a:rPr>
              <a:t>Cinese (1949-corrente)</a:t>
            </a:r>
            <a:endParaRPr lang="it-IT" b="1" dirty="0">
              <a:solidFill>
                <a:schemeClr val="bg1"/>
              </a:solidFill>
            </a:endParaRPr>
          </a:p>
          <a:p>
            <a:endParaRPr lang="it-IT" b="1" dirty="0"/>
          </a:p>
          <a:p>
            <a:endParaRPr lang="it-IT" dirty="0"/>
          </a:p>
        </p:txBody>
      </p:sp>
      <p:sp>
        <p:nvSpPr>
          <p:cNvPr id="4" name="Segnaposto data 3"/>
          <p:cNvSpPr>
            <a:spLocks noGrp="1"/>
          </p:cNvSpPr>
          <p:nvPr>
            <p:ph type="dt" sz="half" idx="10"/>
          </p:nvPr>
        </p:nvSpPr>
        <p:spPr/>
        <p:txBody>
          <a:bodyPr/>
          <a:lstStyle/>
          <a:p>
            <a:fld id="{8F288B0A-40EA-45E9-A6F5-8BE58DD9399E}" type="datetime1">
              <a:rPr lang="en-GB" smtClean="0"/>
              <a:t>06/11/2019</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12</a:t>
            </a:fld>
            <a:endParaRPr lang="en-GB"/>
          </a:p>
        </p:txBody>
      </p:sp>
    </p:spTree>
    <p:extLst>
      <p:ext uri="{BB962C8B-B14F-4D97-AF65-F5344CB8AC3E}">
        <p14:creationId xmlns:p14="http://schemas.microsoft.com/office/powerpoint/2010/main" val="4108699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54075"/>
          </a:xfrm>
        </p:spPr>
        <p:txBody>
          <a:bodyPr/>
          <a:lstStyle/>
          <a:p>
            <a:pPr algn="ctr"/>
            <a:r>
              <a:rPr lang="it-IT" b="1" dirty="0" smtClean="0">
                <a:solidFill>
                  <a:srgbClr val="FFC000"/>
                </a:solidFill>
              </a:rPr>
              <a:t>Imperatori della dinastia Ming</a:t>
            </a:r>
            <a:endParaRPr lang="it-IT" b="1" dirty="0">
              <a:solidFill>
                <a:srgbClr val="FFC000"/>
              </a:solidFill>
            </a:endParaRPr>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4135381183"/>
              </p:ext>
            </p:extLst>
          </p:nvPr>
        </p:nvGraphicFramePr>
        <p:xfrm>
          <a:off x="2929467" y="1419226"/>
          <a:ext cx="5520266" cy="5214541"/>
        </p:xfrm>
        <a:graphic>
          <a:graphicData uri="http://schemas.openxmlformats.org/drawingml/2006/table">
            <a:tbl>
              <a:tblPr firstRow="1" firstCol="1" bandRow="1">
                <a:tableStyleId>{5C22544A-7EE6-4342-B048-85BDC9FD1C3A}</a:tableStyleId>
              </a:tblPr>
              <a:tblGrid>
                <a:gridCol w="2760133">
                  <a:extLst>
                    <a:ext uri="{9D8B030D-6E8A-4147-A177-3AD203B41FA5}">
                      <a16:colId xmlns:a16="http://schemas.microsoft.com/office/drawing/2014/main" val="20000"/>
                    </a:ext>
                  </a:extLst>
                </a:gridCol>
                <a:gridCol w="2760133">
                  <a:extLst>
                    <a:ext uri="{9D8B030D-6E8A-4147-A177-3AD203B41FA5}">
                      <a16:colId xmlns:a16="http://schemas.microsoft.com/office/drawing/2014/main" val="20001"/>
                    </a:ext>
                  </a:extLst>
                </a:gridCol>
              </a:tblGrid>
              <a:tr h="524191">
                <a:tc>
                  <a:txBody>
                    <a:bodyPr/>
                    <a:lstStyle/>
                    <a:p>
                      <a:pPr indent="180340" algn="ctr">
                        <a:spcAft>
                          <a:spcPts val="0"/>
                        </a:spcAft>
                      </a:pPr>
                      <a:r>
                        <a:rPr lang="en-US" sz="1400" dirty="0">
                          <a:effectLst/>
                          <a:latin typeface="+mn-lt"/>
                        </a:rPr>
                        <a:t>Name by which most commonly known</a:t>
                      </a:r>
                      <a:endParaRPr lang="it-IT" sz="1400" dirty="0">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b="1" dirty="0" err="1">
                          <a:effectLst/>
                          <a:latin typeface="+mn-lt"/>
                          <a:ea typeface="Times New Roman" panose="02020603050405020304" pitchFamily="18" charset="0"/>
                          <a:cs typeface="Times New Roman" panose="02020603050405020304" pitchFamily="18" charset="0"/>
                        </a:rPr>
                        <a:t>Reign</a:t>
                      </a:r>
                      <a:r>
                        <a:rPr lang="it-IT" sz="1400" b="1" dirty="0">
                          <a:effectLst/>
                          <a:latin typeface="+mn-lt"/>
                          <a:ea typeface="Times New Roman" panose="02020603050405020304" pitchFamily="18" charset="0"/>
                          <a:cs typeface="Times New Roman" panose="02020603050405020304" pitchFamily="18" charset="0"/>
                        </a:rPr>
                        <a:t> </a:t>
                      </a:r>
                      <a:r>
                        <a:rPr lang="it-IT" sz="1400" b="1" dirty="0" err="1">
                          <a:effectLst/>
                          <a:latin typeface="+mn-lt"/>
                          <a:ea typeface="Times New Roman" panose="02020603050405020304" pitchFamily="18" charset="0"/>
                          <a:cs typeface="Times New Roman" panose="02020603050405020304" pitchFamily="18" charset="0"/>
                        </a:rPr>
                        <a:t>years</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268748">
                <a:tc>
                  <a:txBody>
                    <a:bodyPr/>
                    <a:lstStyle/>
                    <a:p>
                      <a:pPr indent="180340" algn="ctr">
                        <a:spcAft>
                          <a:spcPts val="0"/>
                        </a:spcAft>
                      </a:pPr>
                      <a:r>
                        <a:rPr lang="it-IT" sz="1400" u="sng" dirty="0" err="1">
                          <a:solidFill>
                            <a:srgbClr val="FFC000"/>
                          </a:solidFill>
                          <a:effectLst/>
                          <a:latin typeface="+mn-lt"/>
                        </a:rPr>
                        <a:t>Hongwu</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1368–1398</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268748">
                <a:tc>
                  <a:txBody>
                    <a:bodyPr/>
                    <a:lstStyle/>
                    <a:p>
                      <a:pPr indent="180340" algn="ctr">
                        <a:spcAft>
                          <a:spcPts val="0"/>
                        </a:spcAft>
                      </a:pPr>
                      <a:r>
                        <a:rPr lang="it-IT" sz="1400" u="sng" dirty="0" err="1">
                          <a:solidFill>
                            <a:srgbClr val="FFC000"/>
                          </a:solidFill>
                          <a:effectLst/>
                          <a:latin typeface="+mn-lt"/>
                        </a:rPr>
                        <a:t>Jianwen</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1398–1402</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r h="268748">
                <a:tc>
                  <a:txBody>
                    <a:bodyPr/>
                    <a:lstStyle/>
                    <a:p>
                      <a:pPr indent="180340" algn="ctr">
                        <a:spcAft>
                          <a:spcPts val="0"/>
                        </a:spcAft>
                      </a:pPr>
                      <a:r>
                        <a:rPr lang="it-IT" sz="1400" u="sng" dirty="0" err="1">
                          <a:solidFill>
                            <a:srgbClr val="FFC000"/>
                          </a:solidFill>
                          <a:effectLst/>
                          <a:latin typeface="+mn-lt"/>
                        </a:rPr>
                        <a:t>Yongle</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1402–1424</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03"/>
                  </a:ext>
                </a:extLst>
              </a:tr>
              <a:tr h="268748">
                <a:tc>
                  <a:txBody>
                    <a:bodyPr/>
                    <a:lstStyle/>
                    <a:p>
                      <a:pPr indent="180340" algn="ctr">
                        <a:spcAft>
                          <a:spcPts val="0"/>
                        </a:spcAft>
                      </a:pPr>
                      <a:r>
                        <a:rPr lang="it-IT" sz="1400" u="sng" dirty="0" err="1">
                          <a:solidFill>
                            <a:srgbClr val="FFC000"/>
                          </a:solidFill>
                          <a:effectLst/>
                          <a:latin typeface="+mn-lt"/>
                        </a:rPr>
                        <a:t>Hongxi</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1424–1425</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04"/>
                  </a:ext>
                </a:extLst>
              </a:tr>
              <a:tr h="268748">
                <a:tc>
                  <a:txBody>
                    <a:bodyPr/>
                    <a:lstStyle/>
                    <a:p>
                      <a:pPr indent="180340" algn="ctr">
                        <a:spcAft>
                          <a:spcPts val="0"/>
                        </a:spcAft>
                      </a:pPr>
                      <a:r>
                        <a:rPr lang="it-IT" sz="1400" u="sng" dirty="0" err="1">
                          <a:solidFill>
                            <a:srgbClr val="FFC000"/>
                          </a:solidFill>
                          <a:effectLst/>
                          <a:latin typeface="+mn-lt"/>
                        </a:rPr>
                        <a:t>Xuande</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1425–1435</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05"/>
                  </a:ext>
                </a:extLst>
              </a:tr>
              <a:tr h="629375">
                <a:tc>
                  <a:txBody>
                    <a:bodyPr/>
                    <a:lstStyle/>
                    <a:p>
                      <a:pPr indent="180340" algn="ctr">
                        <a:spcAft>
                          <a:spcPts val="0"/>
                        </a:spcAft>
                      </a:pPr>
                      <a:r>
                        <a:rPr lang="it-IT" sz="1400" u="sng" dirty="0" err="1">
                          <a:solidFill>
                            <a:srgbClr val="FFC000"/>
                          </a:solidFill>
                          <a:effectLst/>
                          <a:latin typeface="+mn-lt"/>
                        </a:rPr>
                        <a:t>Zhengtong</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smtClean="0">
                          <a:effectLst/>
                          <a:latin typeface="+mn-lt"/>
                          <a:ea typeface="Times New Roman" panose="02020603050405020304" pitchFamily="18" charset="0"/>
                          <a:cs typeface="Times New Roman" panose="02020603050405020304" pitchFamily="18" charset="0"/>
                        </a:rPr>
                        <a:t>1435–1449</a:t>
                      </a:r>
                      <a:r>
                        <a:rPr lang="it-IT" sz="1400" dirty="0">
                          <a:effectLst/>
                          <a:latin typeface="+mn-lt"/>
                          <a:ea typeface="Times New Roman" panose="02020603050405020304" pitchFamily="18" charset="0"/>
                          <a:cs typeface="Times New Roman" panose="02020603050405020304" pitchFamily="18" charset="0"/>
                        </a:rPr>
                        <a:t/>
                      </a:r>
                      <a:br>
                        <a:rPr lang="it-IT" sz="1400" dirty="0">
                          <a:effectLst/>
                          <a:latin typeface="+mn-lt"/>
                          <a:ea typeface="Times New Roman" panose="02020603050405020304" pitchFamily="18" charset="0"/>
                          <a:cs typeface="Times New Roman" panose="02020603050405020304" pitchFamily="18" charset="0"/>
                        </a:rPr>
                      </a:br>
                      <a:r>
                        <a:rPr lang="it-IT" sz="1400" dirty="0">
                          <a:effectLst/>
                          <a:latin typeface="+mn-lt"/>
                          <a:ea typeface="Times New Roman" panose="02020603050405020304" pitchFamily="18" charset="0"/>
                          <a:cs typeface="Times New Roman" panose="02020603050405020304" pitchFamily="18" charset="0"/>
                        </a:rPr>
                        <a:t>and</a:t>
                      </a:r>
                      <a:br>
                        <a:rPr lang="it-IT" sz="1400" dirty="0">
                          <a:effectLst/>
                          <a:latin typeface="+mn-lt"/>
                          <a:ea typeface="Times New Roman" panose="02020603050405020304" pitchFamily="18" charset="0"/>
                          <a:cs typeface="Times New Roman" panose="02020603050405020304" pitchFamily="18" charset="0"/>
                        </a:rPr>
                      </a:br>
                      <a:r>
                        <a:rPr lang="it-IT" sz="1400" dirty="0">
                          <a:effectLst/>
                          <a:latin typeface="+mn-lt"/>
                          <a:ea typeface="Times New Roman" panose="02020603050405020304" pitchFamily="18" charset="0"/>
                          <a:cs typeface="Times New Roman" panose="02020603050405020304" pitchFamily="18" charset="0"/>
                        </a:rPr>
                        <a:t>1457–1464</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06"/>
                  </a:ext>
                </a:extLst>
              </a:tr>
              <a:tr h="268748">
                <a:tc>
                  <a:txBody>
                    <a:bodyPr/>
                    <a:lstStyle/>
                    <a:p>
                      <a:pPr indent="180340" algn="ctr">
                        <a:spcAft>
                          <a:spcPts val="0"/>
                        </a:spcAft>
                      </a:pPr>
                      <a:r>
                        <a:rPr lang="it-IT" sz="1400" u="sng" dirty="0" err="1">
                          <a:solidFill>
                            <a:srgbClr val="FFC000"/>
                          </a:solidFill>
                          <a:effectLst/>
                          <a:latin typeface="+mn-lt"/>
                        </a:rPr>
                        <a:t>Jingtai</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1449–1457</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07"/>
                  </a:ext>
                </a:extLst>
              </a:tr>
              <a:tr h="268748">
                <a:tc>
                  <a:txBody>
                    <a:bodyPr/>
                    <a:lstStyle/>
                    <a:p>
                      <a:pPr indent="180340" algn="ctr">
                        <a:spcAft>
                          <a:spcPts val="0"/>
                        </a:spcAft>
                      </a:pPr>
                      <a:r>
                        <a:rPr lang="it-IT" sz="1400" u="sng" dirty="0" err="1">
                          <a:solidFill>
                            <a:srgbClr val="FFC000"/>
                          </a:solidFill>
                          <a:effectLst/>
                          <a:latin typeface="+mn-lt"/>
                        </a:rPr>
                        <a:t>Chenghua</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1464–1487</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08"/>
                  </a:ext>
                </a:extLst>
              </a:tr>
              <a:tr h="268748">
                <a:tc>
                  <a:txBody>
                    <a:bodyPr/>
                    <a:lstStyle/>
                    <a:p>
                      <a:pPr indent="180340" algn="ctr">
                        <a:spcAft>
                          <a:spcPts val="0"/>
                        </a:spcAft>
                      </a:pPr>
                      <a:r>
                        <a:rPr lang="it-IT" sz="1400" u="sng" dirty="0" err="1">
                          <a:solidFill>
                            <a:srgbClr val="FFC000"/>
                          </a:solidFill>
                          <a:effectLst/>
                          <a:latin typeface="+mn-lt"/>
                        </a:rPr>
                        <a:t>Hongzhi</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1487–1505</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09"/>
                  </a:ext>
                </a:extLst>
              </a:tr>
              <a:tr h="268748">
                <a:tc>
                  <a:txBody>
                    <a:bodyPr/>
                    <a:lstStyle/>
                    <a:p>
                      <a:pPr indent="180340" algn="ctr">
                        <a:spcAft>
                          <a:spcPts val="0"/>
                        </a:spcAft>
                      </a:pPr>
                      <a:r>
                        <a:rPr lang="it-IT" sz="1400" u="sng" dirty="0" err="1">
                          <a:solidFill>
                            <a:srgbClr val="FFC000"/>
                          </a:solidFill>
                          <a:effectLst/>
                          <a:latin typeface="+mn-lt"/>
                        </a:rPr>
                        <a:t>Zhengde</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1505–1521</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10"/>
                  </a:ext>
                </a:extLst>
              </a:tr>
              <a:tr h="268748">
                <a:tc>
                  <a:txBody>
                    <a:bodyPr/>
                    <a:lstStyle/>
                    <a:p>
                      <a:pPr indent="180340" algn="ctr">
                        <a:spcAft>
                          <a:spcPts val="0"/>
                        </a:spcAft>
                      </a:pPr>
                      <a:r>
                        <a:rPr lang="it-IT" sz="1400" u="sng" dirty="0" err="1">
                          <a:solidFill>
                            <a:srgbClr val="FFC000"/>
                          </a:solidFill>
                          <a:effectLst/>
                          <a:latin typeface="+mn-lt"/>
                        </a:rPr>
                        <a:t>Jiajing</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1521–1567</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11"/>
                  </a:ext>
                </a:extLst>
              </a:tr>
              <a:tr h="268748">
                <a:tc>
                  <a:txBody>
                    <a:bodyPr/>
                    <a:lstStyle/>
                    <a:p>
                      <a:pPr indent="180340" algn="ctr">
                        <a:spcAft>
                          <a:spcPts val="0"/>
                        </a:spcAft>
                      </a:pPr>
                      <a:r>
                        <a:rPr lang="it-IT" sz="1400" u="sng" dirty="0" err="1">
                          <a:solidFill>
                            <a:srgbClr val="FFC000"/>
                          </a:solidFill>
                          <a:effectLst/>
                          <a:latin typeface="+mn-lt"/>
                        </a:rPr>
                        <a:t>Longqing</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1567–1572</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12"/>
                  </a:ext>
                </a:extLst>
              </a:tr>
              <a:tr h="268748">
                <a:tc>
                  <a:txBody>
                    <a:bodyPr/>
                    <a:lstStyle/>
                    <a:p>
                      <a:pPr indent="180340" algn="ctr">
                        <a:spcAft>
                          <a:spcPts val="0"/>
                        </a:spcAft>
                      </a:pPr>
                      <a:r>
                        <a:rPr lang="it-IT" sz="1400" u="sng" dirty="0" err="1">
                          <a:solidFill>
                            <a:srgbClr val="FFC000"/>
                          </a:solidFill>
                          <a:effectLst/>
                          <a:latin typeface="+mn-lt"/>
                        </a:rPr>
                        <a:t>Wanli</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1572–1620</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13"/>
                  </a:ext>
                </a:extLst>
              </a:tr>
              <a:tr h="268748">
                <a:tc>
                  <a:txBody>
                    <a:bodyPr/>
                    <a:lstStyle/>
                    <a:p>
                      <a:pPr indent="180340" algn="ctr">
                        <a:spcAft>
                          <a:spcPts val="0"/>
                        </a:spcAft>
                      </a:pPr>
                      <a:r>
                        <a:rPr lang="it-IT" sz="1400" u="sng" dirty="0" err="1">
                          <a:solidFill>
                            <a:srgbClr val="FFC000"/>
                          </a:solidFill>
                          <a:effectLst/>
                          <a:latin typeface="+mn-lt"/>
                        </a:rPr>
                        <a:t>Taichang</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1620</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14"/>
                  </a:ext>
                </a:extLst>
              </a:tr>
              <a:tr h="268748">
                <a:tc>
                  <a:txBody>
                    <a:bodyPr/>
                    <a:lstStyle/>
                    <a:p>
                      <a:pPr indent="180340" algn="ctr">
                        <a:spcAft>
                          <a:spcPts val="0"/>
                        </a:spcAft>
                      </a:pPr>
                      <a:r>
                        <a:rPr lang="it-IT" sz="1400" u="sng" dirty="0" err="1">
                          <a:solidFill>
                            <a:srgbClr val="FFC000"/>
                          </a:solidFill>
                          <a:effectLst/>
                          <a:latin typeface="+mn-lt"/>
                        </a:rPr>
                        <a:t>Tianqi</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1620–1627</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15"/>
                  </a:ext>
                </a:extLst>
              </a:tr>
              <a:tr h="268748">
                <a:tc>
                  <a:txBody>
                    <a:bodyPr/>
                    <a:lstStyle/>
                    <a:p>
                      <a:pPr indent="180340" algn="ctr">
                        <a:spcAft>
                          <a:spcPts val="0"/>
                        </a:spcAft>
                      </a:pPr>
                      <a:r>
                        <a:rPr lang="it-IT" sz="1400" u="sng" dirty="0" err="1">
                          <a:solidFill>
                            <a:srgbClr val="FFC000"/>
                          </a:solidFill>
                          <a:effectLst/>
                          <a:latin typeface="+mn-lt"/>
                        </a:rPr>
                        <a:t>Chongzhen</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1627–1644</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16"/>
                  </a:ext>
                </a:extLst>
              </a:tr>
            </a:tbl>
          </a:graphicData>
        </a:graphic>
      </p:graphicFrame>
      <p:pic>
        <p:nvPicPr>
          <p:cNvPr id="1056" name="Immagine 1" descr="http://upload.wikimedia.org/wikipedia/commons/thumb/d/d1/%E6%98%8E%E5%A4%AA%E7%A5%96.jpg/100px-%E6%98%8E%E5%A4%AA%E7%A5%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55" name="Immagine 2" descr="Jianwen Emper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0"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Immagine 3" descr="http://upload.wikimedia.org/wikipedia/commons/thumb/f/fe/Anonymous-Ming_Chengzu.jpg/100px-Anonymous-Ming_Chengz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0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Immagine 4" descr="http://upload.wikimedia.org/wikipedia/commons/thumb/a/a9/%E6%98%8E%E4%BB%81%E5%AE%97.jpg/100px-%E6%98%8E%E4%BB%81%E5%AE%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Immagine 5" descr="http://upload.wikimedia.org/wikipedia/commons/thumb/1/1f/%E6%98%8E%E5%AE%A3%E5%AE%97.jpg/100px-%E6%98%8E%E5%AE%A3%E5%AE%9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525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51" name="Immagine 6" descr="http://upload.wikimedia.org/wikipedia/commons/thumb/4/4c/%E6%98%8E%E8%8B%B1%E5%AE%97.jpg/100px-%E6%98%8E%E8%8B%B1%E5%AE%9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50" name="Immagine 7" descr="http://upload.wikimedia.org/wikipedia/commons/thumb/7/76/Jingtai.jpg/100px-Jingta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52500"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49" name="Immagine 8" descr="http://upload.wikimedia.org/wikipedia/commons/thumb/2/28/%E6%98%8E%E6%86%B2%E5%AE%97.jpg/100px-%E6%98%8E%E6%86%B2%E5%AE%9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48" name="Immagine 9" descr="http://upload.wikimedia.org/wikipedia/commons/thumb/0/0f/Hongzhi.jpg/100px-Hongzh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525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47" name="Immagine 10" descr="Zhengd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525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Immagine 11" descr="明世宗.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Immagine 12" descr="明穆宗.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525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Immagine 13" descr="明神宗.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5250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043" name="Immagine 14" descr="明光宗.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5250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Immagine 15" descr="明熹宗像.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525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1041" name="Immagine 16" descr="Ming Chongzhen.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525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96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46593"/>
            <a:ext cx="10515600" cy="710141"/>
          </a:xfrm>
        </p:spPr>
        <p:txBody>
          <a:bodyPr/>
          <a:lstStyle/>
          <a:p>
            <a:pPr algn="ctr"/>
            <a:r>
              <a:rPr lang="it-IT" b="1" dirty="0" smtClean="0">
                <a:solidFill>
                  <a:srgbClr val="FFC000"/>
                </a:solidFill>
              </a:rPr>
              <a:t>Imperatori della dinastia </a:t>
            </a:r>
            <a:r>
              <a:rPr lang="it-IT" b="1" dirty="0" err="1" smtClean="0">
                <a:solidFill>
                  <a:srgbClr val="FFC000"/>
                </a:solidFill>
              </a:rPr>
              <a:t>Qing</a:t>
            </a:r>
            <a:endParaRPr lang="it-IT" b="1" dirty="0">
              <a:solidFill>
                <a:srgbClr val="FFC00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840174665"/>
              </p:ext>
            </p:extLst>
          </p:nvPr>
        </p:nvGraphicFramePr>
        <p:xfrm>
          <a:off x="414866" y="1176870"/>
          <a:ext cx="11362268" cy="5371346"/>
        </p:xfrm>
        <a:graphic>
          <a:graphicData uri="http://schemas.openxmlformats.org/drawingml/2006/table">
            <a:tbl>
              <a:tblPr firstRow="1" firstCol="1" bandRow="1">
                <a:tableStyleId>{5C22544A-7EE6-4342-B048-85BDC9FD1C3A}</a:tableStyleId>
              </a:tblPr>
              <a:tblGrid>
                <a:gridCol w="396358">
                  <a:extLst>
                    <a:ext uri="{9D8B030D-6E8A-4147-A177-3AD203B41FA5}">
                      <a16:colId xmlns:a16="http://schemas.microsoft.com/office/drawing/2014/main" val="20000"/>
                    </a:ext>
                  </a:extLst>
                </a:gridCol>
                <a:gridCol w="1982775">
                  <a:extLst>
                    <a:ext uri="{9D8B030D-6E8A-4147-A177-3AD203B41FA5}">
                      <a16:colId xmlns:a16="http://schemas.microsoft.com/office/drawing/2014/main" val="20001"/>
                    </a:ext>
                  </a:extLst>
                </a:gridCol>
                <a:gridCol w="1261533">
                  <a:extLst>
                    <a:ext uri="{9D8B030D-6E8A-4147-A177-3AD203B41FA5}">
                      <a16:colId xmlns:a16="http://schemas.microsoft.com/office/drawing/2014/main" val="20002"/>
                    </a:ext>
                  </a:extLst>
                </a:gridCol>
                <a:gridCol w="1193800">
                  <a:extLst>
                    <a:ext uri="{9D8B030D-6E8A-4147-A177-3AD203B41FA5}">
                      <a16:colId xmlns:a16="http://schemas.microsoft.com/office/drawing/2014/main" val="20003"/>
                    </a:ext>
                  </a:extLst>
                </a:gridCol>
                <a:gridCol w="1041400">
                  <a:extLst>
                    <a:ext uri="{9D8B030D-6E8A-4147-A177-3AD203B41FA5}">
                      <a16:colId xmlns:a16="http://schemas.microsoft.com/office/drawing/2014/main" val="20004"/>
                    </a:ext>
                  </a:extLst>
                </a:gridCol>
                <a:gridCol w="1464733">
                  <a:extLst>
                    <a:ext uri="{9D8B030D-6E8A-4147-A177-3AD203B41FA5}">
                      <a16:colId xmlns:a16="http://schemas.microsoft.com/office/drawing/2014/main" val="20005"/>
                    </a:ext>
                  </a:extLst>
                </a:gridCol>
                <a:gridCol w="4021669">
                  <a:extLst>
                    <a:ext uri="{9D8B030D-6E8A-4147-A177-3AD203B41FA5}">
                      <a16:colId xmlns:a16="http://schemas.microsoft.com/office/drawing/2014/main" val="20006"/>
                    </a:ext>
                  </a:extLst>
                </a:gridCol>
              </a:tblGrid>
              <a:tr h="404446">
                <a:tc>
                  <a:txBody>
                    <a:bodyPr/>
                    <a:lstStyle/>
                    <a:p>
                      <a:pPr indent="180340" algn="ctr">
                        <a:spcAft>
                          <a:spcPts val="0"/>
                        </a:spcAft>
                      </a:pPr>
                      <a:r>
                        <a:rPr lang="it-IT" sz="1100" dirty="0">
                          <a:effectLst/>
                        </a:rPr>
                        <a:t>No.</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dirty="0" err="1">
                          <a:effectLst/>
                        </a:rPr>
                        <a:t>Reign</a:t>
                      </a:r>
                      <a:r>
                        <a:rPr lang="it-IT" sz="1100" dirty="0">
                          <a:effectLst/>
                        </a:rPr>
                        <a:t> Title</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a:effectLst/>
                        </a:rPr>
                        <a:t>Personal Name</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dirty="0" err="1">
                          <a:effectLst/>
                        </a:rPr>
                        <a:t>Reign</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a:effectLst/>
                        </a:rPr>
                        <a:t>Lifetime</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a:effectLst/>
                        </a:rPr>
                        <a:t>Relation to Previous Emperor</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dirty="0" err="1">
                          <a:effectLst/>
                        </a:rPr>
                        <a:t>Comments</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extLst>
                  <a:ext uri="{0D108BD9-81ED-4DB2-BD59-A6C34878D82A}">
                    <a16:rowId xmlns:a16="http://schemas.microsoft.com/office/drawing/2014/main" val="10000"/>
                  </a:ext>
                </a:extLst>
              </a:tr>
              <a:tr h="404446">
                <a:tc>
                  <a:txBody>
                    <a:bodyPr/>
                    <a:lstStyle/>
                    <a:p>
                      <a:pPr indent="180340" algn="l">
                        <a:spcAft>
                          <a:spcPts val="0"/>
                        </a:spcAft>
                      </a:pPr>
                      <a:r>
                        <a:rPr lang="it-IT" sz="1100">
                          <a:effectLst/>
                        </a:rPr>
                        <a:t>---</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a:effectLst/>
                        </a:rPr>
                        <a:t>Kundulun</a:t>
                      </a:r>
                      <a:r>
                        <a:rPr lang="it-IT" sz="1100" dirty="0">
                          <a:effectLst/>
                        </a:rPr>
                        <a:t> Khan</a:t>
                      </a:r>
                      <a:br>
                        <a:rPr lang="it-IT" sz="1100" dirty="0">
                          <a:effectLst/>
                        </a:rPr>
                      </a:br>
                      <a:r>
                        <a:rPr lang="it-IT" sz="1100" dirty="0" err="1" smtClean="0">
                          <a:effectLst/>
                        </a:rPr>
                        <a:t>Tian</a:t>
                      </a:r>
                      <a:r>
                        <a:rPr lang="it-IT" sz="1100" dirty="0" smtClean="0">
                          <a:effectLst/>
                        </a:rPr>
                        <a:t> Ming </a:t>
                      </a:r>
                      <a:r>
                        <a:rPr lang="it-IT" sz="1100" dirty="0">
                          <a:effectLst/>
                        </a:rPr>
                        <a:t>(1616 - 1626)</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Nurhachi</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1583 - 1626</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1559 - 1626</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None</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marL="93663" indent="0" algn="l">
                        <a:spcAft>
                          <a:spcPts val="0"/>
                        </a:spcAft>
                      </a:pPr>
                      <a:r>
                        <a:rPr lang="en-US" sz="1100" dirty="0">
                          <a:effectLst/>
                        </a:rPr>
                        <a:t>Unified Manchu tribes and founded the Manchu state. </a:t>
                      </a:r>
                      <a:r>
                        <a:rPr lang="it-IT" sz="1100" dirty="0" err="1">
                          <a:effectLst/>
                        </a:rPr>
                        <a:t>Named</a:t>
                      </a:r>
                      <a:r>
                        <a:rPr lang="it-IT" sz="1100" dirty="0">
                          <a:effectLst/>
                        </a:rPr>
                        <a:t> state Jin</a:t>
                      </a:r>
                      <a:r>
                        <a:rPr lang="it-IT" sz="1100" baseline="30000" dirty="0">
                          <a:effectLst/>
                        </a:rPr>
                        <a:t>1</a:t>
                      </a:r>
                      <a:r>
                        <a:rPr lang="it-IT" sz="1100" dirty="0">
                          <a:effectLst/>
                        </a:rPr>
                        <a:t> in 1616.</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extLst>
                  <a:ext uri="{0D108BD9-81ED-4DB2-BD59-A6C34878D82A}">
                    <a16:rowId xmlns:a16="http://schemas.microsoft.com/office/drawing/2014/main" val="10001"/>
                  </a:ext>
                </a:extLst>
              </a:tr>
              <a:tr h="404446">
                <a:tc>
                  <a:txBody>
                    <a:bodyPr/>
                    <a:lstStyle/>
                    <a:p>
                      <a:pPr indent="180340" algn="l">
                        <a:spcAft>
                          <a:spcPts val="0"/>
                        </a:spcAft>
                      </a:pPr>
                      <a:r>
                        <a:rPr lang="it-IT" sz="1100">
                          <a:effectLst/>
                        </a:rPr>
                        <a:t>---</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Tian</a:t>
                      </a:r>
                      <a:r>
                        <a:rPr lang="it-IT" sz="1100" dirty="0" smtClean="0">
                          <a:effectLst/>
                        </a:rPr>
                        <a:t> </a:t>
                      </a:r>
                      <a:r>
                        <a:rPr lang="it-IT" sz="1100" dirty="0" err="1" smtClean="0">
                          <a:effectLst/>
                        </a:rPr>
                        <a:t>Cong</a:t>
                      </a:r>
                      <a:r>
                        <a:rPr lang="it-IT" sz="1100" dirty="0" smtClean="0">
                          <a:effectLst/>
                        </a:rPr>
                        <a:t> </a:t>
                      </a:r>
                      <a:r>
                        <a:rPr lang="it-IT" sz="1100" dirty="0">
                          <a:effectLst/>
                        </a:rPr>
                        <a:t>(1627 - 1636)</a:t>
                      </a:r>
                      <a:br>
                        <a:rPr lang="it-IT" sz="1100" dirty="0">
                          <a:effectLst/>
                        </a:rPr>
                      </a:br>
                      <a:r>
                        <a:rPr lang="it-IT" sz="1100" dirty="0" err="1" smtClean="0">
                          <a:effectLst/>
                        </a:rPr>
                        <a:t>Chong</a:t>
                      </a:r>
                      <a:r>
                        <a:rPr lang="it-IT" sz="1100" dirty="0" smtClean="0">
                          <a:effectLst/>
                        </a:rPr>
                        <a:t> De </a:t>
                      </a:r>
                      <a:r>
                        <a:rPr lang="it-IT" sz="1100" dirty="0">
                          <a:effectLst/>
                        </a:rPr>
                        <a:t>(1636 - 1643) </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Abahai</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1627 - 1643</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1592 - 1643</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8th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a:effectLst/>
                        </a:rPr>
                        <a:t>Renamed</a:t>
                      </a:r>
                      <a:r>
                        <a:rPr lang="it-IT" sz="1100" dirty="0">
                          <a:effectLst/>
                        </a:rPr>
                        <a:t> </a:t>
                      </a:r>
                      <a:r>
                        <a:rPr lang="it-IT" sz="1100" dirty="0" err="1">
                          <a:effectLst/>
                        </a:rPr>
                        <a:t>dynasty</a:t>
                      </a:r>
                      <a:r>
                        <a:rPr lang="it-IT" sz="1100" dirty="0">
                          <a:effectLst/>
                        </a:rPr>
                        <a:t> </a:t>
                      </a:r>
                      <a:r>
                        <a:rPr lang="it-IT" sz="1100" dirty="0" err="1" smtClean="0">
                          <a:effectLst/>
                        </a:rPr>
                        <a:t>Qing</a:t>
                      </a:r>
                      <a:r>
                        <a:rPr lang="it-IT" sz="1100" dirty="0" smtClean="0">
                          <a:effectLst/>
                        </a:rPr>
                        <a:t> </a:t>
                      </a:r>
                      <a:r>
                        <a:rPr lang="it-IT" sz="1100" dirty="0">
                          <a:effectLst/>
                        </a:rPr>
                        <a:t>in 1636.</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extLst>
                  <a:ext uri="{0D108BD9-81ED-4DB2-BD59-A6C34878D82A}">
                    <a16:rowId xmlns:a16="http://schemas.microsoft.com/office/drawing/2014/main" val="10002"/>
                  </a:ext>
                </a:extLst>
              </a:tr>
              <a:tr h="404446">
                <a:tc>
                  <a:txBody>
                    <a:bodyPr/>
                    <a:lstStyle/>
                    <a:p>
                      <a:pPr indent="180340" algn="l">
                        <a:spcAft>
                          <a:spcPts val="0"/>
                        </a:spcAft>
                      </a:pPr>
                      <a:r>
                        <a:rPr lang="it-IT" sz="1100">
                          <a:effectLst/>
                        </a:rPr>
                        <a:t>1</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Shun</a:t>
                      </a:r>
                      <a:r>
                        <a:rPr lang="it-IT" sz="1100" dirty="0" smtClean="0">
                          <a:effectLst/>
                        </a:rPr>
                        <a:t> </a:t>
                      </a:r>
                      <a:r>
                        <a:rPr lang="it-IT" sz="1100" dirty="0" err="1" smtClean="0">
                          <a:effectLst/>
                        </a:rPr>
                        <a:t>Zhi</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Fu Lin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1644 - 1661</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1638 - 1661</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9th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a:effectLst/>
                        </a:rPr>
                        <a:t>Manchu</a:t>
                      </a:r>
                      <a:r>
                        <a:rPr lang="it-IT" sz="1100" dirty="0">
                          <a:effectLst/>
                        </a:rPr>
                        <a:t> </a:t>
                      </a:r>
                      <a:r>
                        <a:rPr lang="it-IT" sz="1100" dirty="0" err="1">
                          <a:effectLst/>
                        </a:rPr>
                        <a:t>conquest</a:t>
                      </a:r>
                      <a:r>
                        <a:rPr lang="it-IT" sz="1100" dirty="0">
                          <a:effectLst/>
                        </a:rPr>
                        <a:t> of China </a:t>
                      </a:r>
                      <a:r>
                        <a:rPr lang="it-IT" sz="1100" dirty="0" err="1">
                          <a:effectLst/>
                        </a:rPr>
                        <a:t>proper</a:t>
                      </a:r>
                      <a:r>
                        <a:rPr lang="it-IT" sz="1100" dirty="0">
                          <a:effectLst/>
                        </a:rPr>
                        <a:t>, 1644.</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extLst>
                  <a:ext uri="{0D108BD9-81ED-4DB2-BD59-A6C34878D82A}">
                    <a16:rowId xmlns:a16="http://schemas.microsoft.com/office/drawing/2014/main" val="10003"/>
                  </a:ext>
                </a:extLst>
              </a:tr>
              <a:tr h="404446">
                <a:tc>
                  <a:txBody>
                    <a:bodyPr/>
                    <a:lstStyle/>
                    <a:p>
                      <a:pPr indent="180340" algn="l">
                        <a:spcAft>
                          <a:spcPts val="0"/>
                        </a:spcAft>
                      </a:pPr>
                      <a:r>
                        <a:rPr lang="it-IT" sz="1100">
                          <a:effectLst/>
                        </a:rPr>
                        <a:t>2</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smtClean="0">
                          <a:effectLst/>
                        </a:rPr>
                        <a:t>Kang</a:t>
                      </a:r>
                      <a:r>
                        <a:rPr lang="it-IT" sz="1100" baseline="30000" dirty="0" smtClean="0">
                          <a:effectLst/>
                        </a:rPr>
                        <a:t> </a:t>
                      </a:r>
                      <a:r>
                        <a:rPr lang="it-IT" sz="1100" dirty="0" err="1" smtClean="0">
                          <a:effectLst/>
                        </a:rPr>
                        <a:t>Xi</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Xuan Ye</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1662 - 1722</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1654 - 1722</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3rd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en-US" sz="1100" dirty="0">
                          <a:effectLst/>
                        </a:rPr>
                        <a:t>Consolidated Manchu control of China.</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extLst>
                  <a:ext uri="{0D108BD9-81ED-4DB2-BD59-A6C34878D82A}">
                    <a16:rowId xmlns:a16="http://schemas.microsoft.com/office/drawing/2014/main" val="10004"/>
                  </a:ext>
                </a:extLst>
              </a:tr>
              <a:tr h="404446">
                <a:tc>
                  <a:txBody>
                    <a:bodyPr/>
                    <a:lstStyle/>
                    <a:p>
                      <a:pPr indent="180340" algn="l">
                        <a:spcAft>
                          <a:spcPts val="0"/>
                        </a:spcAft>
                      </a:pPr>
                      <a:r>
                        <a:rPr lang="it-IT" sz="1100">
                          <a:effectLst/>
                        </a:rPr>
                        <a:t>3</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smtClean="0">
                          <a:effectLst/>
                        </a:rPr>
                        <a:t>Yong </a:t>
                      </a:r>
                      <a:r>
                        <a:rPr lang="it-IT" sz="1100" dirty="0" err="1" smtClean="0">
                          <a:effectLst/>
                        </a:rPr>
                        <a:t>Zheng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Yin Zhen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1723 - 1735</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1678 - 1735</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4th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en-US" sz="1100" dirty="0">
                          <a:effectLst/>
                        </a:rPr>
                        <a:t>Concentrated power in Emperor's hands.</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extLst>
                  <a:ext uri="{0D108BD9-81ED-4DB2-BD59-A6C34878D82A}">
                    <a16:rowId xmlns:a16="http://schemas.microsoft.com/office/drawing/2014/main" val="10005"/>
                  </a:ext>
                </a:extLst>
              </a:tr>
              <a:tr h="404446">
                <a:tc>
                  <a:txBody>
                    <a:bodyPr/>
                    <a:lstStyle/>
                    <a:p>
                      <a:pPr indent="180340" algn="l">
                        <a:spcAft>
                          <a:spcPts val="0"/>
                        </a:spcAft>
                      </a:pPr>
                      <a:r>
                        <a:rPr lang="it-IT" sz="1100">
                          <a:effectLst/>
                        </a:rPr>
                        <a:t>4</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Qian</a:t>
                      </a:r>
                      <a:r>
                        <a:rPr lang="it-IT" sz="1100" dirty="0" smtClean="0">
                          <a:effectLst/>
                        </a:rPr>
                        <a:t> Long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Hong Li</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1736 - 1795</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1711 - 1799</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5th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a:effectLst/>
                        </a:rPr>
                        <a:t>Height</a:t>
                      </a:r>
                      <a:r>
                        <a:rPr lang="it-IT" sz="1100" dirty="0">
                          <a:effectLst/>
                        </a:rPr>
                        <a:t> of </a:t>
                      </a:r>
                      <a:r>
                        <a:rPr lang="it-IT" sz="1100" dirty="0" err="1">
                          <a:effectLst/>
                        </a:rPr>
                        <a:t>Qing</a:t>
                      </a:r>
                      <a:r>
                        <a:rPr lang="it-IT" sz="1100" dirty="0">
                          <a:effectLst/>
                        </a:rPr>
                        <a:t> </a:t>
                      </a:r>
                      <a:r>
                        <a:rPr lang="it-IT" sz="1100" dirty="0" err="1">
                          <a:effectLst/>
                        </a:rPr>
                        <a:t>power</a:t>
                      </a:r>
                      <a:r>
                        <a:rPr lang="it-IT" sz="1100" dirty="0">
                          <a:effectLst/>
                        </a:rPr>
                        <a:t>.</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extLst>
                  <a:ext uri="{0D108BD9-81ED-4DB2-BD59-A6C34878D82A}">
                    <a16:rowId xmlns:a16="http://schemas.microsoft.com/office/drawing/2014/main" val="10006"/>
                  </a:ext>
                </a:extLst>
              </a:tr>
              <a:tr h="404446">
                <a:tc>
                  <a:txBody>
                    <a:bodyPr/>
                    <a:lstStyle/>
                    <a:p>
                      <a:pPr indent="180340" algn="l">
                        <a:spcAft>
                          <a:spcPts val="0"/>
                        </a:spcAft>
                      </a:pPr>
                      <a:r>
                        <a:rPr lang="it-IT" sz="1100">
                          <a:effectLst/>
                        </a:rPr>
                        <a:t>5</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Jia</a:t>
                      </a:r>
                      <a:r>
                        <a:rPr lang="it-IT" sz="1100" dirty="0" smtClean="0">
                          <a:effectLst/>
                        </a:rPr>
                        <a:t> </a:t>
                      </a:r>
                      <a:r>
                        <a:rPr lang="it-IT" sz="1100" dirty="0" err="1" smtClean="0">
                          <a:effectLst/>
                        </a:rPr>
                        <a:t>Qing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Yong Yan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1796 - 1820</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1760 - 1820</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5th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en-US" sz="1100" dirty="0">
                          <a:effectLst/>
                        </a:rPr>
                        <a:t>Attempted to restore flagging state of empire.</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extLst>
                  <a:ext uri="{0D108BD9-81ED-4DB2-BD59-A6C34878D82A}">
                    <a16:rowId xmlns:a16="http://schemas.microsoft.com/office/drawing/2014/main" val="10007"/>
                  </a:ext>
                </a:extLst>
              </a:tr>
              <a:tr h="404446">
                <a:tc>
                  <a:txBody>
                    <a:bodyPr/>
                    <a:lstStyle/>
                    <a:p>
                      <a:pPr indent="180340" algn="l">
                        <a:spcAft>
                          <a:spcPts val="0"/>
                        </a:spcAft>
                      </a:pPr>
                      <a:r>
                        <a:rPr lang="it-IT" sz="1100">
                          <a:effectLst/>
                        </a:rPr>
                        <a:t>6</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Dao</a:t>
                      </a:r>
                      <a:r>
                        <a:rPr lang="it-IT" sz="1100" dirty="0" smtClean="0">
                          <a:effectLst/>
                        </a:rPr>
                        <a:t> Guang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Min Ning</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1821 - 1850</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1782 - 1850</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en-US" sz="1100" dirty="0">
                          <a:effectLst/>
                        </a:rPr>
                        <a:t>Lost Opium War to Britain</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extLst>
                  <a:ext uri="{0D108BD9-81ED-4DB2-BD59-A6C34878D82A}">
                    <a16:rowId xmlns:a16="http://schemas.microsoft.com/office/drawing/2014/main" val="10008"/>
                  </a:ext>
                </a:extLst>
              </a:tr>
              <a:tr h="404446">
                <a:tc>
                  <a:txBody>
                    <a:bodyPr/>
                    <a:lstStyle/>
                    <a:p>
                      <a:pPr indent="180340" algn="l">
                        <a:spcAft>
                          <a:spcPts val="0"/>
                        </a:spcAft>
                      </a:pPr>
                      <a:r>
                        <a:rPr lang="it-IT" sz="1100">
                          <a:effectLst/>
                        </a:rPr>
                        <a:t>7</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smtClean="0">
                          <a:effectLst/>
                        </a:rPr>
                        <a:t>Xian Feng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Yi Zhu</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1851 - 1861</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1831 - 1861</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en-US" sz="1100" dirty="0">
                          <a:effectLst/>
                        </a:rPr>
                        <a:t>Signed "unequal treaties," fought against Taiping rebels.</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extLst>
                  <a:ext uri="{0D108BD9-81ED-4DB2-BD59-A6C34878D82A}">
                    <a16:rowId xmlns:a16="http://schemas.microsoft.com/office/drawing/2014/main" val="10009"/>
                  </a:ext>
                </a:extLst>
              </a:tr>
              <a:tr h="404446">
                <a:tc>
                  <a:txBody>
                    <a:bodyPr/>
                    <a:lstStyle/>
                    <a:p>
                      <a:pPr indent="180340" algn="l">
                        <a:spcAft>
                          <a:spcPts val="0"/>
                        </a:spcAft>
                      </a:pPr>
                      <a:r>
                        <a:rPr lang="it-IT" sz="1100">
                          <a:effectLst/>
                        </a:rPr>
                        <a:t>8</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Tong</a:t>
                      </a:r>
                      <a:r>
                        <a:rPr lang="it-IT" sz="1100" dirty="0" smtClean="0">
                          <a:effectLst/>
                        </a:rPr>
                        <a:t> </a:t>
                      </a:r>
                      <a:r>
                        <a:rPr lang="it-IT" sz="1100" dirty="0" err="1" smtClean="0">
                          <a:effectLst/>
                        </a:rPr>
                        <a:t>Zhi</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Zai Chun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1862 - 1874</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1856 - 1875</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marL="177800" indent="1588" algn="l">
                        <a:spcAft>
                          <a:spcPts val="0"/>
                        </a:spcAft>
                      </a:pPr>
                      <a:r>
                        <a:rPr lang="en-US" sz="1100" dirty="0">
                          <a:effectLst/>
                        </a:rPr>
                        <a:t>Weak ruler under his mother, the Empress Dowager </a:t>
                      </a:r>
                      <a:r>
                        <a:rPr lang="en-US" sz="1100" dirty="0" err="1">
                          <a:effectLst/>
                        </a:rPr>
                        <a:t>Cixi</a:t>
                      </a:r>
                      <a:r>
                        <a:rPr lang="en-US" sz="1100" dirty="0">
                          <a:effectLst/>
                        </a:rPr>
                        <a:t>. </a:t>
                      </a:r>
                      <a:r>
                        <a:rPr lang="it-IT" sz="1100" dirty="0" err="1">
                          <a:effectLst/>
                        </a:rPr>
                        <a:t>Revitalized</a:t>
                      </a:r>
                      <a:r>
                        <a:rPr lang="it-IT" sz="1100" dirty="0">
                          <a:effectLst/>
                        </a:rPr>
                        <a:t> </a:t>
                      </a:r>
                      <a:r>
                        <a:rPr lang="it-IT" sz="1100" dirty="0" err="1">
                          <a:effectLst/>
                        </a:rPr>
                        <a:t>government</a:t>
                      </a:r>
                      <a:r>
                        <a:rPr lang="it-IT" sz="1100" dirty="0">
                          <a:effectLst/>
                        </a:rPr>
                        <a:t>.</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extLst>
                  <a:ext uri="{0D108BD9-81ED-4DB2-BD59-A6C34878D82A}">
                    <a16:rowId xmlns:a16="http://schemas.microsoft.com/office/drawing/2014/main" val="10010"/>
                  </a:ext>
                </a:extLst>
              </a:tr>
              <a:tr h="404446">
                <a:tc>
                  <a:txBody>
                    <a:bodyPr/>
                    <a:lstStyle/>
                    <a:p>
                      <a:pPr indent="180340" algn="l">
                        <a:spcAft>
                          <a:spcPts val="0"/>
                        </a:spcAft>
                      </a:pPr>
                      <a:r>
                        <a:rPr lang="it-IT" sz="1100">
                          <a:effectLst/>
                        </a:rPr>
                        <a:t>9</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smtClean="0">
                          <a:effectLst/>
                        </a:rPr>
                        <a:t>Guang </a:t>
                      </a:r>
                      <a:r>
                        <a:rPr lang="it-IT" sz="1100" dirty="0" err="1" smtClean="0">
                          <a:effectLst/>
                        </a:rPr>
                        <a:t>Xu</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Zai Tian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1875 - 1908</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1871 - 1908</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cousin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marL="177800" indent="1588" algn="l">
                        <a:spcAft>
                          <a:spcPts val="0"/>
                        </a:spcAft>
                      </a:pPr>
                      <a:r>
                        <a:rPr lang="en-US" sz="1100" dirty="0">
                          <a:effectLst/>
                        </a:rPr>
                        <a:t>Installed and controlled by the Empress Dowager </a:t>
                      </a:r>
                      <a:r>
                        <a:rPr lang="en-US" sz="1100" dirty="0" err="1">
                          <a:effectLst/>
                        </a:rPr>
                        <a:t>Cixi</a:t>
                      </a:r>
                      <a:r>
                        <a:rPr lang="en-US" sz="1100" dirty="0">
                          <a:effectLst/>
                        </a:rPr>
                        <a:t>. Attempts at reform stifled by </a:t>
                      </a:r>
                      <a:r>
                        <a:rPr lang="en-US" sz="1100" dirty="0" err="1">
                          <a:effectLst/>
                        </a:rPr>
                        <a:t>Cixi</a:t>
                      </a:r>
                      <a:r>
                        <a:rPr lang="en-US" sz="1100" dirty="0">
                          <a:effectLst/>
                        </a:rPr>
                        <a:t>.</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extLst>
                  <a:ext uri="{0D108BD9-81ED-4DB2-BD59-A6C34878D82A}">
                    <a16:rowId xmlns:a16="http://schemas.microsoft.com/office/drawing/2014/main" val="10011"/>
                  </a:ext>
                </a:extLst>
              </a:tr>
              <a:tr h="404446">
                <a:tc>
                  <a:txBody>
                    <a:bodyPr/>
                    <a:lstStyle/>
                    <a:p>
                      <a:pPr indent="180340" algn="l">
                        <a:spcAft>
                          <a:spcPts val="0"/>
                        </a:spcAft>
                      </a:pPr>
                      <a:r>
                        <a:rPr lang="it-IT" sz="1100">
                          <a:effectLst/>
                        </a:rPr>
                        <a:t>10</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Xuan</a:t>
                      </a:r>
                      <a:r>
                        <a:rPr lang="it-IT" sz="1100" dirty="0" smtClean="0">
                          <a:effectLst/>
                        </a:rPr>
                        <a:t> </a:t>
                      </a:r>
                      <a:r>
                        <a:rPr lang="it-IT" sz="1100" dirty="0" err="1" smtClean="0">
                          <a:effectLst/>
                        </a:rPr>
                        <a:t>Tong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smtClean="0">
                          <a:effectLst/>
                        </a:rPr>
                        <a:t>Pu </a:t>
                      </a:r>
                      <a:r>
                        <a:rPr lang="it-IT" sz="1100" dirty="0" err="1" smtClean="0">
                          <a:effectLst/>
                        </a:rPr>
                        <a:t>Yi</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1909 - 1912</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1906 - 1967</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nephew</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marL="177800" indent="1588" algn="l">
                        <a:spcAft>
                          <a:spcPts val="0"/>
                        </a:spcAft>
                      </a:pPr>
                      <a:r>
                        <a:rPr lang="en-US" sz="1100" dirty="0">
                          <a:effectLst/>
                        </a:rPr>
                        <a:t>Abdicated. Installed as Chief Executive (1932 - 1934), then as Emperor (1934 - 1945) of Manchukuo by the Japanese under the reign title Kang De.</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92846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5134" y="645848"/>
            <a:ext cx="10972800" cy="1143000"/>
          </a:xfrm>
        </p:spPr>
        <p:txBody>
          <a:bodyPr/>
          <a:lstStyle/>
          <a:p>
            <a:endParaRPr lang="it-IT" dirty="0"/>
          </a:p>
        </p:txBody>
      </p:sp>
      <p:sp>
        <p:nvSpPr>
          <p:cNvPr id="3" name="Segnaposto contenuto 2"/>
          <p:cNvSpPr>
            <a:spLocks noGrp="1"/>
          </p:cNvSpPr>
          <p:nvPr>
            <p:ph idx="1"/>
          </p:nvPr>
        </p:nvSpPr>
        <p:spPr>
          <a:xfrm>
            <a:off x="762000" y="2195513"/>
            <a:ext cx="10972800" cy="4525963"/>
          </a:xfrm>
        </p:spPr>
        <p:txBody>
          <a:bodyPr/>
          <a:lstStyle/>
          <a:p>
            <a:pPr marL="0" indent="0" algn="ctr">
              <a:buNone/>
            </a:pPr>
            <a:r>
              <a:rPr lang="it-IT" sz="4000" b="1" dirty="0" smtClean="0">
                <a:solidFill>
                  <a:srgbClr val="FFC000"/>
                </a:solidFill>
              </a:rPr>
              <a:t>Lezione 3</a:t>
            </a:r>
          </a:p>
          <a:p>
            <a:pPr marL="0" indent="0" algn="ctr">
              <a:buNone/>
            </a:pPr>
            <a:endParaRPr lang="it-IT" sz="4000" b="1" dirty="0">
              <a:solidFill>
                <a:srgbClr val="FFC000"/>
              </a:solidFill>
            </a:endParaRPr>
          </a:p>
          <a:p>
            <a:pPr marL="0" indent="0" algn="ctr">
              <a:buNone/>
            </a:pPr>
            <a:r>
              <a:rPr lang="it-IT" sz="4000" b="1" dirty="0">
                <a:solidFill>
                  <a:srgbClr val="FFC000"/>
                </a:solidFill>
              </a:rPr>
              <a:t>Geografia e cronologia della Cina</a:t>
            </a:r>
            <a:endParaRPr lang="it-IT" sz="4000" b="1" dirty="0" smtClean="0">
              <a:solidFill>
                <a:srgbClr val="FFC000"/>
              </a:solidFill>
            </a:endParaRPr>
          </a:p>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solidFill>
                  <a:prstClr val="white">
                    <a:tint val="75000"/>
                  </a:prstClr>
                </a:solidFill>
              </a:rPr>
              <a:pPr/>
              <a:t>06/11/2019</a:t>
            </a:fld>
            <a:endParaRPr lang="en-GB">
              <a:solidFill>
                <a:prstClr val="white">
                  <a:tint val="75000"/>
                </a:prstClr>
              </a:solidFill>
            </a:endParaRPr>
          </a:p>
        </p:txBody>
      </p:sp>
      <p:sp>
        <p:nvSpPr>
          <p:cNvPr id="5" name="Segnaposto numero diapositiva 4"/>
          <p:cNvSpPr>
            <a:spLocks noGrp="1"/>
          </p:cNvSpPr>
          <p:nvPr>
            <p:ph type="sldNum" sz="quarter" idx="12"/>
          </p:nvPr>
        </p:nvSpPr>
        <p:spPr/>
        <p:txBody>
          <a:bodyPr/>
          <a:lstStyle/>
          <a:p>
            <a:fld id="{BFB70C46-FDDA-420F-91A1-9A3A4415F343}" type="slidenum">
              <a:rPr lang="en-GB" smtClean="0">
                <a:solidFill>
                  <a:prstClr val="white">
                    <a:tint val="75000"/>
                  </a:prstClr>
                </a:solidFill>
              </a:rPr>
              <a:pPr/>
              <a:t>2</a:t>
            </a:fld>
            <a:endParaRPr lang="en-GB">
              <a:solidFill>
                <a:prstClr val="white">
                  <a:tint val="75000"/>
                </a:prstClr>
              </a:solidFill>
            </a:endParaRPr>
          </a:p>
        </p:txBody>
      </p:sp>
    </p:spTree>
    <p:extLst>
      <p:ext uri="{BB962C8B-B14F-4D97-AF65-F5344CB8AC3E}">
        <p14:creationId xmlns:p14="http://schemas.microsoft.com/office/powerpoint/2010/main" val="325645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097" name="Picture 1" descr="https://www.cia.gov/library/publications/the-world-factbook/graphics/field_listing_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81213"/>
            <a:ext cx="2000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ia.gov/library/publications/the-world-factbook/graphics/field_listing_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81213"/>
            <a:ext cx="2000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ttps://www.cia.gov/library/publications/the-world-factbook/graphics/field_listing_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81213"/>
            <a:ext cx="2000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Map of Chin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46867" y="538928"/>
            <a:ext cx="6527800" cy="61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267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4" name="Picture 2" descr="https://www.cia.gov/library/publications/the-world-factbook/graphics/areacomparison/CH_area%2020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0851" y="1354666"/>
            <a:ext cx="6401615" cy="514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45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61925"/>
            <a:ext cx="10515600" cy="569151"/>
          </a:xfrm>
        </p:spPr>
        <p:txBody>
          <a:bodyPr>
            <a:noAutofit/>
          </a:bodyPr>
          <a:lstStyle/>
          <a:p>
            <a:pPr algn="ctr"/>
            <a:r>
              <a:rPr lang="it-IT" sz="36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La province della Cina</a:t>
            </a:r>
            <a:endParaRPr lang="en-GB" sz="36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Segnaposto contenuto 3"/>
          <p:cNvPicPr>
            <a:picLocks noGrp="1" noChangeAspect="1"/>
          </p:cNvPicPr>
          <p:nvPr>
            <p:ph idx="1"/>
          </p:nvPr>
        </p:nvPicPr>
        <p:blipFill>
          <a:blip r:embed="rId2"/>
          <a:stretch>
            <a:fillRect/>
          </a:stretch>
        </p:blipFill>
        <p:spPr>
          <a:xfrm>
            <a:off x="2904462" y="934276"/>
            <a:ext cx="6383076" cy="5818420"/>
          </a:xfrm>
          <a:prstGeom prst="rect">
            <a:avLst/>
          </a:prstGeom>
        </p:spPr>
      </p:pic>
    </p:spTree>
    <p:extLst>
      <p:ext uri="{BB962C8B-B14F-4D97-AF65-F5344CB8AC3E}">
        <p14:creationId xmlns:p14="http://schemas.microsoft.com/office/powerpoint/2010/main" val="290297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811742"/>
          </a:xfrm>
        </p:spPr>
        <p:txBody>
          <a:bodyPr>
            <a:normAutofit/>
          </a:bodyPr>
          <a:lstStyle/>
          <a:p>
            <a:pPr algn="ctr"/>
            <a:r>
              <a:rPr lang="it-IT" sz="40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Province della Cina</a:t>
            </a:r>
            <a:endParaRPr lang="en-GB" sz="40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Segnaposto contenuto 3"/>
          <p:cNvPicPr>
            <a:picLocks noGrp="1" noChangeAspect="1"/>
          </p:cNvPicPr>
          <p:nvPr>
            <p:ph idx="1"/>
          </p:nvPr>
        </p:nvPicPr>
        <p:blipFill>
          <a:blip r:embed="rId2"/>
          <a:stretch>
            <a:fillRect/>
          </a:stretch>
        </p:blipFill>
        <p:spPr>
          <a:xfrm>
            <a:off x="2548466" y="1283758"/>
            <a:ext cx="6739467" cy="5443834"/>
          </a:xfrm>
          <a:prstGeom prst="rect">
            <a:avLst/>
          </a:prstGeom>
        </p:spPr>
      </p:pic>
    </p:spTree>
    <p:extLst>
      <p:ext uri="{BB962C8B-B14F-4D97-AF65-F5344CB8AC3E}">
        <p14:creationId xmlns:p14="http://schemas.microsoft.com/office/powerpoint/2010/main" val="363971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2867" y="211666"/>
            <a:ext cx="10515600" cy="962555"/>
          </a:xfrm>
        </p:spPr>
        <p:txBody>
          <a:bodyPr/>
          <a:lstStyle/>
          <a:p>
            <a:pPr algn="ctr"/>
            <a:r>
              <a:rPr lang="it-IT" b="1" dirty="0" smtClean="0">
                <a:solidFill>
                  <a:srgbClr val="FFC000"/>
                </a:solidFill>
              </a:rPr>
              <a:t>Dimensioni comparate</a:t>
            </a:r>
            <a:endParaRPr lang="it-IT" b="1" dirty="0">
              <a:solidFill>
                <a:srgbClr val="FFC00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391882935"/>
              </p:ext>
            </p:extLst>
          </p:nvPr>
        </p:nvGraphicFramePr>
        <p:xfrm>
          <a:off x="846667" y="1239467"/>
          <a:ext cx="10515600" cy="426720"/>
        </p:xfrm>
        <a:graphic>
          <a:graphicData uri="http://schemas.openxmlformats.org/drawingml/2006/table">
            <a:tbl>
              <a:tblPr/>
              <a:tblGrid>
                <a:gridCol w="1148763">
                  <a:extLst>
                    <a:ext uri="{9D8B030D-6E8A-4147-A177-3AD203B41FA5}">
                      <a16:colId xmlns:a16="http://schemas.microsoft.com/office/drawing/2014/main" val="20000"/>
                    </a:ext>
                  </a:extLst>
                </a:gridCol>
                <a:gridCol w="3799755">
                  <a:extLst>
                    <a:ext uri="{9D8B030D-6E8A-4147-A177-3AD203B41FA5}">
                      <a16:colId xmlns:a16="http://schemas.microsoft.com/office/drawing/2014/main" val="20001"/>
                    </a:ext>
                  </a:extLst>
                </a:gridCol>
                <a:gridCol w="2827724">
                  <a:extLst>
                    <a:ext uri="{9D8B030D-6E8A-4147-A177-3AD203B41FA5}">
                      <a16:colId xmlns:a16="http://schemas.microsoft.com/office/drawing/2014/main" val="20002"/>
                    </a:ext>
                  </a:extLst>
                </a:gridCol>
                <a:gridCol w="2739358">
                  <a:extLst>
                    <a:ext uri="{9D8B030D-6E8A-4147-A177-3AD203B41FA5}">
                      <a16:colId xmlns:a16="http://schemas.microsoft.com/office/drawing/2014/main" val="20003"/>
                    </a:ext>
                  </a:extLst>
                </a:gridCol>
              </a:tblGrid>
              <a:tr h="0">
                <a:tc>
                  <a:txBody>
                    <a:bodyPr/>
                    <a:lstStyle/>
                    <a:p>
                      <a:pPr algn="ctr"/>
                      <a:r>
                        <a:rPr lang="it-IT" dirty="0"/>
                        <a:t>1</a:t>
                      </a:r>
                    </a:p>
                  </a:txBody>
                  <a:tcPr marL="0" marR="0" marT="0" marB="0" anchor="ctr">
                    <a:lnL>
                      <a:noFill/>
                    </a:lnL>
                    <a:lnR>
                      <a:noFill/>
                    </a:lnR>
                    <a:lnT>
                      <a:noFill/>
                    </a:lnT>
                    <a:lnB>
                      <a:noFill/>
                    </a:lnB>
                    <a:solidFill>
                      <a:srgbClr val="FFFFFF"/>
                    </a:solidFill>
                  </a:tcPr>
                </a:tc>
                <a:tc>
                  <a:txBody>
                    <a:bodyPr/>
                    <a:lstStyle/>
                    <a:p>
                      <a:pPr algn="l"/>
                      <a:r>
                        <a:rPr lang="it-IT" b="1" dirty="0">
                          <a:effectLst/>
                          <a:hlinkClick r:id="rId2"/>
                        </a:rPr>
                        <a:t>Russia</a:t>
                      </a:r>
                      <a:endParaRPr lang="it-IT" dirty="0">
                        <a:effectLst/>
                      </a:endParaRPr>
                    </a:p>
                  </a:txBody>
                  <a:tcPr marL="47625" marR="0" marT="76200" marB="76200" anchor="ctr">
                    <a:lnL>
                      <a:noFill/>
                    </a:lnL>
                    <a:lnR>
                      <a:noFill/>
                    </a:lnR>
                    <a:lnT>
                      <a:noFill/>
                    </a:lnT>
                    <a:lnB>
                      <a:noFill/>
                    </a:lnB>
                    <a:solidFill>
                      <a:srgbClr val="FFFFFF"/>
                    </a:solidFill>
                  </a:tcPr>
                </a:tc>
                <a:tc>
                  <a:txBody>
                    <a:bodyPr/>
                    <a:lstStyle/>
                    <a:p>
                      <a:pPr algn="r"/>
                      <a:r>
                        <a:rPr lang="it-IT">
                          <a:effectLst/>
                        </a:rPr>
                        <a:t>17,098,242</a:t>
                      </a:r>
                    </a:p>
                  </a:txBody>
                  <a:tcPr marL="0" marR="47625" marT="0" marB="0" anchor="ctr">
                    <a:lnL>
                      <a:noFill/>
                    </a:lnL>
                    <a:lnR>
                      <a:noFill/>
                    </a:lnR>
                    <a:lnT>
                      <a:noFill/>
                    </a:lnT>
                    <a:lnB>
                      <a:noFill/>
                    </a:lnB>
                    <a:solidFill>
                      <a:srgbClr val="FFFFFF"/>
                    </a:solidFill>
                  </a:tcPr>
                </a:tc>
                <a:tc>
                  <a:txBody>
                    <a:bodyPr/>
                    <a:lstStyle/>
                    <a:p>
                      <a:pPr algn="l"/>
                      <a:endParaRPr lang="it-IT" dirty="0">
                        <a:effectLst/>
                      </a:endParaRPr>
                    </a:p>
                  </a:txBody>
                  <a:tcPr marL="7620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1472126543"/>
              </p:ext>
            </p:extLst>
          </p:nvPr>
        </p:nvGraphicFramePr>
        <p:xfrm>
          <a:off x="846667" y="1644968"/>
          <a:ext cx="10515600" cy="701040"/>
        </p:xfrm>
        <a:graphic>
          <a:graphicData uri="http://schemas.openxmlformats.org/drawingml/2006/table">
            <a:tbl>
              <a:tblPr/>
              <a:tblGrid>
                <a:gridCol w="1148763">
                  <a:extLst>
                    <a:ext uri="{9D8B030D-6E8A-4147-A177-3AD203B41FA5}">
                      <a16:colId xmlns:a16="http://schemas.microsoft.com/office/drawing/2014/main" val="20000"/>
                    </a:ext>
                  </a:extLst>
                </a:gridCol>
                <a:gridCol w="3799755">
                  <a:extLst>
                    <a:ext uri="{9D8B030D-6E8A-4147-A177-3AD203B41FA5}">
                      <a16:colId xmlns:a16="http://schemas.microsoft.com/office/drawing/2014/main" val="20001"/>
                    </a:ext>
                  </a:extLst>
                </a:gridCol>
                <a:gridCol w="2827724">
                  <a:extLst>
                    <a:ext uri="{9D8B030D-6E8A-4147-A177-3AD203B41FA5}">
                      <a16:colId xmlns:a16="http://schemas.microsoft.com/office/drawing/2014/main" val="20002"/>
                    </a:ext>
                  </a:extLst>
                </a:gridCol>
                <a:gridCol w="2739358">
                  <a:extLst>
                    <a:ext uri="{9D8B030D-6E8A-4147-A177-3AD203B41FA5}">
                      <a16:colId xmlns:a16="http://schemas.microsoft.com/office/drawing/2014/main" val="20003"/>
                    </a:ext>
                  </a:extLst>
                </a:gridCol>
              </a:tblGrid>
              <a:tr h="150723">
                <a:tc gridSpan="4">
                  <a:txBody>
                    <a:bodyPr/>
                    <a:lstStyle/>
                    <a:p>
                      <a:endParaRPr lang="it-IT" dirty="0"/>
                    </a:p>
                  </a:txBody>
                  <a:tcPr marL="0" marR="0" marT="0" marB="0" anchor="ctr">
                    <a:lnL>
                      <a:noFill/>
                    </a:lnL>
                    <a:lnR>
                      <a:noFill/>
                    </a:lnR>
                    <a:lnT>
                      <a:noFill/>
                    </a:lnT>
                    <a:lnB>
                      <a:noFill/>
                    </a:lnB>
                    <a:solidFill>
                      <a:srgbClr val="EEEEEE"/>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34458">
                <a:tc>
                  <a:txBody>
                    <a:bodyPr/>
                    <a:lstStyle/>
                    <a:p>
                      <a:pPr algn="ctr"/>
                      <a:r>
                        <a:rPr lang="it-IT" dirty="0"/>
                        <a:t>2</a:t>
                      </a:r>
                    </a:p>
                  </a:txBody>
                  <a:tcPr marL="0" marR="0" marT="0" marB="0" anchor="ctr">
                    <a:lnL>
                      <a:noFill/>
                    </a:lnL>
                    <a:lnR>
                      <a:noFill/>
                    </a:lnR>
                    <a:lnT>
                      <a:noFill/>
                    </a:lnT>
                    <a:lnB>
                      <a:noFill/>
                    </a:lnB>
                    <a:solidFill>
                      <a:schemeClr val="bg1">
                        <a:lumMod val="75000"/>
                      </a:schemeClr>
                    </a:solidFill>
                  </a:tcPr>
                </a:tc>
                <a:tc>
                  <a:txBody>
                    <a:bodyPr/>
                    <a:lstStyle/>
                    <a:p>
                      <a:pPr algn="l"/>
                      <a:r>
                        <a:rPr lang="it-IT" b="1" dirty="0">
                          <a:effectLst/>
                          <a:hlinkClick r:id="rId3"/>
                        </a:rPr>
                        <a:t>Canada</a:t>
                      </a:r>
                      <a:endParaRPr lang="it-IT" dirty="0">
                        <a:effectLst/>
                      </a:endParaRPr>
                    </a:p>
                  </a:txBody>
                  <a:tcPr marL="47625" marR="0" marT="76200" marB="76200" anchor="ctr">
                    <a:lnL>
                      <a:noFill/>
                    </a:lnL>
                    <a:lnR>
                      <a:noFill/>
                    </a:lnR>
                    <a:lnT>
                      <a:noFill/>
                    </a:lnT>
                    <a:lnB>
                      <a:noFill/>
                    </a:lnB>
                    <a:solidFill>
                      <a:schemeClr val="bg1">
                        <a:lumMod val="75000"/>
                      </a:schemeClr>
                    </a:solidFill>
                  </a:tcPr>
                </a:tc>
                <a:tc>
                  <a:txBody>
                    <a:bodyPr/>
                    <a:lstStyle/>
                    <a:p>
                      <a:pPr algn="r"/>
                      <a:r>
                        <a:rPr lang="it-IT" dirty="0">
                          <a:effectLst/>
                        </a:rPr>
                        <a:t>9,984,670</a:t>
                      </a:r>
                    </a:p>
                  </a:txBody>
                  <a:tcPr marL="0" marR="47625" marT="0" marB="0" anchor="ctr">
                    <a:lnL>
                      <a:noFill/>
                    </a:lnL>
                    <a:lnR>
                      <a:noFill/>
                    </a:lnR>
                    <a:lnT>
                      <a:noFill/>
                    </a:lnT>
                    <a:lnB>
                      <a:noFill/>
                    </a:lnB>
                    <a:solidFill>
                      <a:schemeClr val="bg1">
                        <a:lumMod val="75000"/>
                      </a:schemeClr>
                    </a:solidFill>
                  </a:tcPr>
                </a:tc>
                <a:tc>
                  <a:txBody>
                    <a:bodyPr/>
                    <a:lstStyle/>
                    <a:p>
                      <a:endParaRPr lang="it-IT" dirty="0"/>
                    </a:p>
                  </a:txBody>
                  <a:tcPr marL="76200" marR="0" marT="0" marB="0" anchor="ctr">
                    <a:lnL>
                      <a:noFill/>
                    </a:lnL>
                    <a:lnR>
                      <a:noFill/>
                    </a:lnR>
                    <a:lnT>
                      <a:noFill/>
                    </a:lnT>
                    <a:lnB>
                      <a:noFill/>
                    </a:lnB>
                    <a:solidFill>
                      <a:schemeClr val="bg1">
                        <a:lumMod val="75000"/>
                      </a:schemeClr>
                    </a:solidFill>
                  </a:tcPr>
                </a:tc>
                <a:extLst>
                  <a:ext uri="{0D108BD9-81ED-4DB2-BD59-A6C34878D82A}">
                    <a16:rowId xmlns:a16="http://schemas.microsoft.com/office/drawing/2014/main" val="10001"/>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2332578586"/>
              </p:ext>
            </p:extLst>
          </p:nvPr>
        </p:nvGraphicFramePr>
        <p:xfrm>
          <a:off x="846667" y="2338441"/>
          <a:ext cx="10515600" cy="701040"/>
        </p:xfrm>
        <a:graphic>
          <a:graphicData uri="http://schemas.openxmlformats.org/drawingml/2006/table">
            <a:tbl>
              <a:tblPr/>
              <a:tblGrid>
                <a:gridCol w="1148763">
                  <a:extLst>
                    <a:ext uri="{9D8B030D-6E8A-4147-A177-3AD203B41FA5}">
                      <a16:colId xmlns:a16="http://schemas.microsoft.com/office/drawing/2014/main" val="20000"/>
                    </a:ext>
                  </a:extLst>
                </a:gridCol>
                <a:gridCol w="3799755">
                  <a:extLst>
                    <a:ext uri="{9D8B030D-6E8A-4147-A177-3AD203B41FA5}">
                      <a16:colId xmlns:a16="http://schemas.microsoft.com/office/drawing/2014/main" val="20001"/>
                    </a:ext>
                  </a:extLst>
                </a:gridCol>
                <a:gridCol w="2827724">
                  <a:extLst>
                    <a:ext uri="{9D8B030D-6E8A-4147-A177-3AD203B41FA5}">
                      <a16:colId xmlns:a16="http://schemas.microsoft.com/office/drawing/2014/main" val="20002"/>
                    </a:ext>
                  </a:extLst>
                </a:gridCol>
                <a:gridCol w="2739358">
                  <a:extLst>
                    <a:ext uri="{9D8B030D-6E8A-4147-A177-3AD203B41FA5}">
                      <a16:colId xmlns:a16="http://schemas.microsoft.com/office/drawing/2014/main" val="20003"/>
                    </a:ext>
                  </a:extLst>
                </a:gridCol>
              </a:tblGrid>
              <a:tr h="175571">
                <a:tc gridSpan="4">
                  <a:txBody>
                    <a:bodyPr/>
                    <a:lstStyle/>
                    <a:p>
                      <a:endParaRPr lang="it-IT" dirty="0"/>
                    </a:p>
                  </a:txBody>
                  <a:tcPr marL="0" marR="0" marT="0" marB="0" anchor="ctr">
                    <a:lnL>
                      <a:noFill/>
                    </a:lnL>
                    <a:lnR>
                      <a:noFill/>
                    </a:lnR>
                    <a:lnT>
                      <a:noFill/>
                    </a:lnT>
                    <a:lnB>
                      <a:noFill/>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73110">
                <a:tc>
                  <a:txBody>
                    <a:bodyPr/>
                    <a:lstStyle/>
                    <a:p>
                      <a:pPr algn="ctr"/>
                      <a:r>
                        <a:rPr lang="it-IT" dirty="0"/>
                        <a:t>3</a:t>
                      </a:r>
                    </a:p>
                  </a:txBody>
                  <a:tcPr marL="0" marR="0" marT="0" marB="0" anchor="ctr">
                    <a:lnL>
                      <a:noFill/>
                    </a:lnL>
                    <a:lnR>
                      <a:noFill/>
                    </a:lnR>
                    <a:lnT>
                      <a:noFill/>
                    </a:lnT>
                    <a:lnB>
                      <a:noFill/>
                    </a:lnB>
                    <a:solidFill>
                      <a:srgbClr val="FFFFFF"/>
                    </a:solidFill>
                  </a:tcPr>
                </a:tc>
                <a:tc>
                  <a:txBody>
                    <a:bodyPr/>
                    <a:lstStyle/>
                    <a:p>
                      <a:pPr algn="l"/>
                      <a:r>
                        <a:rPr lang="it-IT" b="1" dirty="0" err="1">
                          <a:effectLst/>
                          <a:hlinkClick r:id="rId4"/>
                        </a:rPr>
                        <a:t>United</a:t>
                      </a:r>
                      <a:r>
                        <a:rPr lang="it-IT" b="1" dirty="0">
                          <a:effectLst/>
                          <a:hlinkClick r:id="rId4"/>
                        </a:rPr>
                        <a:t> </a:t>
                      </a:r>
                      <a:r>
                        <a:rPr lang="it-IT" b="1" dirty="0" err="1">
                          <a:effectLst/>
                          <a:hlinkClick r:id="rId4"/>
                        </a:rPr>
                        <a:t>States</a:t>
                      </a:r>
                      <a:endParaRPr lang="it-IT" dirty="0">
                        <a:effectLst/>
                      </a:endParaRPr>
                    </a:p>
                  </a:txBody>
                  <a:tcPr marL="47625" marR="0" marT="76200" marB="76200" anchor="ctr">
                    <a:lnL>
                      <a:noFill/>
                    </a:lnL>
                    <a:lnR>
                      <a:noFill/>
                    </a:lnR>
                    <a:lnT>
                      <a:noFill/>
                    </a:lnT>
                    <a:lnB>
                      <a:noFill/>
                    </a:lnB>
                    <a:solidFill>
                      <a:srgbClr val="FFFFFF"/>
                    </a:solidFill>
                  </a:tcPr>
                </a:tc>
                <a:tc>
                  <a:txBody>
                    <a:bodyPr/>
                    <a:lstStyle/>
                    <a:p>
                      <a:pPr algn="r"/>
                      <a:r>
                        <a:rPr lang="it-IT">
                          <a:effectLst/>
                        </a:rPr>
                        <a:t>9,826,675</a:t>
                      </a:r>
                    </a:p>
                  </a:txBody>
                  <a:tcPr marL="0" marR="47625" marT="0" marB="0" anchor="ctr">
                    <a:lnL>
                      <a:noFill/>
                    </a:lnL>
                    <a:lnR>
                      <a:noFill/>
                    </a:lnR>
                    <a:lnT>
                      <a:noFill/>
                    </a:lnT>
                    <a:lnB>
                      <a:noFill/>
                    </a:lnB>
                    <a:solidFill>
                      <a:srgbClr val="FFFFFF"/>
                    </a:solidFill>
                  </a:tcPr>
                </a:tc>
                <a:tc>
                  <a:txBody>
                    <a:bodyPr/>
                    <a:lstStyle/>
                    <a:p>
                      <a:endParaRPr lang="it-IT" dirty="0"/>
                    </a:p>
                  </a:txBody>
                  <a:tcPr marL="76200" marR="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3415615599"/>
              </p:ext>
            </p:extLst>
          </p:nvPr>
        </p:nvGraphicFramePr>
        <p:xfrm>
          <a:off x="838200" y="3032707"/>
          <a:ext cx="10515600" cy="701040"/>
        </p:xfrm>
        <a:graphic>
          <a:graphicData uri="http://schemas.openxmlformats.org/drawingml/2006/table">
            <a:tbl>
              <a:tblPr/>
              <a:tblGrid>
                <a:gridCol w="1148763">
                  <a:extLst>
                    <a:ext uri="{9D8B030D-6E8A-4147-A177-3AD203B41FA5}">
                      <a16:colId xmlns:a16="http://schemas.microsoft.com/office/drawing/2014/main" val="20000"/>
                    </a:ext>
                  </a:extLst>
                </a:gridCol>
                <a:gridCol w="3799755">
                  <a:extLst>
                    <a:ext uri="{9D8B030D-6E8A-4147-A177-3AD203B41FA5}">
                      <a16:colId xmlns:a16="http://schemas.microsoft.com/office/drawing/2014/main" val="20001"/>
                    </a:ext>
                  </a:extLst>
                </a:gridCol>
                <a:gridCol w="2827724">
                  <a:extLst>
                    <a:ext uri="{9D8B030D-6E8A-4147-A177-3AD203B41FA5}">
                      <a16:colId xmlns:a16="http://schemas.microsoft.com/office/drawing/2014/main" val="20002"/>
                    </a:ext>
                  </a:extLst>
                </a:gridCol>
                <a:gridCol w="2739358">
                  <a:extLst>
                    <a:ext uri="{9D8B030D-6E8A-4147-A177-3AD203B41FA5}">
                      <a16:colId xmlns:a16="http://schemas.microsoft.com/office/drawing/2014/main" val="20003"/>
                    </a:ext>
                  </a:extLst>
                </a:gridCol>
              </a:tblGrid>
              <a:tr h="0">
                <a:tc gridSpan="4">
                  <a:txBody>
                    <a:bodyPr/>
                    <a:lstStyle/>
                    <a:p>
                      <a:endParaRPr lang="it-IT" dirty="0"/>
                    </a:p>
                  </a:txBody>
                  <a:tcPr marL="0" marR="0" marT="0" marB="0" anchor="ctr">
                    <a:lnL>
                      <a:noFill/>
                    </a:lnL>
                    <a:lnR>
                      <a:noFill/>
                    </a:lnR>
                    <a:lnT>
                      <a:noFill/>
                    </a:lnT>
                    <a:lnB>
                      <a:noFill/>
                    </a:lnB>
                    <a:solidFill>
                      <a:srgbClr val="EEEEEE"/>
                    </a:solidFill>
                  </a:tcPr>
                </a:tc>
                <a:tc hMerge="1">
                  <a:txBody>
                    <a:bodyPr/>
                    <a:lstStyle/>
                    <a:p>
                      <a:endParaRPr lang="it-IT"/>
                    </a:p>
                  </a:txBody>
                  <a:tcPr/>
                </a:tc>
                <a:tc hMerge="1">
                  <a:txBody>
                    <a:bodyPr/>
                    <a:lstStyle/>
                    <a:p>
                      <a:endParaRPr lang="it-IT"/>
                    </a:p>
                  </a:txBody>
                  <a:tcPr/>
                </a:tc>
                <a:tc hMerge="1">
                  <a:txBody>
                    <a:bodyPr/>
                    <a:lstStyle/>
                    <a:p>
                      <a:endParaRPr lang="it-IT" dirty="0"/>
                    </a:p>
                  </a:txBody>
                  <a:tcPr/>
                </a:tc>
                <a:extLst>
                  <a:ext uri="{0D108BD9-81ED-4DB2-BD59-A6C34878D82A}">
                    <a16:rowId xmlns:a16="http://schemas.microsoft.com/office/drawing/2014/main" val="10000"/>
                  </a:ext>
                </a:extLst>
              </a:tr>
              <a:tr h="0">
                <a:tc>
                  <a:txBody>
                    <a:bodyPr/>
                    <a:lstStyle/>
                    <a:p>
                      <a:pPr algn="ctr"/>
                      <a:r>
                        <a:rPr lang="it-IT" dirty="0"/>
                        <a:t>4</a:t>
                      </a:r>
                    </a:p>
                  </a:txBody>
                  <a:tcPr marL="0" marR="0" marT="0" marB="0" anchor="ctr">
                    <a:lnL>
                      <a:noFill/>
                    </a:lnL>
                    <a:lnR>
                      <a:noFill/>
                    </a:lnR>
                    <a:lnT>
                      <a:noFill/>
                    </a:lnT>
                    <a:lnB>
                      <a:noFill/>
                    </a:lnB>
                    <a:solidFill>
                      <a:schemeClr val="bg1">
                        <a:lumMod val="75000"/>
                      </a:schemeClr>
                    </a:solidFill>
                  </a:tcPr>
                </a:tc>
                <a:tc>
                  <a:txBody>
                    <a:bodyPr/>
                    <a:lstStyle/>
                    <a:p>
                      <a:pPr algn="l"/>
                      <a:r>
                        <a:rPr lang="it-IT" b="1" dirty="0">
                          <a:effectLst/>
                          <a:hlinkClick r:id="rId5"/>
                        </a:rPr>
                        <a:t>China</a:t>
                      </a:r>
                      <a:endParaRPr lang="it-IT" dirty="0">
                        <a:effectLst/>
                      </a:endParaRPr>
                    </a:p>
                  </a:txBody>
                  <a:tcPr marL="47625" marR="0" marT="76200" marB="76200" anchor="ctr">
                    <a:lnL>
                      <a:noFill/>
                    </a:lnL>
                    <a:lnR>
                      <a:noFill/>
                    </a:lnR>
                    <a:lnT>
                      <a:noFill/>
                    </a:lnT>
                    <a:lnB>
                      <a:noFill/>
                    </a:lnB>
                    <a:solidFill>
                      <a:schemeClr val="bg1">
                        <a:lumMod val="75000"/>
                      </a:schemeClr>
                    </a:solidFill>
                  </a:tcPr>
                </a:tc>
                <a:tc>
                  <a:txBody>
                    <a:bodyPr/>
                    <a:lstStyle/>
                    <a:p>
                      <a:pPr algn="r"/>
                      <a:r>
                        <a:rPr lang="it-IT">
                          <a:effectLst/>
                        </a:rPr>
                        <a:t>9,596,960</a:t>
                      </a:r>
                    </a:p>
                  </a:txBody>
                  <a:tcPr marL="0" marR="47625" marT="0" marB="0" anchor="ctr">
                    <a:lnL>
                      <a:noFill/>
                    </a:lnL>
                    <a:lnR>
                      <a:noFill/>
                    </a:lnR>
                    <a:lnT>
                      <a:noFill/>
                    </a:lnT>
                    <a:lnB>
                      <a:noFill/>
                    </a:lnB>
                    <a:solidFill>
                      <a:schemeClr val="bg1">
                        <a:lumMod val="75000"/>
                      </a:schemeClr>
                    </a:solidFill>
                  </a:tcPr>
                </a:tc>
                <a:tc>
                  <a:txBody>
                    <a:bodyPr/>
                    <a:lstStyle/>
                    <a:p>
                      <a:endParaRPr lang="it-IT" dirty="0"/>
                    </a:p>
                  </a:txBody>
                  <a:tcPr marL="76200" marR="0" marT="0" marB="0" anchor="ctr">
                    <a:lnL>
                      <a:noFill/>
                    </a:lnL>
                    <a:lnR>
                      <a:noFill/>
                    </a:lnR>
                    <a:lnT>
                      <a:noFill/>
                    </a:lnT>
                    <a:lnB>
                      <a:noFill/>
                    </a:lnB>
                    <a:solidFill>
                      <a:schemeClr val="bg1">
                        <a:lumMod val="75000"/>
                      </a:schemeClr>
                    </a:solidFill>
                  </a:tcPr>
                </a:tc>
                <a:extLst>
                  <a:ext uri="{0D108BD9-81ED-4DB2-BD59-A6C34878D82A}">
                    <a16:rowId xmlns:a16="http://schemas.microsoft.com/office/drawing/2014/main" val="10001"/>
                  </a:ext>
                </a:extLst>
              </a:tr>
            </a:tbl>
          </a:graphicData>
        </a:graphic>
      </p:graphicFrame>
      <p:graphicFrame>
        <p:nvGraphicFramePr>
          <p:cNvPr id="9" name="Tabella 8"/>
          <p:cNvGraphicFramePr>
            <a:graphicFrameLocks noGrp="1"/>
          </p:cNvGraphicFramePr>
          <p:nvPr>
            <p:extLst>
              <p:ext uri="{D42A27DB-BD31-4B8C-83A1-F6EECF244321}">
                <p14:modId xmlns:p14="http://schemas.microsoft.com/office/powerpoint/2010/main" val="3932543723"/>
              </p:ext>
            </p:extLst>
          </p:nvPr>
        </p:nvGraphicFramePr>
        <p:xfrm>
          <a:off x="838200" y="3726974"/>
          <a:ext cx="10524067" cy="853440"/>
        </p:xfrm>
        <a:graphic>
          <a:graphicData uri="http://schemas.openxmlformats.org/drawingml/2006/table">
            <a:tbl>
              <a:tblPr/>
              <a:tblGrid>
                <a:gridCol w="1140107">
                  <a:extLst>
                    <a:ext uri="{9D8B030D-6E8A-4147-A177-3AD203B41FA5}">
                      <a16:colId xmlns:a16="http://schemas.microsoft.com/office/drawing/2014/main" val="20000"/>
                    </a:ext>
                  </a:extLst>
                </a:gridCol>
                <a:gridCol w="3771124">
                  <a:extLst>
                    <a:ext uri="{9D8B030D-6E8A-4147-A177-3AD203B41FA5}">
                      <a16:colId xmlns:a16="http://schemas.microsoft.com/office/drawing/2014/main" val="20001"/>
                    </a:ext>
                  </a:extLst>
                </a:gridCol>
                <a:gridCol w="2806418">
                  <a:extLst>
                    <a:ext uri="{9D8B030D-6E8A-4147-A177-3AD203B41FA5}">
                      <a16:colId xmlns:a16="http://schemas.microsoft.com/office/drawing/2014/main" val="20002"/>
                    </a:ext>
                  </a:extLst>
                </a:gridCol>
                <a:gridCol w="2806418">
                  <a:extLst>
                    <a:ext uri="{9D8B030D-6E8A-4147-A177-3AD203B41FA5}">
                      <a16:colId xmlns:a16="http://schemas.microsoft.com/office/drawing/2014/main" val="20003"/>
                    </a:ext>
                  </a:extLst>
                </a:gridCol>
              </a:tblGrid>
              <a:tr h="0">
                <a:tc>
                  <a:txBody>
                    <a:bodyPr/>
                    <a:lstStyle/>
                    <a:p>
                      <a:pPr algn="ctr"/>
                      <a:r>
                        <a:rPr lang="it-IT" dirty="0"/>
                        <a:t>5</a:t>
                      </a:r>
                    </a:p>
                  </a:txBody>
                  <a:tcPr marL="0" marR="0" marT="0" marB="0" anchor="ctr">
                    <a:lnL>
                      <a:noFill/>
                    </a:lnL>
                    <a:lnR>
                      <a:noFill/>
                    </a:lnR>
                    <a:lnT>
                      <a:noFill/>
                    </a:lnT>
                    <a:lnB>
                      <a:noFill/>
                    </a:lnB>
                    <a:solidFill>
                      <a:schemeClr val="bg1"/>
                    </a:solidFill>
                  </a:tcPr>
                </a:tc>
                <a:tc>
                  <a:txBody>
                    <a:bodyPr/>
                    <a:lstStyle/>
                    <a:p>
                      <a:pPr algn="l"/>
                      <a:r>
                        <a:rPr lang="it-IT" b="1" dirty="0">
                          <a:effectLst/>
                          <a:hlinkClick r:id="rId6"/>
                        </a:rPr>
                        <a:t>Brazil</a:t>
                      </a:r>
                      <a:endParaRPr lang="it-IT" dirty="0">
                        <a:effectLst/>
                      </a:endParaRPr>
                    </a:p>
                  </a:txBody>
                  <a:tcPr marL="47625" marR="0" marT="76200" marB="762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r"/>
                      <a:r>
                        <a:rPr lang="it-IT" dirty="0">
                          <a:effectLst/>
                        </a:rPr>
                        <a:t>8,514,877</a:t>
                      </a:r>
                    </a:p>
                  </a:txBody>
                  <a:tcPr marL="0" marR="47625"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r"/>
                      <a:endParaRPr lang="it-IT" dirty="0">
                        <a:effectLst/>
                      </a:endParaRPr>
                    </a:p>
                  </a:txBody>
                  <a:tcPr marL="0" marR="47625"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pPr algn="ctr"/>
                      <a:r>
                        <a:rPr lang="it-IT" dirty="0"/>
                        <a:t>6</a:t>
                      </a:r>
                    </a:p>
                  </a:txBody>
                  <a:tcPr marL="0" marR="0" marT="0" marB="0" anchor="ctr">
                    <a:lnL>
                      <a:noFill/>
                    </a:lnL>
                    <a:lnR>
                      <a:noFill/>
                    </a:lnR>
                    <a:lnT>
                      <a:noFill/>
                    </a:lnT>
                    <a:lnB>
                      <a:noFill/>
                    </a:lnB>
                    <a:solidFill>
                      <a:schemeClr val="bg2">
                        <a:lumMod val="90000"/>
                      </a:schemeClr>
                    </a:solidFill>
                  </a:tcPr>
                </a:tc>
                <a:tc>
                  <a:txBody>
                    <a:bodyPr/>
                    <a:lstStyle/>
                    <a:p>
                      <a:pPr algn="l"/>
                      <a:r>
                        <a:rPr lang="it-IT" b="1" dirty="0">
                          <a:effectLst/>
                          <a:hlinkClick r:id="rId7"/>
                        </a:rPr>
                        <a:t>Australia</a:t>
                      </a:r>
                      <a:endParaRPr lang="it-IT" dirty="0">
                        <a:effectLst/>
                      </a:endParaRPr>
                    </a:p>
                  </a:txBody>
                  <a:tcPr marL="47625" marR="0" marT="76200" marB="76200" anchor="ctr">
                    <a:lnL>
                      <a:noFill/>
                    </a:lnL>
                    <a:lnR>
                      <a:noFill/>
                    </a:lnR>
                    <a:lnT w="12700" cmpd="sng">
                      <a:noFill/>
                      <a:prstDash val="solid"/>
                    </a:lnT>
                    <a:lnB>
                      <a:noFill/>
                    </a:lnB>
                    <a:solidFill>
                      <a:schemeClr val="bg2">
                        <a:lumMod val="90000"/>
                      </a:schemeClr>
                    </a:solidFill>
                  </a:tcPr>
                </a:tc>
                <a:tc>
                  <a:txBody>
                    <a:bodyPr/>
                    <a:lstStyle/>
                    <a:p>
                      <a:pPr algn="r"/>
                      <a:r>
                        <a:rPr lang="it-IT" dirty="0">
                          <a:effectLst/>
                        </a:rPr>
                        <a:t>7,741,220</a:t>
                      </a:r>
                    </a:p>
                  </a:txBody>
                  <a:tcPr marL="0" marR="47625" marT="0" marB="0" anchor="ctr">
                    <a:lnL>
                      <a:noFill/>
                    </a:lnL>
                    <a:lnR>
                      <a:noFill/>
                    </a:lnR>
                    <a:lnT w="12700" cmpd="sng">
                      <a:noFill/>
                      <a:prstDash val="solid"/>
                    </a:lnT>
                    <a:lnB>
                      <a:noFill/>
                    </a:lnB>
                    <a:solidFill>
                      <a:schemeClr val="bg2">
                        <a:lumMod val="90000"/>
                      </a:schemeClr>
                    </a:solidFill>
                  </a:tcPr>
                </a:tc>
                <a:tc>
                  <a:txBody>
                    <a:bodyPr/>
                    <a:lstStyle/>
                    <a:p>
                      <a:pPr algn="r"/>
                      <a:endParaRPr lang="it-IT" dirty="0">
                        <a:effectLst/>
                      </a:endParaRPr>
                    </a:p>
                  </a:txBody>
                  <a:tcPr marL="0" marR="47625" marT="0" marB="0" anchor="ctr">
                    <a:lnL>
                      <a:noFill/>
                    </a:lnL>
                    <a:lnR>
                      <a:noFill/>
                    </a:lnR>
                    <a:lnT w="12700" cmpd="sng">
                      <a:noFill/>
                      <a:prstDash val="solid"/>
                    </a:lnT>
                    <a:lnB>
                      <a:noFill/>
                    </a:lnB>
                    <a:solidFill>
                      <a:schemeClr val="bg2">
                        <a:lumMod val="90000"/>
                      </a:schemeClr>
                    </a:solidFill>
                  </a:tcPr>
                </a:tc>
                <a:extLst>
                  <a:ext uri="{0D108BD9-81ED-4DB2-BD59-A6C34878D82A}">
                    <a16:rowId xmlns:a16="http://schemas.microsoft.com/office/drawing/2014/main" val="10001"/>
                  </a:ext>
                </a:extLst>
              </a:tr>
            </a:tbl>
          </a:graphicData>
        </a:graphic>
      </p:graphicFrame>
      <p:graphicFrame>
        <p:nvGraphicFramePr>
          <p:cNvPr id="10" name="Tabella 9"/>
          <p:cNvGraphicFramePr>
            <a:graphicFrameLocks noGrp="1"/>
          </p:cNvGraphicFramePr>
          <p:nvPr>
            <p:extLst>
              <p:ext uri="{D42A27DB-BD31-4B8C-83A1-F6EECF244321}">
                <p14:modId xmlns:p14="http://schemas.microsoft.com/office/powerpoint/2010/main" val="4275884336"/>
              </p:ext>
            </p:extLst>
          </p:nvPr>
        </p:nvGraphicFramePr>
        <p:xfrm>
          <a:off x="838200" y="4582107"/>
          <a:ext cx="10515600" cy="701040"/>
        </p:xfrm>
        <a:graphic>
          <a:graphicData uri="http://schemas.openxmlformats.org/drawingml/2006/table">
            <a:tbl>
              <a:tblPr/>
              <a:tblGrid>
                <a:gridCol w="1148763">
                  <a:extLst>
                    <a:ext uri="{9D8B030D-6E8A-4147-A177-3AD203B41FA5}">
                      <a16:colId xmlns:a16="http://schemas.microsoft.com/office/drawing/2014/main" val="20000"/>
                    </a:ext>
                  </a:extLst>
                </a:gridCol>
                <a:gridCol w="3799755">
                  <a:extLst>
                    <a:ext uri="{9D8B030D-6E8A-4147-A177-3AD203B41FA5}">
                      <a16:colId xmlns:a16="http://schemas.microsoft.com/office/drawing/2014/main" val="20001"/>
                    </a:ext>
                  </a:extLst>
                </a:gridCol>
                <a:gridCol w="2827724">
                  <a:extLst>
                    <a:ext uri="{9D8B030D-6E8A-4147-A177-3AD203B41FA5}">
                      <a16:colId xmlns:a16="http://schemas.microsoft.com/office/drawing/2014/main" val="20002"/>
                    </a:ext>
                  </a:extLst>
                </a:gridCol>
                <a:gridCol w="2739358">
                  <a:extLst>
                    <a:ext uri="{9D8B030D-6E8A-4147-A177-3AD203B41FA5}">
                      <a16:colId xmlns:a16="http://schemas.microsoft.com/office/drawing/2014/main" val="20003"/>
                    </a:ext>
                  </a:extLst>
                </a:gridCol>
              </a:tblGrid>
              <a:tr h="225266">
                <a:tc gridSpan="4">
                  <a:txBody>
                    <a:bodyPr/>
                    <a:lstStyle/>
                    <a:p>
                      <a:endParaRPr lang="it-IT" dirty="0"/>
                    </a:p>
                  </a:txBody>
                  <a:tcPr marL="0" marR="0" marT="0" marB="0" anchor="ctr">
                    <a:lnL>
                      <a:noFill/>
                    </a:lnL>
                    <a:lnR>
                      <a:noFill/>
                    </a:lnR>
                    <a:lnT>
                      <a:noFill/>
                    </a:lnT>
                    <a:lnB>
                      <a:noFill/>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50414">
                <a:tc>
                  <a:txBody>
                    <a:bodyPr/>
                    <a:lstStyle/>
                    <a:p>
                      <a:pPr algn="ctr"/>
                      <a:r>
                        <a:rPr lang="it-IT"/>
                        <a:t>7</a:t>
                      </a:r>
                    </a:p>
                  </a:txBody>
                  <a:tcPr marL="0" marR="0" marT="0" marB="0" anchor="ctr">
                    <a:lnL>
                      <a:noFill/>
                    </a:lnL>
                    <a:lnR>
                      <a:noFill/>
                    </a:lnR>
                    <a:lnT>
                      <a:noFill/>
                    </a:lnT>
                    <a:lnB>
                      <a:noFill/>
                    </a:lnB>
                    <a:solidFill>
                      <a:schemeClr val="bg2">
                        <a:lumMod val="90000"/>
                      </a:schemeClr>
                    </a:solidFill>
                  </a:tcPr>
                </a:tc>
                <a:tc>
                  <a:txBody>
                    <a:bodyPr/>
                    <a:lstStyle/>
                    <a:p>
                      <a:pPr algn="l"/>
                      <a:r>
                        <a:rPr lang="it-IT" b="1" dirty="0">
                          <a:effectLst/>
                          <a:hlinkClick r:id="rId8"/>
                        </a:rPr>
                        <a:t>India</a:t>
                      </a:r>
                      <a:endParaRPr lang="it-IT" dirty="0">
                        <a:effectLst/>
                      </a:endParaRPr>
                    </a:p>
                  </a:txBody>
                  <a:tcPr marL="47625" marR="0" marT="76200" marB="76200" anchor="ctr">
                    <a:lnL>
                      <a:noFill/>
                    </a:lnL>
                    <a:lnR>
                      <a:noFill/>
                    </a:lnR>
                    <a:lnT>
                      <a:noFill/>
                    </a:lnT>
                    <a:lnB>
                      <a:noFill/>
                    </a:lnB>
                    <a:solidFill>
                      <a:schemeClr val="bg2">
                        <a:lumMod val="90000"/>
                      </a:schemeClr>
                    </a:solidFill>
                  </a:tcPr>
                </a:tc>
                <a:tc>
                  <a:txBody>
                    <a:bodyPr/>
                    <a:lstStyle/>
                    <a:p>
                      <a:pPr algn="r"/>
                      <a:r>
                        <a:rPr lang="it-IT" dirty="0">
                          <a:effectLst/>
                        </a:rPr>
                        <a:t>3,287,263</a:t>
                      </a:r>
                    </a:p>
                  </a:txBody>
                  <a:tcPr marL="0" marR="47625" marT="0" marB="0" anchor="ctr">
                    <a:lnL>
                      <a:noFill/>
                    </a:lnL>
                    <a:lnR>
                      <a:noFill/>
                    </a:lnR>
                    <a:lnT>
                      <a:noFill/>
                    </a:lnT>
                    <a:lnB>
                      <a:noFill/>
                    </a:lnB>
                    <a:solidFill>
                      <a:schemeClr val="bg2">
                        <a:lumMod val="90000"/>
                      </a:schemeClr>
                    </a:solidFill>
                  </a:tcPr>
                </a:tc>
                <a:tc>
                  <a:txBody>
                    <a:bodyPr/>
                    <a:lstStyle/>
                    <a:p>
                      <a:endParaRPr lang="it-IT" dirty="0"/>
                    </a:p>
                  </a:txBody>
                  <a:tcPr marL="76200" marR="0" marT="0" marB="0" anchor="ctr">
                    <a:lnL>
                      <a:noFill/>
                    </a:lnL>
                    <a:lnR>
                      <a:noFill/>
                    </a:lnR>
                    <a:lnT>
                      <a:noFill/>
                    </a:lnT>
                    <a:lnB>
                      <a:noFill/>
                    </a:lnB>
                    <a:solidFill>
                      <a:schemeClr val="bg2">
                        <a:lumMod val="90000"/>
                      </a:schemeClr>
                    </a:solidFill>
                  </a:tcPr>
                </a:tc>
                <a:extLst>
                  <a:ext uri="{0D108BD9-81ED-4DB2-BD59-A6C34878D82A}">
                    <a16:rowId xmlns:a16="http://schemas.microsoft.com/office/drawing/2014/main" val="10001"/>
                  </a:ext>
                </a:extLst>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val="3282123396"/>
              </p:ext>
            </p:extLst>
          </p:nvPr>
        </p:nvGraphicFramePr>
        <p:xfrm>
          <a:off x="838200" y="5281312"/>
          <a:ext cx="10515600" cy="701040"/>
        </p:xfrm>
        <a:graphic>
          <a:graphicData uri="http://schemas.openxmlformats.org/drawingml/2006/table">
            <a:tbl>
              <a:tblPr/>
              <a:tblGrid>
                <a:gridCol w="1148763">
                  <a:extLst>
                    <a:ext uri="{9D8B030D-6E8A-4147-A177-3AD203B41FA5}">
                      <a16:colId xmlns:a16="http://schemas.microsoft.com/office/drawing/2014/main" val="20000"/>
                    </a:ext>
                  </a:extLst>
                </a:gridCol>
                <a:gridCol w="3799755">
                  <a:extLst>
                    <a:ext uri="{9D8B030D-6E8A-4147-A177-3AD203B41FA5}">
                      <a16:colId xmlns:a16="http://schemas.microsoft.com/office/drawing/2014/main" val="20001"/>
                    </a:ext>
                  </a:extLst>
                </a:gridCol>
                <a:gridCol w="2827724">
                  <a:extLst>
                    <a:ext uri="{9D8B030D-6E8A-4147-A177-3AD203B41FA5}">
                      <a16:colId xmlns:a16="http://schemas.microsoft.com/office/drawing/2014/main" val="20002"/>
                    </a:ext>
                  </a:extLst>
                </a:gridCol>
                <a:gridCol w="2739358">
                  <a:extLst>
                    <a:ext uri="{9D8B030D-6E8A-4147-A177-3AD203B41FA5}">
                      <a16:colId xmlns:a16="http://schemas.microsoft.com/office/drawing/2014/main" val="20003"/>
                    </a:ext>
                  </a:extLst>
                </a:gridCol>
              </a:tblGrid>
              <a:tr h="179015">
                <a:tc gridSpan="4">
                  <a:txBody>
                    <a:bodyPr/>
                    <a:lstStyle/>
                    <a:p>
                      <a:endParaRPr lang="it-IT" dirty="0"/>
                    </a:p>
                  </a:txBody>
                  <a:tcPr marL="0" marR="0" marT="0" marB="0" anchor="ctr">
                    <a:lnL>
                      <a:noFill/>
                    </a:lnL>
                    <a:lnR>
                      <a:noFill/>
                    </a:lnR>
                    <a:lnT>
                      <a:noFill/>
                    </a:lnT>
                    <a:lnB>
                      <a:noFill/>
                    </a:lnB>
                    <a:solidFill>
                      <a:srgbClr val="EEEEEE"/>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88540">
                <a:tc>
                  <a:txBody>
                    <a:bodyPr/>
                    <a:lstStyle/>
                    <a:p>
                      <a:pPr algn="ctr"/>
                      <a:r>
                        <a:rPr lang="it-IT" dirty="0"/>
                        <a:t>8</a:t>
                      </a:r>
                    </a:p>
                  </a:txBody>
                  <a:tcPr marL="0" marR="0" marT="0" marB="0" anchor="ctr">
                    <a:lnL>
                      <a:noFill/>
                    </a:lnL>
                    <a:lnR>
                      <a:noFill/>
                    </a:lnR>
                    <a:lnT>
                      <a:noFill/>
                    </a:lnT>
                    <a:lnB>
                      <a:noFill/>
                    </a:lnB>
                    <a:solidFill>
                      <a:srgbClr val="EEEEEE"/>
                    </a:solidFill>
                  </a:tcPr>
                </a:tc>
                <a:tc>
                  <a:txBody>
                    <a:bodyPr/>
                    <a:lstStyle/>
                    <a:p>
                      <a:pPr algn="l"/>
                      <a:r>
                        <a:rPr lang="it-IT" b="1">
                          <a:effectLst/>
                          <a:hlinkClick r:id="rId9"/>
                        </a:rPr>
                        <a:t>Argentina</a:t>
                      </a:r>
                      <a:endParaRPr lang="it-IT">
                        <a:effectLst/>
                      </a:endParaRPr>
                    </a:p>
                  </a:txBody>
                  <a:tcPr marL="47625" marR="0" marT="76200" marB="76200" anchor="ctr">
                    <a:lnL>
                      <a:noFill/>
                    </a:lnL>
                    <a:lnR>
                      <a:noFill/>
                    </a:lnR>
                    <a:lnT>
                      <a:noFill/>
                    </a:lnT>
                    <a:lnB>
                      <a:noFill/>
                    </a:lnB>
                    <a:solidFill>
                      <a:srgbClr val="EEEEEE"/>
                    </a:solidFill>
                  </a:tcPr>
                </a:tc>
                <a:tc>
                  <a:txBody>
                    <a:bodyPr/>
                    <a:lstStyle/>
                    <a:p>
                      <a:pPr algn="r"/>
                      <a:r>
                        <a:rPr lang="it-IT">
                          <a:effectLst/>
                        </a:rPr>
                        <a:t>2,780,400</a:t>
                      </a:r>
                    </a:p>
                  </a:txBody>
                  <a:tcPr marL="0" marR="47625" marT="0" marB="0" anchor="ctr">
                    <a:lnL>
                      <a:noFill/>
                    </a:lnL>
                    <a:lnR>
                      <a:noFill/>
                    </a:lnR>
                    <a:lnT>
                      <a:noFill/>
                    </a:lnT>
                    <a:lnB>
                      <a:noFill/>
                    </a:lnB>
                    <a:solidFill>
                      <a:srgbClr val="EEEEEE"/>
                    </a:solidFill>
                  </a:tcPr>
                </a:tc>
                <a:tc>
                  <a:txBody>
                    <a:bodyPr/>
                    <a:lstStyle/>
                    <a:p>
                      <a:endParaRPr lang="it-IT" dirty="0"/>
                    </a:p>
                  </a:txBody>
                  <a:tcPr marL="76200" marR="0" marT="0" marB="0" anchor="ctr">
                    <a:lnL>
                      <a:noFill/>
                    </a:lnL>
                    <a:lnR>
                      <a:noFill/>
                    </a:lnR>
                    <a:lnT>
                      <a:noFill/>
                    </a:lnT>
                    <a:lnB>
                      <a:noFill/>
                    </a:lnB>
                    <a:solidFill>
                      <a:srgbClr val="EEEEEE"/>
                    </a:solidFill>
                  </a:tcPr>
                </a:tc>
                <a:extLst>
                  <a:ext uri="{0D108BD9-81ED-4DB2-BD59-A6C34878D82A}">
                    <a16:rowId xmlns:a16="http://schemas.microsoft.com/office/drawing/2014/main" val="10001"/>
                  </a:ext>
                </a:extLst>
              </a:tr>
            </a:tbl>
          </a:graphicData>
        </a:graphic>
      </p:graphicFrame>
      <p:graphicFrame>
        <p:nvGraphicFramePr>
          <p:cNvPr id="12" name="Tabella 11"/>
          <p:cNvGraphicFramePr>
            <a:graphicFrameLocks noGrp="1"/>
          </p:cNvGraphicFramePr>
          <p:nvPr>
            <p:extLst>
              <p:ext uri="{D42A27DB-BD31-4B8C-83A1-F6EECF244321}">
                <p14:modId xmlns:p14="http://schemas.microsoft.com/office/powerpoint/2010/main" val="3147580401"/>
              </p:ext>
            </p:extLst>
          </p:nvPr>
        </p:nvGraphicFramePr>
        <p:xfrm>
          <a:off x="838200" y="5918199"/>
          <a:ext cx="10515600" cy="701040"/>
        </p:xfrm>
        <a:graphic>
          <a:graphicData uri="http://schemas.openxmlformats.org/drawingml/2006/table">
            <a:tbl>
              <a:tblPr/>
              <a:tblGrid>
                <a:gridCol w="1148763">
                  <a:extLst>
                    <a:ext uri="{9D8B030D-6E8A-4147-A177-3AD203B41FA5}">
                      <a16:colId xmlns:a16="http://schemas.microsoft.com/office/drawing/2014/main" val="20000"/>
                    </a:ext>
                  </a:extLst>
                </a:gridCol>
                <a:gridCol w="3799755">
                  <a:extLst>
                    <a:ext uri="{9D8B030D-6E8A-4147-A177-3AD203B41FA5}">
                      <a16:colId xmlns:a16="http://schemas.microsoft.com/office/drawing/2014/main" val="20001"/>
                    </a:ext>
                  </a:extLst>
                </a:gridCol>
                <a:gridCol w="2827724">
                  <a:extLst>
                    <a:ext uri="{9D8B030D-6E8A-4147-A177-3AD203B41FA5}">
                      <a16:colId xmlns:a16="http://schemas.microsoft.com/office/drawing/2014/main" val="20002"/>
                    </a:ext>
                  </a:extLst>
                </a:gridCol>
                <a:gridCol w="2739358">
                  <a:extLst>
                    <a:ext uri="{9D8B030D-6E8A-4147-A177-3AD203B41FA5}">
                      <a16:colId xmlns:a16="http://schemas.microsoft.com/office/drawing/2014/main" val="20003"/>
                    </a:ext>
                  </a:extLst>
                </a:gridCol>
              </a:tblGrid>
              <a:tr h="188181">
                <a:tc gridSpan="4">
                  <a:txBody>
                    <a:bodyPr/>
                    <a:lstStyle/>
                    <a:p>
                      <a:endParaRPr lang="it-IT" dirty="0"/>
                    </a:p>
                  </a:txBody>
                  <a:tcPr marL="0" marR="0" marT="0" marB="0" anchor="ctr">
                    <a:lnL>
                      <a:noFill/>
                    </a:lnL>
                    <a:lnR>
                      <a:noFill/>
                    </a:lnR>
                    <a:lnT>
                      <a:noFill/>
                    </a:lnT>
                    <a:lnB>
                      <a:noFill/>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92725">
                <a:tc>
                  <a:txBody>
                    <a:bodyPr/>
                    <a:lstStyle/>
                    <a:p>
                      <a:pPr algn="ctr"/>
                      <a:r>
                        <a:rPr lang="it-IT"/>
                        <a:t>9</a:t>
                      </a:r>
                    </a:p>
                  </a:txBody>
                  <a:tcPr marL="0" marR="0" marT="0" marB="0" anchor="ctr">
                    <a:lnL>
                      <a:noFill/>
                    </a:lnL>
                    <a:lnR>
                      <a:noFill/>
                    </a:lnR>
                    <a:lnT>
                      <a:noFill/>
                    </a:lnT>
                    <a:lnB>
                      <a:noFill/>
                    </a:lnB>
                    <a:solidFill>
                      <a:schemeClr val="bg2">
                        <a:lumMod val="90000"/>
                      </a:schemeClr>
                    </a:solidFill>
                  </a:tcPr>
                </a:tc>
                <a:tc>
                  <a:txBody>
                    <a:bodyPr/>
                    <a:lstStyle/>
                    <a:p>
                      <a:pPr algn="l"/>
                      <a:r>
                        <a:rPr lang="it-IT" b="1" dirty="0">
                          <a:effectLst/>
                          <a:hlinkClick r:id="rId10"/>
                        </a:rPr>
                        <a:t>Kazakhstan</a:t>
                      </a:r>
                      <a:endParaRPr lang="it-IT" dirty="0">
                        <a:effectLst/>
                      </a:endParaRPr>
                    </a:p>
                  </a:txBody>
                  <a:tcPr marL="47625" marR="0" marT="76200" marB="76200" anchor="ctr">
                    <a:lnL>
                      <a:noFill/>
                    </a:lnL>
                    <a:lnR>
                      <a:noFill/>
                    </a:lnR>
                    <a:lnT>
                      <a:noFill/>
                    </a:lnT>
                    <a:lnB>
                      <a:noFill/>
                    </a:lnB>
                    <a:solidFill>
                      <a:schemeClr val="bg2">
                        <a:lumMod val="90000"/>
                      </a:schemeClr>
                    </a:solidFill>
                  </a:tcPr>
                </a:tc>
                <a:tc>
                  <a:txBody>
                    <a:bodyPr/>
                    <a:lstStyle/>
                    <a:p>
                      <a:pPr algn="r"/>
                      <a:r>
                        <a:rPr lang="it-IT">
                          <a:effectLst/>
                        </a:rPr>
                        <a:t>2,724,900</a:t>
                      </a:r>
                    </a:p>
                  </a:txBody>
                  <a:tcPr marL="0" marR="47625" marT="0" marB="0" anchor="ctr">
                    <a:lnL>
                      <a:noFill/>
                    </a:lnL>
                    <a:lnR>
                      <a:noFill/>
                    </a:lnR>
                    <a:lnT>
                      <a:noFill/>
                    </a:lnT>
                    <a:lnB>
                      <a:noFill/>
                    </a:lnB>
                    <a:solidFill>
                      <a:schemeClr val="bg2">
                        <a:lumMod val="90000"/>
                      </a:schemeClr>
                    </a:solidFill>
                  </a:tcPr>
                </a:tc>
                <a:tc>
                  <a:txBody>
                    <a:bodyPr/>
                    <a:lstStyle/>
                    <a:p>
                      <a:endParaRPr lang="it-IT" dirty="0"/>
                    </a:p>
                  </a:txBody>
                  <a:tcPr marL="76200" marR="0" marT="0" marB="0" anchor="ctr">
                    <a:lnL>
                      <a:noFill/>
                    </a:lnL>
                    <a:lnR>
                      <a:noFill/>
                    </a:lnR>
                    <a:lnT>
                      <a:noFill/>
                    </a:lnT>
                    <a:lnB>
                      <a:noFill/>
                    </a:lnB>
                    <a:solidFill>
                      <a:schemeClr val="bg2">
                        <a:lumMod val="9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7482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837142"/>
          </a:xfrm>
        </p:spPr>
        <p:txBody>
          <a:bodyPr/>
          <a:lstStyle/>
          <a:p>
            <a:pPr algn="ctr"/>
            <a:r>
              <a:rPr lang="it-IT" b="1" dirty="0" smtClean="0">
                <a:solidFill>
                  <a:srgbClr val="FFC000"/>
                </a:solidFill>
              </a:rPr>
              <a:t>Huang Ho River</a:t>
            </a:r>
            <a:endParaRPr lang="it-IT" b="1" dirty="0">
              <a:solidFill>
                <a:srgbClr val="FFC000"/>
              </a:solidFill>
            </a:endParaRPr>
          </a:p>
        </p:txBody>
      </p:sp>
      <p:pic>
        <p:nvPicPr>
          <p:cNvPr id="8194" name="Picture 2" descr="http://www.china-tour.cn/images/China-Maps/Yellow-River-Ma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1867" y="1333660"/>
            <a:ext cx="5867399" cy="519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8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err="1" smtClean="0">
                <a:solidFill>
                  <a:srgbClr val="FFC000"/>
                </a:solidFill>
              </a:rPr>
              <a:t>Yangtze</a:t>
            </a:r>
            <a:r>
              <a:rPr lang="it-IT" b="1" dirty="0" smtClean="0">
                <a:solidFill>
                  <a:srgbClr val="FFC000"/>
                </a:solidFill>
              </a:rPr>
              <a:t> River</a:t>
            </a:r>
            <a:endParaRPr lang="it-IT" b="1" dirty="0">
              <a:solidFill>
                <a:srgbClr val="FFC000"/>
              </a:solidFill>
            </a:endParaRPr>
          </a:p>
        </p:txBody>
      </p:sp>
      <p:pic>
        <p:nvPicPr>
          <p:cNvPr id="7170" name="Picture 2" descr="http://upload.wikimedia.org/wikipedia/commons/0/0c/Hanshuiriverma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799" y="1786955"/>
            <a:ext cx="7230534" cy="493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1428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668</Words>
  <Application>Microsoft Office PowerPoint</Application>
  <PresentationFormat>Widescreen</PresentationFormat>
  <Paragraphs>196</Paragraphs>
  <Slides>14</Slides>
  <Notes>2</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14</vt:i4>
      </vt:variant>
    </vt:vector>
  </HeadingPairs>
  <TitlesOfParts>
    <vt:vector size="24" baseType="lpstr">
      <vt:lpstr>ＭＳ Ｐゴシック</vt:lpstr>
      <vt:lpstr>SimSun</vt:lpstr>
      <vt:lpstr>Arial</vt:lpstr>
      <vt:lpstr>Calibri</vt:lpstr>
      <vt:lpstr>Calibri Light</vt:lpstr>
      <vt:lpstr>Sylfaen</vt:lpstr>
      <vt:lpstr>Times New Roman</vt:lpstr>
      <vt:lpstr>Verdana</vt:lpstr>
      <vt:lpstr>Tema di Office</vt:lpstr>
      <vt:lpstr>1_Tema di Office</vt:lpstr>
      <vt:lpstr>STORIA GLOBALE  </vt:lpstr>
      <vt:lpstr>Presentazione standard di PowerPoint</vt:lpstr>
      <vt:lpstr>Presentazione standard di PowerPoint</vt:lpstr>
      <vt:lpstr>Presentazione standard di PowerPoint</vt:lpstr>
      <vt:lpstr>La province della Cina</vt:lpstr>
      <vt:lpstr>Province della Cina</vt:lpstr>
      <vt:lpstr>Dimensioni comparate</vt:lpstr>
      <vt:lpstr>Huang Ho River</vt:lpstr>
      <vt:lpstr>Yangtze River</vt:lpstr>
      <vt:lpstr>Xun River</vt:lpstr>
      <vt:lpstr>Grand canal</vt:lpstr>
      <vt:lpstr>Storia della Cina: dinastie imperiali e repubblica</vt:lpstr>
      <vt:lpstr>Imperatori della dinastia Ming</vt:lpstr>
      <vt:lpstr>Imperatori della dinastia Qing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Guido Abbattista</dc:creator>
  <cp:lastModifiedBy>ABBATTISTA GUIDO</cp:lastModifiedBy>
  <cp:revision>30</cp:revision>
  <dcterms:created xsi:type="dcterms:W3CDTF">2014-10-07T08:08:36Z</dcterms:created>
  <dcterms:modified xsi:type="dcterms:W3CDTF">2019-11-06T07:37:27Z</dcterms:modified>
</cp:coreProperties>
</file>