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68" r:id="rId3"/>
    <p:sldId id="262" r:id="rId4"/>
    <p:sldId id="263" r:id="rId5"/>
    <p:sldId id="261" r:id="rId6"/>
    <p:sldId id="260" r:id="rId7"/>
    <p:sldId id="256" r:id="rId8"/>
    <p:sldId id="257" r:id="rId9"/>
    <p:sldId id="258" r:id="rId10"/>
    <p:sldId id="259" r:id="rId11"/>
    <p:sldId id="265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306" y="10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27454-3906-4F57-87ED-EC48423CFAC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DAD3C-C2DC-48E1-88B2-A7BF543C7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8289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8DAD3C-C2DC-48E1-88B2-A7BF543C7E3C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2924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64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2702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3622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5981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76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6391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7038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87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033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3542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780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63480-FC5A-4189-A19F-3DDD33EE9095}" type="datetimeFigureOut">
              <a:rPr lang="it-IT" smtClean="0"/>
              <a:t>05/10/2013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A49F-4513-4397-BA94-47EAC28C48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931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RISOLUZIONE DELL’1-FENILETANOLO </a:t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PARTE 2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31640" y="3212976"/>
            <a:ext cx="6400800" cy="1752600"/>
          </a:xfrm>
        </p:spPr>
        <p:txBody>
          <a:bodyPr/>
          <a:lstStyle/>
          <a:p>
            <a:r>
              <a:rPr lang="it-IT" dirty="0" smtClean="0"/>
              <a:t>DETERMINAZIONE DELL’ECCESSO ENANTIOMERICO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2392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7456919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6232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echanism of the Steglich Esterific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122" y="1340768"/>
            <a:ext cx="6086475" cy="409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979712" y="240748"/>
            <a:ext cx="5366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ESTERIFICAZIONE DI STÄGLICH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81472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METODI USATI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1. ANALISI POLARIMETRICA</a:t>
            </a:r>
          </a:p>
          <a:p>
            <a:r>
              <a:rPr lang="it-IT" dirty="0" smtClean="0"/>
              <a:t>2. GASCROMATOGRAFIA CHIRALE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3. </a:t>
            </a:r>
            <a:r>
              <a:rPr lang="it-IT" baseline="30000" dirty="0" smtClean="0">
                <a:solidFill>
                  <a:srgbClr val="FF0000"/>
                </a:solidFill>
              </a:rPr>
              <a:t>1</a:t>
            </a:r>
            <a:r>
              <a:rPr lang="it-IT" dirty="0" smtClean="0">
                <a:solidFill>
                  <a:srgbClr val="FF0000"/>
                </a:solidFill>
              </a:rPr>
              <a:t>H NMR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28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altillo.com/examenes/uba/farmaciaybioquim/fisica/fisica2006tppolarimetria/Image49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28800"/>
            <a:ext cx="5695950" cy="3838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2234615" y="431324"/>
            <a:ext cx="3820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/>
              <a:t>ANALISI POLARIMETRICA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404885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5" y="1340768"/>
            <a:ext cx="5760641" cy="4075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2234616" y="431086"/>
            <a:ext cx="3489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POTERE ROTATORIO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196465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eg;base64,/9j/4AAQSkZJRgABAQAAAQABAAD/2wCEAAkGBxQSEhUUExQUFhUXFhUWGRgYGRUcGBocFxgWFhcaIB4eHSggGBslHh0YITEhJSkrLi4uFyEzODMsOCgtLisBCgoKDg0OGhAQGiwkICQsLCwsNC4sNCwsLC4sLC0sLCwxLCwsLCwsLCwrLCwsLCwvLCwsLCwsLCwsLCwsLCwsLP/AABEIAMIBAwMBIgACEQEDEQH/xAAcAAEAAgMBAQEAAAAAAAAAAAAABQYBAwQCBwj/xABEEAACAQMCBAUBBQQGCQQDAAABAgMAERIEIQUTMUEGIlFhcTIjQlKBkRRiobEzcpKiwfAHFRYkQ4LC0eFTo9PxRGOT/8QAGgEBAQADAQEAAAAAAAAAAAAAAAECBAUDBv/EACkRAQACAgEDBAEDBQAAAAAAAAABAgMRIQQxQQUSIlGBI6GxExUyYZH/2gAMAwEAAhEDEQA/APuNKXpQKUpQKVi9ZoFKUoFKUoFKUoFKUoFKUoFKUoFKUoFKUoFKUoFKUoFKUoFKUoFKUoFKUoPn/i3ik8WslZJCU0+hOpWFSwzdXNw1j5gQPTp+tbk8byM2KRo1554lfK0bcpYmVcibB3DtY7/0ZsD0q8YD0FMB6UHz3VeOdR/vSpHHnHFr2jtkTlpHjVbrffIPew/D3qZ4F4jkmn5BVDisZZ7hcw8KyCRASSyZEpsNipN+1Wd4x6VFcJ1saRRRySIJVRVYF1LXAtub7mpNqxHMrqZ7Ke/iybSvrNxIo1mqRcyxwEejjmjUb7BnDC3qxtXa3jWbmqgSHFm0K3Ja/wDvaMxPwhH5g2261eVUegrPLHoKqPmcPjqUjnhFu2m0bcsu2AM2qMD7diB5r9bWB9akYvHMpRW5AJ+1vYtZzHq10oSP94qeZvfsOhJF65Y9BWQg9KCg8S8fSxRSsYBzEkkVVJJDhIpZlKstw2QUDcqQT9N7A3vSzZorfiVW9eov1716cAAn865NNxSJo1kLqgKqxDMoK3UMAd7A2IP50HdSuXVcQjjiMpZcApYEFbEAX2N7G496zHrUI3ZVO11JXIEi4Ui+x67e1B00rnGuisSJEsLXOS2F+m961xcQQlwTjg4S7FQCSqvtvvsw/jQdlK5JOIxD/iJa5F8lsLDIk77AD+dbI9ZG1rSIchdbMDceo33FBvpXDp+KRuzgMAFcJclbMSqv5Tff6gPmu6gUpSgUpSgUpSgUpSgUpSgUpSgUpSgUpSgUpSgg/FuoZIQFJGbhCR1AsxP8rfnVeh4SuParnr9GsqFGvY7g9wR0IqkzcWSPUnSFhzFeKPpteUAp89d7dK+X9d6TqsuStsUTMduPDd6fLFa67SsPhSVsXjJuEIx+D2/K38alOK69YIZZm+mKN5D8IpY/yqveINDqYdOx0ZPNS8gsL5sOqOh2dGFhtZlsCL1F6XUzcW4XIupC6cyIGZYmLM0dsrWZfs8rW6tbcbEG3f6PHfHgrXJO5iOWrktFrTML3pZxIiuu4ZVYfDC4rZlXznjek1+m0mn0fD5lIXlQtIy3mSORxGhBHkuqkb2vZC21quI4WyRxwxSGONVszfVK1v3mvYk3JY3Nz2O9bLBjjesUq0AzaR1K4x2LgMCMjfZB13b+NaG8ODNnWV1Zr/dQgZCFTsR6RKL/AD61KaHQxwrjGth1J3LMfVmO7N7kk11VZ14ERr+BiXC7uAqYFQEswyQm/l2vjYgW2Nq5D4dwT7N2d1YyJniCWGRUFgt7eZgetw7bXNWKlQVzT+FkVFBZshGIyRiPLjjYC2x3fzdftH3323P4cB/4slssrWTf7UTW3W4GwU+oUX6VIcQ4ksJTOwVs7sSAqKiM5Zifu7AfLCvQ4lEXEYkTM3stxfa99vax/Sgj28PKBGEdl5cboDZDcuUyc3G7+Xr+8a1TeGQ17zSbkEDGKwIjEWwx6WB8vTzt61KDikPm+1j8pIPmGxBxI+b2FvUitY4vHkwJUIqxtzCy4nMMQAb9QFy+GFBwxeGlDA82Q+cSEHA3ImaYfduBcgWFtkX0qdFcD8YhHSSMnILYMt7kkevs39k+le4+KwsFIljIY4qQw3Nwth677fJtQdtKjF43Fm65KFQIS+S4ktkcfkBbn2IqSBoM0pSgUpSgwajJuOxDIBrlTbo9iS4itcAj6zj81JtUJo+AhSxds8nWQ2uvnViwe4N+p+m+O3Sg6hxyG189vN91vumzHp9IPU9BcVu1HEo42Cs1jttYnrkRew2uFb+ya1/6nhsgx2RQoF2tYEMAd/NuAd7/AMa4NZwqKTVb3uYnLr9pvkvJDghsUYLkuwyN+u1QdicchONnvkUAFmvdwhXa1/vp8Zb14bjiLO8TkDELY7m5Ks7KbCy2UA9d77V6h4FAjrIqkMuVjnJ94gm4ys2473tWvW8M05kUOrZyMzAhpAbry2LXU7EcuOx7WsOpqjoh4vE7Yqxve1sXG+TJ3HZlIPpau8VG6DhCRPkB0yCfVsHbNrkscmLEm+1gbet5OgUpSgUpSgxURq/DOmknGoaIc4FGzBYEmP6CbGzW9/QVMUoKV4y8W6jTgrpdDqpmuAZOU5jQXsWAHmkt12AHvXrj0TTR8zT8uOVkZldSWOFrMZFxAIsMbHe9htbazcYnlSFzCmctrIpIAyOyknsoO5PoO9UOPgWq4TwvUONSdTKqNK6uo5eIu0oUjz3xLEEm1+wuRQdPGdEsmkk0mrnETyIDmyryna6/aqxF2dTY45Aiw6LY1YfC/hOHQoFRpZGsAZJZHdj8AnFB7KBUTqPDh4tw6Fda8kTugkKwsVVcvMikG4fEWFz3B6Vya/Xarh+mSB5hPKboj754iwD7/e3tY333vbarWs2nUCzcX8TafTHF2u/4EF2/PsPzri0HjSKU2MUyj1K3H5gEkfpVZ4PpYynXKQk5MdyT3G/SufUxmJ8h6f4mtmMVe3ljuX1KKQMAQQQehBuK9E1VvCXFVkd1U33bIfhYBGP5kOD+VSHEW58n7Ov0AAzkfhPSL5fv6L8itea6nS7eVgXWAyHJUxaNCCPOjFGZrEdCVsPVfmunR8J5JuskhFmsjYY3Zi7G4XK5J9fTbYVt4npGeJkjbBrDAi4ClSCvTtcC47jaol+DTl2vMQmSFbO4YKGjd1Ita5KsAbnZ+1qxlWzS8CVVjMrnnBiQwIsGcuWC3UbEu3UX2X8Itsk8MxFSoaRQQykKw6NHHERuCfpjXfr133NcsnBJgzNHIFJaRheST/0lihB2NwBkTe/mIO9bJeGanIYMigWYDmSmx+0LDp5gWMe57Aiw7h1Q8LieNDG7AB5JVZSpu0nMDNuCDbNrbbWHpXmXw4jjzyzNcKDuovjnY+VRYjMna24B671HDw7OCLTsFARQokkACqsCHptfyyt03LD3o/AtU6HOezkSXKySgFipRDYAYgZM1hexCi5AoO4+GYyTeSUk3Dbr5riIWPl2Fo12Fha46G1TgFV3ScGmWUMXHLLvIwDuCWLll7eYYBFtcWxPUE1Y6BSlKBSlKDBqpxcBlaSUu/R4yrlR5sWeXL6yb5GMb2ForAAGrYarurGsaQhLot2Aa8ZFuZEFYDcn7Pmk3tvYdLGg2cI4CYXLNIHsgRDY3QYRqw+ogglcunVj+fEPDLlWInjLOgVm5dwbIQr/AF7sHZ3uxO7ewt6A1wAGLEgud2hsQVlZVNu4blr0AsL33NkOinjIRVlCAwxq0bacWjjjW+WRysXL7C52v3qCRh4PhFKqMFkk5n2ltxkWKDYg2UG2xB6m9zevPB+E8uTmZowIksEWyjNlO3mItZFH5X71Hu2vKsQhyaPZc4dpMGPW+yZWHc2UerEbNNodUipFG2CIVQH7O3LSRMSo3P8ARKwN98pNthsFnpXiFbKBcmwAubXPubbXr3VClKUClKUClKUCtWpgWRGRhdWUqR6gixH6VtrBNBhEAAA6AAD8qofGIxNxCUN/w4kC+xJU3/vN+tXHX8TjisGa7Hoigs5+FG/59Kq/ibh7rMuqRWKugSQD6lIIKsR6WGJt06164uJSVddDC/pv1/z2run1GSXkA6fWv0nzHr3Q/Nx033tXTPGJkHr/ADrk4Np5WkMaKW9T90C/c9vjvXvM7jfmGLj/ANHPCtXBPrZCI3LEMgDeVJJMTYnuoTA3G/lPqL/S+G6IQpjcsblmc9XZt2Y/J7dhYdqqfhHisMsk8ejclo2yljdGWNWIVSp7xvkrjy5ABdwdq2eKvGHIHKW6TWu17EqO2PZie3p3HatLNmilZmez0pSbTqFq1XEYozZ3APp1b9BvXmDicTmwbfsCGW/xcC9fHoTqNVcq3LQ9yTdj7nqx/MD5qL/Z8XdSzAowUsOgNgw6b9CO9cz+4zv/AB4b9egtaOJ5foCs1SP9H/H5HBgnbJlAMcl75r3Unuw267kH2vV2BroY8kZK+6GlkpalvbZmlKV6MClKUClKUClKUGDVd1XEdRzZOUuSRviRgdxy7sQb+Y5svlHaN+9qnX1Ch1QnzMGYD2XEE/3h+tQ2s4ysMs1yuCqu3lHnCtJISfZOX+bCg1R6vV+dihsgYhSgzc5uqjZvwqGNvxADvXTHqZ+VcqwYylfpGSxgkZ4gm5Nrj0zF+hrHEePCIxry3JkVW2x8uTogBuevmJ/5G9K5f9qFIRlU7oWKXTK/LWUDc9gQPdnA9ag8J+1ZmSwVzGqMCmSiyMyt5TuRI9iq32jb92vS63WsbcvC3K+oA3z5eZJBt5LuDb/0+m4rZN4lUWOBK4xtsU3ErNgb5WFkRnI7Aj0rEXilCtzG6m6jFigPm5YA6/Vk4W3qD0oNsk+qRmBBdQ6qGVFuVZFJa2XZg6+nnXsDW/gcuoe7TgKLKAuNiSURmPXoCWW3sfapZRWbVRmlKUCl6wa+fafx/KVJMCN/S/QW8nK1aaS8l+ikMZPhG+QH0K9K+cz+L3XUiRvKi6bWAoWYRuYdVBCkoG/UFrfJF7b128L8Zy6h9OiRwhpRrC2TNYfss6xG1r/UpLW7W6kb0Ft12uEdhZ2Zr4qikk26+wHuSBXHytRN9bchPwxkGU/Lnyr8KCf3qqXBPGjcqEXjf7CaeUyOclCNKqAt3ZypsMTZUY+l/Gr8dtLp5AAsZP7UgkDkAGPTiaOxBuHbIW3+6T7VYnXYX3Q8PjhBEagX6ncsx9WY7sfcmum1UXhfjCUCGMx5XESFmJyN9GdSZ/ePJcD7332sepuP6iXhEus+yidtKZoipLY3iDb3A8wa4HUdPipPPMiyNwqEm/LW/tt/LrXTFCqiygAegFhXzKHjMkQkUzSyEf6pe/NP/wCTMyuFvcqPW5NwbbVbOAeJn1GoMTRYi2oPe6cmcwAP6Fx519getrkOvg/BU0j6uUWtPOZzYdBy41I/tB2/5q+NcT1p1Mxd/vMXPtff+C2UfNfetZDnG6/iVl/UEV+foNMxkZSLOuQI9CCoI/z6VzPUpmIj65dD0+tZvqU5pdYVFltsNtulhtt3rT4V4fyhNnJzVmfO7AZZAsre1iACPS1Q3ENadPGzlScbEj2uAf8APtXXwbXZRo1itwNja5HYkdr9fWuXWb1xTPiZ07N8VJyREd4jad1HCinnhPvjU1wLxu8ZEeoBPz9Q+Cfq+Dv71DaXiHr/APf+fSorh0Uup1czahQqBAsOJuPqOdz3bYX+BWfT3vTdqW1r93jnrW+q5K7358w+2aDXxzLlGwYd/UexHUV03r46nP0jZIxKjuOv/kex2q58A8apKAstlb8Q6fmO3z0+K6uDr6ZOLcS5fUdBfH8qcwuFK8xuCAQQQdwR0Neq32gUpSgUpWDQRZF9Z/U05/8AckH/AMf+b1jUaqETGORUGyNk2O7OJBbcdcEYk+lZ0IvqdQ3oIY/7Ks//AF013AYpcs8/MxY2a25iMO3oMSf1PrVsM/600pbHmRZXVbbX3sFH98bfv+9aoNdpSRvCGJFvoubMyKRbt5CB/V7Wr2vh+EPnZsssr375F/54/wD80/CK1nwxAVCEMRiqbsblVR0UE+gzc/JvUG9NTpjYAxb+UAAdgNunSzj2s49a5ZOJ6ciJgI2MjDE+T6Wu5e+4tipf3C37V1f6kjyyu+V2YtfcsyGMte2xx2sLDyrtsK5/9mIbAXkAA2GWy+RY7gWtfFQP1HQkVB0avjUaRllYMbhQoO5YlVC9NiSyjf8AEPWpIVER+HYg2V5Ccw5uxILK7yKT62LN/D0FS4qjNKUoMWrh4RwiPTR8uIHHJ33JJvIxdtz6sSfzrvpQeOWPSnLHpXulB45Q9BWcBXqlB5wFOWLWttXqlBHcT4LDqMOYpIR1cAMQLqyutwDZgGVTv6fNd4TvXqlBg1T/ABV4NEz8/TlY5+pv9Enz6Nba/fv2IuNKwvjreNWZVtNZ3D5DxXw3K8TCeBor7E3VkN/Qgm1/f1qD1WgaM9Nq+8st+tVrjPhdXF4rD9w/T+R+78dPjrXL6j0+Yj9Ofw6vTepan9SPy+N6zi6wgZm2RIF+l+ov7VL8P1eKrYkiw+fnf167+tbuP+FcpELC3LyOBG+RsFPwLGxGxqMkjZDvXNyRFaxWN78urjn+rM23GvC0abXgj1HpVb0Ttq9TKVQ6dIQPqtk7NfckbBQAdh+tcEXGEeVoQ2LiwJvYkYg7evW3tapQ661lAXchEHRWI2Fz2Uen/ivXHWY+M15ns1stor8q24j91g4JxyfTC7Oix36yNZW+Bub+4tf3q0ab/SBpiRmcAdsrPj+pQbfrUPD4aQRhyebLbzOex9FH3RUO/iSLSv8As72lZyEEIszEt0BHRR7n0rv9N0eSmP5X/Dh589Ml9xX/AI+t6eZXUMrBlYAggggg9CD3rZVL8If7vqH0wP2Mkf7REL3wOQWRB7XIP/3Vzr0ifEvGY0zWmGfLKw+liv6W/wC9bqitHrY1eVWdVbmmwY2vcL0v1PxVQ4JuZ2/FqJP7gWL/AKKlar+umbR6dcSpZ9QqFmBxX9on3Yi/bKwF+tq2eGOLNqBKXMfklaNcD1VPLmRfbJgxA9LdetW08icpShqDwJATYEX9Li9cWt4vHE8KMTeeQxIQLjIKz2J7bK36VTU8JvPrNVIcoR+1GRJApDuraIachW7LmzH5X3vXTH4IdTEwlQYSRviFIT7PSNpRYA7E5ZH+qB70F15y2+oenUdutadJrllLhQ3kcxm6kAkBTdb/AFLv1G2x9KpGi/0fMqosksUgGqh1LDlnFuXpf2Z0sWOx+r+FT/AvDf7O8xEhCyagzKsflUApEgRvxWw7W60E48JJvkw+Lf8AalbbUoM0pSgUpSgUpSgUpSgUpSgUoa4eIcSWKwsXka+Ea2yb/AD1Y2Ap34gdGq1CxqXdgqjqSbAVH6OaWZw9jHCNwGH2klxYEg/0a9wPqO17dC0vDmdhLqCGcbpGP6OP4v8AW/75/ICpW1ZcQOXW6BJhZx8HuPg1TOOeFytyBkv4gNx/WH+I2+Kv1K1c3TUyx8oe2HqL4p+MvgU3h4acMyi7G7M/djuSb+nt0qV8M8H5ySydcLRKPyux/kK+l8Z8OJMrY2UsCD+E3/kfcfoao3g6V9LNNpZhi+WVuzAixI9Rtsf+1a/S9PfF1MWvO/qW31HVRlw+2sa0cN4ydO5iHnNgeTfzEEkDAnYdDs2wt1UCves8PxSyLqrAzKGuALY5ACxFrmwvZj1uT0rm1/g4c9tbIxeVj5QpYJGo+lB3bbqT1NzYVI/61TABgzSnyxhP6QsegHt632ruTOo97l6506PBgZ9cSekEBUn3lcED9FNX6bUKguxCi4UXIFyxsB8k7WqseHdOdBEzaq2Uh5kkq7qCbAIR1W30jqD6gm1cfB/DeofiJ1eqmeWFYw2njfC0buWVjigC5BAN/wD9pFza9aczuZt9vT/S8Vy6eAfaA2YM7G3UbgCx/Subi/HIdMPtWsT0Ubsfy/xNhVc0vjyMsQIJrFieqX/QkD+NZxjtMbiGO1im0piBKDKP70XXbuUH/R0Pax69Oi1MT5cpkbEqGxttdQyg/wDKyn4NeYdTHqIzbdWFmG6sLjoe6mqp4W4GeG6jUxRFpo5ys8YZiXjf6HEjH7hGBVjcnFhYkb4KvFK1wBsRmQW72vb8r16Ligp2v8XtHLqFHJKQvDFclgTJLIilQLnIIroSfKMmC3FiRA8R8bSz6aIgfs7suhmuHYFjJqxFKina4VQcgb7Sdu974lxyCESXeMuiuxjDxhzguZHmYAG1upA3BNq2RcX05NubEGABKF0yW4Dbi+2xB/Ogqeu8cyokz8hRy0nezFhjytSunVZD2MinMewP1dauugZygMmGVz9BJW1zj136Wv73r3p5kkUMhVlPRlIIP5jrW0UGaUpQKUpQKUpQKV45gva4va9u9ul/itE2vjWSOJms8gYoLHzYC7b2tsKDqpWL0vQZrBNc2q4hHG0aO2LSsUQWPmYKXt02OIJ39K88Q0xlULmyKT5sdmYfhDdVv6jf0t1oOXU8RZ3MWnszjZpGvy4z6G31v+4D8kVv4fw1YrtcvI1s5Gtm3+AHoosBXrhrxYlIbARMYyqggKwAYj+IN/et+q1KxrkxsLgdCTdiFAAG5JJAsPWrM+IRutSvCyAkgEXHUelxcX9Nq16fWI5dVa5jbBxvscQ1v0IP51Fb6Vi9ZoMWqI8QeH4tWBndXXdJE2dfg9x7VMUqTGyJ0p6eF9WBh+3DD15C5/xa1/epHhHh7T6MNJ5mexLSv5nt1NrdB7AfrU9alqmvv+Vm0qP4U0vEJtTNqNUETTSSF4YXyMqAKI1JA8qXVQbG5BZtgTeprjmoGiiaVDYdBEfoLHpbunqbbWB2vvU8BVL8fHKXSxn6CZGPuRjb/H9a9cdYtbUsZVjhOp5sjvNdpXPU9R8dh17fFa+I6QqSw7E/H+f/ABXniul5TZDvvYdbd/8AP/at2k1JkU8wZLvYjcr1+oADIfA/LvW1M65jswSPhribNIqqxQkhC1hcgm1gDtcGxBIIq5Lr4YrxxBpXB8yxjJsu5dicQf6zCqT4c4eX1kRU3UEyEjcWXcf3sR+dfTVQDoAPitfL7fdtnCKCaqX6mXTr6JaST+0wwX4xb5ro0XCo42zALP0LuSz++56D2FhXdalq85tKqDqvCU0uo1IPKWGf9pS+LZoJ4VjaRTzcWY4pdSg77+sr/scMdQOb5p+R5uWt05KIm1yfqC/IubHpXG/FNYmq1C2YxftUMakxnGOEwBzIv47yeQ9bXuelcGp4xxCaCcPGIiOHpM0fKlLNLJFOHiVlcFWDCI2F2GVupBEFp4B4cTTIih3co0rAlnUfaO8hBQNi1ixFyL9KnKp3BOMatpoo2htHkEPlYYxjTJIJcidyZbx4n+YJq4CgzSlKBSlKBSlKCleJ/Ck082qliZFabRxwoxZlZJI5JHvsNgQw3HTHpXDP4Q1Ugu7R5CXiLr9rJ5RqgeSAwUEYX7WtbarLxbXypISqMygxoAqs27hyzsF3KiyqLd2P5ahrZI4pZT/SNMkaqwkwBBSEkL1wLB3uOxvQcnD/AA9qo9Qkj6guqyF2JLZMn7MsIix6AcwGW/r2uSaiYuD6ifWatopHhw1TEPd90fRCMKq/Sy81s7/ijPepv/WU3MzaOQbYCySlbMZZA5QfewSMWvs0liRWY+Nara8Asbfcl28sIZr9gryHa12EbW6XoIseFdVlC2aERzJJiZH8uOkfTswNr5NI2Z6dL9Sa1aHwprMUWaRWH7VFMwWaX+jGmEMqA4g7vdve9yb1Zp+KyrCrGJizM48sbkhVDsrFBupYKNiRYtuR0rm4DrpgrCVSqxIS7OJLsxCuWDHYru+25AA9wIIPUeEtUWYBl5f7RqZFBllvy5NMIYlO3USDIi9u+5rXB4S1wUK03lvp81E0l3x0pgmbJlOLcwiQGxuVB2NjU5FxrVFAeSLsmQskli+Knl2vfdmAzNh5W9KJxKVGa0chLzX8yTMoXmiDbsoCLzD/AFhtveqIuXwhMJJSrKRJrtPqC3MdXMSRokiEhepKnobHLtXpfCupEr+YNpzOxERmmVuWYI4lOYGSyI6sw33zJuDvUrJxPUBYmdMS0bSNjHMwU2jVUIU+Y3diRt9Htej8dnWw5TNb6iIZwD5FOQ67XYeXc2Ru+1B44JwTURagySTZJbU33YmTmzCSK4Oy8pAUHX6trVaKrk/EJ8ypQ44oM1jmFuYZSTj1JVUQWG+Ute+F8Q1LSIjxYJ0JIcnyxRsTlcj62x364t6XIWC9KqE/GJzKHWGWwUoBy5goaRn3YffKiIC4Gxm2JHWS4lqpFljOLnFBfFZSmUrogJC3yCgO1uu43HWgnL1mq9qddK8MLFJAzOZGCrICFjV5VBUb3YqilT1yI3rGi4tO7orKEJazAwzG4CIWIa4CeYsBe+wH5hYqq/jPhcmoVTCpMkRy32DA/Ugv1Yi3tt1q0Uq1mYncD5jpLMpRgQ2wNxZrgAbi3lPT+G25qO0uikWbCJSxJ2C9vf8AdHuem1fVdTw6KQ3eNGPqQCf161nR6RY8gqqt2J8oA6+vvXrGbXaE0ieF8CaEF1YCZrZ7fZn90j9TkN7+osKk4NddgjjCT8J3DW6lW6MP4juBXZWrUQK64sAR6H23B9j714zO1ba5dTr0jZEY2Zzivudz/ga0/aQ+ssf6yL/8g/vf1qgPHwwgXUqyq0bxMochciHBVRe1mPS3Xeki3WpatemnDqrDowB99620GLVmlKBSlKBSlKBSlDQRmo4xGkrRkNkAh2A3D5hLb3N2Ur8ketaNRxSFo1mdCQspVbhLh1Z0JuTivRhlfft1F+vVJA5YSCJiQqsGxvZbuoN/SzMPgmuTV6CCSJQHVYlJPkKhLkne42DAm4IsQagwnH1LBQkm5VQLKDkYjMQbttZLXv0LD1rE/ieJDushvYggLuCksoPXYYxsd7WuL2Brbp5tMGNniz8oJJXIl1UC57sVC/O3tXmPTaNQUC6cCzKV+zGwFmBHpj19qDRJ4hBkiVAxVgxOwubFUCjzbNm1rkW8j7+U11zcQikiF0MgkVvs7KSyrs9wTiQNh1sbi17isDTaUEjGAEtYjyAlicrHvcnevc76bylzB9mTjcp5MRva58th/Kg5z4jiWwAc5Y4WC+YMJCrDf6fs3NzbYX6b1zp4lBZmKusaplbEFyAkcjt9XlC5quO5JJArpmOmV+VjGMkkZj9niosqHK52JDgDaxFxWRBDEIVxDl3bF7IdyGmLk7AL5e3Sy2G1B4n8TRoASktizqCApvy2KsR5rkXtv3yAG5tW7R8djlZVRXuSb7DyWzsW32BxNrX6r61sx0+Kt9jillVvJivmVgAeg8yobeqj0rXpRpFOcfIBC45KY74qMrXHYA3+DVRqi44AXy8w5uC4jopcQqWud7yiQC3ZTtsa6ZOLqJGjxclSqkjG2TAMqjfqQb+w3NhvWttPpQ42gzUgfcyBLM4HqDlkfm9BLpZQReFwWzIJQ3ZPLlY9bYWv+7UVx6nxKpVDGDZm8xONgqqZZPvdeWLgi48y+tdMfiBAEDBgWA7D6jgMLXvlk6L6ZNa9Zg4fpWJVYoTklvKqEMtuURt1AFlt6bV0vwWA3JhiOXXyLv8AT12/dX+yKDkm44MigRg+IsrAfUwkYC+VtlRmO42tvuL+uHcfjlcIockgnKwC7JHIe9+ki/BNj2v2NwyI3vGhva/lG9lKD+7t8bVsTRIGDBVDDIAgC/nILfqQpPwKo6KUpQKUpQKUpQK+T+Knl1vHYNKApg0oSSRWFxd1zMljt0wRT1BJr6nqIslK3IuLXGxHxVR4bwWEztyBIcTabUmWXJ3W9o1s1nxJ32xX6bXvbKn2kpLSzHSSiN/6CRvs37I5/wCG3pfsT326mrBeofWcMlKFRKsikWKTICCPTJLfyNc3hZ9SuUWoU+UDFtz02sW+/wBrH6tjfevPcRwy1M8rFSlKyQpSlApSlApSlBF6/giyuz5MrMsS7Y2+zdnBsQQb5Mpv2Nq8NwMctUEsi4ySSZDDImTmFr3Ujq5N7dQKl6UELpPDqRkWZjYMF6DG6RxAiw2IVAB8mvMPhtAULO7FXVhfEfTC0OOyjyWYmw7mpylBAweGEVVXmSHEkhvJl9JUeYLc7HvXk+FUIOUjtcEb4bXSOPYBQB5UIHpzG9asFKCCj8NKrBhLJkLYk4bWMrdMbE3kJuepVT2rdqOBKyIisyLHEYlAsdjgLnIG+y236hj61L0oIiTgKtFy2ZiOa0xJxuWLF1v5beVipG33F7Vyr4TiFgrOoB+kY2t9hsbrci0QX4dvWrDSgg9N4bVAtpHOL5gnDK+9rtjc9WG/XI+tZi8OIqYh3vaEZ+UtaGxVd1sQTkTcb5mpulBGcJ4SISTkWNsQT1tkzkmwALMzEk29PS5k6UoFKUoFKUoFYNZrBoKw/jKIakR3HJ5E0pl8w3imjhKgW892awIPUW3vW8+MNNzMMzYRPKz4tgoSTlFSbbNmGW3W626kVobwJpTcESFcJEC5myLJKs5C9xaRVYdbWHbaunW+E4Jr8wOxaHkN5rXXMSA7AWYOAQRag3DxJpXOIkyJuCFVyR5pEs1h5DlHIu9t0Irj4N4o0ZhhwPLR0jKIVZcVkflxE7WUM2wJ6n1rtg8PRpKJlL58sROcgBIqlmXIAAXBZjcW6muODwVpUWNQrlY1hQAt9SwSc2FW2uQjbj173oO7ReIdPMsjI5KxBy5KSKBgzo+5UA2ZGBt6e4rn0fiWFljMjCNpFicIbkqs7Yw5kCysx2Av1uAT1rq0HA44YXgXIxu0rMGNyeczPJ2GxLN+tRi+EUwTLzyJHAgY3CyfsrZ6YyAd1bc4kA79tgGzReLYCmUrqhynFhm1lhl5LO10BUAlQSRYFup61J8L4mJWmS1nhk5bjqN1WRGB7gqw+Dcdr1X+G+B4+VjqPM7NqcsCQpj1M/7Q0Rv1W4XfY7H1NT3CuF8p5pCbvNIHa3QBUWNFHsFUfJJPsAkb0pSiM0pSilKUoFKUoFKUoFKUoFKUoFKUoFKUoFKUoFKUoFKUoFKUoFKUoFKUoFKUoFKUoFKUo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" name="AutoShape 4" descr="data:image/jpeg;base64,/9j/4AAQSkZJRgABAQAAAQABAAD/2wCEAAkGBxQSEhUUExQUFhUXFhUWGRgYGRUcGBocFxgWFhcaIB4eHSggGBslHh0YITEhJSkrLi4uFyEzODMsOCgtLisBCgoKDg0OGhAQGiwkICQsLCwsNC4sNCwsLC4sLC0sLCwxLCwsLCwsLCwrLCwsLCwvLCwsLCwsLCwsLCwsLCwsLP/AABEIAMIBAwMBIgACEQEDEQH/xAAcAAEAAgMBAQEAAAAAAAAAAAAABQYBAwQCBwj/xABEEAACAQMCBAUBBQQGCQQDAAABAgMAERIEIQUTMUEGIlFhcTIjQlKBkRRiobEzcpKiwfAHFRYkQ4LC0eFTo9PxRGOT/8QAGgEBAQADAQEAAAAAAAAAAAAAAAECBAUDBv/EACkRAQACAgEDBAEDBQAAAAAAAAABAgMRIQQxQQUSIlGBI6GxExUyYZH/2gAMAwEAAhEDEQA/APuNKXpQKUpQKVi9ZoFKUoFKUoFKUoFKUoFKUoFKUoFKUoFKUoFKUoFKUoFKUoFKUoFKUoFKUoPn/i3ik8WslZJCU0+hOpWFSwzdXNw1j5gQPTp+tbk8byM2KRo1554lfK0bcpYmVcibB3DtY7/0ZsD0q8YD0FMB6UHz3VeOdR/vSpHHnHFr2jtkTlpHjVbrffIPew/D3qZ4F4jkmn5BVDisZZ7hcw8KyCRASSyZEpsNipN+1Wd4x6VFcJ1saRRRySIJVRVYF1LXAtub7mpNqxHMrqZ7Ke/iybSvrNxIo1mqRcyxwEejjmjUb7BnDC3qxtXa3jWbmqgSHFm0K3Ja/wDvaMxPwhH5g2261eVUegrPLHoKqPmcPjqUjnhFu2m0bcsu2AM2qMD7diB5r9bWB9akYvHMpRW5AJ+1vYtZzHq10oSP94qeZvfsOhJF65Y9BWQg9KCg8S8fSxRSsYBzEkkVVJJDhIpZlKstw2QUDcqQT9N7A3vSzZorfiVW9eov1716cAAn865NNxSJo1kLqgKqxDMoK3UMAd7A2IP50HdSuXVcQjjiMpZcApYEFbEAX2N7G496zHrUI3ZVO11JXIEi4Ui+x67e1B00rnGuisSJEsLXOS2F+m961xcQQlwTjg4S7FQCSqvtvvsw/jQdlK5JOIxD/iJa5F8lsLDIk77AD+dbI9ZG1rSIchdbMDceo33FBvpXDp+KRuzgMAFcJclbMSqv5Tff6gPmu6gUpSgUpSgUpSgUpSgUpSgUpSgUpSgUpSgUpSgg/FuoZIQFJGbhCR1AsxP8rfnVeh4SuParnr9GsqFGvY7g9wR0IqkzcWSPUnSFhzFeKPpteUAp89d7dK+X9d6TqsuStsUTMduPDd6fLFa67SsPhSVsXjJuEIx+D2/K38alOK69YIZZm+mKN5D8IpY/yqveINDqYdOx0ZPNS8gsL5sOqOh2dGFhtZlsCL1F6XUzcW4XIupC6cyIGZYmLM0dsrWZfs8rW6tbcbEG3f6PHfHgrXJO5iOWrktFrTML3pZxIiuu4ZVYfDC4rZlXznjek1+m0mn0fD5lIXlQtIy3mSORxGhBHkuqkb2vZC21quI4WyRxwxSGONVszfVK1v3mvYk3JY3Nz2O9bLBjjesUq0AzaR1K4x2LgMCMjfZB13b+NaG8ODNnWV1Zr/dQgZCFTsR6RKL/AD61KaHQxwrjGth1J3LMfVmO7N7kk11VZ14ERr+BiXC7uAqYFQEswyQm/l2vjYgW2Nq5D4dwT7N2d1YyJniCWGRUFgt7eZgetw7bXNWKlQVzT+FkVFBZshGIyRiPLjjYC2x3fzdftH3323P4cB/4slssrWTf7UTW3W4GwU+oUX6VIcQ4ksJTOwVs7sSAqKiM5Zifu7AfLCvQ4lEXEYkTM3stxfa99vax/Sgj28PKBGEdl5cboDZDcuUyc3G7+Xr+8a1TeGQ17zSbkEDGKwIjEWwx6WB8vTzt61KDikPm+1j8pIPmGxBxI+b2FvUitY4vHkwJUIqxtzCy4nMMQAb9QFy+GFBwxeGlDA82Q+cSEHA3ImaYfduBcgWFtkX0qdFcD8YhHSSMnILYMt7kkevs39k+le4+KwsFIljIY4qQw3Nwth677fJtQdtKjF43Fm65KFQIS+S4ktkcfkBbn2IqSBoM0pSgUpSgwajJuOxDIBrlTbo9iS4itcAj6zj81JtUJo+AhSxds8nWQ2uvnViwe4N+p+m+O3Sg6hxyG189vN91vumzHp9IPU9BcVu1HEo42Cs1jttYnrkRew2uFb+ya1/6nhsgx2RQoF2tYEMAd/NuAd7/AMa4NZwqKTVb3uYnLr9pvkvJDghsUYLkuwyN+u1QdicchONnvkUAFmvdwhXa1/vp8Zb14bjiLO8TkDELY7m5Ks7KbCy2UA9d77V6h4FAjrIqkMuVjnJ94gm4ys2473tWvW8M05kUOrZyMzAhpAbry2LXU7EcuOx7WsOpqjoh4vE7Yqxve1sXG+TJ3HZlIPpau8VG6DhCRPkB0yCfVsHbNrkscmLEm+1gbet5OgUpSgUpSgxURq/DOmknGoaIc4FGzBYEmP6CbGzW9/QVMUoKV4y8W6jTgrpdDqpmuAZOU5jQXsWAHmkt12AHvXrj0TTR8zT8uOVkZldSWOFrMZFxAIsMbHe9htbazcYnlSFzCmctrIpIAyOyknsoO5PoO9UOPgWq4TwvUONSdTKqNK6uo5eIu0oUjz3xLEEm1+wuRQdPGdEsmkk0mrnETyIDmyryna6/aqxF2dTY45Aiw6LY1YfC/hOHQoFRpZGsAZJZHdj8AnFB7KBUTqPDh4tw6Fda8kTugkKwsVVcvMikG4fEWFz3B6Vya/Xarh+mSB5hPKboj754iwD7/e3tY333vbarWs2nUCzcX8TafTHF2u/4EF2/PsPzri0HjSKU2MUyj1K3H5gEkfpVZ4PpYynXKQk5MdyT3G/SufUxmJ8h6f4mtmMVe3ljuX1KKQMAQQQehBuK9E1VvCXFVkd1U33bIfhYBGP5kOD+VSHEW58n7Ov0AAzkfhPSL5fv6L8itea6nS7eVgXWAyHJUxaNCCPOjFGZrEdCVsPVfmunR8J5JuskhFmsjYY3Zi7G4XK5J9fTbYVt4npGeJkjbBrDAi4ClSCvTtcC47jaol+DTl2vMQmSFbO4YKGjd1Ita5KsAbnZ+1qxlWzS8CVVjMrnnBiQwIsGcuWC3UbEu3UX2X8Itsk8MxFSoaRQQykKw6NHHERuCfpjXfr133NcsnBJgzNHIFJaRheST/0lihB2NwBkTe/mIO9bJeGanIYMigWYDmSmx+0LDp5gWMe57Aiw7h1Q8LieNDG7AB5JVZSpu0nMDNuCDbNrbbWHpXmXw4jjzyzNcKDuovjnY+VRYjMna24B671HDw7OCLTsFARQokkACqsCHptfyyt03LD3o/AtU6HOezkSXKySgFipRDYAYgZM1hexCi5AoO4+GYyTeSUk3Dbr5riIWPl2Fo12Fha46G1TgFV3ScGmWUMXHLLvIwDuCWLll7eYYBFtcWxPUE1Y6BSlKBSlKDBqpxcBlaSUu/R4yrlR5sWeXL6yb5GMb2ForAAGrYarurGsaQhLot2Aa8ZFuZEFYDcn7Pmk3tvYdLGg2cI4CYXLNIHsgRDY3QYRqw+ogglcunVj+fEPDLlWInjLOgVm5dwbIQr/AF7sHZ3uxO7ewt6A1wAGLEgud2hsQVlZVNu4blr0AsL33NkOinjIRVlCAwxq0bacWjjjW+WRysXL7C52v3qCRh4PhFKqMFkk5n2ltxkWKDYg2UG2xB6m9zevPB+E8uTmZowIksEWyjNlO3mItZFH5X71Hu2vKsQhyaPZc4dpMGPW+yZWHc2UerEbNNodUipFG2CIVQH7O3LSRMSo3P8ARKwN98pNthsFnpXiFbKBcmwAubXPubbXr3VClKUClKUClKUCtWpgWRGRhdWUqR6gixH6VtrBNBhEAAA6AAD8qofGIxNxCUN/w4kC+xJU3/vN+tXHX8TjisGa7Hoigs5+FG/59Kq/ibh7rMuqRWKugSQD6lIIKsR6WGJt06164uJSVddDC/pv1/z2run1GSXkA6fWv0nzHr3Q/Nx033tXTPGJkHr/ADrk4Np5WkMaKW9T90C/c9vjvXvM7jfmGLj/ANHPCtXBPrZCI3LEMgDeVJJMTYnuoTA3G/lPqL/S+G6IQpjcsblmc9XZt2Y/J7dhYdqqfhHisMsk8ejclo2yljdGWNWIVSp7xvkrjy5ABdwdq2eKvGHIHKW6TWu17EqO2PZie3p3HatLNmilZmez0pSbTqFq1XEYozZ3APp1b9BvXmDicTmwbfsCGW/xcC9fHoTqNVcq3LQ9yTdj7nqx/MD5qL/Z8XdSzAowUsOgNgw6b9CO9cz+4zv/AB4b9egtaOJ5foCs1SP9H/H5HBgnbJlAMcl75r3Unuw267kH2vV2BroY8kZK+6GlkpalvbZmlKV6MClKUClKUClKUGDVd1XEdRzZOUuSRviRgdxy7sQb+Y5svlHaN+9qnX1Ch1QnzMGYD2XEE/3h+tQ2s4ysMs1yuCqu3lHnCtJISfZOX+bCg1R6vV+dihsgYhSgzc5uqjZvwqGNvxADvXTHqZ+VcqwYylfpGSxgkZ4gm5Nrj0zF+hrHEePCIxry3JkVW2x8uTogBuevmJ/5G9K5f9qFIRlU7oWKXTK/LWUDc9gQPdnA9ag8J+1ZmSwVzGqMCmSiyMyt5TuRI9iq32jb92vS63WsbcvC3K+oA3z5eZJBt5LuDb/0+m4rZN4lUWOBK4xtsU3ErNgb5WFkRnI7Aj0rEXilCtzG6m6jFigPm5YA6/Vk4W3qD0oNsk+qRmBBdQ6qGVFuVZFJa2XZg6+nnXsDW/gcuoe7TgKLKAuNiSURmPXoCWW3sfapZRWbVRmlKUCl6wa+fafx/KVJMCN/S/QW8nK1aaS8l+ikMZPhG+QH0K9K+cz+L3XUiRvKi6bWAoWYRuYdVBCkoG/UFrfJF7b128L8Zy6h9OiRwhpRrC2TNYfss6xG1r/UpLW7W6kb0Ft12uEdhZ2Zr4qikk26+wHuSBXHytRN9bchPwxkGU/Lnyr8KCf3qqXBPGjcqEXjf7CaeUyOclCNKqAt3ZypsMTZUY+l/Gr8dtLp5AAsZP7UgkDkAGPTiaOxBuHbIW3+6T7VYnXYX3Q8PjhBEagX6ncsx9WY7sfcmum1UXhfjCUCGMx5XESFmJyN9GdSZ/ePJcD7332sepuP6iXhEus+yidtKZoipLY3iDb3A8wa4HUdPipPPMiyNwqEm/LW/tt/LrXTFCqiygAegFhXzKHjMkQkUzSyEf6pe/NP/wCTMyuFvcqPW5NwbbVbOAeJn1GoMTRYi2oPe6cmcwAP6Fx519getrkOvg/BU0j6uUWtPOZzYdBy41I/tB2/5q+NcT1p1Mxd/vMXPtff+C2UfNfetZDnG6/iVl/UEV+foNMxkZSLOuQI9CCoI/z6VzPUpmIj65dD0+tZvqU5pdYVFltsNtulhtt3rT4V4fyhNnJzVmfO7AZZAsre1iACPS1Q3ENadPGzlScbEj2uAf8APtXXwbXZRo1itwNja5HYkdr9fWuXWb1xTPiZ07N8VJyREd4jad1HCinnhPvjU1wLxu8ZEeoBPz9Q+Cfq+Dv71DaXiHr/APf+fSorh0Uup1czahQqBAsOJuPqOdz3bYX+BWfT3vTdqW1r93jnrW+q5K7358w+2aDXxzLlGwYd/UexHUV03r46nP0jZIxKjuOv/kex2q58A8apKAstlb8Q6fmO3z0+K6uDr6ZOLcS5fUdBfH8qcwuFK8xuCAQQQdwR0Neq32gUpSgUpWDQRZF9Z/U05/8AckH/AMf+b1jUaqETGORUGyNk2O7OJBbcdcEYk+lZ0IvqdQ3oIY/7Ks//AF013AYpcs8/MxY2a25iMO3oMSf1PrVsM/600pbHmRZXVbbX3sFH98bfv+9aoNdpSRvCGJFvoubMyKRbt5CB/V7Wr2vh+EPnZsssr375F/54/wD80/CK1nwxAVCEMRiqbsblVR0UE+gzc/JvUG9NTpjYAxb+UAAdgNunSzj2s49a5ZOJ6ciJgI2MjDE+T6Wu5e+4tipf3C37V1f6kjyyu+V2YtfcsyGMte2xx2sLDyrtsK5/9mIbAXkAA2GWy+RY7gWtfFQP1HQkVB0avjUaRllYMbhQoO5YlVC9NiSyjf8AEPWpIVER+HYg2V5Ccw5uxILK7yKT62LN/D0FS4qjNKUoMWrh4RwiPTR8uIHHJ33JJvIxdtz6sSfzrvpQeOWPSnLHpXulB45Q9BWcBXqlB5wFOWLWttXqlBHcT4LDqMOYpIR1cAMQLqyutwDZgGVTv6fNd4TvXqlBg1T/ABV4NEz8/TlY5+pv9Enz6Nba/fv2IuNKwvjreNWZVtNZ3D5DxXw3K8TCeBor7E3VkN/Qgm1/f1qD1WgaM9Nq+8st+tVrjPhdXF4rD9w/T+R+78dPjrXL6j0+Yj9Ofw6vTepan9SPy+N6zi6wgZm2RIF+l+ov7VL8P1eKrYkiw+fnf167+tbuP+FcpELC3LyOBG+RsFPwLGxGxqMkjZDvXNyRFaxWN78urjn+rM23GvC0abXgj1HpVb0Ttq9TKVQ6dIQPqtk7NfckbBQAdh+tcEXGEeVoQ2LiwJvYkYg7evW3tapQ661lAXchEHRWI2Fz2Uen/ivXHWY+M15ns1stor8q24j91g4JxyfTC7Oix36yNZW+Bub+4tf3q0ab/SBpiRmcAdsrPj+pQbfrUPD4aQRhyebLbzOex9FH3RUO/iSLSv8As72lZyEEIszEt0BHRR7n0rv9N0eSmP5X/Dh589Ml9xX/AI+t6eZXUMrBlYAggggg9CD3rZVL8If7vqH0wP2Mkf7REL3wOQWRB7XIP/3Vzr0ifEvGY0zWmGfLKw+liv6W/wC9bqitHrY1eVWdVbmmwY2vcL0v1PxVQ4JuZ2/FqJP7gWL/AKKlar+umbR6dcSpZ9QqFmBxX9on3Yi/bKwF+tq2eGOLNqBKXMfklaNcD1VPLmRfbJgxA9LdetW08icpShqDwJATYEX9Li9cWt4vHE8KMTeeQxIQLjIKz2J7bK36VTU8JvPrNVIcoR+1GRJApDuraIachW7LmzH5X3vXTH4IdTEwlQYSRviFIT7PSNpRYA7E5ZH+qB70F15y2+oenUdutadJrllLhQ3kcxm6kAkBTdb/AFLv1G2x9KpGi/0fMqosksUgGqh1LDlnFuXpf2Z0sWOx+r+FT/AvDf7O8xEhCyagzKsflUApEgRvxWw7W60E48JJvkw+Lf8AalbbUoM0pSgUpSgUpSgUpSgUpSgUoa4eIcSWKwsXka+Ea2yb/AD1Y2Ap34gdGq1CxqXdgqjqSbAVH6OaWZw9jHCNwGH2klxYEg/0a9wPqO17dC0vDmdhLqCGcbpGP6OP4v8AW/75/ICpW1ZcQOXW6BJhZx8HuPg1TOOeFytyBkv4gNx/WH+I2+Kv1K1c3TUyx8oe2HqL4p+MvgU3h4acMyi7G7M/djuSb+nt0qV8M8H5ySydcLRKPyux/kK+l8Z8OJMrY2UsCD+E3/kfcfoao3g6V9LNNpZhi+WVuzAixI9Rtsf+1a/S9PfF1MWvO/qW31HVRlw+2sa0cN4ydO5iHnNgeTfzEEkDAnYdDs2wt1UCves8PxSyLqrAzKGuALY5ACxFrmwvZj1uT0rm1/g4c9tbIxeVj5QpYJGo+lB3bbqT1NzYVI/61TABgzSnyxhP6QsegHt632ruTOo97l6506PBgZ9cSekEBUn3lcED9FNX6bUKguxCi4UXIFyxsB8k7WqseHdOdBEzaq2Uh5kkq7qCbAIR1W30jqD6gm1cfB/DeofiJ1eqmeWFYw2njfC0buWVjigC5BAN/wD9pFza9aczuZt9vT/S8Vy6eAfaA2YM7G3UbgCx/Subi/HIdMPtWsT0Ubsfy/xNhVc0vjyMsQIJrFieqX/QkD+NZxjtMbiGO1im0piBKDKP70XXbuUH/R0Pax69Oi1MT5cpkbEqGxttdQyg/wDKyn4NeYdTHqIzbdWFmG6sLjoe6mqp4W4GeG6jUxRFpo5ys8YZiXjf6HEjH7hGBVjcnFhYkb4KvFK1wBsRmQW72vb8r16Ligp2v8XtHLqFHJKQvDFclgTJLIilQLnIIroSfKMmC3FiRA8R8bSz6aIgfs7suhmuHYFjJqxFKina4VQcgb7Sdu974lxyCESXeMuiuxjDxhzguZHmYAG1upA3BNq2RcX05NubEGABKF0yW4Dbi+2xB/Ogqeu8cyokz8hRy0nezFhjytSunVZD2MinMewP1dauugZygMmGVz9BJW1zj136Wv73r3p5kkUMhVlPRlIIP5jrW0UGaUpQKUpQKUpQKV45gva4va9u9ul/itE2vjWSOJms8gYoLHzYC7b2tsKDqpWL0vQZrBNc2q4hHG0aO2LSsUQWPmYKXt02OIJ39K88Q0xlULmyKT5sdmYfhDdVv6jf0t1oOXU8RZ3MWnszjZpGvy4z6G31v+4D8kVv4fw1YrtcvI1s5Gtm3+AHoosBXrhrxYlIbARMYyqggKwAYj+IN/et+q1KxrkxsLgdCTdiFAAG5JJAsPWrM+IRutSvCyAkgEXHUelxcX9Nq16fWI5dVa5jbBxvscQ1v0IP51Fb6Vi9ZoMWqI8QeH4tWBndXXdJE2dfg9x7VMUqTGyJ0p6eF9WBh+3DD15C5/xa1/epHhHh7T6MNJ5mexLSv5nt1NrdB7AfrU9alqmvv+Vm0qP4U0vEJtTNqNUETTSSF4YXyMqAKI1JA8qXVQbG5BZtgTeprjmoGiiaVDYdBEfoLHpbunqbbWB2vvU8BVL8fHKXSxn6CZGPuRjb/H9a9cdYtbUsZVjhOp5sjvNdpXPU9R8dh17fFa+I6QqSw7E/H+f/ABXniul5TZDvvYdbd/8AP/at2k1JkU8wZLvYjcr1+oADIfA/LvW1M65jswSPhribNIqqxQkhC1hcgm1gDtcGxBIIq5Lr4YrxxBpXB8yxjJsu5dicQf6zCqT4c4eX1kRU3UEyEjcWXcf3sR+dfTVQDoAPitfL7fdtnCKCaqX6mXTr6JaST+0wwX4xb5ro0XCo42zALP0LuSz++56D2FhXdalq85tKqDqvCU0uo1IPKWGf9pS+LZoJ4VjaRTzcWY4pdSg77+sr/scMdQOb5p+R5uWt05KIm1yfqC/IubHpXG/FNYmq1C2YxftUMakxnGOEwBzIv47yeQ9bXuelcGp4xxCaCcPGIiOHpM0fKlLNLJFOHiVlcFWDCI2F2GVupBEFp4B4cTTIih3co0rAlnUfaO8hBQNi1ixFyL9KnKp3BOMatpoo2htHkEPlYYxjTJIJcidyZbx4n+YJq4CgzSlKBSlKBSlKCleJ/Ck082qliZFabRxwoxZlZJI5JHvsNgQw3HTHpXDP4Q1Ugu7R5CXiLr9rJ5RqgeSAwUEYX7WtbarLxbXypISqMygxoAqs27hyzsF3KiyqLd2P5ahrZI4pZT/SNMkaqwkwBBSEkL1wLB3uOxvQcnD/AA9qo9Qkj6guqyF2JLZMn7MsIix6AcwGW/r2uSaiYuD6ifWatopHhw1TEPd90fRCMKq/Sy81s7/ijPepv/WU3MzaOQbYCySlbMZZA5QfewSMWvs0liRWY+Nara8Asbfcl28sIZr9gryHa12EbW6XoIseFdVlC2aERzJJiZH8uOkfTswNr5NI2Z6dL9Sa1aHwprMUWaRWH7VFMwWaX+jGmEMqA4g7vdve9yb1Zp+KyrCrGJizM48sbkhVDsrFBupYKNiRYtuR0rm4DrpgrCVSqxIS7OJLsxCuWDHYru+25AA9wIIPUeEtUWYBl5f7RqZFBllvy5NMIYlO3USDIi9u+5rXB4S1wUK03lvp81E0l3x0pgmbJlOLcwiQGxuVB2NjU5FxrVFAeSLsmQskli+Knl2vfdmAzNh5W9KJxKVGa0chLzX8yTMoXmiDbsoCLzD/AFhtveqIuXwhMJJSrKRJrtPqC3MdXMSRokiEhepKnobHLtXpfCupEr+YNpzOxERmmVuWYI4lOYGSyI6sw33zJuDvUrJxPUBYmdMS0bSNjHMwU2jVUIU+Y3diRt9Htej8dnWw5TNb6iIZwD5FOQ67XYeXc2Ru+1B44JwTURagySTZJbU33YmTmzCSK4Oy8pAUHX6trVaKrk/EJ8ypQ44oM1jmFuYZSTj1JVUQWG+Ute+F8Q1LSIjxYJ0JIcnyxRsTlcj62x364t6XIWC9KqE/GJzKHWGWwUoBy5goaRn3YffKiIC4Gxm2JHWS4lqpFljOLnFBfFZSmUrogJC3yCgO1uu43HWgnL1mq9qddK8MLFJAzOZGCrICFjV5VBUb3YqilT1yI3rGi4tO7orKEJazAwzG4CIWIa4CeYsBe+wH5hYqq/jPhcmoVTCpMkRy32DA/Ugv1Yi3tt1q0Uq1mYncD5jpLMpRgQ2wNxZrgAbi3lPT+G25qO0uikWbCJSxJ2C9vf8AdHuem1fVdTw6KQ3eNGPqQCf161nR6RY8gqqt2J8oA6+vvXrGbXaE0ieF8CaEF1YCZrZ7fZn90j9TkN7+osKk4NddgjjCT8J3DW6lW6MP4juBXZWrUQK64sAR6H23B9j714zO1ba5dTr0jZEY2Zzivudz/ga0/aQ+ssf6yL/8g/vf1qgPHwwgXUqyq0bxMochciHBVRe1mPS3Xeki3WpatemnDqrDowB99620GLVmlKBSlKBSlKBSlDQRmo4xGkrRkNkAh2A3D5hLb3N2Ur8ketaNRxSFo1mdCQspVbhLh1Z0JuTivRhlfft1F+vVJA5YSCJiQqsGxvZbuoN/SzMPgmuTV6CCSJQHVYlJPkKhLkne42DAm4IsQagwnH1LBQkm5VQLKDkYjMQbttZLXv0LD1rE/ieJDushvYggLuCksoPXYYxsd7WuL2Brbp5tMGNniz8oJJXIl1UC57sVC/O3tXmPTaNQUC6cCzKV+zGwFmBHpj19qDRJ4hBkiVAxVgxOwubFUCjzbNm1rkW8j7+U11zcQikiF0MgkVvs7KSyrs9wTiQNh1sbi17isDTaUEjGAEtYjyAlicrHvcnevc76bylzB9mTjcp5MRva58th/Kg5z4jiWwAc5Y4WC+YMJCrDf6fs3NzbYX6b1zp4lBZmKusaplbEFyAkcjt9XlC5quO5JJArpmOmV+VjGMkkZj9niosqHK52JDgDaxFxWRBDEIVxDl3bF7IdyGmLk7AL5e3Sy2G1B4n8TRoASktizqCApvy2KsR5rkXtv3yAG5tW7R8djlZVRXuSb7DyWzsW32BxNrX6r61sx0+Kt9jillVvJivmVgAeg8yobeqj0rXpRpFOcfIBC45KY74qMrXHYA3+DVRqi44AXy8w5uC4jopcQqWud7yiQC3ZTtsa6ZOLqJGjxclSqkjG2TAMqjfqQb+w3NhvWttPpQ42gzUgfcyBLM4HqDlkfm9BLpZQReFwWzIJQ3ZPLlY9bYWv+7UVx6nxKpVDGDZm8xONgqqZZPvdeWLgi48y+tdMfiBAEDBgWA7D6jgMLXvlk6L6ZNa9Zg4fpWJVYoTklvKqEMtuURt1AFlt6bV0vwWA3JhiOXXyLv8AT12/dX+yKDkm44MigRg+IsrAfUwkYC+VtlRmO42tvuL+uHcfjlcIockgnKwC7JHIe9+ki/BNj2v2NwyI3vGhva/lG9lKD+7t8bVsTRIGDBVDDIAgC/nILfqQpPwKo6KUpQKUpQKUpQK+T+Knl1vHYNKApg0oSSRWFxd1zMljt0wRT1BJr6nqIslK3IuLXGxHxVR4bwWEztyBIcTabUmWXJ3W9o1s1nxJ32xX6bXvbKn2kpLSzHSSiN/6CRvs37I5/wCG3pfsT326mrBeofWcMlKFRKsikWKTICCPTJLfyNc3hZ9SuUWoU+UDFtz02sW+/wBrH6tjfevPcRwy1M8rFSlKyQpSlApSlApSlBF6/giyuz5MrMsS7Y2+zdnBsQQb5Mpv2Nq8NwMctUEsi4ySSZDDImTmFr3Ujq5N7dQKl6UELpPDqRkWZjYMF6DG6RxAiw2IVAB8mvMPhtAULO7FXVhfEfTC0OOyjyWYmw7mpylBAweGEVVXmSHEkhvJl9JUeYLc7HvXk+FUIOUjtcEb4bXSOPYBQB5UIHpzG9asFKCCj8NKrBhLJkLYk4bWMrdMbE3kJuepVT2rdqOBKyIisyLHEYlAsdjgLnIG+y236hj61L0oIiTgKtFy2ZiOa0xJxuWLF1v5beVipG33F7Vyr4TiFgrOoB+kY2t9hsbrci0QX4dvWrDSgg9N4bVAtpHOL5gnDK+9rtjc9WG/XI+tZi8OIqYh3vaEZ+UtaGxVd1sQTkTcb5mpulBGcJ4SISTkWNsQT1tkzkmwALMzEk29PS5k6UoFKUoFKUoFYNZrBoKw/jKIakR3HJ5E0pl8w3imjhKgW892awIPUW3vW8+MNNzMMzYRPKz4tgoSTlFSbbNmGW3W626kVobwJpTcESFcJEC5myLJKs5C9xaRVYdbWHbaunW+E4Jr8wOxaHkN5rXXMSA7AWYOAQRag3DxJpXOIkyJuCFVyR5pEs1h5DlHIu9t0Irj4N4o0ZhhwPLR0jKIVZcVkflxE7WUM2wJ6n1rtg8PRpKJlL58sROcgBIqlmXIAAXBZjcW6muODwVpUWNQrlY1hQAt9SwSc2FW2uQjbj173oO7ReIdPMsjI5KxBy5KSKBgzo+5UA2ZGBt6e4rn0fiWFljMjCNpFicIbkqs7Yw5kCysx2Av1uAT1rq0HA44YXgXIxu0rMGNyeczPJ2GxLN+tRi+EUwTLzyJHAgY3CyfsrZ6YyAd1bc4kA79tgGzReLYCmUrqhynFhm1lhl5LO10BUAlQSRYFup61J8L4mJWmS1nhk5bjqN1WRGB7gqw+Dcdr1X+G+B4+VjqPM7NqcsCQpj1M/7Q0Rv1W4XfY7H1NT3CuF8p5pCbvNIHa3QBUWNFHsFUfJJPsAkb0pSiM0pSilKUoFKUoFKUoFKUoFKUoFKUoFKUoFKUoFKUoFKUoFKUoFKUoFKUoFKUoFKUoFKUo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672"/>
            <a:ext cx="6425752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7104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upload.wikimedia.org/wikipedia/commons/9/92/Beta-cyclodextrin3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00" y="349257"/>
            <a:ext cx="3833544" cy="312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29" y="3212976"/>
            <a:ext cx="7305675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4552560" y="764704"/>
            <a:ext cx="35062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GAS CROMATOGRAFIA CHIRALE</a:t>
            </a:r>
            <a:endParaRPr lang="it-IT" sz="28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454776" y="2055152"/>
            <a:ext cx="3701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FASE STAZIONARIA: </a:t>
            </a:r>
            <a:r>
              <a:rPr lang="it-IT" dirty="0" smtClean="0">
                <a:latin typeface="Symbol" pitchFamily="18" charset="2"/>
              </a:rPr>
              <a:t>b</a:t>
            </a:r>
            <a:r>
              <a:rPr lang="it-IT" dirty="0" smtClean="0"/>
              <a:t>-CICLODESTRINE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0442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837075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907704" y="836712"/>
            <a:ext cx="436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FORMAZIONE DI ESTERI DIASTEREOISOMERI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7270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8680"/>
            <a:ext cx="7124700" cy="511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9621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7806056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89043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38</Words>
  <Application>Microsoft Office PowerPoint</Application>
  <PresentationFormat>Presentazione su schermo (4:3)</PresentationFormat>
  <Paragraphs>13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RISOLUZIONE DELL’1-FENILETANOLO   PARTE 2</vt:lpstr>
      <vt:lpstr>METODI USATI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Dip. Scienze Chimiche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Chimica</dc:creator>
  <cp:lastModifiedBy>Fulvia</cp:lastModifiedBy>
  <cp:revision>12</cp:revision>
  <dcterms:created xsi:type="dcterms:W3CDTF">2013-10-02T09:47:32Z</dcterms:created>
  <dcterms:modified xsi:type="dcterms:W3CDTF">2013-10-05T10:32:27Z</dcterms:modified>
</cp:coreProperties>
</file>