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notesMasterIdLst>
    <p:notesMasterId r:id="rId16"/>
  </p:notesMasterIdLst>
  <p:sldIdLst>
    <p:sldId id="256" r:id="rId2"/>
    <p:sldId id="260" r:id="rId3"/>
    <p:sldId id="261" r:id="rId4"/>
    <p:sldId id="262" r:id="rId5"/>
    <p:sldId id="271" r:id="rId6"/>
    <p:sldId id="272" r:id="rId7"/>
    <p:sldId id="264" r:id="rId8"/>
    <p:sldId id="265" r:id="rId9"/>
    <p:sldId id="266" r:id="rId10"/>
    <p:sldId id="269" r:id="rId11"/>
    <p:sldId id="270" r:id="rId12"/>
    <p:sldId id="258" r:id="rId13"/>
    <p:sldId id="267" r:id="rId14"/>
    <p:sldId id="268" r:id="rId1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18" autoAdjust="0"/>
    <p:restoredTop sz="94660"/>
  </p:normalViewPr>
  <p:slideViewPr>
    <p:cSldViewPr>
      <p:cViewPr>
        <p:scale>
          <a:sx n="50" d="100"/>
          <a:sy n="50" d="100"/>
        </p:scale>
        <p:origin x="-1908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1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18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9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F0816-64CA-4B50-9985-75491102BD3E}" type="doc">
      <dgm:prSet loTypeId="urn:microsoft.com/office/officeart/2005/8/layout/hierarchy3" loCatId="hierarchy" qsTypeId="urn:microsoft.com/office/officeart/2005/8/quickstyle/simple1#15" qsCatId="simple" csTypeId="urn:microsoft.com/office/officeart/2005/8/colors/accent1_2#15" csCatId="accent1" phldr="1"/>
      <dgm:spPr/>
      <dgm:t>
        <a:bodyPr/>
        <a:lstStyle/>
        <a:p>
          <a:endParaRPr lang="en-US"/>
        </a:p>
      </dgm:t>
    </dgm:pt>
    <dgm:pt modelId="{3429334F-8F9E-4918-9745-B768B1A0AE23}">
      <dgm:prSet phldrT="[Text]"/>
      <dgm:spPr/>
      <dgm:t>
        <a:bodyPr/>
        <a:lstStyle/>
        <a:p>
          <a:r>
            <a:rPr lang="en-US" dirty="0" smtClean="0"/>
            <a:t>Operations</a:t>
          </a:r>
          <a:endParaRPr lang="en-US" dirty="0"/>
        </a:p>
      </dgm:t>
    </dgm:pt>
    <dgm:pt modelId="{3535014B-4CF1-4833-9604-E586DD823E10}" type="parTrans" cxnId="{709179EF-7CA6-427D-9F73-CFFC05B70E5E}">
      <dgm:prSet/>
      <dgm:spPr/>
      <dgm:t>
        <a:bodyPr/>
        <a:lstStyle/>
        <a:p>
          <a:endParaRPr lang="en-US"/>
        </a:p>
      </dgm:t>
    </dgm:pt>
    <dgm:pt modelId="{212C8D87-49A4-4870-9765-9805F5A03427}" type="sibTrans" cxnId="{709179EF-7CA6-427D-9F73-CFFC05B70E5E}">
      <dgm:prSet/>
      <dgm:spPr/>
      <dgm:t>
        <a:bodyPr/>
        <a:lstStyle/>
        <a:p>
          <a:endParaRPr lang="en-US"/>
        </a:p>
      </dgm:t>
    </dgm:pt>
    <dgm:pt modelId="{F372CEFD-2BE0-4223-84B9-7C0FCEA01FE2}">
      <dgm:prSet phldrT="[Text]"/>
      <dgm:spPr/>
      <dgm:t>
        <a:bodyPr/>
        <a:lstStyle/>
        <a:p>
          <a:r>
            <a:rPr lang="en-US" dirty="0" smtClean="0"/>
            <a:t>Manufacturing and service processes used to transform resources into products</a:t>
          </a:r>
          <a:endParaRPr lang="en-US" dirty="0"/>
        </a:p>
      </dgm:t>
    </dgm:pt>
    <dgm:pt modelId="{E5B9DC06-22A2-40CE-94CF-02DFA5EA57D1}" type="parTrans" cxnId="{CE5ED638-835C-41D0-A97C-988BFC42757C}">
      <dgm:prSet/>
      <dgm:spPr/>
      <dgm:t>
        <a:bodyPr/>
        <a:lstStyle/>
        <a:p>
          <a:endParaRPr lang="en-US"/>
        </a:p>
      </dgm:t>
    </dgm:pt>
    <dgm:pt modelId="{1C1135BE-350F-41C9-88F2-1DB01E3D7CB9}" type="sibTrans" cxnId="{CE5ED638-835C-41D0-A97C-988BFC42757C}">
      <dgm:prSet/>
      <dgm:spPr/>
      <dgm:t>
        <a:bodyPr/>
        <a:lstStyle/>
        <a:p>
          <a:endParaRPr lang="en-US"/>
        </a:p>
      </dgm:t>
    </dgm:pt>
    <dgm:pt modelId="{0C697FE1-861C-477F-A426-443E359D796B}">
      <dgm:prSet phldrT="[Text]"/>
      <dgm:spPr/>
      <dgm:t>
        <a:bodyPr/>
        <a:lstStyle/>
        <a:p>
          <a:r>
            <a:rPr lang="en-US" dirty="0" smtClean="0"/>
            <a:t>Supply Chain</a:t>
          </a:r>
          <a:endParaRPr lang="en-US" dirty="0"/>
        </a:p>
      </dgm:t>
    </dgm:pt>
    <dgm:pt modelId="{702EF466-2BEB-46DA-A9BB-9801C8EFC1DC}" type="parTrans" cxnId="{201AE87E-8F3E-4E20-825A-C6DEC3ED3CF9}">
      <dgm:prSet/>
      <dgm:spPr/>
      <dgm:t>
        <a:bodyPr/>
        <a:lstStyle/>
        <a:p>
          <a:endParaRPr lang="en-US"/>
        </a:p>
      </dgm:t>
    </dgm:pt>
    <dgm:pt modelId="{8575CB3C-A4D6-4FA2-8332-5E0353A84E6D}" type="sibTrans" cxnId="{201AE87E-8F3E-4E20-825A-C6DEC3ED3CF9}">
      <dgm:prSet/>
      <dgm:spPr/>
      <dgm:t>
        <a:bodyPr/>
        <a:lstStyle/>
        <a:p>
          <a:endParaRPr lang="en-US"/>
        </a:p>
      </dgm:t>
    </dgm:pt>
    <dgm:pt modelId="{53A46A64-F234-4A52-81B1-4C51C3234064}">
      <dgm:prSet phldrT="[Text]"/>
      <dgm:spPr/>
      <dgm:t>
        <a:bodyPr/>
        <a:lstStyle/>
        <a:p>
          <a:r>
            <a:rPr lang="en-US" dirty="0" smtClean="0"/>
            <a:t>Processes that move information and material to and from the firm</a:t>
          </a:r>
          <a:endParaRPr lang="en-US" dirty="0"/>
        </a:p>
      </dgm:t>
    </dgm:pt>
    <dgm:pt modelId="{EB3F5BCA-F99F-4632-A18E-0FFCE34BAAFA}" type="parTrans" cxnId="{5178F5EA-7ED3-43B9-9FD8-291AEBECACBA}">
      <dgm:prSet/>
      <dgm:spPr/>
      <dgm:t>
        <a:bodyPr/>
        <a:lstStyle/>
        <a:p>
          <a:endParaRPr lang="en-US"/>
        </a:p>
      </dgm:t>
    </dgm:pt>
    <dgm:pt modelId="{0E7E2467-E80C-408D-ABE2-947172BE094E}" type="sibTrans" cxnId="{5178F5EA-7ED3-43B9-9FD8-291AEBECACBA}">
      <dgm:prSet/>
      <dgm:spPr/>
      <dgm:t>
        <a:bodyPr/>
        <a:lstStyle/>
        <a:p>
          <a:endParaRPr lang="en-US"/>
        </a:p>
      </dgm:t>
    </dgm:pt>
    <dgm:pt modelId="{16AC99AC-9D02-4661-86B4-8A258E0252B6}" type="pres">
      <dgm:prSet presAssocID="{C5FF0816-64CA-4B50-9985-75491102BD3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997E5FA-DA1E-4E08-ACCB-F5454AD8AE75}" type="pres">
      <dgm:prSet presAssocID="{3429334F-8F9E-4918-9745-B768B1A0AE23}" presName="root" presStyleCnt="0"/>
      <dgm:spPr/>
    </dgm:pt>
    <dgm:pt modelId="{BE3FFC93-9205-4D1E-BCC5-4C3BDF8C2712}" type="pres">
      <dgm:prSet presAssocID="{3429334F-8F9E-4918-9745-B768B1A0AE23}" presName="rootComposite" presStyleCnt="0"/>
      <dgm:spPr/>
    </dgm:pt>
    <dgm:pt modelId="{38978604-D0D8-415B-930B-CB01227E3B98}" type="pres">
      <dgm:prSet presAssocID="{3429334F-8F9E-4918-9745-B768B1A0AE23}" presName="rootText" presStyleLbl="node1" presStyleIdx="0" presStyleCnt="2"/>
      <dgm:spPr/>
      <dgm:t>
        <a:bodyPr/>
        <a:lstStyle/>
        <a:p>
          <a:endParaRPr lang="en-US"/>
        </a:p>
      </dgm:t>
    </dgm:pt>
    <dgm:pt modelId="{F0F245AB-8A1F-49F4-906C-DCB169122ACF}" type="pres">
      <dgm:prSet presAssocID="{3429334F-8F9E-4918-9745-B768B1A0AE23}" presName="rootConnector" presStyleLbl="node1" presStyleIdx="0" presStyleCnt="2"/>
      <dgm:spPr/>
      <dgm:t>
        <a:bodyPr/>
        <a:lstStyle/>
        <a:p>
          <a:endParaRPr lang="en-US"/>
        </a:p>
      </dgm:t>
    </dgm:pt>
    <dgm:pt modelId="{64122347-3A45-4EBF-ADD8-3B2DF37407C2}" type="pres">
      <dgm:prSet presAssocID="{3429334F-8F9E-4918-9745-B768B1A0AE23}" presName="childShape" presStyleCnt="0"/>
      <dgm:spPr/>
    </dgm:pt>
    <dgm:pt modelId="{7494E44F-EF9F-4D67-86C8-7154C122A626}" type="pres">
      <dgm:prSet presAssocID="{E5B9DC06-22A2-40CE-94CF-02DFA5EA57D1}" presName="Name13" presStyleLbl="parChTrans1D2" presStyleIdx="0" presStyleCnt="2"/>
      <dgm:spPr/>
      <dgm:t>
        <a:bodyPr/>
        <a:lstStyle/>
        <a:p>
          <a:endParaRPr lang="en-US"/>
        </a:p>
      </dgm:t>
    </dgm:pt>
    <dgm:pt modelId="{71266B8D-F182-4E70-925B-0B008FFABD0B}" type="pres">
      <dgm:prSet presAssocID="{F372CEFD-2BE0-4223-84B9-7C0FCEA01FE2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96D523-5F0F-4F22-9720-3758C2960B44}" type="pres">
      <dgm:prSet presAssocID="{0C697FE1-861C-477F-A426-443E359D796B}" presName="root" presStyleCnt="0"/>
      <dgm:spPr/>
    </dgm:pt>
    <dgm:pt modelId="{803C22EA-072A-4E2D-863B-B3078199202E}" type="pres">
      <dgm:prSet presAssocID="{0C697FE1-861C-477F-A426-443E359D796B}" presName="rootComposite" presStyleCnt="0"/>
      <dgm:spPr/>
    </dgm:pt>
    <dgm:pt modelId="{84AECD59-B6AE-4384-94A5-3B15C89B3E09}" type="pres">
      <dgm:prSet presAssocID="{0C697FE1-861C-477F-A426-443E359D796B}" presName="rootText" presStyleLbl="node1" presStyleIdx="1" presStyleCnt="2"/>
      <dgm:spPr/>
      <dgm:t>
        <a:bodyPr/>
        <a:lstStyle/>
        <a:p>
          <a:endParaRPr lang="en-US"/>
        </a:p>
      </dgm:t>
    </dgm:pt>
    <dgm:pt modelId="{0E767C7E-0DB8-47CE-982E-46B1A402B1B0}" type="pres">
      <dgm:prSet presAssocID="{0C697FE1-861C-477F-A426-443E359D796B}" presName="rootConnector" presStyleLbl="node1" presStyleIdx="1" presStyleCnt="2"/>
      <dgm:spPr/>
      <dgm:t>
        <a:bodyPr/>
        <a:lstStyle/>
        <a:p>
          <a:endParaRPr lang="en-US"/>
        </a:p>
      </dgm:t>
    </dgm:pt>
    <dgm:pt modelId="{7D828C13-48B5-4533-95A5-21DC9A6BB82A}" type="pres">
      <dgm:prSet presAssocID="{0C697FE1-861C-477F-A426-443E359D796B}" presName="childShape" presStyleCnt="0"/>
      <dgm:spPr/>
    </dgm:pt>
    <dgm:pt modelId="{9F3AEB00-EF63-46B8-9F83-095D70CF162D}" type="pres">
      <dgm:prSet presAssocID="{EB3F5BCA-F99F-4632-A18E-0FFCE34BAAFA}" presName="Name13" presStyleLbl="parChTrans1D2" presStyleIdx="1" presStyleCnt="2"/>
      <dgm:spPr/>
      <dgm:t>
        <a:bodyPr/>
        <a:lstStyle/>
        <a:p>
          <a:endParaRPr lang="en-US"/>
        </a:p>
      </dgm:t>
    </dgm:pt>
    <dgm:pt modelId="{EA778CAC-10BB-4702-A981-E498A43DC059}" type="pres">
      <dgm:prSet presAssocID="{53A46A64-F234-4A52-81B1-4C51C3234064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ADADC4F-6154-405A-B554-18ADA3147F26}" type="presOf" srcId="{3429334F-8F9E-4918-9745-B768B1A0AE23}" destId="{F0F245AB-8A1F-49F4-906C-DCB169122ACF}" srcOrd="1" destOrd="0" presId="urn:microsoft.com/office/officeart/2005/8/layout/hierarchy3"/>
    <dgm:cxn modelId="{7A8276B6-8F25-4854-B2F9-AC4BE4F77FCD}" type="presOf" srcId="{E5B9DC06-22A2-40CE-94CF-02DFA5EA57D1}" destId="{7494E44F-EF9F-4D67-86C8-7154C122A626}" srcOrd="0" destOrd="0" presId="urn:microsoft.com/office/officeart/2005/8/layout/hierarchy3"/>
    <dgm:cxn modelId="{5178F5EA-7ED3-43B9-9FD8-291AEBECACBA}" srcId="{0C697FE1-861C-477F-A426-443E359D796B}" destId="{53A46A64-F234-4A52-81B1-4C51C3234064}" srcOrd="0" destOrd="0" parTransId="{EB3F5BCA-F99F-4632-A18E-0FFCE34BAAFA}" sibTransId="{0E7E2467-E80C-408D-ABE2-947172BE094E}"/>
    <dgm:cxn modelId="{1A48DD72-0A0F-43C1-A765-640110A1A24C}" type="presOf" srcId="{3429334F-8F9E-4918-9745-B768B1A0AE23}" destId="{38978604-D0D8-415B-930B-CB01227E3B98}" srcOrd="0" destOrd="0" presId="urn:microsoft.com/office/officeart/2005/8/layout/hierarchy3"/>
    <dgm:cxn modelId="{DB00805A-336F-4A78-9346-D48611223A01}" type="presOf" srcId="{F372CEFD-2BE0-4223-84B9-7C0FCEA01FE2}" destId="{71266B8D-F182-4E70-925B-0B008FFABD0B}" srcOrd="0" destOrd="0" presId="urn:microsoft.com/office/officeart/2005/8/layout/hierarchy3"/>
    <dgm:cxn modelId="{A01EB3CC-0FF2-4151-B909-1E6C2ECA205A}" type="presOf" srcId="{53A46A64-F234-4A52-81B1-4C51C3234064}" destId="{EA778CAC-10BB-4702-A981-E498A43DC059}" srcOrd="0" destOrd="0" presId="urn:microsoft.com/office/officeart/2005/8/layout/hierarchy3"/>
    <dgm:cxn modelId="{BF1CF726-210A-4ABC-96CB-57A57FA0F82E}" type="presOf" srcId="{C5FF0816-64CA-4B50-9985-75491102BD3E}" destId="{16AC99AC-9D02-4661-86B4-8A258E0252B6}" srcOrd="0" destOrd="0" presId="urn:microsoft.com/office/officeart/2005/8/layout/hierarchy3"/>
    <dgm:cxn modelId="{709179EF-7CA6-427D-9F73-CFFC05B70E5E}" srcId="{C5FF0816-64CA-4B50-9985-75491102BD3E}" destId="{3429334F-8F9E-4918-9745-B768B1A0AE23}" srcOrd="0" destOrd="0" parTransId="{3535014B-4CF1-4833-9604-E586DD823E10}" sibTransId="{212C8D87-49A4-4870-9765-9805F5A03427}"/>
    <dgm:cxn modelId="{201AE87E-8F3E-4E20-825A-C6DEC3ED3CF9}" srcId="{C5FF0816-64CA-4B50-9985-75491102BD3E}" destId="{0C697FE1-861C-477F-A426-443E359D796B}" srcOrd="1" destOrd="0" parTransId="{702EF466-2BEB-46DA-A9BB-9801C8EFC1DC}" sibTransId="{8575CB3C-A4D6-4FA2-8332-5E0353A84E6D}"/>
    <dgm:cxn modelId="{CE5ED638-835C-41D0-A97C-988BFC42757C}" srcId="{3429334F-8F9E-4918-9745-B768B1A0AE23}" destId="{F372CEFD-2BE0-4223-84B9-7C0FCEA01FE2}" srcOrd="0" destOrd="0" parTransId="{E5B9DC06-22A2-40CE-94CF-02DFA5EA57D1}" sibTransId="{1C1135BE-350F-41C9-88F2-1DB01E3D7CB9}"/>
    <dgm:cxn modelId="{A5267918-5BD8-451B-A819-5EC75B698C11}" type="presOf" srcId="{0C697FE1-861C-477F-A426-443E359D796B}" destId="{84AECD59-B6AE-4384-94A5-3B15C89B3E09}" srcOrd="0" destOrd="0" presId="urn:microsoft.com/office/officeart/2005/8/layout/hierarchy3"/>
    <dgm:cxn modelId="{5B3B076F-8834-4A4C-9FA3-0C644F6FD9C3}" type="presOf" srcId="{EB3F5BCA-F99F-4632-A18E-0FFCE34BAAFA}" destId="{9F3AEB00-EF63-46B8-9F83-095D70CF162D}" srcOrd="0" destOrd="0" presId="urn:microsoft.com/office/officeart/2005/8/layout/hierarchy3"/>
    <dgm:cxn modelId="{53EAA0AF-6865-4A5B-BAC5-2A961301B8A4}" type="presOf" srcId="{0C697FE1-861C-477F-A426-443E359D796B}" destId="{0E767C7E-0DB8-47CE-982E-46B1A402B1B0}" srcOrd="1" destOrd="0" presId="urn:microsoft.com/office/officeart/2005/8/layout/hierarchy3"/>
    <dgm:cxn modelId="{230B5827-EE23-423E-B860-D0A5D97B64D6}" type="presParOf" srcId="{16AC99AC-9D02-4661-86B4-8A258E0252B6}" destId="{F997E5FA-DA1E-4E08-ACCB-F5454AD8AE75}" srcOrd="0" destOrd="0" presId="urn:microsoft.com/office/officeart/2005/8/layout/hierarchy3"/>
    <dgm:cxn modelId="{400E92DD-3A98-439E-9C6D-37C34DA65523}" type="presParOf" srcId="{F997E5FA-DA1E-4E08-ACCB-F5454AD8AE75}" destId="{BE3FFC93-9205-4D1E-BCC5-4C3BDF8C2712}" srcOrd="0" destOrd="0" presId="urn:microsoft.com/office/officeart/2005/8/layout/hierarchy3"/>
    <dgm:cxn modelId="{EFCD0B9A-5ABD-485B-B8C6-84DD11C2EA69}" type="presParOf" srcId="{BE3FFC93-9205-4D1E-BCC5-4C3BDF8C2712}" destId="{38978604-D0D8-415B-930B-CB01227E3B98}" srcOrd="0" destOrd="0" presId="urn:microsoft.com/office/officeart/2005/8/layout/hierarchy3"/>
    <dgm:cxn modelId="{619ECCFB-CBAB-4E51-80D7-4DFBF3950E2B}" type="presParOf" srcId="{BE3FFC93-9205-4D1E-BCC5-4C3BDF8C2712}" destId="{F0F245AB-8A1F-49F4-906C-DCB169122ACF}" srcOrd="1" destOrd="0" presId="urn:microsoft.com/office/officeart/2005/8/layout/hierarchy3"/>
    <dgm:cxn modelId="{B0663D35-2183-4EC4-8128-8DDE641C77BE}" type="presParOf" srcId="{F997E5FA-DA1E-4E08-ACCB-F5454AD8AE75}" destId="{64122347-3A45-4EBF-ADD8-3B2DF37407C2}" srcOrd="1" destOrd="0" presId="urn:microsoft.com/office/officeart/2005/8/layout/hierarchy3"/>
    <dgm:cxn modelId="{E376940C-7CDB-4E8F-8682-ACC6361DF5A1}" type="presParOf" srcId="{64122347-3A45-4EBF-ADD8-3B2DF37407C2}" destId="{7494E44F-EF9F-4D67-86C8-7154C122A626}" srcOrd="0" destOrd="0" presId="urn:microsoft.com/office/officeart/2005/8/layout/hierarchy3"/>
    <dgm:cxn modelId="{0DD6743A-61B1-4C99-812A-61308758AD45}" type="presParOf" srcId="{64122347-3A45-4EBF-ADD8-3B2DF37407C2}" destId="{71266B8D-F182-4E70-925B-0B008FFABD0B}" srcOrd="1" destOrd="0" presId="urn:microsoft.com/office/officeart/2005/8/layout/hierarchy3"/>
    <dgm:cxn modelId="{724D8806-2DD8-4933-B3DF-88803F2A03A3}" type="presParOf" srcId="{16AC99AC-9D02-4661-86B4-8A258E0252B6}" destId="{B296D523-5F0F-4F22-9720-3758C2960B44}" srcOrd="1" destOrd="0" presId="urn:microsoft.com/office/officeart/2005/8/layout/hierarchy3"/>
    <dgm:cxn modelId="{920CF400-738E-4977-8AFF-54CC2D5BFFD1}" type="presParOf" srcId="{B296D523-5F0F-4F22-9720-3758C2960B44}" destId="{803C22EA-072A-4E2D-863B-B3078199202E}" srcOrd="0" destOrd="0" presId="urn:microsoft.com/office/officeart/2005/8/layout/hierarchy3"/>
    <dgm:cxn modelId="{16A8DA92-081F-4C12-A4CE-6CB1FA32EDDC}" type="presParOf" srcId="{803C22EA-072A-4E2D-863B-B3078199202E}" destId="{84AECD59-B6AE-4384-94A5-3B15C89B3E09}" srcOrd="0" destOrd="0" presId="urn:microsoft.com/office/officeart/2005/8/layout/hierarchy3"/>
    <dgm:cxn modelId="{CF365111-B845-4837-AFDD-4175F20AB508}" type="presParOf" srcId="{803C22EA-072A-4E2D-863B-B3078199202E}" destId="{0E767C7E-0DB8-47CE-982E-46B1A402B1B0}" srcOrd="1" destOrd="0" presId="urn:microsoft.com/office/officeart/2005/8/layout/hierarchy3"/>
    <dgm:cxn modelId="{3C1F5FC9-A01F-46CC-BE8B-BB28124FAF47}" type="presParOf" srcId="{B296D523-5F0F-4F22-9720-3758C2960B44}" destId="{7D828C13-48B5-4533-95A5-21DC9A6BB82A}" srcOrd="1" destOrd="0" presId="urn:microsoft.com/office/officeart/2005/8/layout/hierarchy3"/>
    <dgm:cxn modelId="{2E14D85E-2560-497F-9211-44F787FD85B2}" type="presParOf" srcId="{7D828C13-48B5-4533-95A5-21DC9A6BB82A}" destId="{9F3AEB00-EF63-46B8-9F83-095D70CF162D}" srcOrd="0" destOrd="0" presId="urn:microsoft.com/office/officeart/2005/8/layout/hierarchy3"/>
    <dgm:cxn modelId="{E04E4391-F362-4E21-97DC-B3D7258E1EED}" type="presParOf" srcId="{7D828C13-48B5-4533-95A5-21DC9A6BB82A}" destId="{EA778CAC-10BB-4702-A981-E498A43DC05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22898B-823B-4578-879B-A14C2F5BD579}" type="doc">
      <dgm:prSet loTypeId="urn:microsoft.com/office/officeart/2005/8/layout/architecture+Icon" loCatId="list" qsTypeId="urn:microsoft.com/office/officeart/2005/8/quickstyle/simple1#16" qsCatId="simple" csTypeId="urn:microsoft.com/office/officeart/2005/8/colors/accent1_2#16" csCatId="accent1" phldr="1"/>
      <dgm:spPr/>
      <dgm:t>
        <a:bodyPr/>
        <a:lstStyle/>
        <a:p>
          <a:endParaRPr lang="en-US"/>
        </a:p>
      </dgm:t>
    </dgm:pt>
    <dgm:pt modelId="{7A5257FF-449F-4471-AF4C-15D86848EFB9}">
      <dgm:prSet phldrT="[Text]"/>
      <dgm:spPr/>
      <dgm:t>
        <a:bodyPr/>
        <a:lstStyle/>
        <a:p>
          <a:r>
            <a:rPr lang="en-US" dirty="0" smtClean="0"/>
            <a:t>Tangible</a:t>
          </a:r>
        </a:p>
        <a:p>
          <a:r>
            <a:rPr lang="en-US" dirty="0" smtClean="0"/>
            <a:t>Less interaction with customers</a:t>
          </a:r>
        </a:p>
        <a:p>
          <a:r>
            <a:rPr lang="en-US" dirty="0" smtClean="0"/>
            <a:t>Often homogeneous</a:t>
          </a:r>
        </a:p>
        <a:p>
          <a:r>
            <a:rPr lang="en-US" dirty="0" smtClean="0"/>
            <a:t>Not perishable – can be inventoried</a:t>
          </a:r>
        </a:p>
      </dgm:t>
    </dgm:pt>
    <dgm:pt modelId="{FB355237-223F-4957-BE40-FDDDDFEE131C}" type="parTrans" cxnId="{2700303A-A5CF-40CE-8EF0-0C0D53C05E33}">
      <dgm:prSet/>
      <dgm:spPr/>
      <dgm:t>
        <a:bodyPr/>
        <a:lstStyle/>
        <a:p>
          <a:endParaRPr lang="en-US"/>
        </a:p>
      </dgm:t>
    </dgm:pt>
    <dgm:pt modelId="{E1A69A06-619A-4473-8D82-F44D54AD6D14}" type="sibTrans" cxnId="{2700303A-A5CF-40CE-8EF0-0C0D53C05E33}">
      <dgm:prSet/>
      <dgm:spPr/>
      <dgm:t>
        <a:bodyPr/>
        <a:lstStyle/>
        <a:p>
          <a:endParaRPr lang="en-US"/>
        </a:p>
      </dgm:t>
    </dgm:pt>
    <dgm:pt modelId="{06274C76-DF42-4381-AA97-5A7184640169}">
      <dgm:prSet phldrT="[Text]"/>
      <dgm:spPr/>
      <dgm:t>
        <a:bodyPr/>
        <a:lstStyle/>
        <a:p>
          <a:r>
            <a:rPr lang="en-US" dirty="0" smtClean="0"/>
            <a:t>Pure Goods</a:t>
          </a:r>
          <a:endParaRPr lang="en-US" dirty="0"/>
        </a:p>
      </dgm:t>
    </dgm:pt>
    <dgm:pt modelId="{DE70A4D4-C8F2-42B8-B064-3909242B39FA}" type="parTrans" cxnId="{2A63D1B8-BD33-4513-AA1B-D23CD4FD5DA5}">
      <dgm:prSet/>
      <dgm:spPr/>
      <dgm:t>
        <a:bodyPr/>
        <a:lstStyle/>
        <a:p>
          <a:endParaRPr lang="en-US"/>
        </a:p>
      </dgm:t>
    </dgm:pt>
    <dgm:pt modelId="{E8C868ED-B1AA-45EC-9A39-60F27BF452A6}" type="sibTrans" cxnId="{2A63D1B8-BD33-4513-AA1B-D23CD4FD5DA5}">
      <dgm:prSet/>
      <dgm:spPr/>
      <dgm:t>
        <a:bodyPr/>
        <a:lstStyle/>
        <a:p>
          <a:endParaRPr lang="en-US"/>
        </a:p>
      </dgm:t>
    </dgm:pt>
    <dgm:pt modelId="{C9770C21-6B4B-4FD3-AE3C-22CB5858A92C}">
      <dgm:prSet phldrT="[Text]"/>
      <dgm:spPr/>
      <dgm:t>
        <a:bodyPr/>
        <a:lstStyle/>
        <a:p>
          <a:r>
            <a:rPr lang="en-US" dirty="0" smtClean="0"/>
            <a:t>Intangible</a:t>
          </a:r>
        </a:p>
        <a:p>
          <a:r>
            <a:rPr lang="en-US" dirty="0" smtClean="0"/>
            <a:t>Interaction with customer required</a:t>
          </a:r>
        </a:p>
        <a:p>
          <a:r>
            <a:rPr lang="en-US" dirty="0" smtClean="0"/>
            <a:t>Inherently heterogeneous</a:t>
          </a:r>
        </a:p>
        <a:p>
          <a:r>
            <a:rPr lang="en-US" dirty="0" smtClean="0"/>
            <a:t>Perishable/time dependent</a:t>
          </a:r>
        </a:p>
        <a:p>
          <a:r>
            <a:rPr lang="en-US" dirty="0" smtClean="0"/>
            <a:t>Defined and evaluated as a package of features</a:t>
          </a:r>
          <a:endParaRPr lang="en-US" dirty="0"/>
        </a:p>
      </dgm:t>
    </dgm:pt>
    <dgm:pt modelId="{44036B94-8F74-4145-83EC-1244AA24E2A7}" type="parTrans" cxnId="{B9F7F3B9-C732-4DCC-B41B-C8C57A8C174F}">
      <dgm:prSet/>
      <dgm:spPr/>
      <dgm:t>
        <a:bodyPr/>
        <a:lstStyle/>
        <a:p>
          <a:endParaRPr lang="en-US"/>
        </a:p>
      </dgm:t>
    </dgm:pt>
    <dgm:pt modelId="{154500F4-FD54-4D33-B5B5-E8515AC92140}" type="sibTrans" cxnId="{B9F7F3B9-C732-4DCC-B41B-C8C57A8C174F}">
      <dgm:prSet/>
      <dgm:spPr/>
      <dgm:t>
        <a:bodyPr/>
        <a:lstStyle/>
        <a:p>
          <a:endParaRPr lang="en-US"/>
        </a:p>
      </dgm:t>
    </dgm:pt>
    <dgm:pt modelId="{3B6F965B-96C7-4A55-8258-3D1DE448E7E5}">
      <dgm:prSet phldrT="[Text]"/>
      <dgm:spPr/>
      <dgm:t>
        <a:bodyPr/>
        <a:lstStyle/>
        <a:p>
          <a:r>
            <a:rPr lang="en-US" dirty="0" smtClean="0"/>
            <a:t>Core Services</a:t>
          </a:r>
          <a:endParaRPr lang="en-US" dirty="0"/>
        </a:p>
      </dgm:t>
    </dgm:pt>
    <dgm:pt modelId="{04A96620-F9F0-44F1-8E85-371DB4D2EAA2}" type="parTrans" cxnId="{D97E8628-A6CE-4F58-8A86-60E46EBEA3A9}">
      <dgm:prSet/>
      <dgm:spPr/>
      <dgm:t>
        <a:bodyPr/>
        <a:lstStyle/>
        <a:p>
          <a:endParaRPr lang="en-US"/>
        </a:p>
      </dgm:t>
    </dgm:pt>
    <dgm:pt modelId="{3F2B1A80-6FD3-43BE-ACB1-043E4AA98C35}" type="sibTrans" cxnId="{D97E8628-A6CE-4F58-8A86-60E46EBEA3A9}">
      <dgm:prSet/>
      <dgm:spPr/>
      <dgm:t>
        <a:bodyPr/>
        <a:lstStyle/>
        <a:p>
          <a:endParaRPr lang="en-US"/>
        </a:p>
      </dgm:t>
    </dgm:pt>
    <dgm:pt modelId="{D1AAFC62-820D-47E7-96B2-DC52DF94B1BC}">
      <dgm:prSet phldrT="[Text]"/>
      <dgm:spPr/>
      <dgm:t>
        <a:bodyPr/>
        <a:lstStyle/>
        <a:p>
          <a:r>
            <a:rPr lang="en-US" dirty="0" smtClean="0"/>
            <a:t>Pure Services</a:t>
          </a:r>
          <a:endParaRPr lang="en-US" dirty="0"/>
        </a:p>
      </dgm:t>
    </dgm:pt>
    <dgm:pt modelId="{47645311-3612-47D0-BD4E-AED1578AA45B}" type="parTrans" cxnId="{DB968BA5-CD70-443A-A5DC-563396C9BB0E}">
      <dgm:prSet/>
      <dgm:spPr/>
      <dgm:t>
        <a:bodyPr/>
        <a:lstStyle/>
        <a:p>
          <a:endParaRPr lang="en-US"/>
        </a:p>
      </dgm:t>
    </dgm:pt>
    <dgm:pt modelId="{E2920BEC-0E9D-4433-A127-C7B374B69247}" type="sibTrans" cxnId="{DB968BA5-CD70-443A-A5DC-563396C9BB0E}">
      <dgm:prSet/>
      <dgm:spPr/>
      <dgm:t>
        <a:bodyPr/>
        <a:lstStyle/>
        <a:p>
          <a:endParaRPr lang="en-US"/>
        </a:p>
      </dgm:t>
    </dgm:pt>
    <dgm:pt modelId="{9D1E5790-4276-4F7D-B5BF-3BB64E12F61C}">
      <dgm:prSet phldrT="[Text]"/>
      <dgm:spPr/>
      <dgm:t>
        <a:bodyPr/>
        <a:lstStyle/>
        <a:p>
          <a:r>
            <a:rPr lang="en-US" dirty="0" smtClean="0"/>
            <a:t>Core Goods</a:t>
          </a:r>
          <a:endParaRPr lang="en-US" dirty="0"/>
        </a:p>
      </dgm:t>
    </dgm:pt>
    <dgm:pt modelId="{BCDF93E2-8EB4-4FE9-8DA6-56CDBB98D425}" type="parTrans" cxnId="{27CA6A51-12A9-431A-9773-3FD0007E7D60}">
      <dgm:prSet/>
      <dgm:spPr/>
      <dgm:t>
        <a:bodyPr/>
        <a:lstStyle/>
        <a:p>
          <a:endParaRPr lang="en-US"/>
        </a:p>
      </dgm:t>
    </dgm:pt>
    <dgm:pt modelId="{1F3CEFF4-0F23-475A-8914-87073F6F7A9E}" type="sibTrans" cxnId="{27CA6A51-12A9-431A-9773-3FD0007E7D60}">
      <dgm:prSet/>
      <dgm:spPr/>
      <dgm:t>
        <a:bodyPr/>
        <a:lstStyle/>
        <a:p>
          <a:endParaRPr lang="en-US"/>
        </a:p>
      </dgm:t>
    </dgm:pt>
    <dgm:pt modelId="{FCC63E59-6DD6-4337-8256-2349252F6C37}" type="pres">
      <dgm:prSet presAssocID="{5022898B-823B-4578-879B-A14C2F5BD57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D7AB081-5DC6-4CDB-9243-398A13A63BE0}" type="pres">
      <dgm:prSet presAssocID="{7A5257FF-449F-4471-AF4C-15D86848EFB9}" presName="vertOne" presStyleCnt="0"/>
      <dgm:spPr/>
    </dgm:pt>
    <dgm:pt modelId="{489592D1-37CE-407E-B4D3-5D2558777F69}" type="pres">
      <dgm:prSet presAssocID="{7A5257FF-449F-4471-AF4C-15D86848EFB9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F3FC9A-BE3D-4B84-98B0-63ACD3DFF016}" type="pres">
      <dgm:prSet presAssocID="{7A5257FF-449F-4471-AF4C-15D86848EFB9}" presName="parTransOne" presStyleCnt="0"/>
      <dgm:spPr/>
    </dgm:pt>
    <dgm:pt modelId="{5A954160-9ACB-4A28-9DB0-D4D47819DC5F}" type="pres">
      <dgm:prSet presAssocID="{7A5257FF-449F-4471-AF4C-15D86848EFB9}" presName="horzOne" presStyleCnt="0"/>
      <dgm:spPr/>
    </dgm:pt>
    <dgm:pt modelId="{497FE0B1-C727-4DA5-89AF-2D4F90DB79E3}" type="pres">
      <dgm:prSet presAssocID="{06274C76-DF42-4381-AA97-5A7184640169}" presName="vertTwo" presStyleCnt="0"/>
      <dgm:spPr/>
    </dgm:pt>
    <dgm:pt modelId="{D0D793A1-8919-4553-BB78-7500EB96FE4B}" type="pres">
      <dgm:prSet presAssocID="{06274C76-DF42-4381-AA97-5A7184640169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6E26108-1D68-4682-B7FC-AD87A075D373}" type="pres">
      <dgm:prSet presAssocID="{06274C76-DF42-4381-AA97-5A7184640169}" presName="horzTwo" presStyleCnt="0"/>
      <dgm:spPr/>
    </dgm:pt>
    <dgm:pt modelId="{0D91AAA7-7E0D-48F6-9A74-D5A584EE196C}" type="pres">
      <dgm:prSet presAssocID="{E8C868ED-B1AA-45EC-9A39-60F27BF452A6}" presName="sibSpaceTwo" presStyleCnt="0"/>
      <dgm:spPr/>
    </dgm:pt>
    <dgm:pt modelId="{AC85492E-4A70-457E-9C1C-1E2E90725C5E}" type="pres">
      <dgm:prSet presAssocID="{9D1E5790-4276-4F7D-B5BF-3BB64E12F61C}" presName="vertTwo" presStyleCnt="0"/>
      <dgm:spPr/>
    </dgm:pt>
    <dgm:pt modelId="{1F216CFF-B610-4D6F-9A0B-AE56A95929DF}" type="pres">
      <dgm:prSet presAssocID="{9D1E5790-4276-4F7D-B5BF-3BB64E12F61C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284639A-C654-4B38-9793-29B791A20F35}" type="pres">
      <dgm:prSet presAssocID="{9D1E5790-4276-4F7D-B5BF-3BB64E12F61C}" presName="horzTwo" presStyleCnt="0"/>
      <dgm:spPr/>
    </dgm:pt>
    <dgm:pt modelId="{080233B2-8829-456C-A43F-49E0E18D3CEA}" type="pres">
      <dgm:prSet presAssocID="{E1A69A06-619A-4473-8D82-F44D54AD6D14}" presName="sibSpaceOne" presStyleCnt="0"/>
      <dgm:spPr/>
    </dgm:pt>
    <dgm:pt modelId="{A613763B-D085-4A83-A8D4-C35A203E4700}" type="pres">
      <dgm:prSet presAssocID="{C9770C21-6B4B-4FD3-AE3C-22CB5858A92C}" presName="vertOne" presStyleCnt="0"/>
      <dgm:spPr/>
    </dgm:pt>
    <dgm:pt modelId="{6CED4563-6AC0-4074-A5FC-D94CBF7621BD}" type="pres">
      <dgm:prSet presAssocID="{C9770C21-6B4B-4FD3-AE3C-22CB5858A92C}" presName="txOn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B9355B-D97C-413B-AFA9-C02A0818C8FA}" type="pres">
      <dgm:prSet presAssocID="{C9770C21-6B4B-4FD3-AE3C-22CB5858A92C}" presName="parTransOne" presStyleCnt="0"/>
      <dgm:spPr/>
    </dgm:pt>
    <dgm:pt modelId="{F3A64B29-052F-4459-A228-C856EE18CEFC}" type="pres">
      <dgm:prSet presAssocID="{C9770C21-6B4B-4FD3-AE3C-22CB5858A92C}" presName="horzOne" presStyleCnt="0"/>
      <dgm:spPr/>
    </dgm:pt>
    <dgm:pt modelId="{B1DB950B-408D-47D2-A086-A4057F0CCCD8}" type="pres">
      <dgm:prSet presAssocID="{3B6F965B-96C7-4A55-8258-3D1DE448E7E5}" presName="vertTwo" presStyleCnt="0"/>
      <dgm:spPr/>
    </dgm:pt>
    <dgm:pt modelId="{A41678E6-7CA1-4FBD-867D-AD0068374230}" type="pres">
      <dgm:prSet presAssocID="{3B6F965B-96C7-4A55-8258-3D1DE448E7E5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88C422-EFA3-40E6-87E5-D40E169485F3}" type="pres">
      <dgm:prSet presAssocID="{3B6F965B-96C7-4A55-8258-3D1DE448E7E5}" presName="horzTwo" presStyleCnt="0"/>
      <dgm:spPr/>
    </dgm:pt>
    <dgm:pt modelId="{DB89118F-C4BF-4266-9660-EEB367FB526D}" type="pres">
      <dgm:prSet presAssocID="{3F2B1A80-6FD3-43BE-ACB1-043E4AA98C35}" presName="sibSpaceTwo" presStyleCnt="0"/>
      <dgm:spPr/>
    </dgm:pt>
    <dgm:pt modelId="{A823CFDA-6E7B-4BAB-83B3-B3337E02B2F9}" type="pres">
      <dgm:prSet presAssocID="{D1AAFC62-820D-47E7-96B2-DC52DF94B1BC}" presName="vertTwo" presStyleCnt="0"/>
      <dgm:spPr/>
    </dgm:pt>
    <dgm:pt modelId="{E3D5367E-979E-49B2-A4E9-C1B1BDA6B3EA}" type="pres">
      <dgm:prSet presAssocID="{D1AAFC62-820D-47E7-96B2-DC52DF94B1BC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C40AE6B-3C78-4BFE-A815-7BCEF19F44E7}" type="pres">
      <dgm:prSet presAssocID="{D1AAFC62-820D-47E7-96B2-DC52DF94B1BC}" presName="horzTwo" presStyleCnt="0"/>
      <dgm:spPr/>
    </dgm:pt>
  </dgm:ptLst>
  <dgm:cxnLst>
    <dgm:cxn modelId="{D97E8628-A6CE-4F58-8A86-60E46EBEA3A9}" srcId="{C9770C21-6B4B-4FD3-AE3C-22CB5858A92C}" destId="{3B6F965B-96C7-4A55-8258-3D1DE448E7E5}" srcOrd="0" destOrd="0" parTransId="{04A96620-F9F0-44F1-8E85-371DB4D2EAA2}" sibTransId="{3F2B1A80-6FD3-43BE-ACB1-043E4AA98C35}"/>
    <dgm:cxn modelId="{B85C8F3F-12A5-4E2D-9FE7-B9D9933689ED}" type="presOf" srcId="{7A5257FF-449F-4471-AF4C-15D86848EFB9}" destId="{489592D1-37CE-407E-B4D3-5D2558777F69}" srcOrd="0" destOrd="0" presId="urn:microsoft.com/office/officeart/2005/8/layout/architecture+Icon"/>
    <dgm:cxn modelId="{5A8ABEA9-1399-4F19-A331-2F21DF9223CF}" type="presOf" srcId="{5022898B-823B-4578-879B-A14C2F5BD579}" destId="{FCC63E59-6DD6-4337-8256-2349252F6C37}" srcOrd="0" destOrd="0" presId="urn:microsoft.com/office/officeart/2005/8/layout/architecture+Icon"/>
    <dgm:cxn modelId="{27CA6A51-12A9-431A-9773-3FD0007E7D60}" srcId="{7A5257FF-449F-4471-AF4C-15D86848EFB9}" destId="{9D1E5790-4276-4F7D-B5BF-3BB64E12F61C}" srcOrd="1" destOrd="0" parTransId="{BCDF93E2-8EB4-4FE9-8DA6-56CDBB98D425}" sibTransId="{1F3CEFF4-0F23-475A-8914-87073F6F7A9E}"/>
    <dgm:cxn modelId="{B9F7F3B9-C732-4DCC-B41B-C8C57A8C174F}" srcId="{5022898B-823B-4578-879B-A14C2F5BD579}" destId="{C9770C21-6B4B-4FD3-AE3C-22CB5858A92C}" srcOrd="1" destOrd="0" parTransId="{44036B94-8F74-4145-83EC-1244AA24E2A7}" sibTransId="{154500F4-FD54-4D33-B5B5-E8515AC92140}"/>
    <dgm:cxn modelId="{BC34B485-090B-455E-B0BF-DB0A6585BA52}" type="presOf" srcId="{06274C76-DF42-4381-AA97-5A7184640169}" destId="{D0D793A1-8919-4553-BB78-7500EB96FE4B}" srcOrd="0" destOrd="0" presId="urn:microsoft.com/office/officeart/2005/8/layout/architecture+Icon"/>
    <dgm:cxn modelId="{4DDEDD6D-904C-459C-AC4D-69D5CE8D38DC}" type="presOf" srcId="{C9770C21-6B4B-4FD3-AE3C-22CB5858A92C}" destId="{6CED4563-6AC0-4074-A5FC-D94CBF7621BD}" srcOrd="0" destOrd="0" presId="urn:microsoft.com/office/officeart/2005/8/layout/architecture+Icon"/>
    <dgm:cxn modelId="{DB968BA5-CD70-443A-A5DC-563396C9BB0E}" srcId="{C9770C21-6B4B-4FD3-AE3C-22CB5858A92C}" destId="{D1AAFC62-820D-47E7-96B2-DC52DF94B1BC}" srcOrd="1" destOrd="0" parTransId="{47645311-3612-47D0-BD4E-AED1578AA45B}" sibTransId="{E2920BEC-0E9D-4433-A127-C7B374B69247}"/>
    <dgm:cxn modelId="{EEFF2B08-FA04-4719-8E88-CC36EE08912F}" type="presOf" srcId="{D1AAFC62-820D-47E7-96B2-DC52DF94B1BC}" destId="{E3D5367E-979E-49B2-A4E9-C1B1BDA6B3EA}" srcOrd="0" destOrd="0" presId="urn:microsoft.com/office/officeart/2005/8/layout/architecture+Icon"/>
    <dgm:cxn modelId="{F9AAC598-5175-4DB8-8FC5-FE789D6877C0}" type="presOf" srcId="{3B6F965B-96C7-4A55-8258-3D1DE448E7E5}" destId="{A41678E6-7CA1-4FBD-867D-AD0068374230}" srcOrd="0" destOrd="0" presId="urn:microsoft.com/office/officeart/2005/8/layout/architecture+Icon"/>
    <dgm:cxn modelId="{2700303A-A5CF-40CE-8EF0-0C0D53C05E33}" srcId="{5022898B-823B-4578-879B-A14C2F5BD579}" destId="{7A5257FF-449F-4471-AF4C-15D86848EFB9}" srcOrd="0" destOrd="0" parTransId="{FB355237-223F-4957-BE40-FDDDDFEE131C}" sibTransId="{E1A69A06-619A-4473-8D82-F44D54AD6D14}"/>
    <dgm:cxn modelId="{AF3CB288-DEAA-4B5E-A5A0-D80A6B64EE05}" type="presOf" srcId="{9D1E5790-4276-4F7D-B5BF-3BB64E12F61C}" destId="{1F216CFF-B610-4D6F-9A0B-AE56A95929DF}" srcOrd="0" destOrd="0" presId="urn:microsoft.com/office/officeart/2005/8/layout/architecture+Icon"/>
    <dgm:cxn modelId="{2A63D1B8-BD33-4513-AA1B-D23CD4FD5DA5}" srcId="{7A5257FF-449F-4471-AF4C-15D86848EFB9}" destId="{06274C76-DF42-4381-AA97-5A7184640169}" srcOrd="0" destOrd="0" parTransId="{DE70A4D4-C8F2-42B8-B064-3909242B39FA}" sibTransId="{E8C868ED-B1AA-45EC-9A39-60F27BF452A6}"/>
    <dgm:cxn modelId="{B160878D-C8E1-4B13-A326-719B479759BC}" type="presParOf" srcId="{FCC63E59-6DD6-4337-8256-2349252F6C37}" destId="{9D7AB081-5DC6-4CDB-9243-398A13A63BE0}" srcOrd="0" destOrd="0" presId="urn:microsoft.com/office/officeart/2005/8/layout/architecture+Icon"/>
    <dgm:cxn modelId="{99A7679C-45CB-4B4E-B83F-78A10040C633}" type="presParOf" srcId="{9D7AB081-5DC6-4CDB-9243-398A13A63BE0}" destId="{489592D1-37CE-407E-B4D3-5D2558777F69}" srcOrd="0" destOrd="0" presId="urn:microsoft.com/office/officeart/2005/8/layout/architecture+Icon"/>
    <dgm:cxn modelId="{D4916A32-63F7-4AA3-AC97-3077A117381D}" type="presParOf" srcId="{9D7AB081-5DC6-4CDB-9243-398A13A63BE0}" destId="{65F3FC9A-BE3D-4B84-98B0-63ACD3DFF016}" srcOrd="1" destOrd="0" presId="urn:microsoft.com/office/officeart/2005/8/layout/architecture+Icon"/>
    <dgm:cxn modelId="{66529270-A3F3-4431-BC7F-7D2E8E74F4C5}" type="presParOf" srcId="{9D7AB081-5DC6-4CDB-9243-398A13A63BE0}" destId="{5A954160-9ACB-4A28-9DB0-D4D47819DC5F}" srcOrd="2" destOrd="0" presId="urn:microsoft.com/office/officeart/2005/8/layout/architecture+Icon"/>
    <dgm:cxn modelId="{C1E60860-7D10-4D2E-9305-76E4EFA52D69}" type="presParOf" srcId="{5A954160-9ACB-4A28-9DB0-D4D47819DC5F}" destId="{497FE0B1-C727-4DA5-89AF-2D4F90DB79E3}" srcOrd="0" destOrd="0" presId="urn:microsoft.com/office/officeart/2005/8/layout/architecture+Icon"/>
    <dgm:cxn modelId="{050C7AE1-0884-43C5-ABA2-02A800683AE6}" type="presParOf" srcId="{497FE0B1-C727-4DA5-89AF-2D4F90DB79E3}" destId="{D0D793A1-8919-4553-BB78-7500EB96FE4B}" srcOrd="0" destOrd="0" presId="urn:microsoft.com/office/officeart/2005/8/layout/architecture+Icon"/>
    <dgm:cxn modelId="{B4407563-1ACE-4B11-ABC6-14A76D769C32}" type="presParOf" srcId="{497FE0B1-C727-4DA5-89AF-2D4F90DB79E3}" destId="{A6E26108-1D68-4682-B7FC-AD87A075D373}" srcOrd="1" destOrd="0" presId="urn:microsoft.com/office/officeart/2005/8/layout/architecture+Icon"/>
    <dgm:cxn modelId="{96A89DFA-290D-4B18-941E-BFAEA64A0408}" type="presParOf" srcId="{5A954160-9ACB-4A28-9DB0-D4D47819DC5F}" destId="{0D91AAA7-7E0D-48F6-9A74-D5A584EE196C}" srcOrd="1" destOrd="0" presId="urn:microsoft.com/office/officeart/2005/8/layout/architecture+Icon"/>
    <dgm:cxn modelId="{0F7EEC83-F0A6-4A84-A0DD-C57EF2FDAE41}" type="presParOf" srcId="{5A954160-9ACB-4A28-9DB0-D4D47819DC5F}" destId="{AC85492E-4A70-457E-9C1C-1E2E90725C5E}" srcOrd="2" destOrd="0" presId="urn:microsoft.com/office/officeart/2005/8/layout/architecture+Icon"/>
    <dgm:cxn modelId="{75F2DBE0-3441-41D2-8905-CA58594C9B0E}" type="presParOf" srcId="{AC85492E-4A70-457E-9C1C-1E2E90725C5E}" destId="{1F216CFF-B610-4D6F-9A0B-AE56A95929DF}" srcOrd="0" destOrd="0" presId="urn:microsoft.com/office/officeart/2005/8/layout/architecture+Icon"/>
    <dgm:cxn modelId="{455FDAD7-8554-428E-8F6E-86E9DC287DD4}" type="presParOf" srcId="{AC85492E-4A70-457E-9C1C-1E2E90725C5E}" destId="{C284639A-C654-4B38-9793-29B791A20F35}" srcOrd="1" destOrd="0" presId="urn:microsoft.com/office/officeart/2005/8/layout/architecture+Icon"/>
    <dgm:cxn modelId="{33F09CB9-F185-4EDA-AE68-606D91DB14BC}" type="presParOf" srcId="{FCC63E59-6DD6-4337-8256-2349252F6C37}" destId="{080233B2-8829-456C-A43F-49E0E18D3CEA}" srcOrd="1" destOrd="0" presId="urn:microsoft.com/office/officeart/2005/8/layout/architecture+Icon"/>
    <dgm:cxn modelId="{D984BD5E-851D-458B-8EDF-1DF268AA16E3}" type="presParOf" srcId="{FCC63E59-6DD6-4337-8256-2349252F6C37}" destId="{A613763B-D085-4A83-A8D4-C35A203E4700}" srcOrd="2" destOrd="0" presId="urn:microsoft.com/office/officeart/2005/8/layout/architecture+Icon"/>
    <dgm:cxn modelId="{A5DB30E0-32A4-4DC8-B05E-FA6C7103AAE7}" type="presParOf" srcId="{A613763B-D085-4A83-A8D4-C35A203E4700}" destId="{6CED4563-6AC0-4074-A5FC-D94CBF7621BD}" srcOrd="0" destOrd="0" presId="urn:microsoft.com/office/officeart/2005/8/layout/architecture+Icon"/>
    <dgm:cxn modelId="{609004B0-177E-469B-B3AD-C52679F4EE90}" type="presParOf" srcId="{A613763B-D085-4A83-A8D4-C35A203E4700}" destId="{DEB9355B-D97C-413B-AFA9-C02A0818C8FA}" srcOrd="1" destOrd="0" presId="urn:microsoft.com/office/officeart/2005/8/layout/architecture+Icon"/>
    <dgm:cxn modelId="{57F211B1-04D7-4173-890B-994B28E5B7E6}" type="presParOf" srcId="{A613763B-D085-4A83-A8D4-C35A203E4700}" destId="{F3A64B29-052F-4459-A228-C856EE18CEFC}" srcOrd="2" destOrd="0" presId="urn:microsoft.com/office/officeart/2005/8/layout/architecture+Icon"/>
    <dgm:cxn modelId="{25616504-0EA2-4327-9F16-FA88BEA36824}" type="presParOf" srcId="{F3A64B29-052F-4459-A228-C856EE18CEFC}" destId="{B1DB950B-408D-47D2-A086-A4057F0CCCD8}" srcOrd="0" destOrd="0" presId="urn:microsoft.com/office/officeart/2005/8/layout/architecture+Icon"/>
    <dgm:cxn modelId="{C78A5F76-E5D2-4780-B963-29AB9C9CD808}" type="presParOf" srcId="{B1DB950B-408D-47D2-A086-A4057F0CCCD8}" destId="{A41678E6-7CA1-4FBD-867D-AD0068374230}" srcOrd="0" destOrd="0" presId="urn:microsoft.com/office/officeart/2005/8/layout/architecture+Icon"/>
    <dgm:cxn modelId="{D3C396A7-5AA0-45F0-8467-58CC24D82E8C}" type="presParOf" srcId="{B1DB950B-408D-47D2-A086-A4057F0CCCD8}" destId="{9488C422-EFA3-40E6-87E5-D40E169485F3}" srcOrd="1" destOrd="0" presId="urn:microsoft.com/office/officeart/2005/8/layout/architecture+Icon"/>
    <dgm:cxn modelId="{78CC82CD-29A4-4641-B653-17532D4E1E1C}" type="presParOf" srcId="{F3A64B29-052F-4459-A228-C856EE18CEFC}" destId="{DB89118F-C4BF-4266-9660-EEB367FB526D}" srcOrd="1" destOrd="0" presId="urn:microsoft.com/office/officeart/2005/8/layout/architecture+Icon"/>
    <dgm:cxn modelId="{C57570F3-2E25-4AEB-B153-F69512BB990C}" type="presParOf" srcId="{F3A64B29-052F-4459-A228-C856EE18CEFC}" destId="{A823CFDA-6E7B-4BAB-83B3-B3337E02B2F9}" srcOrd="2" destOrd="0" presId="urn:microsoft.com/office/officeart/2005/8/layout/architecture+Icon"/>
    <dgm:cxn modelId="{C499E7BE-6880-4EAF-A20E-BD8B120747CF}" type="presParOf" srcId="{A823CFDA-6E7B-4BAB-83B3-B3337E02B2F9}" destId="{E3D5367E-979E-49B2-A4E9-C1B1BDA6B3EA}" srcOrd="0" destOrd="0" presId="urn:microsoft.com/office/officeart/2005/8/layout/architecture+Icon"/>
    <dgm:cxn modelId="{CAB359DF-C17F-44D3-A101-EFAFFB5291CF}" type="presParOf" srcId="{A823CFDA-6E7B-4BAB-83B3-B3337E02B2F9}" destId="{1C40AE6B-3C78-4BFE-A815-7BCEF19F44E7}" srcOrd="1" destOrd="0" presId="urn:microsoft.com/office/officeart/2005/8/layout/architecture+Icon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01AE07-6274-4287-8672-612902200383}" type="doc">
      <dgm:prSet loTypeId="urn:microsoft.com/office/officeart/2005/8/layout/arrow1" loCatId="process" qsTypeId="urn:microsoft.com/office/officeart/2005/8/quickstyle/simple1#17" qsCatId="simple" csTypeId="urn:microsoft.com/office/officeart/2005/8/colors/accent1_2#17" csCatId="accent1" phldr="1"/>
      <dgm:spPr/>
      <dgm:t>
        <a:bodyPr/>
        <a:lstStyle/>
        <a:p>
          <a:endParaRPr lang="en-US"/>
        </a:p>
      </dgm:t>
    </dgm:pt>
    <dgm:pt modelId="{48836211-E73A-41EB-AFEE-D3AFE2F325E7}">
      <dgm:prSet phldrT="[Text]"/>
      <dgm:spPr/>
      <dgm:t>
        <a:bodyPr/>
        <a:lstStyle/>
        <a:p>
          <a:r>
            <a:rPr lang="en-US" dirty="0" smtClean="0"/>
            <a:t>Goods</a:t>
          </a:r>
          <a:endParaRPr lang="en-US" dirty="0"/>
        </a:p>
      </dgm:t>
    </dgm:pt>
    <dgm:pt modelId="{340AB0A8-E4F5-4926-B422-9B95B0B38427}" type="parTrans" cxnId="{E5AD7636-82DB-47A1-BEC5-A9B5B56BA4A5}">
      <dgm:prSet/>
      <dgm:spPr/>
      <dgm:t>
        <a:bodyPr/>
        <a:lstStyle/>
        <a:p>
          <a:endParaRPr lang="en-US"/>
        </a:p>
      </dgm:t>
    </dgm:pt>
    <dgm:pt modelId="{401E7398-B64F-4DAA-8F3D-73ADC275BFE7}" type="sibTrans" cxnId="{E5AD7636-82DB-47A1-BEC5-A9B5B56BA4A5}">
      <dgm:prSet/>
      <dgm:spPr/>
      <dgm:t>
        <a:bodyPr/>
        <a:lstStyle/>
        <a:p>
          <a:endParaRPr lang="en-US"/>
        </a:p>
      </dgm:t>
    </dgm:pt>
    <dgm:pt modelId="{B576FECE-4F14-4215-8439-B6D43229EB7E}">
      <dgm:prSet phldrT="[Text]"/>
      <dgm:spPr/>
      <dgm:t>
        <a:bodyPr/>
        <a:lstStyle/>
        <a:p>
          <a:r>
            <a:rPr lang="en-US" dirty="0" smtClean="0"/>
            <a:t>Services</a:t>
          </a:r>
          <a:endParaRPr lang="en-US" dirty="0"/>
        </a:p>
      </dgm:t>
    </dgm:pt>
    <dgm:pt modelId="{C4131700-0D7F-4A29-B61A-4AFF7B70C38D}" type="parTrans" cxnId="{073422A8-E536-4819-A6E8-7B53760AFF6E}">
      <dgm:prSet/>
      <dgm:spPr/>
      <dgm:t>
        <a:bodyPr/>
        <a:lstStyle/>
        <a:p>
          <a:endParaRPr lang="en-US"/>
        </a:p>
      </dgm:t>
    </dgm:pt>
    <dgm:pt modelId="{F04A5F22-0827-46F4-97E3-F66DF02F544B}" type="sibTrans" cxnId="{073422A8-E536-4819-A6E8-7B53760AFF6E}">
      <dgm:prSet/>
      <dgm:spPr/>
      <dgm:t>
        <a:bodyPr/>
        <a:lstStyle/>
        <a:p>
          <a:endParaRPr lang="en-US"/>
        </a:p>
      </dgm:t>
    </dgm:pt>
    <dgm:pt modelId="{1D93FD9E-59B9-410E-8ED0-4D2982C5FEC3}" type="pres">
      <dgm:prSet presAssocID="{9B01AE07-6274-4287-8672-61290220038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6294EE-C698-469E-8C6D-34C7EB5921F9}" type="pres">
      <dgm:prSet presAssocID="{48836211-E73A-41EB-AFEE-D3AFE2F325E7}" presName="arrow" presStyleLbl="node1" presStyleIdx="0" presStyleCnt="2" custScaleY="100174" custRadScaleRad="96340" custRadScaleInc="4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37366C-340C-4561-91C2-2D373E0450B4}" type="pres">
      <dgm:prSet presAssocID="{B576FECE-4F14-4215-8439-B6D43229EB7E}" presName="arrow" presStyleLbl="node1" presStyleIdx="1" presStyleCnt="2" custScaleY="1002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0187F6-6B67-4E30-8C18-43C7EDBE647A}" type="presOf" srcId="{48836211-E73A-41EB-AFEE-D3AFE2F325E7}" destId="{186294EE-C698-469E-8C6D-34C7EB5921F9}" srcOrd="0" destOrd="0" presId="urn:microsoft.com/office/officeart/2005/8/layout/arrow1"/>
    <dgm:cxn modelId="{E5AD7636-82DB-47A1-BEC5-A9B5B56BA4A5}" srcId="{9B01AE07-6274-4287-8672-612902200383}" destId="{48836211-E73A-41EB-AFEE-D3AFE2F325E7}" srcOrd="0" destOrd="0" parTransId="{340AB0A8-E4F5-4926-B422-9B95B0B38427}" sibTransId="{401E7398-B64F-4DAA-8F3D-73ADC275BFE7}"/>
    <dgm:cxn modelId="{073422A8-E536-4819-A6E8-7B53760AFF6E}" srcId="{9B01AE07-6274-4287-8672-612902200383}" destId="{B576FECE-4F14-4215-8439-B6D43229EB7E}" srcOrd="1" destOrd="0" parTransId="{C4131700-0D7F-4A29-B61A-4AFF7B70C38D}" sibTransId="{F04A5F22-0827-46F4-97E3-F66DF02F544B}"/>
    <dgm:cxn modelId="{07EFB9C1-C567-4AD8-9B63-7C709FCA1296}" type="presOf" srcId="{B576FECE-4F14-4215-8439-B6D43229EB7E}" destId="{9137366C-340C-4561-91C2-2D373E0450B4}" srcOrd="0" destOrd="0" presId="urn:microsoft.com/office/officeart/2005/8/layout/arrow1"/>
    <dgm:cxn modelId="{6B381453-E49C-40E6-B1BE-A9BF64F2D977}" type="presOf" srcId="{9B01AE07-6274-4287-8672-612902200383}" destId="{1D93FD9E-59B9-410E-8ED0-4D2982C5FEC3}" srcOrd="0" destOrd="0" presId="urn:microsoft.com/office/officeart/2005/8/layout/arrow1"/>
    <dgm:cxn modelId="{4D633E62-5CD9-47AD-BEDA-9850C2F6A530}" type="presParOf" srcId="{1D93FD9E-59B9-410E-8ED0-4D2982C5FEC3}" destId="{186294EE-C698-469E-8C6D-34C7EB5921F9}" srcOrd="0" destOrd="0" presId="urn:microsoft.com/office/officeart/2005/8/layout/arrow1"/>
    <dgm:cxn modelId="{E69A466B-A933-4434-ABF8-902CA72131D7}" type="presParOf" srcId="{1D93FD9E-59B9-410E-8ED0-4D2982C5FEC3}" destId="{9137366C-340C-4561-91C2-2D373E0450B4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8DBAC18-23AD-431A-A08E-07A200285BF6}" type="doc">
      <dgm:prSet loTypeId="urn:microsoft.com/office/officeart/2005/8/layout/default#1" loCatId="list" qsTypeId="urn:microsoft.com/office/officeart/2005/8/quickstyle/simple1#18" qsCatId="simple" csTypeId="urn:microsoft.com/office/officeart/2005/8/colors/accent1_2#18" csCatId="accent1" phldr="1"/>
      <dgm:spPr/>
      <dgm:t>
        <a:bodyPr/>
        <a:lstStyle/>
        <a:p>
          <a:endParaRPr lang="en-US"/>
        </a:p>
      </dgm:t>
    </dgm:pt>
    <dgm:pt modelId="{7E7A8D2D-C7A5-4279-AC11-03B172B64E80}">
      <dgm:prSet phldrT="[Text]"/>
      <dgm:spPr/>
      <dgm:t>
        <a:bodyPr/>
        <a:lstStyle/>
        <a:p>
          <a:r>
            <a:rPr lang="en-US" dirty="0" smtClean="0"/>
            <a:t>Plant manager</a:t>
          </a:r>
          <a:endParaRPr lang="en-US" dirty="0"/>
        </a:p>
      </dgm:t>
    </dgm:pt>
    <dgm:pt modelId="{A951CE93-479A-4BEE-89AE-CFEF657A4176}" type="parTrans" cxnId="{D9521C5E-5773-4F67-85D6-366FC48933B0}">
      <dgm:prSet/>
      <dgm:spPr/>
      <dgm:t>
        <a:bodyPr/>
        <a:lstStyle/>
        <a:p>
          <a:endParaRPr lang="en-US"/>
        </a:p>
      </dgm:t>
    </dgm:pt>
    <dgm:pt modelId="{B470A921-02F9-47BC-B4F7-7F7CF04218B7}" type="sibTrans" cxnId="{D9521C5E-5773-4F67-85D6-366FC48933B0}">
      <dgm:prSet/>
      <dgm:spPr/>
      <dgm:t>
        <a:bodyPr/>
        <a:lstStyle/>
        <a:p>
          <a:endParaRPr lang="en-US"/>
        </a:p>
      </dgm:t>
    </dgm:pt>
    <dgm:pt modelId="{079B7458-15FD-463A-A52E-7960F116B6AD}">
      <dgm:prSet phldrT="[Text]"/>
      <dgm:spPr/>
      <dgm:t>
        <a:bodyPr/>
        <a:lstStyle/>
        <a:p>
          <a:r>
            <a:rPr lang="en-US" dirty="0" smtClean="0"/>
            <a:t>Hospital administrator</a:t>
          </a:r>
          <a:endParaRPr lang="en-US" dirty="0"/>
        </a:p>
      </dgm:t>
    </dgm:pt>
    <dgm:pt modelId="{8587782E-6411-4136-A2A3-979196F7976D}" type="parTrans" cxnId="{5C6C6ADA-9061-4D75-9F92-A36D1190811B}">
      <dgm:prSet/>
      <dgm:spPr/>
      <dgm:t>
        <a:bodyPr/>
        <a:lstStyle/>
        <a:p>
          <a:endParaRPr lang="en-US"/>
        </a:p>
      </dgm:t>
    </dgm:pt>
    <dgm:pt modelId="{26C5F138-6141-4F08-8D3C-DF3375488F0E}" type="sibTrans" cxnId="{5C6C6ADA-9061-4D75-9F92-A36D1190811B}">
      <dgm:prSet/>
      <dgm:spPr/>
      <dgm:t>
        <a:bodyPr/>
        <a:lstStyle/>
        <a:p>
          <a:endParaRPr lang="en-US"/>
        </a:p>
      </dgm:t>
    </dgm:pt>
    <dgm:pt modelId="{D8F084CF-D2B0-4927-9C18-180B2B9DD564}">
      <dgm:prSet phldrT="[Text]"/>
      <dgm:spPr/>
      <dgm:t>
        <a:bodyPr/>
        <a:lstStyle/>
        <a:p>
          <a:r>
            <a:rPr lang="en-US" dirty="0" smtClean="0"/>
            <a:t>Branch manager</a:t>
          </a:r>
          <a:endParaRPr lang="en-US" dirty="0"/>
        </a:p>
      </dgm:t>
    </dgm:pt>
    <dgm:pt modelId="{4BCC0F56-31BA-4A2D-B8CC-EB348B137E72}" type="parTrans" cxnId="{8275C302-6D1B-438D-9E99-CDB6FF5A9DE4}">
      <dgm:prSet/>
      <dgm:spPr/>
      <dgm:t>
        <a:bodyPr/>
        <a:lstStyle/>
        <a:p>
          <a:endParaRPr lang="en-US"/>
        </a:p>
      </dgm:t>
    </dgm:pt>
    <dgm:pt modelId="{BA08E0F8-8D7E-4AE9-9EE5-91444C8F43EE}" type="sibTrans" cxnId="{8275C302-6D1B-438D-9E99-CDB6FF5A9DE4}">
      <dgm:prSet/>
      <dgm:spPr/>
      <dgm:t>
        <a:bodyPr/>
        <a:lstStyle/>
        <a:p>
          <a:endParaRPr lang="en-US"/>
        </a:p>
      </dgm:t>
    </dgm:pt>
    <dgm:pt modelId="{978C191A-0D07-45B4-BB73-90E6B0D4273B}">
      <dgm:prSet phldrT="[Text]"/>
      <dgm:spPr/>
      <dgm:t>
        <a:bodyPr/>
        <a:lstStyle/>
        <a:p>
          <a:r>
            <a:rPr lang="en-US" dirty="0" smtClean="0"/>
            <a:t>Department store manager</a:t>
          </a:r>
          <a:endParaRPr lang="en-US" dirty="0"/>
        </a:p>
      </dgm:t>
    </dgm:pt>
    <dgm:pt modelId="{E0A00DFA-5FFB-4B23-8917-1E4DD4D186C9}" type="parTrans" cxnId="{7C8F3B74-10D7-45A7-8F25-C476C65DDD33}">
      <dgm:prSet/>
      <dgm:spPr/>
      <dgm:t>
        <a:bodyPr/>
        <a:lstStyle/>
        <a:p>
          <a:endParaRPr lang="en-US"/>
        </a:p>
      </dgm:t>
    </dgm:pt>
    <dgm:pt modelId="{D1A24352-BD2C-478E-A128-18D1CAE66329}" type="sibTrans" cxnId="{7C8F3B74-10D7-45A7-8F25-C476C65DDD33}">
      <dgm:prSet/>
      <dgm:spPr/>
      <dgm:t>
        <a:bodyPr/>
        <a:lstStyle/>
        <a:p>
          <a:endParaRPr lang="en-US"/>
        </a:p>
      </dgm:t>
    </dgm:pt>
    <dgm:pt modelId="{2AA71D96-8E7F-41A1-9F4A-FBFED358E142}">
      <dgm:prSet phldrT="[Text]"/>
      <dgm:spPr/>
      <dgm:t>
        <a:bodyPr/>
        <a:lstStyle/>
        <a:p>
          <a:r>
            <a:rPr lang="en-US" dirty="0" smtClean="0"/>
            <a:t>Call center manager</a:t>
          </a:r>
          <a:endParaRPr lang="en-US" dirty="0"/>
        </a:p>
      </dgm:t>
    </dgm:pt>
    <dgm:pt modelId="{470F5F1C-B278-4CDC-9460-C90E411CBBD7}" type="parTrans" cxnId="{CEED578A-E500-4935-9E23-8443E6DF639A}">
      <dgm:prSet/>
      <dgm:spPr/>
      <dgm:t>
        <a:bodyPr/>
        <a:lstStyle/>
        <a:p>
          <a:endParaRPr lang="en-US"/>
        </a:p>
      </dgm:t>
    </dgm:pt>
    <dgm:pt modelId="{285E7E09-E1E2-4729-9F08-6201748B7CBF}" type="sibTrans" cxnId="{CEED578A-E500-4935-9E23-8443E6DF639A}">
      <dgm:prSet/>
      <dgm:spPr/>
      <dgm:t>
        <a:bodyPr/>
        <a:lstStyle/>
        <a:p>
          <a:endParaRPr lang="en-US"/>
        </a:p>
      </dgm:t>
    </dgm:pt>
    <dgm:pt modelId="{8411674C-30C5-4FB1-8FFB-CB471348A1BD}">
      <dgm:prSet phldrT="[Text]"/>
      <dgm:spPr/>
      <dgm:t>
        <a:bodyPr/>
        <a:lstStyle/>
        <a:p>
          <a:r>
            <a:rPr lang="en-US" dirty="0" smtClean="0"/>
            <a:t>Supply chain manager</a:t>
          </a:r>
          <a:endParaRPr lang="en-US" dirty="0"/>
        </a:p>
      </dgm:t>
    </dgm:pt>
    <dgm:pt modelId="{81BEC04C-3768-49FF-A640-AB3406BDE24B}" type="parTrans" cxnId="{10449AF7-8349-481B-A1F1-C73026D63571}">
      <dgm:prSet/>
      <dgm:spPr/>
      <dgm:t>
        <a:bodyPr/>
        <a:lstStyle/>
        <a:p>
          <a:endParaRPr lang="en-US"/>
        </a:p>
      </dgm:t>
    </dgm:pt>
    <dgm:pt modelId="{B00AF930-42ED-4E4A-933C-0133A186D69B}" type="sibTrans" cxnId="{10449AF7-8349-481B-A1F1-C73026D63571}">
      <dgm:prSet/>
      <dgm:spPr/>
      <dgm:t>
        <a:bodyPr/>
        <a:lstStyle/>
        <a:p>
          <a:endParaRPr lang="en-US"/>
        </a:p>
      </dgm:t>
    </dgm:pt>
    <dgm:pt modelId="{49BCBD2C-7CCC-48EB-8C66-DC4E23B7AAD9}">
      <dgm:prSet phldrT="[Text]"/>
      <dgm:spPr/>
      <dgm:t>
        <a:bodyPr/>
        <a:lstStyle/>
        <a:p>
          <a:r>
            <a:rPr lang="en-US" dirty="0" smtClean="0"/>
            <a:t>Purchasing manager</a:t>
          </a:r>
          <a:endParaRPr lang="en-US" dirty="0"/>
        </a:p>
      </dgm:t>
    </dgm:pt>
    <dgm:pt modelId="{6C3C71AF-B8F1-4BAA-8A47-694FBA1C0C44}" type="parTrans" cxnId="{72F411B3-62AE-4696-8354-B1B4DA233688}">
      <dgm:prSet/>
      <dgm:spPr/>
      <dgm:t>
        <a:bodyPr/>
        <a:lstStyle/>
        <a:p>
          <a:endParaRPr lang="en-US"/>
        </a:p>
      </dgm:t>
    </dgm:pt>
    <dgm:pt modelId="{C140732F-C756-493E-BC50-DF20E41EF509}" type="sibTrans" cxnId="{72F411B3-62AE-4696-8354-B1B4DA233688}">
      <dgm:prSet/>
      <dgm:spPr/>
      <dgm:t>
        <a:bodyPr/>
        <a:lstStyle/>
        <a:p>
          <a:endParaRPr lang="en-US"/>
        </a:p>
      </dgm:t>
    </dgm:pt>
    <dgm:pt modelId="{EF7D5613-B9B9-4707-B50A-55589516FAE4}">
      <dgm:prSet phldrT="[Text]"/>
      <dgm:spPr/>
      <dgm:t>
        <a:bodyPr/>
        <a:lstStyle/>
        <a:p>
          <a:r>
            <a:rPr lang="en-US" dirty="0" smtClean="0"/>
            <a:t>Business process improvement analyst</a:t>
          </a:r>
          <a:endParaRPr lang="en-US" dirty="0"/>
        </a:p>
      </dgm:t>
    </dgm:pt>
    <dgm:pt modelId="{2D639088-AB4A-4E3E-A062-F5027FB2B2B5}" type="parTrans" cxnId="{2D73D195-8AAE-4066-9000-4F0DB2E0681B}">
      <dgm:prSet/>
      <dgm:spPr/>
      <dgm:t>
        <a:bodyPr/>
        <a:lstStyle/>
        <a:p>
          <a:endParaRPr lang="en-US"/>
        </a:p>
      </dgm:t>
    </dgm:pt>
    <dgm:pt modelId="{B2454A21-2C1C-4958-BA38-FA2C424DE34D}" type="sibTrans" cxnId="{2D73D195-8AAE-4066-9000-4F0DB2E0681B}">
      <dgm:prSet/>
      <dgm:spPr/>
      <dgm:t>
        <a:bodyPr/>
        <a:lstStyle/>
        <a:p>
          <a:endParaRPr lang="en-US"/>
        </a:p>
      </dgm:t>
    </dgm:pt>
    <dgm:pt modelId="{F62F10D4-9E35-416E-8E25-671B42AE6F40}">
      <dgm:prSet phldrT="[Text]"/>
      <dgm:spPr/>
      <dgm:t>
        <a:bodyPr/>
        <a:lstStyle/>
        <a:p>
          <a:r>
            <a:rPr lang="en-US" dirty="0" smtClean="0"/>
            <a:t>Quality control manager</a:t>
          </a:r>
          <a:endParaRPr lang="en-US" dirty="0"/>
        </a:p>
      </dgm:t>
    </dgm:pt>
    <dgm:pt modelId="{9827D34B-F72B-44E2-B701-3D9DEC4A4585}" type="parTrans" cxnId="{5A6B8DED-C6DF-42CB-8932-D2733948F517}">
      <dgm:prSet/>
      <dgm:spPr/>
      <dgm:t>
        <a:bodyPr/>
        <a:lstStyle/>
        <a:p>
          <a:endParaRPr lang="en-US"/>
        </a:p>
      </dgm:t>
    </dgm:pt>
    <dgm:pt modelId="{76B724CA-4E46-41D8-B5B7-DC21C9D8101C}" type="sibTrans" cxnId="{5A6B8DED-C6DF-42CB-8932-D2733948F517}">
      <dgm:prSet/>
      <dgm:spPr/>
      <dgm:t>
        <a:bodyPr/>
        <a:lstStyle/>
        <a:p>
          <a:endParaRPr lang="en-US"/>
        </a:p>
      </dgm:t>
    </dgm:pt>
    <dgm:pt modelId="{620F6085-A562-489C-ADE0-3A968D7439DE}">
      <dgm:prSet phldrT="[Text]"/>
      <dgm:spPr/>
      <dgm:t>
        <a:bodyPr/>
        <a:lstStyle/>
        <a:p>
          <a:r>
            <a:rPr lang="en-US" dirty="0" smtClean="0"/>
            <a:t>Lean improvement manager</a:t>
          </a:r>
          <a:endParaRPr lang="en-US" dirty="0"/>
        </a:p>
      </dgm:t>
    </dgm:pt>
    <dgm:pt modelId="{A0BAB36E-D0BE-4E22-822D-3D02AA980B72}" type="parTrans" cxnId="{1C501FA4-1130-4B0D-AE07-6E238ECB7E57}">
      <dgm:prSet/>
      <dgm:spPr/>
      <dgm:t>
        <a:bodyPr/>
        <a:lstStyle/>
        <a:p>
          <a:endParaRPr lang="en-US"/>
        </a:p>
      </dgm:t>
    </dgm:pt>
    <dgm:pt modelId="{3C65455B-D85A-45AB-BC3A-039761AF437B}" type="sibTrans" cxnId="{1C501FA4-1130-4B0D-AE07-6E238ECB7E57}">
      <dgm:prSet/>
      <dgm:spPr/>
      <dgm:t>
        <a:bodyPr/>
        <a:lstStyle/>
        <a:p>
          <a:endParaRPr lang="en-US"/>
        </a:p>
      </dgm:t>
    </dgm:pt>
    <dgm:pt modelId="{741DB9C4-F65A-4674-92FD-59D1F89BC1BD}">
      <dgm:prSet phldrT="[Text]"/>
      <dgm:spPr/>
      <dgm:t>
        <a:bodyPr/>
        <a:lstStyle/>
        <a:p>
          <a:r>
            <a:rPr lang="en-US" dirty="0" smtClean="0"/>
            <a:t>Project manager</a:t>
          </a:r>
          <a:endParaRPr lang="en-US" dirty="0"/>
        </a:p>
      </dgm:t>
    </dgm:pt>
    <dgm:pt modelId="{9E0D6450-79A5-411F-8D8D-6335C2708FC5}" type="parTrans" cxnId="{A088A792-1922-4346-97E0-7C511ED31CD9}">
      <dgm:prSet/>
      <dgm:spPr/>
      <dgm:t>
        <a:bodyPr/>
        <a:lstStyle/>
        <a:p>
          <a:endParaRPr lang="en-US"/>
        </a:p>
      </dgm:t>
    </dgm:pt>
    <dgm:pt modelId="{EE367671-C50C-4192-A7B8-629AA9C2DF23}" type="sibTrans" cxnId="{A088A792-1922-4346-97E0-7C511ED31CD9}">
      <dgm:prSet/>
      <dgm:spPr/>
      <dgm:t>
        <a:bodyPr/>
        <a:lstStyle/>
        <a:p>
          <a:endParaRPr lang="en-US"/>
        </a:p>
      </dgm:t>
    </dgm:pt>
    <dgm:pt modelId="{60444D67-BD49-4CBE-8EA0-C7B15F67916C}">
      <dgm:prSet phldrT="[Text]"/>
      <dgm:spPr/>
      <dgm:t>
        <a:bodyPr/>
        <a:lstStyle/>
        <a:p>
          <a:r>
            <a:rPr lang="en-US" dirty="0" smtClean="0"/>
            <a:t>Production control analyst</a:t>
          </a:r>
          <a:endParaRPr lang="en-US" dirty="0"/>
        </a:p>
      </dgm:t>
    </dgm:pt>
    <dgm:pt modelId="{F0B6CAB2-E55E-4955-8B6E-B20C39B7E8B9}" type="parTrans" cxnId="{4B1DCF41-5588-4475-9C2A-5E9898F2C9AF}">
      <dgm:prSet/>
      <dgm:spPr/>
      <dgm:t>
        <a:bodyPr/>
        <a:lstStyle/>
        <a:p>
          <a:endParaRPr lang="en-US"/>
        </a:p>
      </dgm:t>
    </dgm:pt>
    <dgm:pt modelId="{3CBBC877-BE66-463F-BC64-DCE7E465DA9F}" type="sibTrans" cxnId="{4B1DCF41-5588-4475-9C2A-5E9898F2C9AF}">
      <dgm:prSet/>
      <dgm:spPr/>
      <dgm:t>
        <a:bodyPr/>
        <a:lstStyle/>
        <a:p>
          <a:endParaRPr lang="en-US"/>
        </a:p>
      </dgm:t>
    </dgm:pt>
    <dgm:pt modelId="{A323BBBB-8DC1-415A-8ED7-CAF8186FB84C}">
      <dgm:prSet phldrT="[Text]"/>
      <dgm:spPr/>
      <dgm:t>
        <a:bodyPr/>
        <a:lstStyle/>
        <a:p>
          <a:r>
            <a:rPr lang="en-US" dirty="0" smtClean="0"/>
            <a:t>Facilities manager</a:t>
          </a:r>
          <a:endParaRPr lang="en-US" dirty="0"/>
        </a:p>
      </dgm:t>
    </dgm:pt>
    <dgm:pt modelId="{414AAF74-3587-42DA-B0F5-3F9BA06A84A8}" type="parTrans" cxnId="{B7602778-41DA-4372-AD3D-CD8A70F53D0D}">
      <dgm:prSet/>
      <dgm:spPr/>
      <dgm:t>
        <a:bodyPr/>
        <a:lstStyle/>
        <a:p>
          <a:endParaRPr lang="en-US"/>
        </a:p>
      </dgm:t>
    </dgm:pt>
    <dgm:pt modelId="{6D67C7B4-3853-46A8-9ADB-5C4620693343}" type="sibTrans" cxnId="{B7602778-41DA-4372-AD3D-CD8A70F53D0D}">
      <dgm:prSet/>
      <dgm:spPr/>
      <dgm:t>
        <a:bodyPr/>
        <a:lstStyle/>
        <a:p>
          <a:endParaRPr lang="en-US"/>
        </a:p>
      </dgm:t>
    </dgm:pt>
    <dgm:pt modelId="{E15DBB8B-4C2A-440D-ACD8-6FB7742C8095}">
      <dgm:prSet phldrT="[Text]"/>
      <dgm:spPr/>
      <dgm:t>
        <a:bodyPr/>
        <a:lstStyle/>
        <a:p>
          <a:r>
            <a:rPr lang="en-US" dirty="0" smtClean="0"/>
            <a:t>Chief operating officer</a:t>
          </a:r>
          <a:endParaRPr lang="en-US" dirty="0"/>
        </a:p>
      </dgm:t>
    </dgm:pt>
    <dgm:pt modelId="{4861D4FB-335F-4F22-A937-A7D31974AB84}" type="parTrans" cxnId="{99B1F063-CC79-44BF-8CEA-F31FB5A83CB1}">
      <dgm:prSet/>
      <dgm:spPr/>
      <dgm:t>
        <a:bodyPr/>
        <a:lstStyle/>
        <a:p>
          <a:endParaRPr lang="en-US"/>
        </a:p>
      </dgm:t>
    </dgm:pt>
    <dgm:pt modelId="{7FB3CDAE-45DA-412C-ABFD-0B0B8307BDBE}" type="sibTrans" cxnId="{99B1F063-CC79-44BF-8CEA-F31FB5A83CB1}">
      <dgm:prSet/>
      <dgm:spPr/>
      <dgm:t>
        <a:bodyPr/>
        <a:lstStyle/>
        <a:p>
          <a:endParaRPr lang="en-US"/>
        </a:p>
      </dgm:t>
    </dgm:pt>
    <dgm:pt modelId="{B749BD61-3721-47EC-BC26-5BC4918BB1A8}" type="pres">
      <dgm:prSet presAssocID="{98DBAC18-23AD-431A-A08E-07A200285BF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BE806ED-1FD9-4C6F-B254-0FFD99E76461}" type="pres">
      <dgm:prSet presAssocID="{7E7A8D2D-C7A5-4279-AC11-03B172B64E80}" presName="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DA8E44-0766-4076-939E-10379143C821}" type="pres">
      <dgm:prSet presAssocID="{B470A921-02F9-47BC-B4F7-7F7CF04218B7}" presName="sibTrans" presStyleCnt="0"/>
      <dgm:spPr/>
    </dgm:pt>
    <dgm:pt modelId="{9E2C27F3-1D57-4DE1-92A1-13B686A7A440}" type="pres">
      <dgm:prSet presAssocID="{079B7458-15FD-463A-A52E-7960F116B6AD}" presName="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B24FE-CD7B-4852-B1B6-4ADCA47234FF}" type="pres">
      <dgm:prSet presAssocID="{26C5F138-6141-4F08-8D3C-DF3375488F0E}" presName="sibTrans" presStyleCnt="0"/>
      <dgm:spPr/>
    </dgm:pt>
    <dgm:pt modelId="{466127C3-CFE7-46E5-B193-C1AED201AB91}" type="pres">
      <dgm:prSet presAssocID="{D8F084CF-D2B0-4927-9C18-180B2B9DD564}" presName="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81A2D7-DD83-4016-A1B1-66F45B9451F9}" type="pres">
      <dgm:prSet presAssocID="{BA08E0F8-8D7E-4AE9-9EE5-91444C8F43EE}" presName="sibTrans" presStyleCnt="0"/>
      <dgm:spPr/>
    </dgm:pt>
    <dgm:pt modelId="{0826BB0B-1DA4-4694-A65D-35194123FC67}" type="pres">
      <dgm:prSet presAssocID="{978C191A-0D07-45B4-BB73-90E6B0D4273B}" presName="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BA6FBC-7700-4D93-B590-D5BAAB0ED0A6}" type="pres">
      <dgm:prSet presAssocID="{D1A24352-BD2C-478E-A128-18D1CAE66329}" presName="sibTrans" presStyleCnt="0"/>
      <dgm:spPr/>
    </dgm:pt>
    <dgm:pt modelId="{DA626A40-293A-40B7-8F46-1C269E298CF5}" type="pres">
      <dgm:prSet presAssocID="{2AA71D96-8E7F-41A1-9F4A-FBFED358E142}" presName="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3CC4A6-63D1-4578-AEFD-64FA8C9F97E9}" type="pres">
      <dgm:prSet presAssocID="{285E7E09-E1E2-4729-9F08-6201748B7CBF}" presName="sibTrans" presStyleCnt="0"/>
      <dgm:spPr/>
    </dgm:pt>
    <dgm:pt modelId="{2BB14411-6079-489D-802D-E1E3C4A8CCF4}" type="pres">
      <dgm:prSet presAssocID="{8411674C-30C5-4FB1-8FFB-CB471348A1BD}" presName="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829D8A-0599-481E-BCA8-AF5CF2EAB488}" type="pres">
      <dgm:prSet presAssocID="{B00AF930-42ED-4E4A-933C-0133A186D69B}" presName="sibTrans" presStyleCnt="0"/>
      <dgm:spPr/>
    </dgm:pt>
    <dgm:pt modelId="{D1D397DD-B25B-4DA4-B97D-F1DC8A6F9C42}" type="pres">
      <dgm:prSet presAssocID="{49BCBD2C-7CCC-48EB-8C66-DC4E23B7AAD9}" presName="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C6A15-2EA1-4792-9C0C-C084FECDC079}" type="pres">
      <dgm:prSet presAssocID="{C140732F-C756-493E-BC50-DF20E41EF509}" presName="sibTrans" presStyleCnt="0"/>
      <dgm:spPr/>
    </dgm:pt>
    <dgm:pt modelId="{4ABAB604-68C3-4A55-A39D-8A4E6CB7ABFC}" type="pres">
      <dgm:prSet presAssocID="{F62F10D4-9E35-416E-8E25-671B42AE6F40}" presName="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7F7C5A-7750-463A-8D3E-EA8D445C36DE}" type="pres">
      <dgm:prSet presAssocID="{76B724CA-4E46-41D8-B5B7-DC21C9D8101C}" presName="sibTrans" presStyleCnt="0"/>
      <dgm:spPr/>
    </dgm:pt>
    <dgm:pt modelId="{3C34AF1C-732E-4597-9F87-FA804CF83B40}" type="pres">
      <dgm:prSet presAssocID="{EF7D5613-B9B9-4707-B50A-55589516FAE4}" presName="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1B3033-F312-47B2-B992-91252B0A159D}" type="pres">
      <dgm:prSet presAssocID="{B2454A21-2C1C-4958-BA38-FA2C424DE34D}" presName="sibTrans" presStyleCnt="0"/>
      <dgm:spPr/>
    </dgm:pt>
    <dgm:pt modelId="{FBBB9D3C-CDAE-429F-94BF-7DD6401FEA77}" type="pres">
      <dgm:prSet presAssocID="{620F6085-A562-489C-ADE0-3A968D7439DE}" presName="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C343BE-FC0B-47C1-864C-599D29918649}" type="pres">
      <dgm:prSet presAssocID="{3C65455B-D85A-45AB-BC3A-039761AF437B}" presName="sibTrans" presStyleCnt="0"/>
      <dgm:spPr/>
    </dgm:pt>
    <dgm:pt modelId="{9EC93837-390D-439D-B59F-6A90B4FC9C8D}" type="pres">
      <dgm:prSet presAssocID="{741DB9C4-F65A-4674-92FD-59D1F89BC1BD}" presName="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0B539D-D21A-4DA4-8472-15AA5EA0E9E0}" type="pres">
      <dgm:prSet presAssocID="{EE367671-C50C-4192-A7B8-629AA9C2DF23}" presName="sibTrans" presStyleCnt="0"/>
      <dgm:spPr/>
    </dgm:pt>
    <dgm:pt modelId="{3D3B08B5-249C-4722-8C09-C4F7F86F2D8E}" type="pres">
      <dgm:prSet presAssocID="{60444D67-BD49-4CBE-8EA0-C7B15F67916C}" presName="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12697E-7D02-42FA-B6D7-54B7B142607B}" type="pres">
      <dgm:prSet presAssocID="{3CBBC877-BE66-463F-BC64-DCE7E465DA9F}" presName="sibTrans" presStyleCnt="0"/>
      <dgm:spPr/>
    </dgm:pt>
    <dgm:pt modelId="{F7F037EF-0F51-42E1-89BA-F45DB182E7AE}" type="pres">
      <dgm:prSet presAssocID="{A323BBBB-8DC1-415A-8ED7-CAF8186FB84C}" presName="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61EA24-4FE1-4893-8EB3-B294686C1BFD}" type="pres">
      <dgm:prSet presAssocID="{6D67C7B4-3853-46A8-9ADB-5C4620693343}" presName="sibTrans" presStyleCnt="0"/>
      <dgm:spPr/>
    </dgm:pt>
    <dgm:pt modelId="{389CE9EE-5F6E-4CC2-83AA-D8021E31FD63}" type="pres">
      <dgm:prSet presAssocID="{E15DBB8B-4C2A-440D-ACD8-6FB7742C8095}" presName="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521C5E-5773-4F67-85D6-366FC48933B0}" srcId="{98DBAC18-23AD-431A-A08E-07A200285BF6}" destId="{7E7A8D2D-C7A5-4279-AC11-03B172B64E80}" srcOrd="0" destOrd="0" parTransId="{A951CE93-479A-4BEE-89AE-CFEF657A4176}" sibTransId="{B470A921-02F9-47BC-B4F7-7F7CF04218B7}"/>
    <dgm:cxn modelId="{40060525-6A5F-4BD6-B487-4D9C38D21036}" type="presOf" srcId="{8411674C-30C5-4FB1-8FFB-CB471348A1BD}" destId="{2BB14411-6079-489D-802D-E1E3C4A8CCF4}" srcOrd="0" destOrd="0" presId="urn:microsoft.com/office/officeart/2005/8/layout/default#1"/>
    <dgm:cxn modelId="{41F41355-EE86-4850-B6F8-75F88A69F04A}" type="presOf" srcId="{079B7458-15FD-463A-A52E-7960F116B6AD}" destId="{9E2C27F3-1D57-4DE1-92A1-13B686A7A440}" srcOrd="0" destOrd="0" presId="urn:microsoft.com/office/officeart/2005/8/layout/default#1"/>
    <dgm:cxn modelId="{B7CCF1DC-F399-4ABE-B481-DD283453AEF8}" type="presOf" srcId="{49BCBD2C-7CCC-48EB-8C66-DC4E23B7AAD9}" destId="{D1D397DD-B25B-4DA4-B97D-F1DC8A6F9C42}" srcOrd="0" destOrd="0" presId="urn:microsoft.com/office/officeart/2005/8/layout/default#1"/>
    <dgm:cxn modelId="{8F00B727-3F78-4EF4-A3DA-1D5DA26484F7}" type="presOf" srcId="{978C191A-0D07-45B4-BB73-90E6B0D4273B}" destId="{0826BB0B-1DA4-4694-A65D-35194123FC67}" srcOrd="0" destOrd="0" presId="urn:microsoft.com/office/officeart/2005/8/layout/default#1"/>
    <dgm:cxn modelId="{99B1F063-CC79-44BF-8CEA-F31FB5A83CB1}" srcId="{98DBAC18-23AD-431A-A08E-07A200285BF6}" destId="{E15DBB8B-4C2A-440D-ACD8-6FB7742C8095}" srcOrd="13" destOrd="0" parTransId="{4861D4FB-335F-4F22-A937-A7D31974AB84}" sibTransId="{7FB3CDAE-45DA-412C-ABFD-0B0B8307BDBE}"/>
    <dgm:cxn modelId="{981AEC01-B027-41F4-8515-85D7E8A1E3DC}" type="presOf" srcId="{620F6085-A562-489C-ADE0-3A968D7439DE}" destId="{FBBB9D3C-CDAE-429F-94BF-7DD6401FEA77}" srcOrd="0" destOrd="0" presId="urn:microsoft.com/office/officeart/2005/8/layout/default#1"/>
    <dgm:cxn modelId="{72F411B3-62AE-4696-8354-B1B4DA233688}" srcId="{98DBAC18-23AD-431A-A08E-07A200285BF6}" destId="{49BCBD2C-7CCC-48EB-8C66-DC4E23B7AAD9}" srcOrd="6" destOrd="0" parTransId="{6C3C71AF-B8F1-4BAA-8A47-694FBA1C0C44}" sibTransId="{C140732F-C756-493E-BC50-DF20E41EF509}"/>
    <dgm:cxn modelId="{8275C302-6D1B-438D-9E99-CDB6FF5A9DE4}" srcId="{98DBAC18-23AD-431A-A08E-07A200285BF6}" destId="{D8F084CF-D2B0-4927-9C18-180B2B9DD564}" srcOrd="2" destOrd="0" parTransId="{4BCC0F56-31BA-4A2D-B8CC-EB348B137E72}" sibTransId="{BA08E0F8-8D7E-4AE9-9EE5-91444C8F43EE}"/>
    <dgm:cxn modelId="{765EAD51-066C-46D8-B181-2A7DA1D449A9}" type="presOf" srcId="{2AA71D96-8E7F-41A1-9F4A-FBFED358E142}" destId="{DA626A40-293A-40B7-8F46-1C269E298CF5}" srcOrd="0" destOrd="0" presId="urn:microsoft.com/office/officeart/2005/8/layout/default#1"/>
    <dgm:cxn modelId="{2D73D195-8AAE-4066-9000-4F0DB2E0681B}" srcId="{98DBAC18-23AD-431A-A08E-07A200285BF6}" destId="{EF7D5613-B9B9-4707-B50A-55589516FAE4}" srcOrd="8" destOrd="0" parTransId="{2D639088-AB4A-4E3E-A062-F5027FB2B2B5}" sibTransId="{B2454A21-2C1C-4958-BA38-FA2C424DE34D}"/>
    <dgm:cxn modelId="{1C501FA4-1130-4B0D-AE07-6E238ECB7E57}" srcId="{98DBAC18-23AD-431A-A08E-07A200285BF6}" destId="{620F6085-A562-489C-ADE0-3A968D7439DE}" srcOrd="9" destOrd="0" parTransId="{A0BAB36E-D0BE-4E22-822D-3D02AA980B72}" sibTransId="{3C65455B-D85A-45AB-BC3A-039761AF437B}"/>
    <dgm:cxn modelId="{87E2667C-7277-4CE9-99E5-48620CCD77FE}" type="presOf" srcId="{98DBAC18-23AD-431A-A08E-07A200285BF6}" destId="{B749BD61-3721-47EC-BC26-5BC4918BB1A8}" srcOrd="0" destOrd="0" presId="urn:microsoft.com/office/officeart/2005/8/layout/default#1"/>
    <dgm:cxn modelId="{C95A981C-05AA-43B3-AF39-268A36E428BB}" type="presOf" srcId="{7E7A8D2D-C7A5-4279-AC11-03B172B64E80}" destId="{7BE806ED-1FD9-4C6F-B254-0FFD99E76461}" srcOrd="0" destOrd="0" presId="urn:microsoft.com/office/officeart/2005/8/layout/default#1"/>
    <dgm:cxn modelId="{F95E0B67-8313-4A70-9C01-48172342AAB7}" type="presOf" srcId="{E15DBB8B-4C2A-440D-ACD8-6FB7742C8095}" destId="{389CE9EE-5F6E-4CC2-83AA-D8021E31FD63}" srcOrd="0" destOrd="0" presId="urn:microsoft.com/office/officeart/2005/8/layout/default#1"/>
    <dgm:cxn modelId="{41A1ABD8-C1F6-4D05-AF0D-09E693832C2A}" type="presOf" srcId="{F62F10D4-9E35-416E-8E25-671B42AE6F40}" destId="{4ABAB604-68C3-4A55-A39D-8A4E6CB7ABFC}" srcOrd="0" destOrd="0" presId="urn:microsoft.com/office/officeart/2005/8/layout/default#1"/>
    <dgm:cxn modelId="{A4037A2C-3796-4EC5-9DCD-FDC05AD8E02B}" type="presOf" srcId="{A323BBBB-8DC1-415A-8ED7-CAF8186FB84C}" destId="{F7F037EF-0F51-42E1-89BA-F45DB182E7AE}" srcOrd="0" destOrd="0" presId="urn:microsoft.com/office/officeart/2005/8/layout/default#1"/>
    <dgm:cxn modelId="{41161116-CA5A-4882-AB00-27B0292D4A62}" type="presOf" srcId="{60444D67-BD49-4CBE-8EA0-C7B15F67916C}" destId="{3D3B08B5-249C-4722-8C09-C4F7F86F2D8E}" srcOrd="0" destOrd="0" presId="urn:microsoft.com/office/officeart/2005/8/layout/default#1"/>
    <dgm:cxn modelId="{A088A792-1922-4346-97E0-7C511ED31CD9}" srcId="{98DBAC18-23AD-431A-A08E-07A200285BF6}" destId="{741DB9C4-F65A-4674-92FD-59D1F89BC1BD}" srcOrd="10" destOrd="0" parTransId="{9E0D6450-79A5-411F-8D8D-6335C2708FC5}" sibTransId="{EE367671-C50C-4192-A7B8-629AA9C2DF23}"/>
    <dgm:cxn modelId="{10449AF7-8349-481B-A1F1-C73026D63571}" srcId="{98DBAC18-23AD-431A-A08E-07A200285BF6}" destId="{8411674C-30C5-4FB1-8FFB-CB471348A1BD}" srcOrd="5" destOrd="0" parTransId="{81BEC04C-3768-49FF-A640-AB3406BDE24B}" sibTransId="{B00AF930-42ED-4E4A-933C-0133A186D69B}"/>
    <dgm:cxn modelId="{7C8F3B74-10D7-45A7-8F25-C476C65DDD33}" srcId="{98DBAC18-23AD-431A-A08E-07A200285BF6}" destId="{978C191A-0D07-45B4-BB73-90E6B0D4273B}" srcOrd="3" destOrd="0" parTransId="{E0A00DFA-5FFB-4B23-8917-1E4DD4D186C9}" sibTransId="{D1A24352-BD2C-478E-A128-18D1CAE66329}"/>
    <dgm:cxn modelId="{5A6B8DED-C6DF-42CB-8932-D2733948F517}" srcId="{98DBAC18-23AD-431A-A08E-07A200285BF6}" destId="{F62F10D4-9E35-416E-8E25-671B42AE6F40}" srcOrd="7" destOrd="0" parTransId="{9827D34B-F72B-44E2-B701-3D9DEC4A4585}" sibTransId="{76B724CA-4E46-41D8-B5B7-DC21C9D8101C}"/>
    <dgm:cxn modelId="{8B26B3E4-30D4-4A2C-A4DC-32811E850550}" type="presOf" srcId="{EF7D5613-B9B9-4707-B50A-55589516FAE4}" destId="{3C34AF1C-732E-4597-9F87-FA804CF83B40}" srcOrd="0" destOrd="0" presId="urn:microsoft.com/office/officeart/2005/8/layout/default#1"/>
    <dgm:cxn modelId="{4B1DCF41-5588-4475-9C2A-5E9898F2C9AF}" srcId="{98DBAC18-23AD-431A-A08E-07A200285BF6}" destId="{60444D67-BD49-4CBE-8EA0-C7B15F67916C}" srcOrd="11" destOrd="0" parTransId="{F0B6CAB2-E55E-4955-8B6E-B20C39B7E8B9}" sibTransId="{3CBBC877-BE66-463F-BC64-DCE7E465DA9F}"/>
    <dgm:cxn modelId="{FA3DBB7F-1956-4B25-9EC6-3ADA41277312}" type="presOf" srcId="{741DB9C4-F65A-4674-92FD-59D1F89BC1BD}" destId="{9EC93837-390D-439D-B59F-6A90B4FC9C8D}" srcOrd="0" destOrd="0" presId="urn:microsoft.com/office/officeart/2005/8/layout/default#1"/>
    <dgm:cxn modelId="{B7602778-41DA-4372-AD3D-CD8A70F53D0D}" srcId="{98DBAC18-23AD-431A-A08E-07A200285BF6}" destId="{A323BBBB-8DC1-415A-8ED7-CAF8186FB84C}" srcOrd="12" destOrd="0" parTransId="{414AAF74-3587-42DA-B0F5-3F9BA06A84A8}" sibTransId="{6D67C7B4-3853-46A8-9ADB-5C4620693343}"/>
    <dgm:cxn modelId="{CEED578A-E500-4935-9E23-8443E6DF639A}" srcId="{98DBAC18-23AD-431A-A08E-07A200285BF6}" destId="{2AA71D96-8E7F-41A1-9F4A-FBFED358E142}" srcOrd="4" destOrd="0" parTransId="{470F5F1C-B278-4CDC-9460-C90E411CBBD7}" sibTransId="{285E7E09-E1E2-4729-9F08-6201748B7CBF}"/>
    <dgm:cxn modelId="{BC73F127-5FDE-4556-9A32-3FFC4BCE44A4}" type="presOf" srcId="{D8F084CF-D2B0-4927-9C18-180B2B9DD564}" destId="{466127C3-CFE7-46E5-B193-C1AED201AB91}" srcOrd="0" destOrd="0" presId="urn:microsoft.com/office/officeart/2005/8/layout/default#1"/>
    <dgm:cxn modelId="{5C6C6ADA-9061-4D75-9F92-A36D1190811B}" srcId="{98DBAC18-23AD-431A-A08E-07A200285BF6}" destId="{079B7458-15FD-463A-A52E-7960F116B6AD}" srcOrd="1" destOrd="0" parTransId="{8587782E-6411-4136-A2A3-979196F7976D}" sibTransId="{26C5F138-6141-4F08-8D3C-DF3375488F0E}"/>
    <dgm:cxn modelId="{A55BE403-9DD1-4B34-89EB-97A2FD9BC7F4}" type="presParOf" srcId="{B749BD61-3721-47EC-BC26-5BC4918BB1A8}" destId="{7BE806ED-1FD9-4C6F-B254-0FFD99E76461}" srcOrd="0" destOrd="0" presId="urn:microsoft.com/office/officeart/2005/8/layout/default#1"/>
    <dgm:cxn modelId="{B8C09BEA-3F8B-41CC-A20C-FE0331140435}" type="presParOf" srcId="{B749BD61-3721-47EC-BC26-5BC4918BB1A8}" destId="{15DA8E44-0766-4076-939E-10379143C821}" srcOrd="1" destOrd="0" presId="urn:microsoft.com/office/officeart/2005/8/layout/default#1"/>
    <dgm:cxn modelId="{9EBF4A2F-22F9-4080-97A9-7682B81E0229}" type="presParOf" srcId="{B749BD61-3721-47EC-BC26-5BC4918BB1A8}" destId="{9E2C27F3-1D57-4DE1-92A1-13B686A7A440}" srcOrd="2" destOrd="0" presId="urn:microsoft.com/office/officeart/2005/8/layout/default#1"/>
    <dgm:cxn modelId="{46911847-EE5A-416A-A159-F26123C3D42C}" type="presParOf" srcId="{B749BD61-3721-47EC-BC26-5BC4918BB1A8}" destId="{E9AB24FE-CD7B-4852-B1B6-4ADCA47234FF}" srcOrd="3" destOrd="0" presId="urn:microsoft.com/office/officeart/2005/8/layout/default#1"/>
    <dgm:cxn modelId="{B847EDEC-B734-4FF2-BB75-7D18E171CF73}" type="presParOf" srcId="{B749BD61-3721-47EC-BC26-5BC4918BB1A8}" destId="{466127C3-CFE7-46E5-B193-C1AED201AB91}" srcOrd="4" destOrd="0" presId="urn:microsoft.com/office/officeart/2005/8/layout/default#1"/>
    <dgm:cxn modelId="{0931FF77-43EE-4C14-A803-F2626F465258}" type="presParOf" srcId="{B749BD61-3721-47EC-BC26-5BC4918BB1A8}" destId="{6781A2D7-DD83-4016-A1B1-66F45B9451F9}" srcOrd="5" destOrd="0" presId="urn:microsoft.com/office/officeart/2005/8/layout/default#1"/>
    <dgm:cxn modelId="{995BFB28-DDDF-4C01-9A88-EDC1D007C43B}" type="presParOf" srcId="{B749BD61-3721-47EC-BC26-5BC4918BB1A8}" destId="{0826BB0B-1DA4-4694-A65D-35194123FC67}" srcOrd="6" destOrd="0" presId="urn:microsoft.com/office/officeart/2005/8/layout/default#1"/>
    <dgm:cxn modelId="{429ECA2B-F50A-49E6-AF24-F48024205B1B}" type="presParOf" srcId="{B749BD61-3721-47EC-BC26-5BC4918BB1A8}" destId="{BBBA6FBC-7700-4D93-B590-D5BAAB0ED0A6}" srcOrd="7" destOrd="0" presId="urn:microsoft.com/office/officeart/2005/8/layout/default#1"/>
    <dgm:cxn modelId="{960B207B-2A04-43F3-ABB1-44D35A450B9E}" type="presParOf" srcId="{B749BD61-3721-47EC-BC26-5BC4918BB1A8}" destId="{DA626A40-293A-40B7-8F46-1C269E298CF5}" srcOrd="8" destOrd="0" presId="urn:microsoft.com/office/officeart/2005/8/layout/default#1"/>
    <dgm:cxn modelId="{3806F588-CB39-4C3A-A890-CFB31CB28645}" type="presParOf" srcId="{B749BD61-3721-47EC-BC26-5BC4918BB1A8}" destId="{693CC4A6-63D1-4578-AEFD-64FA8C9F97E9}" srcOrd="9" destOrd="0" presId="urn:microsoft.com/office/officeart/2005/8/layout/default#1"/>
    <dgm:cxn modelId="{ACD82BA0-0D24-4A3B-AC36-D1D0D2E200C8}" type="presParOf" srcId="{B749BD61-3721-47EC-BC26-5BC4918BB1A8}" destId="{2BB14411-6079-489D-802D-E1E3C4A8CCF4}" srcOrd="10" destOrd="0" presId="urn:microsoft.com/office/officeart/2005/8/layout/default#1"/>
    <dgm:cxn modelId="{8CE5AD21-36CD-4091-94A6-CD784EBA4EAB}" type="presParOf" srcId="{B749BD61-3721-47EC-BC26-5BC4918BB1A8}" destId="{2D829D8A-0599-481E-BCA8-AF5CF2EAB488}" srcOrd="11" destOrd="0" presId="urn:microsoft.com/office/officeart/2005/8/layout/default#1"/>
    <dgm:cxn modelId="{72706A97-5429-4DDD-A2F7-2F4BF7F278D8}" type="presParOf" srcId="{B749BD61-3721-47EC-BC26-5BC4918BB1A8}" destId="{D1D397DD-B25B-4DA4-B97D-F1DC8A6F9C42}" srcOrd="12" destOrd="0" presId="urn:microsoft.com/office/officeart/2005/8/layout/default#1"/>
    <dgm:cxn modelId="{1B9CFE1E-7B50-4F09-B403-E45ED1B6EC9B}" type="presParOf" srcId="{B749BD61-3721-47EC-BC26-5BC4918BB1A8}" destId="{219C6A15-2EA1-4792-9C0C-C084FECDC079}" srcOrd="13" destOrd="0" presId="urn:microsoft.com/office/officeart/2005/8/layout/default#1"/>
    <dgm:cxn modelId="{29590F4B-A356-4B6C-958C-2DAA5B9CFF4B}" type="presParOf" srcId="{B749BD61-3721-47EC-BC26-5BC4918BB1A8}" destId="{4ABAB604-68C3-4A55-A39D-8A4E6CB7ABFC}" srcOrd="14" destOrd="0" presId="urn:microsoft.com/office/officeart/2005/8/layout/default#1"/>
    <dgm:cxn modelId="{047B3EF9-AA81-4824-98D3-EE0EE59E7BD2}" type="presParOf" srcId="{B749BD61-3721-47EC-BC26-5BC4918BB1A8}" destId="{077F7C5A-7750-463A-8D3E-EA8D445C36DE}" srcOrd="15" destOrd="0" presId="urn:microsoft.com/office/officeart/2005/8/layout/default#1"/>
    <dgm:cxn modelId="{FF8B39F7-EC46-495F-ACD8-F699EA288118}" type="presParOf" srcId="{B749BD61-3721-47EC-BC26-5BC4918BB1A8}" destId="{3C34AF1C-732E-4597-9F87-FA804CF83B40}" srcOrd="16" destOrd="0" presId="urn:microsoft.com/office/officeart/2005/8/layout/default#1"/>
    <dgm:cxn modelId="{DE5D36FB-72FA-457B-8AE6-A01443F8D0B7}" type="presParOf" srcId="{B749BD61-3721-47EC-BC26-5BC4918BB1A8}" destId="{C61B3033-F312-47B2-B992-91252B0A159D}" srcOrd="17" destOrd="0" presId="urn:microsoft.com/office/officeart/2005/8/layout/default#1"/>
    <dgm:cxn modelId="{78B772A7-C345-44BA-A4A6-4AF7CD3740A9}" type="presParOf" srcId="{B749BD61-3721-47EC-BC26-5BC4918BB1A8}" destId="{FBBB9D3C-CDAE-429F-94BF-7DD6401FEA77}" srcOrd="18" destOrd="0" presId="urn:microsoft.com/office/officeart/2005/8/layout/default#1"/>
    <dgm:cxn modelId="{D11F357F-E026-45D5-8ED3-CDE133E9C7FF}" type="presParOf" srcId="{B749BD61-3721-47EC-BC26-5BC4918BB1A8}" destId="{92C343BE-FC0B-47C1-864C-599D29918649}" srcOrd="19" destOrd="0" presId="urn:microsoft.com/office/officeart/2005/8/layout/default#1"/>
    <dgm:cxn modelId="{FDE46473-D057-4147-9F68-4937372DF2DF}" type="presParOf" srcId="{B749BD61-3721-47EC-BC26-5BC4918BB1A8}" destId="{9EC93837-390D-439D-B59F-6A90B4FC9C8D}" srcOrd="20" destOrd="0" presId="urn:microsoft.com/office/officeart/2005/8/layout/default#1"/>
    <dgm:cxn modelId="{341F3118-3405-46FC-BEA5-0C550FA8A9C8}" type="presParOf" srcId="{B749BD61-3721-47EC-BC26-5BC4918BB1A8}" destId="{510B539D-D21A-4DA4-8472-15AA5EA0E9E0}" srcOrd="21" destOrd="0" presId="urn:microsoft.com/office/officeart/2005/8/layout/default#1"/>
    <dgm:cxn modelId="{CB7ED7A7-A0BB-4D26-8021-2BE21560E20D}" type="presParOf" srcId="{B749BD61-3721-47EC-BC26-5BC4918BB1A8}" destId="{3D3B08B5-249C-4722-8C09-C4F7F86F2D8E}" srcOrd="22" destOrd="0" presId="urn:microsoft.com/office/officeart/2005/8/layout/default#1"/>
    <dgm:cxn modelId="{AC5B99FC-492F-45FD-A10C-FEEAE3863E09}" type="presParOf" srcId="{B749BD61-3721-47EC-BC26-5BC4918BB1A8}" destId="{0312697E-7D02-42FA-B6D7-54B7B142607B}" srcOrd="23" destOrd="0" presId="urn:microsoft.com/office/officeart/2005/8/layout/default#1"/>
    <dgm:cxn modelId="{43DA06EC-62F2-4358-8FC1-3D1ADFD09457}" type="presParOf" srcId="{B749BD61-3721-47EC-BC26-5BC4918BB1A8}" destId="{F7F037EF-0F51-42E1-89BA-F45DB182E7AE}" srcOrd="24" destOrd="0" presId="urn:microsoft.com/office/officeart/2005/8/layout/default#1"/>
    <dgm:cxn modelId="{2B9DCE01-18D7-4624-AEBC-213D0FF843EC}" type="presParOf" srcId="{B749BD61-3721-47EC-BC26-5BC4918BB1A8}" destId="{C361EA24-4FE1-4893-8EB3-B294686C1BFD}" srcOrd="25" destOrd="0" presId="urn:microsoft.com/office/officeart/2005/8/layout/default#1"/>
    <dgm:cxn modelId="{73B42C3D-78BC-4213-8551-C9320E41E767}" type="presParOf" srcId="{B749BD61-3721-47EC-BC26-5BC4918BB1A8}" destId="{389CE9EE-5F6E-4CC2-83AA-D8021E31FD63}" srcOrd="2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028DF58-EC83-4A34-BF12-7E65B93924E3}" type="doc">
      <dgm:prSet loTypeId="urn:microsoft.com/office/officeart/2005/8/layout/list1" loCatId="list" qsTypeId="urn:microsoft.com/office/officeart/2005/8/quickstyle/simple1#19" qsCatId="simple" csTypeId="urn:microsoft.com/office/officeart/2005/8/colors/accent1_2#19" csCatId="accent1" phldr="1"/>
      <dgm:spPr/>
      <dgm:t>
        <a:bodyPr/>
        <a:lstStyle/>
        <a:p>
          <a:endParaRPr lang="en-US"/>
        </a:p>
      </dgm:t>
    </dgm:pt>
    <dgm:pt modelId="{C90C35C5-D3F8-435A-A6B6-9E21B4EB0B69}">
      <dgm:prSet phldrT="[Text]"/>
      <dgm:spPr/>
      <dgm:t>
        <a:bodyPr/>
        <a:lstStyle/>
        <a:p>
          <a:r>
            <a:rPr lang="en-US" dirty="0" smtClean="0"/>
            <a:t>Efficiency</a:t>
          </a:r>
          <a:endParaRPr lang="en-US" dirty="0"/>
        </a:p>
      </dgm:t>
    </dgm:pt>
    <dgm:pt modelId="{0E36D5B4-1C60-4B99-A0C4-825941DD8F70}" type="parTrans" cxnId="{73324882-C587-4907-B300-6EFBE2F3E790}">
      <dgm:prSet/>
      <dgm:spPr/>
      <dgm:t>
        <a:bodyPr/>
        <a:lstStyle/>
        <a:p>
          <a:endParaRPr lang="en-US"/>
        </a:p>
      </dgm:t>
    </dgm:pt>
    <dgm:pt modelId="{AE47D798-12DD-405F-B9A2-EB8D303473DB}" type="sibTrans" cxnId="{73324882-C587-4907-B300-6EFBE2F3E790}">
      <dgm:prSet/>
      <dgm:spPr/>
      <dgm:t>
        <a:bodyPr/>
        <a:lstStyle/>
        <a:p>
          <a:endParaRPr lang="en-US"/>
        </a:p>
      </dgm:t>
    </dgm:pt>
    <dgm:pt modelId="{BD33F7B0-B336-4174-860A-9975181E4B35}">
      <dgm:prSet phldrT="[Text]"/>
      <dgm:spPr/>
      <dgm:t>
        <a:bodyPr/>
        <a:lstStyle/>
        <a:p>
          <a:r>
            <a:rPr lang="en-US" dirty="0" smtClean="0"/>
            <a:t>Effectiveness</a:t>
          </a:r>
        </a:p>
      </dgm:t>
    </dgm:pt>
    <dgm:pt modelId="{03D4F15F-F73E-4D6D-8080-A7E55CCD8DE5}" type="parTrans" cxnId="{59308DE0-999C-4E34-92B2-DFFF378AE896}">
      <dgm:prSet/>
      <dgm:spPr/>
      <dgm:t>
        <a:bodyPr/>
        <a:lstStyle/>
        <a:p>
          <a:endParaRPr lang="en-US"/>
        </a:p>
      </dgm:t>
    </dgm:pt>
    <dgm:pt modelId="{41EB4C5C-43CC-4172-9518-4E2F7D352DC9}" type="sibTrans" cxnId="{59308DE0-999C-4E34-92B2-DFFF378AE896}">
      <dgm:prSet/>
      <dgm:spPr/>
      <dgm:t>
        <a:bodyPr/>
        <a:lstStyle/>
        <a:p>
          <a:endParaRPr lang="en-US"/>
        </a:p>
      </dgm:t>
    </dgm:pt>
    <dgm:pt modelId="{36381993-7741-45A8-AC76-4205B9AD4DAC}">
      <dgm:prSet phldrT="[Text]"/>
      <dgm:spPr/>
      <dgm:t>
        <a:bodyPr/>
        <a:lstStyle/>
        <a:p>
          <a:r>
            <a:rPr lang="en-US" dirty="0" smtClean="0"/>
            <a:t>Value</a:t>
          </a:r>
          <a:endParaRPr lang="en-US" dirty="0"/>
        </a:p>
      </dgm:t>
    </dgm:pt>
    <dgm:pt modelId="{47F89CC5-831C-4593-B846-F4EB637FDB93}" type="parTrans" cxnId="{61F19B31-A0D5-4F21-AAD6-16F76DFD4FFB}">
      <dgm:prSet/>
      <dgm:spPr/>
      <dgm:t>
        <a:bodyPr/>
        <a:lstStyle/>
        <a:p>
          <a:endParaRPr lang="en-US"/>
        </a:p>
      </dgm:t>
    </dgm:pt>
    <dgm:pt modelId="{A23A7536-D535-4AF7-ADB9-5829B86FBA03}" type="sibTrans" cxnId="{61F19B31-A0D5-4F21-AAD6-16F76DFD4FFB}">
      <dgm:prSet/>
      <dgm:spPr/>
      <dgm:t>
        <a:bodyPr/>
        <a:lstStyle/>
        <a:p>
          <a:endParaRPr lang="en-US"/>
        </a:p>
      </dgm:t>
    </dgm:pt>
    <dgm:pt modelId="{BAFEDB22-01AD-4F64-BCCB-A377A5B866C9}">
      <dgm:prSet phldrT="[Text]"/>
      <dgm:spPr/>
      <dgm:t>
        <a:bodyPr/>
        <a:lstStyle/>
        <a:p>
          <a:r>
            <a:rPr lang="en-US" dirty="0" smtClean="0"/>
            <a:t>Doing something at the lowest possible cost</a:t>
          </a:r>
          <a:endParaRPr lang="en-US" dirty="0"/>
        </a:p>
      </dgm:t>
    </dgm:pt>
    <dgm:pt modelId="{C9D88107-6EFD-44CE-BAC9-BCE2D267A64A}" type="parTrans" cxnId="{2906053A-738F-4648-B510-233AC4BC3C14}">
      <dgm:prSet/>
      <dgm:spPr/>
    </dgm:pt>
    <dgm:pt modelId="{E91DCAD0-8E2D-4D96-9CCD-7342A72A2AF9}" type="sibTrans" cxnId="{2906053A-738F-4648-B510-233AC4BC3C14}">
      <dgm:prSet/>
      <dgm:spPr/>
    </dgm:pt>
    <dgm:pt modelId="{2E78AE01-3A91-48F4-ADB3-84B7F5D30601}">
      <dgm:prSet phldrT="[Text]"/>
      <dgm:spPr/>
      <dgm:t>
        <a:bodyPr/>
        <a:lstStyle/>
        <a:p>
          <a:r>
            <a:rPr lang="en-US" dirty="0" smtClean="0"/>
            <a:t>Doing the right things to create the most value for your customer</a:t>
          </a:r>
        </a:p>
      </dgm:t>
    </dgm:pt>
    <dgm:pt modelId="{28299E94-A194-4674-8AD4-6923617B95BE}" type="parTrans" cxnId="{93C080FA-2B4D-4D4A-8185-162FAF83547E}">
      <dgm:prSet/>
      <dgm:spPr/>
    </dgm:pt>
    <dgm:pt modelId="{CE9D2B5B-7391-461C-88C2-5DC9D947A711}" type="sibTrans" cxnId="{93C080FA-2B4D-4D4A-8185-162FAF83547E}">
      <dgm:prSet/>
      <dgm:spPr/>
    </dgm:pt>
    <dgm:pt modelId="{09E9EA1C-3C3D-4D4A-972A-1C7BD7DC0BC0}">
      <dgm:prSet phldrT="[Text]"/>
      <dgm:spPr/>
      <dgm:t>
        <a:bodyPr/>
        <a:lstStyle/>
        <a:p>
          <a:r>
            <a:rPr lang="en-US" dirty="0" smtClean="0"/>
            <a:t>The attractiveness of a product relative to its cost</a:t>
          </a:r>
          <a:endParaRPr lang="en-US" dirty="0"/>
        </a:p>
      </dgm:t>
    </dgm:pt>
    <dgm:pt modelId="{42D43315-7FFC-43A6-A814-42D0B6AF7503}" type="parTrans" cxnId="{1970EC1A-662A-447A-A671-9617BE63C762}">
      <dgm:prSet/>
      <dgm:spPr/>
    </dgm:pt>
    <dgm:pt modelId="{161266CD-17C8-49FC-BFF9-83D36D14CD1A}" type="sibTrans" cxnId="{1970EC1A-662A-447A-A671-9617BE63C762}">
      <dgm:prSet/>
      <dgm:spPr/>
    </dgm:pt>
    <dgm:pt modelId="{D60C516C-F65A-4DE9-B2A8-B897D9E5F44F}" type="pres">
      <dgm:prSet presAssocID="{B028DF58-EC83-4A34-BF12-7E65B93924E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FC43E6E-5D08-45D0-9F10-D46B40D3A8A6}" type="pres">
      <dgm:prSet presAssocID="{C90C35C5-D3F8-435A-A6B6-9E21B4EB0B69}" presName="parentLin" presStyleCnt="0"/>
      <dgm:spPr/>
    </dgm:pt>
    <dgm:pt modelId="{1358BD36-9379-4D2E-B6E1-0A5D75802F5E}" type="pres">
      <dgm:prSet presAssocID="{C90C35C5-D3F8-435A-A6B6-9E21B4EB0B6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02A8C0D-C675-434A-A423-97C8616FD37D}" type="pres">
      <dgm:prSet presAssocID="{C90C35C5-D3F8-435A-A6B6-9E21B4EB0B6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B52CBB-56B6-40B7-A1A4-782926271F90}" type="pres">
      <dgm:prSet presAssocID="{C90C35C5-D3F8-435A-A6B6-9E21B4EB0B69}" presName="negativeSpace" presStyleCnt="0"/>
      <dgm:spPr/>
    </dgm:pt>
    <dgm:pt modelId="{2DE5AE17-462E-4AD6-96B3-27C4961D33DA}" type="pres">
      <dgm:prSet presAssocID="{C90C35C5-D3F8-435A-A6B6-9E21B4EB0B69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5E18A4-9DD5-48EE-BEF1-30C8E9411BD7}" type="pres">
      <dgm:prSet presAssocID="{AE47D798-12DD-405F-B9A2-EB8D303473DB}" presName="spaceBetweenRectangles" presStyleCnt="0"/>
      <dgm:spPr/>
    </dgm:pt>
    <dgm:pt modelId="{F9D371B8-ED85-439F-A48C-D6C3C2CE0EE8}" type="pres">
      <dgm:prSet presAssocID="{BD33F7B0-B336-4174-860A-9975181E4B35}" presName="parentLin" presStyleCnt="0"/>
      <dgm:spPr/>
    </dgm:pt>
    <dgm:pt modelId="{056DDB0C-545D-4B38-BA86-5513127A810E}" type="pres">
      <dgm:prSet presAssocID="{BD33F7B0-B336-4174-860A-9975181E4B3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FEB8262-C7FD-4EB4-AC52-90720B9098A9}" type="pres">
      <dgm:prSet presAssocID="{BD33F7B0-B336-4174-860A-9975181E4B3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C6D84D-648A-4912-85F8-7718597F972B}" type="pres">
      <dgm:prSet presAssocID="{BD33F7B0-B336-4174-860A-9975181E4B35}" presName="negativeSpace" presStyleCnt="0"/>
      <dgm:spPr/>
    </dgm:pt>
    <dgm:pt modelId="{7106DBF7-A37A-4C52-945B-1C24334125D9}" type="pres">
      <dgm:prSet presAssocID="{BD33F7B0-B336-4174-860A-9975181E4B35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070C00-0115-4DFB-88EF-9656F6AF827F}" type="pres">
      <dgm:prSet presAssocID="{41EB4C5C-43CC-4172-9518-4E2F7D352DC9}" presName="spaceBetweenRectangles" presStyleCnt="0"/>
      <dgm:spPr/>
    </dgm:pt>
    <dgm:pt modelId="{B7457CA7-DE96-4983-B538-52559FF5463B}" type="pres">
      <dgm:prSet presAssocID="{36381993-7741-45A8-AC76-4205B9AD4DAC}" presName="parentLin" presStyleCnt="0"/>
      <dgm:spPr/>
    </dgm:pt>
    <dgm:pt modelId="{235ECF61-2393-48D6-B8E0-BDEBFF1E1E11}" type="pres">
      <dgm:prSet presAssocID="{36381993-7741-45A8-AC76-4205B9AD4DA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6BB5BDD-DFB7-4444-97CA-27EE9FB117F3}" type="pres">
      <dgm:prSet presAssocID="{36381993-7741-45A8-AC76-4205B9AD4DA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7BA6E1-1B5F-4F91-AA73-29917AA9FAB2}" type="pres">
      <dgm:prSet presAssocID="{36381993-7741-45A8-AC76-4205B9AD4DAC}" presName="negativeSpace" presStyleCnt="0"/>
      <dgm:spPr/>
    </dgm:pt>
    <dgm:pt modelId="{93A85509-0E4A-44FF-A01B-3428778CAD5D}" type="pres">
      <dgm:prSet presAssocID="{36381993-7741-45A8-AC76-4205B9AD4DA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C9BB7A-3374-440C-A37C-9F96274D7415}" type="presOf" srcId="{09E9EA1C-3C3D-4D4A-972A-1C7BD7DC0BC0}" destId="{93A85509-0E4A-44FF-A01B-3428778CAD5D}" srcOrd="0" destOrd="0" presId="urn:microsoft.com/office/officeart/2005/8/layout/list1"/>
    <dgm:cxn modelId="{C918D7FF-9842-492F-B704-4D6EDBE47938}" type="presOf" srcId="{B028DF58-EC83-4A34-BF12-7E65B93924E3}" destId="{D60C516C-F65A-4DE9-B2A8-B897D9E5F44F}" srcOrd="0" destOrd="0" presId="urn:microsoft.com/office/officeart/2005/8/layout/list1"/>
    <dgm:cxn modelId="{A5E7F47B-37F2-49C3-A5FF-88B4293AFEB5}" type="presOf" srcId="{BD33F7B0-B336-4174-860A-9975181E4B35}" destId="{7FEB8262-C7FD-4EB4-AC52-90720B9098A9}" srcOrd="1" destOrd="0" presId="urn:microsoft.com/office/officeart/2005/8/layout/list1"/>
    <dgm:cxn modelId="{59308DE0-999C-4E34-92B2-DFFF378AE896}" srcId="{B028DF58-EC83-4A34-BF12-7E65B93924E3}" destId="{BD33F7B0-B336-4174-860A-9975181E4B35}" srcOrd="1" destOrd="0" parTransId="{03D4F15F-F73E-4D6D-8080-A7E55CCD8DE5}" sibTransId="{41EB4C5C-43CC-4172-9518-4E2F7D352DC9}"/>
    <dgm:cxn modelId="{2906053A-738F-4648-B510-233AC4BC3C14}" srcId="{C90C35C5-D3F8-435A-A6B6-9E21B4EB0B69}" destId="{BAFEDB22-01AD-4F64-BCCB-A377A5B866C9}" srcOrd="0" destOrd="0" parTransId="{C9D88107-6EFD-44CE-BAC9-BCE2D267A64A}" sibTransId="{E91DCAD0-8E2D-4D96-9CCD-7342A72A2AF9}"/>
    <dgm:cxn modelId="{93C080FA-2B4D-4D4A-8185-162FAF83547E}" srcId="{BD33F7B0-B336-4174-860A-9975181E4B35}" destId="{2E78AE01-3A91-48F4-ADB3-84B7F5D30601}" srcOrd="0" destOrd="0" parTransId="{28299E94-A194-4674-8AD4-6923617B95BE}" sibTransId="{CE9D2B5B-7391-461C-88C2-5DC9D947A711}"/>
    <dgm:cxn modelId="{6158A399-AC18-4B80-A7D4-AFFD952C1846}" type="presOf" srcId="{C90C35C5-D3F8-435A-A6B6-9E21B4EB0B69}" destId="{502A8C0D-C675-434A-A423-97C8616FD37D}" srcOrd="1" destOrd="0" presId="urn:microsoft.com/office/officeart/2005/8/layout/list1"/>
    <dgm:cxn modelId="{DB43FEBF-2CC1-466D-A156-E3464492C6AA}" type="presOf" srcId="{BAFEDB22-01AD-4F64-BCCB-A377A5B866C9}" destId="{2DE5AE17-462E-4AD6-96B3-27C4961D33DA}" srcOrd="0" destOrd="0" presId="urn:microsoft.com/office/officeart/2005/8/layout/list1"/>
    <dgm:cxn modelId="{1970EC1A-662A-447A-A671-9617BE63C762}" srcId="{36381993-7741-45A8-AC76-4205B9AD4DAC}" destId="{09E9EA1C-3C3D-4D4A-972A-1C7BD7DC0BC0}" srcOrd="0" destOrd="0" parTransId="{42D43315-7FFC-43A6-A814-42D0B6AF7503}" sibTransId="{161266CD-17C8-49FC-BFF9-83D36D14CD1A}"/>
    <dgm:cxn modelId="{C86AB61E-EE75-4C6F-8E43-9CCF3A75DAAB}" type="presOf" srcId="{36381993-7741-45A8-AC76-4205B9AD4DAC}" destId="{235ECF61-2393-48D6-B8E0-BDEBFF1E1E11}" srcOrd="0" destOrd="0" presId="urn:microsoft.com/office/officeart/2005/8/layout/list1"/>
    <dgm:cxn modelId="{61F19B31-A0D5-4F21-AAD6-16F76DFD4FFB}" srcId="{B028DF58-EC83-4A34-BF12-7E65B93924E3}" destId="{36381993-7741-45A8-AC76-4205B9AD4DAC}" srcOrd="2" destOrd="0" parTransId="{47F89CC5-831C-4593-B846-F4EB637FDB93}" sibTransId="{A23A7536-D535-4AF7-ADB9-5829B86FBA03}"/>
    <dgm:cxn modelId="{BE51FFC5-F758-42DE-9AE1-0C2058596F11}" type="presOf" srcId="{2E78AE01-3A91-48F4-ADB3-84B7F5D30601}" destId="{7106DBF7-A37A-4C52-945B-1C24334125D9}" srcOrd="0" destOrd="0" presId="urn:microsoft.com/office/officeart/2005/8/layout/list1"/>
    <dgm:cxn modelId="{73324882-C587-4907-B300-6EFBE2F3E790}" srcId="{B028DF58-EC83-4A34-BF12-7E65B93924E3}" destId="{C90C35C5-D3F8-435A-A6B6-9E21B4EB0B69}" srcOrd="0" destOrd="0" parTransId="{0E36D5B4-1C60-4B99-A0C4-825941DD8F70}" sibTransId="{AE47D798-12DD-405F-B9A2-EB8D303473DB}"/>
    <dgm:cxn modelId="{C9B8C318-2669-42F5-87B7-18C4FD12622D}" type="presOf" srcId="{C90C35C5-D3F8-435A-A6B6-9E21B4EB0B69}" destId="{1358BD36-9379-4D2E-B6E1-0A5D75802F5E}" srcOrd="0" destOrd="0" presId="urn:microsoft.com/office/officeart/2005/8/layout/list1"/>
    <dgm:cxn modelId="{E49B9907-6A05-4C38-AC70-97B6B18E9655}" type="presOf" srcId="{BD33F7B0-B336-4174-860A-9975181E4B35}" destId="{056DDB0C-545D-4B38-BA86-5513127A810E}" srcOrd="0" destOrd="0" presId="urn:microsoft.com/office/officeart/2005/8/layout/list1"/>
    <dgm:cxn modelId="{2A44E871-1C5A-428F-9818-0D334B59CFCE}" type="presOf" srcId="{36381993-7741-45A8-AC76-4205B9AD4DAC}" destId="{36BB5BDD-DFB7-4444-97CA-27EE9FB117F3}" srcOrd="1" destOrd="0" presId="urn:microsoft.com/office/officeart/2005/8/layout/list1"/>
    <dgm:cxn modelId="{71D55749-88D7-4245-86DA-FC9A9793C62A}" type="presParOf" srcId="{D60C516C-F65A-4DE9-B2A8-B897D9E5F44F}" destId="{1FC43E6E-5D08-45D0-9F10-D46B40D3A8A6}" srcOrd="0" destOrd="0" presId="urn:microsoft.com/office/officeart/2005/8/layout/list1"/>
    <dgm:cxn modelId="{1F945AC7-3FCC-4E48-9A1E-1729A82F46DE}" type="presParOf" srcId="{1FC43E6E-5D08-45D0-9F10-D46B40D3A8A6}" destId="{1358BD36-9379-4D2E-B6E1-0A5D75802F5E}" srcOrd="0" destOrd="0" presId="urn:microsoft.com/office/officeart/2005/8/layout/list1"/>
    <dgm:cxn modelId="{B47106AC-6A0F-4A49-A1D3-2659AA38DDC6}" type="presParOf" srcId="{1FC43E6E-5D08-45D0-9F10-D46B40D3A8A6}" destId="{502A8C0D-C675-434A-A423-97C8616FD37D}" srcOrd="1" destOrd="0" presId="urn:microsoft.com/office/officeart/2005/8/layout/list1"/>
    <dgm:cxn modelId="{1BABDF3B-0944-4545-BBBC-05E07841A4CE}" type="presParOf" srcId="{D60C516C-F65A-4DE9-B2A8-B897D9E5F44F}" destId="{98B52CBB-56B6-40B7-A1A4-782926271F90}" srcOrd="1" destOrd="0" presId="urn:microsoft.com/office/officeart/2005/8/layout/list1"/>
    <dgm:cxn modelId="{8BB9722C-352B-4036-B520-8F4BC028DD6D}" type="presParOf" srcId="{D60C516C-F65A-4DE9-B2A8-B897D9E5F44F}" destId="{2DE5AE17-462E-4AD6-96B3-27C4961D33DA}" srcOrd="2" destOrd="0" presId="urn:microsoft.com/office/officeart/2005/8/layout/list1"/>
    <dgm:cxn modelId="{F61C1AE1-FC92-4731-9BDB-CB89E3F82F1A}" type="presParOf" srcId="{D60C516C-F65A-4DE9-B2A8-B897D9E5F44F}" destId="{FC5E18A4-9DD5-48EE-BEF1-30C8E9411BD7}" srcOrd="3" destOrd="0" presId="urn:microsoft.com/office/officeart/2005/8/layout/list1"/>
    <dgm:cxn modelId="{87DF9F77-043E-4645-BA3A-3BF04D5BCCE0}" type="presParOf" srcId="{D60C516C-F65A-4DE9-B2A8-B897D9E5F44F}" destId="{F9D371B8-ED85-439F-A48C-D6C3C2CE0EE8}" srcOrd="4" destOrd="0" presId="urn:microsoft.com/office/officeart/2005/8/layout/list1"/>
    <dgm:cxn modelId="{0713BBC1-58F2-49DF-B7EC-7662FD255249}" type="presParOf" srcId="{F9D371B8-ED85-439F-A48C-D6C3C2CE0EE8}" destId="{056DDB0C-545D-4B38-BA86-5513127A810E}" srcOrd="0" destOrd="0" presId="urn:microsoft.com/office/officeart/2005/8/layout/list1"/>
    <dgm:cxn modelId="{B3C0B647-BA88-4618-B40A-5680748E22F6}" type="presParOf" srcId="{F9D371B8-ED85-439F-A48C-D6C3C2CE0EE8}" destId="{7FEB8262-C7FD-4EB4-AC52-90720B9098A9}" srcOrd="1" destOrd="0" presId="urn:microsoft.com/office/officeart/2005/8/layout/list1"/>
    <dgm:cxn modelId="{60077F7C-4DEF-47B4-8652-CAB99A2DE0A3}" type="presParOf" srcId="{D60C516C-F65A-4DE9-B2A8-B897D9E5F44F}" destId="{7DC6D84D-648A-4912-85F8-7718597F972B}" srcOrd="5" destOrd="0" presId="urn:microsoft.com/office/officeart/2005/8/layout/list1"/>
    <dgm:cxn modelId="{30BA9854-D9E0-4A5A-A754-51130CCCFA02}" type="presParOf" srcId="{D60C516C-F65A-4DE9-B2A8-B897D9E5F44F}" destId="{7106DBF7-A37A-4C52-945B-1C24334125D9}" srcOrd="6" destOrd="0" presId="urn:microsoft.com/office/officeart/2005/8/layout/list1"/>
    <dgm:cxn modelId="{2E82E08F-B71F-427E-A042-BC6F1D9F682A}" type="presParOf" srcId="{D60C516C-F65A-4DE9-B2A8-B897D9E5F44F}" destId="{10070C00-0115-4DFB-88EF-9656F6AF827F}" srcOrd="7" destOrd="0" presId="urn:microsoft.com/office/officeart/2005/8/layout/list1"/>
    <dgm:cxn modelId="{3A48A139-9C0A-4452-A2CC-B4EF04025A4D}" type="presParOf" srcId="{D60C516C-F65A-4DE9-B2A8-B897D9E5F44F}" destId="{B7457CA7-DE96-4983-B538-52559FF5463B}" srcOrd="8" destOrd="0" presId="urn:microsoft.com/office/officeart/2005/8/layout/list1"/>
    <dgm:cxn modelId="{CE16C174-F502-471A-8E90-9B496E291526}" type="presParOf" srcId="{B7457CA7-DE96-4983-B538-52559FF5463B}" destId="{235ECF61-2393-48D6-B8E0-BDEBFF1E1E11}" srcOrd="0" destOrd="0" presId="urn:microsoft.com/office/officeart/2005/8/layout/list1"/>
    <dgm:cxn modelId="{5E41ECAB-32A7-416E-9066-341B69044C4E}" type="presParOf" srcId="{B7457CA7-DE96-4983-B538-52559FF5463B}" destId="{36BB5BDD-DFB7-4444-97CA-27EE9FB117F3}" srcOrd="1" destOrd="0" presId="urn:microsoft.com/office/officeart/2005/8/layout/list1"/>
    <dgm:cxn modelId="{FCC6987C-CD2C-417A-BCD6-8BB367159489}" type="presParOf" srcId="{D60C516C-F65A-4DE9-B2A8-B897D9E5F44F}" destId="{987BA6E1-1B5F-4F91-AA73-29917AA9FAB2}" srcOrd="9" destOrd="0" presId="urn:microsoft.com/office/officeart/2005/8/layout/list1"/>
    <dgm:cxn modelId="{39B5E31B-8A31-48CA-87B9-DCA79ABEE6F8}" type="presParOf" srcId="{D60C516C-F65A-4DE9-B2A8-B897D9E5F44F}" destId="{93A85509-0E4A-44FF-A01B-3428778CAD5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78604-D0D8-415B-930B-CB01227E3B98}">
      <dsp:nvSpPr>
        <dsp:cNvPr id="0" name=""/>
        <dsp:cNvSpPr/>
      </dsp:nvSpPr>
      <dsp:spPr>
        <a:xfrm>
          <a:off x="995" y="210047"/>
          <a:ext cx="3622848" cy="1811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73660" rIns="11049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Operations</a:t>
          </a:r>
          <a:endParaRPr lang="en-US" sz="5800" kern="1200" dirty="0"/>
        </a:p>
      </dsp:txBody>
      <dsp:txXfrm>
        <a:off x="54050" y="263102"/>
        <a:ext cx="3516738" cy="1705314"/>
      </dsp:txXfrm>
    </dsp:sp>
    <dsp:sp modelId="{7494E44F-EF9F-4D67-86C8-7154C122A626}">
      <dsp:nvSpPr>
        <dsp:cNvPr id="0" name=""/>
        <dsp:cNvSpPr/>
      </dsp:nvSpPr>
      <dsp:spPr>
        <a:xfrm>
          <a:off x="363280" y="202147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266B8D-F182-4E70-925B-0B008FFABD0B}">
      <dsp:nvSpPr>
        <dsp:cNvPr id="0" name=""/>
        <dsp:cNvSpPr/>
      </dsp:nvSpPr>
      <dsp:spPr>
        <a:xfrm>
          <a:off x="725565" y="247432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Manufacturing and service processes used to transform resources into products</a:t>
          </a:r>
          <a:endParaRPr lang="en-US" sz="2600" kern="1200" dirty="0"/>
        </a:p>
      </dsp:txBody>
      <dsp:txXfrm>
        <a:off x="778620" y="2527383"/>
        <a:ext cx="2792168" cy="1705314"/>
      </dsp:txXfrm>
    </dsp:sp>
    <dsp:sp modelId="{84AECD59-B6AE-4384-94A5-3B15C89B3E09}">
      <dsp:nvSpPr>
        <dsp:cNvPr id="0" name=""/>
        <dsp:cNvSpPr/>
      </dsp:nvSpPr>
      <dsp:spPr>
        <a:xfrm>
          <a:off x="4529556" y="210047"/>
          <a:ext cx="3622848" cy="18114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73660" rIns="110490" bIns="7366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800" kern="1200" dirty="0" smtClean="0"/>
            <a:t>Supply Chain</a:t>
          </a:r>
          <a:endParaRPr lang="en-US" sz="5800" kern="1200" dirty="0"/>
        </a:p>
      </dsp:txBody>
      <dsp:txXfrm>
        <a:off x="4582611" y="263102"/>
        <a:ext cx="3516738" cy="1705314"/>
      </dsp:txXfrm>
    </dsp:sp>
    <dsp:sp modelId="{9F3AEB00-EF63-46B8-9F83-095D70CF162D}">
      <dsp:nvSpPr>
        <dsp:cNvPr id="0" name=""/>
        <dsp:cNvSpPr/>
      </dsp:nvSpPr>
      <dsp:spPr>
        <a:xfrm>
          <a:off x="4891840" y="2021471"/>
          <a:ext cx="362284" cy="1358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8568"/>
              </a:lnTo>
              <a:lnTo>
                <a:pt x="362284" y="135856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778CAC-10BB-4702-A981-E498A43DC059}">
      <dsp:nvSpPr>
        <dsp:cNvPr id="0" name=""/>
        <dsp:cNvSpPr/>
      </dsp:nvSpPr>
      <dsp:spPr>
        <a:xfrm>
          <a:off x="5254125" y="2474328"/>
          <a:ext cx="2898278" cy="18114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Processes that move information and material to and from the firm</a:t>
          </a:r>
          <a:endParaRPr lang="en-US" sz="2600" kern="1200" dirty="0"/>
        </a:p>
      </dsp:txBody>
      <dsp:txXfrm>
        <a:off x="5307180" y="2527383"/>
        <a:ext cx="2792168" cy="1705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9592D1-37CE-407E-B4D3-5D2558777F69}">
      <dsp:nvSpPr>
        <dsp:cNvPr id="0" name=""/>
        <dsp:cNvSpPr/>
      </dsp:nvSpPr>
      <dsp:spPr>
        <a:xfrm>
          <a:off x="2959" y="2018367"/>
          <a:ext cx="413564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Tangible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Less interaction with customers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Often homogeneous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Not perishable – can be inventoried</a:t>
          </a:r>
        </a:p>
      </dsp:txBody>
      <dsp:txXfrm>
        <a:off x="55431" y="2070839"/>
        <a:ext cx="4030700" cy="1686574"/>
      </dsp:txXfrm>
    </dsp:sp>
    <dsp:sp modelId="{D0D793A1-8919-4553-BB78-7500EB96FE4B}">
      <dsp:nvSpPr>
        <dsp:cNvPr id="0" name=""/>
        <dsp:cNvSpPr/>
      </dsp:nvSpPr>
      <dsp:spPr>
        <a:xfrm>
          <a:off x="2959" y="114"/>
          <a:ext cx="198447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Pure Goods</a:t>
          </a:r>
          <a:endParaRPr lang="en-US" sz="1600" kern="1200" dirty="0"/>
        </a:p>
      </dsp:txBody>
      <dsp:txXfrm>
        <a:off x="55431" y="52586"/>
        <a:ext cx="1879530" cy="1686574"/>
      </dsp:txXfrm>
    </dsp:sp>
    <dsp:sp modelId="{1F216CFF-B610-4D6F-9A0B-AE56A95929DF}">
      <dsp:nvSpPr>
        <dsp:cNvPr id="0" name=""/>
        <dsp:cNvSpPr/>
      </dsp:nvSpPr>
      <dsp:spPr>
        <a:xfrm>
          <a:off x="2154129" y="114"/>
          <a:ext cx="198447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Core Goods</a:t>
          </a:r>
          <a:endParaRPr lang="en-US" sz="1600" kern="1200" dirty="0"/>
        </a:p>
      </dsp:txBody>
      <dsp:txXfrm>
        <a:off x="2206601" y="52586"/>
        <a:ext cx="1879530" cy="1686574"/>
      </dsp:txXfrm>
    </dsp:sp>
    <dsp:sp modelId="{6CED4563-6AC0-4074-A5FC-D94CBF7621BD}">
      <dsp:nvSpPr>
        <dsp:cNvPr id="0" name=""/>
        <dsp:cNvSpPr/>
      </dsp:nvSpPr>
      <dsp:spPr>
        <a:xfrm>
          <a:off x="4471995" y="2018367"/>
          <a:ext cx="413564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Intangible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Interaction with customer required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Inherently heterogeneous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Perishable/time dependent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Defined and evaluated as a package of features</a:t>
          </a:r>
          <a:endParaRPr lang="en-US" sz="1600" kern="1200" dirty="0"/>
        </a:p>
      </dsp:txBody>
      <dsp:txXfrm>
        <a:off x="4524467" y="2070839"/>
        <a:ext cx="4030700" cy="1686574"/>
      </dsp:txXfrm>
    </dsp:sp>
    <dsp:sp modelId="{A41678E6-7CA1-4FBD-867D-AD0068374230}">
      <dsp:nvSpPr>
        <dsp:cNvPr id="0" name=""/>
        <dsp:cNvSpPr/>
      </dsp:nvSpPr>
      <dsp:spPr>
        <a:xfrm>
          <a:off x="4471995" y="114"/>
          <a:ext cx="198447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Core Services</a:t>
          </a:r>
          <a:endParaRPr lang="en-US" sz="1600" kern="1200" dirty="0"/>
        </a:p>
      </dsp:txBody>
      <dsp:txXfrm>
        <a:off x="4524467" y="52586"/>
        <a:ext cx="1879530" cy="1686574"/>
      </dsp:txXfrm>
    </dsp:sp>
    <dsp:sp modelId="{E3D5367E-979E-49B2-A4E9-C1B1BDA6B3EA}">
      <dsp:nvSpPr>
        <dsp:cNvPr id="0" name=""/>
        <dsp:cNvSpPr/>
      </dsp:nvSpPr>
      <dsp:spPr>
        <a:xfrm>
          <a:off x="6623165" y="114"/>
          <a:ext cx="1984474" cy="179151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Pure Services</a:t>
          </a:r>
          <a:endParaRPr lang="en-US" sz="1600" kern="1200" dirty="0"/>
        </a:p>
      </dsp:txBody>
      <dsp:txXfrm>
        <a:off x="6675637" y="52586"/>
        <a:ext cx="1879530" cy="16865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6294EE-C698-469E-8C6D-34C7EB5921F9}">
      <dsp:nvSpPr>
        <dsp:cNvPr id="0" name=""/>
        <dsp:cNvSpPr/>
      </dsp:nvSpPr>
      <dsp:spPr>
        <a:xfrm rot="16200000">
          <a:off x="77311" y="-1102"/>
          <a:ext cx="1267085" cy="126929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Goods</a:t>
          </a:r>
          <a:endParaRPr lang="en-US" sz="1800" kern="1200" dirty="0"/>
        </a:p>
      </dsp:txBody>
      <dsp:txXfrm rot="5400000">
        <a:off x="297949" y="316771"/>
        <a:ext cx="1047550" cy="633543"/>
      </dsp:txXfrm>
    </dsp:sp>
    <dsp:sp modelId="{9137366C-340C-4561-91C2-2D373E0450B4}">
      <dsp:nvSpPr>
        <dsp:cNvPr id="0" name=""/>
        <dsp:cNvSpPr/>
      </dsp:nvSpPr>
      <dsp:spPr>
        <a:xfrm rot="5400000">
          <a:off x="4064109" y="0"/>
          <a:ext cx="1267085" cy="126999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Services</a:t>
          </a:r>
          <a:endParaRPr lang="en-US" sz="1800" kern="1200" dirty="0"/>
        </a:p>
      </dsp:txBody>
      <dsp:txXfrm rot="-5400000">
        <a:off x="4062652" y="318228"/>
        <a:ext cx="1048259" cy="6335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E806ED-1FD9-4C6F-B254-0FFD99E76461}">
      <dsp:nvSpPr>
        <dsp:cNvPr id="0" name=""/>
        <dsp:cNvSpPr/>
      </dsp:nvSpPr>
      <dsp:spPr>
        <a:xfrm>
          <a:off x="573339" y="1265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Plant manager</a:t>
          </a:r>
          <a:endParaRPr lang="en-US" sz="1900" kern="1200" dirty="0"/>
        </a:p>
      </dsp:txBody>
      <dsp:txXfrm>
        <a:off x="573339" y="1265"/>
        <a:ext cx="1664173" cy="998504"/>
      </dsp:txXfrm>
    </dsp:sp>
    <dsp:sp modelId="{9E2C27F3-1D57-4DE1-92A1-13B686A7A440}">
      <dsp:nvSpPr>
        <dsp:cNvPr id="0" name=""/>
        <dsp:cNvSpPr/>
      </dsp:nvSpPr>
      <dsp:spPr>
        <a:xfrm>
          <a:off x="2403930" y="1265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Hospital administrator</a:t>
          </a:r>
          <a:endParaRPr lang="en-US" sz="1900" kern="1200" dirty="0"/>
        </a:p>
      </dsp:txBody>
      <dsp:txXfrm>
        <a:off x="2403930" y="1265"/>
        <a:ext cx="1664173" cy="998504"/>
      </dsp:txXfrm>
    </dsp:sp>
    <dsp:sp modelId="{466127C3-CFE7-46E5-B193-C1AED201AB91}">
      <dsp:nvSpPr>
        <dsp:cNvPr id="0" name=""/>
        <dsp:cNvSpPr/>
      </dsp:nvSpPr>
      <dsp:spPr>
        <a:xfrm>
          <a:off x="4234521" y="1265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Branch manager</a:t>
          </a:r>
          <a:endParaRPr lang="en-US" sz="1900" kern="1200" dirty="0"/>
        </a:p>
      </dsp:txBody>
      <dsp:txXfrm>
        <a:off x="4234521" y="1265"/>
        <a:ext cx="1664173" cy="998504"/>
      </dsp:txXfrm>
    </dsp:sp>
    <dsp:sp modelId="{0826BB0B-1DA4-4694-A65D-35194123FC67}">
      <dsp:nvSpPr>
        <dsp:cNvPr id="0" name=""/>
        <dsp:cNvSpPr/>
      </dsp:nvSpPr>
      <dsp:spPr>
        <a:xfrm>
          <a:off x="6065112" y="1265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Department store manager</a:t>
          </a:r>
          <a:endParaRPr lang="en-US" sz="1900" kern="1200" dirty="0"/>
        </a:p>
      </dsp:txBody>
      <dsp:txXfrm>
        <a:off x="6065112" y="1265"/>
        <a:ext cx="1664173" cy="998504"/>
      </dsp:txXfrm>
    </dsp:sp>
    <dsp:sp modelId="{DA626A40-293A-40B7-8F46-1C269E298CF5}">
      <dsp:nvSpPr>
        <dsp:cNvPr id="0" name=""/>
        <dsp:cNvSpPr/>
      </dsp:nvSpPr>
      <dsp:spPr>
        <a:xfrm>
          <a:off x="573339" y="1166187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Call center manager</a:t>
          </a:r>
          <a:endParaRPr lang="en-US" sz="1900" kern="1200" dirty="0"/>
        </a:p>
      </dsp:txBody>
      <dsp:txXfrm>
        <a:off x="573339" y="1166187"/>
        <a:ext cx="1664173" cy="998504"/>
      </dsp:txXfrm>
    </dsp:sp>
    <dsp:sp modelId="{2BB14411-6079-489D-802D-E1E3C4A8CCF4}">
      <dsp:nvSpPr>
        <dsp:cNvPr id="0" name=""/>
        <dsp:cNvSpPr/>
      </dsp:nvSpPr>
      <dsp:spPr>
        <a:xfrm>
          <a:off x="2403930" y="1166187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Supply chain manager</a:t>
          </a:r>
          <a:endParaRPr lang="en-US" sz="1900" kern="1200" dirty="0"/>
        </a:p>
      </dsp:txBody>
      <dsp:txXfrm>
        <a:off x="2403930" y="1166187"/>
        <a:ext cx="1664173" cy="998504"/>
      </dsp:txXfrm>
    </dsp:sp>
    <dsp:sp modelId="{D1D397DD-B25B-4DA4-B97D-F1DC8A6F9C42}">
      <dsp:nvSpPr>
        <dsp:cNvPr id="0" name=""/>
        <dsp:cNvSpPr/>
      </dsp:nvSpPr>
      <dsp:spPr>
        <a:xfrm>
          <a:off x="4234521" y="1166187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Purchasing manager</a:t>
          </a:r>
          <a:endParaRPr lang="en-US" sz="1900" kern="1200" dirty="0"/>
        </a:p>
      </dsp:txBody>
      <dsp:txXfrm>
        <a:off x="4234521" y="1166187"/>
        <a:ext cx="1664173" cy="998504"/>
      </dsp:txXfrm>
    </dsp:sp>
    <dsp:sp modelId="{4ABAB604-68C3-4A55-A39D-8A4E6CB7ABFC}">
      <dsp:nvSpPr>
        <dsp:cNvPr id="0" name=""/>
        <dsp:cNvSpPr/>
      </dsp:nvSpPr>
      <dsp:spPr>
        <a:xfrm>
          <a:off x="6065112" y="1166187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Quality control manager</a:t>
          </a:r>
          <a:endParaRPr lang="en-US" sz="1900" kern="1200" dirty="0"/>
        </a:p>
      </dsp:txBody>
      <dsp:txXfrm>
        <a:off x="6065112" y="1166187"/>
        <a:ext cx="1664173" cy="998504"/>
      </dsp:txXfrm>
    </dsp:sp>
    <dsp:sp modelId="{3C34AF1C-732E-4597-9F87-FA804CF83B40}">
      <dsp:nvSpPr>
        <dsp:cNvPr id="0" name=""/>
        <dsp:cNvSpPr/>
      </dsp:nvSpPr>
      <dsp:spPr>
        <a:xfrm>
          <a:off x="573339" y="2331108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Business process improvement analyst</a:t>
          </a:r>
          <a:endParaRPr lang="en-US" sz="1900" kern="1200" dirty="0"/>
        </a:p>
      </dsp:txBody>
      <dsp:txXfrm>
        <a:off x="573339" y="2331108"/>
        <a:ext cx="1664173" cy="998504"/>
      </dsp:txXfrm>
    </dsp:sp>
    <dsp:sp modelId="{FBBB9D3C-CDAE-429F-94BF-7DD6401FEA77}">
      <dsp:nvSpPr>
        <dsp:cNvPr id="0" name=""/>
        <dsp:cNvSpPr/>
      </dsp:nvSpPr>
      <dsp:spPr>
        <a:xfrm>
          <a:off x="2403930" y="2331108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Lean improvement manager</a:t>
          </a:r>
          <a:endParaRPr lang="en-US" sz="1900" kern="1200" dirty="0"/>
        </a:p>
      </dsp:txBody>
      <dsp:txXfrm>
        <a:off x="2403930" y="2331108"/>
        <a:ext cx="1664173" cy="998504"/>
      </dsp:txXfrm>
    </dsp:sp>
    <dsp:sp modelId="{9EC93837-390D-439D-B59F-6A90B4FC9C8D}">
      <dsp:nvSpPr>
        <dsp:cNvPr id="0" name=""/>
        <dsp:cNvSpPr/>
      </dsp:nvSpPr>
      <dsp:spPr>
        <a:xfrm>
          <a:off x="4234521" y="2331108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Project manager</a:t>
          </a:r>
          <a:endParaRPr lang="en-US" sz="1900" kern="1200" dirty="0"/>
        </a:p>
      </dsp:txBody>
      <dsp:txXfrm>
        <a:off x="4234521" y="2331108"/>
        <a:ext cx="1664173" cy="998504"/>
      </dsp:txXfrm>
    </dsp:sp>
    <dsp:sp modelId="{3D3B08B5-249C-4722-8C09-C4F7F86F2D8E}">
      <dsp:nvSpPr>
        <dsp:cNvPr id="0" name=""/>
        <dsp:cNvSpPr/>
      </dsp:nvSpPr>
      <dsp:spPr>
        <a:xfrm>
          <a:off x="6065112" y="2331108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Production control analyst</a:t>
          </a:r>
          <a:endParaRPr lang="en-US" sz="1900" kern="1200" dirty="0"/>
        </a:p>
      </dsp:txBody>
      <dsp:txXfrm>
        <a:off x="6065112" y="2331108"/>
        <a:ext cx="1664173" cy="998504"/>
      </dsp:txXfrm>
    </dsp:sp>
    <dsp:sp modelId="{F7F037EF-0F51-42E1-89BA-F45DB182E7AE}">
      <dsp:nvSpPr>
        <dsp:cNvPr id="0" name=""/>
        <dsp:cNvSpPr/>
      </dsp:nvSpPr>
      <dsp:spPr>
        <a:xfrm>
          <a:off x="2403930" y="3496030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Facilities manager</a:t>
          </a:r>
          <a:endParaRPr lang="en-US" sz="1900" kern="1200" dirty="0"/>
        </a:p>
      </dsp:txBody>
      <dsp:txXfrm>
        <a:off x="2403930" y="3496030"/>
        <a:ext cx="1664173" cy="998504"/>
      </dsp:txXfrm>
    </dsp:sp>
    <dsp:sp modelId="{389CE9EE-5F6E-4CC2-83AA-D8021E31FD63}">
      <dsp:nvSpPr>
        <dsp:cNvPr id="0" name=""/>
        <dsp:cNvSpPr/>
      </dsp:nvSpPr>
      <dsp:spPr>
        <a:xfrm>
          <a:off x="4234521" y="3496030"/>
          <a:ext cx="1664173" cy="9985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Chief operating officer</a:t>
          </a:r>
          <a:endParaRPr lang="en-US" sz="1900" kern="1200" dirty="0"/>
        </a:p>
      </dsp:txBody>
      <dsp:txXfrm>
        <a:off x="4234521" y="3496030"/>
        <a:ext cx="1664173" cy="9985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chitecture+Icon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1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19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E3BE0807-E9FB-47D5-8FAC-980C92550016}" type="datetimeFigureOut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D31AA9C5-41F6-4873-846F-A6276263CD28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948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E3C625-F04B-48AC-9646-7B680591231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49B27C4-E83D-42A0-BE16-A42DB40D1EE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302805-7F46-4BF6-AD27-F7B8978535F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E2CFDCB-6A40-4B90-9DC6-923EE6C2EB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84F433-9AC1-4C1F-933B-77232EB8608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B70531D-D7C8-4D16-9A99-6ADCEF4BCEB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5435A6-E3AF-4008-AB11-8167B3E0F5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89D2E8-2568-4564-A484-269C8DF99D7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33C7B5-AE31-48B0-9B62-4842E963BA0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56EB72-5F11-4AE8-AD7C-E6048C363E6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BABD697-4205-414F-9279-563812E5882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0C8FF9-2306-467A-85FD-02EC26A3F4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4CD3F19-26E3-401B-B842-1BA9A0F2F6A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01BE18-D17B-49A9-A0BF-544690C5A10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tx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0D1AD2A-DDF3-4A24-84A9-93D09734FCA9}" type="datetime1">
              <a:rPr lang="en-US"/>
              <a:pPr>
                <a:defRPr/>
              </a:pPr>
              <a:t>3/17/2016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 dirty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02625" y="6324600"/>
            <a:ext cx="838200" cy="381000"/>
          </a:xfrm>
          <a:solidFill>
            <a:schemeClr val="accent1"/>
          </a:solidFill>
        </p:spPr>
        <p:txBody>
          <a:bodyPr/>
          <a:lstStyle>
            <a:lvl1pPr>
              <a:defRPr dirty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33DD902D-281C-435F-86F9-9A339710B6E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9AE37-BBD8-450D-A52F-A13E756C9A3E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02189-9683-44B5-83CA-70DFE5391B5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7532B-AA26-4579-B9D0-93665CA17021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D76EE-DEAF-4323-AAF6-DD742FBC6751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16ABA-7115-4F03-81FD-FBF45FA10268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77000"/>
            <a:ext cx="685800" cy="244475"/>
          </a:xfrm>
        </p:spPr>
        <p:txBody>
          <a:bodyPr/>
          <a:lstStyle>
            <a:lvl1pPr>
              <a:defRPr dirty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7C9675F1-8EDC-483F-854A-9B6E4E75712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bg2">
              <a:lumMod val="75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41F5B-A644-4139-AF24-DA32126EFCBC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366466A-32B8-4C50-9920-1D10F1CC8F9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382000" y="6477000"/>
            <a:ext cx="6858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1-</a:t>
            </a:r>
            <a:fld id="{60D9376F-B28C-45EF-80BC-40ECCB080F48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30FCC5-51C1-443C-8D16-F2309C33CD8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3A9F624-6F46-4FB4-88D8-6F66632A90B4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8382000" y="6477000"/>
            <a:ext cx="6858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1-</a:t>
            </a:r>
            <a:fld id="{AEBFB95C-A970-4218-B689-053D238BFBC2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bg2">
              <a:lumMod val="75000"/>
            </a:schemeClr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D13C8F1-4AED-4586-B4FF-50D1A4DAA7C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9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05BB35-E580-4BF9-81F6-B226FC05C57A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0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382000" y="6477000"/>
            <a:ext cx="6858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1-</a:t>
            </a:r>
            <a:fld id="{3D406422-21CD-4054-986A-91D6E045B8DC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8D0C-4AFF-47DE-9CDA-CDBE8938BB0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18D0192-AF54-4DED-979A-4059457A748B}" type="slidenum">
              <a:rPr lang="en-US"/>
              <a:pPr>
                <a:defRPr/>
              </a:pPr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6446A-09F5-4131-9E38-1C60CF7986B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87E114B-8915-4234-86DB-FDB805A50C72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382000" y="6477000"/>
            <a:ext cx="6858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anchor="ctr">
            <a:normAutofit fontScale="85000" lnSpcReduction="20000"/>
          </a:bodyPr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mtClean="0"/>
              <a:t>1-</a:t>
            </a:r>
            <a:fld id="{76A15145-FC51-4C54-B3BA-743C069F2D32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‹N›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chemeClr val="bg2">
              <a:lumMod val="75000"/>
            </a:schemeClr>
          </a:solidFill>
          <a:ln w="50800" cap="sq" cmpd="dbl" algn="ctr">
            <a:solidFill>
              <a:schemeClr val="bg2">
                <a:lumMod val="90000"/>
              </a:schemeClr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A0948-83C8-405D-986C-0CC8821DA20B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BFE159C-E5BD-472E-B27D-47AC01346E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solidFill>
              <a:schemeClr val="bg2">
                <a:lumMod val="9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04F174B-240F-43F4-98B2-6E6FB3A46034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 smtClean="0"/>
            </a:lvl1pPr>
          </a:lstStyle>
          <a:p>
            <a:pPr>
              <a:defRPr/>
            </a:pPr>
            <a:fld id="{2AC8391B-574D-47EB-AFD1-217C554B6CA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1586FCDE-258B-4806-B379-30936CF1FDDD}" type="datetime1">
              <a:rPr lang="en-US"/>
              <a:pPr>
                <a:defRPr/>
              </a:pPr>
              <a:t>3/17/2016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LO-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bg2">
              <a:lumMod val="9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382000" y="6477000"/>
            <a:ext cx="609600" cy="2444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dirty="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A80934C4-245D-4B66-B87C-3129B26BE64B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97" r:id="rId2"/>
    <p:sldLayoutId id="2147483998" r:id="rId3"/>
    <p:sldLayoutId id="2147483999" r:id="rId4"/>
    <p:sldLayoutId id="2147484000" r:id="rId5"/>
    <p:sldLayoutId id="2147484001" r:id="rId6"/>
    <p:sldLayoutId id="2147484002" r:id="rId7"/>
    <p:sldLayoutId id="2147484003" r:id="rId8"/>
    <p:sldLayoutId id="2147484004" r:id="rId9"/>
    <p:sldLayoutId id="2147484005" r:id="rId10"/>
    <p:sldLayoutId id="21474840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w Cen MT" pitchFamily="34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6477000" cy="1828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 smtClean="0"/>
              <a:t>Introduction </a:t>
            </a:r>
            <a:endParaRPr lang="en-US" sz="6000" dirty="0"/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2362200" y="5872163"/>
            <a:ext cx="6705600" cy="685800"/>
          </a:xfrm>
        </p:spPr>
        <p:txBody>
          <a:bodyPr/>
          <a:lstStyle/>
          <a:p>
            <a:r>
              <a:rPr lang="en-US" smtClean="0"/>
              <a:t>Chapter One</a:t>
            </a:r>
          </a:p>
        </p:txBody>
      </p:sp>
      <p:sp>
        <p:nvSpPr>
          <p:cNvPr id="14339" name="Rectangle 7"/>
          <p:cNvSpPr>
            <a:spLocks noChangeArrowheads="1"/>
          </p:cNvSpPr>
          <p:nvPr/>
        </p:nvSpPr>
        <p:spPr bwMode="auto">
          <a:xfrm>
            <a:off x="4959350" y="6532563"/>
            <a:ext cx="41941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Copyright © 2014 by The McGraw-Hill Companies, Inc. All rights reserved.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0" name="Rectangle 8"/>
          <p:cNvSpPr>
            <a:spLocks noChangeArrowheads="1"/>
          </p:cNvSpPr>
          <p:nvPr/>
        </p:nvSpPr>
        <p:spPr bwMode="auto">
          <a:xfrm>
            <a:off x="77788" y="6535738"/>
            <a:ext cx="1222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</a:rPr>
              <a:t>McGraw-Hill/Irwin</a:t>
            </a:r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762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Careers in Operations and Supply Chain Management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4" y="1600200"/>
          <a:ext cx="8302625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AD2D8E0C-0FC3-4709-8566-02A8EEE8C2FD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0825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800" smtClean="0"/>
              <a:t>Historical Development of Operations and Supply Chain Management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914400" y="1936750"/>
            <a:ext cx="7086600" cy="423545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867" name="TextBox 6"/>
          <p:cNvSpPr txBox="1">
            <a:spLocks noChangeArrowheads="1"/>
          </p:cNvSpPr>
          <p:nvPr/>
        </p:nvSpPr>
        <p:spPr bwMode="auto">
          <a:xfrm>
            <a:off x="914400" y="20574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Late 1970s</a:t>
            </a:r>
          </a:p>
        </p:txBody>
      </p:sp>
      <p:sp>
        <p:nvSpPr>
          <p:cNvPr id="36868" name="TextBox 7"/>
          <p:cNvSpPr txBox="1">
            <a:spLocks noChangeArrowheads="1"/>
          </p:cNvSpPr>
          <p:nvPr/>
        </p:nvSpPr>
        <p:spPr bwMode="auto">
          <a:xfrm>
            <a:off x="1595438" y="2579688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Early 1980s</a:t>
            </a:r>
          </a:p>
        </p:txBody>
      </p:sp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2438400" y="2973388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Mid 1980s</a:t>
            </a:r>
          </a:p>
        </p:txBody>
      </p:sp>
      <p:sp>
        <p:nvSpPr>
          <p:cNvPr id="36870" name="TextBox 9"/>
          <p:cNvSpPr txBox="1">
            <a:spLocks noChangeArrowheads="1"/>
          </p:cNvSpPr>
          <p:nvPr/>
        </p:nvSpPr>
        <p:spPr bwMode="auto">
          <a:xfrm>
            <a:off x="3263900" y="3467100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Early 1990s</a:t>
            </a:r>
          </a:p>
        </p:txBody>
      </p:sp>
      <p:sp>
        <p:nvSpPr>
          <p:cNvPr id="36871" name="TextBox 10"/>
          <p:cNvSpPr txBox="1">
            <a:spLocks noChangeArrowheads="1"/>
          </p:cNvSpPr>
          <p:nvPr/>
        </p:nvSpPr>
        <p:spPr bwMode="auto">
          <a:xfrm>
            <a:off x="4043363" y="4021138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Mid 1990s</a:t>
            </a:r>
          </a:p>
        </p:txBody>
      </p:sp>
      <p:sp>
        <p:nvSpPr>
          <p:cNvPr id="36872" name="TextBox 11"/>
          <p:cNvSpPr txBox="1">
            <a:spLocks noChangeArrowheads="1"/>
          </p:cNvSpPr>
          <p:nvPr/>
        </p:nvSpPr>
        <p:spPr bwMode="auto">
          <a:xfrm>
            <a:off x="4918075" y="4398963"/>
            <a:ext cx="1371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Late 1990s</a:t>
            </a:r>
          </a:p>
        </p:txBody>
      </p:sp>
      <p:sp>
        <p:nvSpPr>
          <p:cNvPr id="36873" name="TextBox 12"/>
          <p:cNvSpPr txBox="1">
            <a:spLocks noChangeArrowheads="1"/>
          </p:cNvSpPr>
          <p:nvPr/>
        </p:nvSpPr>
        <p:spPr bwMode="auto">
          <a:xfrm>
            <a:off x="5995988" y="5073650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Early 2000s</a:t>
            </a:r>
          </a:p>
        </p:txBody>
      </p:sp>
      <p:sp>
        <p:nvSpPr>
          <p:cNvPr id="36874" name="TextBox 14"/>
          <p:cNvSpPr txBox="1">
            <a:spLocks noChangeArrowheads="1"/>
          </p:cNvSpPr>
          <p:nvPr/>
        </p:nvSpPr>
        <p:spPr bwMode="auto">
          <a:xfrm>
            <a:off x="6681788" y="5627688"/>
            <a:ext cx="1371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Mid 2010s</a:t>
            </a:r>
          </a:p>
        </p:txBody>
      </p:sp>
      <p:sp>
        <p:nvSpPr>
          <p:cNvPr id="36875" name="TextBox 15"/>
          <p:cNvSpPr txBox="1">
            <a:spLocks noChangeArrowheads="1"/>
          </p:cNvSpPr>
          <p:nvPr/>
        </p:nvSpPr>
        <p:spPr bwMode="auto">
          <a:xfrm>
            <a:off x="2333625" y="1936750"/>
            <a:ext cx="3586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Manufacturing strategy developed</a:t>
            </a:r>
          </a:p>
        </p:txBody>
      </p:sp>
      <p:sp>
        <p:nvSpPr>
          <p:cNvPr id="36876" name="TextBox 16"/>
          <p:cNvSpPr txBox="1">
            <a:spLocks noChangeArrowheads="1"/>
          </p:cNvSpPr>
          <p:nvPr/>
        </p:nvSpPr>
        <p:spPr bwMode="auto">
          <a:xfrm>
            <a:off x="3235325" y="2406650"/>
            <a:ext cx="35877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Just-in-time (JIT) production pioneered by the Japanese</a:t>
            </a:r>
          </a:p>
        </p:txBody>
      </p:sp>
      <p:sp>
        <p:nvSpPr>
          <p:cNvPr id="36877" name="TextBox 17"/>
          <p:cNvSpPr txBox="1">
            <a:spLocks noChangeArrowheads="1"/>
          </p:cNvSpPr>
          <p:nvPr/>
        </p:nvSpPr>
        <p:spPr bwMode="auto">
          <a:xfrm>
            <a:off x="3810000" y="2973388"/>
            <a:ext cx="3586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Service quality and productivity</a:t>
            </a:r>
          </a:p>
        </p:txBody>
      </p:sp>
      <p:sp>
        <p:nvSpPr>
          <p:cNvPr id="36878" name="TextBox 18"/>
          <p:cNvSpPr txBox="1">
            <a:spLocks noChangeArrowheads="1"/>
          </p:cNvSpPr>
          <p:nvPr/>
        </p:nvSpPr>
        <p:spPr bwMode="auto">
          <a:xfrm>
            <a:off x="342900" y="3379788"/>
            <a:ext cx="3109913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Total quality management (TQM) and Quality certification programs</a:t>
            </a:r>
          </a:p>
        </p:txBody>
      </p:sp>
      <p:sp>
        <p:nvSpPr>
          <p:cNvPr id="36879" name="TextBox 19"/>
          <p:cNvSpPr txBox="1">
            <a:spLocks noChangeArrowheads="1"/>
          </p:cNvSpPr>
          <p:nvPr/>
        </p:nvSpPr>
        <p:spPr bwMode="auto">
          <a:xfrm>
            <a:off x="1719263" y="4241800"/>
            <a:ext cx="2809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Business process reengineering (BPR)</a:t>
            </a:r>
          </a:p>
        </p:txBody>
      </p:sp>
      <p:sp>
        <p:nvSpPr>
          <p:cNvPr id="36880" name="TextBox 20"/>
          <p:cNvSpPr txBox="1">
            <a:spLocks noChangeArrowheads="1"/>
          </p:cNvSpPr>
          <p:nvPr/>
        </p:nvSpPr>
        <p:spPr bwMode="auto">
          <a:xfrm>
            <a:off x="3124200" y="4894263"/>
            <a:ext cx="2327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Electronic commerce</a:t>
            </a:r>
          </a:p>
        </p:txBody>
      </p:sp>
      <p:sp>
        <p:nvSpPr>
          <p:cNvPr id="36881" name="TextBox 21"/>
          <p:cNvSpPr txBox="1">
            <a:spLocks noChangeArrowheads="1"/>
          </p:cNvSpPr>
          <p:nvPr/>
        </p:nvSpPr>
        <p:spPr bwMode="auto">
          <a:xfrm>
            <a:off x="4729163" y="5815013"/>
            <a:ext cx="1952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Business analytics</a:t>
            </a:r>
          </a:p>
        </p:txBody>
      </p:sp>
      <p:sp>
        <p:nvSpPr>
          <p:cNvPr id="36882" name="TextBox 22"/>
          <p:cNvSpPr txBox="1">
            <a:spLocks noChangeArrowheads="1"/>
          </p:cNvSpPr>
          <p:nvPr/>
        </p:nvSpPr>
        <p:spPr bwMode="auto">
          <a:xfrm>
            <a:off x="7367588" y="5038725"/>
            <a:ext cx="1954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Service science</a:t>
            </a:r>
          </a:p>
        </p:txBody>
      </p:sp>
      <p:sp>
        <p:nvSpPr>
          <p:cNvPr id="36883" name="TextBox 23"/>
          <p:cNvSpPr txBox="1">
            <a:spLocks noChangeArrowheads="1"/>
          </p:cNvSpPr>
          <p:nvPr/>
        </p:nvSpPr>
        <p:spPr bwMode="auto">
          <a:xfrm>
            <a:off x="6329363" y="4078288"/>
            <a:ext cx="2232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Supply chain management (SCM)</a:t>
            </a:r>
          </a:p>
        </p:txBody>
      </p:sp>
      <p:sp>
        <p:nvSpPr>
          <p:cNvPr id="36884" name="TextBox 24"/>
          <p:cNvSpPr txBox="1">
            <a:spLocks noChangeArrowheads="1"/>
          </p:cNvSpPr>
          <p:nvPr/>
        </p:nvSpPr>
        <p:spPr bwMode="auto">
          <a:xfrm>
            <a:off x="5492750" y="3651250"/>
            <a:ext cx="1952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Tw Cen MT" pitchFamily="34" charset="0"/>
              </a:rPr>
              <a:t>Six-sigma quality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321A46C1-AAF3-4B06-A605-027C1B227F1D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Current Issues in OSCM</a:t>
            </a:r>
          </a:p>
        </p:txBody>
      </p:sp>
      <p:sp>
        <p:nvSpPr>
          <p:cNvPr id="3891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r>
              <a:rPr lang="en-US" smtClean="0"/>
              <a:t>Coordinating relationships between members of SC </a:t>
            </a:r>
          </a:p>
          <a:p>
            <a:r>
              <a:rPr lang="en-US" smtClean="0"/>
              <a:t>Optimizing global network of suppliers, producers, and distributors</a:t>
            </a:r>
          </a:p>
          <a:p>
            <a:r>
              <a:rPr lang="en-US" smtClean="0"/>
              <a:t>Managing customer touch points</a:t>
            </a:r>
          </a:p>
          <a:p>
            <a:r>
              <a:rPr lang="en-US" smtClean="0"/>
              <a:t>Raising awareness of OSCM as a competitive weapon</a:t>
            </a:r>
          </a:p>
          <a:p>
            <a:r>
              <a:rPr lang="en-US" smtClean="0"/>
              <a:t>Sustainability and triple bottom line</a:t>
            </a:r>
          </a:p>
          <a:p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D5A836F1-344B-4E02-A570-53BFBF118C65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Efficiency, Effectiveness, and Value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FD081B54-0A92-445C-A27D-50606C15B83A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Efficiency and Wall Street</a:t>
            </a:r>
          </a:p>
        </p:txBody>
      </p:sp>
      <p:sp>
        <p:nvSpPr>
          <p:cNvPr id="4" name="Content Placeholder 3"/>
          <p:cNvSpPr>
            <a:spLocks noGrp="1" noRot="1" noChangeAspect="1" noMove="1" noResize="1" noEditPoints="1" noAdjustHandles="1" noChangeArrowheads="1" noChangeShapeType="1" noTextEdit="1"/>
          </p:cNvSpPr>
          <p:nvPr>
            <p:ph sz="quarter" idx="1"/>
          </p:nvPr>
        </p:nvSpPr>
        <p:spPr>
          <a:xfrm>
            <a:off x="612775" y="1600200"/>
            <a:ext cx="8153400" cy="4876800"/>
          </a:xfrm>
          <a:blipFill rotWithShape="1">
            <a:blip r:embed="rId3"/>
            <a:stretch>
              <a:fillRect l="-75" t="-2000"/>
            </a:stretch>
          </a:blipFill>
        </p:spPr>
        <p:txBody>
          <a:bodyPr>
            <a:norm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B3BABF30-E052-43C1-A240-B3F8DC00B4A0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Strategy, Processes, and Analytics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 lnSpcReduction="2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Operations and supply chain management involves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Product design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Purchasing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Manufacturing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Service operations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Logistics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Distribution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Success depends upon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Strategy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Processes to deliver products and services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Analytics to support the decisions needed to manage the firm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E756CF8C-FC1A-454C-A721-C3423F3E934F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What Is Operations and Supply Chain Management?</a:t>
            </a:r>
            <a:endParaRPr lang="en-US" dirty="0"/>
          </a:p>
        </p:txBody>
      </p:sp>
      <p:sp>
        <p:nvSpPr>
          <p:cNvPr id="20482" name="Content Placeholder 3"/>
          <p:cNvSpPr>
            <a:spLocks noGrp="1"/>
          </p:cNvSpPr>
          <p:nvPr>
            <p:ph sz="quarter" idx="1"/>
          </p:nvPr>
        </p:nvSpPr>
        <p:spPr>
          <a:xfrm>
            <a:off x="735013" y="1600200"/>
            <a:ext cx="8153400" cy="4495800"/>
          </a:xfrm>
        </p:spPr>
        <p:txBody>
          <a:bodyPr/>
          <a:lstStyle/>
          <a:p>
            <a:r>
              <a:rPr lang="en-US" smtClean="0"/>
              <a:t>The design, operation, and improvement of the systems that create and delivery the firm’s primary products and services</a:t>
            </a:r>
          </a:p>
          <a:p>
            <a:r>
              <a:rPr lang="en-US" smtClean="0"/>
              <a:t>Operations and supply chain management (OSCM) is</a:t>
            </a:r>
          </a:p>
          <a:p>
            <a:pPr lvl="1"/>
            <a:r>
              <a:rPr lang="en-US" smtClean="0"/>
              <a:t>A functional field of business</a:t>
            </a:r>
          </a:p>
          <a:p>
            <a:pPr lvl="1"/>
            <a:r>
              <a:rPr lang="en-US" smtClean="0"/>
              <a:t>Concerned with the management of the entire production/delivery system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0253746E-B0C9-4A81-B30F-4103172A4379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Operations and Supply Chain Processes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0340C7D9-B3C3-4FB2-9645-6A382C1072B5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12775" y="152400"/>
            <a:ext cx="8153400" cy="990600"/>
          </a:xfrm>
        </p:spPr>
        <p:txBody>
          <a:bodyPr/>
          <a:lstStyle/>
          <a:p>
            <a:r>
              <a:rPr lang="en-US" sz="4000" smtClean="0"/>
              <a:t>Process Steps for Men’s Nylon Supplex Parkas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DC1851D4-D1D0-4566-AF82-A33A1DF68D7C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560513"/>
            <a:ext cx="7772400" cy="529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Each Section of OSCM: What Is </a:t>
            </a:r>
            <a:r>
              <a:rPr lang="en-US" dirty="0"/>
              <a:t>A</a:t>
            </a:r>
            <a:r>
              <a:rPr lang="en-US" dirty="0" smtClean="0"/>
              <a:t>ccomplished?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2FC73275-D143-4B76-9874-21A05E1EE9DE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5888" y="1828800"/>
            <a:ext cx="6372225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Operations and Supply Chain Processes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7725EB28-726F-4563-9222-FA6E4DA545FC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669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Process Activities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Planning – processes needed to operate an existing supply chain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Sourcing – selection of suppliers that will deliver the goods and services needed to create the firm’s product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Making – producing the major product or service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Delivering – logistics processes such as selecting carriers, coordinating the movement of goods and information, and collecting payments from customers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Returning – receiving worn-out, excess, and/or defective products back from customers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8996E398-96D9-4359-BD26-F94E3EE81086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en-US" smtClean="0"/>
              <a:t>Goods versus Services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04800" y="2514600"/>
          <a:ext cx="8610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905000" y="1397000"/>
          <a:ext cx="5334000" cy="127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/>
              <a:t>1-</a:t>
            </a:r>
            <a:fld id="{3EDDE98A-E26D-48FE-A6C0-997969389B0A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232</TotalTime>
  <Words>494</Words>
  <Application>Microsoft Office PowerPoint</Application>
  <PresentationFormat>Presentazione su schermo (4:3)</PresentationFormat>
  <Paragraphs>127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Median</vt:lpstr>
      <vt:lpstr>Introduction </vt:lpstr>
      <vt:lpstr>Strategy, Processes, and Analytics</vt:lpstr>
      <vt:lpstr>What Is Operations and Supply Chain Management?</vt:lpstr>
      <vt:lpstr>Operations and Supply Chain Processes</vt:lpstr>
      <vt:lpstr>Process Steps for Men’s Nylon Supplex Parkas</vt:lpstr>
      <vt:lpstr>Each Section of OSCM: What Is Accomplished?</vt:lpstr>
      <vt:lpstr>Operations and Supply Chain Processes</vt:lpstr>
      <vt:lpstr>Process Activities</vt:lpstr>
      <vt:lpstr>Goods versus Services</vt:lpstr>
      <vt:lpstr>Careers in Operations and Supply Chain Management</vt:lpstr>
      <vt:lpstr>Historical Development of Operations and Supply Chain Management</vt:lpstr>
      <vt:lpstr>Current Issues in OSCM</vt:lpstr>
      <vt:lpstr>Efficiency, Effectiveness, and Value</vt:lpstr>
      <vt:lpstr>Efficiency and Wall Street</vt:lpstr>
    </vt:vector>
  </TitlesOfParts>
  <Company>The McGraw-Hill Companies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Putbrese, Kaylee</dc:creator>
  <cp:lastModifiedBy>DONATA</cp:lastModifiedBy>
  <cp:revision>25</cp:revision>
  <cp:lastPrinted>2012-10-09T20:51:32Z</cp:lastPrinted>
  <dcterms:created xsi:type="dcterms:W3CDTF">2012-08-16T13:11:05Z</dcterms:created>
  <dcterms:modified xsi:type="dcterms:W3CDTF">2016-03-17T20:19:31Z</dcterms:modified>
</cp:coreProperties>
</file>