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../../DISPENSA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IV LEZIONE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RITA EL KHAYAT, </a:t>
            </a:r>
            <a:r>
              <a:rPr lang="it-IT" i="1" dirty="0" smtClean="0"/>
              <a:t>La Femme artiste </a:t>
            </a:r>
            <a:r>
              <a:rPr lang="it-IT" i="1" dirty="0" err="1" smtClean="0"/>
              <a:t>dans</a:t>
            </a:r>
            <a:r>
              <a:rPr lang="it-IT" i="1" dirty="0" smtClean="0"/>
              <a:t> le monde arabe </a:t>
            </a:r>
            <a:r>
              <a:rPr lang="it-IT" dirty="0" smtClean="0"/>
              <a:t>(2011) (pagine da studiare da 11 a 152)</a:t>
            </a: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I PARTIE: ÊTRE UNE FEMME ARTISTE?</a:t>
            </a:r>
          </a:p>
          <a:p>
            <a:r>
              <a:rPr lang="it-IT" dirty="0" smtClean="0"/>
              <a:t>Le </a:t>
            </a:r>
            <a:r>
              <a:rPr lang="it-IT" dirty="0" err="1" smtClean="0"/>
              <a:t>processus</a:t>
            </a:r>
            <a:r>
              <a:rPr lang="it-IT" dirty="0" smtClean="0"/>
              <a:t> d’</a:t>
            </a:r>
            <a:r>
              <a:rPr lang="it-IT" dirty="0" err="1" smtClean="0"/>
              <a:t>affirmation</a:t>
            </a:r>
            <a:r>
              <a:rPr lang="it-IT" dirty="0" smtClean="0"/>
              <a:t>;</a:t>
            </a:r>
          </a:p>
          <a:p>
            <a:r>
              <a:rPr lang="it-IT" dirty="0" smtClean="0"/>
              <a:t>La vision orientaliste;</a:t>
            </a: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II PARTIE: DU </a:t>
            </a:r>
            <a:r>
              <a:rPr lang="it-IT" dirty="0" err="1" smtClean="0">
                <a:solidFill>
                  <a:srgbClr val="FF0000"/>
                </a:solidFill>
              </a:rPr>
              <a:t>XXe</a:t>
            </a:r>
            <a:r>
              <a:rPr lang="it-IT" dirty="0" smtClean="0">
                <a:solidFill>
                  <a:srgbClr val="FF0000"/>
                </a:solidFill>
              </a:rPr>
              <a:t> SIÈCLE À NOS </a:t>
            </a:r>
            <a:r>
              <a:rPr lang="it-IT" dirty="0" err="1" smtClean="0">
                <a:solidFill>
                  <a:srgbClr val="FF0000"/>
                </a:solidFill>
              </a:rPr>
              <a:t>JOURS…</a:t>
            </a:r>
            <a:r>
              <a:rPr lang="it-IT" dirty="0" smtClean="0">
                <a:solidFill>
                  <a:srgbClr val="FF0000"/>
                </a:solidFill>
              </a:rPr>
              <a:t>.</a:t>
            </a:r>
          </a:p>
          <a:p>
            <a:r>
              <a:rPr lang="it-IT" dirty="0" smtClean="0"/>
              <a:t>La femme arabe </a:t>
            </a:r>
            <a:r>
              <a:rPr lang="it-IT" dirty="0" err="1" smtClean="0"/>
              <a:t>et</a:t>
            </a:r>
            <a:r>
              <a:rPr lang="it-IT" dirty="0" smtClean="0"/>
              <a:t> la </a:t>
            </a:r>
            <a:r>
              <a:rPr lang="it-IT" dirty="0" err="1" smtClean="0"/>
              <a:t>littérature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                                       </a:t>
            </a:r>
            <a:r>
              <a:rPr lang="it-IT" sz="2000" dirty="0" smtClean="0"/>
              <a:t>(</a:t>
            </a:r>
            <a:r>
              <a:rPr lang="it-IT" sz="2000" dirty="0" err="1" smtClean="0"/>
              <a:t>M.Segarra</a:t>
            </a:r>
            <a:r>
              <a:rPr lang="it-IT" sz="2000" dirty="0" smtClean="0"/>
              <a:t>, </a:t>
            </a:r>
            <a:r>
              <a:rPr lang="it-IT" sz="2000" i="1" dirty="0" err="1" smtClean="0"/>
              <a:t>Leur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pesant</a:t>
            </a:r>
            <a:r>
              <a:rPr lang="it-IT" sz="2000" i="1" dirty="0" smtClean="0"/>
              <a:t> de  </a:t>
            </a:r>
          </a:p>
          <a:p>
            <a:pPr>
              <a:buNone/>
            </a:pPr>
            <a:r>
              <a:rPr lang="it-IT" sz="2000" i="1" dirty="0" smtClean="0"/>
              <a:t>                                                       </a:t>
            </a:r>
            <a:r>
              <a:rPr lang="it-IT" sz="2000" i="1" dirty="0" err="1" smtClean="0"/>
              <a:t>poudre</a:t>
            </a:r>
            <a:r>
              <a:rPr lang="it-IT" sz="2000" i="1" dirty="0" smtClean="0"/>
              <a:t>, 1997)           </a:t>
            </a:r>
            <a:r>
              <a:rPr lang="it-IT" sz="2000" dirty="0" smtClean="0"/>
              <a:t> </a:t>
            </a:r>
            <a:endParaRPr lang="it-IT" sz="2000" dirty="0"/>
          </a:p>
        </p:txBody>
      </p:sp>
      <p:sp>
        <p:nvSpPr>
          <p:cNvPr id="4" name="Freccia in giù 3"/>
          <p:cNvSpPr/>
          <p:nvPr/>
        </p:nvSpPr>
        <p:spPr>
          <a:xfrm>
            <a:off x="4716016" y="5085184"/>
            <a:ext cx="79208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POUR RÉSUMER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mtClean="0">
                <a:hlinkClick r:id="rId2" action="ppaction://hlinkfile"/>
              </a:rPr>
              <a:t>DISPENSA.docx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72</Words>
  <Application>Microsoft Office PowerPoint</Application>
  <PresentationFormat>Presentazione su schermo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Loggia</vt:lpstr>
      <vt:lpstr>IV LEZIONE</vt:lpstr>
      <vt:lpstr>POUR RÉSUMER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 LEZIONE</dc:title>
  <dc:creator>claudia</dc:creator>
  <cp:lastModifiedBy>claudia</cp:lastModifiedBy>
  <cp:revision>6</cp:revision>
  <dcterms:created xsi:type="dcterms:W3CDTF">2015-09-26T15:52:08Z</dcterms:created>
  <dcterms:modified xsi:type="dcterms:W3CDTF">2015-09-27T15:28:06Z</dcterms:modified>
</cp:coreProperties>
</file>