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29/10/2015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Rettango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ttango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ttore 1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ttore 1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ttore 1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ttango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29/10/2015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29/10/2015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B6055F8-1D02-4417-9241-55C834FD9970}" type="datetimeFigureOut">
              <a:rPr lang="it-IT" smtClean="0"/>
              <a:pPr/>
              <a:t>29/10/2015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B6055F8-1D02-4417-9241-55C834FD9970}" type="datetimeFigureOut">
              <a:rPr lang="it-IT" smtClean="0"/>
              <a:pPr/>
              <a:t>29/10/2015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ttore 1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ttore 1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ttango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ttore 1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29/10/2015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29/10/2015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B6055F8-1D02-4417-9241-55C834FD9970}" type="datetimeFigureOut">
              <a:rPr lang="it-IT" smtClean="0"/>
              <a:pPr/>
              <a:t>29/10/2015</a:t>
            </a:fld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29/10/2015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egnaposto contenut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B6055F8-1D02-4417-9241-55C834FD9970}" type="datetimeFigureOut">
              <a:rPr lang="it-IT" smtClean="0"/>
              <a:pPr/>
              <a:t>29/10/2015</a:t>
            </a:fld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3" name="Segnaposto piè di pagina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ttango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ttore 1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ttore 1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egnaposto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B6055F8-1D02-4417-9241-55C834FD9970}" type="datetimeFigureOut">
              <a:rPr lang="it-IT" smtClean="0"/>
              <a:pPr/>
              <a:t>29/10/2015</a:t>
            </a:fld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29/10/2015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ttango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DISPENSA.docx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LEZIONE V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it-IT" dirty="0" smtClean="0"/>
              <a:t>MALIKA MOKEDDEM: BRÈVE PRÉSENTATION D’ UNE INTELLECTUELLE </a:t>
            </a:r>
            <a:r>
              <a:rPr lang="it-IT" i="1" dirty="0" smtClean="0"/>
              <a:t>HORS-DÉFINITION</a:t>
            </a:r>
          </a:p>
          <a:p>
            <a:pPr>
              <a:buNone/>
            </a:pPr>
            <a:endParaRPr lang="it-IT" i="1" dirty="0" smtClean="0"/>
          </a:p>
          <a:p>
            <a:pPr>
              <a:buNone/>
            </a:pPr>
            <a:endParaRPr lang="it-IT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345859"/>
              </p:ext>
            </p:extLst>
          </p:nvPr>
        </p:nvGraphicFramePr>
        <p:xfrm>
          <a:off x="3143250" y="3086100"/>
          <a:ext cx="2857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Oggetto shell Packager" showAsIcon="1" r:id="rId3" imgW="2858040" imgH="685800" progId="Package">
                  <p:embed/>
                </p:oleObj>
              </mc:Choice>
              <mc:Fallback>
                <p:oleObj name="Oggetto shell Packager" showAsIcon="1" r:id="rId3" imgW="2858040" imgH="6858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0" y="3086100"/>
                        <a:ext cx="28575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MALIKA MOKEDDEM EN QUELQUES </a:t>
            </a:r>
            <a:r>
              <a:rPr lang="it-IT" dirty="0" err="1" smtClean="0"/>
              <a:t>MOTS…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Fumetto 4 5"/>
          <p:cNvSpPr/>
          <p:nvPr/>
        </p:nvSpPr>
        <p:spPr>
          <a:xfrm>
            <a:off x="467544" y="1124744"/>
            <a:ext cx="7776864" cy="496855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619672" y="2420888"/>
            <a:ext cx="4896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KENADSA 1949 (ALGÉRIE);</a:t>
            </a:r>
          </a:p>
          <a:p>
            <a:r>
              <a:rPr lang="it-IT" dirty="0" smtClean="0"/>
              <a:t>L’ÉCOLE; </a:t>
            </a:r>
          </a:p>
          <a:p>
            <a:r>
              <a:rPr lang="it-IT" dirty="0" smtClean="0"/>
              <a:t>ÉTUDES DE MÉDECINE;</a:t>
            </a:r>
          </a:p>
          <a:p>
            <a:r>
              <a:rPr lang="it-IT" dirty="0" smtClean="0"/>
              <a:t>LA GRAND-MÈRE-MÈRE/ LE NOMADISME-LE SEDANTARISME;</a:t>
            </a:r>
          </a:p>
          <a:p>
            <a:r>
              <a:rPr lang="it-IT" dirty="0" smtClean="0"/>
              <a:t>INTÉGRISME;</a:t>
            </a:r>
          </a:p>
          <a:p>
            <a:r>
              <a:rPr lang="it-IT" dirty="0" smtClean="0"/>
              <a:t>LA FEMME; </a:t>
            </a:r>
          </a:p>
          <a:p>
            <a:r>
              <a:rPr lang="it-IT" dirty="0" smtClean="0"/>
              <a:t>LA COLONISATION;</a:t>
            </a:r>
          </a:p>
          <a:p>
            <a:r>
              <a:rPr lang="it-IT" dirty="0" smtClean="0"/>
              <a:t>L’IDENTITÉ/L’EXIL;</a:t>
            </a:r>
          </a:p>
          <a:p>
            <a:r>
              <a:rPr lang="it-IT" dirty="0" smtClean="0"/>
              <a:t>LES LANGUES</a:t>
            </a:r>
          </a:p>
          <a:p>
            <a:r>
              <a:rPr lang="it-IT" dirty="0" smtClean="0"/>
              <a:t>L’ÉCRITURE-URGENCE</a:t>
            </a:r>
          </a:p>
          <a:p>
            <a:r>
              <a:rPr lang="it-IT" dirty="0" smtClean="0"/>
              <a:t> </a:t>
            </a:r>
            <a:endParaRPr lang="it-IT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POUR </a:t>
            </a:r>
            <a:r>
              <a:rPr lang="it-IT" dirty="0" err="1" smtClean="0"/>
              <a:t>RÉSUMER…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it-IT" dirty="0" err="1" smtClean="0">
                <a:hlinkClick r:id="rId2" action="ppaction://hlinkfile"/>
              </a:rPr>
              <a:t>DISPENSA.docx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oggia">
  <a:themeElements>
    <a:clrScheme name="Loggi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Loggi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132</TotalTime>
  <Words>54</Words>
  <Application>Microsoft Office PowerPoint</Application>
  <PresentationFormat>Presentazione su schermo (4:3)</PresentationFormat>
  <Paragraphs>16</Paragraphs>
  <Slides>3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Century Schoolbook</vt:lpstr>
      <vt:lpstr>Wingdings</vt:lpstr>
      <vt:lpstr>Wingdings 2</vt:lpstr>
      <vt:lpstr>Loggia</vt:lpstr>
      <vt:lpstr>Pacchetto</vt:lpstr>
      <vt:lpstr>LEZIONE V</vt:lpstr>
      <vt:lpstr>MALIKA MOKEDDEM EN QUELQUES MOTS….</vt:lpstr>
      <vt:lpstr>POUR RÉSUMER…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LEZIONE V</dc:title>
  <dc:creator>claudia</dc:creator>
  <cp:lastModifiedBy>claudia mansueto</cp:lastModifiedBy>
  <cp:revision>10</cp:revision>
  <dcterms:created xsi:type="dcterms:W3CDTF">2015-10-01T15:41:05Z</dcterms:created>
  <dcterms:modified xsi:type="dcterms:W3CDTF">2015-10-29T17:23:08Z</dcterms:modified>
</cp:coreProperties>
</file>