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03/10/2015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DISPENSA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LEZIONE </a:t>
            </a:r>
            <a:r>
              <a:rPr lang="it-IT" dirty="0" err="1" smtClean="0"/>
              <a:t>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it-IT" dirty="0" smtClean="0"/>
              <a:t>1 </a:t>
            </a:r>
            <a:r>
              <a:rPr lang="it-IT" sz="2000" dirty="0" smtClean="0"/>
              <a:t>MALIKA MOKEDDEM , </a:t>
            </a:r>
            <a:r>
              <a:rPr lang="it-IT" sz="2000" i="1" dirty="0" err="1" smtClean="0"/>
              <a:t>Je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dois</a:t>
            </a:r>
            <a:r>
              <a:rPr lang="it-IT" sz="2000" i="1" dirty="0" smtClean="0"/>
              <a:t> tout à ton </a:t>
            </a:r>
            <a:r>
              <a:rPr lang="it-IT" sz="2000" i="1" dirty="0" err="1" smtClean="0"/>
              <a:t>oubli</a:t>
            </a:r>
            <a:r>
              <a:rPr lang="it-IT" sz="2000" i="1" dirty="0" smtClean="0"/>
              <a:t> </a:t>
            </a:r>
            <a:r>
              <a:rPr lang="it-IT" sz="2000" dirty="0" smtClean="0"/>
              <a:t>(2008);</a:t>
            </a:r>
          </a:p>
          <a:p>
            <a:pPr>
              <a:buNone/>
            </a:pPr>
            <a:r>
              <a:rPr lang="it-IT" dirty="0" smtClean="0"/>
              <a:t>2 </a:t>
            </a:r>
            <a:r>
              <a:rPr lang="it-IT" sz="2000" dirty="0" smtClean="0"/>
              <a:t>ASSIA DJEBAR: BRÈVE PRÉSENTATION D’ UNE INTELLECTUELLE </a:t>
            </a:r>
            <a:r>
              <a:rPr lang="it-IT" sz="2000" i="1" dirty="0" smtClean="0"/>
              <a:t>INSOUMISE.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>
                <a:solidFill>
                  <a:srgbClr val="FF0000"/>
                </a:solidFill>
              </a:rPr>
              <a:t>1 MALIKA MOKEDDEM , </a:t>
            </a:r>
            <a:r>
              <a:rPr lang="it-IT" i="1" dirty="0" err="1" smtClean="0">
                <a:solidFill>
                  <a:srgbClr val="FF0000"/>
                </a:solidFill>
              </a:rPr>
              <a:t>Je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</a:rPr>
              <a:t>dois</a:t>
            </a:r>
            <a:r>
              <a:rPr lang="it-IT" i="1" dirty="0" smtClean="0">
                <a:solidFill>
                  <a:srgbClr val="FF0000"/>
                </a:solidFill>
              </a:rPr>
              <a:t> tout à ton </a:t>
            </a:r>
            <a:r>
              <a:rPr lang="it-IT" i="1" dirty="0" err="1" smtClean="0">
                <a:solidFill>
                  <a:srgbClr val="FF0000"/>
                </a:solidFill>
              </a:rPr>
              <a:t>oubli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(2008)</a:t>
            </a:r>
          </a:p>
          <a:p>
            <a:r>
              <a:rPr lang="it-IT" dirty="0" smtClean="0"/>
              <a:t>LE ROMAN. </a:t>
            </a:r>
            <a:r>
              <a:rPr lang="it-IT" u="sng" dirty="0" err="1" smtClean="0"/>
              <a:t>Thématiques</a:t>
            </a:r>
            <a:r>
              <a:rPr lang="it-IT" u="sng" dirty="0" smtClean="0"/>
              <a:t> </a:t>
            </a:r>
            <a:r>
              <a:rPr lang="it-IT" u="sng" dirty="0" err="1" smtClean="0"/>
              <a:t>principales</a:t>
            </a:r>
            <a:r>
              <a:rPr lang="it-IT" u="sng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L’</a:t>
            </a:r>
            <a:r>
              <a:rPr lang="it-IT" dirty="0" err="1" smtClean="0"/>
              <a:t>identité</a:t>
            </a:r>
            <a:r>
              <a:rPr lang="it-IT" dirty="0" smtClean="0"/>
              <a:t> de Selma;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Le </a:t>
            </a:r>
            <a:r>
              <a:rPr lang="it-IT" dirty="0" err="1" smtClean="0"/>
              <a:t>paysage</a:t>
            </a:r>
            <a:r>
              <a:rPr lang="it-IT" dirty="0" smtClean="0"/>
              <a:t> </a:t>
            </a:r>
            <a:r>
              <a:rPr lang="it-IT" dirty="0" err="1" smtClean="0"/>
              <a:t>algérien</a:t>
            </a:r>
            <a:r>
              <a:rPr lang="it-IT" dirty="0" smtClean="0"/>
              <a:t> (le </a:t>
            </a:r>
            <a:r>
              <a:rPr lang="it-IT" dirty="0" err="1" smtClean="0"/>
              <a:t>désert</a:t>
            </a:r>
            <a:r>
              <a:rPr lang="it-IT" dirty="0" smtClean="0"/>
              <a:t> </a:t>
            </a:r>
            <a:r>
              <a:rPr lang="it-IT" dirty="0" err="1" smtClean="0"/>
              <a:t>et</a:t>
            </a:r>
            <a:r>
              <a:rPr lang="it-IT" dirty="0" smtClean="0"/>
              <a:t> la </a:t>
            </a:r>
            <a:r>
              <a:rPr lang="it-IT" dirty="0" err="1" smtClean="0"/>
              <a:t>mer</a:t>
            </a:r>
            <a:r>
              <a:rPr lang="it-IT" dirty="0" smtClean="0"/>
              <a:t>);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Le crime de la mère;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Le </a:t>
            </a:r>
            <a:r>
              <a:rPr lang="it-IT" i="1" dirty="0" smtClean="0"/>
              <a:t>mal de mère</a:t>
            </a:r>
            <a:r>
              <a:rPr lang="it-IT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2 ASSIA DJEBAR: BRÈVE PRÉSENTATION D’ UNE INTELLECTUELLE </a:t>
            </a:r>
            <a:r>
              <a:rPr lang="it-IT" sz="2000" i="1" dirty="0" smtClean="0">
                <a:solidFill>
                  <a:srgbClr val="FF0000"/>
                </a:solidFill>
              </a:rPr>
              <a:t>INSOUMISE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835696" y="29249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0" y="3086100"/>
          <a:ext cx="2667000" cy="685800"/>
        </p:xfrm>
        <a:graphic>
          <a:graphicData uri="http://schemas.openxmlformats.org/presentationml/2006/ole">
            <p:oleObj spid="_x0000_s2050" name="Oggetto shell Packager" showAsIcon="1" r:id="rId3" imgW="2667600" imgH="685800" progId="Package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ASSIA DJEBAR EN QUELQUES </a:t>
            </a:r>
            <a:r>
              <a:rPr lang="it-IT" dirty="0" err="1" smtClean="0"/>
              <a:t>MOTS…</a:t>
            </a:r>
            <a:r>
              <a:rPr lang="it-IT" dirty="0" smtClean="0"/>
              <a:t>.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sp>
        <p:nvSpPr>
          <p:cNvPr id="4" name="Fumetto 4 3"/>
          <p:cNvSpPr/>
          <p:nvPr/>
        </p:nvSpPr>
        <p:spPr>
          <a:xfrm>
            <a:off x="683568" y="1556792"/>
            <a:ext cx="7200800" cy="4464496"/>
          </a:xfrm>
          <a:prstGeom prst="cloudCallou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</a:p>
          <a:p>
            <a:pPr algn="ctr"/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79712" y="2420888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L’ENFANCE;</a:t>
            </a:r>
          </a:p>
          <a:p>
            <a:r>
              <a:rPr lang="it-IT" dirty="0" smtClean="0"/>
              <a:t>L’ACTIVITÉ LITTÉRAIRE ET L’ENGAGEMENT POLITIQUE;</a:t>
            </a:r>
          </a:p>
          <a:p>
            <a:r>
              <a:rPr lang="it-IT" dirty="0" smtClean="0"/>
              <a:t>LA PROBLÉMATIQUE FÉMININE;</a:t>
            </a:r>
          </a:p>
          <a:p>
            <a:r>
              <a:rPr lang="it-IT" dirty="0" smtClean="0"/>
              <a:t>LA GUERRE, LA RELIGION, L’ÉDUCATION, LA LANGUE ET L’IDENTITÉ;</a:t>
            </a:r>
          </a:p>
          <a:p>
            <a:r>
              <a:rPr lang="it-IT" dirty="0" smtClean="0"/>
              <a:t>L’ÉCRITURE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POUR </a:t>
            </a:r>
            <a:r>
              <a:rPr lang="it-IT" dirty="0" err="1" smtClean="0"/>
              <a:t>RÉSUMER…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mtClean="0">
                <a:hlinkClick r:id="rId2" action="ppaction://hlinkfile"/>
              </a:rPr>
              <a:t>DISPENSA.docx</a:t>
            </a:r>
            <a:endParaRPr lang="it-I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89</TotalTime>
  <Words>119</Words>
  <Application>Microsoft Office PowerPoint</Application>
  <PresentationFormat>Presentazione su schermo (4:3)</PresentationFormat>
  <Paragraphs>22</Paragraphs>
  <Slides>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Loggia</vt:lpstr>
      <vt:lpstr>Pacchetto</vt:lpstr>
      <vt:lpstr>LEZIONE VI</vt:lpstr>
      <vt:lpstr>2 ASSIA DJEBAR: BRÈVE PRÉSENTATION D’ UNE INTELLECTUELLE INSOUMISE</vt:lpstr>
      <vt:lpstr>ASSIA DJEBAR EN QUELQUES MOTS…. </vt:lpstr>
      <vt:lpstr>POUR RÉSUMER…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claudia</dc:creator>
  <cp:lastModifiedBy>claudia</cp:lastModifiedBy>
  <cp:revision>11</cp:revision>
  <dcterms:created xsi:type="dcterms:W3CDTF">2015-10-02T16:18:57Z</dcterms:created>
  <dcterms:modified xsi:type="dcterms:W3CDTF">2015-10-03T09:44:13Z</dcterms:modified>
</cp:coreProperties>
</file>