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64C8-846E-43DD-B984-4862143E7C9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95" y="357166"/>
            <a:ext cx="85268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95" y="214290"/>
            <a:ext cx="820803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8939"/>
            <a:ext cx="8729522" cy="645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30" y="214290"/>
            <a:ext cx="825709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65" y="142852"/>
            <a:ext cx="860293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171" y="285728"/>
            <a:ext cx="8415653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10" y="142852"/>
            <a:ext cx="8334480" cy="621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494" y="500042"/>
            <a:ext cx="815275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8940"/>
            <a:ext cx="8358246" cy="61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12" y="214290"/>
            <a:ext cx="853606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662" y="214290"/>
            <a:ext cx="844380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209" y="357165"/>
            <a:ext cx="8007195" cy="636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482912" cy="62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63" y="1047750"/>
            <a:ext cx="6238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42988"/>
            <a:ext cx="64389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062038"/>
            <a:ext cx="64198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038225"/>
            <a:ext cx="639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023938"/>
            <a:ext cx="63912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1066800"/>
            <a:ext cx="63817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052513"/>
            <a:ext cx="63627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1052513"/>
            <a:ext cx="63722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876" y="214290"/>
            <a:ext cx="8662911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38225"/>
            <a:ext cx="64389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830" y="214290"/>
            <a:ext cx="796462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403" y="214290"/>
            <a:ext cx="8693610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303" y="214290"/>
            <a:ext cx="839460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43884"/>
            <a:ext cx="8468846" cy="639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820" y="142852"/>
            <a:ext cx="8618021" cy="643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761" y="214290"/>
            <a:ext cx="8538473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094" y="285728"/>
            <a:ext cx="834390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Presentazione su schermo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Scienze Chimiche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fornasiero</dc:creator>
  <cp:lastModifiedBy>fornasiero</cp:lastModifiedBy>
  <cp:revision>16</cp:revision>
  <dcterms:created xsi:type="dcterms:W3CDTF">2013-03-13T09:32:55Z</dcterms:created>
  <dcterms:modified xsi:type="dcterms:W3CDTF">2016-03-10T07:55:43Z</dcterms:modified>
</cp:coreProperties>
</file>