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2" r:id="rId11"/>
    <p:sldId id="269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2" r:id="rId40"/>
    <p:sldId id="300" r:id="rId41"/>
    <p:sldId id="301" r:id="rId42"/>
    <p:sldId id="303" r:id="rId43"/>
    <p:sldId id="304" r:id="rId44"/>
    <p:sldId id="305" r:id="rId45"/>
    <p:sldId id="306" r:id="rId46"/>
    <p:sldId id="307" r:id="rId47"/>
    <p:sldId id="309" r:id="rId48"/>
    <p:sldId id="310" r:id="rId49"/>
    <p:sldId id="311" r:id="rId50"/>
    <p:sldId id="312" r:id="rId51"/>
    <p:sldId id="327" r:id="rId52"/>
    <p:sldId id="308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44DF-4C12-4910-8E0A-716682D42C12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EF2E-323A-4CEA-BA13-C3C9EFEA1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92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44DF-4C12-4910-8E0A-716682D42C12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EF2E-323A-4CEA-BA13-C3C9EFEA1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54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44DF-4C12-4910-8E0A-716682D42C12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EF2E-323A-4CEA-BA13-C3C9EFEA1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73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44DF-4C12-4910-8E0A-716682D42C12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EF2E-323A-4CEA-BA13-C3C9EFEA1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85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44DF-4C12-4910-8E0A-716682D42C12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EF2E-323A-4CEA-BA13-C3C9EFEA1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0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44DF-4C12-4910-8E0A-716682D42C12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EF2E-323A-4CEA-BA13-C3C9EFEA1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40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44DF-4C12-4910-8E0A-716682D42C12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EF2E-323A-4CEA-BA13-C3C9EFEA1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04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44DF-4C12-4910-8E0A-716682D42C12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EF2E-323A-4CEA-BA13-C3C9EFEA1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64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44DF-4C12-4910-8E0A-716682D42C12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EF2E-323A-4CEA-BA13-C3C9EFEA1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40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44DF-4C12-4910-8E0A-716682D42C12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EF2E-323A-4CEA-BA13-C3C9EFEA1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68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44DF-4C12-4910-8E0A-716682D42C12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EF2E-323A-4CEA-BA13-C3C9EFEA1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47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544DF-4C12-4910-8E0A-716682D42C12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EEF2E-323A-4CEA-BA13-C3C9EFEA1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07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501"/>
            <a:ext cx="9180512" cy="695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926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09575"/>
            <a:ext cx="798195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297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66713"/>
            <a:ext cx="805815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164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90525"/>
            <a:ext cx="8001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386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85750"/>
            <a:ext cx="812482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41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85763"/>
            <a:ext cx="800100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36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23863"/>
            <a:ext cx="793432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530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00050"/>
            <a:ext cx="797242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397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47675"/>
            <a:ext cx="804862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596336" y="1412776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292080" y="1637184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20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09575"/>
            <a:ext cx="7972425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876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52438"/>
            <a:ext cx="798195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3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9958"/>
            <a:ext cx="8642720" cy="647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316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09575"/>
            <a:ext cx="8143875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076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85763"/>
            <a:ext cx="795337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126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0395"/>
            <a:ext cx="8162677" cy="611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695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04813"/>
            <a:ext cx="79438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613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28625"/>
            <a:ext cx="79819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787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85763"/>
            <a:ext cx="798195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890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81000"/>
            <a:ext cx="80105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11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47675"/>
            <a:ext cx="795337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377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19088"/>
            <a:ext cx="81534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081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47663"/>
            <a:ext cx="810577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9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311"/>
            <a:ext cx="8712968" cy="657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716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"/>
            <a:ext cx="8077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127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52438"/>
            <a:ext cx="797242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863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95288"/>
            <a:ext cx="794385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951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81000"/>
            <a:ext cx="80581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063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19100"/>
            <a:ext cx="81153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98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423863"/>
            <a:ext cx="806767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023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09575"/>
            <a:ext cx="81153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045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14338"/>
            <a:ext cx="802005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936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95288"/>
            <a:ext cx="802005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8013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81000"/>
            <a:ext cx="79533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1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9956"/>
            <a:ext cx="8598220" cy="647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883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85763"/>
            <a:ext cx="803910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933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90525"/>
            <a:ext cx="80391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0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42913"/>
            <a:ext cx="79629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8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19100"/>
            <a:ext cx="79629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4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85763"/>
            <a:ext cx="795337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2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61950"/>
            <a:ext cx="812482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0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71475"/>
            <a:ext cx="798195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3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00050"/>
            <a:ext cx="813435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1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85763"/>
            <a:ext cx="799147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0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76238"/>
            <a:ext cx="80010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8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9914"/>
            <a:ext cx="8527571" cy="638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9239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381000"/>
            <a:ext cx="79724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5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76238"/>
            <a:ext cx="8048625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64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52438"/>
            <a:ext cx="798195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71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90525"/>
            <a:ext cx="801052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2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90525"/>
            <a:ext cx="808672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7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81000"/>
            <a:ext cx="81438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24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00050"/>
            <a:ext cx="804862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9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813"/>
            <a:ext cx="80772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8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61950"/>
            <a:ext cx="81153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4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33375"/>
            <a:ext cx="80200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5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050"/>
            <a:ext cx="8541575" cy="641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7407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61950"/>
            <a:ext cx="80391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7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52425"/>
            <a:ext cx="80962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3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38138"/>
            <a:ext cx="817245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8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23850"/>
            <a:ext cx="802005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88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66713"/>
            <a:ext cx="810577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2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0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85" y="188640"/>
            <a:ext cx="8220854" cy="619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750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" y="299144"/>
            <a:ext cx="8167439" cy="612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27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05838" cy="643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9377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Presentazione su schermo (4:3)</PresentationFormat>
  <Paragraphs>0</Paragraphs>
  <Slides>66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66</vt:i4>
      </vt:variant>
    </vt:vector>
  </HeadingPairs>
  <TitlesOfParts>
    <vt:vector size="6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fornasiero</dc:creator>
  <cp:lastModifiedBy>fornasiero</cp:lastModifiedBy>
  <cp:revision>8</cp:revision>
  <dcterms:created xsi:type="dcterms:W3CDTF">2016-04-12T13:50:48Z</dcterms:created>
  <dcterms:modified xsi:type="dcterms:W3CDTF">2016-04-13T10:38:25Z</dcterms:modified>
</cp:coreProperties>
</file>