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62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7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59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5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32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3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65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29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3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7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8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3492-E65A-AE49-8BC4-67C457D49B4D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32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 </a:t>
            </a:r>
            <a:r>
              <a:rPr lang="it-IT" dirty="0" smtClean="0"/>
              <a:t>i prospetti del bilancio civilistico</a:t>
            </a:r>
            <a:br>
              <a:rPr lang="it-IT" dirty="0" smtClean="0"/>
            </a:br>
            <a:r>
              <a:rPr lang="it-IT" dirty="0" smtClean="0"/>
              <a:t>redatto in “forma ordinaria” </a:t>
            </a:r>
            <a:br>
              <a:rPr lang="it-IT" dirty="0" smtClean="0"/>
            </a:br>
            <a:r>
              <a:rPr lang="it-IT" dirty="0" smtClean="0"/>
              <a:t>ex artt. 2424 e 2425 c.c.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schema legale dello Stato </a:t>
            </a:r>
            <a:r>
              <a:rPr lang="it-IT" dirty="0"/>
              <a:t>P</a:t>
            </a:r>
            <a:r>
              <a:rPr lang="it-IT" dirty="0" smtClean="0"/>
              <a:t>atrimoniale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Art. 2424 “contenuto dello Stato </a:t>
            </a:r>
            <a:r>
              <a:rPr lang="it-IT" sz="2800" b="1" dirty="0"/>
              <a:t>P</a:t>
            </a:r>
            <a:r>
              <a:rPr lang="it-IT" sz="2800" b="1" dirty="0" smtClean="0"/>
              <a:t>atrimoniale”</a:t>
            </a:r>
            <a:endParaRPr lang="it-IT" sz="2800" dirty="0" smtClean="0"/>
          </a:p>
          <a:p>
            <a:r>
              <a:rPr lang="it-IT" sz="2800" dirty="0" smtClean="0"/>
              <a:t>“Lo Stato </a:t>
            </a:r>
            <a:r>
              <a:rPr lang="it-IT" sz="2800" dirty="0"/>
              <a:t>P</a:t>
            </a:r>
            <a:r>
              <a:rPr lang="it-IT" sz="2800" dirty="0" smtClean="0"/>
              <a:t>atrimoniale deve essere redatto in conformità al seguente schema </a:t>
            </a:r>
            <a:r>
              <a:rPr lang="mr-IN" sz="2800" dirty="0" smtClean="0"/>
              <a:t>…</a:t>
            </a:r>
            <a:r>
              <a:rPr lang="it-IT" sz="2800" dirty="0" smtClean="0"/>
              <a:t>) </a:t>
            </a:r>
          </a:p>
          <a:p>
            <a:r>
              <a:rPr lang="it-IT" sz="2800" dirty="0" smtClean="0"/>
              <a:t>l’</a:t>
            </a:r>
            <a:r>
              <a:rPr lang="it-IT" sz="2800" b="1" dirty="0" smtClean="0"/>
              <a:t>art. 2424 </a:t>
            </a:r>
            <a:r>
              <a:rPr lang="it-IT" sz="2800" dirty="0" smtClean="0"/>
              <a:t>fissa il modello legale dello Stato </a:t>
            </a:r>
            <a:r>
              <a:rPr lang="it-IT" sz="2800" dirty="0"/>
              <a:t>P</a:t>
            </a:r>
            <a:r>
              <a:rPr lang="it-IT" sz="2800" dirty="0" smtClean="0"/>
              <a:t>atrimoniale </a:t>
            </a:r>
          </a:p>
          <a:p>
            <a:r>
              <a:rPr lang="it-IT" sz="2800" dirty="0" smtClean="0"/>
              <a:t>A differenza dello schema risultante dalla contabilità generale, il modello legale prevede la riclassificazione dei valori così da favorire la chiarezza del bilancio d’esercizio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0587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riclassificazione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processo </a:t>
            </a:r>
            <a:r>
              <a:rPr lang="it-IT" dirty="0" smtClean="0"/>
              <a:t>con il </a:t>
            </a:r>
            <a:r>
              <a:rPr lang="it-IT" dirty="0"/>
              <a:t>quale i dati di bilancio sono riordinati, raggruppati e disposti in maniera tale da evidenziare </a:t>
            </a:r>
            <a:r>
              <a:rPr lang="it-IT" dirty="0" smtClean="0"/>
              <a:t>alcune grandezze </a:t>
            </a:r>
            <a:r>
              <a:rPr lang="it-IT" dirty="0"/>
              <a:t>utili </a:t>
            </a:r>
            <a:r>
              <a:rPr lang="it-IT" dirty="0" smtClean="0"/>
              <a:t>a fine di analisi</a:t>
            </a:r>
          </a:p>
          <a:p>
            <a:r>
              <a:rPr lang="it-IT" dirty="0" smtClean="0"/>
              <a:t>Riclassificare </a:t>
            </a:r>
            <a:r>
              <a:rPr lang="it-IT" dirty="0"/>
              <a:t>vuol dire ordinare, raggruppare, disporre le voci di bilancio in maniera difforme da come sono presentate originariamente 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99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struttura base </a:t>
            </a:r>
            <a:r>
              <a:rPr lang="it-IT" dirty="0" smtClean="0"/>
              <a:t>del modello legale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1600200"/>
            <a:ext cx="59563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7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0"/>
            <a:ext cx="5826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082"/>
            <a:ext cx="9144000" cy="21717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2782"/>
            <a:ext cx="9144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0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422400"/>
            <a:ext cx="90678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0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460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115</Words>
  <Application>Microsoft Macintosh PowerPoint</Application>
  <PresentationFormat>Presentazione su schermo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 i prospetti del bilancio civilistico redatto in “forma ordinaria”  ex artt. 2424 e 2425 c.c.</vt:lpstr>
      <vt:lpstr>schema legale dello Stato Patrimoniale </vt:lpstr>
      <vt:lpstr>riclassificazione</vt:lpstr>
      <vt:lpstr>struttura base del modello legale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 prospetti del bilancio civilistico redatto in “forma ordinaria”  ex artt. 2424 e 2425 c.c.</dc:title>
  <dc:creator>giorgio pani</dc:creator>
  <cp:lastModifiedBy>giorgio pani</cp:lastModifiedBy>
  <cp:revision>10</cp:revision>
  <dcterms:created xsi:type="dcterms:W3CDTF">2016-10-07T06:02:03Z</dcterms:created>
  <dcterms:modified xsi:type="dcterms:W3CDTF">2016-10-07T09:36:46Z</dcterms:modified>
</cp:coreProperties>
</file>