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0" r:id="rId7"/>
    <p:sldId id="264" r:id="rId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18/01/2017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789817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18/01/2017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3455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18/01/2017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2848253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44FE57-0CE7-464B-899A-33E0E17920F0}" type="datetimeFigureOut">
              <a:rPr lang="it-IT" smtClean="0"/>
              <a:t>18/01/2017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3490397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F44FE57-0CE7-464B-899A-33E0E17920F0}" type="datetimeFigureOut">
              <a:rPr lang="it-IT" smtClean="0"/>
              <a:t>18/01/2017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39390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F44FE57-0CE7-464B-899A-33E0E17920F0}" type="datetimeFigureOut">
              <a:rPr lang="it-IT" smtClean="0"/>
              <a:t>18/01/2017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350015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F44FE57-0CE7-464B-899A-33E0E17920F0}" type="datetimeFigureOut">
              <a:rPr lang="it-IT" smtClean="0"/>
              <a:t>18/01/2017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69481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F44FE57-0CE7-464B-899A-33E0E17920F0}" type="datetimeFigureOut">
              <a:rPr lang="it-IT" smtClean="0"/>
              <a:t>18/01/2017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91197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F44FE57-0CE7-464B-899A-33E0E17920F0}" type="datetimeFigureOut">
              <a:rPr lang="it-IT" smtClean="0"/>
              <a:t>18/01/2017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555385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F44FE57-0CE7-464B-899A-33E0E17920F0}" type="datetimeFigureOut">
              <a:rPr lang="it-IT" smtClean="0"/>
              <a:t>18/01/2017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84890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F44FE57-0CE7-464B-899A-33E0E17920F0}" type="datetimeFigureOut">
              <a:rPr lang="it-IT" smtClean="0"/>
              <a:t>18/01/2017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C679BAC-9973-684F-8C10-A3890303FD35}" type="slidenum">
              <a:rPr lang="it-IT" smtClean="0"/>
              <a:t>‹#›</a:t>
            </a:fld>
            <a:endParaRPr lang="it-IT"/>
          </a:p>
        </p:txBody>
      </p:sp>
    </p:spTree>
    <p:extLst>
      <p:ext uri="{BB962C8B-B14F-4D97-AF65-F5344CB8AC3E}">
        <p14:creationId xmlns:p14="http://schemas.microsoft.com/office/powerpoint/2010/main" val="117981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4FE57-0CE7-464B-899A-33E0E17920F0}" type="datetimeFigureOut">
              <a:rPr lang="it-IT" smtClean="0"/>
              <a:t>18/01/2017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79BAC-9973-684F-8C10-A3890303FD35}" type="slidenum">
              <a:rPr lang="it-IT" smtClean="0"/>
              <a:t>‹#›</a:t>
            </a:fld>
            <a:endParaRPr lang="it-IT"/>
          </a:p>
        </p:txBody>
      </p:sp>
    </p:spTree>
    <p:extLst>
      <p:ext uri="{BB962C8B-B14F-4D97-AF65-F5344CB8AC3E}">
        <p14:creationId xmlns:p14="http://schemas.microsoft.com/office/powerpoint/2010/main" val="2092609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400" dirty="0" err="1" smtClean="0"/>
              <a:t>Thème</a:t>
            </a:r>
            <a:r>
              <a:rPr lang="it-IT" sz="2400" dirty="0" smtClean="0"/>
              <a:t/>
            </a:r>
            <a:br>
              <a:rPr lang="it-IT" sz="2400" dirty="0" smtClean="0"/>
            </a:br>
            <a:r>
              <a:rPr lang="it-IT" sz="2400" dirty="0" err="1" smtClean="0"/>
              <a:t>traduction</a:t>
            </a:r>
            <a:r>
              <a:rPr lang="it-IT" sz="2400" dirty="0" smtClean="0"/>
              <a:t> </a:t>
            </a:r>
            <a:r>
              <a:rPr lang="it-IT" sz="2400" dirty="0" err="1" smtClean="0"/>
              <a:t>it-fr</a:t>
            </a:r>
            <a:r>
              <a:rPr lang="it-IT" sz="2400" dirty="0" smtClean="0"/>
              <a:t/>
            </a:r>
            <a:br>
              <a:rPr lang="it-IT" sz="2400" dirty="0" smtClean="0"/>
            </a:br>
            <a:r>
              <a:rPr lang="it-IT" sz="2400" dirty="0" smtClean="0"/>
              <a:t>(</a:t>
            </a:r>
            <a:r>
              <a:rPr lang="it-IT" sz="2400" dirty="0" err="1" smtClean="0"/>
              <a:t>version</a:t>
            </a:r>
            <a:r>
              <a:rPr lang="it-IT" sz="2400" dirty="0" smtClean="0"/>
              <a:t> </a:t>
            </a:r>
            <a:r>
              <a:rPr lang="it-IT" sz="2400" dirty="0" err="1" smtClean="0"/>
              <a:t>lannue</a:t>
            </a:r>
            <a:r>
              <a:rPr lang="it-IT" sz="2400" dirty="0" smtClean="0"/>
              <a:t> </a:t>
            </a:r>
            <a:r>
              <a:rPr lang="it-IT" sz="2400" dirty="0" err="1" smtClean="0"/>
              <a:t>étrangère</a:t>
            </a:r>
            <a:r>
              <a:rPr lang="it-IT" sz="2400" dirty="0" smtClean="0"/>
              <a:t>-langue </a:t>
            </a:r>
            <a:r>
              <a:rPr lang="it-IT" sz="2400" dirty="0" err="1" smtClean="0"/>
              <a:t>maternelle</a:t>
            </a:r>
            <a:r>
              <a:rPr lang="it-IT" sz="2400" dirty="0" smtClean="0"/>
              <a:t>)</a:t>
            </a:r>
            <a:endParaRPr lang="it-IT" sz="2400" dirty="0"/>
          </a:p>
        </p:txBody>
      </p:sp>
      <p:sp>
        <p:nvSpPr>
          <p:cNvPr id="3" name="Sottotitolo 2"/>
          <p:cNvSpPr>
            <a:spLocks noGrp="1"/>
          </p:cNvSpPr>
          <p:nvPr>
            <p:ph type="subTitle" idx="1"/>
          </p:nvPr>
        </p:nvSpPr>
        <p:spPr/>
        <p:txBody>
          <a:bodyPr/>
          <a:lstStyle/>
          <a:p>
            <a:r>
              <a:rPr lang="it-IT" dirty="0" smtClean="0"/>
              <a:t>1° anno</a:t>
            </a:r>
          </a:p>
          <a:p>
            <a:r>
              <a:rPr lang="it-IT" dirty="0" smtClean="0"/>
              <a:t>Modulo di lingua francese</a:t>
            </a:r>
          </a:p>
          <a:p>
            <a:r>
              <a:rPr lang="it-IT" dirty="0" smtClean="0"/>
              <a:t>2016-2017</a:t>
            </a:r>
            <a:endParaRPr lang="it-IT" dirty="0"/>
          </a:p>
        </p:txBody>
      </p:sp>
    </p:spTree>
    <p:extLst>
      <p:ext uri="{BB962C8B-B14F-4D97-AF65-F5344CB8AC3E}">
        <p14:creationId xmlns:p14="http://schemas.microsoft.com/office/powerpoint/2010/main" val="182205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Voglio Vivere Così: le vite degli altri</a:t>
            </a:r>
            <a:br>
              <a:rPr lang="it-IT" sz="2800" b="1" dirty="0" smtClean="0"/>
            </a:br>
            <a:r>
              <a:rPr lang="it-IT" sz="2800" b="1" dirty="0" err="1" smtClean="0"/>
              <a:t>cafe</a:t>
            </a:r>
            <a:r>
              <a:rPr lang="it-IT" sz="2800" b="1" dirty="0" smtClean="0"/>
              <a:t> </a:t>
            </a:r>
            <a:r>
              <a:rPr lang="it-IT" sz="2800" b="1" dirty="0" err="1" smtClean="0"/>
              <a:t>babel</a:t>
            </a:r>
            <a:r>
              <a:rPr lang="it-IT" sz="2800" b="1" dirty="0" smtClean="0"/>
              <a:t> 11 </a:t>
            </a:r>
            <a:r>
              <a:rPr lang="it-IT" sz="2800" b="1" dirty="0" err="1" smtClean="0"/>
              <a:t>janvier</a:t>
            </a:r>
            <a:r>
              <a:rPr lang="it-IT" sz="2800" b="1" dirty="0" smtClean="0"/>
              <a:t> 2017</a:t>
            </a:r>
            <a:br>
              <a:rPr lang="it-IT" sz="2800" b="1" dirty="0" smtClean="0"/>
            </a:br>
            <a:r>
              <a:rPr lang="it-IT" sz="2400" dirty="0" smtClean="0"/>
              <a:t>Autore Stefano Fasano </a:t>
            </a:r>
            <a:endParaRPr lang="it-IT" sz="2800" dirty="0"/>
          </a:p>
        </p:txBody>
      </p:sp>
      <p:sp>
        <p:nvSpPr>
          <p:cNvPr id="3" name="Segnaposto contenuto 2"/>
          <p:cNvSpPr>
            <a:spLocks noGrp="1"/>
          </p:cNvSpPr>
          <p:nvPr>
            <p:ph sz="half" idx="1"/>
          </p:nvPr>
        </p:nvSpPr>
        <p:spPr>
          <a:xfrm>
            <a:off x="457200" y="1600200"/>
            <a:ext cx="4038600" cy="4525963"/>
          </a:xfrm>
        </p:spPr>
        <p:txBody>
          <a:bodyPr>
            <a:normAutofit fontScale="70000" lnSpcReduction="20000"/>
          </a:bodyPr>
          <a:lstStyle/>
          <a:p>
            <a:pPr algn="just"/>
            <a:r>
              <a:rPr lang="it-IT" sz="2400" dirty="0" smtClean="0"/>
              <a:t>Parte da domani il nuovo progetto editoriale di </a:t>
            </a:r>
            <a:r>
              <a:rPr lang="it-IT" sz="2400" dirty="0" err="1" smtClean="0"/>
              <a:t>Cafébabel</a:t>
            </a:r>
            <a:r>
              <a:rPr lang="it-IT" sz="2400" dirty="0" smtClean="0"/>
              <a:t>, con un nome abbastanza emblematico. Voglio Vivere Così è una raccolta di 8 storie che raccontano di stili di vita distanti, unici, diversi, uno sguardo su un mondo vicino che non potrebbe essere più distante. 8 storie, per 8 settimane, selezionate dalla redazione di </a:t>
            </a:r>
            <a:r>
              <a:rPr lang="it-IT" sz="2400" dirty="0" err="1" smtClean="0"/>
              <a:t>Cafébabel</a:t>
            </a:r>
            <a:r>
              <a:rPr lang="it-IT" sz="2400" dirty="0" smtClean="0"/>
              <a:t>. </a:t>
            </a:r>
            <a:r>
              <a:rPr lang="it-IT" sz="2400" i="1" dirty="0" err="1" smtClean="0"/>
              <a:t>What</a:t>
            </a:r>
            <a:r>
              <a:rPr lang="it-IT" sz="2400" i="1" dirty="0" smtClean="0"/>
              <a:t> else?</a:t>
            </a:r>
            <a:endParaRPr lang="it-IT" sz="2400" dirty="0"/>
          </a:p>
        </p:txBody>
      </p:sp>
      <p:sp>
        <p:nvSpPr>
          <p:cNvPr id="4" name="Segnaposto contenuto 3"/>
          <p:cNvSpPr>
            <a:spLocks noGrp="1"/>
          </p:cNvSpPr>
          <p:nvPr>
            <p:ph sz="half" idx="2"/>
          </p:nvPr>
        </p:nvSpPr>
        <p:spPr/>
        <p:txBody>
          <a:bodyPr>
            <a:normAutofit fontScale="70000" lnSpcReduction="20000"/>
          </a:bodyPr>
          <a:lstStyle/>
          <a:p>
            <a:pPr algn="just"/>
            <a:r>
              <a:rPr lang="it-IT" dirty="0" smtClean="0"/>
              <a:t>A partir de </a:t>
            </a:r>
            <a:r>
              <a:rPr lang="it-IT" dirty="0" err="1" smtClean="0"/>
              <a:t>demain</a:t>
            </a:r>
            <a:r>
              <a:rPr lang="it-IT" dirty="0" smtClean="0"/>
              <a:t>, le </a:t>
            </a:r>
            <a:r>
              <a:rPr lang="it-IT" dirty="0" err="1" smtClean="0"/>
              <a:t>nouveau</a:t>
            </a:r>
            <a:r>
              <a:rPr lang="it-IT" dirty="0" smtClean="0"/>
              <a:t> </a:t>
            </a:r>
            <a:r>
              <a:rPr lang="it-IT" dirty="0" err="1" smtClean="0"/>
              <a:t>projet</a:t>
            </a:r>
            <a:r>
              <a:rPr lang="it-IT" dirty="0" smtClean="0"/>
              <a:t> </a:t>
            </a:r>
            <a:r>
              <a:rPr lang="it-IT" dirty="0" err="1" smtClean="0"/>
              <a:t>éditorial</a:t>
            </a:r>
            <a:r>
              <a:rPr lang="it-IT" dirty="0" smtClean="0"/>
              <a:t> de </a:t>
            </a:r>
            <a:r>
              <a:rPr lang="it-IT" dirty="0" err="1" smtClean="0"/>
              <a:t>Cafébabel</a:t>
            </a:r>
            <a:r>
              <a:rPr lang="it-IT" dirty="0" smtClean="0"/>
              <a:t> </a:t>
            </a:r>
            <a:r>
              <a:rPr lang="it-IT" dirty="0" err="1" smtClean="0"/>
              <a:t>commence</a:t>
            </a:r>
            <a:r>
              <a:rPr lang="it-IT" dirty="0" smtClean="0"/>
              <a:t>, </a:t>
            </a:r>
            <a:r>
              <a:rPr lang="it-IT" dirty="0" err="1" smtClean="0"/>
              <a:t>avec</a:t>
            </a:r>
            <a:r>
              <a:rPr lang="it-IT" dirty="0" smtClean="0"/>
              <a:t> un </a:t>
            </a:r>
            <a:r>
              <a:rPr lang="it-IT" dirty="0" err="1" smtClean="0"/>
              <a:t>nom</a:t>
            </a:r>
            <a:r>
              <a:rPr lang="it-IT" dirty="0" smtClean="0"/>
              <a:t> </a:t>
            </a:r>
            <a:r>
              <a:rPr lang="it-IT" dirty="0" err="1" smtClean="0"/>
              <a:t>assez</a:t>
            </a:r>
            <a:r>
              <a:rPr lang="it-IT" dirty="0" smtClean="0"/>
              <a:t>/ </a:t>
            </a:r>
            <a:r>
              <a:rPr lang="it-IT" dirty="0" err="1"/>
              <a:t>plutôt</a:t>
            </a:r>
            <a:r>
              <a:rPr lang="it-IT" dirty="0"/>
              <a:t> </a:t>
            </a:r>
            <a:r>
              <a:rPr lang="it-IT" dirty="0" err="1" smtClean="0"/>
              <a:t>emblématique</a:t>
            </a:r>
            <a:r>
              <a:rPr lang="it-IT" dirty="0"/>
              <a:t>. </a:t>
            </a:r>
            <a:r>
              <a:rPr lang="it-IT" i="1" dirty="0"/>
              <a:t>Voglio Vivere </a:t>
            </a:r>
            <a:r>
              <a:rPr lang="it-IT" dirty="0" smtClean="0"/>
              <a:t>(Je </a:t>
            </a:r>
            <a:r>
              <a:rPr lang="it-IT" dirty="0" err="1" smtClean="0"/>
              <a:t>veux</a:t>
            </a:r>
            <a:r>
              <a:rPr lang="it-IT" dirty="0" smtClean="0"/>
              <a:t> </a:t>
            </a:r>
            <a:r>
              <a:rPr lang="it-IT" dirty="0" err="1" smtClean="0"/>
              <a:t>vivre</a:t>
            </a:r>
            <a:r>
              <a:rPr lang="it-IT" dirty="0"/>
              <a:t> </a:t>
            </a:r>
            <a:r>
              <a:rPr lang="it-IT" dirty="0" err="1" smtClean="0"/>
              <a:t>ainsi</a:t>
            </a:r>
            <a:r>
              <a:rPr lang="it-IT" dirty="0" smtClean="0"/>
              <a:t>/ </a:t>
            </a:r>
            <a:r>
              <a:rPr lang="it-IT" dirty="0" err="1" smtClean="0"/>
              <a:t>comme</a:t>
            </a:r>
            <a:r>
              <a:rPr lang="it-IT" dirty="0" smtClean="0"/>
              <a:t> </a:t>
            </a:r>
            <a:r>
              <a:rPr lang="it-IT" dirty="0" err="1" smtClean="0"/>
              <a:t>ca</a:t>
            </a:r>
            <a:r>
              <a:rPr lang="it-IT" dirty="0" smtClean="0"/>
              <a:t> / c’est </a:t>
            </a:r>
            <a:r>
              <a:rPr lang="it-IT" dirty="0" err="1" smtClean="0"/>
              <a:t>ainsi</a:t>
            </a:r>
            <a:r>
              <a:rPr lang="it-IT" dirty="0" smtClean="0"/>
              <a:t> </a:t>
            </a:r>
            <a:r>
              <a:rPr lang="it-IT" dirty="0" err="1" smtClean="0"/>
              <a:t>que</a:t>
            </a:r>
            <a:r>
              <a:rPr lang="it-IT" dirty="0" smtClean="0"/>
              <a:t> je </a:t>
            </a:r>
            <a:r>
              <a:rPr lang="it-IT" dirty="0" err="1" smtClean="0"/>
              <a:t>veux</a:t>
            </a:r>
            <a:r>
              <a:rPr lang="it-IT" dirty="0" smtClean="0"/>
              <a:t> </a:t>
            </a:r>
            <a:r>
              <a:rPr lang="it-IT" dirty="0" err="1" smtClean="0"/>
              <a:t>vivre</a:t>
            </a:r>
            <a:r>
              <a:rPr lang="it-IT" dirty="0" smtClean="0"/>
              <a:t>), </a:t>
            </a:r>
            <a:r>
              <a:rPr lang="it-IT" dirty="0" smtClean="0"/>
              <a:t>c’est un </a:t>
            </a:r>
            <a:r>
              <a:rPr lang="it-IT" dirty="0" err="1" smtClean="0"/>
              <a:t>recueil</a:t>
            </a:r>
            <a:r>
              <a:rPr lang="it-IT" dirty="0" smtClean="0"/>
              <a:t> de 8 </a:t>
            </a:r>
            <a:r>
              <a:rPr lang="it-IT" dirty="0" err="1" smtClean="0"/>
              <a:t>histoires</a:t>
            </a:r>
            <a:r>
              <a:rPr lang="it-IT" dirty="0" smtClean="0"/>
              <a:t> qui </a:t>
            </a:r>
            <a:r>
              <a:rPr lang="it-IT" dirty="0" err="1" smtClean="0"/>
              <a:t>racontent</a:t>
            </a:r>
            <a:r>
              <a:rPr lang="it-IT" dirty="0" smtClean="0"/>
              <a:t> </a:t>
            </a:r>
            <a:r>
              <a:rPr lang="it-IT" dirty="0" err="1" smtClean="0"/>
              <a:t>des</a:t>
            </a:r>
            <a:r>
              <a:rPr lang="it-IT" dirty="0" smtClean="0"/>
              <a:t> </a:t>
            </a:r>
            <a:r>
              <a:rPr lang="it-IT" dirty="0" err="1" smtClean="0"/>
              <a:t>styles</a:t>
            </a:r>
            <a:r>
              <a:rPr lang="it-IT" dirty="0" smtClean="0"/>
              <a:t> de vie </a:t>
            </a:r>
            <a:r>
              <a:rPr lang="it-IT" dirty="0" err="1" smtClean="0"/>
              <a:t>distants</a:t>
            </a:r>
            <a:r>
              <a:rPr lang="it-IT" dirty="0" smtClean="0"/>
              <a:t>, </a:t>
            </a:r>
            <a:r>
              <a:rPr lang="it-IT" dirty="0" err="1" smtClean="0"/>
              <a:t>uniques</a:t>
            </a:r>
            <a:r>
              <a:rPr lang="it-IT" dirty="0" smtClean="0"/>
              <a:t>, </a:t>
            </a:r>
            <a:r>
              <a:rPr lang="it-IT" dirty="0" err="1" smtClean="0"/>
              <a:t>divers</a:t>
            </a:r>
            <a:r>
              <a:rPr lang="it-IT" dirty="0" smtClean="0"/>
              <a:t>, un </a:t>
            </a:r>
            <a:r>
              <a:rPr lang="it-IT" dirty="0" err="1" smtClean="0"/>
              <a:t>regard</a:t>
            </a:r>
            <a:r>
              <a:rPr lang="it-IT" dirty="0" smtClean="0"/>
              <a:t> </a:t>
            </a:r>
            <a:r>
              <a:rPr lang="it-IT" dirty="0" err="1" smtClean="0"/>
              <a:t>sur</a:t>
            </a:r>
            <a:r>
              <a:rPr lang="it-IT" dirty="0" smtClean="0"/>
              <a:t> un monde </a:t>
            </a:r>
            <a:r>
              <a:rPr lang="it-IT" dirty="0" err="1" smtClean="0"/>
              <a:t>voisin</a:t>
            </a:r>
            <a:r>
              <a:rPr lang="it-IT" dirty="0" smtClean="0"/>
              <a:t> / </a:t>
            </a:r>
            <a:r>
              <a:rPr lang="it-IT" dirty="0" err="1" smtClean="0"/>
              <a:t>proche</a:t>
            </a:r>
            <a:r>
              <a:rPr lang="it-IT" dirty="0" smtClean="0"/>
              <a:t> qui ne </a:t>
            </a:r>
            <a:r>
              <a:rPr lang="it-IT" dirty="0" err="1" smtClean="0"/>
              <a:t>pourrait</a:t>
            </a:r>
            <a:r>
              <a:rPr lang="it-IT" dirty="0" smtClean="0"/>
              <a:t> </a:t>
            </a:r>
            <a:r>
              <a:rPr lang="it-IT" dirty="0" err="1"/>
              <a:t>être</a:t>
            </a:r>
            <a:r>
              <a:rPr lang="it-IT" dirty="0"/>
              <a:t> </a:t>
            </a:r>
            <a:r>
              <a:rPr lang="it-IT" dirty="0" smtClean="0"/>
              <a:t>plus </a:t>
            </a:r>
            <a:r>
              <a:rPr lang="it-IT" dirty="0" err="1" smtClean="0"/>
              <a:t>distant</a:t>
            </a:r>
            <a:r>
              <a:rPr lang="it-IT" dirty="0" smtClean="0"/>
              <a:t>. 8 </a:t>
            </a:r>
            <a:r>
              <a:rPr lang="it-IT" dirty="0" err="1" smtClean="0"/>
              <a:t>histoires</a:t>
            </a:r>
            <a:r>
              <a:rPr lang="it-IT" dirty="0" smtClean="0"/>
              <a:t> pendant 8 </a:t>
            </a:r>
            <a:r>
              <a:rPr lang="it-IT" dirty="0" err="1" smtClean="0"/>
              <a:t>semaines</a:t>
            </a:r>
            <a:r>
              <a:rPr lang="it-IT" dirty="0" smtClean="0"/>
              <a:t>, </a:t>
            </a:r>
            <a:r>
              <a:rPr lang="it-IT" dirty="0" err="1" smtClean="0"/>
              <a:t>sélectionnées</a:t>
            </a:r>
            <a:r>
              <a:rPr lang="it-IT" dirty="0" smtClean="0"/>
              <a:t>  par la </a:t>
            </a:r>
            <a:r>
              <a:rPr lang="it-IT" dirty="0" err="1" smtClean="0"/>
              <a:t>rédaction</a:t>
            </a:r>
            <a:r>
              <a:rPr lang="it-IT" dirty="0" smtClean="0"/>
              <a:t> de </a:t>
            </a:r>
            <a:r>
              <a:rPr lang="it-IT" dirty="0" err="1" smtClean="0"/>
              <a:t>Cafébabel</a:t>
            </a:r>
            <a:r>
              <a:rPr lang="it-IT" dirty="0" smtClean="0"/>
              <a:t>. </a:t>
            </a:r>
            <a:r>
              <a:rPr lang="it-IT" dirty="0" err="1" smtClean="0"/>
              <a:t>Quoi</a:t>
            </a:r>
            <a:r>
              <a:rPr lang="it-IT" dirty="0" smtClean="0"/>
              <a:t> d’</a:t>
            </a:r>
            <a:r>
              <a:rPr lang="it-IT" dirty="0" err="1" smtClean="0"/>
              <a:t>autre</a:t>
            </a:r>
            <a:r>
              <a:rPr lang="it-IT" dirty="0" smtClean="0"/>
              <a:t>?</a:t>
            </a:r>
            <a:br>
              <a:rPr lang="it-IT" dirty="0" smtClean="0"/>
            </a:br>
            <a:r>
              <a:rPr lang="it-IT" dirty="0" smtClean="0"/>
              <a:t/>
            </a:r>
            <a:br>
              <a:rPr lang="it-IT" dirty="0" smtClean="0"/>
            </a:br>
            <a:r>
              <a:rPr lang="it-IT" dirty="0" smtClean="0"/>
              <a:t/>
            </a:r>
            <a:br>
              <a:rPr lang="it-IT" dirty="0" smtClean="0"/>
            </a:br>
            <a:r>
              <a:rPr lang="it-IT" dirty="0" smtClean="0"/>
              <a:t>KENGNE FONGOUM CONSTANT</a:t>
            </a:r>
            <a:endParaRPr lang="it-IT" dirty="0"/>
          </a:p>
        </p:txBody>
      </p:sp>
    </p:spTree>
    <p:extLst>
      <p:ext uri="{BB962C8B-B14F-4D97-AF65-F5344CB8AC3E}">
        <p14:creationId xmlns:p14="http://schemas.microsoft.com/office/powerpoint/2010/main" val="340773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Voglio </a:t>
            </a:r>
            <a:r>
              <a:rPr lang="it-IT" sz="2800" b="1" dirty="0" err="1" smtClean="0"/>
              <a:t>Viviere</a:t>
            </a:r>
            <a:r>
              <a:rPr lang="it-IT" sz="2800" b="1" dirty="0" smtClean="0"/>
              <a:t> Così : la vie </a:t>
            </a:r>
            <a:r>
              <a:rPr lang="it-IT" sz="2800" b="1" dirty="0" err="1" smtClean="0"/>
              <a:t>des</a:t>
            </a:r>
            <a:r>
              <a:rPr lang="it-IT" sz="2800" b="1" dirty="0" smtClean="0"/>
              <a:t> </a:t>
            </a:r>
            <a:r>
              <a:rPr lang="it-IT" sz="2800" b="1" dirty="0" err="1" smtClean="0"/>
              <a:t>autres</a:t>
            </a:r>
            <a:r>
              <a:rPr lang="it-IT" sz="2800" b="1" dirty="0" smtClean="0"/>
              <a:t/>
            </a:r>
            <a:br>
              <a:rPr lang="it-IT" sz="2800" b="1" dirty="0" smtClean="0"/>
            </a:br>
            <a:r>
              <a:rPr lang="it-IT" sz="2800" b="1" dirty="0" err="1" smtClean="0"/>
              <a:t>cafe</a:t>
            </a:r>
            <a:r>
              <a:rPr lang="it-IT" sz="2800" b="1" dirty="0" smtClean="0"/>
              <a:t> </a:t>
            </a:r>
            <a:r>
              <a:rPr lang="it-IT" sz="2800" b="1" dirty="0" err="1" smtClean="0"/>
              <a:t>babel</a:t>
            </a:r>
            <a:r>
              <a:rPr lang="it-IT" sz="2800" b="1" dirty="0" smtClean="0"/>
              <a:t> 11 </a:t>
            </a:r>
            <a:r>
              <a:rPr lang="it-IT" sz="2800" b="1" dirty="0" err="1" smtClean="0"/>
              <a:t>janvier</a:t>
            </a:r>
            <a:r>
              <a:rPr lang="it-IT" sz="2800" b="1" dirty="0" smtClean="0"/>
              <a:t> 2017</a:t>
            </a:r>
            <a:br>
              <a:rPr lang="it-IT" sz="2800" b="1" dirty="0" smtClean="0"/>
            </a:br>
            <a:r>
              <a:rPr lang="it-IT" sz="2400" dirty="0" err="1"/>
              <a:t>Traducteur</a:t>
            </a:r>
            <a:r>
              <a:rPr lang="it-IT" sz="2400" dirty="0"/>
              <a:t> Anthony </a:t>
            </a:r>
            <a:r>
              <a:rPr lang="it-IT" sz="2400" dirty="0" err="1"/>
              <a:t>Papadimitriu</a:t>
            </a:r>
            <a:r>
              <a:rPr lang="it-IT" sz="2400"/>
              <a:t> </a:t>
            </a:r>
            <a:endParaRPr lang="it-IT" sz="2800" dirty="0"/>
          </a:p>
        </p:txBody>
      </p:sp>
      <p:sp>
        <p:nvSpPr>
          <p:cNvPr id="3" name="Segnaposto contenuto 2"/>
          <p:cNvSpPr>
            <a:spLocks noGrp="1"/>
          </p:cNvSpPr>
          <p:nvPr>
            <p:ph sz="half" idx="1"/>
          </p:nvPr>
        </p:nvSpPr>
        <p:spPr/>
        <p:txBody>
          <a:bodyPr>
            <a:normAutofit fontScale="92500" lnSpcReduction="10000"/>
          </a:bodyPr>
          <a:lstStyle/>
          <a:p>
            <a:pPr algn="just"/>
            <a:r>
              <a:rPr lang="it-IT" sz="2400" dirty="0" smtClean="0"/>
              <a:t>Parte da domani il nuovo progetto editoriale di </a:t>
            </a:r>
            <a:r>
              <a:rPr lang="it-IT" sz="2400" dirty="0" err="1" smtClean="0"/>
              <a:t>Cafébabel</a:t>
            </a:r>
            <a:r>
              <a:rPr lang="it-IT" sz="2400" dirty="0" smtClean="0"/>
              <a:t>, con un nome abbastanza emblematico. Voglio Vivere Così è una raccolta di 8 storie che raccontano di stili di vita distanti, unici, diversi, uno sguardo su un mondo vicino che non potrebbe essere più distante. 8 storie, per 8 settimane, selezionate dalla redazione di </a:t>
            </a:r>
            <a:r>
              <a:rPr lang="it-IT" sz="2400" dirty="0" err="1" smtClean="0"/>
              <a:t>Cafébabel</a:t>
            </a:r>
            <a:r>
              <a:rPr lang="it-IT" sz="2400" dirty="0" smtClean="0"/>
              <a:t>. </a:t>
            </a:r>
            <a:r>
              <a:rPr lang="it-IT" sz="2400" i="1" dirty="0" err="1" smtClean="0"/>
              <a:t>What</a:t>
            </a:r>
            <a:r>
              <a:rPr lang="it-IT" sz="2400" i="1" dirty="0" smtClean="0"/>
              <a:t> else?</a:t>
            </a:r>
            <a:endParaRPr lang="it-IT" sz="2400" dirty="0"/>
          </a:p>
        </p:txBody>
      </p:sp>
      <p:sp>
        <p:nvSpPr>
          <p:cNvPr id="4" name="Segnaposto contenuto 3"/>
          <p:cNvSpPr>
            <a:spLocks noGrp="1"/>
          </p:cNvSpPr>
          <p:nvPr>
            <p:ph sz="half" idx="2"/>
          </p:nvPr>
        </p:nvSpPr>
        <p:spPr/>
        <p:txBody>
          <a:bodyPr>
            <a:normAutofit fontScale="92500" lnSpcReduction="10000"/>
          </a:bodyPr>
          <a:lstStyle/>
          <a:p>
            <a:pPr algn="just"/>
            <a:r>
              <a:rPr lang="it-IT" sz="2400" dirty="0" smtClean="0"/>
              <a:t>On lance un </a:t>
            </a:r>
            <a:r>
              <a:rPr lang="it-IT" sz="2400" dirty="0" err="1" smtClean="0"/>
              <a:t>nouveau</a:t>
            </a:r>
            <a:r>
              <a:rPr lang="it-IT" sz="2400" dirty="0" smtClean="0"/>
              <a:t> </a:t>
            </a:r>
            <a:r>
              <a:rPr lang="it-IT" sz="2400" dirty="0" err="1" smtClean="0"/>
              <a:t>projet</a:t>
            </a:r>
            <a:r>
              <a:rPr lang="it-IT" sz="2400" dirty="0" smtClean="0"/>
              <a:t> </a:t>
            </a:r>
            <a:r>
              <a:rPr lang="it-IT" sz="2400" dirty="0" err="1" smtClean="0"/>
              <a:t>avec</a:t>
            </a:r>
            <a:r>
              <a:rPr lang="it-IT" sz="2400" dirty="0" smtClean="0"/>
              <a:t> un </a:t>
            </a:r>
            <a:r>
              <a:rPr lang="it-IT" sz="2400" dirty="0" err="1" smtClean="0"/>
              <a:t>nom</a:t>
            </a:r>
            <a:r>
              <a:rPr lang="it-IT" sz="2400" dirty="0" smtClean="0"/>
              <a:t> </a:t>
            </a:r>
            <a:r>
              <a:rPr lang="it-IT" sz="2400" dirty="0" err="1" smtClean="0"/>
              <a:t>plutôt</a:t>
            </a:r>
            <a:r>
              <a:rPr lang="it-IT" sz="2400" dirty="0" smtClean="0"/>
              <a:t> </a:t>
            </a:r>
            <a:r>
              <a:rPr lang="it-IT" sz="2400" dirty="0" err="1" smtClean="0"/>
              <a:t>emblématique</a:t>
            </a:r>
            <a:r>
              <a:rPr lang="it-IT" sz="2400" dirty="0" smtClean="0"/>
              <a:t>. </a:t>
            </a:r>
            <a:r>
              <a:rPr lang="it-IT" sz="2400" i="1" dirty="0" smtClean="0"/>
              <a:t>Voglio Vivere Così</a:t>
            </a:r>
            <a:r>
              <a:rPr lang="it-IT" sz="2400" dirty="0" smtClean="0"/>
              <a:t> - C'est </a:t>
            </a:r>
            <a:r>
              <a:rPr lang="it-IT" sz="2400" dirty="0" err="1" smtClean="0"/>
              <a:t>ainsi</a:t>
            </a:r>
            <a:r>
              <a:rPr lang="it-IT" sz="2400" dirty="0" smtClean="0"/>
              <a:t> </a:t>
            </a:r>
            <a:r>
              <a:rPr lang="it-IT" sz="2400" dirty="0" err="1" smtClean="0"/>
              <a:t>que</a:t>
            </a:r>
            <a:r>
              <a:rPr lang="it-IT" sz="2400" dirty="0" smtClean="0"/>
              <a:t> je </a:t>
            </a:r>
            <a:r>
              <a:rPr lang="it-IT" sz="2400" dirty="0" err="1" smtClean="0"/>
              <a:t>veux</a:t>
            </a:r>
            <a:r>
              <a:rPr lang="it-IT" sz="2400" dirty="0" smtClean="0"/>
              <a:t> </a:t>
            </a:r>
            <a:r>
              <a:rPr lang="it-IT" sz="2400" dirty="0" err="1" smtClean="0"/>
              <a:t>vivre</a:t>
            </a:r>
            <a:r>
              <a:rPr lang="it-IT" sz="2400" dirty="0" smtClean="0"/>
              <a:t> - est une </a:t>
            </a:r>
            <a:r>
              <a:rPr lang="it-IT" sz="2400" dirty="0" err="1" smtClean="0"/>
              <a:t>collection</a:t>
            </a:r>
            <a:r>
              <a:rPr lang="it-IT" sz="2400" dirty="0" smtClean="0"/>
              <a:t> de 8 </a:t>
            </a:r>
            <a:r>
              <a:rPr lang="it-IT" sz="2400" dirty="0" err="1" smtClean="0"/>
              <a:t>histoires</a:t>
            </a:r>
            <a:r>
              <a:rPr lang="it-IT" sz="2400" dirty="0" smtClean="0"/>
              <a:t> qui </a:t>
            </a:r>
            <a:r>
              <a:rPr lang="it-IT" sz="2400" dirty="0" err="1" smtClean="0"/>
              <a:t>racontent</a:t>
            </a:r>
            <a:r>
              <a:rPr lang="it-IT" sz="2400" dirty="0" smtClean="0"/>
              <a:t> </a:t>
            </a:r>
            <a:r>
              <a:rPr lang="it-IT" sz="2400" dirty="0" err="1" smtClean="0"/>
              <a:t>des</a:t>
            </a:r>
            <a:r>
              <a:rPr lang="it-IT" sz="2400" dirty="0" smtClean="0"/>
              <a:t> </a:t>
            </a:r>
            <a:r>
              <a:rPr lang="it-IT" sz="2400" dirty="0" err="1" smtClean="0"/>
              <a:t>modes</a:t>
            </a:r>
            <a:r>
              <a:rPr lang="it-IT" sz="2400" dirty="0" smtClean="0"/>
              <a:t> de vie </a:t>
            </a:r>
            <a:r>
              <a:rPr lang="it-IT" sz="2400" dirty="0" err="1" smtClean="0"/>
              <a:t>différents</a:t>
            </a:r>
            <a:r>
              <a:rPr lang="it-IT" sz="2400" dirty="0" smtClean="0"/>
              <a:t>, </a:t>
            </a:r>
            <a:r>
              <a:rPr lang="it-IT" sz="2400" dirty="0" err="1" smtClean="0"/>
              <a:t>alternatifs</a:t>
            </a:r>
            <a:r>
              <a:rPr lang="it-IT" sz="2400" dirty="0" smtClean="0"/>
              <a:t> et </a:t>
            </a:r>
            <a:r>
              <a:rPr lang="it-IT" sz="2400" dirty="0" err="1" smtClean="0"/>
              <a:t>uniques</a:t>
            </a:r>
            <a:r>
              <a:rPr lang="it-IT" sz="2400" dirty="0" smtClean="0"/>
              <a:t>. Une </a:t>
            </a:r>
            <a:r>
              <a:rPr lang="it-IT" sz="2400" dirty="0" err="1" smtClean="0"/>
              <a:t>fenêtre</a:t>
            </a:r>
            <a:r>
              <a:rPr lang="it-IT" sz="2400" dirty="0" smtClean="0"/>
              <a:t> </a:t>
            </a:r>
            <a:r>
              <a:rPr lang="it-IT" sz="2400" dirty="0" err="1" smtClean="0"/>
              <a:t>sur</a:t>
            </a:r>
            <a:r>
              <a:rPr lang="it-IT" sz="2400" dirty="0" smtClean="0"/>
              <a:t> un </a:t>
            </a:r>
            <a:r>
              <a:rPr lang="it-IT" sz="2400" dirty="0" err="1" smtClean="0"/>
              <a:t>coin</a:t>
            </a:r>
            <a:r>
              <a:rPr lang="it-IT" sz="2400" dirty="0" smtClean="0"/>
              <a:t> de monde </a:t>
            </a:r>
            <a:r>
              <a:rPr lang="it-IT" sz="2400" dirty="0" err="1" smtClean="0"/>
              <a:t>que</a:t>
            </a:r>
            <a:r>
              <a:rPr lang="it-IT" sz="2400" dirty="0" smtClean="0"/>
              <a:t> </a:t>
            </a:r>
            <a:r>
              <a:rPr lang="it-IT" sz="2400" dirty="0" err="1" smtClean="0"/>
              <a:t>vous</a:t>
            </a:r>
            <a:r>
              <a:rPr lang="it-IT" sz="2400" dirty="0" smtClean="0"/>
              <a:t> n'</a:t>
            </a:r>
            <a:r>
              <a:rPr lang="it-IT" sz="2400" dirty="0" err="1" smtClean="0"/>
              <a:t>avez</a:t>
            </a:r>
            <a:r>
              <a:rPr lang="it-IT" sz="2400" dirty="0" smtClean="0"/>
              <a:t> </a:t>
            </a:r>
            <a:r>
              <a:rPr lang="it-IT" sz="2400" dirty="0" err="1" smtClean="0"/>
              <a:t>jamais</a:t>
            </a:r>
            <a:r>
              <a:rPr lang="it-IT" sz="2400" dirty="0" smtClean="0"/>
              <a:t> vu. 8 </a:t>
            </a:r>
            <a:r>
              <a:rPr lang="it-IT" sz="2400" dirty="0" err="1" smtClean="0"/>
              <a:t>articles</a:t>
            </a:r>
            <a:r>
              <a:rPr lang="it-IT" sz="2400" dirty="0" smtClean="0"/>
              <a:t> </a:t>
            </a:r>
            <a:r>
              <a:rPr lang="it-IT" sz="2400" dirty="0" err="1" smtClean="0"/>
              <a:t>sur</a:t>
            </a:r>
            <a:r>
              <a:rPr lang="it-IT" sz="2400" dirty="0" smtClean="0"/>
              <a:t> 8 </a:t>
            </a:r>
            <a:r>
              <a:rPr lang="it-IT" sz="2400" dirty="0" err="1" smtClean="0"/>
              <a:t>semaines</a:t>
            </a:r>
            <a:r>
              <a:rPr lang="it-IT" sz="2400" dirty="0" smtClean="0"/>
              <a:t>, </a:t>
            </a:r>
            <a:r>
              <a:rPr lang="it-IT" sz="2400" dirty="0" err="1" smtClean="0"/>
              <a:t>choisis</a:t>
            </a:r>
            <a:r>
              <a:rPr lang="it-IT" sz="2400" dirty="0" smtClean="0"/>
              <a:t> par nos </a:t>
            </a:r>
            <a:r>
              <a:rPr lang="it-IT" sz="2400" dirty="0" err="1" smtClean="0"/>
              <a:t>soins</a:t>
            </a:r>
            <a:r>
              <a:rPr lang="it-IT" sz="2400" dirty="0" smtClean="0"/>
              <a:t>. La vie </a:t>
            </a:r>
            <a:r>
              <a:rPr lang="it-IT" sz="2400" dirty="0" err="1" smtClean="0"/>
              <a:t>des</a:t>
            </a:r>
            <a:r>
              <a:rPr lang="it-IT" sz="2400" dirty="0" smtClean="0"/>
              <a:t> </a:t>
            </a:r>
            <a:r>
              <a:rPr lang="it-IT" sz="2400" dirty="0" err="1" smtClean="0"/>
              <a:t>autres</a:t>
            </a:r>
            <a:r>
              <a:rPr lang="it-IT" sz="2400" dirty="0" smtClean="0"/>
              <a:t> n'aura </a:t>
            </a:r>
            <a:r>
              <a:rPr lang="it-IT" sz="2400" dirty="0" err="1" smtClean="0"/>
              <a:t>jamais</a:t>
            </a:r>
            <a:r>
              <a:rPr lang="it-IT" sz="2400" dirty="0" smtClean="0"/>
              <a:t> </a:t>
            </a:r>
            <a:r>
              <a:rPr lang="it-IT" sz="2400" dirty="0" err="1" smtClean="0"/>
              <a:t>été</a:t>
            </a:r>
            <a:r>
              <a:rPr lang="it-IT" sz="2400" dirty="0" smtClean="0"/>
              <a:t> si </a:t>
            </a:r>
            <a:r>
              <a:rPr lang="it-IT" sz="2400" dirty="0" err="1" smtClean="0"/>
              <a:t>familière</a:t>
            </a:r>
            <a:r>
              <a:rPr lang="it-IT" sz="2400" dirty="0" smtClean="0"/>
              <a:t>.</a:t>
            </a:r>
            <a:endParaRPr lang="it-IT" sz="2400" dirty="0"/>
          </a:p>
        </p:txBody>
      </p:sp>
    </p:spTree>
    <p:extLst>
      <p:ext uri="{BB962C8B-B14F-4D97-AF65-F5344CB8AC3E}">
        <p14:creationId xmlns:p14="http://schemas.microsoft.com/office/powerpoint/2010/main" val="3940360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faite</a:t>
            </a:r>
            <a:r>
              <a:rPr lang="it-IT" sz="2800" dirty="0" smtClean="0"/>
              <a:t> en </a:t>
            </a:r>
            <a:r>
              <a:rPr lang="it-IT" sz="2800" dirty="0" err="1" smtClean="0"/>
              <a:t>cours</a:t>
            </a:r>
            <a:endParaRPr lang="it-IT" sz="2800" dirty="0"/>
          </a:p>
        </p:txBody>
      </p:sp>
      <p:sp>
        <p:nvSpPr>
          <p:cNvPr id="3" name="Segnaposto contenuto 2"/>
          <p:cNvSpPr>
            <a:spLocks noGrp="1"/>
          </p:cNvSpPr>
          <p:nvPr>
            <p:ph sz="half" idx="1"/>
          </p:nvPr>
        </p:nvSpPr>
        <p:spPr/>
        <p:txBody>
          <a:bodyPr>
            <a:normAutofit fontScale="62500" lnSpcReduction="20000"/>
          </a:bodyPr>
          <a:lstStyle/>
          <a:p>
            <a:pPr algn="just"/>
            <a:r>
              <a:rPr lang="it-IT" sz="2400" dirty="0" smtClean="0"/>
              <a:t>Il sale della vita di una redazione? Inventare strani progetti editoriali dai temi discutibili, senza dubbio. E </a:t>
            </a:r>
            <a:r>
              <a:rPr lang="it-IT" sz="2400" b="1" dirty="0" smtClean="0"/>
              <a:t>Voglio Vivere Così</a:t>
            </a:r>
            <a:r>
              <a:rPr lang="it-IT" sz="2400" dirty="0" smtClean="0"/>
              <a:t> è, indubbiamente, uno di questi. Il </a:t>
            </a:r>
            <a:r>
              <a:rPr lang="it-IT" sz="2400" i="1" dirty="0" smtClean="0"/>
              <a:t>come</a:t>
            </a:r>
            <a:r>
              <a:rPr lang="it-IT" sz="2400" dirty="0" smtClean="0"/>
              <a:t> essi prendano corpo rimane un mistero riservato a chi ha avuto l’onore (e l’onere) di assistere ad una riunione editoriale di </a:t>
            </a:r>
            <a:r>
              <a:rPr lang="it-IT" sz="2400" b="1" dirty="0" err="1" smtClean="0"/>
              <a:t>Cafébabel</a:t>
            </a:r>
            <a:r>
              <a:rPr lang="it-IT" sz="2400" dirty="0" smtClean="0"/>
              <a:t>, ma il risultato è che siamo di nuovo qui a proporvi un’idea che guarda al futuro, con un’occhiata al passato e uno sguardo al presente.</a:t>
            </a:r>
            <a:endParaRPr lang="it-IT" sz="2400" dirty="0"/>
          </a:p>
        </p:txBody>
      </p:sp>
      <p:sp>
        <p:nvSpPr>
          <p:cNvPr id="4" name="Segnaposto contenuto 3"/>
          <p:cNvSpPr>
            <a:spLocks noGrp="1"/>
          </p:cNvSpPr>
          <p:nvPr>
            <p:ph sz="half" idx="2"/>
          </p:nvPr>
        </p:nvSpPr>
        <p:spPr/>
        <p:txBody>
          <a:bodyPr>
            <a:normAutofit fontScale="62500" lnSpcReduction="20000"/>
          </a:bodyPr>
          <a:lstStyle/>
          <a:p>
            <a:pPr algn="just"/>
            <a:r>
              <a:rPr lang="it-IT" dirty="0" smtClean="0"/>
              <a:t>Le </a:t>
            </a:r>
            <a:r>
              <a:rPr lang="it-IT" dirty="0" err="1" smtClean="0"/>
              <a:t>point</a:t>
            </a:r>
            <a:r>
              <a:rPr lang="it-IT" dirty="0" smtClean="0"/>
              <a:t> </a:t>
            </a:r>
            <a:r>
              <a:rPr lang="it-IT" dirty="0" err="1" smtClean="0"/>
              <a:t>principal</a:t>
            </a:r>
            <a:r>
              <a:rPr lang="it-IT" dirty="0" smtClean="0"/>
              <a:t>/ le </a:t>
            </a:r>
            <a:r>
              <a:rPr lang="it-IT" dirty="0" err="1" smtClean="0"/>
              <a:t>sel</a:t>
            </a:r>
            <a:r>
              <a:rPr lang="it-IT" dirty="0" smtClean="0"/>
              <a:t>/ le </a:t>
            </a:r>
            <a:r>
              <a:rPr lang="it-IT" dirty="0" err="1" smtClean="0"/>
              <a:t>point</a:t>
            </a:r>
            <a:r>
              <a:rPr lang="it-IT" dirty="0" smtClean="0"/>
              <a:t> </a:t>
            </a:r>
            <a:r>
              <a:rPr lang="it-IT" dirty="0" err="1" smtClean="0"/>
              <a:t>fort</a:t>
            </a:r>
            <a:r>
              <a:rPr lang="it-IT" dirty="0" smtClean="0"/>
              <a:t> de la vie d’une </a:t>
            </a:r>
            <a:r>
              <a:rPr lang="it-IT" dirty="0" err="1" smtClean="0"/>
              <a:t>rédaction</a:t>
            </a:r>
            <a:r>
              <a:rPr lang="it-IT" dirty="0" smtClean="0"/>
              <a:t>? C’est sans </a:t>
            </a:r>
            <a:r>
              <a:rPr lang="it-IT" dirty="0" err="1" smtClean="0"/>
              <a:t>aucun</a:t>
            </a:r>
            <a:r>
              <a:rPr lang="it-IT" dirty="0" smtClean="0"/>
              <a:t> </a:t>
            </a:r>
            <a:r>
              <a:rPr lang="it-IT" dirty="0" err="1" smtClean="0"/>
              <a:t>doute</a:t>
            </a:r>
            <a:r>
              <a:rPr lang="it-IT" dirty="0" smtClean="0"/>
              <a:t> </a:t>
            </a:r>
            <a:r>
              <a:rPr lang="it-IT" dirty="0" err="1" smtClean="0"/>
              <a:t>inventer</a:t>
            </a:r>
            <a:r>
              <a:rPr lang="it-IT" dirty="0" smtClean="0"/>
              <a:t> </a:t>
            </a:r>
            <a:r>
              <a:rPr lang="it-IT" dirty="0" err="1" smtClean="0"/>
              <a:t>des</a:t>
            </a:r>
            <a:r>
              <a:rPr lang="it-IT" dirty="0" smtClean="0"/>
              <a:t> </a:t>
            </a:r>
            <a:r>
              <a:rPr lang="it-IT" dirty="0" err="1" smtClean="0"/>
              <a:t>projets</a:t>
            </a:r>
            <a:r>
              <a:rPr lang="it-IT" dirty="0" smtClean="0"/>
              <a:t> </a:t>
            </a:r>
            <a:r>
              <a:rPr lang="it-IT" dirty="0" err="1" smtClean="0"/>
              <a:t>éditoriaux</a:t>
            </a:r>
            <a:r>
              <a:rPr lang="it-IT" dirty="0" smtClean="0"/>
              <a:t> </a:t>
            </a:r>
            <a:r>
              <a:rPr lang="it-IT" dirty="0" err="1" smtClean="0"/>
              <a:t>bizarres</a:t>
            </a:r>
            <a:r>
              <a:rPr lang="it-IT" dirty="0" smtClean="0"/>
              <a:t> </a:t>
            </a:r>
            <a:r>
              <a:rPr lang="it-IT" dirty="0" err="1" smtClean="0"/>
              <a:t>avec</a:t>
            </a:r>
            <a:r>
              <a:rPr lang="it-IT" dirty="0" smtClean="0"/>
              <a:t> </a:t>
            </a:r>
            <a:r>
              <a:rPr lang="it-IT" dirty="0" err="1" smtClean="0"/>
              <a:t>des</a:t>
            </a:r>
            <a:r>
              <a:rPr lang="it-IT" dirty="0" smtClean="0"/>
              <a:t> </a:t>
            </a:r>
            <a:r>
              <a:rPr lang="it-IT" dirty="0" err="1" smtClean="0"/>
              <a:t>thématiques</a:t>
            </a:r>
            <a:r>
              <a:rPr lang="it-IT" dirty="0" smtClean="0"/>
              <a:t>/ </a:t>
            </a:r>
            <a:r>
              <a:rPr lang="it-IT" dirty="0" err="1" smtClean="0"/>
              <a:t>sujets</a:t>
            </a:r>
            <a:r>
              <a:rPr lang="it-IT" dirty="0" smtClean="0"/>
              <a:t> </a:t>
            </a:r>
            <a:r>
              <a:rPr lang="it-IT" dirty="0" err="1" smtClean="0"/>
              <a:t>discutables</a:t>
            </a:r>
            <a:r>
              <a:rPr lang="it-IT" dirty="0" smtClean="0"/>
              <a:t>. </a:t>
            </a:r>
            <a:r>
              <a:rPr lang="it-IT" b="1" dirty="0"/>
              <a:t>Voglio Vivere Così</a:t>
            </a:r>
            <a:r>
              <a:rPr lang="it-IT" dirty="0"/>
              <a:t> </a:t>
            </a:r>
            <a:r>
              <a:rPr lang="it-IT" dirty="0" smtClean="0"/>
              <a:t>est </a:t>
            </a:r>
            <a:r>
              <a:rPr lang="it-IT" dirty="0" err="1" smtClean="0"/>
              <a:t>certainement</a:t>
            </a:r>
            <a:r>
              <a:rPr lang="it-IT" dirty="0" smtClean="0"/>
              <a:t> un de </a:t>
            </a:r>
            <a:r>
              <a:rPr lang="it-IT" dirty="0" err="1" smtClean="0"/>
              <a:t>ces</a:t>
            </a:r>
            <a:r>
              <a:rPr lang="it-IT" dirty="0" smtClean="0"/>
              <a:t> </a:t>
            </a:r>
            <a:r>
              <a:rPr lang="it-IT" dirty="0" err="1" smtClean="0"/>
              <a:t>projets</a:t>
            </a:r>
            <a:r>
              <a:rPr lang="it-IT" dirty="0" smtClean="0"/>
              <a:t>. La façon dont </a:t>
            </a:r>
            <a:r>
              <a:rPr lang="it-IT" dirty="0" err="1" smtClean="0"/>
              <a:t>ils</a:t>
            </a:r>
            <a:r>
              <a:rPr lang="it-IT" dirty="0" smtClean="0"/>
              <a:t> </a:t>
            </a:r>
            <a:r>
              <a:rPr lang="it-IT" dirty="0" err="1" smtClean="0"/>
              <a:t>sont</a:t>
            </a:r>
            <a:r>
              <a:rPr lang="it-IT" dirty="0" smtClean="0"/>
              <a:t> </a:t>
            </a:r>
            <a:r>
              <a:rPr lang="it-IT" dirty="0" err="1" smtClean="0"/>
              <a:t>créés</a:t>
            </a:r>
            <a:r>
              <a:rPr lang="it-IT" dirty="0" smtClean="0"/>
              <a:t> est un </a:t>
            </a:r>
            <a:r>
              <a:rPr lang="it-IT" dirty="0" err="1" smtClean="0"/>
              <a:t>mystère</a:t>
            </a:r>
            <a:r>
              <a:rPr lang="it-IT" dirty="0" smtClean="0"/>
              <a:t> </a:t>
            </a:r>
            <a:r>
              <a:rPr lang="it-IT" dirty="0" err="1" smtClean="0"/>
              <a:t>réservé</a:t>
            </a:r>
            <a:r>
              <a:rPr lang="it-IT" dirty="0" smtClean="0"/>
              <a:t> </a:t>
            </a:r>
            <a:r>
              <a:rPr lang="it-IT" dirty="0" smtClean="0"/>
              <a:t>à </a:t>
            </a:r>
            <a:r>
              <a:rPr lang="it-IT" dirty="0" err="1" smtClean="0"/>
              <a:t>ceux</a:t>
            </a:r>
            <a:r>
              <a:rPr lang="it-IT" dirty="0" smtClean="0"/>
              <a:t> qui </a:t>
            </a:r>
            <a:r>
              <a:rPr lang="it-IT" dirty="0" err="1" smtClean="0"/>
              <a:t>ont</a:t>
            </a:r>
            <a:r>
              <a:rPr lang="it-IT" dirty="0" smtClean="0"/>
              <a:t> </a:t>
            </a:r>
            <a:r>
              <a:rPr lang="it-IT" dirty="0" err="1" smtClean="0"/>
              <a:t>eu</a:t>
            </a:r>
            <a:r>
              <a:rPr lang="it-IT" dirty="0" smtClean="0"/>
              <a:t> l’</a:t>
            </a:r>
            <a:r>
              <a:rPr lang="it-IT" dirty="0" err="1" smtClean="0"/>
              <a:t>honneur</a:t>
            </a:r>
            <a:r>
              <a:rPr lang="it-IT" dirty="0" smtClean="0"/>
              <a:t> et le </a:t>
            </a:r>
            <a:r>
              <a:rPr lang="it-IT" dirty="0" err="1" smtClean="0"/>
              <a:t>devoir</a:t>
            </a:r>
            <a:r>
              <a:rPr lang="it-IT" dirty="0" smtClean="0"/>
              <a:t> de </a:t>
            </a:r>
            <a:r>
              <a:rPr lang="it-IT" dirty="0" err="1" smtClean="0"/>
              <a:t>participer</a:t>
            </a:r>
            <a:r>
              <a:rPr lang="it-IT" dirty="0" smtClean="0"/>
              <a:t> à une </a:t>
            </a:r>
            <a:r>
              <a:rPr lang="it-IT" dirty="0" err="1" smtClean="0"/>
              <a:t>réunion</a:t>
            </a:r>
            <a:r>
              <a:rPr lang="it-IT" dirty="0" smtClean="0"/>
              <a:t> </a:t>
            </a:r>
            <a:r>
              <a:rPr lang="it-IT" dirty="0" err="1" smtClean="0"/>
              <a:t>éditoriale</a:t>
            </a:r>
            <a:r>
              <a:rPr lang="it-IT" dirty="0" smtClean="0"/>
              <a:t> de Cb, mais le </a:t>
            </a:r>
            <a:r>
              <a:rPr lang="it-IT" dirty="0" err="1" smtClean="0"/>
              <a:t>résultat</a:t>
            </a:r>
            <a:r>
              <a:rPr lang="it-IT" dirty="0" smtClean="0"/>
              <a:t> est le </a:t>
            </a:r>
            <a:r>
              <a:rPr lang="it-IT" dirty="0" err="1" smtClean="0"/>
              <a:t>fait</a:t>
            </a:r>
            <a:r>
              <a:rPr lang="it-IT" dirty="0" smtClean="0"/>
              <a:t> </a:t>
            </a:r>
            <a:r>
              <a:rPr lang="it-IT" dirty="0" err="1" smtClean="0"/>
              <a:t>que</a:t>
            </a:r>
            <a:r>
              <a:rPr lang="it-IT" dirty="0" smtClean="0"/>
              <a:t> </a:t>
            </a:r>
            <a:r>
              <a:rPr lang="it-IT" dirty="0" err="1" smtClean="0"/>
              <a:t>nous</a:t>
            </a:r>
            <a:r>
              <a:rPr lang="it-IT" dirty="0" smtClean="0"/>
              <a:t> </a:t>
            </a:r>
            <a:r>
              <a:rPr lang="it-IT" dirty="0" err="1" smtClean="0"/>
              <a:t>sommes</a:t>
            </a:r>
            <a:r>
              <a:rPr lang="it-IT" dirty="0" smtClean="0"/>
              <a:t> à </a:t>
            </a:r>
            <a:r>
              <a:rPr lang="it-IT" dirty="0" err="1" smtClean="0"/>
              <a:t>nouveau</a:t>
            </a:r>
            <a:r>
              <a:rPr lang="it-IT" dirty="0" smtClean="0"/>
              <a:t> </a:t>
            </a:r>
            <a:r>
              <a:rPr lang="it-IT" dirty="0" err="1" smtClean="0"/>
              <a:t>ici</a:t>
            </a:r>
            <a:r>
              <a:rPr lang="it-IT" dirty="0" smtClean="0"/>
              <a:t> à </a:t>
            </a:r>
            <a:r>
              <a:rPr lang="it-IT" dirty="0" err="1" smtClean="0"/>
              <a:t>vous</a:t>
            </a:r>
            <a:r>
              <a:rPr lang="it-IT" dirty="0" smtClean="0"/>
              <a:t> </a:t>
            </a:r>
            <a:r>
              <a:rPr lang="it-IT" dirty="0" err="1" smtClean="0"/>
              <a:t>proposer</a:t>
            </a:r>
            <a:r>
              <a:rPr lang="it-IT" dirty="0" smtClean="0"/>
              <a:t> une </a:t>
            </a:r>
            <a:r>
              <a:rPr lang="it-IT" dirty="0" err="1" smtClean="0"/>
              <a:t>idée</a:t>
            </a:r>
            <a:r>
              <a:rPr lang="it-IT" dirty="0" smtClean="0"/>
              <a:t> qui concerne le </a:t>
            </a:r>
            <a:r>
              <a:rPr lang="it-IT" dirty="0" err="1" smtClean="0"/>
              <a:t>futur</a:t>
            </a:r>
            <a:r>
              <a:rPr lang="it-IT" dirty="0" smtClean="0"/>
              <a:t>, le </a:t>
            </a:r>
            <a:r>
              <a:rPr lang="it-IT" dirty="0" err="1" smtClean="0"/>
              <a:t>passé</a:t>
            </a:r>
            <a:r>
              <a:rPr lang="it-IT" dirty="0" smtClean="0"/>
              <a:t> et le </a:t>
            </a:r>
            <a:r>
              <a:rPr lang="it-IT" dirty="0" err="1" smtClean="0"/>
              <a:t>présent</a:t>
            </a:r>
            <a:r>
              <a:rPr lang="it-IT" dirty="0" smtClean="0"/>
              <a:t>/  </a:t>
            </a:r>
            <a:r>
              <a:rPr lang="it-IT" dirty="0" err="1" smtClean="0"/>
              <a:t>avec</a:t>
            </a:r>
            <a:r>
              <a:rPr lang="it-IT" dirty="0" smtClean="0"/>
              <a:t> un coup d’</a:t>
            </a:r>
            <a:r>
              <a:rPr lang="it-IT" dirty="0" err="1" smtClean="0"/>
              <a:t>oeil</a:t>
            </a:r>
            <a:r>
              <a:rPr lang="it-IT" dirty="0" smtClean="0"/>
              <a:t> </a:t>
            </a:r>
            <a:r>
              <a:rPr lang="it-IT" dirty="0" err="1" smtClean="0"/>
              <a:t>au</a:t>
            </a:r>
            <a:r>
              <a:rPr lang="it-IT" dirty="0" smtClean="0"/>
              <a:t> </a:t>
            </a:r>
            <a:r>
              <a:rPr lang="it-IT" dirty="0" err="1" smtClean="0"/>
              <a:t>passé</a:t>
            </a:r>
            <a:r>
              <a:rPr lang="it-IT" dirty="0" smtClean="0"/>
              <a:t> et </a:t>
            </a:r>
            <a:r>
              <a:rPr lang="it-IT" dirty="0" err="1" smtClean="0"/>
              <a:t>au</a:t>
            </a:r>
            <a:r>
              <a:rPr lang="it-IT" dirty="0" smtClean="0"/>
              <a:t> </a:t>
            </a:r>
            <a:r>
              <a:rPr lang="it-IT" dirty="0" err="1" smtClean="0"/>
              <a:t>présent</a:t>
            </a:r>
            <a:r>
              <a:rPr lang="it-IT" dirty="0" smtClean="0"/>
              <a:t>/</a:t>
            </a:r>
            <a:r>
              <a:rPr lang="it-IT" dirty="0" err="1" smtClean="0"/>
              <a:t>sur</a:t>
            </a:r>
            <a:r>
              <a:rPr lang="it-IT" dirty="0" smtClean="0"/>
              <a:t> le </a:t>
            </a:r>
            <a:r>
              <a:rPr lang="it-IT" dirty="0" err="1" smtClean="0"/>
              <a:t>passé</a:t>
            </a:r>
            <a:r>
              <a:rPr lang="it-IT" dirty="0" smtClean="0"/>
              <a:t> et </a:t>
            </a:r>
            <a:r>
              <a:rPr lang="it-IT" dirty="0" err="1" smtClean="0"/>
              <a:t>sur</a:t>
            </a:r>
            <a:r>
              <a:rPr lang="it-IT" dirty="0" smtClean="0"/>
              <a:t> le </a:t>
            </a:r>
            <a:r>
              <a:rPr lang="it-IT" dirty="0" err="1" smtClean="0"/>
              <a:t>présent</a:t>
            </a:r>
            <a:r>
              <a:rPr lang="it-IT" dirty="0" smtClean="0"/>
              <a:t>.</a:t>
            </a:r>
            <a:endParaRPr lang="it-IT" dirty="0" smtClean="0"/>
          </a:p>
          <a:p>
            <a:endParaRPr lang="it-IT" dirty="0"/>
          </a:p>
          <a:p>
            <a:r>
              <a:rPr lang="it-IT" dirty="0" smtClean="0"/>
              <a:t>Carlotta </a:t>
            </a:r>
            <a:r>
              <a:rPr lang="it-IT" dirty="0" err="1" smtClean="0"/>
              <a:t>Franzoso</a:t>
            </a:r>
            <a:endParaRPr lang="it-IT" dirty="0"/>
          </a:p>
        </p:txBody>
      </p:sp>
    </p:spTree>
    <p:extLst>
      <p:ext uri="{BB962C8B-B14F-4D97-AF65-F5344CB8AC3E}">
        <p14:creationId xmlns:p14="http://schemas.microsoft.com/office/powerpoint/2010/main" val="174439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it-IT" sz="2800" dirty="0"/>
          </a:p>
        </p:txBody>
      </p:sp>
      <p:sp>
        <p:nvSpPr>
          <p:cNvPr id="3" name="Segnaposto contenuto 2"/>
          <p:cNvSpPr>
            <a:spLocks noGrp="1"/>
          </p:cNvSpPr>
          <p:nvPr>
            <p:ph sz="half" idx="1"/>
          </p:nvPr>
        </p:nvSpPr>
        <p:spPr/>
        <p:txBody>
          <a:bodyPr>
            <a:normAutofit fontScale="85000" lnSpcReduction="20000"/>
          </a:bodyPr>
          <a:lstStyle/>
          <a:p>
            <a:pPr algn="just"/>
            <a:r>
              <a:rPr lang="it-IT" sz="2400" dirty="0" smtClean="0"/>
              <a:t>Il sale della vita di una redazione? Inventare strani progetti editoriali dai temi discutibili, senza dubbio. E </a:t>
            </a:r>
            <a:r>
              <a:rPr lang="it-IT" sz="2400" b="1" dirty="0" smtClean="0"/>
              <a:t>Voglio Vivere Così</a:t>
            </a:r>
            <a:r>
              <a:rPr lang="it-IT" sz="2400" dirty="0" smtClean="0"/>
              <a:t> è, indubbiamente, uno di questi. Il </a:t>
            </a:r>
            <a:r>
              <a:rPr lang="it-IT" sz="2400" i="1" dirty="0" smtClean="0"/>
              <a:t>come</a:t>
            </a:r>
            <a:r>
              <a:rPr lang="it-IT" sz="2400" dirty="0" smtClean="0"/>
              <a:t> essi prendano corpo rimane un mistero riservato a chi ha avuto l’onore (e l’onere) di assistere ad una riunione editoriale di </a:t>
            </a:r>
            <a:r>
              <a:rPr lang="it-IT" sz="2400" b="1" dirty="0" err="1" smtClean="0"/>
              <a:t>Cafébabel</a:t>
            </a:r>
            <a:r>
              <a:rPr lang="it-IT" sz="2400" dirty="0" smtClean="0"/>
              <a:t>, ma il risultato è che siamo di nuovo qui a proporvi un’idea che guarda al futuro, con un’occhiata al passato e uno sguardo al presente.</a:t>
            </a:r>
            <a:endParaRPr lang="it-IT" sz="2400" dirty="0"/>
          </a:p>
        </p:txBody>
      </p:sp>
      <p:sp>
        <p:nvSpPr>
          <p:cNvPr id="4" name="Segnaposto contenuto 3"/>
          <p:cNvSpPr>
            <a:spLocks noGrp="1"/>
          </p:cNvSpPr>
          <p:nvPr>
            <p:ph sz="half" idx="2"/>
          </p:nvPr>
        </p:nvSpPr>
        <p:spPr/>
        <p:txBody>
          <a:bodyPr>
            <a:normAutofit fontScale="85000" lnSpcReduction="20000"/>
          </a:bodyPr>
          <a:lstStyle/>
          <a:p>
            <a:pPr algn="just"/>
            <a:r>
              <a:rPr lang="it-IT" sz="2400" dirty="0" smtClean="0"/>
              <a:t>Le </a:t>
            </a:r>
            <a:r>
              <a:rPr lang="it-IT" sz="2400" dirty="0" err="1" smtClean="0"/>
              <a:t>piment</a:t>
            </a:r>
            <a:r>
              <a:rPr lang="it-IT" sz="2400" dirty="0" smtClean="0"/>
              <a:t> de la vie d’une </a:t>
            </a:r>
            <a:r>
              <a:rPr lang="it-IT" sz="2400" dirty="0" err="1" smtClean="0"/>
              <a:t>rédaction</a:t>
            </a:r>
            <a:r>
              <a:rPr lang="it-IT" sz="2400" dirty="0" smtClean="0"/>
              <a:t> </a:t>
            </a:r>
            <a:r>
              <a:rPr lang="it-IT" sz="2400" dirty="0" err="1" smtClean="0"/>
              <a:t>remplie</a:t>
            </a:r>
            <a:r>
              <a:rPr lang="it-IT" sz="2400" dirty="0" smtClean="0"/>
              <a:t> de </a:t>
            </a:r>
            <a:r>
              <a:rPr lang="it-IT" sz="2400" dirty="0" err="1" smtClean="0"/>
              <a:t>journalistes</a:t>
            </a:r>
            <a:r>
              <a:rPr lang="it-IT" sz="2400" dirty="0" smtClean="0"/>
              <a:t> ? </a:t>
            </a:r>
            <a:r>
              <a:rPr lang="it-IT" sz="2400" dirty="0" err="1" smtClean="0"/>
              <a:t>Inventer</a:t>
            </a:r>
            <a:r>
              <a:rPr lang="it-IT" sz="2400" dirty="0" smtClean="0"/>
              <a:t> d’</a:t>
            </a:r>
            <a:r>
              <a:rPr lang="it-IT" sz="2400" dirty="0" err="1" smtClean="0"/>
              <a:t>étranges</a:t>
            </a:r>
            <a:r>
              <a:rPr lang="it-IT" sz="2400" dirty="0" smtClean="0"/>
              <a:t> </a:t>
            </a:r>
            <a:r>
              <a:rPr lang="it-IT" sz="2400" dirty="0" err="1" smtClean="0"/>
              <a:t>projets</a:t>
            </a:r>
            <a:r>
              <a:rPr lang="it-IT" sz="2400" dirty="0" smtClean="0"/>
              <a:t> </a:t>
            </a:r>
            <a:r>
              <a:rPr lang="it-IT" sz="2400" dirty="0" err="1" smtClean="0"/>
              <a:t>éditoriaux</a:t>
            </a:r>
            <a:r>
              <a:rPr lang="it-IT" sz="2400" dirty="0" smtClean="0"/>
              <a:t> </a:t>
            </a:r>
            <a:r>
              <a:rPr lang="it-IT" sz="2400" dirty="0" err="1" smtClean="0"/>
              <a:t>aux</a:t>
            </a:r>
            <a:r>
              <a:rPr lang="it-IT" sz="2400" dirty="0" smtClean="0"/>
              <a:t> </a:t>
            </a:r>
            <a:r>
              <a:rPr lang="it-IT" sz="2400" dirty="0" err="1" smtClean="0"/>
              <a:t>sujets</a:t>
            </a:r>
            <a:r>
              <a:rPr lang="it-IT" sz="2400" dirty="0" smtClean="0"/>
              <a:t> </a:t>
            </a:r>
            <a:r>
              <a:rPr lang="it-IT" sz="2400" dirty="0" err="1" smtClean="0"/>
              <a:t>indubitablement</a:t>
            </a:r>
            <a:r>
              <a:rPr lang="it-IT" sz="2400" dirty="0" smtClean="0"/>
              <a:t> </a:t>
            </a:r>
            <a:r>
              <a:rPr lang="it-IT" sz="2400" dirty="0" err="1" smtClean="0"/>
              <a:t>discutables</a:t>
            </a:r>
            <a:r>
              <a:rPr lang="it-IT" sz="2400" dirty="0" smtClean="0"/>
              <a:t>. Et</a:t>
            </a:r>
            <a:r>
              <a:rPr lang="it-IT" sz="2400" b="1" i="1" dirty="0" smtClean="0"/>
              <a:t> Voglio vivere così</a:t>
            </a:r>
            <a:r>
              <a:rPr lang="it-IT" sz="2400" i="1" dirty="0" smtClean="0"/>
              <a:t> (C’est </a:t>
            </a:r>
            <a:r>
              <a:rPr lang="it-IT" sz="2400" i="1" dirty="0" err="1" smtClean="0"/>
              <a:t>ainsi</a:t>
            </a:r>
            <a:r>
              <a:rPr lang="it-IT" sz="2400" i="1" dirty="0" smtClean="0"/>
              <a:t> </a:t>
            </a:r>
            <a:r>
              <a:rPr lang="it-IT" sz="2400" i="1" dirty="0" err="1" smtClean="0"/>
              <a:t>que</a:t>
            </a:r>
            <a:r>
              <a:rPr lang="it-IT" sz="2400" i="1" dirty="0" smtClean="0"/>
              <a:t> je </a:t>
            </a:r>
            <a:r>
              <a:rPr lang="it-IT" sz="2400" i="1" dirty="0" err="1" smtClean="0"/>
              <a:t>veux</a:t>
            </a:r>
            <a:r>
              <a:rPr lang="it-IT" sz="2400" i="1" dirty="0" smtClean="0"/>
              <a:t> </a:t>
            </a:r>
            <a:r>
              <a:rPr lang="it-IT" sz="2400" i="1" dirty="0" err="1" smtClean="0"/>
              <a:t>vivre</a:t>
            </a:r>
            <a:r>
              <a:rPr lang="it-IT" sz="2400" i="1" dirty="0" smtClean="0"/>
              <a:t>, </a:t>
            </a:r>
            <a:r>
              <a:rPr lang="it-IT" sz="2400" i="1" dirty="0" err="1" smtClean="0"/>
              <a:t>ndlr</a:t>
            </a:r>
            <a:r>
              <a:rPr lang="it-IT" sz="2400" i="1" dirty="0" smtClean="0"/>
              <a:t>)</a:t>
            </a:r>
            <a:r>
              <a:rPr lang="it-IT" sz="2400" dirty="0" smtClean="0"/>
              <a:t> est sans </a:t>
            </a:r>
            <a:r>
              <a:rPr lang="it-IT" sz="2400" dirty="0" err="1" smtClean="0"/>
              <a:t>aucun</a:t>
            </a:r>
            <a:r>
              <a:rPr lang="it-IT" sz="2400" dirty="0" smtClean="0"/>
              <a:t> </a:t>
            </a:r>
            <a:r>
              <a:rPr lang="it-IT" sz="2400" dirty="0" err="1" smtClean="0"/>
              <a:t>doute</a:t>
            </a:r>
            <a:r>
              <a:rPr lang="it-IT" sz="2400" dirty="0" smtClean="0"/>
              <a:t> l’un d’</a:t>
            </a:r>
            <a:r>
              <a:rPr lang="it-IT" sz="2400" dirty="0" err="1" smtClean="0"/>
              <a:t>entre</a:t>
            </a:r>
            <a:r>
              <a:rPr lang="it-IT" sz="2400" dirty="0" smtClean="0"/>
              <a:t> </a:t>
            </a:r>
            <a:r>
              <a:rPr lang="it-IT" sz="2400" dirty="0" err="1" smtClean="0"/>
              <a:t>eux</a:t>
            </a:r>
            <a:r>
              <a:rPr lang="it-IT" sz="2400" dirty="0" smtClean="0"/>
              <a:t>. </a:t>
            </a:r>
            <a:r>
              <a:rPr lang="it-IT" sz="2400" dirty="0" err="1" smtClean="0"/>
              <a:t>Comment</a:t>
            </a:r>
            <a:r>
              <a:rPr lang="it-IT" sz="2400" dirty="0" smtClean="0"/>
              <a:t> </a:t>
            </a:r>
            <a:r>
              <a:rPr lang="it-IT" sz="2400" dirty="0" err="1" smtClean="0"/>
              <a:t>ces</a:t>
            </a:r>
            <a:r>
              <a:rPr lang="it-IT" sz="2400" dirty="0" smtClean="0"/>
              <a:t> </a:t>
            </a:r>
            <a:r>
              <a:rPr lang="it-IT" sz="2400" dirty="0" err="1" smtClean="0"/>
              <a:t>derniers</a:t>
            </a:r>
            <a:r>
              <a:rPr lang="it-IT" sz="2400" dirty="0" smtClean="0"/>
              <a:t> </a:t>
            </a:r>
            <a:r>
              <a:rPr lang="it-IT" sz="2400" dirty="0" err="1" smtClean="0"/>
              <a:t>prennent-ils</a:t>
            </a:r>
            <a:r>
              <a:rPr lang="it-IT" sz="2400" dirty="0" smtClean="0"/>
              <a:t> vie ? Cela reste un </a:t>
            </a:r>
            <a:r>
              <a:rPr lang="it-IT" sz="2400" dirty="0" err="1" smtClean="0"/>
              <a:t>mystère</a:t>
            </a:r>
            <a:r>
              <a:rPr lang="it-IT" sz="2400" dirty="0" smtClean="0"/>
              <a:t> </a:t>
            </a:r>
            <a:r>
              <a:rPr lang="it-IT" sz="2400" dirty="0" err="1" smtClean="0"/>
              <a:t>réservé</a:t>
            </a:r>
            <a:r>
              <a:rPr lang="it-IT" sz="2400" dirty="0" smtClean="0"/>
              <a:t> à </a:t>
            </a:r>
            <a:r>
              <a:rPr lang="it-IT" sz="2400" dirty="0" err="1" smtClean="0"/>
              <a:t>ceux</a:t>
            </a:r>
            <a:r>
              <a:rPr lang="it-IT" sz="2400" dirty="0" smtClean="0"/>
              <a:t> qui </a:t>
            </a:r>
            <a:r>
              <a:rPr lang="it-IT" sz="2400" dirty="0" err="1" smtClean="0"/>
              <a:t>ont</a:t>
            </a:r>
            <a:r>
              <a:rPr lang="it-IT" sz="2400" dirty="0" smtClean="0"/>
              <a:t> </a:t>
            </a:r>
            <a:r>
              <a:rPr lang="it-IT" sz="2400" dirty="0" err="1" smtClean="0"/>
              <a:t>eu</a:t>
            </a:r>
            <a:r>
              <a:rPr lang="it-IT" sz="2400" dirty="0" smtClean="0"/>
              <a:t> l’</a:t>
            </a:r>
            <a:r>
              <a:rPr lang="it-IT" sz="2400" dirty="0" err="1" smtClean="0"/>
              <a:t>honneur</a:t>
            </a:r>
            <a:r>
              <a:rPr lang="it-IT" sz="2400" dirty="0" smtClean="0"/>
              <a:t> (et/</a:t>
            </a:r>
            <a:r>
              <a:rPr lang="it-IT" sz="2400" dirty="0" err="1" smtClean="0"/>
              <a:t>ou</a:t>
            </a:r>
            <a:r>
              <a:rPr lang="it-IT" sz="2400" dirty="0" smtClean="0"/>
              <a:t> le </a:t>
            </a:r>
            <a:r>
              <a:rPr lang="it-IT" sz="2400" dirty="0" err="1" smtClean="0"/>
              <a:t>devoir</a:t>
            </a:r>
            <a:r>
              <a:rPr lang="it-IT" sz="2400" dirty="0" smtClean="0"/>
              <a:t>) d’assister à une </a:t>
            </a:r>
            <a:r>
              <a:rPr lang="it-IT" sz="2400" dirty="0" err="1" smtClean="0"/>
              <a:t>réunion</a:t>
            </a:r>
            <a:r>
              <a:rPr lang="it-IT" sz="2400" dirty="0" smtClean="0"/>
              <a:t> </a:t>
            </a:r>
            <a:r>
              <a:rPr lang="it-IT" sz="2400" dirty="0" err="1" smtClean="0"/>
              <a:t>éditoriale</a:t>
            </a:r>
            <a:r>
              <a:rPr lang="it-IT" sz="2400" dirty="0" smtClean="0"/>
              <a:t> de </a:t>
            </a:r>
            <a:r>
              <a:rPr lang="it-IT" sz="2400" i="1" dirty="0" err="1" smtClean="0"/>
              <a:t>cafébabel</a:t>
            </a:r>
            <a:r>
              <a:rPr lang="it-IT" sz="2400" dirty="0" smtClean="0"/>
              <a:t>. Mais ce </a:t>
            </a:r>
            <a:r>
              <a:rPr lang="it-IT" sz="2400" dirty="0" err="1" smtClean="0"/>
              <a:t>qu'il</a:t>
            </a:r>
            <a:r>
              <a:rPr lang="it-IT" sz="2400" dirty="0" smtClean="0"/>
              <a:t> </a:t>
            </a:r>
            <a:r>
              <a:rPr lang="it-IT" sz="2400" dirty="0" err="1" smtClean="0"/>
              <a:t>faut</a:t>
            </a:r>
            <a:r>
              <a:rPr lang="it-IT" sz="2400" dirty="0" smtClean="0"/>
              <a:t> </a:t>
            </a:r>
            <a:r>
              <a:rPr lang="it-IT" sz="2400" dirty="0" err="1" smtClean="0"/>
              <a:t>retenir</a:t>
            </a:r>
            <a:r>
              <a:rPr lang="it-IT" sz="2400" dirty="0" smtClean="0"/>
              <a:t>, c'est </a:t>
            </a:r>
            <a:r>
              <a:rPr lang="it-IT" sz="2400" dirty="0" err="1" smtClean="0"/>
              <a:t>que</a:t>
            </a:r>
            <a:r>
              <a:rPr lang="it-IT" sz="2400" dirty="0" smtClean="0"/>
              <a:t> </a:t>
            </a:r>
            <a:r>
              <a:rPr lang="it-IT" sz="2400" dirty="0" err="1" smtClean="0"/>
              <a:t>nous</a:t>
            </a:r>
            <a:r>
              <a:rPr lang="it-IT" sz="2400" dirty="0" smtClean="0"/>
              <a:t> </a:t>
            </a:r>
            <a:r>
              <a:rPr lang="it-IT" sz="2400" dirty="0" err="1" smtClean="0"/>
              <a:t>sommes</a:t>
            </a:r>
            <a:r>
              <a:rPr lang="it-IT" sz="2400" dirty="0" smtClean="0"/>
              <a:t> de </a:t>
            </a:r>
            <a:r>
              <a:rPr lang="it-IT" sz="2400" dirty="0" err="1" smtClean="0"/>
              <a:t>retour</a:t>
            </a:r>
            <a:r>
              <a:rPr lang="it-IT" sz="2400" dirty="0" smtClean="0"/>
              <a:t> pour </a:t>
            </a:r>
            <a:r>
              <a:rPr lang="it-IT" sz="2400" dirty="0" err="1" smtClean="0"/>
              <a:t>vous</a:t>
            </a:r>
            <a:r>
              <a:rPr lang="it-IT" sz="2400" dirty="0" smtClean="0"/>
              <a:t> </a:t>
            </a:r>
            <a:r>
              <a:rPr lang="it-IT" sz="2400" dirty="0" err="1" smtClean="0"/>
              <a:t>proposer</a:t>
            </a:r>
            <a:r>
              <a:rPr lang="it-IT" sz="2400" dirty="0" smtClean="0"/>
              <a:t> une </a:t>
            </a:r>
            <a:r>
              <a:rPr lang="it-IT" sz="2400" dirty="0" err="1" smtClean="0"/>
              <a:t>idée</a:t>
            </a:r>
            <a:r>
              <a:rPr lang="it-IT" sz="2400" dirty="0" smtClean="0"/>
              <a:t> tournée </a:t>
            </a:r>
            <a:r>
              <a:rPr lang="it-IT" sz="2400" dirty="0" err="1" smtClean="0"/>
              <a:t>vers</a:t>
            </a:r>
            <a:r>
              <a:rPr lang="it-IT" sz="2400" dirty="0" smtClean="0"/>
              <a:t> le </a:t>
            </a:r>
            <a:r>
              <a:rPr lang="it-IT" sz="2400" dirty="0" err="1" smtClean="0"/>
              <a:t>futur</a:t>
            </a:r>
            <a:r>
              <a:rPr lang="it-IT" sz="2400" dirty="0" smtClean="0"/>
              <a:t>.</a:t>
            </a:r>
            <a:endParaRPr lang="it-IT" sz="2400" dirty="0"/>
          </a:p>
        </p:txBody>
      </p:sp>
    </p:spTree>
    <p:extLst>
      <p:ext uri="{BB962C8B-B14F-4D97-AF65-F5344CB8AC3E}">
        <p14:creationId xmlns:p14="http://schemas.microsoft.com/office/powerpoint/2010/main" val="108763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smtClean="0"/>
              <a:t>Traduction</a:t>
            </a:r>
            <a:r>
              <a:rPr lang="it-IT" sz="2400" dirty="0" smtClean="0"/>
              <a:t> à </a:t>
            </a:r>
            <a:r>
              <a:rPr lang="it-IT" sz="2400" dirty="0" err="1" smtClean="0"/>
              <a:t>faire</a:t>
            </a:r>
            <a:r>
              <a:rPr lang="it-IT" sz="2400" dirty="0"/>
              <a:t> </a:t>
            </a:r>
            <a:r>
              <a:rPr lang="it-IT" sz="2400" dirty="0" smtClean="0"/>
              <a:t>pour la </a:t>
            </a:r>
            <a:r>
              <a:rPr lang="it-IT" sz="2400" dirty="0" err="1" smtClean="0"/>
              <a:t>semaine</a:t>
            </a:r>
            <a:r>
              <a:rPr lang="it-IT" sz="2400" dirty="0" smtClean="0"/>
              <a:t> </a:t>
            </a:r>
            <a:r>
              <a:rPr lang="it-IT" sz="2400" dirty="0" err="1" smtClean="0"/>
              <a:t>prochaine</a:t>
            </a:r>
            <a:endParaRPr lang="it-IT" sz="2400" dirty="0"/>
          </a:p>
        </p:txBody>
      </p:sp>
      <p:sp>
        <p:nvSpPr>
          <p:cNvPr id="3" name="Segnaposto contenuto 2"/>
          <p:cNvSpPr>
            <a:spLocks noGrp="1"/>
          </p:cNvSpPr>
          <p:nvPr>
            <p:ph sz="half" idx="1"/>
          </p:nvPr>
        </p:nvSpPr>
        <p:spPr/>
        <p:txBody>
          <a:bodyPr>
            <a:normAutofit fontScale="92500" lnSpcReduction="10000"/>
          </a:bodyPr>
          <a:lstStyle/>
          <a:p>
            <a:pPr algn="just"/>
            <a:r>
              <a:rPr lang="it-IT" sz="2400" dirty="0" smtClean="0"/>
              <a:t>Nasce in questo modo Voglio Vivere Così, il nostro nuovo progetto editoriale, un’idea ambiziosa nata dall’intuizione di raccontare delle storie di stili di vita diversi, alternativi, unici</a:t>
            </a:r>
            <a:r>
              <a:rPr lang="it-IT" sz="2400" dirty="0" smtClean="0"/>
              <a:t>.</a:t>
            </a:r>
          </a:p>
          <a:p>
            <a:pPr algn="just"/>
            <a:r>
              <a:rPr lang="it-IT" sz="2400" dirty="0"/>
              <a:t>Qualcosa che possa essere abbastanza leggero e positivo da farvi sorridere, ma allo stesso tempo altrettanto diverso, strano e alternativo da farvi perdere la vostra fermata della metro.</a:t>
            </a:r>
          </a:p>
          <a:p>
            <a:pPr algn="just"/>
            <a:endParaRPr lang="it-IT" sz="2400" dirty="0" smtClean="0"/>
          </a:p>
          <a:p>
            <a:endParaRPr lang="it-IT" sz="2400" dirty="0"/>
          </a:p>
        </p:txBody>
      </p:sp>
      <p:sp>
        <p:nvSpPr>
          <p:cNvPr id="4" name="Segnaposto contenuto 3"/>
          <p:cNvSpPr>
            <a:spLocks noGrp="1"/>
          </p:cNvSpPr>
          <p:nvPr>
            <p:ph sz="half" idx="2"/>
          </p:nvPr>
        </p:nvSpPr>
        <p:spPr/>
        <p:txBody>
          <a:bodyPr>
            <a:normAutofit fontScale="92500" lnSpcReduction="10000"/>
          </a:bodyPr>
          <a:lstStyle/>
          <a:p>
            <a:r>
              <a:rPr lang="it-IT" sz="2400" dirty="0" smtClean="0"/>
              <a:t>Laura </a:t>
            </a:r>
            <a:r>
              <a:rPr lang="it-IT" sz="2400" dirty="0" err="1" smtClean="0"/>
              <a:t>Bisioli</a:t>
            </a:r>
            <a:endParaRPr lang="it-IT" sz="2400" dirty="0"/>
          </a:p>
        </p:txBody>
      </p:sp>
    </p:spTree>
    <p:extLst>
      <p:ext uri="{BB962C8B-B14F-4D97-AF65-F5344CB8AC3E}">
        <p14:creationId xmlns:p14="http://schemas.microsoft.com/office/powerpoint/2010/main" val="4212410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à </a:t>
            </a:r>
            <a:r>
              <a:rPr lang="it-IT" sz="2800" dirty="0" err="1" smtClean="0"/>
              <a:t>faire</a:t>
            </a:r>
            <a:r>
              <a:rPr lang="it-IT" sz="2800" dirty="0" smtClean="0"/>
              <a:t> pour la </a:t>
            </a:r>
            <a:r>
              <a:rPr lang="it-IT" sz="2800" dirty="0" err="1" smtClean="0"/>
              <a:t>semaine</a:t>
            </a:r>
            <a:r>
              <a:rPr lang="it-IT" sz="2800" dirty="0" smtClean="0"/>
              <a:t> </a:t>
            </a:r>
            <a:r>
              <a:rPr lang="it-IT" sz="2800" dirty="0" err="1" smtClean="0"/>
              <a:t>prochaine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Qualcosa che possa essere letto con calma, in qualsiasi momento, dopo un 2016 fin troppo pieno di attualità tutt’altro che positiva. Una finestra su un angolo del mondo che non avete mai visto, pensato o considerato, magari a 100 metri dal bar dove prendete il caffè ogni mattina.</a:t>
            </a:r>
          </a:p>
          <a:p>
            <a:pPr algn="just"/>
            <a:endParaRPr lang="it-IT" sz="2400" dirty="0" smtClean="0"/>
          </a:p>
        </p:txBody>
      </p:sp>
      <p:sp>
        <p:nvSpPr>
          <p:cNvPr id="4" name="Segnaposto contenuto 3"/>
          <p:cNvSpPr>
            <a:spLocks noGrp="1"/>
          </p:cNvSpPr>
          <p:nvPr>
            <p:ph sz="half" idx="2"/>
          </p:nvPr>
        </p:nvSpPr>
        <p:spPr/>
        <p:txBody>
          <a:bodyPr>
            <a:normAutofit/>
          </a:bodyPr>
          <a:lstStyle/>
          <a:p>
            <a:r>
              <a:rPr lang="it-IT" sz="2400" dirty="0" smtClean="0"/>
              <a:t>Maria Bacchetta</a:t>
            </a:r>
            <a:endParaRPr lang="it-IT" sz="2400" dirty="0"/>
          </a:p>
        </p:txBody>
      </p:sp>
    </p:spTree>
    <p:extLst>
      <p:ext uri="{BB962C8B-B14F-4D97-AF65-F5344CB8AC3E}">
        <p14:creationId xmlns:p14="http://schemas.microsoft.com/office/powerpoint/2010/main" val="36366929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189</TotalTime>
  <Words>704</Words>
  <Application>Microsoft Office PowerPoint</Application>
  <PresentationFormat>On-screen Show (4:3)</PresentationFormat>
  <Paragraphs>25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Tema di Office</vt:lpstr>
      <vt:lpstr>Thème traduction it-fr (version lannue étrangère-langue maternelle)</vt:lpstr>
      <vt:lpstr>Voglio Vivere Così: le vite degli altri cafe babel 11 janvier 2017 Autore Stefano Fasano </vt:lpstr>
      <vt:lpstr>Voglio Viviere Così : la vie des autres cafe babel 11 janvier 2017 Traducteur Anthony Papadimitriu </vt:lpstr>
      <vt:lpstr>Traduction faite en cours</vt:lpstr>
      <vt:lpstr>Traduction officielle</vt:lpstr>
      <vt:lpstr>Traduction à faire pour la semaine prochaine</vt:lpstr>
      <vt:lpstr>Traduction à faire pour la semaine prochaine</vt:lpstr>
    </vt:vector>
  </TitlesOfParts>
  <Company>università degli studi di trieste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Thème traduction it-fr</dc:title>
  <dc:creator>nadine celotti</dc:creator>
  <cp:lastModifiedBy>CELOTTI NADINE</cp:lastModifiedBy>
  <cp:revision>25</cp:revision>
  <dcterms:created xsi:type="dcterms:W3CDTF">2017-01-16T09:37:55Z</dcterms:created>
  <dcterms:modified xsi:type="dcterms:W3CDTF">2017-01-18T16:57:50Z</dcterms:modified>
</cp:coreProperties>
</file>