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2" r:id="rId2"/>
    <p:sldId id="278" r:id="rId3"/>
    <p:sldId id="273" r:id="rId4"/>
    <p:sldId id="277" r:id="rId5"/>
    <p:sldId id="287" r:id="rId6"/>
    <p:sldId id="288" r:id="rId7"/>
    <p:sldId id="289" r:id="rId8"/>
    <p:sldId id="307" r:id="rId9"/>
    <p:sldId id="291" r:id="rId10"/>
    <p:sldId id="292" r:id="rId11"/>
    <p:sldId id="294" r:id="rId12"/>
    <p:sldId id="298" r:id="rId1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F44FE57-0CE7-464B-899A-33E0E17920F0}" type="datetimeFigureOut">
              <a:rPr lang="it-IT" smtClean="0"/>
              <a:t>02/02/2017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1789817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F44FE57-0CE7-464B-899A-33E0E17920F0}" type="datetimeFigureOut">
              <a:rPr lang="it-IT" smtClean="0"/>
              <a:t>02/02/2017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134551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F44FE57-0CE7-464B-899A-33E0E17920F0}" type="datetimeFigureOut">
              <a:rPr lang="it-IT" smtClean="0"/>
              <a:t>02/02/2017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2848253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F44FE57-0CE7-464B-899A-33E0E17920F0}" type="datetimeFigureOut">
              <a:rPr lang="it-IT" smtClean="0"/>
              <a:t>02/02/2017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3490397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5F44FE57-0CE7-464B-899A-33E0E17920F0}" type="datetimeFigureOut">
              <a:rPr lang="it-IT" smtClean="0"/>
              <a:t>02/02/2017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1393909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F44FE57-0CE7-464B-899A-33E0E17920F0}" type="datetimeFigureOut">
              <a:rPr lang="it-IT" smtClean="0"/>
              <a:t>02/02/2017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3500150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F44FE57-0CE7-464B-899A-33E0E17920F0}" type="datetimeFigureOut">
              <a:rPr lang="it-IT" smtClean="0"/>
              <a:t>02/02/2017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694813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5F44FE57-0CE7-464B-899A-33E0E17920F0}" type="datetimeFigureOut">
              <a:rPr lang="it-IT" smtClean="0"/>
              <a:t>02/02/2017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1911974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F44FE57-0CE7-464B-899A-33E0E17920F0}" type="datetimeFigureOut">
              <a:rPr lang="it-IT" smtClean="0"/>
              <a:t>02/02/2017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555385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F44FE57-0CE7-464B-899A-33E0E17920F0}" type="datetimeFigureOut">
              <a:rPr lang="it-IT" smtClean="0"/>
              <a:t>02/02/2017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848906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F44FE57-0CE7-464B-899A-33E0E17920F0}" type="datetimeFigureOut">
              <a:rPr lang="it-IT" smtClean="0"/>
              <a:t>02/02/2017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1179814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44FE57-0CE7-464B-899A-33E0E17920F0}" type="datetimeFigureOut">
              <a:rPr lang="it-IT" smtClean="0"/>
              <a:t>02/02/2017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79BAC-9973-684F-8C10-A3890303FD35}" type="slidenum">
              <a:rPr lang="it-IT" smtClean="0"/>
              <a:t>‹#›</a:t>
            </a:fld>
            <a:endParaRPr lang="it-IT"/>
          </a:p>
        </p:txBody>
      </p:sp>
    </p:spTree>
    <p:extLst>
      <p:ext uri="{BB962C8B-B14F-4D97-AF65-F5344CB8AC3E}">
        <p14:creationId xmlns:p14="http://schemas.microsoft.com/office/powerpoint/2010/main" val="2092609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Traduit</a:t>
            </a:r>
            <a:r>
              <a:rPr lang="it-IT" sz="2800" dirty="0" smtClean="0"/>
              <a:t> par Alessio </a:t>
            </a:r>
            <a:r>
              <a:rPr lang="it-IT" sz="2800" dirty="0" smtClean="0"/>
              <a:t>Failla</a:t>
            </a:r>
            <a:endParaRPr lang="it-IT" sz="2800" dirty="0"/>
          </a:p>
        </p:txBody>
      </p:sp>
      <p:sp>
        <p:nvSpPr>
          <p:cNvPr id="3" name="Segnaposto contenuto 2"/>
          <p:cNvSpPr>
            <a:spLocks noGrp="1"/>
          </p:cNvSpPr>
          <p:nvPr>
            <p:ph sz="half" idx="1"/>
          </p:nvPr>
        </p:nvSpPr>
        <p:spPr/>
        <p:txBody>
          <a:bodyPr>
            <a:normAutofit fontScale="70000" lnSpcReduction="20000"/>
          </a:bodyPr>
          <a:lstStyle/>
          <a:p>
            <a:r>
              <a:rPr lang="it-IT" sz="2400" dirty="0" smtClean="0"/>
              <a:t>Una </a:t>
            </a:r>
            <a:r>
              <a:rPr lang="it-IT" sz="2400" dirty="0" err="1" smtClean="0"/>
              <a:t>chiaccherata</a:t>
            </a:r>
            <a:r>
              <a:rPr lang="it-IT" sz="2400" dirty="0" smtClean="0"/>
              <a:t> con </a:t>
            </a:r>
            <a:r>
              <a:rPr lang="it-IT" sz="2400" b="1" dirty="0" smtClean="0"/>
              <a:t>Sophie</a:t>
            </a:r>
            <a:r>
              <a:rPr lang="it-IT" sz="2400" dirty="0" smtClean="0"/>
              <a:t>, assistente della versione tedesca, potrebbe invece raccontarvi di come debba essere passare la propria vita su un camper, essendo un giornalista freelance, perché «A che serve avere una casa fissa in un luogo, se tanto devi spostarti sempre?». Uno scambio di battute con </a:t>
            </a:r>
            <a:r>
              <a:rPr lang="it-IT" sz="2400" b="1" dirty="0" smtClean="0"/>
              <a:t>Ana</a:t>
            </a:r>
            <a:r>
              <a:rPr lang="it-IT" sz="2400" dirty="0" smtClean="0"/>
              <a:t>, redattrice spagnola, inizierebbe invece probabilmente con «Sì, ho intervistato l’uomo capra.</a:t>
            </a:r>
          </a:p>
        </p:txBody>
      </p:sp>
      <p:sp>
        <p:nvSpPr>
          <p:cNvPr id="4" name="Segnaposto contenuto 3"/>
          <p:cNvSpPr>
            <a:spLocks noGrp="1"/>
          </p:cNvSpPr>
          <p:nvPr>
            <p:ph sz="half" idx="2"/>
          </p:nvPr>
        </p:nvSpPr>
        <p:spPr/>
        <p:txBody>
          <a:bodyPr>
            <a:normAutofit fontScale="70000" lnSpcReduction="20000"/>
          </a:bodyPr>
          <a:lstStyle/>
          <a:p>
            <a:pPr algn="just"/>
            <a:r>
              <a:rPr lang="it-IT" dirty="0" smtClean="0"/>
              <a:t>Une </a:t>
            </a:r>
            <a:r>
              <a:rPr lang="it-IT" dirty="0" err="1" smtClean="0"/>
              <a:t>conversation</a:t>
            </a:r>
            <a:r>
              <a:rPr lang="it-IT" dirty="0" smtClean="0"/>
              <a:t> </a:t>
            </a:r>
            <a:r>
              <a:rPr lang="it-IT" dirty="0" err="1" smtClean="0"/>
              <a:t>avec</a:t>
            </a:r>
            <a:r>
              <a:rPr lang="it-IT" dirty="0" smtClean="0"/>
              <a:t> Sophie, </a:t>
            </a:r>
            <a:r>
              <a:rPr lang="it-IT" dirty="0" err="1" smtClean="0"/>
              <a:t>assistante</a:t>
            </a:r>
            <a:r>
              <a:rPr lang="it-IT" dirty="0" smtClean="0"/>
              <a:t> de l’</a:t>
            </a:r>
            <a:r>
              <a:rPr lang="it-IT" dirty="0" err="1" smtClean="0"/>
              <a:t>édition</a:t>
            </a:r>
            <a:r>
              <a:rPr lang="it-IT" dirty="0" smtClean="0"/>
              <a:t> allemande, </a:t>
            </a:r>
            <a:r>
              <a:rPr lang="it-IT" dirty="0" err="1" smtClean="0"/>
              <a:t>pourra</a:t>
            </a:r>
            <a:r>
              <a:rPr lang="it-IT" dirty="0" smtClean="0"/>
              <a:t> </a:t>
            </a:r>
            <a:r>
              <a:rPr lang="it-IT" dirty="0" err="1" smtClean="0"/>
              <a:t>vous</a:t>
            </a:r>
            <a:r>
              <a:rPr lang="it-IT" dirty="0" smtClean="0"/>
              <a:t> </a:t>
            </a:r>
            <a:r>
              <a:rPr lang="it-IT" dirty="0" err="1" smtClean="0"/>
              <a:t>donner</a:t>
            </a:r>
            <a:r>
              <a:rPr lang="it-IT" dirty="0" smtClean="0"/>
              <a:t> une </a:t>
            </a:r>
            <a:r>
              <a:rPr lang="it-IT" dirty="0" err="1" smtClean="0"/>
              <a:t>idée</a:t>
            </a:r>
            <a:r>
              <a:rPr lang="it-IT" dirty="0" smtClean="0"/>
              <a:t> de la vie qui s’</a:t>
            </a:r>
            <a:r>
              <a:rPr lang="it-IT" dirty="0" err="1" smtClean="0"/>
              <a:t>écoule</a:t>
            </a:r>
            <a:r>
              <a:rPr lang="it-IT" dirty="0" smtClean="0"/>
              <a:t> </a:t>
            </a:r>
            <a:r>
              <a:rPr lang="it-IT" dirty="0" err="1" smtClean="0"/>
              <a:t>dans</a:t>
            </a:r>
            <a:r>
              <a:rPr lang="it-IT" dirty="0" smtClean="0"/>
              <a:t> un camping-car </a:t>
            </a:r>
            <a:r>
              <a:rPr lang="it-IT" dirty="0" err="1" smtClean="0"/>
              <a:t>lorsqu’on</a:t>
            </a:r>
            <a:r>
              <a:rPr lang="it-IT" dirty="0" smtClean="0"/>
              <a:t> est </a:t>
            </a:r>
            <a:r>
              <a:rPr lang="it-IT" dirty="0" err="1" smtClean="0"/>
              <a:t>journaliste</a:t>
            </a:r>
            <a:r>
              <a:rPr lang="it-IT" dirty="0" smtClean="0"/>
              <a:t> free-lance, parce </a:t>
            </a:r>
            <a:r>
              <a:rPr lang="it-IT" dirty="0" err="1" smtClean="0"/>
              <a:t>que</a:t>
            </a:r>
            <a:r>
              <a:rPr lang="it-IT" dirty="0" smtClean="0"/>
              <a:t> </a:t>
            </a:r>
            <a:r>
              <a:rPr lang="it-IT" dirty="0"/>
              <a:t>: </a:t>
            </a:r>
            <a:r>
              <a:rPr lang="it-IT" dirty="0" smtClean="0"/>
              <a:t>« À </a:t>
            </a:r>
            <a:r>
              <a:rPr lang="it-IT" dirty="0" err="1" smtClean="0"/>
              <a:t>quoi</a:t>
            </a:r>
            <a:r>
              <a:rPr lang="it-IT" dirty="0" smtClean="0"/>
              <a:t> bon un </a:t>
            </a:r>
            <a:r>
              <a:rPr lang="it-IT" dirty="0" err="1" smtClean="0"/>
              <a:t>domicile</a:t>
            </a:r>
            <a:r>
              <a:rPr lang="it-IT" dirty="0" smtClean="0"/>
              <a:t> </a:t>
            </a:r>
            <a:r>
              <a:rPr lang="it-IT" dirty="0" err="1" smtClean="0"/>
              <a:t>fixe</a:t>
            </a:r>
            <a:r>
              <a:rPr lang="it-IT" dirty="0" smtClean="0"/>
              <a:t> si tu </a:t>
            </a:r>
            <a:r>
              <a:rPr lang="it-IT" dirty="0" err="1" smtClean="0"/>
              <a:t>dois</a:t>
            </a:r>
            <a:r>
              <a:rPr lang="it-IT" dirty="0" smtClean="0"/>
              <a:t> tout le </a:t>
            </a:r>
            <a:r>
              <a:rPr lang="it-IT" dirty="0" err="1" smtClean="0"/>
              <a:t>temps</a:t>
            </a:r>
            <a:r>
              <a:rPr lang="it-IT" dirty="0" smtClean="0"/>
              <a:t> te </a:t>
            </a:r>
            <a:r>
              <a:rPr lang="it-IT" dirty="0" err="1" smtClean="0"/>
              <a:t>déplacer</a:t>
            </a:r>
            <a:r>
              <a:rPr lang="it-IT" dirty="0" smtClean="0"/>
              <a:t>/te </a:t>
            </a:r>
            <a:r>
              <a:rPr lang="it-IT" dirty="0" err="1" smtClean="0"/>
              <a:t>déplacer</a:t>
            </a:r>
            <a:r>
              <a:rPr lang="it-IT" dirty="0" smtClean="0"/>
              <a:t> tout le </a:t>
            </a:r>
            <a:r>
              <a:rPr lang="it-IT" dirty="0" err="1" smtClean="0"/>
              <a:t>temps</a:t>
            </a:r>
            <a:r>
              <a:rPr lang="it-IT" dirty="0" smtClean="0"/>
              <a:t> </a:t>
            </a:r>
            <a:r>
              <a:rPr lang="it-IT" dirty="0"/>
              <a:t>? </a:t>
            </a:r>
            <a:r>
              <a:rPr lang="it-IT" dirty="0" smtClean="0"/>
              <a:t>». Par </a:t>
            </a:r>
            <a:r>
              <a:rPr lang="it-IT" dirty="0" err="1" smtClean="0"/>
              <a:t>contre</a:t>
            </a:r>
            <a:r>
              <a:rPr lang="it-IT" dirty="0" smtClean="0"/>
              <a:t>, si </a:t>
            </a:r>
            <a:r>
              <a:rPr lang="it-IT" dirty="0" err="1" smtClean="0"/>
              <a:t>vous</a:t>
            </a:r>
            <a:r>
              <a:rPr lang="it-IT" dirty="0" smtClean="0"/>
              <a:t> </a:t>
            </a:r>
            <a:r>
              <a:rPr lang="it-IT" dirty="0" err="1" smtClean="0"/>
              <a:t>avez</a:t>
            </a:r>
            <a:r>
              <a:rPr lang="it-IT" dirty="0" smtClean="0"/>
              <a:t> une </a:t>
            </a:r>
            <a:r>
              <a:rPr lang="it-IT" dirty="0" err="1" smtClean="0"/>
              <a:t>conversation</a:t>
            </a:r>
            <a:r>
              <a:rPr lang="it-IT" dirty="0" smtClean="0"/>
              <a:t>/un </a:t>
            </a:r>
            <a:r>
              <a:rPr lang="it-IT" dirty="0" err="1" smtClean="0"/>
              <a:t>dialogue</a:t>
            </a:r>
            <a:r>
              <a:rPr lang="it-IT" dirty="0" smtClean="0"/>
              <a:t> </a:t>
            </a:r>
            <a:r>
              <a:rPr lang="it-IT" dirty="0" err="1" smtClean="0"/>
              <a:t>avec</a:t>
            </a:r>
            <a:r>
              <a:rPr lang="it-IT" dirty="0" smtClean="0"/>
              <a:t> Ana, </a:t>
            </a:r>
            <a:r>
              <a:rPr lang="it-IT" dirty="0" err="1" smtClean="0"/>
              <a:t>notre</a:t>
            </a:r>
            <a:r>
              <a:rPr lang="it-IT" dirty="0" smtClean="0"/>
              <a:t> </a:t>
            </a:r>
            <a:r>
              <a:rPr lang="it-IT" dirty="0" err="1" smtClean="0"/>
              <a:t>rédactrice</a:t>
            </a:r>
            <a:r>
              <a:rPr lang="it-IT" dirty="0" smtClean="0"/>
              <a:t> </a:t>
            </a:r>
            <a:r>
              <a:rPr lang="it-IT" dirty="0" err="1" smtClean="0"/>
              <a:t>espagnole</a:t>
            </a:r>
            <a:r>
              <a:rPr lang="it-IT" dirty="0" smtClean="0"/>
              <a:t>, elle </a:t>
            </a:r>
            <a:r>
              <a:rPr lang="it-IT" dirty="0" err="1" smtClean="0"/>
              <a:t>plaisantera</a:t>
            </a:r>
            <a:r>
              <a:rPr lang="it-IT" dirty="0" smtClean="0"/>
              <a:t> sans </a:t>
            </a:r>
            <a:r>
              <a:rPr lang="it-IT" dirty="0" err="1" smtClean="0"/>
              <a:t>doute</a:t>
            </a:r>
            <a:r>
              <a:rPr lang="it-IT" dirty="0" smtClean="0"/>
              <a:t>/</a:t>
            </a:r>
            <a:r>
              <a:rPr lang="it-IT" dirty="0" err="1" smtClean="0"/>
              <a:t>commencera</a:t>
            </a:r>
            <a:r>
              <a:rPr lang="it-IT" dirty="0" smtClean="0"/>
              <a:t> sans </a:t>
            </a:r>
            <a:r>
              <a:rPr lang="it-IT" dirty="0" err="1" smtClean="0"/>
              <a:t>doute</a:t>
            </a:r>
            <a:r>
              <a:rPr lang="it-IT" dirty="0" smtClean="0"/>
              <a:t> </a:t>
            </a:r>
            <a:r>
              <a:rPr lang="it-IT" dirty="0" err="1" smtClean="0"/>
              <a:t>avec</a:t>
            </a:r>
            <a:r>
              <a:rPr lang="it-IT" dirty="0" smtClean="0"/>
              <a:t> </a:t>
            </a:r>
            <a:r>
              <a:rPr lang="it-IT" dirty="0"/>
              <a:t>: </a:t>
            </a:r>
            <a:r>
              <a:rPr lang="it-IT" dirty="0" smtClean="0"/>
              <a:t>« </a:t>
            </a:r>
            <a:r>
              <a:rPr lang="it-IT" dirty="0" err="1" smtClean="0"/>
              <a:t>Oui</a:t>
            </a:r>
            <a:r>
              <a:rPr lang="it-IT" dirty="0" smtClean="0"/>
              <a:t>, </a:t>
            </a:r>
            <a:r>
              <a:rPr lang="it-IT" dirty="0" err="1" smtClean="0"/>
              <a:t>j’ai</a:t>
            </a:r>
            <a:r>
              <a:rPr lang="it-IT" dirty="0" smtClean="0"/>
              <a:t> </a:t>
            </a:r>
            <a:r>
              <a:rPr lang="it-IT" dirty="0" err="1" smtClean="0"/>
              <a:t>interviewé</a:t>
            </a:r>
            <a:r>
              <a:rPr lang="it-IT" dirty="0" smtClean="0"/>
              <a:t> l’</a:t>
            </a:r>
            <a:r>
              <a:rPr lang="it-IT" dirty="0" err="1" smtClean="0"/>
              <a:t>homme-chèvre</a:t>
            </a:r>
            <a:r>
              <a:rPr lang="it-IT" dirty="0" smtClean="0"/>
              <a:t>.</a:t>
            </a:r>
            <a:endParaRPr lang="it-IT" dirty="0"/>
          </a:p>
        </p:txBody>
      </p:sp>
    </p:spTree>
    <p:extLst>
      <p:ext uri="{BB962C8B-B14F-4D97-AF65-F5344CB8AC3E}">
        <p14:creationId xmlns:p14="http://schemas.microsoft.com/office/powerpoint/2010/main" val="1724914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a:bodyPr>
          <a:lstStyle/>
          <a:p>
            <a:pPr algn="just"/>
            <a:r>
              <a:rPr lang="it-IT" sz="2400" dirty="0"/>
              <a:t>Oggi oltre ad essere un insegnante di teatro ed uno scrittore di libri su tematiche </a:t>
            </a:r>
            <a:r>
              <a:rPr lang="it-IT" sz="2400" dirty="0" err="1"/>
              <a:t>antispeciste</a:t>
            </a:r>
            <a:r>
              <a:rPr lang="it-IT" sz="2400" dirty="0"/>
              <a:t>, </a:t>
            </a:r>
            <a:r>
              <a:rPr lang="it-IT" sz="2400" dirty="0" err="1"/>
              <a:t>Meschi</a:t>
            </a:r>
            <a:r>
              <a:rPr lang="it-IT" sz="2400" dirty="0"/>
              <a:t> è un artista. Ma il cuore del suo impegno consiste nel suo essere un attivista vegano, vicino alla lotta per la liberazione </a:t>
            </a:r>
            <a:r>
              <a:rPr lang="it-IT" sz="2400" dirty="0" smtClean="0"/>
              <a:t>animale.</a:t>
            </a:r>
            <a:endParaRPr lang="it-IT" sz="2400" dirty="0"/>
          </a:p>
        </p:txBody>
      </p:sp>
      <p:sp>
        <p:nvSpPr>
          <p:cNvPr id="4" name="Segnaposto contenuto 3"/>
          <p:cNvSpPr>
            <a:spLocks noGrp="1"/>
          </p:cNvSpPr>
          <p:nvPr>
            <p:ph sz="half" idx="2"/>
          </p:nvPr>
        </p:nvSpPr>
        <p:spPr/>
        <p:txBody>
          <a:bodyPr>
            <a:normAutofit/>
          </a:bodyPr>
          <a:lstStyle/>
          <a:p>
            <a:endParaRPr lang="it-IT" dirty="0"/>
          </a:p>
        </p:txBody>
      </p:sp>
    </p:spTree>
    <p:extLst>
      <p:ext uri="{BB962C8B-B14F-4D97-AF65-F5344CB8AC3E}">
        <p14:creationId xmlns:p14="http://schemas.microsoft.com/office/powerpoint/2010/main" val="3945280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a:bodyPr>
          <a:lstStyle/>
          <a:p>
            <a:pPr algn="just"/>
            <a:r>
              <a:rPr lang="it-IT" sz="2400" dirty="0"/>
              <a:t>Avvicinatosi al mondo del </a:t>
            </a:r>
            <a:r>
              <a:rPr lang="it-IT" sz="2400" dirty="0" err="1"/>
              <a:t>vegetarianesimo</a:t>
            </a:r>
            <a:r>
              <a:rPr lang="it-IT" sz="2400" dirty="0"/>
              <a:t> prima, e nel </a:t>
            </a:r>
            <a:r>
              <a:rPr lang="it-IT" sz="2400" b="1" dirty="0"/>
              <a:t>2014</a:t>
            </a:r>
            <a:r>
              <a:rPr lang="it-IT" sz="2400" dirty="0"/>
              <a:t> a quello del </a:t>
            </a:r>
            <a:r>
              <a:rPr lang="it-IT" sz="2400" dirty="0" err="1"/>
              <a:t>veganesimo</a:t>
            </a:r>
            <a:r>
              <a:rPr lang="it-IT" sz="2400" dirty="0"/>
              <a:t>, fa nascere la propria passione per gli animali e la natura proprio da un ambiente totalmente opposto a quello del suo credo: quello della caccia.</a:t>
            </a:r>
          </a:p>
          <a:p>
            <a:endParaRPr lang="it-IT" sz="2400" dirty="0"/>
          </a:p>
        </p:txBody>
      </p:sp>
      <p:sp>
        <p:nvSpPr>
          <p:cNvPr id="4" name="Segnaposto contenuto 3"/>
          <p:cNvSpPr>
            <a:spLocks noGrp="1"/>
          </p:cNvSpPr>
          <p:nvPr>
            <p:ph sz="half" idx="2"/>
          </p:nvPr>
        </p:nvSpPr>
        <p:spPr/>
        <p:txBody>
          <a:bodyPr/>
          <a:lstStyle/>
          <a:p>
            <a:endParaRPr lang="it-IT"/>
          </a:p>
        </p:txBody>
      </p:sp>
    </p:spTree>
    <p:extLst>
      <p:ext uri="{BB962C8B-B14F-4D97-AF65-F5344CB8AC3E}">
        <p14:creationId xmlns:p14="http://schemas.microsoft.com/office/powerpoint/2010/main" val="673495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fontScale="92500" lnSpcReduction="20000"/>
          </a:bodyPr>
          <a:lstStyle/>
          <a:p>
            <a:pPr algn="just"/>
            <a:r>
              <a:rPr lang="it-IT" sz="2400" dirty="0"/>
              <a:t>Ogni singolo secondo. Ed ogni secondo sono non meno di 40.000 le persone non umane uccise solo per soddisfare il nostro palato. Ho voluto fermare, o forse mantenere sempre pulsante sulla mia pelle, questo secondo, questo numero, questa consapevolezza. La </a:t>
            </a:r>
            <a:r>
              <a:rPr lang="it-IT" sz="2400" b="1" dirty="0"/>
              <a:t>X</a:t>
            </a:r>
            <a:r>
              <a:rPr lang="it-IT" sz="2400" dirty="0"/>
              <a:t> è stata scelta perché neutro e anonimo "segno di spunta", un simbolo che usiamo quando abbiamo finito di fare una cosa, di contare una cosa, di uccidere una "cosa"».</a:t>
            </a:r>
          </a:p>
        </p:txBody>
      </p:sp>
      <p:sp>
        <p:nvSpPr>
          <p:cNvPr id="4" name="Segnaposto contenuto 3"/>
          <p:cNvSpPr>
            <a:spLocks noGrp="1"/>
          </p:cNvSpPr>
          <p:nvPr>
            <p:ph sz="half" idx="2"/>
          </p:nvPr>
        </p:nvSpPr>
        <p:spPr/>
        <p:txBody>
          <a:bodyPr>
            <a:normAutofit fontScale="92500" lnSpcReduction="20000"/>
          </a:bodyPr>
          <a:lstStyle/>
          <a:p>
            <a:endParaRPr lang="it-IT"/>
          </a:p>
        </p:txBody>
      </p:sp>
    </p:spTree>
    <p:extLst>
      <p:ext uri="{BB962C8B-B14F-4D97-AF65-F5344CB8AC3E}">
        <p14:creationId xmlns:p14="http://schemas.microsoft.com/office/powerpoint/2010/main" val="3847919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officielle</a:t>
            </a:r>
            <a:endParaRPr lang="it-IT" sz="2800" dirty="0"/>
          </a:p>
        </p:txBody>
      </p:sp>
      <p:sp>
        <p:nvSpPr>
          <p:cNvPr id="3" name="Segnaposto contenuto 2"/>
          <p:cNvSpPr>
            <a:spLocks noGrp="1"/>
          </p:cNvSpPr>
          <p:nvPr>
            <p:ph sz="half" idx="1"/>
          </p:nvPr>
        </p:nvSpPr>
        <p:spPr/>
        <p:txBody>
          <a:bodyPr>
            <a:normAutofit fontScale="92500" lnSpcReduction="20000"/>
          </a:bodyPr>
          <a:lstStyle/>
          <a:p>
            <a:pPr algn="just"/>
            <a:r>
              <a:rPr lang="it-IT" sz="2400" dirty="0" smtClean="0"/>
              <a:t>Una </a:t>
            </a:r>
            <a:r>
              <a:rPr lang="it-IT" sz="2400" dirty="0" err="1" smtClean="0"/>
              <a:t>chiaccherata</a:t>
            </a:r>
            <a:r>
              <a:rPr lang="it-IT" sz="2400" dirty="0" smtClean="0"/>
              <a:t> con Sophie, assistente della versione tedesca, potrebbe invece raccontarvi di come debba essere passare la propria vita su un camper, essendo un giornalista freelance, perché «A che serve avere una casa fissa in un luogo, se tanto devi spostarti sempre?». Uno scambio di battute con Ana, redattrice spagnola, inizierebbe invece probabilmente con «Sì, ho intervistato l’uomo capra.</a:t>
            </a:r>
          </a:p>
        </p:txBody>
      </p:sp>
      <p:sp>
        <p:nvSpPr>
          <p:cNvPr id="4" name="Segnaposto contenuto 3"/>
          <p:cNvSpPr>
            <a:spLocks noGrp="1"/>
          </p:cNvSpPr>
          <p:nvPr>
            <p:ph sz="half" idx="2"/>
          </p:nvPr>
        </p:nvSpPr>
        <p:spPr/>
        <p:txBody>
          <a:bodyPr>
            <a:normAutofit fontScale="92500" lnSpcReduction="20000"/>
          </a:bodyPr>
          <a:lstStyle/>
          <a:p>
            <a:pPr algn="just"/>
            <a:r>
              <a:rPr lang="it-IT" sz="2400" dirty="0" smtClean="0"/>
              <a:t>Si </a:t>
            </a:r>
            <a:r>
              <a:rPr lang="it-IT" sz="2400" dirty="0" err="1" smtClean="0"/>
              <a:t>vous</a:t>
            </a:r>
            <a:r>
              <a:rPr lang="it-IT" sz="2400" dirty="0" smtClean="0"/>
              <a:t> </a:t>
            </a:r>
            <a:r>
              <a:rPr lang="it-IT" sz="2400" dirty="0" err="1" smtClean="0"/>
              <a:t>discutez</a:t>
            </a:r>
            <a:r>
              <a:rPr lang="it-IT" sz="2400" dirty="0" smtClean="0"/>
              <a:t> </a:t>
            </a:r>
            <a:r>
              <a:rPr lang="it-IT" sz="2400" dirty="0" err="1" smtClean="0"/>
              <a:t>avec</a:t>
            </a:r>
            <a:r>
              <a:rPr lang="it-IT" sz="2400" dirty="0" smtClean="0"/>
              <a:t> Sophie, </a:t>
            </a:r>
            <a:r>
              <a:rPr lang="it-IT" sz="2400" dirty="0" err="1" smtClean="0"/>
              <a:t>vous</a:t>
            </a:r>
            <a:r>
              <a:rPr lang="it-IT" sz="2400" dirty="0" smtClean="0"/>
              <a:t> </a:t>
            </a:r>
            <a:r>
              <a:rPr lang="it-IT" sz="2400" dirty="0" err="1" smtClean="0"/>
              <a:t>pourrez</a:t>
            </a:r>
            <a:r>
              <a:rPr lang="it-IT" sz="2400" dirty="0" smtClean="0"/>
              <a:t> </a:t>
            </a:r>
            <a:r>
              <a:rPr lang="it-IT" sz="2400" dirty="0" err="1" smtClean="0"/>
              <a:t>vous</a:t>
            </a:r>
            <a:r>
              <a:rPr lang="it-IT" sz="2400" dirty="0" smtClean="0"/>
              <a:t> </a:t>
            </a:r>
            <a:r>
              <a:rPr lang="it-IT" sz="2400" dirty="0" err="1" smtClean="0"/>
              <a:t>faire</a:t>
            </a:r>
            <a:r>
              <a:rPr lang="it-IT" sz="2400" dirty="0" smtClean="0"/>
              <a:t> une </a:t>
            </a:r>
            <a:r>
              <a:rPr lang="it-IT" sz="2400" dirty="0" err="1" smtClean="0"/>
              <a:t>idée</a:t>
            </a:r>
            <a:r>
              <a:rPr lang="it-IT" sz="2400" dirty="0" smtClean="0"/>
              <a:t> d'une vie qui s'</a:t>
            </a:r>
            <a:r>
              <a:rPr lang="it-IT" sz="2400" dirty="0" err="1" smtClean="0"/>
              <a:t>écoule</a:t>
            </a:r>
            <a:r>
              <a:rPr lang="it-IT" sz="2400" dirty="0" smtClean="0"/>
              <a:t> </a:t>
            </a:r>
            <a:r>
              <a:rPr lang="it-IT" sz="2400" dirty="0" err="1" smtClean="0"/>
              <a:t>dans</a:t>
            </a:r>
            <a:r>
              <a:rPr lang="it-IT" sz="2400" dirty="0" smtClean="0"/>
              <a:t> un camping-car </a:t>
            </a:r>
            <a:r>
              <a:rPr lang="it-IT" sz="2400" dirty="0" err="1" smtClean="0"/>
              <a:t>quand</a:t>
            </a:r>
            <a:r>
              <a:rPr lang="it-IT" sz="2400" dirty="0" smtClean="0"/>
              <a:t> on est </a:t>
            </a:r>
            <a:r>
              <a:rPr lang="it-IT" sz="2400" dirty="0" err="1" smtClean="0"/>
              <a:t>journaliste</a:t>
            </a:r>
            <a:r>
              <a:rPr lang="it-IT" sz="2400" dirty="0" smtClean="0"/>
              <a:t> </a:t>
            </a:r>
            <a:r>
              <a:rPr lang="it-IT" sz="2400" i="1" dirty="0" smtClean="0"/>
              <a:t>freelance</a:t>
            </a:r>
            <a:r>
              <a:rPr lang="it-IT" sz="2400" dirty="0" smtClean="0"/>
              <a:t>. Parce </a:t>
            </a:r>
            <a:r>
              <a:rPr lang="it-IT" sz="2400" dirty="0" err="1" smtClean="0"/>
              <a:t>qu'après</a:t>
            </a:r>
            <a:r>
              <a:rPr lang="it-IT" sz="2400" dirty="0" smtClean="0"/>
              <a:t> tout : « À </a:t>
            </a:r>
            <a:r>
              <a:rPr lang="it-IT" sz="2400" i="1" dirty="0" err="1" smtClean="0"/>
              <a:t>quoi</a:t>
            </a:r>
            <a:r>
              <a:rPr lang="it-IT" sz="2400" i="1" dirty="0" smtClean="0"/>
              <a:t> bon une maison </a:t>
            </a:r>
            <a:r>
              <a:rPr lang="it-IT" sz="2400" i="1" dirty="0" err="1" smtClean="0"/>
              <a:t>fixe</a:t>
            </a:r>
            <a:r>
              <a:rPr lang="it-IT" sz="2400" i="1" dirty="0" smtClean="0"/>
              <a:t> si tu es </a:t>
            </a:r>
            <a:r>
              <a:rPr lang="it-IT" sz="2400" i="1" dirty="0" err="1" smtClean="0"/>
              <a:t>amené</a:t>
            </a:r>
            <a:r>
              <a:rPr lang="it-IT" sz="2400" i="1" dirty="0" smtClean="0"/>
              <a:t> à tout le </a:t>
            </a:r>
            <a:r>
              <a:rPr lang="it-IT" sz="2400" i="1" dirty="0" err="1" smtClean="0"/>
              <a:t>temps</a:t>
            </a:r>
            <a:r>
              <a:rPr lang="it-IT" sz="2400" i="1" dirty="0" smtClean="0"/>
              <a:t> te </a:t>
            </a:r>
            <a:r>
              <a:rPr lang="it-IT" sz="2400" i="1" dirty="0" err="1" smtClean="0"/>
              <a:t>déplacer</a:t>
            </a:r>
            <a:r>
              <a:rPr lang="it-IT" sz="2400" i="1" dirty="0" smtClean="0"/>
              <a:t> ? </a:t>
            </a:r>
            <a:r>
              <a:rPr lang="it-IT" sz="2400" dirty="0" smtClean="0"/>
              <a:t>». Ana, </a:t>
            </a:r>
            <a:r>
              <a:rPr lang="it-IT" sz="2400" dirty="0" err="1" smtClean="0"/>
              <a:t>quant</a:t>
            </a:r>
            <a:r>
              <a:rPr lang="it-IT" sz="2400" dirty="0" smtClean="0"/>
              <a:t> à elle, </a:t>
            </a:r>
            <a:r>
              <a:rPr lang="it-IT" sz="2400" dirty="0" err="1" smtClean="0"/>
              <a:t>vous</a:t>
            </a:r>
            <a:r>
              <a:rPr lang="it-IT" sz="2400" dirty="0" smtClean="0"/>
              <a:t> </a:t>
            </a:r>
            <a:r>
              <a:rPr lang="it-IT" sz="2400" dirty="0" err="1" smtClean="0"/>
              <a:t>secouera</a:t>
            </a:r>
            <a:r>
              <a:rPr lang="it-IT" sz="2400" dirty="0" smtClean="0"/>
              <a:t> un </a:t>
            </a:r>
            <a:r>
              <a:rPr lang="it-IT" sz="2400" dirty="0" err="1" smtClean="0"/>
              <a:t>peu</a:t>
            </a:r>
            <a:r>
              <a:rPr lang="it-IT" sz="2400" dirty="0" smtClean="0"/>
              <a:t> en </a:t>
            </a:r>
            <a:r>
              <a:rPr lang="it-IT" sz="2400" dirty="0" err="1" smtClean="0"/>
              <a:t>lâchant</a:t>
            </a:r>
            <a:r>
              <a:rPr lang="it-IT" sz="2400" dirty="0" smtClean="0"/>
              <a:t> : « </a:t>
            </a:r>
            <a:r>
              <a:rPr lang="it-IT" sz="2400" i="1" dirty="0" err="1" smtClean="0"/>
              <a:t>Oui</a:t>
            </a:r>
            <a:r>
              <a:rPr lang="it-IT" sz="2400" i="1" dirty="0" smtClean="0"/>
              <a:t>, </a:t>
            </a:r>
            <a:r>
              <a:rPr lang="it-IT" sz="2400" i="1" dirty="0" err="1" smtClean="0"/>
              <a:t>j’ai</a:t>
            </a:r>
            <a:r>
              <a:rPr lang="it-IT" sz="2400" i="1" dirty="0" smtClean="0"/>
              <a:t> </a:t>
            </a:r>
            <a:r>
              <a:rPr lang="it-IT" sz="2400" i="1" dirty="0" err="1" smtClean="0"/>
              <a:t>interviewé</a:t>
            </a:r>
            <a:r>
              <a:rPr lang="it-IT" sz="2400" i="1" dirty="0" smtClean="0"/>
              <a:t> l’</a:t>
            </a:r>
            <a:r>
              <a:rPr lang="it-IT" sz="2400" i="1" dirty="0" err="1" smtClean="0"/>
              <a:t>homme-chèvre</a:t>
            </a:r>
            <a:r>
              <a:rPr lang="it-IT" sz="2400" i="1" dirty="0" smtClean="0"/>
              <a:t>. </a:t>
            </a:r>
            <a:endParaRPr lang="it-IT" sz="2400" dirty="0"/>
          </a:p>
        </p:txBody>
      </p:sp>
    </p:spTree>
    <p:extLst>
      <p:ext uri="{BB962C8B-B14F-4D97-AF65-F5344CB8AC3E}">
        <p14:creationId xmlns:p14="http://schemas.microsoft.com/office/powerpoint/2010/main" val="2695209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Traduit</a:t>
            </a:r>
            <a:r>
              <a:rPr lang="it-IT" sz="2800" dirty="0"/>
              <a:t> par Tommaso </a:t>
            </a:r>
            <a:r>
              <a:rPr lang="it-IT" sz="2800" dirty="0" smtClean="0"/>
              <a:t>Piccolo</a:t>
            </a:r>
            <a:endParaRPr lang="it-IT" sz="2800" dirty="0"/>
          </a:p>
        </p:txBody>
      </p:sp>
      <p:sp>
        <p:nvSpPr>
          <p:cNvPr id="3" name="Segnaposto contenuto 2"/>
          <p:cNvSpPr>
            <a:spLocks noGrp="1"/>
          </p:cNvSpPr>
          <p:nvPr>
            <p:ph sz="half" idx="1"/>
          </p:nvPr>
        </p:nvSpPr>
        <p:spPr/>
        <p:txBody>
          <a:bodyPr>
            <a:normAutofit fontScale="77500" lnSpcReduction="20000"/>
          </a:bodyPr>
          <a:lstStyle/>
          <a:p>
            <a:r>
              <a:rPr lang="it-IT" sz="2400" dirty="0" smtClean="0"/>
              <a:t>Zoccoli, erba da mangiare e corna al seguito. No, </a:t>
            </a:r>
            <a:r>
              <a:rPr lang="it-IT" sz="2400" i="1" dirty="0" smtClean="0"/>
              <a:t>no esta loco</a:t>
            </a:r>
            <a:r>
              <a:rPr lang="it-IT" sz="2400" dirty="0" smtClean="0"/>
              <a:t>, lo fa per motivi scientifici!».</a:t>
            </a:r>
          </a:p>
          <a:p>
            <a:r>
              <a:rPr lang="it-IT" sz="2400" dirty="0" smtClean="0"/>
              <a:t>Voglio Vivere Così è un progetto da seguire, in grado di seguirvi a sua volta per tutta la vostra giornata. Curiosi di conoscere il resto?</a:t>
            </a:r>
          </a:p>
          <a:p>
            <a:r>
              <a:rPr lang="it-IT" sz="2400" dirty="0" smtClean="0"/>
              <a:t>Si inizia domani, per 8 settimane, ogni giovedì, sulle nostre pagine. </a:t>
            </a:r>
            <a:r>
              <a:rPr lang="it-IT" sz="2400" i="1" dirty="0" smtClean="0"/>
              <a:t>Stay </a:t>
            </a:r>
            <a:r>
              <a:rPr lang="it-IT" sz="2400" i="1" dirty="0" err="1" smtClean="0"/>
              <a:t>tuned</a:t>
            </a:r>
            <a:r>
              <a:rPr lang="it-IT" sz="2400" dirty="0" smtClean="0"/>
              <a:t>.</a:t>
            </a:r>
          </a:p>
          <a:p>
            <a:endParaRPr lang="it-IT" sz="2400" dirty="0" smtClean="0"/>
          </a:p>
          <a:p>
            <a:endParaRPr lang="it-IT" sz="2400" dirty="0"/>
          </a:p>
        </p:txBody>
      </p:sp>
      <p:sp>
        <p:nvSpPr>
          <p:cNvPr id="4" name="Segnaposto contenuto 3"/>
          <p:cNvSpPr>
            <a:spLocks noGrp="1"/>
          </p:cNvSpPr>
          <p:nvPr>
            <p:ph sz="half" idx="2"/>
          </p:nvPr>
        </p:nvSpPr>
        <p:spPr/>
        <p:txBody>
          <a:bodyPr>
            <a:normAutofit fontScale="77500" lnSpcReduction="20000"/>
          </a:bodyPr>
          <a:lstStyle/>
          <a:p>
            <a:r>
              <a:rPr lang="it-IT" dirty="0" err="1" smtClean="0"/>
              <a:t>Avec</a:t>
            </a:r>
            <a:r>
              <a:rPr lang="it-IT" dirty="0" smtClean="0"/>
              <a:t> </a:t>
            </a:r>
            <a:r>
              <a:rPr lang="it-IT" dirty="0" err="1" smtClean="0"/>
              <a:t>des</a:t>
            </a:r>
            <a:r>
              <a:rPr lang="it-IT" dirty="0" smtClean="0"/>
              <a:t>/ </a:t>
            </a:r>
            <a:r>
              <a:rPr lang="it-IT" dirty="0" err="1" smtClean="0"/>
              <a:t>Armé</a:t>
            </a:r>
            <a:r>
              <a:rPr lang="it-IT" dirty="0" smtClean="0"/>
              <a:t> </a:t>
            </a:r>
            <a:r>
              <a:rPr lang="it-IT" dirty="0" smtClean="0"/>
              <a:t>de </a:t>
            </a:r>
            <a:r>
              <a:rPr lang="it-IT" dirty="0" err="1" smtClean="0"/>
              <a:t>Sabots,de</a:t>
            </a:r>
            <a:r>
              <a:rPr lang="it-IT" dirty="0" smtClean="0"/>
              <a:t> l’ </a:t>
            </a:r>
            <a:r>
              <a:rPr lang="it-IT" dirty="0" err="1" smtClean="0"/>
              <a:t>herbe</a:t>
            </a:r>
            <a:r>
              <a:rPr lang="it-IT" dirty="0" smtClean="0"/>
              <a:t> à </a:t>
            </a:r>
            <a:r>
              <a:rPr lang="it-IT" dirty="0" err="1" smtClean="0"/>
              <a:t>manger</a:t>
            </a:r>
            <a:r>
              <a:rPr lang="it-IT" dirty="0" smtClean="0"/>
              <a:t> et </a:t>
            </a:r>
            <a:r>
              <a:rPr lang="it-IT" dirty="0" err="1" smtClean="0"/>
              <a:t>des</a:t>
            </a:r>
            <a:r>
              <a:rPr lang="it-IT" dirty="0" smtClean="0"/>
              <a:t> </a:t>
            </a:r>
            <a:r>
              <a:rPr lang="it-IT" dirty="0" err="1" smtClean="0"/>
              <a:t>cornes</a:t>
            </a:r>
            <a:r>
              <a:rPr lang="it-IT" dirty="0" smtClean="0"/>
              <a:t>. Non, </a:t>
            </a:r>
            <a:r>
              <a:rPr lang="it-IT" i="1" dirty="0" smtClean="0"/>
              <a:t>no esta loco, </a:t>
            </a:r>
            <a:r>
              <a:rPr lang="it-IT" dirty="0" smtClean="0"/>
              <a:t>il le </a:t>
            </a:r>
            <a:r>
              <a:rPr lang="it-IT" dirty="0" err="1" smtClean="0"/>
              <a:t>fait</a:t>
            </a:r>
            <a:r>
              <a:rPr lang="it-IT" dirty="0" smtClean="0"/>
              <a:t> pour </a:t>
            </a:r>
            <a:r>
              <a:rPr lang="it-IT" dirty="0" err="1" smtClean="0"/>
              <a:t>des</a:t>
            </a:r>
            <a:r>
              <a:rPr lang="it-IT" dirty="0" smtClean="0"/>
              <a:t> </a:t>
            </a:r>
            <a:r>
              <a:rPr lang="it-IT" dirty="0" err="1" smtClean="0"/>
              <a:t>raisons</a:t>
            </a:r>
            <a:r>
              <a:rPr lang="it-IT" dirty="0" smtClean="0"/>
              <a:t> </a:t>
            </a:r>
            <a:r>
              <a:rPr lang="it-IT" dirty="0" err="1" smtClean="0"/>
              <a:t>scientifiques</a:t>
            </a:r>
            <a:r>
              <a:rPr lang="it-IT" dirty="0" smtClean="0"/>
              <a:t> ! »</a:t>
            </a:r>
          </a:p>
          <a:p>
            <a:pPr algn="just"/>
            <a:r>
              <a:rPr lang="it-IT" i="1" dirty="0" smtClean="0"/>
              <a:t>Voglio Vivere Così</a:t>
            </a:r>
            <a:r>
              <a:rPr lang="it-IT" dirty="0" smtClean="0"/>
              <a:t> est un </a:t>
            </a:r>
            <a:r>
              <a:rPr lang="it-IT" dirty="0" err="1" smtClean="0"/>
              <a:t>projet</a:t>
            </a:r>
            <a:r>
              <a:rPr lang="it-IT" dirty="0" smtClean="0"/>
              <a:t> à </a:t>
            </a:r>
            <a:r>
              <a:rPr lang="it-IT" dirty="0" err="1" smtClean="0"/>
              <a:t>suivre</a:t>
            </a:r>
            <a:r>
              <a:rPr lang="it-IT" dirty="0" smtClean="0"/>
              <a:t>, </a:t>
            </a:r>
            <a:r>
              <a:rPr lang="it-IT" dirty="0" err="1" smtClean="0"/>
              <a:t>capable</a:t>
            </a:r>
            <a:r>
              <a:rPr lang="it-IT" dirty="0" smtClean="0"/>
              <a:t> de </a:t>
            </a:r>
            <a:r>
              <a:rPr lang="it-IT" dirty="0" err="1" smtClean="0"/>
              <a:t>vous</a:t>
            </a:r>
            <a:r>
              <a:rPr lang="it-IT" dirty="0" smtClean="0"/>
              <a:t> </a:t>
            </a:r>
            <a:r>
              <a:rPr lang="it-IT" dirty="0" err="1" smtClean="0"/>
              <a:t>suivre</a:t>
            </a:r>
            <a:r>
              <a:rPr lang="it-IT" dirty="0" smtClean="0"/>
              <a:t> à son tour pendant </a:t>
            </a:r>
            <a:r>
              <a:rPr lang="it-IT" dirty="0" err="1" smtClean="0"/>
              <a:t>toute</a:t>
            </a:r>
            <a:r>
              <a:rPr lang="it-IT" dirty="0" smtClean="0"/>
              <a:t> la </a:t>
            </a:r>
            <a:r>
              <a:rPr lang="it-IT" dirty="0" err="1" smtClean="0"/>
              <a:t>journée</a:t>
            </a:r>
            <a:r>
              <a:rPr lang="it-IT" dirty="0" smtClean="0"/>
              <a:t>. </a:t>
            </a:r>
            <a:r>
              <a:rPr lang="it-IT" dirty="0" err="1" smtClean="0"/>
              <a:t>Êtes-vous</a:t>
            </a:r>
            <a:r>
              <a:rPr lang="it-IT" dirty="0" smtClean="0"/>
              <a:t> </a:t>
            </a:r>
            <a:r>
              <a:rPr lang="it-IT" dirty="0" err="1" smtClean="0"/>
              <a:t>curieux</a:t>
            </a:r>
            <a:r>
              <a:rPr lang="it-IT" dirty="0" smtClean="0"/>
              <a:t> de </a:t>
            </a:r>
            <a:r>
              <a:rPr lang="it-IT" dirty="0" err="1" smtClean="0"/>
              <a:t>connaître</a:t>
            </a:r>
            <a:r>
              <a:rPr lang="it-IT" dirty="0" smtClean="0"/>
              <a:t> / </a:t>
            </a:r>
            <a:r>
              <a:rPr lang="it-IT" dirty="0" err="1" smtClean="0"/>
              <a:t>connaitre</a:t>
            </a:r>
            <a:r>
              <a:rPr lang="it-IT" dirty="0" smtClean="0"/>
              <a:t> le reste?</a:t>
            </a:r>
          </a:p>
          <a:p>
            <a:pPr algn="just"/>
            <a:r>
              <a:rPr lang="it-IT" dirty="0" smtClean="0"/>
              <a:t>On </a:t>
            </a:r>
            <a:r>
              <a:rPr lang="it-IT" dirty="0" err="1" smtClean="0"/>
              <a:t>commence</a:t>
            </a:r>
            <a:r>
              <a:rPr lang="it-IT" dirty="0" smtClean="0"/>
              <a:t> </a:t>
            </a:r>
            <a:r>
              <a:rPr lang="it-IT" dirty="0" err="1" smtClean="0"/>
              <a:t>demain</a:t>
            </a:r>
            <a:r>
              <a:rPr lang="it-IT" dirty="0" smtClean="0"/>
              <a:t>, pendant </a:t>
            </a:r>
            <a:r>
              <a:rPr lang="it-IT" dirty="0" err="1" smtClean="0"/>
              <a:t>huit</a:t>
            </a:r>
            <a:r>
              <a:rPr lang="it-IT" dirty="0" smtClean="0"/>
              <a:t> </a:t>
            </a:r>
            <a:r>
              <a:rPr lang="it-IT" dirty="0" err="1" smtClean="0"/>
              <a:t>semaines</a:t>
            </a:r>
            <a:r>
              <a:rPr lang="it-IT" dirty="0" smtClean="0"/>
              <a:t>, </a:t>
            </a:r>
            <a:r>
              <a:rPr lang="it-IT" dirty="0" err="1" smtClean="0"/>
              <a:t>chaque</a:t>
            </a:r>
            <a:r>
              <a:rPr lang="it-IT" dirty="0" smtClean="0"/>
              <a:t> </a:t>
            </a:r>
            <a:r>
              <a:rPr lang="it-IT" dirty="0" err="1" smtClean="0"/>
              <a:t>jeudi</a:t>
            </a:r>
            <a:r>
              <a:rPr lang="it-IT" dirty="0" smtClean="0"/>
              <a:t> </a:t>
            </a:r>
            <a:r>
              <a:rPr lang="it-IT" dirty="0" err="1" smtClean="0"/>
              <a:t>sur</a:t>
            </a:r>
            <a:r>
              <a:rPr lang="it-IT" dirty="0" smtClean="0"/>
              <a:t> nos </a:t>
            </a:r>
            <a:r>
              <a:rPr lang="it-IT" dirty="0" err="1" smtClean="0"/>
              <a:t>pages</a:t>
            </a:r>
            <a:r>
              <a:rPr lang="it-IT" dirty="0" smtClean="0"/>
              <a:t>. </a:t>
            </a:r>
            <a:r>
              <a:rPr lang="it-IT" i="1" dirty="0" smtClean="0"/>
              <a:t>Stay </a:t>
            </a:r>
            <a:r>
              <a:rPr lang="it-IT" i="1" dirty="0" err="1" smtClean="0"/>
              <a:t>tuned</a:t>
            </a:r>
            <a:r>
              <a:rPr lang="it-IT" dirty="0" smtClean="0"/>
              <a:t>.</a:t>
            </a:r>
            <a:endParaRPr lang="it-IT" dirty="0"/>
          </a:p>
        </p:txBody>
      </p:sp>
    </p:spTree>
    <p:extLst>
      <p:ext uri="{BB962C8B-B14F-4D97-AF65-F5344CB8AC3E}">
        <p14:creationId xmlns:p14="http://schemas.microsoft.com/office/powerpoint/2010/main" val="3701931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officielle</a:t>
            </a:r>
            <a:endParaRPr lang="it-IT" sz="2800" dirty="0"/>
          </a:p>
        </p:txBody>
      </p:sp>
      <p:sp>
        <p:nvSpPr>
          <p:cNvPr id="3" name="Segnaposto contenuto 2"/>
          <p:cNvSpPr>
            <a:spLocks noGrp="1"/>
          </p:cNvSpPr>
          <p:nvPr>
            <p:ph sz="half" idx="1"/>
          </p:nvPr>
        </p:nvSpPr>
        <p:spPr/>
        <p:txBody>
          <a:bodyPr>
            <a:normAutofit fontScale="85000" lnSpcReduction="10000"/>
          </a:bodyPr>
          <a:lstStyle/>
          <a:p>
            <a:r>
              <a:rPr lang="it-IT" sz="2400" dirty="0" smtClean="0"/>
              <a:t>Zoccoli, erba da mangiare e corna al seguito. No, </a:t>
            </a:r>
            <a:r>
              <a:rPr lang="it-IT" sz="2400" i="1" dirty="0" smtClean="0"/>
              <a:t>no esta loco</a:t>
            </a:r>
            <a:r>
              <a:rPr lang="it-IT" sz="2400" dirty="0" smtClean="0"/>
              <a:t>, lo fa per motivi scientifici!».</a:t>
            </a:r>
          </a:p>
          <a:p>
            <a:r>
              <a:rPr lang="it-IT" sz="2400" dirty="0" smtClean="0"/>
              <a:t>Voglio Vivere Così è un progetto da seguire, in grado di seguirvi a sua volta per tutta la vostra giornata. Curiosi di conoscere il resto?</a:t>
            </a:r>
          </a:p>
          <a:p>
            <a:r>
              <a:rPr lang="it-IT" sz="2400" dirty="0" smtClean="0"/>
              <a:t>Si inizia domani, per </a:t>
            </a:r>
            <a:r>
              <a:rPr lang="it-IT" sz="2400" b="1" dirty="0" smtClean="0"/>
              <a:t>8 settimane</a:t>
            </a:r>
            <a:r>
              <a:rPr lang="it-IT" sz="2400" dirty="0" smtClean="0"/>
              <a:t>, ogni giovedì, sulle nostre pagine. </a:t>
            </a:r>
            <a:r>
              <a:rPr lang="it-IT" sz="2400" i="1" dirty="0" smtClean="0"/>
              <a:t>Stay </a:t>
            </a:r>
            <a:r>
              <a:rPr lang="it-IT" sz="2400" i="1" dirty="0" err="1" smtClean="0"/>
              <a:t>tuned</a:t>
            </a:r>
            <a:r>
              <a:rPr lang="it-IT" sz="2400" dirty="0" smtClean="0"/>
              <a:t>.</a:t>
            </a:r>
          </a:p>
          <a:p>
            <a:endParaRPr lang="it-IT" sz="2400" dirty="0" smtClean="0"/>
          </a:p>
          <a:p>
            <a:endParaRPr lang="it-IT" sz="2400" dirty="0"/>
          </a:p>
        </p:txBody>
      </p:sp>
      <p:sp>
        <p:nvSpPr>
          <p:cNvPr id="4" name="Segnaposto contenuto 3"/>
          <p:cNvSpPr>
            <a:spLocks noGrp="1"/>
          </p:cNvSpPr>
          <p:nvPr>
            <p:ph sz="half" idx="2"/>
          </p:nvPr>
        </p:nvSpPr>
        <p:spPr/>
        <p:txBody>
          <a:bodyPr>
            <a:normAutofit fontScale="85000" lnSpcReduction="10000"/>
          </a:bodyPr>
          <a:lstStyle/>
          <a:p>
            <a:pPr algn="just"/>
            <a:r>
              <a:rPr lang="it-IT" sz="2400" i="1" dirty="0" err="1" smtClean="0"/>
              <a:t>Oui</a:t>
            </a:r>
            <a:r>
              <a:rPr lang="it-IT" sz="2400" i="1" dirty="0" smtClean="0"/>
              <a:t>, il </a:t>
            </a:r>
            <a:r>
              <a:rPr lang="it-IT" sz="2400" i="1" dirty="0" err="1" smtClean="0"/>
              <a:t>avait</a:t>
            </a:r>
            <a:r>
              <a:rPr lang="it-IT" sz="2400" i="1" dirty="0" smtClean="0"/>
              <a:t> </a:t>
            </a:r>
            <a:r>
              <a:rPr lang="it-IT" sz="2400" i="1" dirty="0" err="1" smtClean="0"/>
              <a:t>des</a:t>
            </a:r>
            <a:r>
              <a:rPr lang="it-IT" sz="2400" i="1" dirty="0" smtClean="0"/>
              <a:t> </a:t>
            </a:r>
            <a:r>
              <a:rPr lang="it-IT" sz="2400" i="1" dirty="0" err="1" smtClean="0"/>
              <a:t>sabots</a:t>
            </a:r>
            <a:r>
              <a:rPr lang="it-IT" sz="2400" i="1" dirty="0" smtClean="0"/>
              <a:t>, </a:t>
            </a:r>
            <a:r>
              <a:rPr lang="it-IT" sz="2400" i="1" dirty="0" err="1" smtClean="0"/>
              <a:t>des</a:t>
            </a:r>
            <a:r>
              <a:rPr lang="it-IT" sz="2400" i="1" dirty="0" smtClean="0"/>
              <a:t> </a:t>
            </a:r>
            <a:r>
              <a:rPr lang="it-IT" sz="2400" i="1" dirty="0" err="1" smtClean="0"/>
              <a:t>cornes</a:t>
            </a:r>
            <a:r>
              <a:rPr lang="it-IT" sz="2400" i="1" dirty="0" smtClean="0"/>
              <a:t> et </a:t>
            </a:r>
            <a:r>
              <a:rPr lang="it-IT" sz="2400" i="1" dirty="0" err="1" smtClean="0"/>
              <a:t>mangeait</a:t>
            </a:r>
            <a:r>
              <a:rPr lang="it-IT" sz="2400" i="1" dirty="0" smtClean="0"/>
              <a:t> de l’</a:t>
            </a:r>
            <a:r>
              <a:rPr lang="it-IT" sz="2400" i="1" dirty="0" err="1" smtClean="0"/>
              <a:t>herbe</a:t>
            </a:r>
            <a:r>
              <a:rPr lang="it-IT" sz="2400" i="1" dirty="0" smtClean="0"/>
              <a:t>. Non, il n’est </a:t>
            </a:r>
            <a:r>
              <a:rPr lang="it-IT" sz="2400" i="1" dirty="0" err="1" smtClean="0"/>
              <a:t>pas</a:t>
            </a:r>
            <a:r>
              <a:rPr lang="it-IT" sz="2400" i="1" dirty="0" smtClean="0"/>
              <a:t> </a:t>
            </a:r>
            <a:r>
              <a:rPr lang="it-IT" sz="2400" i="1" dirty="0" err="1" smtClean="0"/>
              <a:t>fou</a:t>
            </a:r>
            <a:r>
              <a:rPr lang="it-IT" sz="2400" i="1" dirty="0" smtClean="0"/>
              <a:t>, il le </a:t>
            </a:r>
            <a:r>
              <a:rPr lang="it-IT" sz="2400" i="1" dirty="0" err="1" smtClean="0"/>
              <a:t>fait</a:t>
            </a:r>
            <a:r>
              <a:rPr lang="it-IT" sz="2400" i="1" dirty="0" smtClean="0"/>
              <a:t> pour </a:t>
            </a:r>
            <a:r>
              <a:rPr lang="it-IT" sz="2400" i="1" dirty="0" err="1" smtClean="0"/>
              <a:t>des</a:t>
            </a:r>
            <a:r>
              <a:rPr lang="it-IT" sz="2400" i="1" dirty="0" smtClean="0"/>
              <a:t> </a:t>
            </a:r>
            <a:r>
              <a:rPr lang="it-IT" sz="2400" i="1" dirty="0" err="1" smtClean="0"/>
              <a:t>raisons</a:t>
            </a:r>
            <a:r>
              <a:rPr lang="it-IT" sz="2400" i="1" dirty="0" smtClean="0"/>
              <a:t> </a:t>
            </a:r>
            <a:r>
              <a:rPr lang="it-IT" sz="2400" i="1" dirty="0" err="1" smtClean="0"/>
              <a:t>biologiques</a:t>
            </a:r>
            <a:r>
              <a:rPr lang="it-IT" sz="2400" i="1" dirty="0" smtClean="0"/>
              <a:t> ! </a:t>
            </a:r>
            <a:r>
              <a:rPr lang="it-IT" sz="2400" dirty="0" smtClean="0"/>
              <a:t>». Bref, </a:t>
            </a:r>
            <a:r>
              <a:rPr lang="it-IT" sz="2400" i="1" dirty="0" smtClean="0"/>
              <a:t>Voglio Vivere Così</a:t>
            </a:r>
            <a:r>
              <a:rPr lang="it-IT" sz="2400" dirty="0" smtClean="0"/>
              <a:t> va </a:t>
            </a:r>
            <a:r>
              <a:rPr lang="it-IT" sz="2400" dirty="0" err="1" smtClean="0"/>
              <a:t>vous</a:t>
            </a:r>
            <a:r>
              <a:rPr lang="it-IT" sz="2400" dirty="0" smtClean="0"/>
              <a:t> </a:t>
            </a:r>
            <a:r>
              <a:rPr lang="it-IT" sz="2400" dirty="0" err="1" smtClean="0"/>
              <a:t>emmener</a:t>
            </a:r>
            <a:r>
              <a:rPr lang="it-IT" sz="2400" dirty="0" smtClean="0"/>
              <a:t> </a:t>
            </a:r>
            <a:r>
              <a:rPr lang="it-IT" sz="2400" dirty="0" err="1" smtClean="0"/>
              <a:t>loin</a:t>
            </a:r>
            <a:r>
              <a:rPr lang="it-IT" sz="2400" dirty="0" smtClean="0"/>
              <a:t>, tout en </a:t>
            </a:r>
            <a:r>
              <a:rPr lang="it-IT" sz="2400" dirty="0" err="1" smtClean="0"/>
              <a:t>préservant</a:t>
            </a:r>
            <a:r>
              <a:rPr lang="it-IT" sz="2400" dirty="0" smtClean="0"/>
              <a:t> </a:t>
            </a:r>
            <a:r>
              <a:rPr lang="it-IT" sz="2400" dirty="0" err="1" smtClean="0"/>
              <a:t>votre</a:t>
            </a:r>
            <a:r>
              <a:rPr lang="it-IT" sz="2400" dirty="0" smtClean="0"/>
              <a:t> zone de confort parce </a:t>
            </a:r>
            <a:r>
              <a:rPr lang="it-IT" sz="2400" dirty="0" err="1" smtClean="0"/>
              <a:t>que</a:t>
            </a:r>
            <a:r>
              <a:rPr lang="it-IT" sz="2400" dirty="0" smtClean="0"/>
              <a:t> </a:t>
            </a:r>
            <a:r>
              <a:rPr lang="it-IT" sz="2400" dirty="0" err="1" smtClean="0"/>
              <a:t>disons</a:t>
            </a:r>
            <a:r>
              <a:rPr lang="it-IT" sz="2400" dirty="0" smtClean="0"/>
              <a:t>-le une bonne fois pour </a:t>
            </a:r>
            <a:r>
              <a:rPr lang="it-IT" sz="2400" dirty="0" err="1" smtClean="0"/>
              <a:t>toute</a:t>
            </a:r>
            <a:r>
              <a:rPr lang="it-IT" sz="2400" dirty="0" smtClean="0"/>
              <a:t> : si </a:t>
            </a:r>
            <a:r>
              <a:rPr lang="it-IT" sz="2400" dirty="0" err="1" smtClean="0"/>
              <a:t>vous</a:t>
            </a:r>
            <a:r>
              <a:rPr lang="it-IT" sz="2400" dirty="0" smtClean="0"/>
              <a:t> </a:t>
            </a:r>
            <a:r>
              <a:rPr lang="it-IT" sz="2400" dirty="0" err="1" smtClean="0"/>
              <a:t>nous</a:t>
            </a:r>
            <a:r>
              <a:rPr lang="it-IT" sz="2400" dirty="0" smtClean="0"/>
              <a:t> </a:t>
            </a:r>
            <a:r>
              <a:rPr lang="it-IT" sz="2400" dirty="0" err="1" smtClean="0"/>
              <a:t>connaissez</a:t>
            </a:r>
            <a:r>
              <a:rPr lang="it-IT" sz="2400" dirty="0" smtClean="0"/>
              <a:t> </a:t>
            </a:r>
            <a:r>
              <a:rPr lang="it-IT" sz="2400" dirty="0" err="1" smtClean="0"/>
              <a:t>bien</a:t>
            </a:r>
            <a:r>
              <a:rPr lang="it-IT" sz="2400" dirty="0" smtClean="0"/>
              <a:t>, </a:t>
            </a:r>
            <a:r>
              <a:rPr lang="it-IT" sz="2400" dirty="0" err="1" smtClean="0"/>
              <a:t>vous</a:t>
            </a:r>
            <a:r>
              <a:rPr lang="it-IT" sz="2400" dirty="0" smtClean="0"/>
              <a:t> </a:t>
            </a:r>
            <a:r>
              <a:rPr lang="it-IT" sz="2400" dirty="0" err="1" smtClean="0"/>
              <a:t>allez</a:t>
            </a:r>
            <a:r>
              <a:rPr lang="it-IT" sz="2400" dirty="0" smtClean="0"/>
              <a:t> </a:t>
            </a:r>
            <a:r>
              <a:rPr lang="it-IT" sz="2400" dirty="0" err="1" smtClean="0"/>
              <a:t>aimer</a:t>
            </a:r>
            <a:r>
              <a:rPr lang="it-IT" sz="2400" dirty="0" smtClean="0"/>
              <a:t> ce </a:t>
            </a:r>
            <a:r>
              <a:rPr lang="it-IT" sz="2400" dirty="0" err="1" smtClean="0"/>
              <a:t>projet</a:t>
            </a:r>
            <a:r>
              <a:rPr lang="it-IT" sz="2400" dirty="0" smtClean="0"/>
              <a:t>.</a:t>
            </a:r>
          </a:p>
          <a:p>
            <a:pPr algn="just"/>
            <a:r>
              <a:rPr lang="it-IT" sz="2400" dirty="0" err="1" smtClean="0"/>
              <a:t>Vous</a:t>
            </a:r>
            <a:r>
              <a:rPr lang="it-IT" sz="2400" dirty="0" smtClean="0"/>
              <a:t> </a:t>
            </a:r>
            <a:r>
              <a:rPr lang="it-IT" sz="2400" dirty="0" err="1" smtClean="0"/>
              <a:t>brûlez</a:t>
            </a:r>
            <a:r>
              <a:rPr lang="it-IT" sz="2400" dirty="0" smtClean="0"/>
              <a:t> </a:t>
            </a:r>
            <a:r>
              <a:rPr lang="it-IT" sz="2400" dirty="0" err="1" smtClean="0"/>
              <a:t>d'envie</a:t>
            </a:r>
            <a:r>
              <a:rPr lang="it-IT" sz="2400" dirty="0" smtClean="0"/>
              <a:t> de </a:t>
            </a:r>
            <a:r>
              <a:rPr lang="it-IT" sz="2400" dirty="0" err="1" smtClean="0"/>
              <a:t>connaître</a:t>
            </a:r>
            <a:r>
              <a:rPr lang="it-IT" sz="2400" dirty="0" smtClean="0"/>
              <a:t> le reste ? </a:t>
            </a:r>
            <a:r>
              <a:rPr lang="it-IT" sz="2400" dirty="0" err="1" smtClean="0"/>
              <a:t>Patience</a:t>
            </a:r>
            <a:r>
              <a:rPr lang="it-IT" sz="2400" dirty="0" smtClean="0"/>
              <a:t>. On </a:t>
            </a:r>
            <a:r>
              <a:rPr lang="it-IT" sz="2400" dirty="0" err="1" smtClean="0"/>
              <a:t>commence</a:t>
            </a:r>
            <a:r>
              <a:rPr lang="it-IT" sz="2400" dirty="0" smtClean="0"/>
              <a:t> </a:t>
            </a:r>
            <a:r>
              <a:rPr lang="it-IT" sz="2400" dirty="0" err="1" smtClean="0"/>
              <a:t>demain</a:t>
            </a:r>
            <a:r>
              <a:rPr lang="it-IT" sz="2400" dirty="0" smtClean="0"/>
              <a:t>, </a:t>
            </a:r>
            <a:r>
              <a:rPr lang="it-IT" sz="2400" b="1" dirty="0" smtClean="0"/>
              <a:t>à </a:t>
            </a:r>
            <a:r>
              <a:rPr lang="it-IT" sz="2400" b="1" dirty="0" err="1" smtClean="0"/>
              <a:t>raison</a:t>
            </a:r>
            <a:r>
              <a:rPr lang="it-IT" sz="2400" b="1" dirty="0" smtClean="0"/>
              <a:t> d'un </a:t>
            </a:r>
            <a:r>
              <a:rPr lang="it-IT" sz="2400" b="1" dirty="0" err="1" smtClean="0"/>
              <a:t>article</a:t>
            </a:r>
            <a:r>
              <a:rPr lang="it-IT" sz="2400" b="1" dirty="0" smtClean="0"/>
              <a:t> par </a:t>
            </a:r>
            <a:r>
              <a:rPr lang="it-IT" sz="2400" b="1" dirty="0" err="1" smtClean="0"/>
              <a:t>semaine</a:t>
            </a:r>
            <a:r>
              <a:rPr lang="it-IT" sz="2400" dirty="0" smtClean="0"/>
              <a:t>, le </a:t>
            </a:r>
            <a:r>
              <a:rPr lang="it-IT" sz="2400" dirty="0" err="1" smtClean="0"/>
              <a:t>jeudi</a:t>
            </a:r>
            <a:r>
              <a:rPr lang="it-IT" sz="2400" dirty="0" smtClean="0"/>
              <a:t>. D'</a:t>
            </a:r>
            <a:r>
              <a:rPr lang="it-IT" sz="2400" dirty="0" err="1" smtClean="0"/>
              <a:t>ici</a:t>
            </a:r>
            <a:r>
              <a:rPr lang="it-IT" sz="2400" dirty="0" smtClean="0"/>
              <a:t> là, </a:t>
            </a:r>
            <a:r>
              <a:rPr lang="it-IT" sz="2400" dirty="0" err="1" smtClean="0"/>
              <a:t>tenez</a:t>
            </a:r>
            <a:r>
              <a:rPr lang="it-IT" sz="2400" dirty="0" smtClean="0"/>
              <a:t> </a:t>
            </a:r>
            <a:r>
              <a:rPr lang="it-IT" sz="2400" dirty="0" err="1" smtClean="0"/>
              <a:t>vous-prêt</a:t>
            </a:r>
            <a:r>
              <a:rPr lang="it-IT" sz="2400" dirty="0" smtClean="0"/>
              <a:t>. </a:t>
            </a:r>
          </a:p>
          <a:p>
            <a:endParaRPr lang="it-IT" sz="2400" dirty="0"/>
          </a:p>
        </p:txBody>
      </p:sp>
    </p:spTree>
    <p:extLst>
      <p:ext uri="{BB962C8B-B14F-4D97-AF65-F5344CB8AC3E}">
        <p14:creationId xmlns:p14="http://schemas.microsoft.com/office/powerpoint/2010/main" val="2895361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Traduire</a:t>
            </a:r>
            <a:r>
              <a:rPr lang="it-IT" sz="2800" dirty="0" smtClean="0"/>
              <a:t> </a:t>
            </a:r>
            <a:r>
              <a:rPr lang="it-IT" sz="2800" dirty="0" err="1" smtClean="0"/>
              <a:t>café</a:t>
            </a:r>
            <a:r>
              <a:rPr lang="it-IT" sz="2800" dirty="0" smtClean="0"/>
              <a:t> </a:t>
            </a:r>
            <a:r>
              <a:rPr lang="it-IT" sz="2800" dirty="0" err="1" smtClean="0"/>
              <a:t>babel</a:t>
            </a:r>
            <a:endParaRPr lang="it-IT" sz="2800" dirty="0"/>
          </a:p>
        </p:txBody>
      </p:sp>
      <p:pic>
        <p:nvPicPr>
          <p:cNvPr id="4" name="Segnaposto contenuto 3" descr="d2b9c7a4f1287dd91d606b26a98a5dd1.jpg"/>
          <p:cNvPicPr>
            <a:picLocks noGrp="1" noChangeAspect="1"/>
          </p:cNvPicPr>
          <p:nvPr>
            <p:ph idx="1"/>
          </p:nvPr>
        </p:nvPicPr>
        <p:blipFill>
          <a:blip r:embed="rId2">
            <a:extLst>
              <a:ext uri="{28A0092B-C50C-407E-A947-70E740481C1C}">
                <a14:useLocalDpi xmlns:a14="http://schemas.microsoft.com/office/drawing/2010/main" val="0"/>
              </a:ext>
            </a:extLst>
          </a:blip>
          <a:srcRect t="-20395" b="-20395"/>
          <a:stretch>
            <a:fillRect/>
          </a:stretch>
        </p:blipFill>
        <p:spPr/>
      </p:pic>
    </p:spTree>
    <p:extLst>
      <p:ext uri="{BB962C8B-B14F-4D97-AF65-F5344CB8AC3E}">
        <p14:creationId xmlns:p14="http://schemas.microsoft.com/office/powerpoint/2010/main" val="1222913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smtClean="0"/>
              <a:t/>
            </a:r>
            <a:br>
              <a:rPr lang="it-IT" sz="2800" b="1" dirty="0" smtClean="0"/>
            </a:br>
            <a:r>
              <a:rPr lang="it-IT" sz="2800" b="1" dirty="0" smtClean="0"/>
              <a:t>Alfredo </a:t>
            </a:r>
            <a:r>
              <a:rPr lang="it-IT" sz="2800" b="1" dirty="0" err="1"/>
              <a:t>Meschi</a:t>
            </a:r>
            <a:r>
              <a:rPr lang="it-IT" sz="2800" b="1" dirty="0"/>
              <a:t>: 40.000 X vegane per la liberazione </a:t>
            </a:r>
            <a:r>
              <a:rPr lang="it-IT" sz="2800" b="1" dirty="0" smtClean="0"/>
              <a:t>animale</a:t>
            </a:r>
            <a:br>
              <a:rPr lang="it-IT" sz="2800" b="1" dirty="0" smtClean="0"/>
            </a:br>
            <a:r>
              <a:rPr lang="it-IT" sz="2800" dirty="0" smtClean="0"/>
              <a:t>Texte</a:t>
            </a:r>
            <a:r>
              <a:rPr lang="it-IT" sz="2800" dirty="0" smtClean="0"/>
              <a:t> </a:t>
            </a:r>
            <a:r>
              <a:rPr lang="it-IT" sz="2800" dirty="0"/>
              <a:t>Turi </a:t>
            </a:r>
            <a:r>
              <a:rPr lang="it-IT" sz="2800" dirty="0" err="1"/>
              <a:t>Messineo</a:t>
            </a:r>
            <a:r>
              <a:rPr lang="it-IT" sz="2800" b="1" dirty="0"/>
              <a:t/>
            </a:r>
            <a:br>
              <a:rPr lang="it-IT" sz="2800" b="1" dirty="0"/>
            </a:br>
            <a:r>
              <a:rPr lang="it-IT" sz="2800" b="1" dirty="0"/>
              <a:t/>
            </a:r>
            <a:br>
              <a:rPr lang="it-IT" sz="2800" b="1" dirty="0"/>
            </a:br>
            <a:endParaRPr lang="it-IT" sz="2800" dirty="0"/>
          </a:p>
        </p:txBody>
      </p:sp>
      <p:sp>
        <p:nvSpPr>
          <p:cNvPr id="3" name="Segnaposto contenuto 2"/>
          <p:cNvSpPr>
            <a:spLocks noGrp="1"/>
          </p:cNvSpPr>
          <p:nvPr>
            <p:ph sz="half" idx="1"/>
          </p:nvPr>
        </p:nvSpPr>
        <p:spPr/>
        <p:txBody>
          <a:bodyPr>
            <a:normAutofit fontScale="77500" lnSpcReduction="20000"/>
          </a:bodyPr>
          <a:lstStyle/>
          <a:p>
            <a:pPr algn="just"/>
            <a:r>
              <a:rPr lang="it-IT" sz="2400" dirty="0"/>
              <a:t>Alfredo </a:t>
            </a:r>
            <a:r>
              <a:rPr lang="it-IT" sz="2400" dirty="0" err="1"/>
              <a:t>Meschi</a:t>
            </a:r>
            <a:r>
              <a:rPr lang="it-IT" sz="2400" dirty="0"/>
              <a:t> è un uomo che ha deciso di combattere per la liberazione animale col suo stesso corpo, e di farlo in maniera completa e totalizzante. Dopo aver abbandonato la sua precedente vita “ordinaria”, ha deciso che il miglior modo per far parlare della questione fosse tatuare completamente il suo corpo. Vedere per credere.</a:t>
            </a:r>
          </a:p>
        </p:txBody>
      </p:sp>
      <p:sp>
        <p:nvSpPr>
          <p:cNvPr id="4" name="Segnaposto contenuto 3"/>
          <p:cNvSpPr>
            <a:spLocks noGrp="1"/>
          </p:cNvSpPr>
          <p:nvPr>
            <p:ph sz="half" idx="2"/>
          </p:nvPr>
        </p:nvSpPr>
        <p:spPr/>
        <p:txBody>
          <a:bodyPr>
            <a:normAutofit fontScale="77500" lnSpcReduction="20000"/>
          </a:bodyPr>
          <a:lstStyle/>
          <a:p>
            <a:pPr algn="just"/>
            <a:r>
              <a:rPr lang="it-IT" dirty="0" smtClean="0"/>
              <a:t>Alfredo </a:t>
            </a:r>
            <a:r>
              <a:rPr lang="it-IT" dirty="0" err="1" smtClean="0"/>
              <a:t>Meschi</a:t>
            </a:r>
            <a:r>
              <a:rPr lang="it-IT" dirty="0" smtClean="0"/>
              <a:t> est un </a:t>
            </a:r>
            <a:r>
              <a:rPr lang="it-IT" dirty="0" err="1" smtClean="0"/>
              <a:t>homme</a:t>
            </a:r>
            <a:r>
              <a:rPr lang="it-IT" dirty="0" smtClean="0"/>
              <a:t> qui a </a:t>
            </a:r>
            <a:r>
              <a:rPr lang="it-IT" dirty="0" err="1" smtClean="0"/>
              <a:t>décidé</a:t>
            </a:r>
            <a:r>
              <a:rPr lang="it-IT" dirty="0" smtClean="0"/>
              <a:t> de </a:t>
            </a:r>
            <a:r>
              <a:rPr lang="it-IT" dirty="0" err="1" smtClean="0"/>
              <a:t>combattre</a:t>
            </a:r>
            <a:r>
              <a:rPr lang="it-IT" dirty="0" smtClean="0"/>
              <a:t>/</a:t>
            </a:r>
            <a:r>
              <a:rPr lang="it-IT" dirty="0" err="1" smtClean="0"/>
              <a:t>lutter</a:t>
            </a:r>
            <a:r>
              <a:rPr lang="it-IT" dirty="0" smtClean="0"/>
              <a:t> pour la </a:t>
            </a:r>
            <a:r>
              <a:rPr lang="it-IT" dirty="0" err="1" smtClean="0"/>
              <a:t>libération</a:t>
            </a:r>
            <a:r>
              <a:rPr lang="it-IT" dirty="0" smtClean="0"/>
              <a:t> animale </a:t>
            </a:r>
            <a:r>
              <a:rPr lang="it-IT" dirty="0" err="1" smtClean="0"/>
              <a:t>avec</a:t>
            </a:r>
            <a:r>
              <a:rPr lang="it-IT" dirty="0" smtClean="0"/>
              <a:t> son </a:t>
            </a:r>
            <a:r>
              <a:rPr lang="it-IT" dirty="0" err="1" smtClean="0"/>
              <a:t>corps</a:t>
            </a:r>
            <a:r>
              <a:rPr lang="it-IT" dirty="0" smtClean="0"/>
              <a:t> et de le </a:t>
            </a:r>
            <a:r>
              <a:rPr lang="it-IT" dirty="0" err="1" smtClean="0"/>
              <a:t>faire</a:t>
            </a:r>
            <a:r>
              <a:rPr lang="it-IT" dirty="0" smtClean="0"/>
              <a:t> de </a:t>
            </a:r>
            <a:r>
              <a:rPr lang="it-IT" dirty="0" err="1" smtClean="0"/>
              <a:t>facon</a:t>
            </a:r>
            <a:r>
              <a:rPr lang="it-IT" dirty="0" smtClean="0"/>
              <a:t>/ de </a:t>
            </a:r>
            <a:r>
              <a:rPr lang="it-IT" dirty="0" err="1" smtClean="0"/>
              <a:t>manière</a:t>
            </a:r>
            <a:r>
              <a:rPr lang="it-IT" dirty="0" smtClean="0"/>
              <a:t> en </a:t>
            </a:r>
            <a:r>
              <a:rPr lang="it-IT" dirty="0" err="1" smtClean="0"/>
              <a:t>manière</a:t>
            </a:r>
            <a:r>
              <a:rPr lang="it-IT" dirty="0" smtClean="0"/>
              <a:t> </a:t>
            </a:r>
            <a:r>
              <a:rPr lang="it-IT" dirty="0" err="1" smtClean="0"/>
              <a:t>complète</a:t>
            </a:r>
            <a:r>
              <a:rPr lang="it-IT" dirty="0" smtClean="0"/>
              <a:t> et totale. </a:t>
            </a:r>
            <a:r>
              <a:rPr lang="it-IT" dirty="0" err="1" smtClean="0"/>
              <a:t>Après</a:t>
            </a:r>
            <a:r>
              <a:rPr lang="it-IT" dirty="0" smtClean="0"/>
              <a:t> </a:t>
            </a:r>
            <a:r>
              <a:rPr lang="it-IT" dirty="0" err="1" smtClean="0"/>
              <a:t>avoir</a:t>
            </a:r>
            <a:r>
              <a:rPr lang="it-IT" dirty="0" smtClean="0"/>
              <a:t> </a:t>
            </a:r>
            <a:r>
              <a:rPr lang="it-IT" dirty="0" err="1" smtClean="0"/>
              <a:t>laissé</a:t>
            </a:r>
            <a:r>
              <a:rPr lang="it-IT" dirty="0" smtClean="0"/>
              <a:t> sa </a:t>
            </a:r>
            <a:r>
              <a:rPr lang="it-IT" dirty="0" err="1" smtClean="0"/>
              <a:t>précédente</a:t>
            </a:r>
            <a:r>
              <a:rPr lang="it-IT" dirty="0" smtClean="0"/>
              <a:t> vie «</a:t>
            </a:r>
            <a:r>
              <a:rPr lang="it-IT" dirty="0" err="1" smtClean="0"/>
              <a:t>ordinaire</a:t>
            </a:r>
            <a:r>
              <a:rPr lang="it-IT" dirty="0" smtClean="0"/>
              <a:t>», il a </a:t>
            </a:r>
            <a:r>
              <a:rPr lang="it-IT" dirty="0" err="1" smtClean="0"/>
              <a:t>décidé</a:t>
            </a:r>
            <a:r>
              <a:rPr lang="it-IT" dirty="0" smtClean="0"/>
              <a:t> </a:t>
            </a:r>
            <a:r>
              <a:rPr lang="it-IT" dirty="0" err="1" smtClean="0"/>
              <a:t>que</a:t>
            </a:r>
            <a:r>
              <a:rPr lang="it-IT" dirty="0" smtClean="0"/>
              <a:t> la </a:t>
            </a:r>
            <a:r>
              <a:rPr lang="it-IT" dirty="0" err="1" smtClean="0"/>
              <a:t>manière</a:t>
            </a:r>
            <a:r>
              <a:rPr lang="it-IT" dirty="0" smtClean="0"/>
              <a:t> pour </a:t>
            </a:r>
            <a:r>
              <a:rPr lang="it-IT" dirty="0" err="1" smtClean="0"/>
              <a:t>faire</a:t>
            </a:r>
            <a:r>
              <a:rPr lang="it-IT" dirty="0" smtClean="0"/>
              <a:t> </a:t>
            </a:r>
            <a:r>
              <a:rPr lang="it-IT" dirty="0" err="1" smtClean="0"/>
              <a:t>parler</a:t>
            </a:r>
            <a:r>
              <a:rPr lang="it-IT" dirty="0" smtClean="0"/>
              <a:t> </a:t>
            </a:r>
            <a:r>
              <a:rPr lang="it-IT" dirty="0" err="1" smtClean="0"/>
              <a:t>sur</a:t>
            </a:r>
            <a:r>
              <a:rPr lang="it-IT" dirty="0" smtClean="0"/>
              <a:t> la </a:t>
            </a:r>
            <a:r>
              <a:rPr lang="it-IT" dirty="0" err="1" smtClean="0"/>
              <a:t>question</a:t>
            </a:r>
            <a:r>
              <a:rPr lang="it-IT" dirty="0" smtClean="0"/>
              <a:t> est de </a:t>
            </a:r>
            <a:r>
              <a:rPr lang="it-IT" dirty="0" err="1" smtClean="0"/>
              <a:t>tatouer</a:t>
            </a:r>
            <a:r>
              <a:rPr lang="it-IT" dirty="0" smtClean="0"/>
              <a:t> </a:t>
            </a:r>
            <a:r>
              <a:rPr lang="it-IT" dirty="0" err="1" smtClean="0"/>
              <a:t>complètement</a:t>
            </a:r>
            <a:r>
              <a:rPr lang="it-IT" dirty="0" smtClean="0"/>
              <a:t> son </a:t>
            </a:r>
            <a:r>
              <a:rPr lang="it-IT" dirty="0" err="1" smtClean="0"/>
              <a:t>corps</a:t>
            </a:r>
            <a:r>
              <a:rPr lang="it-IT" dirty="0" smtClean="0"/>
              <a:t>. </a:t>
            </a:r>
            <a:r>
              <a:rPr lang="it-IT" dirty="0" err="1" smtClean="0"/>
              <a:t>Voir</a:t>
            </a:r>
            <a:r>
              <a:rPr lang="it-IT" dirty="0" smtClean="0"/>
              <a:t> pour </a:t>
            </a:r>
            <a:r>
              <a:rPr lang="it-IT" dirty="0" err="1" smtClean="0"/>
              <a:t>croire</a:t>
            </a:r>
            <a:r>
              <a:rPr lang="it-IT" dirty="0" smtClean="0"/>
              <a:t>.</a:t>
            </a:r>
          </a:p>
          <a:p>
            <a:r>
              <a:rPr lang="it-IT" dirty="0" smtClean="0"/>
              <a:t>Beatrice </a:t>
            </a:r>
            <a:r>
              <a:rPr lang="it-IT" dirty="0" err="1" smtClean="0"/>
              <a:t>Ulian</a:t>
            </a:r>
            <a:endParaRPr lang="it-IT" dirty="0"/>
          </a:p>
        </p:txBody>
      </p:sp>
    </p:spTree>
    <p:extLst>
      <p:ext uri="{BB962C8B-B14F-4D97-AF65-F5344CB8AC3E}">
        <p14:creationId xmlns:p14="http://schemas.microsoft.com/office/powerpoint/2010/main" val="3385303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Alfredo </a:t>
            </a:r>
            <a:r>
              <a:rPr lang="it-IT" sz="2800" b="1" dirty="0" err="1"/>
              <a:t>Meschi</a:t>
            </a:r>
            <a:r>
              <a:rPr lang="it-IT" sz="2800" b="1" dirty="0"/>
              <a:t>: 40 000 </a:t>
            </a:r>
            <a:r>
              <a:rPr lang="it-IT" sz="2800" b="1" dirty="0" err="1"/>
              <a:t>tatouages</a:t>
            </a:r>
            <a:r>
              <a:rPr lang="it-IT" sz="2800" b="1" dirty="0"/>
              <a:t> pour la cause animale</a:t>
            </a:r>
            <a:br>
              <a:rPr lang="it-IT" sz="2800" b="1" dirty="0"/>
            </a:br>
            <a:r>
              <a:rPr lang="it-IT" sz="2800" dirty="0" err="1" smtClean="0"/>
              <a:t>traduction</a:t>
            </a:r>
            <a:r>
              <a:rPr lang="it-IT" sz="2800" dirty="0" smtClean="0"/>
              <a:t>  </a:t>
            </a:r>
            <a:r>
              <a:rPr lang="it-IT" sz="2800" dirty="0" err="1" smtClean="0"/>
              <a:t>officielle</a:t>
            </a:r>
            <a:endParaRPr lang="it-IT" sz="2800" dirty="0"/>
          </a:p>
        </p:txBody>
      </p:sp>
      <p:sp>
        <p:nvSpPr>
          <p:cNvPr id="3" name="Segnaposto contenuto 2"/>
          <p:cNvSpPr>
            <a:spLocks noGrp="1"/>
          </p:cNvSpPr>
          <p:nvPr>
            <p:ph sz="half" idx="1"/>
          </p:nvPr>
        </p:nvSpPr>
        <p:spPr/>
        <p:txBody>
          <a:bodyPr>
            <a:normAutofit lnSpcReduction="10000"/>
          </a:bodyPr>
          <a:lstStyle/>
          <a:p>
            <a:pPr algn="just"/>
            <a:r>
              <a:rPr lang="it-IT" sz="2400" dirty="0"/>
              <a:t>Alfredo </a:t>
            </a:r>
            <a:r>
              <a:rPr lang="it-IT" sz="2400" dirty="0" err="1"/>
              <a:t>Meschi</a:t>
            </a:r>
            <a:r>
              <a:rPr lang="it-IT" sz="2400" dirty="0"/>
              <a:t> è un uomo che ha deciso di combattere per la liberazione animale col suo stesso corpo, e di farlo in maniera completa e totalizzante. Dopo aver abbandonato la sua precedente vita “ordinaria”, ha deciso che il miglior modo per far parlare della questione fosse tatuare completamente il suo corpo. Vedere per credere.</a:t>
            </a:r>
          </a:p>
        </p:txBody>
      </p:sp>
      <p:sp>
        <p:nvSpPr>
          <p:cNvPr id="4" name="Segnaposto contenuto 3"/>
          <p:cNvSpPr>
            <a:spLocks noGrp="1"/>
          </p:cNvSpPr>
          <p:nvPr>
            <p:ph sz="half" idx="2"/>
          </p:nvPr>
        </p:nvSpPr>
        <p:spPr/>
        <p:txBody>
          <a:bodyPr>
            <a:normAutofit lnSpcReduction="10000"/>
          </a:bodyPr>
          <a:lstStyle/>
          <a:p>
            <a:pPr algn="just"/>
            <a:r>
              <a:rPr lang="it-IT" sz="2400" dirty="0"/>
              <a:t>Alfredo </a:t>
            </a:r>
            <a:r>
              <a:rPr lang="it-IT" sz="2400" dirty="0" err="1"/>
              <a:t>Meschi</a:t>
            </a:r>
            <a:r>
              <a:rPr lang="it-IT" sz="2400" dirty="0"/>
              <a:t> a </a:t>
            </a:r>
            <a:r>
              <a:rPr lang="it-IT" sz="2400" dirty="0" err="1"/>
              <a:t>décidé</a:t>
            </a:r>
            <a:r>
              <a:rPr lang="it-IT" sz="2400" dirty="0"/>
              <a:t> de </a:t>
            </a:r>
            <a:r>
              <a:rPr lang="it-IT" sz="2400" dirty="0" err="1"/>
              <a:t>mettre</a:t>
            </a:r>
            <a:r>
              <a:rPr lang="it-IT" sz="2400" dirty="0"/>
              <a:t> l’</a:t>
            </a:r>
            <a:r>
              <a:rPr lang="it-IT" sz="2400" dirty="0" err="1"/>
              <a:t>intégralité</a:t>
            </a:r>
            <a:r>
              <a:rPr lang="it-IT" sz="2400" dirty="0"/>
              <a:t> de son </a:t>
            </a:r>
            <a:r>
              <a:rPr lang="it-IT" sz="2400" dirty="0" err="1"/>
              <a:t>corps</a:t>
            </a:r>
            <a:r>
              <a:rPr lang="it-IT" sz="2400" dirty="0"/>
              <a:t> </a:t>
            </a:r>
            <a:r>
              <a:rPr lang="it-IT" sz="2400" dirty="0" err="1"/>
              <a:t>au</a:t>
            </a:r>
            <a:r>
              <a:rPr lang="it-IT" sz="2400" dirty="0"/>
              <a:t> service de la </a:t>
            </a:r>
            <a:r>
              <a:rPr lang="it-IT" sz="2400" dirty="0" err="1"/>
              <a:t>libération</a:t>
            </a:r>
            <a:r>
              <a:rPr lang="it-IT" sz="2400" dirty="0"/>
              <a:t> animale. En se </a:t>
            </a:r>
            <a:r>
              <a:rPr lang="it-IT" sz="2400" dirty="0" err="1"/>
              <a:t>tatouant</a:t>
            </a:r>
            <a:r>
              <a:rPr lang="it-IT" sz="2400" dirty="0"/>
              <a:t> 40 000 </a:t>
            </a:r>
            <a:r>
              <a:rPr lang="it-IT" sz="2400" dirty="0" err="1"/>
              <a:t>croix</a:t>
            </a:r>
            <a:r>
              <a:rPr lang="it-IT" sz="2400" dirty="0"/>
              <a:t> </a:t>
            </a:r>
            <a:r>
              <a:rPr lang="it-IT" sz="2400" dirty="0" err="1"/>
              <a:t>sur</a:t>
            </a:r>
            <a:r>
              <a:rPr lang="it-IT" sz="2400" dirty="0"/>
              <a:t> le </a:t>
            </a:r>
            <a:r>
              <a:rPr lang="it-IT" sz="2400" dirty="0" err="1"/>
              <a:t>corps</a:t>
            </a:r>
            <a:r>
              <a:rPr lang="it-IT" sz="2400" dirty="0"/>
              <a:t>, l’</a:t>
            </a:r>
            <a:r>
              <a:rPr lang="it-IT" sz="2400" dirty="0" err="1"/>
              <a:t>activiste</a:t>
            </a:r>
            <a:r>
              <a:rPr lang="it-IT" sz="2400" dirty="0"/>
              <a:t> </a:t>
            </a:r>
            <a:r>
              <a:rPr lang="it-IT" sz="2400" dirty="0" err="1"/>
              <a:t>italien</a:t>
            </a:r>
            <a:r>
              <a:rPr lang="it-IT" sz="2400" dirty="0"/>
              <a:t> a </a:t>
            </a:r>
            <a:r>
              <a:rPr lang="it-IT" sz="2400" dirty="0" err="1"/>
              <a:t>développé</a:t>
            </a:r>
            <a:r>
              <a:rPr lang="it-IT" sz="2400" dirty="0"/>
              <a:t> un </a:t>
            </a:r>
            <a:r>
              <a:rPr lang="it-IT" sz="2400" dirty="0" err="1"/>
              <a:t>langage</a:t>
            </a:r>
            <a:r>
              <a:rPr lang="it-IT" sz="2400" dirty="0"/>
              <a:t> non </a:t>
            </a:r>
            <a:r>
              <a:rPr lang="it-IT" sz="2400" dirty="0" err="1"/>
              <a:t>verbal</a:t>
            </a:r>
            <a:r>
              <a:rPr lang="it-IT" sz="2400" dirty="0"/>
              <a:t> </a:t>
            </a:r>
            <a:r>
              <a:rPr lang="it-IT" sz="2400" dirty="0" err="1"/>
              <a:t>destiné</a:t>
            </a:r>
            <a:r>
              <a:rPr lang="it-IT" sz="2400" dirty="0"/>
              <a:t> à </a:t>
            </a:r>
            <a:r>
              <a:rPr lang="it-IT" sz="2400" dirty="0" err="1"/>
              <a:t>montrer</a:t>
            </a:r>
            <a:r>
              <a:rPr lang="it-IT" sz="2400" dirty="0"/>
              <a:t> </a:t>
            </a:r>
            <a:r>
              <a:rPr lang="it-IT" sz="2400" dirty="0" err="1"/>
              <a:t>que</a:t>
            </a:r>
            <a:r>
              <a:rPr lang="it-IT" sz="2400" dirty="0"/>
              <a:t> </a:t>
            </a:r>
            <a:r>
              <a:rPr lang="it-IT" sz="2400" dirty="0" err="1"/>
              <a:t>toutes</a:t>
            </a:r>
            <a:r>
              <a:rPr lang="it-IT" sz="2400" dirty="0"/>
              <a:t> </a:t>
            </a:r>
            <a:r>
              <a:rPr lang="it-IT" sz="2400" dirty="0" err="1"/>
              <a:t>les</a:t>
            </a:r>
            <a:r>
              <a:rPr lang="it-IT" sz="2400" dirty="0"/>
              <a:t> </a:t>
            </a:r>
            <a:r>
              <a:rPr lang="it-IT" sz="2400" dirty="0" err="1"/>
              <a:t>espèces</a:t>
            </a:r>
            <a:r>
              <a:rPr lang="it-IT" sz="2400" dirty="0"/>
              <a:t> se </a:t>
            </a:r>
            <a:r>
              <a:rPr lang="it-IT" sz="2400" dirty="0" err="1"/>
              <a:t>valent</a:t>
            </a:r>
            <a:r>
              <a:rPr lang="it-IT" sz="2400" dirty="0"/>
              <a:t>. </a:t>
            </a:r>
            <a:r>
              <a:rPr lang="it-IT" sz="2400" dirty="0" err="1"/>
              <a:t>Portrait</a:t>
            </a:r>
            <a:r>
              <a:rPr lang="it-IT" sz="2400" dirty="0"/>
              <a:t> à </a:t>
            </a:r>
            <a:r>
              <a:rPr lang="it-IT" sz="2400" dirty="0" err="1"/>
              <a:t>fleur</a:t>
            </a:r>
            <a:r>
              <a:rPr lang="it-IT" sz="2400" dirty="0"/>
              <a:t> de </a:t>
            </a:r>
            <a:r>
              <a:rPr lang="it-IT" sz="2400" dirty="0" err="1"/>
              <a:t>peau</a:t>
            </a:r>
            <a:r>
              <a:rPr lang="it-IT" sz="2400" dirty="0" smtClean="0"/>
              <a:t>.</a:t>
            </a:r>
          </a:p>
          <a:p>
            <a:pPr algn="just"/>
            <a:endParaRPr lang="it-IT" sz="2400" dirty="0"/>
          </a:p>
        </p:txBody>
      </p:sp>
    </p:spTree>
    <p:extLst>
      <p:ext uri="{BB962C8B-B14F-4D97-AF65-F5344CB8AC3E}">
        <p14:creationId xmlns:p14="http://schemas.microsoft.com/office/powerpoint/2010/main" val="2477450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A </a:t>
            </a:r>
            <a:r>
              <a:rPr lang="it-IT" sz="2800" dirty="0" err="1" smtClean="0"/>
              <a:t>traduire</a:t>
            </a:r>
            <a:r>
              <a:rPr lang="it-IT" sz="2800" dirty="0" smtClean="0"/>
              <a:t> pour la </a:t>
            </a:r>
            <a:r>
              <a:rPr lang="it-IT" sz="2800" dirty="0" err="1" smtClean="0"/>
              <a:t>prochaine</a:t>
            </a:r>
            <a:r>
              <a:rPr lang="it-IT" sz="2800" dirty="0" smtClean="0"/>
              <a:t> fois</a:t>
            </a:r>
            <a:endParaRPr lang="it-IT" sz="2800" dirty="0"/>
          </a:p>
        </p:txBody>
      </p:sp>
      <p:sp>
        <p:nvSpPr>
          <p:cNvPr id="3" name="Segnaposto contenuto 2"/>
          <p:cNvSpPr>
            <a:spLocks noGrp="1"/>
          </p:cNvSpPr>
          <p:nvPr>
            <p:ph sz="half" idx="1"/>
          </p:nvPr>
        </p:nvSpPr>
        <p:spPr/>
        <p:txBody>
          <a:bodyPr>
            <a:normAutofit/>
          </a:bodyPr>
          <a:lstStyle/>
          <a:p>
            <a:pPr algn="just"/>
            <a:r>
              <a:rPr lang="it-IT" sz="2400" dirty="0"/>
              <a:t>«Perché ho quarantamila tatuaggi vegani addosso? Perché questo è il numero di persone non umane massacrate nel mondo ogni secondo, solo per soddisfare il nostro palato».</a:t>
            </a:r>
          </a:p>
          <a:p>
            <a:pPr algn="just"/>
            <a:endParaRPr lang="it-IT" sz="2400" dirty="0"/>
          </a:p>
        </p:txBody>
      </p:sp>
      <p:sp>
        <p:nvSpPr>
          <p:cNvPr id="4" name="Segnaposto contenuto 3"/>
          <p:cNvSpPr>
            <a:spLocks noGrp="1"/>
          </p:cNvSpPr>
          <p:nvPr>
            <p:ph sz="half" idx="2"/>
          </p:nvPr>
        </p:nvSpPr>
        <p:spPr/>
        <p:txBody>
          <a:bodyPr>
            <a:normAutofit/>
          </a:bodyPr>
          <a:lstStyle/>
          <a:p>
            <a:endParaRPr lang="it-IT" dirty="0"/>
          </a:p>
        </p:txBody>
      </p:sp>
    </p:spTree>
    <p:extLst>
      <p:ext uri="{BB962C8B-B14F-4D97-AF65-F5344CB8AC3E}">
        <p14:creationId xmlns:p14="http://schemas.microsoft.com/office/powerpoint/2010/main" val="1390758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fontScale="92500" lnSpcReduction="20000"/>
          </a:bodyPr>
          <a:lstStyle/>
          <a:p>
            <a:pPr algn="just"/>
            <a:r>
              <a:rPr lang="it-IT" sz="2400" dirty="0"/>
              <a:t>Sono queste le parole con cui </a:t>
            </a:r>
            <a:r>
              <a:rPr lang="it-IT" sz="2400" b="1" dirty="0"/>
              <a:t>Alfredo </a:t>
            </a:r>
            <a:r>
              <a:rPr lang="it-IT" sz="2400" b="1" dirty="0" err="1"/>
              <a:t>Meschi</a:t>
            </a:r>
            <a:r>
              <a:rPr lang="it-IT" sz="2400" dirty="0"/>
              <a:t> spiega la sua presa di posizione. Semplice, cristallino, lineare. Nato a </a:t>
            </a:r>
            <a:r>
              <a:rPr lang="it-IT" sz="2400" b="1" dirty="0"/>
              <a:t>Livorno</a:t>
            </a:r>
            <a:r>
              <a:rPr lang="it-IT" sz="2400" dirty="0"/>
              <a:t>, classe </a:t>
            </a:r>
            <a:r>
              <a:rPr lang="it-IT" sz="2400" b="1" dirty="0"/>
              <a:t>1968</a:t>
            </a:r>
            <a:r>
              <a:rPr lang="it-IT" sz="2400" dirty="0"/>
              <a:t>, circa trent'anni fa lavorava nel campo dell'information </a:t>
            </a:r>
            <a:r>
              <a:rPr lang="it-IT" sz="2400" dirty="0" err="1"/>
              <a:t>technology</a:t>
            </a:r>
            <a:r>
              <a:rPr lang="it-IT" sz="2400" dirty="0"/>
              <a:t>, nel settore delle grandi stampanti laser, in collaborazione con grandi marchi come </a:t>
            </a:r>
            <a:r>
              <a:rPr lang="it-IT" sz="2400" b="1" dirty="0"/>
              <a:t>IBM</a:t>
            </a:r>
            <a:r>
              <a:rPr lang="it-IT" sz="2400" dirty="0"/>
              <a:t> e </a:t>
            </a:r>
            <a:r>
              <a:rPr lang="it-IT" sz="2400" b="1" dirty="0"/>
              <a:t>Siemens</a:t>
            </a:r>
            <a:r>
              <a:rPr lang="it-IT" sz="2400" dirty="0"/>
              <a:t>. Ma è stato l’ultimo impiego di questo tipo. Dopo, infatti, qualsiasi suo impegno lavorativo ha sempre avuto una vocazione sociale</a:t>
            </a:r>
          </a:p>
          <a:p>
            <a:endParaRPr lang="it-IT" sz="2400" dirty="0"/>
          </a:p>
        </p:txBody>
      </p:sp>
      <p:sp>
        <p:nvSpPr>
          <p:cNvPr id="4" name="Segnaposto contenuto 3"/>
          <p:cNvSpPr>
            <a:spLocks noGrp="1"/>
          </p:cNvSpPr>
          <p:nvPr>
            <p:ph sz="half" idx="2"/>
          </p:nvPr>
        </p:nvSpPr>
        <p:spPr/>
        <p:txBody>
          <a:bodyPr>
            <a:normAutofit fontScale="92500" lnSpcReduction="20000"/>
          </a:bodyPr>
          <a:lstStyle/>
          <a:p>
            <a:endParaRPr lang="it-IT"/>
          </a:p>
        </p:txBody>
      </p:sp>
    </p:spTree>
    <p:extLst>
      <p:ext uri="{BB962C8B-B14F-4D97-AF65-F5344CB8AC3E}">
        <p14:creationId xmlns:p14="http://schemas.microsoft.com/office/powerpoint/2010/main" val="299227922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400</TotalTime>
  <Words>917</Words>
  <Application>Microsoft Office PowerPoint</Application>
  <PresentationFormat>On-screen Show (4:3)</PresentationFormat>
  <Paragraphs>33</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Tema di Office</vt:lpstr>
      <vt:lpstr>Traduit par Alessio Failla</vt:lpstr>
      <vt:lpstr>Traduction officielle</vt:lpstr>
      <vt:lpstr>Traduit par Tommaso Piccolo</vt:lpstr>
      <vt:lpstr>Traduction officielle</vt:lpstr>
      <vt:lpstr>Traduire café babel</vt:lpstr>
      <vt:lpstr> Alfredo Meschi: 40.000 X vegane per la liberazione animale Texte Turi Messineo  </vt:lpstr>
      <vt:lpstr>Alfredo Meschi: 40 000 tatouages pour la cause animale traduction  officielle</vt:lpstr>
      <vt:lpstr>A traduire pour la prochaine fois</vt:lpstr>
      <vt:lpstr>PowerPoint Presentation</vt:lpstr>
      <vt:lpstr>PowerPoint Presentation</vt:lpstr>
      <vt:lpstr>PowerPoint Presentation</vt:lpstr>
      <vt:lpstr>PowerPoint Presentation</vt:lpstr>
    </vt:vector>
  </TitlesOfParts>
  <Company>università degli studi di trieste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Thème traduction it-fr</dc:title>
  <dc:creator>nadine celotti</dc:creator>
  <cp:lastModifiedBy>CELOTTI NADINE</cp:lastModifiedBy>
  <cp:revision>51</cp:revision>
  <dcterms:created xsi:type="dcterms:W3CDTF">2017-01-16T09:37:55Z</dcterms:created>
  <dcterms:modified xsi:type="dcterms:W3CDTF">2017-02-02T11:53:20Z</dcterms:modified>
</cp:coreProperties>
</file>