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66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67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51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45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66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92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81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458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81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10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73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7B4BA-AB07-433D-9D3A-FE55AD097FE0}" type="datetimeFigureOut">
              <a:rPr lang="fr-FR" smtClean="0"/>
              <a:t>23/03/2017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4C262-5571-4A0F-8865-6B373E2B74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10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Thème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22 </a:t>
            </a:r>
            <a:r>
              <a:rPr lang="it-IT" dirty="0" err="1" smtClean="0"/>
              <a:t>mars</a:t>
            </a:r>
            <a:r>
              <a:rPr lang="it-IT" dirty="0" smtClean="0"/>
              <a:t> + </a:t>
            </a:r>
            <a:r>
              <a:rPr lang="it-IT" dirty="0" err="1" smtClean="0"/>
              <a:t>thème</a:t>
            </a:r>
            <a:r>
              <a:rPr lang="it-IT" dirty="0" smtClean="0"/>
              <a:t> à </a:t>
            </a:r>
            <a:r>
              <a:rPr lang="it-IT" dirty="0" err="1" smtClean="0"/>
              <a:t>faire</a:t>
            </a:r>
            <a:r>
              <a:rPr lang="it-IT" dirty="0" smtClean="0"/>
              <a:t> pour le 29 </a:t>
            </a:r>
            <a:r>
              <a:rPr lang="it-IT" smtClean="0"/>
              <a:t>mars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882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Traduit</a:t>
            </a:r>
            <a:r>
              <a:rPr lang="it-IT" sz="2800" dirty="0" smtClean="0"/>
              <a:t> par Marta </a:t>
            </a:r>
            <a:r>
              <a:rPr lang="it-IT" sz="2800" dirty="0" err="1" smtClean="0"/>
              <a:t>Giamesio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Figliate, e donate giovani virgulti in grado di rimpolpare i ranghi della cultura tricolore: fa nulla </a:t>
            </a:r>
            <a:r>
              <a:rPr lang="it-IT" sz="2400" b="1" dirty="0"/>
              <a:t>se non potete semplicemente permettervelo</a:t>
            </a:r>
            <a:r>
              <a:rPr lang="it-IT" sz="2400" dirty="0"/>
              <a:t>, </a:t>
            </a:r>
            <a:r>
              <a:rPr lang="it-IT" sz="2400" b="1" dirty="0"/>
              <a:t>siete precarie</a:t>
            </a:r>
            <a:r>
              <a:rPr lang="it-IT" sz="2400" dirty="0"/>
              <a:t> o </a:t>
            </a:r>
            <a:r>
              <a:rPr lang="it-IT" sz="2400" b="1" dirty="0"/>
              <a:t>perderete quasi certamente il lavoro</a:t>
            </a:r>
            <a:r>
              <a:rPr lang="it-IT" sz="2400" dirty="0"/>
              <a:t> quando chiederete al vostro capo il congedo di maternità. 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Faites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enfants, et </a:t>
            </a:r>
            <a:r>
              <a:rPr lang="it-IT" dirty="0" err="1" smtClean="0"/>
              <a:t>donnez</a:t>
            </a:r>
            <a:r>
              <a:rPr lang="it-IT" dirty="0" smtClean="0"/>
              <a:t> de </a:t>
            </a:r>
            <a:r>
              <a:rPr lang="it-IT" dirty="0" err="1" smtClean="0"/>
              <a:t>jeunes</a:t>
            </a:r>
            <a:r>
              <a:rPr lang="it-IT" dirty="0" smtClean="0"/>
              <a:t> </a:t>
            </a:r>
            <a:r>
              <a:rPr lang="it-IT" dirty="0" err="1" smtClean="0"/>
              <a:t>forts</a:t>
            </a:r>
            <a:r>
              <a:rPr lang="it-IT" dirty="0" smtClean="0"/>
              <a:t> et </a:t>
            </a:r>
            <a:r>
              <a:rPr lang="it-IT" dirty="0" err="1" smtClean="0"/>
              <a:t>capables</a:t>
            </a:r>
            <a:r>
              <a:rPr lang="it-IT" dirty="0" smtClean="0"/>
              <a:t> de </a:t>
            </a:r>
            <a:r>
              <a:rPr lang="it-IT" dirty="0" err="1" smtClean="0"/>
              <a:t>peupler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rangs</a:t>
            </a:r>
            <a:r>
              <a:rPr lang="it-IT" dirty="0" smtClean="0"/>
              <a:t> de la culture tricolore: </a:t>
            </a:r>
            <a:r>
              <a:rPr lang="it-IT" dirty="0" err="1" smtClean="0"/>
              <a:t>ça</a:t>
            </a:r>
            <a:r>
              <a:rPr lang="it-IT" dirty="0" smtClean="0"/>
              <a:t> ne </a:t>
            </a:r>
            <a:r>
              <a:rPr lang="it-IT" dirty="0" err="1" smtClean="0"/>
              <a:t>fait</a:t>
            </a:r>
            <a:r>
              <a:rPr lang="it-IT" dirty="0" smtClean="0"/>
              <a:t> </a:t>
            </a:r>
            <a:r>
              <a:rPr lang="it-IT" dirty="0" err="1" smtClean="0"/>
              <a:t>rien</a:t>
            </a:r>
            <a:r>
              <a:rPr lang="it-IT" dirty="0" smtClean="0"/>
              <a:t> si </a:t>
            </a:r>
            <a:r>
              <a:rPr lang="it-IT" dirty="0" err="1" smtClean="0"/>
              <a:t>vous</a:t>
            </a:r>
            <a:r>
              <a:rPr lang="it-IT" dirty="0" smtClean="0"/>
              <a:t> ne </a:t>
            </a:r>
            <a:r>
              <a:rPr lang="it-IT" dirty="0" err="1" smtClean="0"/>
              <a:t>pouvez</a:t>
            </a:r>
            <a:r>
              <a:rPr lang="it-IT" dirty="0" smtClean="0"/>
              <a:t> </a:t>
            </a:r>
            <a:r>
              <a:rPr lang="it-IT" dirty="0" err="1" smtClean="0"/>
              <a:t>simplement</a:t>
            </a:r>
            <a:r>
              <a:rPr lang="it-IT" dirty="0" smtClean="0"/>
              <a:t> </a:t>
            </a:r>
            <a:r>
              <a:rPr lang="it-IT" dirty="0" err="1" smtClean="0"/>
              <a:t>pas</a:t>
            </a:r>
            <a:r>
              <a:rPr lang="it-IT" dirty="0" smtClean="0"/>
              <a:t> </a:t>
            </a:r>
            <a:r>
              <a:rPr lang="it-IT" dirty="0" err="1" smtClean="0"/>
              <a:t>vous</a:t>
            </a:r>
            <a:r>
              <a:rPr lang="it-IT" dirty="0" smtClean="0"/>
              <a:t> le </a:t>
            </a:r>
            <a:r>
              <a:rPr lang="it-IT" dirty="0" err="1" smtClean="0"/>
              <a:t>permettre</a:t>
            </a:r>
            <a:r>
              <a:rPr lang="it-IT" dirty="0" smtClean="0"/>
              <a:t>, si </a:t>
            </a:r>
            <a:r>
              <a:rPr lang="it-IT" dirty="0" err="1" smtClean="0"/>
              <a:t>vous</a:t>
            </a:r>
            <a:r>
              <a:rPr lang="it-IT" dirty="0" smtClean="0"/>
              <a:t> </a:t>
            </a:r>
            <a:r>
              <a:rPr lang="it-IT" dirty="0" err="1" smtClean="0"/>
              <a:t>êtes</a:t>
            </a:r>
            <a:r>
              <a:rPr lang="it-IT" dirty="0" smtClean="0"/>
              <a:t> </a:t>
            </a:r>
            <a:r>
              <a:rPr lang="it-IT" dirty="0" err="1" smtClean="0"/>
              <a:t>précaires</a:t>
            </a:r>
            <a:r>
              <a:rPr lang="it-IT" dirty="0" smtClean="0"/>
              <a:t> </a:t>
            </a:r>
            <a:r>
              <a:rPr lang="it-IT" dirty="0" err="1" smtClean="0"/>
              <a:t>ou</a:t>
            </a:r>
            <a:r>
              <a:rPr lang="it-IT" dirty="0" smtClean="0"/>
              <a:t> </a:t>
            </a:r>
            <a:r>
              <a:rPr lang="it-IT" dirty="0" err="1" smtClean="0"/>
              <a:t>s’il</a:t>
            </a:r>
            <a:r>
              <a:rPr lang="it-IT" dirty="0" smtClean="0"/>
              <a:t> est </a:t>
            </a:r>
            <a:r>
              <a:rPr lang="it-IT" dirty="0" err="1" smtClean="0"/>
              <a:t>presque</a:t>
            </a:r>
            <a:r>
              <a:rPr lang="it-IT" dirty="0" smtClean="0"/>
              <a:t> </a:t>
            </a:r>
            <a:r>
              <a:rPr lang="it-IT" dirty="0" err="1" smtClean="0"/>
              <a:t>sûr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vous</a:t>
            </a:r>
            <a:r>
              <a:rPr lang="it-IT" dirty="0" smtClean="0"/>
              <a:t> </a:t>
            </a:r>
            <a:r>
              <a:rPr lang="it-IT" dirty="0" err="1" smtClean="0"/>
              <a:t>allez</a:t>
            </a:r>
            <a:r>
              <a:rPr lang="it-IT" dirty="0" smtClean="0"/>
              <a:t> </a:t>
            </a:r>
            <a:r>
              <a:rPr lang="it-IT" dirty="0" err="1" smtClean="0"/>
              <a:t>perdre</a:t>
            </a:r>
            <a:r>
              <a:rPr lang="it-IT" dirty="0" smtClean="0"/>
              <a:t> </a:t>
            </a:r>
            <a:r>
              <a:rPr lang="it-IT" dirty="0" err="1" smtClean="0"/>
              <a:t>votre</a:t>
            </a:r>
            <a:r>
              <a:rPr lang="it-IT" dirty="0" smtClean="0"/>
              <a:t> </a:t>
            </a:r>
            <a:r>
              <a:rPr lang="it-IT" dirty="0" err="1" smtClean="0"/>
              <a:t>travail</a:t>
            </a:r>
            <a:r>
              <a:rPr lang="it-IT" dirty="0" smtClean="0"/>
              <a:t> </a:t>
            </a:r>
            <a:r>
              <a:rPr lang="it-IT" dirty="0" err="1" smtClean="0"/>
              <a:t>quand</a:t>
            </a:r>
            <a:r>
              <a:rPr lang="it-IT" dirty="0" smtClean="0"/>
              <a:t> </a:t>
            </a:r>
            <a:r>
              <a:rPr lang="it-IT" dirty="0" err="1" smtClean="0"/>
              <a:t>vous</a:t>
            </a:r>
            <a:r>
              <a:rPr lang="it-IT" dirty="0" smtClean="0"/>
              <a:t> </a:t>
            </a:r>
            <a:r>
              <a:rPr lang="it-IT" dirty="0" err="1" smtClean="0"/>
              <a:t>demanderez</a:t>
            </a:r>
            <a:r>
              <a:rPr lang="it-IT" dirty="0" smtClean="0"/>
              <a:t> à </a:t>
            </a:r>
            <a:r>
              <a:rPr lang="it-IT" dirty="0" err="1" smtClean="0"/>
              <a:t>votre</a:t>
            </a:r>
            <a:r>
              <a:rPr lang="it-IT" dirty="0" smtClean="0"/>
              <a:t> chef le </a:t>
            </a:r>
            <a:r>
              <a:rPr lang="it-IT" dirty="0" err="1" smtClean="0"/>
              <a:t>congé</a:t>
            </a:r>
            <a:r>
              <a:rPr lang="it-IT" dirty="0" smtClean="0"/>
              <a:t> de </a:t>
            </a:r>
            <a:r>
              <a:rPr lang="it-IT" dirty="0" err="1" smtClean="0"/>
              <a:t>maternité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5653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Figliate, e donate giovani virgulti in grado di rimpolpare i ranghi della cultura tricolore: fa nulla </a:t>
            </a:r>
            <a:r>
              <a:rPr lang="it-IT" sz="2400" b="1" dirty="0"/>
              <a:t>se non potete semplicemente permettervelo</a:t>
            </a:r>
            <a:r>
              <a:rPr lang="it-IT" sz="2400" dirty="0"/>
              <a:t>, </a:t>
            </a:r>
            <a:r>
              <a:rPr lang="it-IT" sz="2400" b="1" dirty="0"/>
              <a:t>siete precarie</a:t>
            </a:r>
            <a:r>
              <a:rPr lang="it-IT" sz="2400" dirty="0"/>
              <a:t> o </a:t>
            </a:r>
            <a:r>
              <a:rPr lang="it-IT" sz="2400" b="1" dirty="0"/>
              <a:t>perderete quasi certamente il lavoro</a:t>
            </a:r>
            <a:r>
              <a:rPr lang="it-IT" sz="2400" dirty="0"/>
              <a:t> quando chiederete al vostro capo il congedo di maternità. 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/>
              <a:t>Jeunes</a:t>
            </a:r>
            <a:r>
              <a:rPr lang="it-IT" sz="2400" dirty="0"/>
              <a:t> </a:t>
            </a:r>
            <a:r>
              <a:rPr lang="it-IT" sz="2400" dirty="0" err="1"/>
              <a:t>filles</a:t>
            </a:r>
            <a:r>
              <a:rPr lang="it-IT" sz="2400" dirty="0"/>
              <a:t> et </a:t>
            </a:r>
            <a:r>
              <a:rPr lang="it-IT" sz="2400" dirty="0" err="1"/>
              <a:t>jeunes</a:t>
            </a:r>
            <a:r>
              <a:rPr lang="it-IT" sz="2400" dirty="0"/>
              <a:t> femmes, </a:t>
            </a:r>
            <a:r>
              <a:rPr lang="it-IT" sz="2400" dirty="0" err="1"/>
              <a:t>jeunes</a:t>
            </a:r>
            <a:r>
              <a:rPr lang="it-IT" sz="2400" dirty="0"/>
              <a:t> </a:t>
            </a:r>
            <a:r>
              <a:rPr lang="it-IT" sz="2400" dirty="0" err="1"/>
              <a:t>plants</a:t>
            </a:r>
            <a:r>
              <a:rPr lang="it-IT" sz="2400" dirty="0"/>
              <a:t> en </a:t>
            </a:r>
            <a:r>
              <a:rPr lang="it-IT" sz="2400" dirty="0" err="1"/>
              <a:t>mesure</a:t>
            </a:r>
            <a:r>
              <a:rPr lang="it-IT" sz="2400" dirty="0"/>
              <a:t> d’</a:t>
            </a:r>
            <a:r>
              <a:rPr lang="it-IT" sz="2400" dirty="0" err="1"/>
              <a:t>accroître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rangs</a:t>
            </a:r>
            <a:r>
              <a:rPr lang="it-IT" sz="2400" dirty="0"/>
              <a:t> de la culture tricolore : </a:t>
            </a:r>
            <a:r>
              <a:rPr lang="it-IT" sz="2400" dirty="0" err="1"/>
              <a:t>qu’importe</a:t>
            </a:r>
            <a:r>
              <a:rPr lang="it-IT" sz="2400" dirty="0"/>
              <a:t> si </a:t>
            </a:r>
            <a:r>
              <a:rPr lang="it-IT" sz="2400" dirty="0" err="1"/>
              <a:t>vous</a:t>
            </a:r>
            <a:r>
              <a:rPr lang="it-IT" sz="2400" dirty="0"/>
              <a:t> ne </a:t>
            </a:r>
            <a:r>
              <a:rPr lang="it-IT" sz="2400" dirty="0" err="1"/>
              <a:t>pouvez</a:t>
            </a:r>
            <a:r>
              <a:rPr lang="it-IT" sz="2400" dirty="0"/>
              <a:t> tout </a:t>
            </a:r>
            <a:r>
              <a:rPr lang="it-IT" sz="2400" dirty="0" err="1"/>
              <a:t>simplement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</a:t>
            </a:r>
            <a:r>
              <a:rPr lang="it-IT" sz="2400" dirty="0" err="1"/>
              <a:t>vous</a:t>
            </a:r>
            <a:r>
              <a:rPr lang="it-IT" sz="2400" dirty="0"/>
              <a:t> le </a:t>
            </a:r>
            <a:r>
              <a:rPr lang="it-IT" sz="2400" dirty="0" err="1"/>
              <a:t>permettre</a:t>
            </a:r>
            <a:r>
              <a:rPr lang="it-IT" sz="2400" dirty="0"/>
              <a:t>, si </a:t>
            </a:r>
            <a:r>
              <a:rPr lang="it-IT" sz="2400" dirty="0" err="1"/>
              <a:t>vous</a:t>
            </a:r>
            <a:r>
              <a:rPr lang="it-IT" sz="2400" dirty="0"/>
              <a:t> </a:t>
            </a:r>
            <a:r>
              <a:rPr lang="it-IT" sz="2400" dirty="0" err="1"/>
              <a:t>êtes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la </a:t>
            </a:r>
            <a:r>
              <a:rPr lang="it-IT" sz="2400" dirty="0" err="1"/>
              <a:t>précarité</a:t>
            </a:r>
            <a:r>
              <a:rPr lang="it-IT" sz="2400" dirty="0"/>
              <a:t> </a:t>
            </a:r>
            <a:r>
              <a:rPr lang="it-IT" sz="2400" dirty="0" err="1"/>
              <a:t>ou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vous</a:t>
            </a:r>
            <a:r>
              <a:rPr lang="it-IT" sz="2400" dirty="0"/>
              <a:t> </a:t>
            </a:r>
            <a:r>
              <a:rPr lang="it-IT" sz="2400" dirty="0" err="1"/>
              <a:t>allez</a:t>
            </a:r>
            <a:r>
              <a:rPr lang="it-IT" sz="2400" dirty="0"/>
              <a:t> </a:t>
            </a:r>
            <a:r>
              <a:rPr lang="it-IT" sz="2400" dirty="0" err="1"/>
              <a:t>très</a:t>
            </a:r>
            <a:r>
              <a:rPr lang="it-IT" sz="2400" dirty="0"/>
              <a:t> </a:t>
            </a:r>
            <a:r>
              <a:rPr lang="it-IT" sz="2400" dirty="0" err="1"/>
              <a:t>certainement</a:t>
            </a:r>
            <a:r>
              <a:rPr lang="it-IT" sz="2400" dirty="0"/>
              <a:t> </a:t>
            </a:r>
            <a:r>
              <a:rPr lang="it-IT" sz="2400" dirty="0" err="1"/>
              <a:t>perdre</a:t>
            </a:r>
            <a:r>
              <a:rPr lang="it-IT" sz="2400" dirty="0"/>
              <a:t> </a:t>
            </a:r>
            <a:r>
              <a:rPr lang="it-IT" sz="2400" dirty="0" err="1"/>
              <a:t>votre</a:t>
            </a:r>
            <a:r>
              <a:rPr lang="it-IT" sz="2400" dirty="0"/>
              <a:t> </a:t>
            </a:r>
            <a:r>
              <a:rPr lang="it-IT" sz="2400" dirty="0" err="1"/>
              <a:t>travail</a:t>
            </a:r>
            <a:r>
              <a:rPr lang="it-IT" sz="2400" dirty="0"/>
              <a:t>, </a:t>
            </a:r>
            <a:r>
              <a:rPr lang="it-IT" sz="2400" dirty="0" err="1"/>
              <a:t>lorsque</a:t>
            </a:r>
            <a:r>
              <a:rPr lang="it-IT" sz="2400" dirty="0"/>
              <a:t> </a:t>
            </a:r>
            <a:r>
              <a:rPr lang="it-IT" sz="2400" dirty="0" err="1"/>
              <a:t>vous</a:t>
            </a:r>
            <a:r>
              <a:rPr lang="it-IT" sz="2400" dirty="0"/>
              <a:t> </a:t>
            </a:r>
            <a:r>
              <a:rPr lang="it-IT" sz="2400" dirty="0" err="1"/>
              <a:t>demanderez</a:t>
            </a:r>
            <a:r>
              <a:rPr lang="it-IT" sz="2400" dirty="0"/>
              <a:t> </a:t>
            </a:r>
            <a:r>
              <a:rPr lang="it-IT" sz="2400" dirty="0" err="1"/>
              <a:t>votre</a:t>
            </a:r>
            <a:r>
              <a:rPr lang="it-IT" sz="2400" dirty="0"/>
              <a:t> </a:t>
            </a:r>
            <a:r>
              <a:rPr lang="it-IT" sz="2400" dirty="0" err="1"/>
              <a:t>congé</a:t>
            </a:r>
            <a:r>
              <a:rPr lang="it-IT" sz="2400" dirty="0"/>
              <a:t> </a:t>
            </a:r>
            <a:r>
              <a:rPr lang="it-IT" sz="2400" dirty="0" err="1"/>
              <a:t>maternité</a:t>
            </a:r>
            <a:r>
              <a:rPr lang="it-IT" sz="2400" dirty="0"/>
              <a:t> à </a:t>
            </a:r>
            <a:r>
              <a:rPr lang="it-IT" sz="2400" dirty="0" err="1"/>
              <a:t>votre</a:t>
            </a:r>
            <a:r>
              <a:rPr lang="it-IT" sz="2400" dirty="0"/>
              <a:t> </a:t>
            </a:r>
            <a:r>
              <a:rPr lang="it-IT" sz="2400" dirty="0"/>
              <a:t>chef.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3725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A </a:t>
            </a:r>
            <a:r>
              <a:rPr lang="it-IT" sz="2800" dirty="0" err="1" smtClean="0"/>
              <a:t>traduire</a:t>
            </a:r>
            <a:r>
              <a:rPr lang="it-IT" sz="2800" dirty="0" smtClean="0"/>
              <a:t> pour le 29 </a:t>
            </a:r>
            <a:r>
              <a:rPr lang="it-IT" sz="2800" dirty="0" err="1" smtClean="0"/>
              <a:t>mars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 smtClean="0"/>
              <a:t>Possiamo ridere e scherzare a volontà sull'inopportunità del messaggio veicolato dalle cartoline pubblicate dal ministero. E se vogliamo possiamo anche decidere di credere alle presunte "buone intenzioni" ministra Lorenzin, quando afferma che il messaggio passato non era quello voluto.</a:t>
            </a:r>
          </a:p>
          <a:p>
            <a:pPr algn="just"/>
            <a:r>
              <a:rPr lang="mr-IN" sz="2400" dirty="0" smtClean="0"/>
              <a:t>…</a:t>
            </a:r>
            <a:r>
              <a:rPr lang="it-IT" sz="2400" dirty="0" smtClean="0"/>
              <a:t> </a:t>
            </a:r>
            <a:r>
              <a:rPr lang="it-IT" sz="2400" dirty="0"/>
              <a:t>La scelta responsabile non è concepire e partorire dei figli, quanto </a:t>
            </a:r>
            <a:r>
              <a:rPr lang="it-IT" sz="2400" b="1" dirty="0"/>
              <a:t>educarli</a:t>
            </a:r>
            <a:r>
              <a:rPr lang="it-IT" sz="2400" dirty="0"/>
              <a:t> e </a:t>
            </a:r>
            <a:r>
              <a:rPr lang="it-IT" sz="2400" b="1" dirty="0"/>
              <a:t>crescerli</a:t>
            </a:r>
            <a:r>
              <a:rPr lang="it-IT" sz="2400" dirty="0"/>
              <a:t>. </a:t>
            </a:r>
            <a:r>
              <a:rPr lang="it-IT" sz="2400" dirty="0"/>
              <a:t>Lo tenga a mente, cara ministra. 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Marta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9134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Nouveau</a:t>
            </a:r>
            <a:r>
              <a:rPr lang="it-IT" sz="2800" dirty="0" smtClean="0"/>
              <a:t> texte</a:t>
            </a:r>
            <a:br>
              <a:rPr lang="it-IT" sz="2800" dirty="0" smtClean="0"/>
            </a:br>
            <a:r>
              <a:rPr lang="it-IT" sz="2800" dirty="0" err="1" smtClean="0"/>
              <a:t>cafe</a:t>
            </a:r>
            <a:r>
              <a:rPr lang="it-IT" sz="2800" dirty="0" smtClean="0"/>
              <a:t> </a:t>
            </a:r>
            <a:r>
              <a:rPr lang="it-IT" sz="2800" dirty="0" err="1" smtClean="0"/>
              <a:t>babel</a:t>
            </a:r>
            <a:r>
              <a:rPr lang="it-IT" sz="2800" dirty="0" smtClean="0"/>
              <a:t> d’</a:t>
            </a:r>
            <a:r>
              <a:rPr lang="fr-FR" sz="2800" dirty="0" smtClean="0"/>
              <a:t>Ornella </a:t>
            </a:r>
            <a:r>
              <a:rPr lang="fr-FR" sz="2800" dirty="0" err="1" smtClean="0"/>
              <a:t>Duca</a:t>
            </a:r>
            <a:r>
              <a:rPr lang="fr-FR" sz="2800" dirty="0" smtClean="0"/>
              <a:t> 21 mars 2017</a:t>
            </a:r>
            <a:endParaRPr lang="fr-F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Falcone? Non un eroe ma un modello</a:t>
            </a:r>
          </a:p>
          <a:p>
            <a:r>
              <a:rPr lang="it-IT" sz="2400" dirty="0"/>
              <a:t>Il 21 Marzo è la Giornata della Memoria delle vittime e dell'Impegno contro le Mafie. In Italia qualcuno ha dedicato la sua intera vita a combattere la criminalità organizzata, uno su tutti il magistrato Giovanni Falcone. Ma è più utile ricordarlo per le sue azioni fatte in vita, che per la sua triste morte nella strage di Capaci. </a:t>
            </a:r>
          </a:p>
          <a:p>
            <a:endParaRPr lang="fr-F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Elena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42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err="1"/>
              <a:t>Traduit</a:t>
            </a:r>
            <a:r>
              <a:rPr lang="it-IT" sz="2400" dirty="0"/>
              <a:t> par Andrea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/>
              <a:t>Anche se, a pensarci bene, sembra più la rivisitazione in chiave moderna degli slogan di un'ottantina di anni fa inventati </a:t>
            </a:r>
            <a:r>
              <a:rPr lang="it-IT" sz="2400" i="1" dirty="0"/>
              <a:t>ad hoc </a:t>
            </a:r>
            <a:r>
              <a:rPr lang="it-IT" sz="2400" dirty="0"/>
              <a:t>per la </a:t>
            </a:r>
            <a:r>
              <a:rPr lang="it-IT" sz="2400" b="1" dirty="0"/>
              <a:t>Giornata della Madre e del Fanciullo</a:t>
            </a:r>
            <a:r>
              <a:rPr lang="it-IT" sz="2400" dirty="0"/>
              <a:t>, dove tra applausi scroscianti e "fervidissime acclamazioni alle auguste visitatrici" venivano accolte le genitrici dell'Impero. Il problema è che</a:t>
            </a:r>
            <a:r>
              <a:rPr lang="it-IT" sz="2400" b="1" dirty="0"/>
              <a:t> i tempi sono decisamente cambiati</a:t>
            </a:r>
            <a:r>
              <a:rPr lang="it-IT" sz="2400" dirty="0"/>
              <a:t>, e viene da chiedersi se a Roma la cara (e forse non tanto incolpevole, a questo punto) ministra Lorenzin ed il suo </a:t>
            </a:r>
            <a:r>
              <a:rPr lang="it-IT" sz="2400" i="1" dirty="0"/>
              <a:t>entourage</a:t>
            </a:r>
            <a:r>
              <a:rPr lang="it-IT" sz="2400" dirty="0"/>
              <a:t> se ne siano resi conto.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sz="2400" dirty="0"/>
              <a:t>Bien que, tout compte fait, on dirait plus une réinvention de façon moderne des slogans il y a 80 ans, inventés exprès pour la </a:t>
            </a:r>
            <a:r>
              <a:rPr lang="fr-FR" sz="2400" b="1" dirty="0"/>
              <a:t>Journée de la mère et de l’enfant</a:t>
            </a:r>
            <a:r>
              <a:rPr lang="fr-FR" sz="2400" dirty="0"/>
              <a:t> («</a:t>
            </a:r>
            <a:r>
              <a:rPr lang="fr-FR" sz="2400" i="1" dirty="0" err="1"/>
              <a:t>Giornata</a:t>
            </a:r>
            <a:r>
              <a:rPr lang="fr-FR" sz="2400" i="1" dirty="0"/>
              <a:t> </a:t>
            </a:r>
            <a:r>
              <a:rPr lang="fr-FR" sz="2400" i="1" dirty="0" err="1"/>
              <a:t>della</a:t>
            </a:r>
            <a:r>
              <a:rPr lang="fr-FR" sz="2400" i="1" dirty="0"/>
              <a:t> Madre e </a:t>
            </a:r>
            <a:r>
              <a:rPr lang="fr-FR" sz="2400" i="1" dirty="0" err="1"/>
              <a:t>del</a:t>
            </a:r>
            <a:r>
              <a:rPr lang="fr-FR" sz="2400" i="1" dirty="0"/>
              <a:t> </a:t>
            </a:r>
            <a:r>
              <a:rPr lang="fr-FR" sz="2400" i="1" dirty="0" err="1"/>
              <a:t>Fanciullo</a:t>
            </a:r>
            <a:r>
              <a:rPr lang="fr-FR" sz="2400" dirty="0"/>
              <a:t>» en italien), quand les mères nourrisseuses de l’empire étaient accueillies par un tonnerre d’applaudissements et par des « chaleureuses acclamations pour les visiteuses impériales». Le problème est que les temps ont décidément changé, et on se demande si à Rome la chère ministre </a:t>
            </a:r>
            <a:r>
              <a:rPr lang="fr-FR" sz="2400" dirty="0" err="1"/>
              <a:t>Lorenzin</a:t>
            </a:r>
            <a:r>
              <a:rPr lang="fr-FR" sz="2400" dirty="0"/>
              <a:t> (et à ce point-là peut-être pas si innocente que ça) et son entourage s’en rendent compte.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7995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sz="2400" dirty="0"/>
              <a:t>Anche se, a pensarci bene, sembra più la rivisitazione in chiave moderna degli slogan di un'ottantina di anni fa inventati </a:t>
            </a:r>
            <a:r>
              <a:rPr lang="it-IT" sz="2400" i="1" dirty="0"/>
              <a:t>ad hoc </a:t>
            </a:r>
            <a:r>
              <a:rPr lang="it-IT" sz="2400" dirty="0"/>
              <a:t>per la </a:t>
            </a:r>
            <a:r>
              <a:rPr lang="it-IT" sz="2400" b="1" dirty="0"/>
              <a:t>Giornata della Madre e del </a:t>
            </a:r>
            <a:r>
              <a:rPr lang="it-IT" sz="2400" b="1" dirty="0"/>
              <a:t>Fanciullo</a:t>
            </a:r>
            <a:r>
              <a:rPr lang="it-IT" sz="2400" dirty="0"/>
              <a:t>, </a:t>
            </a:r>
            <a:r>
              <a:rPr lang="it-IT" sz="2400" dirty="0"/>
              <a:t>dove tra applausi scroscianti e "fervidissime acclamazioni alle auguste visitatrici" venivano accolte le genitrici </a:t>
            </a:r>
            <a:r>
              <a:rPr lang="it-IT" sz="2400" dirty="0"/>
              <a:t>dell'Impero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 smtClean="0"/>
              <a:t>Il problema è che</a:t>
            </a:r>
            <a:r>
              <a:rPr lang="it-IT" sz="2400" b="1" dirty="0" smtClean="0"/>
              <a:t> i tempi sono decisamente cambiati</a:t>
            </a:r>
            <a:r>
              <a:rPr lang="it-IT" sz="2400" dirty="0" smtClean="0"/>
              <a:t>, e viene da chiedersi se a Roma la cara (e forse non tanto incolpevole, a questo punto) ministra Lorenzin ed il suo </a:t>
            </a:r>
            <a:r>
              <a:rPr lang="it-IT" sz="2400" i="1" dirty="0" smtClean="0"/>
              <a:t>entourage</a:t>
            </a:r>
            <a:r>
              <a:rPr lang="it-IT" sz="2400" dirty="0" smtClean="0"/>
              <a:t> se ne siano resi conto.</a:t>
            </a:r>
          </a:p>
          <a:p>
            <a:pPr algn="just"/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Mais, en y </a:t>
            </a:r>
            <a:r>
              <a:rPr lang="it-IT" dirty="0" err="1"/>
              <a:t>réfléchissant</a:t>
            </a:r>
            <a:r>
              <a:rPr lang="it-IT" dirty="0"/>
              <a:t> </a:t>
            </a:r>
            <a:r>
              <a:rPr lang="it-IT" dirty="0" err="1"/>
              <a:t>bien</a:t>
            </a:r>
            <a:r>
              <a:rPr lang="it-IT" dirty="0"/>
              <a:t>, </a:t>
            </a:r>
            <a:r>
              <a:rPr lang="it-IT" dirty="0" err="1"/>
              <a:t>ça</a:t>
            </a:r>
            <a:r>
              <a:rPr lang="it-IT" dirty="0"/>
              <a:t> </a:t>
            </a:r>
            <a:r>
              <a:rPr lang="it-IT" dirty="0" err="1"/>
              <a:t>ressemble</a:t>
            </a:r>
            <a:r>
              <a:rPr lang="it-IT" dirty="0"/>
              <a:t> plus à un remake moderne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slogans</a:t>
            </a:r>
            <a:r>
              <a:rPr lang="it-IT" dirty="0"/>
              <a:t> </a:t>
            </a:r>
            <a:r>
              <a:rPr lang="it-IT" dirty="0" err="1"/>
              <a:t>inventés</a:t>
            </a:r>
            <a:r>
              <a:rPr lang="it-IT" dirty="0"/>
              <a:t> </a:t>
            </a:r>
            <a:r>
              <a:rPr lang="it-IT" dirty="0" err="1"/>
              <a:t>quatre-vingt</a:t>
            </a:r>
            <a:r>
              <a:rPr lang="it-IT" dirty="0"/>
              <a:t> </a:t>
            </a:r>
            <a:r>
              <a:rPr lang="it-IT" dirty="0" err="1"/>
              <a:t>ans</a:t>
            </a:r>
            <a:r>
              <a:rPr lang="it-IT" dirty="0"/>
              <a:t> plus </a:t>
            </a:r>
            <a:r>
              <a:rPr lang="it-IT" dirty="0" err="1"/>
              <a:t>tôt</a:t>
            </a:r>
            <a:r>
              <a:rPr lang="it-IT" dirty="0"/>
              <a:t> pour la </a:t>
            </a:r>
            <a:r>
              <a:rPr lang="it-IT" dirty="0" err="1"/>
              <a:t>Journée</a:t>
            </a:r>
            <a:r>
              <a:rPr lang="it-IT" dirty="0"/>
              <a:t> de la </a:t>
            </a:r>
            <a:r>
              <a:rPr lang="it-IT" dirty="0" err="1"/>
              <a:t>mère</a:t>
            </a:r>
            <a:r>
              <a:rPr lang="it-IT" dirty="0"/>
              <a:t> et de l’enfant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cours</a:t>
            </a:r>
            <a:r>
              <a:rPr lang="it-IT" dirty="0"/>
              <a:t> de </a:t>
            </a:r>
            <a:r>
              <a:rPr lang="it-IT" dirty="0" err="1"/>
              <a:t>laquelle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génitrices</a:t>
            </a:r>
            <a:r>
              <a:rPr lang="it-IT" dirty="0"/>
              <a:t> de l’Empire </a:t>
            </a:r>
            <a:r>
              <a:rPr lang="it-IT" dirty="0" err="1"/>
              <a:t>étaient</a:t>
            </a:r>
            <a:r>
              <a:rPr lang="it-IT" dirty="0"/>
              <a:t> </a:t>
            </a:r>
            <a:r>
              <a:rPr lang="it-IT" dirty="0" err="1"/>
              <a:t>accueillies</a:t>
            </a:r>
            <a:r>
              <a:rPr lang="it-IT" dirty="0"/>
              <a:t> par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salves</a:t>
            </a:r>
            <a:r>
              <a:rPr lang="it-IT" dirty="0"/>
              <a:t> d’</a:t>
            </a:r>
            <a:r>
              <a:rPr lang="it-IT" dirty="0" err="1"/>
              <a:t>applaudissements</a:t>
            </a:r>
            <a:r>
              <a:rPr lang="it-IT" dirty="0"/>
              <a:t> et </a:t>
            </a:r>
            <a:r>
              <a:rPr lang="it-IT" dirty="0" err="1"/>
              <a:t>étaient</a:t>
            </a:r>
            <a:r>
              <a:rPr lang="it-IT" dirty="0"/>
              <a:t> </a:t>
            </a:r>
            <a:r>
              <a:rPr lang="it-IT" dirty="0" err="1"/>
              <a:t>incitées</a:t>
            </a:r>
            <a:r>
              <a:rPr lang="it-IT" dirty="0"/>
              <a:t> à </a:t>
            </a:r>
            <a:r>
              <a:rPr lang="it-IT" dirty="0" err="1"/>
              <a:t>continuer</a:t>
            </a:r>
            <a:r>
              <a:rPr lang="it-IT" dirty="0"/>
              <a:t> d’</a:t>
            </a:r>
            <a:r>
              <a:rPr lang="it-IT" dirty="0" err="1"/>
              <a:t>enfanter</a:t>
            </a:r>
            <a:r>
              <a:rPr lang="it-IT" dirty="0" smtClean="0"/>
              <a:t>.</a:t>
            </a:r>
          </a:p>
          <a:p>
            <a:r>
              <a:rPr lang="it-IT" dirty="0" smtClean="0"/>
              <a:t>Le </a:t>
            </a:r>
            <a:r>
              <a:rPr lang="it-IT" dirty="0" err="1" smtClean="0"/>
              <a:t>problème</a:t>
            </a:r>
            <a:r>
              <a:rPr lang="it-IT" dirty="0" smtClean="0"/>
              <a:t>, c'est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temps</a:t>
            </a:r>
            <a:r>
              <a:rPr lang="it-IT" dirty="0" smtClean="0"/>
              <a:t> </a:t>
            </a:r>
            <a:r>
              <a:rPr lang="it-IT" dirty="0" err="1" smtClean="0"/>
              <a:t>ont</a:t>
            </a:r>
            <a:r>
              <a:rPr lang="it-IT" dirty="0" smtClean="0"/>
              <a:t> </a:t>
            </a:r>
            <a:r>
              <a:rPr lang="it-IT" dirty="0" err="1" smtClean="0"/>
              <a:t>profondément</a:t>
            </a:r>
            <a:r>
              <a:rPr lang="it-IT" dirty="0" smtClean="0"/>
              <a:t> </a:t>
            </a:r>
            <a:r>
              <a:rPr lang="it-IT" dirty="0" err="1" smtClean="0"/>
              <a:t>changé</a:t>
            </a:r>
            <a:r>
              <a:rPr lang="it-IT" dirty="0" smtClean="0"/>
              <a:t>. C’est à se </a:t>
            </a:r>
            <a:r>
              <a:rPr lang="it-IT" dirty="0" err="1" smtClean="0"/>
              <a:t>demander</a:t>
            </a:r>
            <a:r>
              <a:rPr lang="it-IT" dirty="0" smtClean="0"/>
              <a:t> si à </a:t>
            </a:r>
            <a:r>
              <a:rPr lang="it-IT" b="1" dirty="0" smtClean="0"/>
              <a:t>Rome,</a:t>
            </a:r>
            <a:r>
              <a:rPr lang="it-IT" dirty="0" smtClean="0"/>
              <a:t> la </a:t>
            </a:r>
            <a:r>
              <a:rPr lang="it-IT" dirty="0" err="1" smtClean="0"/>
              <a:t>chère</a:t>
            </a:r>
            <a:r>
              <a:rPr lang="it-IT" dirty="0" smtClean="0"/>
              <a:t> ministre Lorenzin et son entourage s’en </a:t>
            </a:r>
            <a:r>
              <a:rPr lang="it-IT" dirty="0" err="1" smtClean="0"/>
              <a:t>sont</a:t>
            </a:r>
            <a:r>
              <a:rPr lang="it-IT" dirty="0" smtClean="0"/>
              <a:t> </a:t>
            </a:r>
            <a:r>
              <a:rPr lang="it-IT" dirty="0" err="1" smtClean="0"/>
              <a:t>aperçus</a:t>
            </a:r>
            <a:r>
              <a:rPr lang="it-IT" dirty="0" smtClean="0"/>
              <a:t>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316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Traduit</a:t>
            </a:r>
            <a:r>
              <a:rPr lang="it-IT" sz="2800" dirty="0"/>
              <a:t> par Silvia</a:t>
            </a:r>
            <a:br>
              <a:rPr lang="it-IT" sz="2800" dirty="0"/>
            </a:br>
            <a:r>
              <a:rPr lang="it-IT" sz="2800" dirty="0"/>
              <a:t>22 </a:t>
            </a:r>
            <a:r>
              <a:rPr lang="it-IT" sz="2800" dirty="0" err="1"/>
              <a:t>mars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Il </a:t>
            </a:r>
            <a:r>
              <a:rPr lang="it-IT" sz="2400" dirty="0"/>
              <a:t>problema è che</a:t>
            </a:r>
            <a:r>
              <a:rPr lang="it-IT" sz="2400" b="1" dirty="0"/>
              <a:t> i tempi sono decisamente cambiati</a:t>
            </a:r>
            <a:r>
              <a:rPr lang="it-IT" sz="2400" dirty="0"/>
              <a:t>, e viene da chiedersi se a Roma la cara (e forse non tanto incolpevole, a questo punto) ministra Lorenzin ed il suo </a:t>
            </a:r>
            <a:r>
              <a:rPr lang="it-IT" sz="2400" i="1" dirty="0"/>
              <a:t>entourage</a:t>
            </a:r>
            <a:r>
              <a:rPr lang="it-IT" sz="2400" dirty="0"/>
              <a:t> se ne siano resi conto.</a:t>
            </a:r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Le problème est que les temps ont vraiment changé, et c’est à se demander si à Roma la chère (et </a:t>
            </a:r>
            <a:r>
              <a:rPr lang="fr-FR" sz="2400" dirty="0"/>
              <a:t>peut-être </a:t>
            </a:r>
            <a:r>
              <a:rPr lang="fr-FR" sz="2400" dirty="0"/>
              <a:t>pas trop </a:t>
            </a:r>
            <a:r>
              <a:rPr lang="fr-FR" sz="2400" dirty="0"/>
              <a:t>innocente, </a:t>
            </a:r>
            <a:r>
              <a:rPr lang="fr-FR" sz="2400" dirty="0"/>
              <a:t>à ce moment-là) ministre italienne </a:t>
            </a:r>
            <a:r>
              <a:rPr lang="fr-FR" sz="2400" dirty="0" err="1"/>
              <a:t>Lorenzin</a:t>
            </a:r>
            <a:r>
              <a:rPr lang="fr-FR" sz="2400" dirty="0"/>
              <a:t> et son entourage </a:t>
            </a:r>
            <a:r>
              <a:rPr lang="fr-FR" sz="2400" dirty="0"/>
              <a:t>s’en </a:t>
            </a:r>
            <a:r>
              <a:rPr lang="fr-FR" sz="2400" dirty="0"/>
              <a:t>sont </a:t>
            </a:r>
            <a:r>
              <a:rPr lang="fr-FR" sz="2400" dirty="0"/>
              <a:t>rendu </a:t>
            </a:r>
            <a:r>
              <a:rPr lang="fr-FR" sz="2400" dirty="0"/>
              <a:t>compte</a:t>
            </a:r>
            <a:r>
              <a:rPr lang="fr-FR" sz="2400" dirty="0"/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782829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/>
              <a:t>Règle </a:t>
            </a:r>
            <a:r>
              <a:rPr lang="fr-FR" sz="2800" b="1" dirty="0"/>
              <a:t>avec « se rendre compte »</a:t>
            </a:r>
            <a:br>
              <a:rPr lang="fr-FR" sz="2800" b="1" dirty="0"/>
            </a:br>
            <a:endParaRPr lang="fr-FR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Dans </a:t>
            </a:r>
            <a:r>
              <a:rPr lang="fr-FR" sz="2400" dirty="0"/>
              <a:t>l’expression « </a:t>
            </a:r>
            <a:r>
              <a:rPr lang="fr-FR" sz="2400" b="1" dirty="0"/>
              <a:t>se rendre compte</a:t>
            </a:r>
            <a:r>
              <a:rPr lang="fr-FR" sz="2400" dirty="0"/>
              <a:t> », le participe passé est toujours invariable. Pourquoi ? Parce que le COD est « compte », après le verbe.</a:t>
            </a:r>
          </a:p>
          <a:p>
            <a:r>
              <a:rPr lang="fr-FR" sz="2400" dirty="0"/>
              <a:t>S’est-elle </a:t>
            </a:r>
            <a:r>
              <a:rPr lang="fr-FR" sz="2400" b="1" dirty="0"/>
              <a:t>rendu compte</a:t>
            </a:r>
            <a:r>
              <a:rPr lang="fr-FR" sz="2400" dirty="0"/>
              <a:t>, en prenant ainsi parti, qu’elle commettait une erreur ?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2005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Traduit</a:t>
            </a:r>
            <a:r>
              <a:rPr lang="it-IT" sz="2800" dirty="0"/>
              <a:t> par Silvia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sz="2400" dirty="0"/>
              <a:t>Quel che è certo è che la campagna pubblicitaria di promozione delle nascite è stata uno </a:t>
            </a:r>
            <a:r>
              <a:rPr lang="it-IT" sz="2400" b="1" dirty="0"/>
              <a:t>sterile fallimento</a:t>
            </a:r>
            <a:r>
              <a:rPr lang="it-IT" sz="2400" dirty="0"/>
              <a:t>, un'iniziativa </a:t>
            </a:r>
            <a:r>
              <a:rPr lang="it-IT" sz="2400" b="1" dirty="0"/>
              <a:t>precocemente abortita</a:t>
            </a:r>
            <a:r>
              <a:rPr lang="it-IT" sz="2400" dirty="0"/>
              <a:t> ancor prima di vedere la luce (il sito dell'iniziativa è stato </a:t>
            </a:r>
            <a:r>
              <a:rPr lang="it-IT" sz="2400" dirty="0" err="1"/>
              <a:t>guardacaso</a:t>
            </a:r>
            <a:r>
              <a:rPr lang="it-IT" sz="2400" dirty="0"/>
              <a:t> già bloccato), in grado solo di generare rabbia ed ironia, quest'ultima probabilmente dovuta ai soliti buoni di spirito incapaci di farsi "inacidire il sangue" di fronte all'ennesima </a:t>
            </a:r>
            <a:r>
              <a:rPr lang="it-IT" sz="2400" b="1" dirty="0"/>
              <a:t>mancanza di rispetto</a:t>
            </a:r>
            <a:r>
              <a:rPr lang="it-IT" sz="2400" dirty="0"/>
              <a:t> per la vita e la singolarità delle persone, nonché dimostrazione di </a:t>
            </a:r>
            <a:r>
              <a:rPr lang="it-IT" sz="2400" b="1" dirty="0"/>
              <a:t>completo scollamento dalla realtà</a:t>
            </a:r>
            <a:r>
              <a:rPr lang="it-IT" sz="2400" dirty="0"/>
              <a:t> di chi proprio quella realtà dovrebbe contribuire a migliorarla e renderla vivibile.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/>
              <a:t>Il est certain que la campagne publicitaire de promotion des naissances a été un échec stérile, une initiative prématurément avortée même avant de voir le jour (il se trouve que le site de l’initiative ait été déjà bloqué), qui a été capable de provoquer seulement de la rage et de l’ironie. Celle-ci est probablement due à l’indifférence de ceux qui sont incapables de s’indigner pour l’énième manque de respect de la vie et de l’unicité des personnes, ainsi </a:t>
            </a:r>
            <a:r>
              <a:rPr lang="fr-FR" dirty="0" smtClean="0"/>
              <a:t>que la </a:t>
            </a:r>
            <a:r>
              <a:rPr lang="fr-FR" dirty="0"/>
              <a:t>preuve d’un </a:t>
            </a:r>
            <a:r>
              <a:rPr lang="fr-FR" dirty="0" smtClean="0"/>
              <a:t>détachement/décalage </a:t>
            </a:r>
            <a:r>
              <a:rPr lang="fr-FR" dirty="0"/>
              <a:t>de la réalité de ceux qui devraient eux-mêmes contribuer à améliorer cette réalité et à la rendre vivable.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1606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sz="2400" dirty="0"/>
              <a:t>Quel che è certo è che la campagna pubblicitaria di promozione delle nascite è stata uno </a:t>
            </a:r>
            <a:r>
              <a:rPr lang="it-IT" sz="2400" b="1" dirty="0"/>
              <a:t>sterile fallimento</a:t>
            </a:r>
            <a:r>
              <a:rPr lang="it-IT" sz="2400" dirty="0"/>
              <a:t>, un'iniziativa </a:t>
            </a:r>
            <a:r>
              <a:rPr lang="it-IT" sz="2400" b="1" dirty="0"/>
              <a:t>precocemente abortita</a:t>
            </a:r>
            <a:r>
              <a:rPr lang="it-IT" sz="2400" dirty="0"/>
              <a:t> ancor prima di vedere la luce (il sito dell'iniziativa è stato </a:t>
            </a:r>
            <a:r>
              <a:rPr lang="it-IT" sz="2400" dirty="0" err="1"/>
              <a:t>guardacaso</a:t>
            </a:r>
            <a:r>
              <a:rPr lang="it-IT" sz="2400" dirty="0"/>
              <a:t> già bloccato), in grado solo di generare rabbia ed ironia, quest'ultima probabilmente dovuta ai soliti buoni di spirito incapaci di farsi "inacidire il sangue" di fronte all'ennesima </a:t>
            </a:r>
            <a:r>
              <a:rPr lang="it-IT" sz="2400" b="1" dirty="0"/>
              <a:t>mancanza di rispetto</a:t>
            </a:r>
            <a:r>
              <a:rPr lang="it-IT" sz="2400" dirty="0"/>
              <a:t> per la vita e la singolarità delle persone, nonché dimostrazione di </a:t>
            </a:r>
            <a:r>
              <a:rPr lang="it-IT" sz="2400" b="1" dirty="0"/>
              <a:t>completo scollamento dalla realtà</a:t>
            </a:r>
            <a:r>
              <a:rPr lang="it-IT" sz="2400" dirty="0"/>
              <a:t> di chi proprio quella realtà dovrebbe contribuire a migliorarla e renderla vivibile.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Une </a:t>
            </a:r>
            <a:r>
              <a:rPr lang="it-IT" dirty="0" err="1"/>
              <a:t>chose</a:t>
            </a:r>
            <a:r>
              <a:rPr lang="it-IT" dirty="0"/>
              <a:t> est </a:t>
            </a:r>
            <a:r>
              <a:rPr lang="it-IT" dirty="0" err="1"/>
              <a:t>sûre</a:t>
            </a:r>
            <a:r>
              <a:rPr lang="it-IT" dirty="0"/>
              <a:t> : la campagne </a:t>
            </a:r>
            <a:r>
              <a:rPr lang="it-IT" dirty="0" err="1"/>
              <a:t>publicitaire</a:t>
            </a:r>
            <a:r>
              <a:rPr lang="it-IT" dirty="0"/>
              <a:t> de promotion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naissances</a:t>
            </a:r>
            <a:r>
              <a:rPr lang="it-IT" dirty="0"/>
              <a:t> a </a:t>
            </a:r>
            <a:r>
              <a:rPr lang="it-IT" dirty="0" err="1"/>
              <a:t>été</a:t>
            </a:r>
            <a:r>
              <a:rPr lang="it-IT" dirty="0"/>
              <a:t> un </a:t>
            </a:r>
            <a:r>
              <a:rPr lang="it-IT" dirty="0" err="1"/>
              <a:t>échec</a:t>
            </a:r>
            <a:r>
              <a:rPr lang="it-IT" dirty="0"/>
              <a:t> </a:t>
            </a:r>
            <a:r>
              <a:rPr lang="it-IT" dirty="0" err="1"/>
              <a:t>stérile</a:t>
            </a:r>
            <a:r>
              <a:rPr lang="it-IT" dirty="0"/>
              <a:t>, une </a:t>
            </a:r>
            <a:r>
              <a:rPr lang="it-IT" dirty="0" err="1"/>
              <a:t>initiative</a:t>
            </a:r>
            <a:r>
              <a:rPr lang="it-IT" dirty="0"/>
              <a:t> </a:t>
            </a:r>
            <a:r>
              <a:rPr lang="it-IT" dirty="0" err="1"/>
              <a:t>prématurément</a:t>
            </a:r>
            <a:r>
              <a:rPr lang="it-IT" dirty="0"/>
              <a:t> </a:t>
            </a:r>
            <a:r>
              <a:rPr lang="it-IT" dirty="0" err="1"/>
              <a:t>avortée</a:t>
            </a:r>
            <a:r>
              <a:rPr lang="it-IT" dirty="0"/>
              <a:t> </a:t>
            </a:r>
            <a:r>
              <a:rPr lang="it-IT" dirty="0" err="1"/>
              <a:t>avant</a:t>
            </a:r>
            <a:r>
              <a:rPr lang="it-IT" dirty="0"/>
              <a:t> </a:t>
            </a:r>
            <a:r>
              <a:rPr lang="it-IT" dirty="0" err="1"/>
              <a:t>même</a:t>
            </a:r>
            <a:r>
              <a:rPr lang="it-IT" dirty="0"/>
              <a:t> de </a:t>
            </a:r>
            <a:r>
              <a:rPr lang="it-IT" dirty="0" err="1"/>
              <a:t>voir</a:t>
            </a:r>
            <a:r>
              <a:rPr lang="it-IT" dirty="0"/>
              <a:t> le jour (le site de l’</a:t>
            </a:r>
            <a:r>
              <a:rPr lang="it-IT" dirty="0" err="1"/>
              <a:t>initiative</a:t>
            </a:r>
            <a:r>
              <a:rPr lang="it-IT" dirty="0"/>
              <a:t> a </a:t>
            </a:r>
            <a:r>
              <a:rPr lang="it-IT" dirty="0" err="1"/>
              <a:t>bien-sûr</a:t>
            </a:r>
            <a:r>
              <a:rPr lang="it-IT" dirty="0"/>
              <a:t> </a:t>
            </a:r>
            <a:r>
              <a:rPr lang="it-IT" dirty="0" err="1"/>
              <a:t>déjà</a:t>
            </a:r>
            <a:r>
              <a:rPr lang="it-IT" dirty="0"/>
              <a:t> </a:t>
            </a:r>
            <a:r>
              <a:rPr lang="it-IT" dirty="0" err="1"/>
              <a:t>été</a:t>
            </a:r>
            <a:r>
              <a:rPr lang="it-IT" dirty="0"/>
              <a:t> </a:t>
            </a:r>
            <a:r>
              <a:rPr lang="it-IT" dirty="0" err="1"/>
              <a:t>bloqué</a:t>
            </a:r>
            <a:r>
              <a:rPr lang="it-IT" dirty="0"/>
              <a:t>), </a:t>
            </a:r>
            <a:r>
              <a:rPr lang="it-IT" dirty="0" err="1"/>
              <a:t>cette</a:t>
            </a:r>
            <a:r>
              <a:rPr lang="it-IT" dirty="0"/>
              <a:t> campagne aura </a:t>
            </a:r>
            <a:r>
              <a:rPr lang="it-IT" dirty="0" err="1"/>
              <a:t>juste</a:t>
            </a:r>
            <a:r>
              <a:rPr lang="it-IT" dirty="0"/>
              <a:t> </a:t>
            </a:r>
            <a:r>
              <a:rPr lang="it-IT" dirty="0" err="1"/>
              <a:t>permis</a:t>
            </a:r>
            <a:r>
              <a:rPr lang="it-IT" dirty="0"/>
              <a:t> de </a:t>
            </a:r>
            <a:r>
              <a:rPr lang="it-IT" dirty="0" err="1"/>
              <a:t>générer</a:t>
            </a:r>
            <a:r>
              <a:rPr lang="it-IT" dirty="0"/>
              <a:t> de la </a:t>
            </a:r>
            <a:r>
              <a:rPr lang="it-IT" dirty="0" err="1"/>
              <a:t>colère</a:t>
            </a:r>
            <a:r>
              <a:rPr lang="it-IT" dirty="0"/>
              <a:t> et de </a:t>
            </a:r>
            <a:r>
              <a:rPr lang="it-IT" dirty="0" err="1"/>
              <a:t>l’ironie</a:t>
            </a:r>
            <a:r>
              <a:rPr lang="it-IT" dirty="0"/>
              <a:t>. Elle est </a:t>
            </a:r>
            <a:r>
              <a:rPr lang="it-IT" dirty="0" err="1"/>
              <a:t>probablement</a:t>
            </a:r>
            <a:r>
              <a:rPr lang="it-IT" dirty="0"/>
              <a:t> due </a:t>
            </a:r>
            <a:r>
              <a:rPr lang="it-IT" dirty="0" err="1"/>
              <a:t>aux</a:t>
            </a:r>
            <a:r>
              <a:rPr lang="it-IT" dirty="0"/>
              <a:t> </a:t>
            </a:r>
            <a:r>
              <a:rPr lang="it-IT" dirty="0" err="1"/>
              <a:t>bien</a:t>
            </a:r>
            <a:r>
              <a:rPr lang="it-IT" dirty="0"/>
              <a:t> </a:t>
            </a:r>
            <a:r>
              <a:rPr lang="it-IT" dirty="0" err="1"/>
              <a:t>pensants</a:t>
            </a:r>
            <a:r>
              <a:rPr lang="it-IT" dirty="0"/>
              <a:t> </a:t>
            </a:r>
            <a:r>
              <a:rPr lang="it-IT" dirty="0" err="1"/>
              <a:t>habituels</a:t>
            </a:r>
            <a:r>
              <a:rPr lang="it-IT" dirty="0"/>
              <a:t> qui n’</a:t>
            </a:r>
            <a:r>
              <a:rPr lang="it-IT" dirty="0" err="1"/>
              <a:t>éprouvent</a:t>
            </a:r>
            <a:r>
              <a:rPr lang="it-IT" dirty="0"/>
              <a:t> </a:t>
            </a:r>
            <a:r>
              <a:rPr lang="it-IT" dirty="0" err="1"/>
              <a:t>même</a:t>
            </a:r>
            <a:r>
              <a:rPr lang="it-IT" dirty="0"/>
              <a:t> plus d’</a:t>
            </a:r>
            <a:r>
              <a:rPr lang="it-IT" dirty="0" err="1"/>
              <a:t>indignation</a:t>
            </a:r>
            <a:r>
              <a:rPr lang="it-IT" dirty="0"/>
              <a:t> face à l’</a:t>
            </a:r>
            <a:r>
              <a:rPr lang="it-IT" dirty="0" err="1"/>
              <a:t>énième</a:t>
            </a:r>
            <a:r>
              <a:rPr lang="it-IT" dirty="0"/>
              <a:t> </a:t>
            </a:r>
            <a:r>
              <a:rPr lang="it-IT" dirty="0" err="1"/>
              <a:t>manque</a:t>
            </a:r>
            <a:r>
              <a:rPr lang="it-IT" dirty="0"/>
              <a:t> de </a:t>
            </a:r>
            <a:r>
              <a:rPr lang="it-IT" dirty="0" err="1"/>
              <a:t>respect</a:t>
            </a:r>
            <a:r>
              <a:rPr lang="it-IT" dirty="0"/>
              <a:t> pour la vie et la </a:t>
            </a:r>
            <a:r>
              <a:rPr lang="it-IT" dirty="0" err="1"/>
              <a:t>singularité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personnes</a:t>
            </a:r>
            <a:r>
              <a:rPr lang="it-IT" dirty="0"/>
              <a:t>. </a:t>
            </a:r>
            <a:r>
              <a:rPr lang="it-IT" dirty="0" err="1"/>
              <a:t>Cette</a:t>
            </a:r>
            <a:r>
              <a:rPr lang="it-IT" dirty="0"/>
              <a:t> campagne </a:t>
            </a:r>
            <a:r>
              <a:rPr lang="it-IT" dirty="0" err="1"/>
              <a:t>démontre</a:t>
            </a:r>
            <a:r>
              <a:rPr lang="it-IT" dirty="0"/>
              <a:t> par </a:t>
            </a:r>
            <a:r>
              <a:rPr lang="it-IT" dirty="0" err="1"/>
              <a:t>ailleurs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ceux</a:t>
            </a:r>
            <a:r>
              <a:rPr lang="it-IT" dirty="0"/>
              <a:t> qui </a:t>
            </a:r>
            <a:r>
              <a:rPr lang="it-IT" dirty="0" err="1"/>
              <a:t>devraient</a:t>
            </a:r>
            <a:r>
              <a:rPr lang="it-IT" dirty="0"/>
              <a:t> </a:t>
            </a:r>
            <a:r>
              <a:rPr lang="it-IT" dirty="0" err="1"/>
              <a:t>contribuer</a:t>
            </a:r>
            <a:r>
              <a:rPr lang="it-IT" dirty="0"/>
              <a:t> à </a:t>
            </a:r>
            <a:r>
              <a:rPr lang="it-IT" dirty="0" err="1"/>
              <a:t>améliorer</a:t>
            </a:r>
            <a:r>
              <a:rPr lang="it-IT" dirty="0"/>
              <a:t> la </a:t>
            </a:r>
            <a:r>
              <a:rPr lang="it-IT" dirty="0" err="1"/>
              <a:t>réalité</a:t>
            </a:r>
            <a:r>
              <a:rPr lang="it-IT" dirty="0"/>
              <a:t> et la </a:t>
            </a:r>
            <a:r>
              <a:rPr lang="it-IT" dirty="0" err="1"/>
              <a:t>rendre</a:t>
            </a:r>
            <a:r>
              <a:rPr lang="it-IT" dirty="0"/>
              <a:t> </a:t>
            </a:r>
            <a:r>
              <a:rPr lang="it-IT" dirty="0" err="1"/>
              <a:t>vivable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en </a:t>
            </a:r>
            <a:r>
              <a:rPr lang="it-IT" dirty="0" err="1"/>
              <a:t>fait</a:t>
            </a:r>
            <a:r>
              <a:rPr lang="it-IT" dirty="0"/>
              <a:t> en </a:t>
            </a:r>
            <a:r>
              <a:rPr lang="it-IT" dirty="0" err="1"/>
              <a:t>décalage</a:t>
            </a:r>
            <a:r>
              <a:rPr lang="it-IT" dirty="0"/>
              <a:t> </a:t>
            </a:r>
            <a:r>
              <a:rPr lang="it-IT" dirty="0" err="1"/>
              <a:t>total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la </a:t>
            </a:r>
            <a:r>
              <a:rPr lang="it-IT" dirty="0" err="1"/>
              <a:t>réalité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0573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Traduit</a:t>
            </a:r>
            <a:r>
              <a:rPr lang="it-IT" sz="2800" dirty="0" smtClean="0"/>
              <a:t> par Elena </a:t>
            </a:r>
            <a:r>
              <a:rPr lang="it-IT" sz="2800" dirty="0" smtClean="0"/>
              <a:t>Vercelli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/>
              <a:t>Ce n'è per tutti i gusti. Non vuoi fare figli perché non vuoi in questo momento, non vuoi in generale o non vuoi rischiare? </a:t>
            </a:r>
            <a:r>
              <a:rPr lang="it-IT" sz="2400" b="1" dirty="0"/>
              <a:t>Vergognati donna</a:t>
            </a:r>
            <a:r>
              <a:rPr lang="it-IT" sz="2400" dirty="0"/>
              <a:t> (sarà un caso, ma su praticamente quasi tutte le locandine si parla quasi esclusivamente al femminile), il bene della patria viene prima della tua bellezza.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Il y en a pour </a:t>
            </a:r>
            <a:r>
              <a:rPr lang="it-IT" dirty="0" err="1" smtClean="0"/>
              <a:t>tous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goûts</a:t>
            </a:r>
            <a:r>
              <a:rPr lang="it-IT" dirty="0" smtClean="0"/>
              <a:t>. </a:t>
            </a:r>
            <a:r>
              <a:rPr lang="it-IT" dirty="0" err="1" smtClean="0"/>
              <a:t>Vous</a:t>
            </a:r>
            <a:r>
              <a:rPr lang="it-IT" dirty="0" smtClean="0"/>
              <a:t> ne </a:t>
            </a:r>
            <a:r>
              <a:rPr lang="it-IT" dirty="0" err="1" smtClean="0"/>
              <a:t>voulez</a:t>
            </a:r>
            <a:r>
              <a:rPr lang="it-IT" dirty="0" smtClean="0"/>
              <a:t> </a:t>
            </a:r>
            <a:r>
              <a:rPr lang="it-IT" dirty="0" err="1" smtClean="0"/>
              <a:t>pas</a:t>
            </a:r>
            <a:r>
              <a:rPr lang="it-IT" dirty="0" smtClean="0"/>
              <a:t> </a:t>
            </a:r>
            <a:r>
              <a:rPr lang="it-IT" dirty="0" err="1" smtClean="0"/>
              <a:t>avoir</a:t>
            </a:r>
            <a:r>
              <a:rPr lang="it-IT" dirty="0" smtClean="0"/>
              <a:t> d’enfants car ce n’est </a:t>
            </a:r>
            <a:r>
              <a:rPr lang="it-IT" dirty="0" err="1" smtClean="0"/>
              <a:t>pas</a:t>
            </a:r>
            <a:r>
              <a:rPr lang="it-IT" dirty="0" smtClean="0"/>
              <a:t> le bon moment, </a:t>
            </a:r>
            <a:r>
              <a:rPr lang="it-IT" dirty="0" err="1" smtClean="0"/>
              <a:t>vous</a:t>
            </a:r>
            <a:r>
              <a:rPr lang="it-IT" dirty="0" smtClean="0"/>
              <a:t> ne </a:t>
            </a:r>
            <a:r>
              <a:rPr lang="it-IT" dirty="0" err="1" smtClean="0"/>
              <a:t>voulez</a:t>
            </a:r>
            <a:r>
              <a:rPr lang="it-IT" dirty="0" smtClean="0"/>
              <a:t> </a:t>
            </a:r>
            <a:r>
              <a:rPr lang="it-IT" dirty="0" err="1" smtClean="0"/>
              <a:t>pas</a:t>
            </a:r>
            <a:r>
              <a:rPr lang="it-IT" dirty="0" smtClean="0"/>
              <a:t> en </a:t>
            </a:r>
            <a:r>
              <a:rPr lang="it-IT" dirty="0" err="1" smtClean="0"/>
              <a:t>général</a:t>
            </a:r>
            <a:r>
              <a:rPr lang="it-IT" dirty="0" smtClean="0"/>
              <a:t> </a:t>
            </a:r>
            <a:r>
              <a:rPr lang="it-IT" dirty="0" err="1" smtClean="0"/>
              <a:t>ou</a:t>
            </a:r>
            <a:r>
              <a:rPr lang="it-IT" dirty="0" smtClean="0"/>
              <a:t> </a:t>
            </a:r>
            <a:r>
              <a:rPr lang="it-IT" dirty="0" err="1" smtClean="0"/>
              <a:t>vous</a:t>
            </a:r>
            <a:r>
              <a:rPr lang="it-IT" dirty="0" smtClean="0"/>
              <a:t> ne </a:t>
            </a:r>
            <a:r>
              <a:rPr lang="it-IT" dirty="0" err="1" smtClean="0"/>
              <a:t>voulez</a:t>
            </a:r>
            <a:r>
              <a:rPr lang="it-IT" dirty="0" smtClean="0"/>
              <a:t> </a:t>
            </a:r>
            <a:r>
              <a:rPr lang="it-IT" dirty="0" err="1" smtClean="0"/>
              <a:t>pas</a:t>
            </a:r>
            <a:r>
              <a:rPr lang="it-IT" dirty="0" smtClean="0"/>
              <a:t> </a:t>
            </a:r>
            <a:r>
              <a:rPr lang="it-IT" dirty="0" err="1" smtClean="0"/>
              <a:t>risquer</a:t>
            </a:r>
            <a:r>
              <a:rPr lang="it-IT" dirty="0" smtClean="0"/>
              <a:t>? Femme, </a:t>
            </a:r>
            <a:r>
              <a:rPr lang="it-IT" dirty="0" err="1" smtClean="0"/>
              <a:t>ayez</a:t>
            </a:r>
            <a:r>
              <a:rPr lang="it-IT" dirty="0" smtClean="0"/>
              <a:t> </a:t>
            </a:r>
            <a:r>
              <a:rPr lang="it-IT" dirty="0" err="1" smtClean="0"/>
              <a:t>honte</a:t>
            </a:r>
            <a:r>
              <a:rPr lang="it-IT" dirty="0" smtClean="0"/>
              <a:t> (sans </a:t>
            </a:r>
            <a:r>
              <a:rPr lang="it-IT" dirty="0" err="1" smtClean="0"/>
              <a:t>doute</a:t>
            </a:r>
            <a:r>
              <a:rPr lang="it-IT" dirty="0" smtClean="0"/>
              <a:t> est-ce un </a:t>
            </a:r>
            <a:r>
              <a:rPr lang="it-IT" dirty="0" err="1" smtClean="0"/>
              <a:t>hasard</a:t>
            </a:r>
            <a:r>
              <a:rPr lang="it-IT" dirty="0" smtClean="0"/>
              <a:t>/ cela sera un </a:t>
            </a:r>
            <a:r>
              <a:rPr lang="it-IT" dirty="0" err="1" smtClean="0"/>
              <a:t>hasard</a:t>
            </a:r>
            <a:r>
              <a:rPr lang="it-IT" dirty="0" smtClean="0"/>
              <a:t>, mais on </a:t>
            </a:r>
            <a:r>
              <a:rPr lang="it-IT" dirty="0" err="1" smtClean="0"/>
              <a:t>parle</a:t>
            </a:r>
            <a:r>
              <a:rPr lang="it-IT" dirty="0" smtClean="0"/>
              <a:t> quasi </a:t>
            </a:r>
            <a:r>
              <a:rPr lang="it-IT" dirty="0" err="1" smtClean="0"/>
              <a:t>exclusivement</a:t>
            </a:r>
            <a:r>
              <a:rPr lang="it-IT" dirty="0" smtClean="0"/>
              <a:t> </a:t>
            </a:r>
            <a:r>
              <a:rPr lang="it-IT" dirty="0" err="1" smtClean="0"/>
              <a:t>au</a:t>
            </a:r>
            <a:r>
              <a:rPr lang="it-IT" dirty="0" smtClean="0"/>
              <a:t> </a:t>
            </a:r>
            <a:r>
              <a:rPr lang="it-IT" dirty="0" err="1" smtClean="0"/>
              <a:t>féminin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</a:t>
            </a:r>
            <a:r>
              <a:rPr lang="it-IT" dirty="0" err="1"/>
              <a:t>presque</a:t>
            </a:r>
            <a:r>
              <a:rPr lang="it-IT" dirty="0"/>
              <a:t> </a:t>
            </a:r>
            <a:r>
              <a:rPr lang="it-IT" dirty="0" err="1"/>
              <a:t>tous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banneaux</a:t>
            </a:r>
            <a:r>
              <a:rPr lang="it-IT" dirty="0"/>
              <a:t>/</a:t>
            </a:r>
            <a:r>
              <a:rPr lang="it-IT" dirty="0" err="1"/>
              <a:t>affiches</a:t>
            </a:r>
            <a:r>
              <a:rPr lang="it-IT" dirty="0" smtClean="0"/>
              <a:t>), le </a:t>
            </a:r>
            <a:r>
              <a:rPr lang="it-IT" dirty="0" err="1" smtClean="0"/>
              <a:t>bien</a:t>
            </a:r>
            <a:r>
              <a:rPr lang="it-IT" dirty="0" smtClean="0"/>
              <a:t> de la patrie, Madame, est plus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votre</a:t>
            </a:r>
            <a:r>
              <a:rPr lang="it-IT" dirty="0" smtClean="0"/>
              <a:t> </a:t>
            </a:r>
            <a:r>
              <a:rPr lang="it-IT" dirty="0" err="1" smtClean="0"/>
              <a:t>beauté</a:t>
            </a:r>
            <a:r>
              <a:rPr lang="it-IT" dirty="0" smtClean="0"/>
              <a:t>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4015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Ce n'è per tutti i gusti. Non vuoi fare figli perché non vuoi in questo momento, non vuoi in generale o non vuoi rischiare? </a:t>
            </a:r>
            <a:r>
              <a:rPr lang="it-IT" sz="2400" b="1" dirty="0"/>
              <a:t>Vergognati donna</a:t>
            </a:r>
            <a:r>
              <a:rPr lang="it-IT" sz="2400" dirty="0"/>
              <a:t> (sarà un caso, ma su praticamente quasi tutte le locandine si parla quasi esclusivamente al femminile), il bene della patria viene prima della tua bellezza.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/>
              <a:t>Il y en a pour </a:t>
            </a:r>
            <a:r>
              <a:rPr lang="it-IT" sz="2000" dirty="0" err="1"/>
              <a:t>tous</a:t>
            </a:r>
            <a:r>
              <a:rPr lang="it-IT" sz="2000" dirty="0"/>
              <a:t>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goûts</a:t>
            </a:r>
            <a:r>
              <a:rPr lang="it-IT" sz="2000" dirty="0"/>
              <a:t>. Tu ne </a:t>
            </a:r>
            <a:r>
              <a:rPr lang="it-IT" sz="2000" dirty="0" err="1"/>
              <a:t>veux</a:t>
            </a:r>
            <a:r>
              <a:rPr lang="it-IT" sz="2000" dirty="0"/>
              <a:t> </a:t>
            </a:r>
            <a:r>
              <a:rPr lang="it-IT" sz="2000" dirty="0" err="1"/>
              <a:t>pas</a:t>
            </a:r>
            <a:r>
              <a:rPr lang="it-IT" sz="2000" dirty="0"/>
              <a:t> </a:t>
            </a:r>
            <a:r>
              <a:rPr lang="it-IT" sz="2000" dirty="0" err="1"/>
              <a:t>faire</a:t>
            </a:r>
            <a:r>
              <a:rPr lang="it-IT" sz="2000" dirty="0"/>
              <a:t> d’enfants parce </a:t>
            </a:r>
            <a:r>
              <a:rPr lang="it-IT" sz="2000" dirty="0" err="1"/>
              <a:t>que</a:t>
            </a:r>
            <a:r>
              <a:rPr lang="it-IT" sz="2000" dirty="0"/>
              <a:t> ce n'est </a:t>
            </a:r>
            <a:r>
              <a:rPr lang="it-IT" sz="2000" dirty="0" err="1"/>
              <a:t>pas</a:t>
            </a:r>
            <a:r>
              <a:rPr lang="it-IT" sz="2000" dirty="0"/>
              <a:t> le bon moment ? Tu ne </a:t>
            </a:r>
            <a:r>
              <a:rPr lang="it-IT" sz="2000" dirty="0" err="1"/>
              <a:t>veux</a:t>
            </a:r>
            <a:r>
              <a:rPr lang="it-IT" sz="2000" dirty="0"/>
              <a:t> </a:t>
            </a:r>
            <a:r>
              <a:rPr lang="it-IT" sz="2000" dirty="0" err="1"/>
              <a:t>pas</a:t>
            </a:r>
            <a:r>
              <a:rPr lang="it-IT" sz="2000" dirty="0"/>
              <a:t> </a:t>
            </a:r>
            <a:r>
              <a:rPr lang="it-IT" sz="2000" dirty="0" err="1"/>
              <a:t>attendre</a:t>
            </a:r>
            <a:r>
              <a:rPr lang="it-IT" sz="2000" dirty="0"/>
              <a:t> </a:t>
            </a:r>
            <a:r>
              <a:rPr lang="it-IT" sz="2000" dirty="0" err="1"/>
              <a:t>ou</a:t>
            </a:r>
            <a:r>
              <a:rPr lang="it-IT" sz="2000" dirty="0"/>
              <a:t> tu ne </a:t>
            </a:r>
            <a:r>
              <a:rPr lang="it-IT" sz="2000" dirty="0" err="1"/>
              <a:t>veux</a:t>
            </a:r>
            <a:r>
              <a:rPr lang="it-IT" sz="2000" dirty="0"/>
              <a:t> </a:t>
            </a:r>
            <a:r>
              <a:rPr lang="it-IT" sz="2000" dirty="0" err="1"/>
              <a:t>pas</a:t>
            </a:r>
            <a:r>
              <a:rPr lang="it-IT" sz="2000" dirty="0"/>
              <a:t> </a:t>
            </a:r>
            <a:r>
              <a:rPr lang="it-IT" sz="2000" dirty="0" err="1"/>
              <a:t>prendre</a:t>
            </a:r>
            <a:r>
              <a:rPr lang="it-IT" sz="2000" dirty="0"/>
              <a:t> le </a:t>
            </a:r>
            <a:r>
              <a:rPr lang="it-IT" sz="2000" dirty="0" err="1"/>
              <a:t>risque</a:t>
            </a:r>
            <a:r>
              <a:rPr lang="it-IT" sz="2000" dirty="0"/>
              <a:t> ? Tu </a:t>
            </a:r>
            <a:r>
              <a:rPr lang="it-IT" sz="2000" dirty="0" err="1"/>
              <a:t>devrais</a:t>
            </a:r>
            <a:r>
              <a:rPr lang="it-IT" sz="2000" dirty="0"/>
              <a:t> </a:t>
            </a:r>
            <a:r>
              <a:rPr lang="it-IT" sz="2000" dirty="0" err="1"/>
              <a:t>avoir</a:t>
            </a:r>
            <a:r>
              <a:rPr lang="it-IT" sz="2000" dirty="0"/>
              <a:t> </a:t>
            </a:r>
            <a:r>
              <a:rPr lang="it-IT" sz="2000" dirty="0" err="1"/>
              <a:t>honte</a:t>
            </a:r>
            <a:r>
              <a:rPr lang="it-IT" sz="2000" dirty="0"/>
              <a:t>, femme (</a:t>
            </a:r>
            <a:r>
              <a:rPr lang="it-IT" sz="2000" dirty="0" err="1"/>
              <a:t>pratiquement</a:t>
            </a:r>
            <a:r>
              <a:rPr lang="it-IT" sz="2000" dirty="0"/>
              <a:t> </a:t>
            </a:r>
            <a:r>
              <a:rPr lang="it-IT" sz="2000" dirty="0" err="1"/>
              <a:t>toutes</a:t>
            </a:r>
            <a:r>
              <a:rPr lang="it-IT" sz="2000" dirty="0"/>
              <a:t> </a:t>
            </a:r>
            <a:r>
              <a:rPr lang="it-IT" sz="2000" dirty="0" err="1"/>
              <a:t>les</a:t>
            </a:r>
            <a:r>
              <a:rPr lang="it-IT" sz="2000" dirty="0"/>
              <a:t> </a:t>
            </a:r>
            <a:r>
              <a:rPr lang="it-IT" sz="2000" dirty="0" err="1"/>
              <a:t>affiches</a:t>
            </a:r>
            <a:r>
              <a:rPr lang="it-IT" sz="2000" dirty="0"/>
              <a:t> ne s’</a:t>
            </a:r>
            <a:r>
              <a:rPr lang="it-IT" sz="2000" dirty="0" err="1"/>
              <a:t>adressent</a:t>
            </a:r>
            <a:r>
              <a:rPr lang="it-IT" sz="2000" dirty="0"/>
              <a:t> </a:t>
            </a:r>
            <a:r>
              <a:rPr lang="it-IT" sz="2000" dirty="0" err="1"/>
              <a:t>presque</a:t>
            </a:r>
            <a:r>
              <a:rPr lang="it-IT" sz="2000" dirty="0"/>
              <a:t> </a:t>
            </a:r>
            <a:r>
              <a:rPr lang="it-IT" sz="2000" dirty="0" err="1"/>
              <a:t>exclusivement</a:t>
            </a:r>
            <a:r>
              <a:rPr lang="it-IT" sz="2000" dirty="0"/>
              <a:t> </a:t>
            </a:r>
            <a:r>
              <a:rPr lang="it-IT" sz="2000" dirty="0" err="1"/>
              <a:t>qu’aux</a:t>
            </a:r>
            <a:r>
              <a:rPr lang="it-IT" sz="2000" dirty="0"/>
              <a:t> femmes) car le </a:t>
            </a:r>
            <a:r>
              <a:rPr lang="it-IT" sz="2000" dirty="0" err="1"/>
              <a:t>bien</a:t>
            </a:r>
            <a:r>
              <a:rPr lang="it-IT" sz="2000" dirty="0"/>
              <a:t> de la patrie passe </a:t>
            </a:r>
            <a:r>
              <a:rPr lang="it-IT" sz="2000" dirty="0" err="1"/>
              <a:t>avant</a:t>
            </a:r>
            <a:r>
              <a:rPr lang="it-IT" sz="2000" dirty="0"/>
              <a:t> </a:t>
            </a:r>
            <a:r>
              <a:rPr lang="it-IT" sz="2000" dirty="0" err="1"/>
              <a:t>ta</a:t>
            </a:r>
            <a:r>
              <a:rPr lang="it-IT" sz="2000" dirty="0"/>
              <a:t> </a:t>
            </a:r>
            <a:r>
              <a:rPr lang="it-IT" sz="2000" dirty="0" err="1"/>
              <a:t>beauté</a:t>
            </a:r>
            <a:r>
              <a:rPr lang="it-IT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6785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1170</Words>
  <Application>Microsoft Office PowerPoint</Application>
  <PresentationFormat>Widescreen</PresentationFormat>
  <Paragraphs>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Mangal</vt:lpstr>
      <vt:lpstr>Office Theme</vt:lpstr>
      <vt:lpstr>PowerPoint Presentation</vt:lpstr>
      <vt:lpstr>Traduit par Andrea</vt:lpstr>
      <vt:lpstr>Traduction officielle</vt:lpstr>
      <vt:lpstr>Traduit par Silvia 22 mars</vt:lpstr>
      <vt:lpstr> Règle avec « se rendre compte » </vt:lpstr>
      <vt:lpstr>Traduit par Silvia</vt:lpstr>
      <vt:lpstr>Traduction officielle</vt:lpstr>
      <vt:lpstr>Traduit par Elena Vercelli</vt:lpstr>
      <vt:lpstr>Traduction officielle</vt:lpstr>
      <vt:lpstr>Traduit par Marta Giamesio</vt:lpstr>
      <vt:lpstr>Traduction officielle</vt:lpstr>
      <vt:lpstr>A traduire pour le 29 mars</vt:lpstr>
      <vt:lpstr>Nouveau texte cafe babel d’Ornella Duca 21 mars 2017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CELOTTI NADINE</dc:creator>
  <cp:lastModifiedBy>CELOTTI NADINE</cp:lastModifiedBy>
  <cp:revision>2</cp:revision>
  <dcterms:created xsi:type="dcterms:W3CDTF">2017-03-23T13:08:08Z</dcterms:created>
  <dcterms:modified xsi:type="dcterms:W3CDTF">2017-03-23T13:17:10Z</dcterms:modified>
</cp:coreProperties>
</file>