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6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04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235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49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61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5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135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974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3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26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710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19130-C886-5D4C-A7E5-419FF526FF63}" type="datetimeFigureOut">
              <a:rPr lang="it-IT" smtClean="0"/>
              <a:t>11/04/17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1E528-8E6B-C14B-964E-3CBBE3E7A9B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434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Thème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5 </a:t>
            </a:r>
            <a:r>
              <a:rPr lang="it-IT" dirty="0" err="1" smtClean="0"/>
              <a:t>avril</a:t>
            </a:r>
            <a:endParaRPr lang="it-IT" dirty="0" smtClean="0"/>
          </a:p>
          <a:p>
            <a:r>
              <a:rPr lang="it-IT" dirty="0" smtClean="0"/>
              <a:t>+ le </a:t>
            </a:r>
            <a:r>
              <a:rPr lang="it-IT" dirty="0" err="1" smtClean="0"/>
              <a:t>thème</a:t>
            </a:r>
            <a:r>
              <a:rPr lang="it-IT" dirty="0" smtClean="0"/>
              <a:t> à </a:t>
            </a:r>
            <a:r>
              <a:rPr lang="it-IT" dirty="0" err="1" smtClean="0"/>
              <a:t>préparer</a:t>
            </a:r>
            <a:r>
              <a:rPr lang="it-IT" dirty="0" smtClean="0"/>
              <a:t> pour le 12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4518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2400" dirty="0"/>
              <a:t>Niente di più vero: la sua passione per il "raccontare storie" arriva da lontanissimo. «Mia madre è una veterinaria, e da bambina spesso passavo la giornata con lei in ambulatorio. Così scrivevo le "notizie" accadute lì dentro durante la giornata, e la sera poi gliele davo». Dai primi articoli poi è stata tutta un’avventura, che l’ha portata ad abbracciare la passione per i video e la sua inseparabile telecamera. «Per raccontare bene una storia ci vuole una telecamera in mano!» spiega </a:t>
            </a:r>
            <a:r>
              <a:rPr lang="it-IT" sz="2400" dirty="0" smtClean="0"/>
              <a:t>decisa. </a:t>
            </a:r>
            <a:endParaRPr lang="it-IT" sz="2400" dirty="0"/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mtClean="0"/>
              <a:t>Elena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573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Traduit</a:t>
            </a:r>
            <a:r>
              <a:rPr lang="it-IT" sz="2800" dirty="0" smtClean="0"/>
              <a:t> par Solange </a:t>
            </a:r>
            <a:r>
              <a:rPr lang="it-IT" sz="2800" dirty="0" err="1"/>
              <a:t>Brumat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Bisogna spiegare alla gente la grandezza del contributo che ha dato Giovanni Falcone alla giustizia, perché possa comprendere che la grandezza di Giovanni Falcone è tale per cui lui andrebbe ricordato nella stessa identica maniera in cui oggi lo ricordiamo, anche se fosse morto di morte naturale". 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Il </a:t>
            </a:r>
            <a:r>
              <a:rPr lang="it-IT" dirty="0" err="1" smtClean="0"/>
              <a:t>faut</a:t>
            </a:r>
            <a:r>
              <a:rPr lang="it-IT" dirty="0" smtClean="0"/>
              <a:t> </a:t>
            </a:r>
            <a:r>
              <a:rPr lang="it-IT" dirty="0" err="1" smtClean="0"/>
              <a:t>expliquer</a:t>
            </a:r>
            <a:r>
              <a:rPr lang="it-IT" dirty="0" smtClean="0"/>
              <a:t> </a:t>
            </a:r>
            <a:r>
              <a:rPr lang="it-IT" dirty="0" err="1" smtClean="0"/>
              <a:t>aux</a:t>
            </a:r>
            <a:r>
              <a:rPr lang="it-IT" dirty="0" smtClean="0"/>
              <a:t> gens l’</a:t>
            </a:r>
            <a:r>
              <a:rPr lang="it-IT" dirty="0" err="1" smtClean="0"/>
              <a:t>importance</a:t>
            </a:r>
            <a:r>
              <a:rPr lang="it-IT" dirty="0" smtClean="0"/>
              <a:t> de la </a:t>
            </a:r>
            <a:r>
              <a:rPr lang="it-IT" dirty="0" err="1" smtClean="0"/>
              <a:t>contribution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Giovanni Falcone a </a:t>
            </a:r>
            <a:r>
              <a:rPr lang="it-IT" dirty="0" err="1" smtClean="0"/>
              <a:t>apporté</a:t>
            </a:r>
            <a:r>
              <a:rPr lang="it-IT" dirty="0" smtClean="0"/>
              <a:t> à la </a:t>
            </a:r>
            <a:r>
              <a:rPr lang="it-IT" dirty="0" err="1" smtClean="0"/>
              <a:t>justice</a:t>
            </a:r>
            <a:r>
              <a:rPr lang="it-IT" dirty="0" smtClean="0"/>
              <a:t>, pour </a:t>
            </a:r>
            <a:r>
              <a:rPr lang="it-IT" dirty="0" err="1" smtClean="0"/>
              <a:t>qu’ils</a:t>
            </a:r>
            <a:r>
              <a:rPr lang="it-IT" dirty="0" smtClean="0"/>
              <a:t> </a:t>
            </a:r>
            <a:r>
              <a:rPr lang="it-IT" dirty="0" err="1" smtClean="0"/>
              <a:t>puissent</a:t>
            </a:r>
            <a:r>
              <a:rPr lang="it-IT" dirty="0" smtClean="0"/>
              <a:t> </a:t>
            </a:r>
            <a:r>
              <a:rPr lang="it-IT" dirty="0" err="1" smtClean="0"/>
              <a:t>comprendre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la grandeur de GF est </a:t>
            </a:r>
            <a:r>
              <a:rPr lang="it-IT" dirty="0" err="1" smtClean="0"/>
              <a:t>telle</a:t>
            </a:r>
            <a:r>
              <a:rPr lang="it-IT" dirty="0" smtClean="0"/>
              <a:t> </a:t>
            </a:r>
            <a:r>
              <a:rPr lang="it-IT" dirty="0" err="1" smtClean="0"/>
              <a:t>qu’on</a:t>
            </a:r>
            <a:r>
              <a:rPr lang="it-IT" dirty="0" smtClean="0"/>
              <a:t> </a:t>
            </a:r>
            <a:r>
              <a:rPr lang="it-IT" dirty="0" err="1" smtClean="0"/>
              <a:t>devrait</a:t>
            </a:r>
            <a:r>
              <a:rPr lang="it-IT" dirty="0" smtClean="0"/>
              <a:t> se souvenir de lui de la </a:t>
            </a:r>
            <a:r>
              <a:rPr lang="it-IT" dirty="0" err="1" smtClean="0"/>
              <a:t>même</a:t>
            </a:r>
            <a:r>
              <a:rPr lang="it-IT" dirty="0" smtClean="0"/>
              <a:t> façon </a:t>
            </a:r>
            <a:r>
              <a:rPr lang="it-IT" dirty="0" err="1" smtClean="0"/>
              <a:t>qu’aujourd’hui</a:t>
            </a:r>
            <a:r>
              <a:rPr lang="it-IT" dirty="0" smtClean="0"/>
              <a:t> </a:t>
            </a:r>
            <a:r>
              <a:rPr lang="it-IT" dirty="0" err="1" smtClean="0"/>
              <a:t>nous</a:t>
            </a:r>
            <a:r>
              <a:rPr lang="it-IT" dirty="0" smtClean="0"/>
              <a:t> </a:t>
            </a:r>
            <a:r>
              <a:rPr lang="it-IT" dirty="0" err="1" smtClean="0"/>
              <a:t>nous</a:t>
            </a:r>
            <a:r>
              <a:rPr lang="it-IT" dirty="0" smtClean="0"/>
              <a:t> </a:t>
            </a:r>
            <a:r>
              <a:rPr lang="it-IT" dirty="0" err="1" smtClean="0"/>
              <a:t>rappelons</a:t>
            </a:r>
            <a:r>
              <a:rPr lang="it-IT" dirty="0" smtClean="0"/>
              <a:t> de lui, </a:t>
            </a:r>
            <a:r>
              <a:rPr lang="it-IT" dirty="0" err="1" smtClean="0"/>
              <a:t>même</a:t>
            </a:r>
            <a:r>
              <a:rPr lang="it-IT" dirty="0" smtClean="0"/>
              <a:t> </a:t>
            </a:r>
            <a:r>
              <a:rPr lang="it-IT" dirty="0" err="1" smtClean="0"/>
              <a:t>s’il</a:t>
            </a:r>
            <a:r>
              <a:rPr lang="it-IT" dirty="0" smtClean="0"/>
              <a:t> </a:t>
            </a:r>
            <a:r>
              <a:rPr lang="it-IT" dirty="0" err="1" smtClean="0"/>
              <a:t>était</a:t>
            </a:r>
            <a:r>
              <a:rPr lang="it-IT" dirty="0" smtClean="0"/>
              <a:t> </a:t>
            </a:r>
            <a:r>
              <a:rPr lang="it-IT" dirty="0" err="1" smtClean="0"/>
              <a:t>mort</a:t>
            </a:r>
            <a:r>
              <a:rPr lang="it-IT" dirty="0" smtClean="0"/>
              <a:t> </a:t>
            </a:r>
            <a:r>
              <a:rPr lang="it-IT" dirty="0" err="1" smtClean="0"/>
              <a:t>naturellement</a:t>
            </a:r>
            <a:r>
              <a:rPr lang="it-IT" dirty="0" smtClean="0"/>
              <a:t>».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8022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Traduction</a:t>
            </a:r>
            <a:r>
              <a:rPr lang="it-IT" sz="2800" dirty="0" smtClean="0"/>
              <a:t> </a:t>
            </a:r>
            <a:r>
              <a:rPr lang="it-IT" sz="2800" dirty="0" err="1" smtClean="0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 Bisogna spiegare alla gente la grandezza del contributo che ha dato Giovanni Falcone alla giustizia, </a:t>
            </a:r>
            <a:r>
              <a:rPr lang="it-IT" sz="2400" dirty="0" err="1"/>
              <a:t>perchè</a:t>
            </a:r>
            <a:r>
              <a:rPr lang="it-IT" sz="2400" dirty="0"/>
              <a:t> possa comprendere che la grandezza di Giovanni Falcone è tale per cui lui andrebbe ricordato nella stessa identica maniera in cui oggi lo ricordiamo, anche se fosse morto di morte naturale".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2400" i="1" dirty="0"/>
              <a:t> Il faut expliquer aux gens l'importance de la contribution apportée par Giovanni Falcone à la justice, pour qu'ils puissent comprendre que la grandeur de Giovanni Falcone est telle que, même s'il était décédé d'une mort naturelle, on le commémorerait de la même manière qu'aujourd'hui. </a:t>
            </a:r>
            <a:endParaRPr lang="fr-FR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65518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err="1" smtClean="0"/>
              <a:t>Traduit</a:t>
            </a:r>
            <a:r>
              <a:rPr lang="it-IT" sz="2800" dirty="0" smtClean="0"/>
              <a:t> par </a:t>
            </a:r>
            <a:r>
              <a:rPr lang="fr-FR" sz="2800" dirty="0" err="1"/>
              <a:t>Alessia</a:t>
            </a:r>
            <a:r>
              <a:rPr lang="fr-FR" sz="2800" dirty="0"/>
              <a:t> </a:t>
            </a:r>
            <a:r>
              <a:rPr lang="fr-FR" sz="2800" dirty="0" err="1"/>
              <a:t>Spinelli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2400" dirty="0"/>
              <a:t>Così lo scorso anno è intervenuto Alfredo Morvillo, il fratello della moglie di Falcone, che a lungo aveva lavorato con lui. Ed è forse questo il senso: non vedere il magistrato come un eroe, ma </a:t>
            </a:r>
            <a:r>
              <a:rPr lang="it-IT" sz="2400" dirty="0" smtClean="0"/>
              <a:t>prendere </a:t>
            </a:r>
            <a:r>
              <a:rPr lang="it-IT" sz="2400" dirty="0"/>
              <a:t>le sue azioni come </a:t>
            </a:r>
            <a:r>
              <a:rPr lang="it-IT" sz="2400" dirty="0" smtClean="0"/>
              <a:t>esempio</a:t>
            </a:r>
            <a:endParaRPr lang="fr-FR" sz="2400" dirty="0"/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fr-FR" dirty="0" smtClean="0"/>
              <a:t>Ce sont les mots/la pensée/c’est comme cela que s’est exprimé </a:t>
            </a:r>
            <a:r>
              <a:rPr lang="fr-FR" dirty="0"/>
              <a:t>Alfredo </a:t>
            </a:r>
            <a:r>
              <a:rPr lang="fr-FR" dirty="0" err="1"/>
              <a:t>Morvillo</a:t>
            </a:r>
            <a:r>
              <a:rPr lang="fr-FR" dirty="0"/>
              <a:t> </a:t>
            </a:r>
            <a:r>
              <a:rPr lang="fr-FR" dirty="0" smtClean="0"/>
              <a:t>l’année </a:t>
            </a:r>
            <a:r>
              <a:rPr lang="fr-FR" dirty="0"/>
              <a:t>dernière . C’est le frère de </a:t>
            </a:r>
            <a:r>
              <a:rPr lang="fr-FR" dirty="0" smtClean="0"/>
              <a:t>l’</a:t>
            </a:r>
            <a:r>
              <a:rPr lang="fr-FR" dirty="0"/>
              <a:t>é</a:t>
            </a:r>
            <a:r>
              <a:rPr lang="fr-FR" dirty="0" smtClean="0"/>
              <a:t>pouse/la femme </a:t>
            </a:r>
            <a:r>
              <a:rPr lang="fr-FR" dirty="0"/>
              <a:t>de Giovanni Falcone, qui avait travaillé longtemps avec lui. Et voilà peut-être le sens: ne pas prendre le magistrat comme un héros, mais considérer ses actions comme un modèle à suivre</a:t>
            </a:r>
            <a:r>
              <a:rPr lang="fr-FR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9918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Traduction</a:t>
            </a:r>
            <a:r>
              <a:rPr lang="it-IT" sz="2800" dirty="0" smtClean="0"/>
              <a:t> </a:t>
            </a:r>
            <a:r>
              <a:rPr lang="it-IT" sz="2800" dirty="0" err="1" smtClean="0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Così lo scorso anno è intervenuto Alfredo Morvillo, il fratello della moglie di Falcone, che a lungo aveva lavorato con lui. </a:t>
            </a:r>
            <a:endParaRPr lang="fr-FR" sz="2400" dirty="0"/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» Les mots, prononcés le 5 février 2016, sont de Alfredo </a:t>
            </a:r>
            <a:r>
              <a:rPr lang="fr-FR" sz="2400" dirty="0" err="1"/>
              <a:t>Morvillo</a:t>
            </a:r>
            <a:r>
              <a:rPr lang="fr-FR" sz="2400" dirty="0"/>
              <a:t>, le beau-frère de</a:t>
            </a:r>
            <a:r>
              <a:rPr lang="fr-FR" sz="2400" b="1" dirty="0"/>
              <a:t> Giovanni Falcone </a:t>
            </a:r>
            <a:r>
              <a:rPr lang="fr-FR" sz="2400" dirty="0"/>
              <a:t>qui a beaucoup travaillé à ses côtés. 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13355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sz="2800" dirty="0" smtClean="0"/>
              <a:t>Traduit par </a:t>
            </a:r>
            <a:r>
              <a:rPr lang="fr-FR" sz="2800" dirty="0" err="1" smtClean="0"/>
              <a:t>Alessia</a:t>
            </a:r>
            <a:r>
              <a:rPr lang="fr-FR" sz="2800" dirty="0" smtClean="0"/>
              <a:t> </a:t>
            </a:r>
            <a:r>
              <a:rPr lang="fr-FR" sz="2800" dirty="0" err="1"/>
              <a:t>Spinelli</a:t>
            </a:r>
            <a:r>
              <a:rPr lang="it-IT" sz="2800" dirty="0"/>
              <a:t/>
            </a:r>
            <a:br>
              <a:rPr lang="it-IT" sz="2800" dirty="0"/>
            </a:b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400" dirty="0"/>
              <a:t>Era il </a:t>
            </a:r>
            <a:r>
              <a:rPr lang="it-IT" sz="2400" b="1" dirty="0"/>
              <a:t>23 maggio 1992</a:t>
            </a:r>
            <a:r>
              <a:rPr lang="it-IT" sz="2400" dirty="0"/>
              <a:t>, Palermo veniva scossa da un boato, mille chili di tritolo chiudevano gli occhi di </a:t>
            </a:r>
            <a:r>
              <a:rPr lang="it-IT" sz="2400" b="1" dirty="0"/>
              <a:t>Giovanni Falcone</a:t>
            </a:r>
            <a:r>
              <a:rPr lang="it-IT" sz="2400" dirty="0"/>
              <a:t>,</a:t>
            </a:r>
            <a:r>
              <a:rPr lang="it-IT" sz="2400" b="1" dirty="0"/>
              <a:t> Francesca Morvillo</a:t>
            </a:r>
            <a:r>
              <a:rPr lang="it-IT" sz="2400" dirty="0"/>
              <a:t>,</a:t>
            </a:r>
            <a:r>
              <a:rPr lang="it-IT" sz="2400" b="1" dirty="0"/>
              <a:t> Vito Schifani</a:t>
            </a:r>
            <a:r>
              <a:rPr lang="it-IT" sz="2400" dirty="0"/>
              <a:t>,</a:t>
            </a:r>
            <a:r>
              <a:rPr lang="it-IT" sz="2400" b="1" dirty="0"/>
              <a:t> Rocco </a:t>
            </a:r>
            <a:r>
              <a:rPr lang="it-IT" sz="2400" b="1" dirty="0" err="1"/>
              <a:t>Dicillo</a:t>
            </a:r>
            <a:r>
              <a:rPr lang="it-IT" sz="2400" b="1" dirty="0"/>
              <a:t> </a:t>
            </a:r>
            <a:r>
              <a:rPr lang="it-IT" sz="2400" dirty="0"/>
              <a:t>e </a:t>
            </a:r>
            <a:r>
              <a:rPr lang="it-IT" sz="2400" b="1" dirty="0"/>
              <a:t>Antonio </a:t>
            </a:r>
            <a:r>
              <a:rPr lang="it-IT" sz="2400" b="1" dirty="0" err="1"/>
              <a:t>Montinaro</a:t>
            </a:r>
            <a:r>
              <a:rPr lang="it-IT" sz="2400" dirty="0"/>
              <a:t>. Da quel giorno, ogni anno migliaia di persone di tutte le età, estrazione sociale e nazionalità arrivano a Palermo e sfilano in corteo per ricordare il giudice Giovanni Falcone.</a:t>
            </a:r>
            <a:r>
              <a:rPr lang="it-IT" sz="2400"/>
              <a:t> </a:t>
            </a:r>
            <a:endParaRPr lang="fr-F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r-FR" dirty="0"/>
              <a:t>Le 23 mai </a:t>
            </a:r>
            <a:r>
              <a:rPr lang="fr-FR" dirty="0" smtClean="0"/>
              <a:t>1992, la ville de Palerme </a:t>
            </a:r>
            <a:r>
              <a:rPr lang="fr-FR" dirty="0"/>
              <a:t>a </a:t>
            </a:r>
            <a:r>
              <a:rPr lang="fr-FR" dirty="0" smtClean="0"/>
              <a:t>tremblé/a été secouée par une détonation/</a:t>
            </a:r>
            <a:r>
              <a:rPr lang="fr-FR" dirty="0" err="1" smtClean="0"/>
              <a:t>explotion</a:t>
            </a:r>
            <a:r>
              <a:rPr lang="fr-FR" dirty="0" smtClean="0"/>
              <a:t>, </a:t>
            </a:r>
            <a:r>
              <a:rPr lang="fr-FR" dirty="0"/>
              <a:t>mille kilos d’explosifs ont tué Giovanni Falcone, Francesca </a:t>
            </a:r>
            <a:r>
              <a:rPr lang="fr-FR" dirty="0" err="1"/>
              <a:t>Morvillo</a:t>
            </a:r>
            <a:r>
              <a:rPr lang="fr-FR" dirty="0"/>
              <a:t>, Vito </a:t>
            </a:r>
            <a:r>
              <a:rPr lang="fr-FR" dirty="0" err="1"/>
              <a:t>Schifani</a:t>
            </a:r>
            <a:r>
              <a:rPr lang="fr-FR" dirty="0"/>
              <a:t>, Rocco </a:t>
            </a:r>
            <a:r>
              <a:rPr lang="fr-FR" dirty="0" err="1"/>
              <a:t>Dicillo</a:t>
            </a:r>
            <a:r>
              <a:rPr lang="fr-FR" dirty="0"/>
              <a:t> et Antonio </a:t>
            </a:r>
            <a:r>
              <a:rPr lang="fr-FR" dirty="0" err="1"/>
              <a:t>Montinaro</a:t>
            </a:r>
            <a:r>
              <a:rPr lang="fr-FR" dirty="0"/>
              <a:t>. A partir de ce jour-là, </a:t>
            </a:r>
            <a:r>
              <a:rPr lang="fr-FR" dirty="0" smtClean="0"/>
              <a:t>des milliers </a:t>
            </a:r>
            <a:r>
              <a:rPr lang="fr-FR" dirty="0"/>
              <a:t>de personnes de tout âge, </a:t>
            </a:r>
            <a:r>
              <a:rPr lang="fr-FR" dirty="0" smtClean="0"/>
              <a:t>(de) toute origine sociale </a:t>
            </a:r>
            <a:r>
              <a:rPr lang="fr-FR" dirty="0"/>
              <a:t>et </a:t>
            </a:r>
            <a:r>
              <a:rPr lang="fr-FR" dirty="0" smtClean="0"/>
              <a:t>(de) toute nationalité </a:t>
            </a:r>
            <a:r>
              <a:rPr lang="fr-FR" dirty="0"/>
              <a:t>vont à </a:t>
            </a:r>
            <a:r>
              <a:rPr lang="fr-FR" dirty="0" smtClean="0"/>
              <a:t>Palerme </a:t>
            </a:r>
            <a:r>
              <a:rPr lang="fr-FR" dirty="0"/>
              <a:t>chaque </a:t>
            </a:r>
            <a:r>
              <a:rPr lang="fr-FR" dirty="0" smtClean="0"/>
              <a:t>année/tous les ans </a:t>
            </a:r>
            <a:r>
              <a:rPr lang="fr-FR" dirty="0"/>
              <a:t>et défilent pour se souvenir du juge Giovanni Falcone. 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581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Nouveau</a:t>
            </a:r>
            <a:r>
              <a:rPr lang="it-IT" sz="2800" dirty="0" smtClean="0"/>
              <a:t> texte pour le 4 </a:t>
            </a:r>
            <a:r>
              <a:rPr lang="it-IT" sz="2800" dirty="0" err="1" smtClean="0"/>
              <a:t>avril</a:t>
            </a:r>
            <a:r>
              <a:rPr lang="it-IT" sz="2800" dirty="0"/>
              <a:t> 2017</a:t>
            </a:r>
            <a:br>
              <a:rPr lang="it-IT" sz="2800" dirty="0"/>
            </a:br>
            <a:r>
              <a:rPr lang="it-IT" sz="2800" dirty="0"/>
              <a:t>Stefano Fasano </a:t>
            </a:r>
            <a:r>
              <a:rPr lang="it-IT" sz="2800" dirty="0" smtClean="0"/>
              <a:t> </a:t>
            </a:r>
            <a:r>
              <a:rPr lang="it-IT" sz="2800" dirty="0" err="1" smtClean="0"/>
              <a:t>Cafebabel</a:t>
            </a:r>
            <a:r>
              <a:rPr lang="it-IT" sz="2800" dirty="0" smtClean="0"/>
              <a:t> 17 </a:t>
            </a:r>
            <a:r>
              <a:rPr lang="it-IT" sz="2800" dirty="0" err="1" smtClean="0"/>
              <a:t>février</a:t>
            </a:r>
            <a:r>
              <a:rPr lang="it-IT" sz="2800" dirty="0" smtClean="0"/>
              <a:t> 2017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400" b="1" dirty="0"/>
              <a:t>Benvenuta Veronica, tu che "plani dall'alto sulle cose"</a:t>
            </a:r>
          </a:p>
          <a:p>
            <a:pPr algn="just"/>
            <a:r>
              <a:rPr lang="it-IT" sz="2400" dirty="0"/>
              <a:t>La vedete questa faccia sorridente in copertina? È Veronica, la nuova redattrice della versione italiana di </a:t>
            </a:r>
            <a:r>
              <a:rPr lang="it-IT" sz="2400" dirty="0" err="1"/>
              <a:t>Cafébabel</a:t>
            </a:r>
            <a:r>
              <a:rPr lang="it-IT" sz="2400" dirty="0"/>
              <a:t>, che rimarrà a Parigi per i prossimi 10 mesi. Dubbi, curiosità, angosce e perplessità? Fugate tutto leggendo qui la sua intervista!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Bienvenue</a:t>
            </a:r>
            <a:r>
              <a:rPr lang="it-IT" dirty="0" smtClean="0"/>
              <a:t> Veronica, </a:t>
            </a:r>
            <a:r>
              <a:rPr lang="it-IT" dirty="0" err="1" smtClean="0"/>
              <a:t>toi</a:t>
            </a:r>
            <a:r>
              <a:rPr lang="it-IT" dirty="0" smtClean="0"/>
              <a:t> qui «</a:t>
            </a:r>
            <a:r>
              <a:rPr lang="it-IT" dirty="0" err="1" smtClean="0"/>
              <a:t>planes</a:t>
            </a:r>
            <a:r>
              <a:rPr lang="it-IT" dirty="0" smtClean="0"/>
              <a:t>  de </a:t>
            </a:r>
            <a:r>
              <a:rPr lang="it-IT" dirty="0" err="1" smtClean="0"/>
              <a:t>haut</a:t>
            </a:r>
            <a:r>
              <a:rPr lang="it-IT" dirty="0" smtClean="0"/>
              <a:t> </a:t>
            </a:r>
            <a:r>
              <a:rPr lang="it-IT" dirty="0" err="1" smtClean="0"/>
              <a:t>sur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choses</a:t>
            </a:r>
            <a:r>
              <a:rPr lang="it-IT" dirty="0" smtClean="0"/>
              <a:t>»</a:t>
            </a:r>
          </a:p>
          <a:p>
            <a:r>
              <a:rPr lang="it-IT" dirty="0" smtClean="0"/>
              <a:t>Est-ce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vous</a:t>
            </a:r>
            <a:r>
              <a:rPr lang="it-IT" dirty="0" smtClean="0"/>
              <a:t> </a:t>
            </a:r>
            <a:r>
              <a:rPr lang="it-IT" dirty="0" err="1" smtClean="0"/>
              <a:t>voyez</a:t>
            </a:r>
            <a:r>
              <a:rPr lang="it-IT" dirty="0" smtClean="0"/>
              <a:t> ce </a:t>
            </a:r>
            <a:r>
              <a:rPr lang="it-IT" dirty="0" err="1" smtClean="0"/>
              <a:t>visage</a:t>
            </a:r>
            <a:r>
              <a:rPr lang="it-IT" dirty="0" smtClean="0"/>
              <a:t> </a:t>
            </a:r>
            <a:r>
              <a:rPr lang="it-IT" dirty="0" err="1" smtClean="0"/>
              <a:t>souriant</a:t>
            </a:r>
            <a:r>
              <a:rPr lang="it-IT" dirty="0" smtClean="0"/>
              <a:t> </a:t>
            </a:r>
            <a:r>
              <a:rPr lang="it-IT" dirty="0" err="1" smtClean="0"/>
              <a:t>sur</a:t>
            </a:r>
            <a:r>
              <a:rPr lang="it-IT" dirty="0" smtClean="0"/>
              <a:t> la </a:t>
            </a:r>
            <a:r>
              <a:rPr lang="it-IT" dirty="0" err="1" smtClean="0"/>
              <a:t>couverture</a:t>
            </a:r>
            <a:r>
              <a:rPr lang="it-IT" dirty="0" smtClean="0"/>
              <a:t>? C’est </a:t>
            </a:r>
            <a:r>
              <a:rPr lang="it-IT" dirty="0" err="1" smtClean="0"/>
              <a:t>Veronica,la</a:t>
            </a:r>
            <a:r>
              <a:rPr lang="it-IT" dirty="0" smtClean="0"/>
              <a:t> nouvelle </a:t>
            </a:r>
            <a:r>
              <a:rPr lang="it-IT" dirty="0" err="1" smtClean="0"/>
              <a:t>rédactrice</a:t>
            </a:r>
            <a:r>
              <a:rPr lang="it-IT" dirty="0" smtClean="0"/>
              <a:t> de la </a:t>
            </a:r>
            <a:r>
              <a:rPr lang="it-IT" dirty="0" err="1" smtClean="0"/>
              <a:t>version</a:t>
            </a:r>
            <a:r>
              <a:rPr lang="it-IT" dirty="0" smtClean="0"/>
              <a:t> </a:t>
            </a:r>
            <a:r>
              <a:rPr lang="it-IT" dirty="0" err="1" smtClean="0"/>
              <a:t>italienne</a:t>
            </a:r>
            <a:r>
              <a:rPr lang="it-IT" dirty="0" smtClean="0"/>
              <a:t> de </a:t>
            </a:r>
            <a:r>
              <a:rPr lang="it-IT" dirty="0" err="1" smtClean="0"/>
              <a:t>Cafébabel</a:t>
            </a:r>
            <a:r>
              <a:rPr lang="it-IT" dirty="0"/>
              <a:t>.</a:t>
            </a:r>
            <a:r>
              <a:rPr lang="it-IT" dirty="0" smtClean="0"/>
              <a:t> Elle va </a:t>
            </a:r>
            <a:r>
              <a:rPr lang="it-IT" dirty="0" err="1" smtClean="0"/>
              <a:t>rester</a:t>
            </a:r>
            <a:r>
              <a:rPr lang="it-IT" dirty="0" smtClean="0"/>
              <a:t> à Paris pendant </a:t>
            </a:r>
            <a:r>
              <a:rPr lang="it-IT" dirty="0" err="1" smtClean="0"/>
              <a:t>les</a:t>
            </a:r>
            <a:r>
              <a:rPr lang="it-IT" dirty="0" smtClean="0"/>
              <a:t>  10 </a:t>
            </a:r>
            <a:r>
              <a:rPr lang="it-IT" dirty="0" err="1" smtClean="0"/>
              <a:t>mois</a:t>
            </a:r>
            <a:r>
              <a:rPr lang="it-IT" dirty="0" smtClean="0"/>
              <a:t> </a:t>
            </a:r>
            <a:r>
              <a:rPr lang="it-IT" dirty="0" err="1" smtClean="0"/>
              <a:t>prochains</a:t>
            </a:r>
            <a:r>
              <a:rPr lang="it-IT" dirty="0" smtClean="0"/>
              <a:t>/10 </a:t>
            </a:r>
            <a:r>
              <a:rPr lang="it-IT" dirty="0" err="1" smtClean="0"/>
              <a:t>prochains</a:t>
            </a:r>
            <a:r>
              <a:rPr lang="it-IT" dirty="0" smtClean="0"/>
              <a:t> </a:t>
            </a:r>
            <a:r>
              <a:rPr lang="it-IT" dirty="0" err="1" smtClean="0"/>
              <a:t>mois.Vous</a:t>
            </a:r>
            <a:r>
              <a:rPr lang="it-IT" dirty="0" smtClean="0"/>
              <a:t> </a:t>
            </a:r>
            <a:r>
              <a:rPr lang="it-IT" dirty="0" err="1" smtClean="0"/>
              <a:t>avez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doutes</a:t>
            </a:r>
            <a:r>
              <a:rPr lang="it-IT" dirty="0" smtClean="0"/>
              <a:t>,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angoisses</a:t>
            </a:r>
            <a:r>
              <a:rPr lang="it-IT" dirty="0" smtClean="0"/>
              <a:t> </a:t>
            </a:r>
            <a:r>
              <a:rPr lang="it-IT" dirty="0" err="1" smtClean="0"/>
              <a:t>ou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perplexités?Dissipez-les</a:t>
            </a:r>
            <a:r>
              <a:rPr lang="it-IT" dirty="0" smtClean="0"/>
              <a:t> en </a:t>
            </a:r>
            <a:r>
              <a:rPr lang="it-IT" dirty="0" err="1" smtClean="0"/>
              <a:t>lisant</a:t>
            </a:r>
            <a:r>
              <a:rPr lang="it-IT" dirty="0" smtClean="0"/>
              <a:t> </a:t>
            </a:r>
            <a:r>
              <a:rPr lang="it-IT" dirty="0" err="1" smtClean="0"/>
              <a:t>ici</a:t>
            </a:r>
            <a:r>
              <a:rPr lang="it-IT" dirty="0" smtClean="0"/>
              <a:t> son </a:t>
            </a:r>
            <a:r>
              <a:rPr lang="it-IT" dirty="0" err="1" smtClean="0"/>
              <a:t>interview</a:t>
            </a:r>
            <a:r>
              <a:rPr lang="it-IT" dirty="0" smtClean="0"/>
              <a:t>!</a:t>
            </a:r>
          </a:p>
          <a:p>
            <a:r>
              <a:rPr lang="it-IT" dirty="0" smtClean="0"/>
              <a:t>Silvana Conte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1754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Stefano Fasano  </a:t>
            </a:r>
            <a:r>
              <a:rPr lang="it-IT" sz="2800" dirty="0" err="1"/>
              <a:t>Cafebabel</a:t>
            </a:r>
            <a:r>
              <a:rPr lang="it-IT" sz="2800" dirty="0"/>
              <a:t> 17 </a:t>
            </a:r>
            <a:r>
              <a:rPr lang="it-IT" sz="2800" dirty="0" err="1"/>
              <a:t>février</a:t>
            </a:r>
            <a:r>
              <a:rPr lang="it-IT" sz="2800" dirty="0"/>
              <a:t> </a:t>
            </a:r>
            <a:r>
              <a:rPr lang="it-IT" sz="2800" dirty="0" smtClean="0"/>
              <a:t>2017</a:t>
            </a:r>
            <a:br>
              <a:rPr lang="it-IT" sz="2800" dirty="0" smtClean="0"/>
            </a:br>
            <a:r>
              <a:rPr lang="it-IT" sz="2800" dirty="0" err="1" smtClean="0"/>
              <a:t>traduction</a:t>
            </a:r>
            <a:r>
              <a:rPr lang="it-IT" sz="2800" dirty="0" smtClean="0"/>
              <a:t> </a:t>
            </a:r>
            <a:r>
              <a:rPr lang="it-IT" sz="2800" dirty="0" err="1" smtClean="0"/>
              <a:t>officielle</a:t>
            </a:r>
            <a:r>
              <a:rPr lang="it-IT" sz="2800" dirty="0"/>
              <a:t> </a:t>
            </a:r>
            <a:r>
              <a:rPr lang="it-IT" sz="2800" dirty="0" smtClean="0"/>
              <a:t>d’Elodie </a:t>
            </a:r>
            <a:r>
              <a:rPr lang="it-IT" sz="2800" dirty="0" err="1"/>
              <a:t>Red</a:t>
            </a:r>
            <a:r>
              <a:rPr lang="it-IT" sz="28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/>
              <a:t>Benvenuta Veronica, tu che "plani dall'alto sulle cose"</a:t>
            </a:r>
          </a:p>
          <a:p>
            <a:pPr algn="just"/>
            <a:r>
              <a:rPr lang="it-IT" sz="2400" dirty="0"/>
              <a:t>La vedete questa faccia sorridente in copertina? È Veronica, la nuova redattrice della versione italiana di </a:t>
            </a:r>
            <a:r>
              <a:rPr lang="it-IT" sz="2400" dirty="0" err="1"/>
              <a:t>Cafébabel</a:t>
            </a:r>
            <a:r>
              <a:rPr lang="it-IT" sz="2400" dirty="0"/>
              <a:t>, che rimarrà a Parigi per i prossimi 10 mesi. Dubbi, curiosità, angosce e perplessità? Fugate tutto leggendo qui la sua intervista!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err="1"/>
              <a:t>Bienvenue</a:t>
            </a:r>
            <a:r>
              <a:rPr lang="it-IT" sz="2400" b="1" dirty="0"/>
              <a:t> Veronica, </a:t>
            </a:r>
            <a:r>
              <a:rPr lang="it-IT" sz="2400" b="1" dirty="0" err="1"/>
              <a:t>toi</a:t>
            </a:r>
            <a:r>
              <a:rPr lang="it-IT" sz="2400" b="1" dirty="0"/>
              <a:t> « qui </a:t>
            </a:r>
            <a:r>
              <a:rPr lang="it-IT" sz="2400" b="1" dirty="0" err="1"/>
              <a:t>plane</a:t>
            </a:r>
            <a:r>
              <a:rPr lang="it-IT" sz="2400" b="1" dirty="0"/>
              <a:t> </a:t>
            </a:r>
            <a:r>
              <a:rPr lang="it-IT" sz="2400" b="1" dirty="0" err="1"/>
              <a:t>sur</a:t>
            </a:r>
            <a:r>
              <a:rPr lang="it-IT" sz="2400" b="1" dirty="0"/>
              <a:t> </a:t>
            </a:r>
            <a:r>
              <a:rPr lang="it-IT" sz="2400" b="1" dirty="0" err="1"/>
              <a:t>les</a:t>
            </a:r>
            <a:r>
              <a:rPr lang="it-IT" sz="2400" b="1" dirty="0"/>
              <a:t> </a:t>
            </a:r>
            <a:r>
              <a:rPr lang="it-IT" sz="2400" b="1" dirty="0" err="1"/>
              <a:t>choses</a:t>
            </a:r>
            <a:r>
              <a:rPr lang="it-IT" sz="2400" b="1" dirty="0"/>
              <a:t> »</a:t>
            </a:r>
          </a:p>
          <a:p>
            <a:pPr algn="just"/>
            <a:r>
              <a:rPr lang="it-IT" sz="2400" dirty="0"/>
              <a:t>Ce </a:t>
            </a:r>
            <a:r>
              <a:rPr lang="it-IT" sz="2400" dirty="0" err="1"/>
              <a:t>visage</a:t>
            </a:r>
            <a:r>
              <a:rPr lang="it-IT" sz="2400" dirty="0"/>
              <a:t> </a:t>
            </a:r>
            <a:r>
              <a:rPr lang="it-IT" sz="2400" dirty="0" err="1"/>
              <a:t>souriant</a:t>
            </a:r>
            <a:r>
              <a:rPr lang="it-IT" sz="2400" dirty="0"/>
              <a:t> en </a:t>
            </a:r>
            <a:r>
              <a:rPr lang="it-IT" sz="2400" dirty="0" err="1"/>
              <a:t>couverture</a:t>
            </a:r>
            <a:r>
              <a:rPr lang="it-IT" sz="2400" dirty="0"/>
              <a:t> ? C'est </a:t>
            </a:r>
            <a:r>
              <a:rPr lang="it-IT" sz="2400" dirty="0" err="1"/>
              <a:t>celui</a:t>
            </a:r>
            <a:r>
              <a:rPr lang="it-IT" sz="2400" dirty="0"/>
              <a:t> de Veronica, nouvelle </a:t>
            </a:r>
            <a:r>
              <a:rPr lang="it-IT" sz="2400" dirty="0" err="1"/>
              <a:t>rédactrice</a:t>
            </a:r>
            <a:r>
              <a:rPr lang="it-IT" sz="2400" dirty="0"/>
              <a:t> de la </a:t>
            </a:r>
            <a:r>
              <a:rPr lang="it-IT" sz="2400" dirty="0" err="1"/>
              <a:t>version</a:t>
            </a:r>
            <a:r>
              <a:rPr lang="it-IT" sz="2400" dirty="0"/>
              <a:t> </a:t>
            </a:r>
            <a:r>
              <a:rPr lang="it-IT" sz="2400" dirty="0" err="1"/>
              <a:t>italienne</a:t>
            </a:r>
            <a:r>
              <a:rPr lang="it-IT" sz="2400" dirty="0"/>
              <a:t> de </a:t>
            </a:r>
            <a:r>
              <a:rPr lang="it-IT" sz="2400" dirty="0" err="1"/>
              <a:t>cafébabel</a:t>
            </a:r>
            <a:r>
              <a:rPr lang="it-IT" sz="2400" dirty="0"/>
              <a:t>, à Paris pour </a:t>
            </a:r>
            <a:r>
              <a:rPr lang="it-IT" sz="2400" dirty="0" err="1"/>
              <a:t>les</a:t>
            </a:r>
            <a:r>
              <a:rPr lang="it-IT" sz="2400" dirty="0"/>
              <a:t> dix </a:t>
            </a:r>
            <a:r>
              <a:rPr lang="it-IT" sz="2400" dirty="0" err="1"/>
              <a:t>prochains</a:t>
            </a:r>
            <a:r>
              <a:rPr lang="it-IT" sz="2400" dirty="0"/>
              <a:t> </a:t>
            </a:r>
            <a:r>
              <a:rPr lang="it-IT" sz="2400" dirty="0" err="1"/>
              <a:t>mois</a:t>
            </a:r>
            <a:r>
              <a:rPr lang="it-IT" sz="2400" dirty="0"/>
              <a:t>. </a:t>
            </a:r>
            <a:r>
              <a:rPr lang="it-IT" sz="2400" dirty="0" err="1"/>
              <a:t>Doutes</a:t>
            </a:r>
            <a:r>
              <a:rPr lang="it-IT" sz="2400" dirty="0"/>
              <a:t>, </a:t>
            </a:r>
            <a:r>
              <a:rPr lang="it-IT" sz="2400" dirty="0" err="1"/>
              <a:t>angoisses</a:t>
            </a:r>
            <a:r>
              <a:rPr lang="it-IT" sz="2400" dirty="0"/>
              <a:t> et </a:t>
            </a:r>
            <a:r>
              <a:rPr lang="it-IT" sz="2400" dirty="0" err="1"/>
              <a:t>perplexité</a:t>
            </a:r>
            <a:r>
              <a:rPr lang="it-IT" sz="2400" dirty="0"/>
              <a:t>... </a:t>
            </a:r>
            <a:r>
              <a:rPr lang="it-IT" sz="2400" dirty="0" err="1"/>
              <a:t>Oubliez</a:t>
            </a:r>
            <a:r>
              <a:rPr lang="it-IT" sz="2400" dirty="0"/>
              <a:t> tout en </a:t>
            </a:r>
            <a:r>
              <a:rPr lang="it-IT" sz="2400" dirty="0" err="1"/>
              <a:t>lisant</a:t>
            </a:r>
            <a:r>
              <a:rPr lang="it-IT" sz="2400" dirty="0"/>
              <a:t> son </a:t>
            </a:r>
            <a:r>
              <a:rPr lang="it-IT" sz="2400" dirty="0" err="1"/>
              <a:t>portrait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8948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sz="2400" dirty="0"/>
              <a:t>«Parigi è sempre una buona idea!», «Beh, dipende cosa vieni a farci...». </a:t>
            </a:r>
            <a:r>
              <a:rPr lang="it-IT" sz="2400" b="1" dirty="0"/>
              <a:t>24 anni</a:t>
            </a:r>
            <a:r>
              <a:rPr lang="it-IT" sz="2400" dirty="0"/>
              <a:t>, caschetto (più o meno) biondo e sorriso di quelli in grado di mettere di buonumore chiunque, adora "planare dall’alto sulle cose" (siamo sicuri </a:t>
            </a:r>
            <a:r>
              <a:rPr lang="it-IT" sz="2400" b="1" dirty="0"/>
              <a:t>Calvino </a:t>
            </a:r>
            <a:r>
              <a:rPr lang="it-IT" sz="2400" dirty="0"/>
              <a:t>non si offenderà per la citazione) e cerca di convivere più o meno pacificamente con quella che chiama "la sua malattia", la passione per il </a:t>
            </a:r>
            <a:r>
              <a:rPr lang="it-IT" sz="2400" dirty="0" smtClean="0"/>
              <a:t>giornalismo.</a:t>
            </a:r>
          </a:p>
          <a:p>
            <a:r>
              <a:rPr lang="it-IT" sz="2400" dirty="0"/>
              <a:t>È il ritratto in poche righe di </a:t>
            </a:r>
            <a:r>
              <a:rPr lang="it-IT" sz="2400" b="1" dirty="0"/>
              <a:t>Veronica</a:t>
            </a:r>
            <a:r>
              <a:rPr lang="it-IT" sz="2400" dirty="0"/>
              <a:t>, la nuova redattrice della versione italiana di </a:t>
            </a:r>
            <a:r>
              <a:rPr lang="it-IT" sz="2400" b="1" dirty="0" err="1"/>
              <a:t>Cafébabel</a:t>
            </a:r>
            <a:r>
              <a:rPr lang="it-IT" sz="2400" dirty="0"/>
              <a:t>, che prenderà in mano (o in braccio, punti di vista) il magazine per i prossimi dieci mesi.</a:t>
            </a:r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&lt;&lt;Paris est </a:t>
            </a:r>
            <a:r>
              <a:rPr lang="it-IT" dirty="0" err="1" smtClean="0"/>
              <a:t>toujours</a:t>
            </a:r>
            <a:r>
              <a:rPr lang="it-IT" dirty="0" smtClean="0"/>
              <a:t> une bonne </a:t>
            </a:r>
            <a:r>
              <a:rPr lang="it-IT" dirty="0" err="1" smtClean="0"/>
              <a:t>idée</a:t>
            </a:r>
            <a:r>
              <a:rPr lang="it-IT" dirty="0" smtClean="0"/>
              <a:t>! Bon/</a:t>
            </a:r>
            <a:r>
              <a:rPr lang="it-IT" dirty="0" err="1" smtClean="0"/>
              <a:t>bien</a:t>
            </a:r>
            <a:r>
              <a:rPr lang="it-IT" dirty="0" smtClean="0"/>
              <a:t>/ben, cela/</a:t>
            </a:r>
            <a:r>
              <a:rPr lang="it-IT" dirty="0" err="1" smtClean="0"/>
              <a:t>ça</a:t>
            </a:r>
            <a:r>
              <a:rPr lang="it-IT" dirty="0" smtClean="0"/>
              <a:t> </a:t>
            </a:r>
            <a:r>
              <a:rPr lang="it-IT" dirty="0" err="1" smtClean="0"/>
              <a:t>dépend</a:t>
            </a:r>
            <a:r>
              <a:rPr lang="it-IT" dirty="0" smtClean="0"/>
              <a:t> de ce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vous</a:t>
            </a:r>
            <a:r>
              <a:rPr lang="it-IT" dirty="0" smtClean="0"/>
              <a:t> </a:t>
            </a:r>
            <a:r>
              <a:rPr lang="it-IT" dirty="0" err="1" smtClean="0"/>
              <a:t>venez</a:t>
            </a:r>
            <a:r>
              <a:rPr lang="it-IT" dirty="0" smtClean="0"/>
              <a:t> y </a:t>
            </a:r>
            <a:r>
              <a:rPr lang="it-IT" dirty="0" err="1" smtClean="0"/>
              <a:t>faire</a:t>
            </a:r>
            <a:r>
              <a:rPr lang="it-IT" dirty="0" smtClean="0"/>
              <a:t>…&gt;&gt; Elle a 24 </a:t>
            </a:r>
            <a:r>
              <a:rPr lang="it-IT" dirty="0" err="1" smtClean="0"/>
              <a:t>ans</a:t>
            </a:r>
            <a:r>
              <a:rPr lang="it-IT" dirty="0" smtClean="0"/>
              <a:t>, une </a:t>
            </a:r>
            <a:r>
              <a:rPr lang="it-IT" dirty="0" err="1" smtClean="0"/>
              <a:t>coupe</a:t>
            </a:r>
            <a:r>
              <a:rPr lang="it-IT" dirty="0" smtClean="0"/>
              <a:t> </a:t>
            </a:r>
            <a:r>
              <a:rPr lang="it-IT" dirty="0" err="1" smtClean="0"/>
              <a:t>au</a:t>
            </a:r>
            <a:r>
              <a:rPr lang="it-IT" dirty="0" smtClean="0"/>
              <a:t> carré (plus </a:t>
            </a:r>
            <a:r>
              <a:rPr lang="it-IT" dirty="0" err="1" smtClean="0"/>
              <a:t>ou</a:t>
            </a:r>
            <a:r>
              <a:rPr lang="it-IT" dirty="0" smtClean="0"/>
              <a:t> </a:t>
            </a:r>
            <a:r>
              <a:rPr lang="it-IT" dirty="0" err="1" smtClean="0"/>
              <a:t>moins</a:t>
            </a:r>
            <a:r>
              <a:rPr lang="it-IT" dirty="0" smtClean="0"/>
              <a:t>) blonde et un </a:t>
            </a:r>
            <a:r>
              <a:rPr lang="it-IT" dirty="0" err="1" smtClean="0"/>
              <a:t>sourire</a:t>
            </a:r>
            <a:r>
              <a:rPr lang="it-IT" dirty="0" smtClean="0"/>
              <a:t> qui est </a:t>
            </a:r>
            <a:r>
              <a:rPr lang="it-IT" dirty="0" err="1" smtClean="0"/>
              <a:t>capable</a:t>
            </a:r>
            <a:r>
              <a:rPr lang="it-IT" dirty="0" smtClean="0"/>
              <a:t> de </a:t>
            </a:r>
            <a:r>
              <a:rPr lang="it-IT" dirty="0" err="1" smtClean="0"/>
              <a:t>vous</a:t>
            </a:r>
            <a:r>
              <a:rPr lang="it-IT" dirty="0" smtClean="0"/>
              <a:t> </a:t>
            </a:r>
            <a:r>
              <a:rPr lang="it-IT" dirty="0" err="1" smtClean="0"/>
              <a:t>mettre</a:t>
            </a:r>
            <a:r>
              <a:rPr lang="it-IT" dirty="0" smtClean="0"/>
              <a:t> de bonne </a:t>
            </a:r>
            <a:r>
              <a:rPr lang="it-IT" dirty="0" err="1" smtClean="0"/>
              <a:t>humeur</a:t>
            </a:r>
            <a:r>
              <a:rPr lang="it-IT" dirty="0" smtClean="0"/>
              <a:t>, elle </a:t>
            </a:r>
            <a:r>
              <a:rPr lang="it-IT" dirty="0" err="1" smtClean="0"/>
              <a:t>aime</a:t>
            </a:r>
            <a:r>
              <a:rPr lang="it-IT" dirty="0" smtClean="0"/>
              <a:t> &lt;&lt;</a:t>
            </a:r>
            <a:r>
              <a:rPr lang="it-IT" dirty="0" err="1" smtClean="0"/>
              <a:t>planer</a:t>
            </a:r>
            <a:r>
              <a:rPr lang="it-IT" dirty="0" smtClean="0"/>
              <a:t> de </a:t>
            </a:r>
            <a:r>
              <a:rPr lang="it-IT" dirty="0" err="1" smtClean="0"/>
              <a:t>haut</a:t>
            </a:r>
            <a:r>
              <a:rPr lang="it-IT" dirty="0" smtClean="0"/>
              <a:t> </a:t>
            </a:r>
            <a:r>
              <a:rPr lang="it-IT" dirty="0" err="1" smtClean="0"/>
              <a:t>sur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choses</a:t>
            </a:r>
            <a:r>
              <a:rPr lang="it-IT" dirty="0" smtClean="0"/>
              <a:t>&gt;&gt; (</a:t>
            </a:r>
            <a:r>
              <a:rPr lang="it-IT" dirty="0" err="1" smtClean="0"/>
              <a:t>nous</a:t>
            </a:r>
            <a:r>
              <a:rPr lang="it-IT" dirty="0" smtClean="0"/>
              <a:t> </a:t>
            </a:r>
            <a:r>
              <a:rPr lang="it-IT" dirty="0" err="1" smtClean="0"/>
              <a:t>sommes</a:t>
            </a:r>
            <a:r>
              <a:rPr lang="it-IT" dirty="0" smtClean="0"/>
              <a:t> </a:t>
            </a:r>
            <a:r>
              <a:rPr lang="it-IT" dirty="0" err="1" smtClean="0"/>
              <a:t>sures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Calvino ne va </a:t>
            </a:r>
            <a:r>
              <a:rPr lang="it-IT" dirty="0" err="1" smtClean="0"/>
              <a:t>pas</a:t>
            </a:r>
            <a:r>
              <a:rPr lang="it-IT" dirty="0" smtClean="0"/>
              <a:t> se </a:t>
            </a:r>
            <a:r>
              <a:rPr lang="it-IT" dirty="0" err="1" smtClean="0"/>
              <a:t>vexer</a:t>
            </a:r>
            <a:r>
              <a:rPr lang="it-IT" dirty="0" smtClean="0"/>
              <a:t>/</a:t>
            </a:r>
            <a:r>
              <a:rPr lang="it-IT" dirty="0" err="1" smtClean="0"/>
              <a:t>vexera</a:t>
            </a:r>
            <a:r>
              <a:rPr lang="it-IT" dirty="0" smtClean="0"/>
              <a:t> pour la </a:t>
            </a:r>
            <a:r>
              <a:rPr lang="it-IT" dirty="0" err="1" smtClean="0"/>
              <a:t>citation</a:t>
            </a:r>
            <a:r>
              <a:rPr lang="it-IT" dirty="0" smtClean="0"/>
              <a:t>) et elle </a:t>
            </a:r>
            <a:r>
              <a:rPr lang="it-IT" dirty="0" err="1" smtClean="0"/>
              <a:t>cherche</a:t>
            </a:r>
            <a:r>
              <a:rPr lang="it-IT" dirty="0" smtClean="0"/>
              <a:t> à </a:t>
            </a:r>
            <a:r>
              <a:rPr lang="it-IT" dirty="0" err="1" smtClean="0"/>
              <a:t>vivre</a:t>
            </a:r>
            <a:r>
              <a:rPr lang="it-IT" dirty="0" smtClean="0"/>
              <a:t> plus </a:t>
            </a:r>
            <a:r>
              <a:rPr lang="it-IT" dirty="0" err="1" smtClean="0"/>
              <a:t>ou</a:t>
            </a:r>
            <a:r>
              <a:rPr lang="it-IT" dirty="0" smtClean="0"/>
              <a:t> </a:t>
            </a:r>
            <a:r>
              <a:rPr lang="it-IT" dirty="0" err="1" smtClean="0"/>
              <a:t>moins</a:t>
            </a:r>
            <a:r>
              <a:rPr lang="it-IT" dirty="0" smtClean="0"/>
              <a:t> </a:t>
            </a:r>
            <a:r>
              <a:rPr lang="it-IT" dirty="0" err="1" smtClean="0"/>
              <a:t>pacifiquement</a:t>
            </a:r>
            <a:r>
              <a:rPr lang="it-IT" dirty="0" smtClean="0"/>
              <a:t> </a:t>
            </a:r>
            <a:r>
              <a:rPr lang="it-IT" dirty="0" err="1" smtClean="0"/>
              <a:t>avec</a:t>
            </a:r>
            <a:r>
              <a:rPr lang="it-IT" dirty="0" smtClean="0"/>
              <a:t> celle </a:t>
            </a:r>
            <a:r>
              <a:rPr lang="it-IT" dirty="0" err="1" smtClean="0"/>
              <a:t>qu’elle</a:t>
            </a:r>
            <a:r>
              <a:rPr lang="it-IT" dirty="0" smtClean="0"/>
              <a:t> </a:t>
            </a:r>
            <a:r>
              <a:rPr lang="it-IT" dirty="0" err="1" smtClean="0"/>
              <a:t>appelle</a:t>
            </a:r>
            <a:r>
              <a:rPr lang="it-IT" dirty="0" smtClean="0"/>
              <a:t> sa </a:t>
            </a:r>
            <a:r>
              <a:rPr lang="it-IT" dirty="0" err="1" smtClean="0"/>
              <a:t>maladie</a:t>
            </a:r>
            <a:r>
              <a:rPr lang="it-IT" dirty="0"/>
              <a:t>,</a:t>
            </a:r>
            <a:r>
              <a:rPr lang="it-IT" dirty="0" smtClean="0"/>
              <a:t> La </a:t>
            </a:r>
            <a:r>
              <a:rPr lang="it-IT" dirty="0" err="1" smtClean="0"/>
              <a:t>passion</a:t>
            </a:r>
            <a:r>
              <a:rPr lang="it-IT" dirty="0" smtClean="0"/>
              <a:t> pour le </a:t>
            </a:r>
            <a:r>
              <a:rPr lang="it-IT" dirty="0" err="1" smtClean="0"/>
              <a:t>journalisme</a:t>
            </a:r>
            <a:r>
              <a:rPr lang="it-IT" dirty="0" smtClean="0"/>
              <a:t>. C’est</a:t>
            </a:r>
          </a:p>
          <a:p>
            <a:r>
              <a:rPr lang="it-IT" dirty="0" smtClean="0"/>
              <a:t>Alessia </a:t>
            </a:r>
            <a:r>
              <a:rPr lang="it-IT" dirty="0" err="1" smtClean="0"/>
              <a:t>Petroccione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92822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687</Words>
  <Application>Microsoft Macintosh PowerPoint</Application>
  <PresentationFormat>Presentazione su schermo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di PowerPoint</vt:lpstr>
      <vt:lpstr>Traduit par Solange Brumat </vt:lpstr>
      <vt:lpstr>Traduction officielle</vt:lpstr>
      <vt:lpstr> Traduit par Alessia Spinelli </vt:lpstr>
      <vt:lpstr>Traduction officielle</vt:lpstr>
      <vt:lpstr>Traduit par Alessia Spinelli </vt:lpstr>
      <vt:lpstr>Nouveau texte pour le 4 avril 2017 Stefano Fasano  Cafebabel 17 février 2017</vt:lpstr>
      <vt:lpstr>Stefano Fasano  Cafebabel 17 février 2017 traduction officielle d’Elodie Red </vt:lpstr>
      <vt:lpstr>Presentazione di PowerPoint</vt:lpstr>
      <vt:lpstr>Presentazione di PowerPoint</vt:lpstr>
    </vt:vector>
  </TitlesOfParts>
  <Company>università degli studi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nadine celotti</dc:creator>
  <cp:lastModifiedBy>nadine celotti</cp:lastModifiedBy>
  <cp:revision>4</cp:revision>
  <dcterms:created xsi:type="dcterms:W3CDTF">2017-04-10T08:19:17Z</dcterms:created>
  <dcterms:modified xsi:type="dcterms:W3CDTF">2017-04-11T08:10:38Z</dcterms:modified>
</cp:coreProperties>
</file>