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7" r:id="rId8"/>
    <p:sldId id="269" r:id="rId9"/>
    <p:sldId id="27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08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2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55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44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71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60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17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59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19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80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9A01F-4238-4D21-9A0B-6DC146BBEF58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4CD73-8A34-4688-8748-349CEC07CD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18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/>
              <a:t>Thème</a:t>
            </a:r>
            <a:r>
              <a:rPr lang="it-IT" sz="3200" dirty="0" smtClean="0"/>
              <a:t> pour le 26 </a:t>
            </a:r>
            <a:r>
              <a:rPr lang="it-IT" sz="3200" dirty="0" err="1" smtClean="0"/>
              <a:t>avril</a:t>
            </a:r>
            <a:r>
              <a:rPr lang="it-IT" sz="3200" dirty="0" smtClean="0"/>
              <a:t> 2017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Préparez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3 </a:t>
            </a:r>
            <a:r>
              <a:rPr lang="it-IT" dirty="0" err="1" smtClean="0"/>
              <a:t>premières</a:t>
            </a:r>
            <a:r>
              <a:rPr lang="it-IT" dirty="0" smtClean="0"/>
              <a:t> </a:t>
            </a:r>
            <a:r>
              <a:rPr lang="it-IT" dirty="0" err="1" smtClean="0"/>
              <a:t>diapos</a:t>
            </a:r>
            <a:r>
              <a:rPr lang="it-IT" dirty="0" smtClean="0"/>
              <a:t>, mais </a:t>
            </a:r>
            <a:r>
              <a:rPr lang="it-IT" dirty="0" err="1" smtClean="0"/>
              <a:t>lisez</a:t>
            </a:r>
            <a:r>
              <a:rPr lang="it-IT" dirty="0" smtClean="0"/>
              <a:t> </a:t>
            </a:r>
            <a:r>
              <a:rPr lang="it-IT" dirty="0" err="1" smtClean="0"/>
              <a:t>avant</a:t>
            </a:r>
            <a:r>
              <a:rPr lang="it-IT" dirty="0" smtClean="0"/>
              <a:t> tout </a:t>
            </a:r>
            <a:r>
              <a:rPr lang="it-IT" smtClean="0"/>
              <a:t>le 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21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PIIGS: </a:t>
            </a:r>
            <a:r>
              <a:rPr lang="it-IT" sz="2800" b="1" dirty="0" smtClean="0"/>
              <a:t>perché </a:t>
            </a:r>
            <a:r>
              <a:rPr lang="it-IT" sz="2800" b="1" dirty="0" smtClean="0"/>
              <a:t>l'Unione non è un mattatoio</a:t>
            </a:r>
            <a:br>
              <a:rPr lang="it-IT" sz="2800" b="1" dirty="0" smtClean="0"/>
            </a:br>
            <a:r>
              <a:rPr lang="it-IT" sz="2800" b="1" dirty="0" err="1" smtClean="0"/>
              <a:t>Cafebabel</a:t>
            </a:r>
            <a:r>
              <a:rPr lang="it-IT" sz="2800" b="1" dirty="0" smtClean="0"/>
              <a:t> </a:t>
            </a:r>
            <a:r>
              <a:rPr lang="fr-FR" sz="2800" dirty="0" smtClean="0"/>
              <a:t>12 </a:t>
            </a:r>
            <a:r>
              <a:rPr lang="fr-FR" sz="2800" dirty="0" err="1" smtClean="0"/>
              <a:t>aprile</a:t>
            </a:r>
            <a:r>
              <a:rPr lang="fr-FR" sz="2800" dirty="0" smtClean="0"/>
              <a:t> 2017  écrit par </a:t>
            </a:r>
            <a:r>
              <a:rPr lang="fr-FR" sz="2800" dirty="0" err="1" smtClean="0"/>
              <a:t>Rossella</a:t>
            </a:r>
            <a:r>
              <a:rPr lang="fr-FR" sz="2800" dirty="0" smtClean="0"/>
              <a:t> </a:t>
            </a:r>
            <a:r>
              <a:rPr lang="fr-FR" sz="2800" dirty="0" err="1" smtClean="0"/>
              <a:t>Arleo</a:t>
            </a: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Cosa è successo realmente dopo la crisi del 2008 in Europa? Quali sono state le conseguenze delle politiche dell'Unione sui paesi che si affacciano sul Mediterraneo? Tre registi italiani provano a rispondere a queste domande raccontando delle verità non convenzionali.</a:t>
            </a:r>
            <a:endParaRPr lang="fr-FR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10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sz="2400" b="1" dirty="0" smtClean="0"/>
              <a:t>PIIGS – O come ho imparato a preoccuparmi e a combattere l’austerity </a:t>
            </a:r>
            <a:r>
              <a:rPr lang="it-IT" sz="2400" dirty="0" smtClean="0"/>
              <a:t>è il documentario indipendente dei tre registi italiani</a:t>
            </a:r>
            <a:r>
              <a:rPr lang="it-IT" sz="2400" b="1" dirty="0" smtClean="0"/>
              <a:t> Adriano </a:t>
            </a:r>
            <a:r>
              <a:rPr lang="it-IT" sz="2400" b="1" dirty="0" err="1" smtClean="0"/>
              <a:t>Cutraro</a:t>
            </a:r>
            <a:r>
              <a:rPr lang="it-IT" sz="2400" dirty="0" smtClean="0"/>
              <a:t>, </a:t>
            </a:r>
            <a:r>
              <a:rPr lang="it-IT" sz="2400" b="1" dirty="0" smtClean="0"/>
              <a:t>Federico Greco</a:t>
            </a:r>
            <a:r>
              <a:rPr lang="it-IT" sz="2400" dirty="0" smtClean="0"/>
              <a:t> e </a:t>
            </a:r>
            <a:r>
              <a:rPr lang="it-IT" sz="2400" b="1" dirty="0" smtClean="0"/>
              <a:t>Mirko Melchiorre</a:t>
            </a:r>
            <a:r>
              <a:rPr lang="it-IT" sz="2400" dirty="0" smtClean="0"/>
              <a:t>, in uscita nelle sale il prossimo 27 aprile.</a:t>
            </a:r>
          </a:p>
          <a:p>
            <a:pPr algn="just"/>
            <a:r>
              <a:rPr lang="it-IT" sz="2400" dirty="0" smtClean="0"/>
              <a:t>Il titolo accattivante e provocatorio al tempo stesso, fa riferimento alla situazione dei paesi europei più sofferenti dopo la crisi del 2008 (PIIGS è l’acronimo di Portogallo, Irlanda, Italia, Grecia e Spagna). L'acronimo è dispregiativo, richiama volutamente la parola inglese "</a:t>
            </a:r>
            <a:r>
              <a:rPr lang="it-IT" sz="2400" dirty="0" err="1" smtClean="0"/>
              <a:t>pigs</a:t>
            </a:r>
            <a:r>
              <a:rPr lang="it-IT" sz="2400" dirty="0" smtClean="0"/>
              <a:t>", maiali, perché sta a sottolineare quanto questi paesi europei siano in realtà i meno virtuosi dell'Unione e siano essi stessi a recar danno all'intero sistema.</a:t>
            </a:r>
          </a:p>
          <a:p>
            <a:endParaRPr lang="fr-F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83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sz="2400" dirty="0" smtClean="0"/>
              <a:t>“Abbiamo girato questo documentario che ci ha impegnati anima e corpo per più di 5 anni – racconta Federico - per veicolare un messaggio importante: esiste un sistema diverso di far politica, un sistema che sia incentrato sull’economia reale che non scenda a compromessi con le lobby e con le grandi banche di investimenti.</a:t>
            </a:r>
            <a:r>
              <a:rPr lang="it-IT" sz="2400" b="1" dirty="0" smtClean="0"/>
              <a:t> Sta solo a noi renderci conto che è possibile cambiare rotta</a:t>
            </a:r>
            <a:r>
              <a:rPr lang="it-IT" sz="2400" dirty="0" smtClean="0"/>
              <a:t>”. La pellicola è una vera e propria sfida al pensiero economico dominante in Europa; c'è chi lotta e chi si impegna civilmente per mostrare che un'Europa diversa esiste e viene descritta nel documentario attraverso interviste ed immagini che testimoniano le difficoltà che normali cittadini europei si trovano ad affrontare quotidianamente. </a:t>
            </a:r>
            <a:endParaRPr lang="fr-F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783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400" dirty="0" smtClean="0"/>
              <a:t> Il progetto ha visto la partecipazione di nomi illustri in campo economico e letterario: a partire dal filosofo e linguista Noam Chomsky, all’ex ministro greco della finanza </a:t>
            </a:r>
            <a:r>
              <a:rPr lang="it-IT" sz="2400" dirty="0" err="1" smtClean="0"/>
              <a:t>Varoufakis</a:t>
            </a:r>
            <a:r>
              <a:rPr lang="it-IT" sz="2400" dirty="0" smtClean="0"/>
              <a:t>, a Stephanie </a:t>
            </a:r>
            <a:r>
              <a:rPr lang="it-IT" sz="2400" dirty="0" err="1" smtClean="0"/>
              <a:t>Kelton</a:t>
            </a:r>
            <a:r>
              <a:rPr lang="it-IT" sz="2400" dirty="0" smtClean="0"/>
              <a:t> consulente economico di Bernie </a:t>
            </a:r>
            <a:r>
              <a:rPr lang="it-IT" sz="2400" dirty="0" err="1" smtClean="0"/>
              <a:t>Sanders</a:t>
            </a:r>
            <a:r>
              <a:rPr lang="it-IT" sz="2400" dirty="0" smtClean="0"/>
              <a:t>, fino ad arrivare allo scrittore italiano Erri De Luca.</a:t>
            </a:r>
          </a:p>
          <a:p>
            <a:endParaRPr lang="it-IT" sz="2400" dirty="0" smtClean="0"/>
          </a:p>
          <a:p>
            <a:pPr algn="just"/>
            <a:r>
              <a:rPr lang="it-IT" sz="2400" dirty="0" smtClean="0"/>
              <a:t>Ma il documentario coinvolge anche attori minori, quali i lavoratori della piccola (ma grande) Cooperativa Sociale di Monterotondo (RM) che si occupa della tutela e dell’inserimento lavorativo di persone affette da disabilità.</a:t>
            </a:r>
            <a:endParaRPr lang="fr-F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66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sz="2400" dirty="0" smtClean="0"/>
              <a:t>Abbiamo scelto una realtà che potesse essere universale - specificano i registi-  perché l'esperienza della Cooperativa Il Pungiglione accomuna molte altre realtà in giro per l'Europa. </a:t>
            </a:r>
            <a:r>
              <a:rPr lang="it-IT" sz="2400" b="1" dirty="0" smtClean="0"/>
              <a:t>Il cinema è un mezzo di comunicazione che unisce, anche il nostro documentario vorremmo facesse lo stesso</a:t>
            </a:r>
            <a:r>
              <a:rPr lang="it-IT" sz="2400" dirty="0" smtClean="0"/>
              <a:t>".  La cooperativa rappresenta un virtuoso esempio nell’ambito dell’erogazione di servizi di welfare state, ben lontano dai giochi di potere delle mafie locali ma non sufficientemente supportata a livello finanziario: infatti, come molte altre aziende e associazioni europee, la Cooperativa Sociale di Monterotondo non è in grado di sostenersi da sola e nonostante abbia un fatturato annuo di due milioni d'euro, non riesce a districarsi fra i problemi di bilancio che la opprimono.</a:t>
            </a:r>
            <a:endParaRPr lang="fr-F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62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sz="2400" dirty="0" smtClean="0"/>
              <a:t>Con la </a:t>
            </a:r>
            <a:r>
              <a:rPr lang="it-IT" sz="2400" b="1" dirty="0" smtClean="0"/>
              <a:t>crisi del 2008</a:t>
            </a:r>
            <a:r>
              <a:rPr lang="it-IT" sz="2400" dirty="0" smtClean="0"/>
              <a:t>, infatti, i governi dei paesi che non rispettano i parametri di austerity dettati dall’Unione Europea (il rapporto debito/PIL non superiore al 60% ed il rapporto disavanzo pubblico/PIL inferiore al 3% annuo), sono costretti a tagliare i finanziamenti ai settori pubblici della sanità, dell’istruzione e dell’assistenza sociale, demandando tali servizi ad enti privati.</a:t>
            </a:r>
          </a:p>
          <a:p>
            <a:pPr algn="just"/>
            <a:r>
              <a:rPr lang="it-IT" sz="2400" dirty="0" smtClean="0"/>
              <a:t>"Il documentario è una </a:t>
            </a:r>
            <a:r>
              <a:rPr lang="it-IT" sz="2400" b="1" dirty="0" smtClean="0"/>
              <a:t>denuncia non convenzionale</a:t>
            </a:r>
            <a:r>
              <a:rPr lang="it-IT" sz="2400" dirty="0" smtClean="0"/>
              <a:t> della </a:t>
            </a:r>
            <a:r>
              <a:rPr lang="it-IT" sz="2400" dirty="0" err="1" smtClean="0"/>
              <a:t>malagestione</a:t>
            </a:r>
            <a:r>
              <a:rPr lang="it-IT" sz="2400" dirty="0" smtClean="0"/>
              <a:t> amministrativa a livello europeo e nazionale – spiegano ancora i registi - Non è convenzionale perché si contrappone all’informazione offerta dai media tradizionali che spesso omettono le verità scomode al sistema”.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01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PIIGS è un viaggio nell’Europa delle contraddizioni, nell’Europa che vuole riparare ai danni arrecati all’economia reale, fatta di donne e di uomini che ogni giorno devono scontarsi con problemi finanziari ed occupazionali concreti e che spesso non riescono ad essere supportati adeguatamente da un apparato politico amministrativo che tuteli le proprie necessità.</a:t>
            </a:r>
            <a:endParaRPr lang="fr-F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59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 smtClean="0"/>
              <a:t>In un’Europa che viaggia a due velocità, la cultura gioca un ruolo importante; ed è proprio tramite un prodotto culturale </a:t>
            </a:r>
            <a:r>
              <a:rPr lang="it-IT" sz="2400" b="1" dirty="0" smtClean="0"/>
              <a:t>“che esploda come una bomba mediatica”</a:t>
            </a:r>
            <a:r>
              <a:rPr lang="it-IT" sz="2400" dirty="0" smtClean="0"/>
              <a:t> che i tre </a:t>
            </a:r>
            <a:r>
              <a:rPr lang="it-IT" sz="2400" dirty="0" err="1" smtClean="0"/>
              <a:t>filmmakers</a:t>
            </a:r>
            <a:r>
              <a:rPr lang="it-IT" sz="2400" dirty="0" smtClean="0"/>
              <a:t>  vogliono irrompere nel panorama europeo per svegliare le coscienze e per stimolare riflessioni e dibattiti.</a:t>
            </a:r>
          </a:p>
          <a:p>
            <a:pPr algn="just"/>
            <a:r>
              <a:rPr lang="it-IT" sz="2400" dirty="0" smtClean="0"/>
              <a:t>Con un racconto spietato ed un montaggio frenetico, il </a:t>
            </a:r>
            <a:r>
              <a:rPr lang="it-IT" sz="2400" dirty="0" err="1" smtClean="0"/>
              <a:t>docufilm</a:t>
            </a:r>
            <a:r>
              <a:rPr lang="it-IT" sz="2400" dirty="0" smtClean="0"/>
              <a:t> PIIGS cerca di spiegare con un linguaggio semplice, ma </a:t>
            </a:r>
            <a:r>
              <a:rPr lang="it-IT" sz="2400" dirty="0" err="1" smtClean="0"/>
              <a:t>quantomai</a:t>
            </a:r>
            <a:r>
              <a:rPr lang="it-IT" sz="2400" dirty="0" smtClean="0"/>
              <a:t> brillante, </a:t>
            </a:r>
            <a:r>
              <a:rPr lang="it-IT" sz="2400" b="1" dirty="0" smtClean="0"/>
              <a:t>quello che sta accadendo nella nostra economia e nelle nostre tasche, a nostra insaputa</a:t>
            </a:r>
            <a:r>
              <a:rPr lang="it-IT" sz="2400" dirty="0" smtClean="0"/>
              <a:t>.</a:t>
            </a:r>
          </a:p>
          <a:p>
            <a:endParaRPr lang="fr-F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687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413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Thème pour le 26 avril 2017 </vt:lpstr>
      <vt:lpstr>PIIGS: perché l'Unione non è un mattatoio Cafebabel 12 aprile 2017  écrit par Rossella Arleo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CELOTTI NADINE</dc:creator>
  <cp:lastModifiedBy>CELOTTI NADINE</cp:lastModifiedBy>
  <cp:revision>7</cp:revision>
  <dcterms:created xsi:type="dcterms:W3CDTF">2017-04-20T16:06:55Z</dcterms:created>
  <dcterms:modified xsi:type="dcterms:W3CDTF">2017-04-20T16:36:14Z</dcterms:modified>
</cp:coreProperties>
</file>