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62" r:id="rId2"/>
    <p:sldId id="263" r:id="rId3"/>
    <p:sldId id="264" r:id="rId4"/>
    <p:sldId id="266" r:id="rId5"/>
    <p:sldId id="267" r:id="rId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34615" autoAdjust="0"/>
    <p:restoredTop sz="86391" autoAdjust="0"/>
  </p:normalViewPr>
  <p:slideViewPr>
    <p:cSldViewPr>
      <p:cViewPr>
        <p:scale>
          <a:sx n="370" d="100"/>
          <a:sy n="370" d="100"/>
        </p:scale>
        <p:origin x="7644" y="60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C26B9A-9589-4EF8-994A-B48D04778616}" type="datetimeFigureOut">
              <a:rPr lang="it-IT" smtClean="0"/>
              <a:pPr/>
              <a:t>20/02/2014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1172D0-B039-4ABF-8C9F-45CC54F8291A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172D0-B039-4ABF-8C9F-45CC54F8291A}" type="slidenum">
              <a:rPr lang="it-IT" smtClean="0"/>
              <a:pPr/>
              <a:t>1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172D0-B039-4ABF-8C9F-45CC54F8291A}" type="slidenum">
              <a:rPr lang="it-IT" smtClean="0"/>
              <a:pPr/>
              <a:t>2</a:t>
            </a:fld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172D0-B039-4ABF-8C9F-45CC54F8291A}" type="slidenum">
              <a:rPr lang="it-IT" smtClean="0"/>
              <a:pPr/>
              <a:t>3</a:t>
            </a:fld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172D0-B039-4ABF-8C9F-45CC54F8291A}" type="slidenum">
              <a:rPr lang="it-IT" smtClean="0"/>
              <a:pPr/>
              <a:t>4</a:t>
            </a:fld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172D0-B039-4ABF-8C9F-45CC54F8291A}" type="slidenum">
              <a:rPr lang="it-IT" smtClean="0"/>
              <a:pPr/>
              <a:t>5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00172-6B52-479D-94C3-9177A044464E}" type="datetimeFigureOut">
              <a:rPr lang="it-IT" smtClean="0"/>
              <a:pPr/>
              <a:t>20/02/2014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A3638-FC91-418E-9C1E-BB6ED71F3FB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00172-6B52-479D-94C3-9177A044464E}" type="datetimeFigureOut">
              <a:rPr lang="it-IT" smtClean="0"/>
              <a:pPr/>
              <a:t>20/02/2014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A3638-FC91-418E-9C1E-BB6ED71F3FB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00172-6B52-479D-94C3-9177A044464E}" type="datetimeFigureOut">
              <a:rPr lang="it-IT" smtClean="0"/>
              <a:pPr/>
              <a:t>20/02/2014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A3638-FC91-418E-9C1E-BB6ED71F3FB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00172-6B52-479D-94C3-9177A044464E}" type="datetimeFigureOut">
              <a:rPr lang="it-IT" smtClean="0"/>
              <a:pPr/>
              <a:t>20/02/2014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A3638-FC91-418E-9C1E-BB6ED71F3FB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00172-6B52-479D-94C3-9177A044464E}" type="datetimeFigureOut">
              <a:rPr lang="it-IT" smtClean="0"/>
              <a:pPr/>
              <a:t>20/02/2014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A3638-FC91-418E-9C1E-BB6ED71F3FB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00172-6B52-479D-94C3-9177A044464E}" type="datetimeFigureOut">
              <a:rPr lang="it-IT" smtClean="0"/>
              <a:pPr/>
              <a:t>20/02/2014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A3638-FC91-418E-9C1E-BB6ED71F3FB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00172-6B52-479D-94C3-9177A044464E}" type="datetimeFigureOut">
              <a:rPr lang="it-IT" smtClean="0"/>
              <a:pPr/>
              <a:t>20/02/2014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A3638-FC91-418E-9C1E-BB6ED71F3FB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00172-6B52-479D-94C3-9177A044464E}" type="datetimeFigureOut">
              <a:rPr lang="it-IT" smtClean="0"/>
              <a:pPr/>
              <a:t>20/02/2014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A3638-FC91-418E-9C1E-BB6ED71F3FB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00172-6B52-479D-94C3-9177A044464E}" type="datetimeFigureOut">
              <a:rPr lang="it-IT" smtClean="0"/>
              <a:pPr/>
              <a:t>20/02/2014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A3638-FC91-418E-9C1E-BB6ED71F3FB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00172-6B52-479D-94C3-9177A044464E}" type="datetimeFigureOut">
              <a:rPr lang="it-IT" smtClean="0"/>
              <a:pPr/>
              <a:t>20/02/2014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A3638-FC91-418E-9C1E-BB6ED71F3FB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00172-6B52-479D-94C3-9177A044464E}" type="datetimeFigureOut">
              <a:rPr lang="it-IT" smtClean="0"/>
              <a:pPr/>
              <a:t>20/02/2014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A3638-FC91-418E-9C1E-BB6ED71F3FB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300172-6B52-479D-94C3-9177A044464E}" type="datetimeFigureOut">
              <a:rPr lang="it-IT" smtClean="0"/>
              <a:pPr/>
              <a:t>20/02/2014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5A3638-FC91-418E-9C1E-BB6ED71F3FB1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Marina Zweyer\Documenti\Immagini\img507.jpg"/>
          <p:cNvPicPr>
            <a:picLocks noChangeAspect="1" noChangeArrowheads="1"/>
          </p:cNvPicPr>
          <p:nvPr/>
        </p:nvPicPr>
        <p:blipFill>
          <a:blip r:embed="rId3" cstate="print"/>
          <a:srcRect l="2761" t="2197" r="5872" b="1523"/>
          <a:stretch>
            <a:fillRect/>
          </a:stretch>
        </p:blipFill>
        <p:spPr bwMode="auto">
          <a:xfrm rot="16200000">
            <a:off x="1923871" y="-547607"/>
            <a:ext cx="5512282" cy="7992888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  <p:sp>
        <p:nvSpPr>
          <p:cNvPr id="4" name="CasellaDiTesto 3"/>
          <p:cNvSpPr txBox="1"/>
          <p:nvPr/>
        </p:nvSpPr>
        <p:spPr>
          <a:xfrm>
            <a:off x="4716016" y="2924944"/>
            <a:ext cx="18473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Marina Zweyer\Documenti\Immagini\img508.jpg"/>
          <p:cNvPicPr>
            <a:picLocks noChangeAspect="1" noChangeArrowheads="1"/>
          </p:cNvPicPr>
          <p:nvPr/>
        </p:nvPicPr>
        <p:blipFill>
          <a:blip r:embed="rId3" cstate="print"/>
          <a:srcRect l="1834" t="2871" r="2740"/>
          <a:stretch>
            <a:fillRect/>
          </a:stretch>
        </p:blipFill>
        <p:spPr bwMode="auto">
          <a:xfrm rot="16200000">
            <a:off x="1800346" y="-424082"/>
            <a:ext cx="5575432" cy="7808988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Marina Zweyer\Documenti\Immagini\img509.jpg"/>
          <p:cNvPicPr>
            <a:picLocks noChangeAspect="1" noChangeArrowheads="1"/>
          </p:cNvPicPr>
          <p:nvPr/>
        </p:nvPicPr>
        <p:blipFill>
          <a:blip r:embed="rId3" cstate="print"/>
          <a:srcRect l="1814" r="5893" b="5562"/>
          <a:stretch>
            <a:fillRect/>
          </a:stretch>
        </p:blipFill>
        <p:spPr bwMode="auto">
          <a:xfrm rot="5400000">
            <a:off x="1923008" y="-330719"/>
            <a:ext cx="5369993" cy="756084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Marina Zweyer\Documenti\Immagini\img511.jpg"/>
          <p:cNvPicPr>
            <a:picLocks noChangeAspect="1" noChangeArrowheads="1"/>
          </p:cNvPicPr>
          <p:nvPr/>
        </p:nvPicPr>
        <p:blipFill>
          <a:blip r:embed="rId3" cstate="print"/>
          <a:srcRect l="-29" t="1516" r="4604" b="4897"/>
          <a:stretch>
            <a:fillRect/>
          </a:stretch>
        </p:blipFill>
        <p:spPr bwMode="auto">
          <a:xfrm>
            <a:off x="2411760" y="260648"/>
            <a:ext cx="4572767" cy="617101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Marina Zweyer\Documenti\Immagini\img512.jpg"/>
          <p:cNvPicPr>
            <a:picLocks noChangeAspect="1" noChangeArrowheads="1"/>
          </p:cNvPicPr>
          <p:nvPr/>
        </p:nvPicPr>
        <p:blipFill>
          <a:blip r:embed="rId3" cstate="print"/>
          <a:srcRect r="10162" b="17946"/>
          <a:stretch>
            <a:fillRect/>
          </a:stretch>
        </p:blipFill>
        <p:spPr bwMode="auto">
          <a:xfrm>
            <a:off x="2195736" y="404664"/>
            <a:ext cx="4822304" cy="6060698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5</Words>
  <Application>Microsoft Office PowerPoint</Application>
  <PresentationFormat>Presentazione su schermo (4:3)</PresentationFormat>
  <Paragraphs>5</Paragraphs>
  <Slides>5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6" baseType="lpstr">
      <vt:lpstr>Tema di Office</vt:lpstr>
      <vt:lpstr>Diapositiva 1</vt:lpstr>
      <vt:lpstr>Diapositiva 2</vt:lpstr>
      <vt:lpstr>Diapositiva 3</vt:lpstr>
      <vt:lpstr>Diapositiva 4</vt:lpstr>
      <vt:lpstr>Diapositiva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Marina</dc:creator>
  <cp:lastModifiedBy>Principale</cp:lastModifiedBy>
  <cp:revision>10</cp:revision>
  <dcterms:created xsi:type="dcterms:W3CDTF">2012-03-06T17:59:17Z</dcterms:created>
  <dcterms:modified xsi:type="dcterms:W3CDTF">2014-02-20T22:04:04Z</dcterms:modified>
</cp:coreProperties>
</file>