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8" r:id="rId25"/>
    <p:sldId id="299" r:id="rId26"/>
    <p:sldId id="300" r:id="rId27"/>
    <p:sldId id="276" r:id="rId28"/>
    <p:sldId id="278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14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04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91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F95E-D61E-4B47-B77C-0D39BD5D1B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71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14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14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2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18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9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7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04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03AB-C179-41A4-8630-94CD7A86E4D0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4D8B-6D31-4C49-8F89-F2C4B5567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"/>
            <a:ext cx="81724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1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197912" cy="514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79712" y="292006"/>
            <a:ext cx="405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ASSEGNAZIONE DELLA CONFIGURAZIONE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454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7581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79712" y="292006"/>
            <a:ext cx="405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ASSEGNAZIONE DELLA CONFIGURAZIONE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607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9548"/>
            <a:ext cx="7714101" cy="46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79712" y="292006"/>
            <a:ext cx="405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ASSEGNAZIONE DELLA CONFIGURAZIONE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56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740352" cy="55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2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32730" cy="562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9" y="746675"/>
            <a:ext cx="8100392" cy="550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04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"/>
            <a:ext cx="9055989" cy="603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567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5775" y="332656"/>
            <a:ext cx="314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CONFORMAZIONI</a:t>
            </a:r>
            <a:endParaRPr lang="it-IT" sz="3200" dirty="0"/>
          </a:p>
        </p:txBody>
      </p:sp>
      <p:pic>
        <p:nvPicPr>
          <p:cNvPr id="14338" name="Picture 2" descr="http://podcast.federica.unina.it/mini/img.php?src=/files/_docenti/zampella-angela/img/zampella-77-0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39" y="1329600"/>
            <a:ext cx="3143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43608" y="4456419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ORBITALE </a:t>
            </a:r>
            <a:r>
              <a:rPr lang="it-IT" dirty="0" smtClean="0">
                <a:latin typeface="Symbol" pitchFamily="18" charset="2"/>
              </a:rPr>
              <a:t>s   </a:t>
            </a:r>
            <a:r>
              <a:rPr lang="it-IT" dirty="0" smtClean="0">
                <a:latin typeface="+mj-lt"/>
              </a:rPr>
              <a:t>SIMMETRIA CILINDRICA: LIBERTA’ DI ROTAZIONE</a:t>
            </a:r>
            <a:endParaRPr lang="it-IT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917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9439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39752" y="307205"/>
            <a:ext cx="371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CONFORMAZIONI LIMITE DELL’ETANO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6446868"/>
            <a:ext cx="568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TENSIONE TORSIONALE NELLA CONFORAZIONE ECLSISSATA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259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9225"/>
            <a:ext cx="8601075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5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28983" cy="607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705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9700"/>
            <a:ext cx="886777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04248" y="450912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Tensione torsionale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518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34963"/>
            <a:ext cx="84486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090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95275"/>
            <a:ext cx="88011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71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7175"/>
            <a:ext cx="86106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20272" y="332656"/>
            <a:ext cx="205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Tensione torsionale </a:t>
            </a:r>
          </a:p>
          <a:p>
            <a:r>
              <a:rPr lang="it-IT" dirty="0" smtClean="0"/>
              <a:t>+ tensione sterica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924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152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05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4764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421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816721" cy="580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842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6" y="260648"/>
            <a:ext cx="869632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73" y="-3155"/>
            <a:ext cx="128783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87079"/>
            <a:ext cx="990773" cy="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9307"/>
            <a:ext cx="11620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3" y="1066450"/>
            <a:ext cx="1152128" cy="89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56" y="5822505"/>
            <a:ext cx="108012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17" y="5877272"/>
            <a:ext cx="990773" cy="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44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7788"/>
            <a:ext cx="89439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44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04775"/>
            <a:ext cx="88487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75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ps.units.it/SiteDirectory/FinanzRicercaAteneo/MostraImg.ashx?id=ART3Figur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075"/>
            <a:ext cx="9143828" cy="33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238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0375" y="4401978"/>
            <a:ext cx="808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ISOMERI GEOMETRICI</a:t>
            </a:r>
          </a:p>
          <a:p>
            <a:r>
              <a:rPr lang="it-IT" dirty="0" smtClean="0"/>
              <a:t>SONO DIASTEREOISOMERI = STEREOISOMERI CHE NON SONO IMMAGINI SPECULARI)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932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3513"/>
            <a:ext cx="890587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531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95275"/>
            <a:ext cx="86010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46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3038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5113"/>
            <a:ext cx="83343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675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8" y="476672"/>
            <a:ext cx="83629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53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57175"/>
            <a:ext cx="863917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097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33363"/>
            <a:ext cx="908685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285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2388"/>
            <a:ext cx="87344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95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0025"/>
            <a:ext cx="869632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82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4788"/>
            <a:ext cx="86106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677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61938"/>
            <a:ext cx="88677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5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80834" cy="576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030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88011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10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71538"/>
            <a:ext cx="89058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030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61938"/>
            <a:ext cx="87058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85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66700"/>
            <a:ext cx="88963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57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8291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46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85152" cy="44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52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5525" cy="45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4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817"/>
            <a:ext cx="8483699" cy="56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43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4" y="548680"/>
            <a:ext cx="8069455" cy="56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88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46</Words>
  <Application>Microsoft Office PowerPoint</Application>
  <PresentationFormat>Presentazione su schermo (4:3)</PresentationFormat>
  <Paragraphs>12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felluga</dc:creator>
  <cp:lastModifiedBy>felluga</cp:lastModifiedBy>
  <cp:revision>9</cp:revision>
  <dcterms:created xsi:type="dcterms:W3CDTF">2016-10-10T13:26:39Z</dcterms:created>
  <dcterms:modified xsi:type="dcterms:W3CDTF">2016-10-18T08:30:53Z</dcterms:modified>
</cp:coreProperties>
</file>