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7" r:id="rId19"/>
    <p:sldId id="278" r:id="rId20"/>
    <p:sldId id="279" r:id="rId21"/>
    <p:sldId id="280" r:id="rId22"/>
    <p:sldId id="281" r:id="rId23"/>
    <p:sldId id="282" r:id="rId24"/>
    <p:sldId id="283" r:id="rId2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8:49.40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86B3F01-1708-492F-980D-88638DCA9FEB}" emma:medium="tactile" emma:mode="ink">
          <msink:context xmlns:msink="http://schemas.microsoft.com/ink/2010/main" type="inkDrawing" rotatedBoundingBox="3570,4919 5973,10852 5460,11060 3058,5127" semanticType="callout" shapeName="Other">
            <msink:sourceLink direction="with" ref="{59621A13-4395-4CB0-8382-7E0332FEEBBE}"/>
          </msink:context>
        </emma:interpretation>
      </emma:emma>
    </inkml:annotationXML>
    <inkml:trace contextRef="#ctx0" brushRef="#br0">0 0 0,'52'103'0,"26"156"0,51 104 16,27 78 0,25 51-1,-25 27 1,-1-1 0,53 26-1,-1 1 1,26-27-1,1-25 1,-27-79 0,-78-77-1,-25-78 1,-26-129 0,-52-104-1,-26-26 1,0 0-1,-26-182 17,26-258-17,52-27 1,-52 467-16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9:13.5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401C1A9-32D0-4F08-A3C2-2071329902CD}" emma:medium="tactile" emma:mode="ink">
          <msink:context xmlns:msink="http://schemas.microsoft.com/ink/2010/main" type="inkDrawing" rotatedBoundingBox="12429,12829 33118,12910 33096,18345 12408,18263" shapeName="Other"/>
        </emma:interpretation>
      </emma:emma>
    </inkml:annotationXML>
    <inkml:trace contextRef="#ctx0" brushRef="#br0">700 3240 0,'0'52'0,"26"77"0,-26 79 16,0 77 0,0-26-1,26-52 1,0-25-1,-52-104 1,26-52 0,-26-26-1,-26-26 1,0-26 0,-78-26-1,1 26 1,-27 26-1,1 78 1,51 52 0,78 25-1,26-51 1,78 0 0,103-26-1,1-52 16,25-26-15,-103-52 0,0 26-1,-53 26 1,-25 26 0,-26 0-1,0 0 1,0 52-1,52 26 1,-26 26 0,52-27-1,0-77 1,-27-77 0,1-79-1,-52-51 1,0 207-1</inkml:trace>
    <inkml:trace contextRef="#ctx0" brushRef="#br0" timeOffset="1207.8147">1555 4536 0,'104'207'0,"-78"-103"16,0 26 15,0-27-15,-26-103 0,0 0-1,0 0 1,0-52-1,0 1 1,25-27 0,53 0-1,0 26 1,52 0 0,-27 26-1,-51 26 1,0-25-1,-52 25 1,0 25 0,-52-25-1,26 52 1,26-26 0,52 0-1,26-26 16,25 26-15,1 0 0,0-26-1,-1 26 1,-25 0 0,0-52-1,0 0 1,-52 0-1,0-26 1,-1 0 0,-25-25-1,-51 51 1,-1 26 0,-26 52 15,0 25-31,52 27 15,0 0 1,78-1 0,26-25-1,26 0 17,51-78-17,1-26 1,-53-52-1,27-51 1,-52-1 0,-26-26-1,-26 27 1,-26 129 0</inkml:trace>
    <inkml:trace contextRef="#ctx0" brushRef="#br0" timeOffset="1860.268">3499 4406 0,'52'26'15,"52"26"-15,-1-26 16,1 26-16,0-26 0,-104-26 15,0 0 1,-26 52 15,-78-1-15,0 27 0,-51 52-1,129-27 1,52 1-1,26-26 1,51 26 0,27-53-1,-26-25 1,-27 0 15,-77-26-15,-26-77-1,-51-27 1,-53-26 0,-25 27-1,25 25 1,52 26 0,52 78-1,52 0 1,52-26-1,77 26 1,-25 0 0,0 25-1,-27-76 1,-51-27 0,-52-26-1,0 78 1</inkml:trace>
    <inkml:trace contextRef="#ctx0" brushRef="#br0" timeOffset="2326.306">4147 4018 0,'26'51'0,"52"27"16,-1-52-16,-77-26 0</inkml:trace>
    <inkml:trace contextRef="#ctx0" brushRef="#br0" timeOffset="2155.4254">4251 4717 0,'26'52'16,"-26"0"-16,0 26 0,0 0 0,0-1 31,0-25-15,25-104-1,27-51 1,-52-157 15,0 260-15</inkml:trace>
    <inkml:trace contextRef="#ctx0" brushRef="#br0" timeOffset="2735.0567">4899 5158 0,'181'26'15,"-155"-52"-15,26-78 0,-52-77 0,-52 25 16,-26 79 15,-25-1-15,25 52 0,-26 52-1,52 26 1,52 51-1,52 53 17,26-27-32,26-25 15,25-52 17,-25-104-17,-1-52 1,-51-103-1,-52 207 1</inkml:trace>
    <inkml:trace contextRef="#ctx0" brushRef="#br0" timeOffset="3537.0303">5572 4562 0,'0'78'0,"0"-1"0,0 27 15,26-26-15,-26-26 16,26-26 0,0-26-1,0-26 1,0-26 15,26-26-15,0 26-1,0 52 1,-27 0 0,27 52-1,-26 26 1,26 25-1,26 1 1,0-104 0,25 0-1,27-26 32,-26-77-47,-1-1 16,-51-26-16,-26 27 31,-52 25-15,0 26-1,-26 78 1,-25 0 0,25 52-1,52 25 1,0-25-1,129 52 1,53-1 0,51 1-1,26-1 1,-51-51 0,-53 0-1,-77-52 16,-78-26-31,-78-26 16,-52-78 15,130 104-31</inkml:trace>
    <inkml:trace contextRef="#ctx0" brushRef="#br0" timeOffset="17952.1646">12933 3992 0,'-103'129'0,"-27"53"15,-25 51-15,25 52 16,52-129-1,-26 25 1,79-129 0,25-26-1,0-52 1,77-130 0,27-103-1,-26 52 1,0 103-1,-27 0 1,-25 27 0,0 51-1,0 0 1,0 0 15,52 52-15,-26 129-1,25 27 1,1 25 0,26-25-1,-52-27 1,-26-77 0,-26-52-1,-26-26 1,-78-52-1,-77-52 1,-53 1 0,1 51-1,0 52 1,77 26 0,53 0 15,103-1-31,129 1 15,53-77 17,25-53-17,-207 104-15</inkml:trace>
    <inkml:trace contextRef="#ctx0" brushRef="#br0" timeOffset="18713.36">13322 4925 0,'52'207'0,"-52"-77"16,26-27-1,-26-77 1,0-26 0,26 0-1,26-77 1,25-79-1,1 78 1,0 0 0,-26 53-1,0-1 1,-1 52 0,-25 51-1,0 27 16,0 52-15,26-131 0,-26-25-1,52-51 1,25-79 0,1 26 15,-26 52-31,-26 27 31,-52 25-31,0 0 31,0 25-15,0 79 0,51 0-1,1 51 1,52-51-1,0-26 1,25-78 0,-51-104-1,-78 104 1</inkml:trace>
    <inkml:trace contextRef="#ctx0" brushRef="#br0" timeOffset="17026.8861">14825 1918 0,'0'104'16,"-52"25"-16,1 79 0,-27 51 16,-26 26-1,26 0 17,1-52-17,-1-77 1,26-52-1,26-104 1,-26-52 0,26-130-1,1 1 1,25 155 0,0 0 15,0 26-31,0 26 15,0 52 1,25 103 0,1 52-1,26-51 1,0-52 0,0-79-1,-26-51 1,26-26-1,25-51 17,53-79-17,0 1 1,-27 77 0,-25 52-1,-78 52 1,0-26-1</inkml:trace>
    <inkml:trace contextRef="#ctx0" brushRef="#br0" timeOffset="-13356.8398">13037 726 0,'0'52'15,"-156"181"1,-129 78-16,-181 104 0,-130 129 31,-130 78-15,285-207-1,441-415 1</inkml:trace>
    <inkml:trace contextRef="#ctx0" brushRef="#br0" timeOffset="19365.8131">15085 5054 0,'25'260'0,"1"-53"15,-26 0 1,26 26 31,-26-103-47,26-52 15,-26-78 1,-26-104 0,0-129 15,0-156-31,1 182 31,25 51-15,25 78-1,27 53 1,78-1 0,25 0-1,27 52 1,-1 51-1,-51 27 1,-52 0 0,-104-52-1,-130-1 1,-25-25 0,-1-52-1,1 1 1,77-1-1,78 26 1,104-26 0,129 0-1,1 26 17,25-26-32,-233 26 15</inkml:trace>
    <inkml:trace contextRef="#ctx0" brushRef="#br0" timeOffset="19598.8321">16225 5080 0,'0'52'0,"26"26"0,52 26 16,-52-1-16,-1-51 16,1-104-1,0-103 1,-26 155 0</inkml:trace>
    <inkml:trace contextRef="#ctx0" brushRef="#br0" timeOffset="19878.455">16303 4562 0,'0'0'0</inkml:trace>
    <inkml:trace contextRef="#ctx0" brushRef="#br0" timeOffset="20189.147">16821 5158 0,'78'-52'0,"25"26"0,-25-26 0,26-25 16,-52 25 0,-26 26-1,-78-26 1,-26 26-1,-52 0 1,27 78 0,51 26-1,52 25 1,78 53 0,51-26-1,53-27 1,-1-51-1,-25-104 1,-1-103 0,-155 155-1</inkml:trace>
    <inkml:trace contextRef="#ctx0" brushRef="#br0" timeOffset="20826.0656">17780 4588 0,'78'26'0,"77"0"16,53 0-16,-1-52 0,-52-52 16,-77 0-1,-78 78 1</inkml:trace>
    <inkml:trace contextRef="#ctx0" brushRef="#br0" timeOffset="20639.6504">17806 4355 0,'26'0'15,"78"0"-15,51 51 0,1 27 0,-27 0 16,-77-26-1,-52 0 17,-104 25-17,-51-25 1,-104 52 15,155-26-31,104-1 31,78 1-31,-1-26 16,53 0 0,0-26-1,-27-52 17,-77-78-17,-52-26 1,26 130-1</inkml:trace>
    <inkml:trace contextRef="#ctx0" brushRef="#br0" timeOffset="21245.4998">18506 4225 0,'52'0'0,"77"52"0,53 26 16,-53-1-16,-25 1 15,-130-78 1,-26 78-1,-77-26 1,-27 25 0,52 27-1,52-26 1,78 0 0,78 25-1,0 1 1,-1-52-1,-25-26 1,-26-78 0,-52-52-1,-52-51 17,-51-1-17,103 156-15</inkml:trace>
    <inkml:trace contextRef="#ctx0" brushRef="#br0" timeOffset="21447.4496">18765 4769 0,'130'52'0,"103"52"0,-78-78 15,1-26 1,-156 0-1</inkml:trace>
    <inkml:trace contextRef="#ctx0" brushRef="#br0" timeOffset="21835.8145">19387 5080 0,'52'52'0,"51"-26"0,1-26 0,26-52 0,-104-26 16,-26 1 0,-78-27 15,-26 26-15,26 26-1,1 78 1,51 26-1,52 78 1,26-27 15,51 1-31,27 0 16,-1-52 0,27 25 15,-1 27-16,1 26 1,-26 51 0,-53 0-1,-25 1 1,-52-182 0</inkml:trace>
  </inkml:traceGroup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7:22.93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40C74A5-BD0A-4709-8196-25A35700C7E0}" emma:medium="tactile" emma:mode="ink">
          <msink:context xmlns:msink="http://schemas.microsoft.com/ink/2010/main" type="writingRegion" rotatedBoundingBox="4330,-264 32860,1835 32594,5459 4063,3359"/>
        </emma:interpretation>
      </emma:emma>
    </inkml:annotationXML>
    <inkml:traceGroup>
      <inkml:annotationXML>
        <emma:emma xmlns:emma="http://www.w3.org/2003/04/emma" version="1.0">
          <emma:interpretation id="{43866B87-53EE-400D-BBED-62A63DAD21FA}" emma:medium="tactile" emma:mode="ink">
            <msink:context xmlns:msink="http://schemas.microsoft.com/ink/2010/main" type="paragraph" rotatedBoundingBox="4330,-264 32860,1835 32594,5459 4063,33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DA7D322-979D-4E84-B721-D82053B5EC8F}" emma:medium="tactile" emma:mode="ink">
              <msink:context xmlns:msink="http://schemas.microsoft.com/ink/2010/main" type="line" rotatedBoundingBox="4330,-264 32860,1835 32594,5459 4063,3359"/>
            </emma:interpretation>
          </emma:emma>
        </inkml:annotationXML>
        <inkml:traceGroup>
          <inkml:annotationXML>
            <emma:emma xmlns:emma="http://www.w3.org/2003/04/emma" version="1.0">
              <emma:interpretation id="{2F745A0A-CAA1-45E8-A8A5-79B66EFD980A}" emma:medium="tactile" emma:mode="ink">
                <msink:context xmlns:msink="http://schemas.microsoft.com/ink/2010/main" type="inkWord" rotatedBoundingBox="14282,467 19978,887 19857,2529 14161,2110"/>
              </emma:interpretation>
              <emma:one-of disjunction-type="recognition" id="oneOf0">
                <emma:interpretation id="interp0" emma:lang="it-IT" emma:confidence="0">
                  <emma:literal>comprensibilità</emma:literal>
                </emma:interpretation>
                <emma:interpretation id="interp1" emma:lang="it-IT" emma:confidence="0">
                  <emma:literal>Comprensibilità</emma:literal>
                </emma:interpretation>
                <emma:interpretation id="interp2" emma:lang="it-IT" emma:confidence="0">
                  <emma:literal>complessità</emma:literal>
                </emma:interpretation>
                <emma:interpretation id="interp3" emma:lang="it-IT" emma:confidence="0">
                  <emma:literal>compressibitità</emma:literal>
                </emma:interpretation>
              </emma:one-of>
            </emma:emma>
          </inkml:annotationXML>
          <inkml:trace contextRef="#ctx0" brushRef="#br0">-9793 1304 0,'-91'-68'16,"-24"-47"-16,-45 24 0,-23-1 31,-46 1-15,-68-1-1,-24-22 1,-91 22 0,-68 23-1,-23-22 1,-1 45 0,115 0-1,92 1 1,136 22-1,70 0 1,91 0 0,69-46-1,22 1 1,-91 68 0</inkml:trace>
          <inkml:trace contextRef="#ctx0" brushRef="#br0" timeOffset="4759.9483">-10273-1922 0,'45'23'16,"-22"137"-16,-46 69 16,-22 22-1,22-45 1,23-46-1,0-45 1,0-47 0,0-45-1,0-23 1,23-45 0,137-93 15,0 47-31,46 45 15,0 23 1,0 69 0,-46 23 15,-91 22-31,-46-22 16,-69-24-1,-69 1 16,-91-23-15,23 0 0,0 0-1,138-69 1,159-45 0,-114 91-1</inkml:trace>
          <inkml:trace contextRef="#ctx0" brushRef="#br0" timeOffset="5294.1486">-8832-1716 0,'0'0'15,"939"-389"-15</inkml:trace>
          <inkml:trace contextRef="#ctx0" brushRef="#br0" timeOffset="5664.28">-7893-2105 0,'45'68'0,"-22"138"0,-46 46 16,-45 45-1,45-68 1,23-69 0,23-68-1,22-23 1,-22-47-1,23-22 1,114-160 0,-68 46-1,-46 68 1,-1 0 0,-45 46-1,0 0 1,46 46-1,0 69 17,0-1-17,-24-45 1,24-47 0,0-90-1,0-92 1,-46 160-1</inkml:trace>
          <inkml:trace contextRef="#ctx0" brushRef="#br0" timeOffset="5971.909">-7413-1625 0,'0'0'0</inkml:trace>
          <inkml:trace contextRef="#ctx0" brushRef="#br0" timeOffset="6421.145">-6864-1556 0,'206'0'0,"69"23"16,-92-23 0,-69 0-1,-68-23 1,-46 23 0,-23-23-1,-68 23 1,91 0-1</inkml:trace>
          <inkml:trace contextRef="#ctx0" brushRef="#br0" timeOffset="6188.7142">-6612-1991 0,'23'46'0,"-23"114"0,-23 69 0,-46 45 16,69-68-1,0-68 1,23-47 0,0-22 15,-23-23-15,-23-46-1,-45-115 1,45-91-1,23 206 1</inkml:trace>
          <inkml:trace contextRef="#ctx0" brushRef="#br0" timeOffset="6976.8304">-5948-732 0,'137'45'0,"46"-90"16,-23-47-16,-68-22 15,-69 45 1,-46-23 0,-69 1-1,-137 91 1,0 46 15,24 91-15,159-45-1,69-24 1,45 47 0,92-24-1,24-45 1,-47-23-1,-46 0 17,1 0-32,-23 22 15,22 1 1,46-46 15,-22 46-15,-47-69-1,-22-46 17,-69-68-32,-45-69 15,68 206 1</inkml:trace>
          <inkml:trace contextRef="#ctx0" brushRef="#br0" timeOffset="7152.6184">-5582-1556 0,'114'23'0,"138"22"0,183 139 16,-252-93-1,-183-91 1</inkml:trace>
          <inkml:trace contextRef="#ctx0" brushRef="#br0" timeOffset="5046.0922">-8717-1099 0,'23'69'0,"-46"91"16,0-68-16,46-24 15,0-22 1,22-46 0,1-114-1,-23-69 1,-23 183 0</inkml:trace>
          <inkml:trace contextRef="#ctx0" brushRef="#br0" timeOffset="1028.3598">-19358-1259 0,'-91'23'0,"-115"114"16,-46 47-16,23-24 15,69 0 1,68 0 0,92-23-1,92 24 1,114-70 0,91-45-1,47-92 1,-1-23 15,-114 1-15,-92-1-1,-91 0 1,-69 24 0,-23-1-1,23 46 1,23 0-1,23 46 1,92 22 0,45 24-1,69-69 17,22-23-32,-22-69 15,-92 0 1,-45-68-1,-92-23 17,-92 23-32,-91-1 15,-45 93 1,-1 45 15,46 68-15,91 47-1,46 22 1,115 23 0,91 0-1,46-114 1,23-115 0,-23-22-1,-206 91 1</inkml:trace>
          <inkml:trace contextRef="#ctx0" brushRef="#br0" timeOffset="1742.2543">-17138-1076 0,'46'69'0,"-1"68"0,-45 46 16,23 0 0,0-45 15,0-47-15,0-68-16,0-23 31,23-69-31,45-136 31,-22 44-15,-46 70-16,22-1 15,-22 47 1,-23 45 15,23 45-15,23 70-1,0 22 1,-1 0 0,1-68-1,23-23 1,22-69 0,24-114-1,-1-24 1,-45 47-1,-23 22 1,-23 70 0,-23 22-1,22 0 1,-22 91 0,23 23-1,0 24 1,0-47-1,23-22 17,22-115-17,24-45 1,-92 91 0</inkml:trace>
          <inkml:trace contextRef="#ctx0" brushRef="#br0" timeOffset="2484.4704">-15605-1190 0,'23'46'0,"23"68"0,-1 115 16,-67 46 0,44-1-1,24 1 1,-23-24 0,23-22-1,-46-69 1,0-68-1,-23-92 1,0-160 0,0-69-1,-23-46 1,1 1 0,-1 22-1,0 46 1,69 69-1,0 91 1,0 23 15,23-23-15,91-22 0,46 45 15,69 23-16,-92 69 1,-114-1 0,-46 1-1,-92-1 1,-68-22 0,-23-23-1,0 0 1,68-23-1,70-23 1,113-46 0,69-22-1,-137 91 1</inkml:trace>
          <inkml:trace contextRef="#ctx0" brushRef="#br0" timeOffset="4320.4783">-11189-1602 0,'0'0'16</inkml:trace>
        </inkml:traceGroup>
        <inkml:traceGroup>
          <inkml:annotationXML>
            <emma:emma xmlns:emma="http://www.w3.org/2003/04/emma" version="1.0">
              <emma:interpretation id="{38C3002D-C55B-4399-817D-F0C3FC7BA8FE}" emma:medium="tactile" emma:mode="ink">
                <msink:context xmlns:msink="http://schemas.microsoft.com/ink/2010/main" type="inkWord" rotatedBoundingBox="24658,1615 32832,2217 32594,5459 24420,4857">
                  <msink:destinationLink direction="with" ref="{D6FD8F47-C6E3-4C74-A10F-9C5A07996A38}"/>
                </msink:context>
              </emma:interpretation>
              <emma:one-of disjunction-type="recognition" id="oneOf1">
                <emma:interpretation id="interp4" emma:lang="it-IT" emma:confidence="0">
                  <emma:literal>rigidità</emma:literal>
                </emma:interpretation>
                <emma:interpretation id="interp5" emma:lang="it-IT" emma:confidence="0">
                  <emma:literal>frigidità</emma:literal>
                </emma:interpretation>
                <emma:interpretation id="interp6" emma:lang="it-IT" emma:confidence="0">
                  <emma:literal>rigide</emma:literal>
                </emma:interpretation>
                <emma:interpretation id="interp7" emma:lang="it-IT" emma:confidence="0">
                  <emma:literal>rigißifè</emma:literal>
                </emma:interpretation>
                <emma:interpretation id="interp8" emma:lang="it-IT" emma:confidence="0">
                  <emma:literal>rigidifè</emma:literal>
                </emma:interpretation>
              </emma:one-of>
            </emma:emma>
          </inkml:annotationXML>
          <inkml:trace contextRef="#ctx0" brushRef="#br1" timeOffset="-8611.6587">3411 663 0,'0'69'0,"-23"68"0,23 24 16,23-47-1,45-68 1,47-138 0,-115 92-1</inkml:trace>
          <inkml:trace contextRef="#ctx0" brushRef="#br1" timeOffset="-8435.8707">3456-366 0,'0'-160'0,"0"68"16,46-22-1,-46 114 1</inkml:trace>
          <inkml:trace contextRef="#ctx0" brushRef="#br1" timeOffset="-7726.8592">4601-801 0,'114'160'16,"-68"69"-16,-23 46 15,-46 91 17,46-69-17,22-68 1,-22-92-1,-23-45 1,-68-24 0,-115-90-1,-69-24 1,46 23 0,23 23-1,137 46 1,69 22-1,91 1 1,115 23 0,69-47-1,-69-68 1,-46-45 0,-69-24-1,-22-22 16,-70 22-15,24 24 0,-46 45-1,23 46 1,-23 114 0,46 46-1,0-69 1,22-45-1,1-46 1,45-137 0,-68-70-1,-46 184 48</inkml:trace>
          <inkml:trace contextRef="#ctx0" brushRef="#br1" timeOffset="-7447.5516">5424-92 0,'0'0'16</inkml:trace>
          <inkml:trace contextRef="#ctx0" brushRef="#br1" timeOffset="-7011.0114">6042 343 0,'206'-69'0,"69"69"0,22 23 16,-45 23-1,-138-46 1,-68 0-1,-69 0 1,-91 46 0,-69-23-1,183-23 1</inkml:trace>
          <inkml:trace contextRef="#ctx0" brushRef="#br1" timeOffset="-7259.0678">6408-526 0,'-114'411'16,"68"-90"-16,23 45 31,46-69-15,0 24-1,0-207 1,0-68-1,-23-46 1,-46-92 0,0-136-1,46 228 17</inkml:trace>
          <inkml:trace contextRef="#ctx0" brushRef="#br1" timeOffset="-6444.5833">6843 1144 0,'160'92'0,"23"-24"0,-22-68 16,-47-46 0,-45 1-1,-24-70 1,-45-22-1,-68 0 1,-24 45 0,-68 46-1,0 92 17,0 114-17,137-22 1,69-24-1,45-22 1,46-24 0,24-22-1,-24-23 1,-46-23 0,-45 23-1,23-23 1,-1 45-1,24 1 1,22 23 0,-22-23-1,-46-23 1,-1-46 0,-67-69-1,-47-91 16,69 183-15</inkml:trace>
          <inkml:trace contextRef="#ctx0" brushRef="#br1" timeOffset="-6271.7252">7713 320 0,'160'0'0,"23"115"0,-23 45 15,-160-160 1</inkml:trace>
          <inkml:trace contextRef="#ctx0" brushRef="#br1" timeOffset="-9837.2918">93 0 0,'0'68'0,"-23"116"0,-46 182 15,69 0 17,0-160-17,0-92 1,0-91-1,0-23 1,23-69 0,23-114-1,0-45 1,-1-1 0,24 46-1,45 22 1,1 70-1,-24 45 1,1 46 0,-24 23-1,1 46 1,-23 22 0,-23-45-1,-23-46 1</inkml:trace>
          <inkml:trace contextRef="#ctx0" brushRef="#br1" timeOffset="-9596.0716">1305 389 0,'0'137'15,"0"46"1,0-23-16,0-45 31,0-24-15,23-45 0,-46-115-1,23 69 1</inkml:trace>
          <inkml:trace contextRef="#ctx0" brushRef="#br1" timeOffset="-9304.0682">1397-229 0,'0'0'16</inkml:trace>
          <inkml:trace contextRef="#ctx0" brushRef="#br1" timeOffset="-8851.9024">2038 824 0,'160'91'0,"0"-68"0,23-69 16,-91-45-1,-24-24 1,-68 47-1,-45-24 1,-93 46 0,-68 46-1,23 92 1,46 45 0,114 1-1,69-24 1,91 0-1,46 24 1,69-1 0,-92 23-1,-46 23 1,-136 0 31,-207 115-32,69-230 1,-1-22 0,-90-69-1,-1-68 1,46-1 0,206-91-1,0 183 1</inkml:trace>
        </inkml:traceGroup>
      </inkml:traceGroup>
    </inkml:traceGroup>
  </inkml:traceGroup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7:12.51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6FD8F47-C6E3-4C74-A10F-9C5A07996A38}" emma:medium="tactile" emma:mode="ink">
          <msink:context xmlns:msink="http://schemas.microsoft.com/ink/2010/main" type="inkDrawing" rotatedBoundingBox="23593,9915 24296,4811 24419,4828 23716,9932" semanticType="callout" shapeName="Other">
            <msink:sourceLink direction="with" ref="{38C3002D-C55B-4399-817D-F0C3FC7BA8FE}"/>
          </msink:context>
        </emma:interpretation>
      </emma:emma>
    </inkml:annotationXML>
    <inkml:trace contextRef="#ctx0" brushRef="#br0">0 5095 0,'23'-91'0,"0"-138"16,0 0-16,0-23 31,0-160-16,0 0 1,22 0 0,1-45-1,46-1 1,-24-22 0,24 45-1,-23 46 1,-1 68-1,-22 47 1,-23 114 0,0 91-1,-23 46 1,0 23 0,-46 46-1,23 23 16,0-24-15,46-45 0,-23 0-1</inkml:trace>
  </inkml:traceGroup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6:52.638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7078FAF-D7EC-4A19-A3A6-AB95704F763E}" emma:medium="tactile" emma:mode="ink">
          <msink:context xmlns:msink="http://schemas.microsoft.com/ink/2010/main" type="writingRegion" rotatedBoundingBox="3646,8402 26501,9071 26210,19003 3355,18334"/>
        </emma:interpretation>
      </emma:emma>
    </inkml:annotationXML>
    <inkml:traceGroup>
      <inkml:annotationXML>
        <emma:emma xmlns:emma="http://www.w3.org/2003/04/emma" version="1.0">
          <emma:interpretation id="{64BBD7F0-A6D9-4C9C-8ABD-9D1E868C8B8C}" emma:medium="tactile" emma:mode="ink">
            <msink:context xmlns:msink="http://schemas.microsoft.com/ink/2010/main" type="paragraph" rotatedBoundingBox="13003,8213 26607,9299 26194,14466 12591,1338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C216595-DDAC-4DC0-9C18-80C10F18A043}" emma:medium="tactile" emma:mode="ink">
              <msink:context xmlns:msink="http://schemas.microsoft.com/ink/2010/main" type="inkBullet" rotatedBoundingBox="12982,8484 19165,8977 18798,13570 12615,13076"/>
            </emma:interpretation>
            <emma:one-of disjunction-type="recognition" id="oneOf0">
              <emma:interpretation id="interp0" emma:lang="it-IT" emma:confidence="0">
                <emma:literal>21a</emma:literal>
              </emma:interpretation>
              <emma:interpretation id="interp1" emma:lang="it-IT" emma:confidence="0">
                <emma:literal>2a</emma:literal>
              </emma:interpretation>
              <emma:interpretation id="interp2" emma:lang="it-IT" emma:confidence="0">
                <emma:literal>2(5</emma:literal>
              </emma:interpretation>
              <emma:interpretation id="interp3" emma:lang="it-IT" emma:confidence="0">
                <emma:literal>ala</emma:literal>
              </emma:interpretation>
              <emma:interpretation id="interp4" emma:lang="it-IT" emma:confidence="0">
                <emma:literal>24a</emma:literal>
              </emma:interpretation>
            </emma:one-of>
          </emma:emma>
        </inkml:annotationXML>
        <inkml:trace contextRef="#ctx0" brushRef="#br0">-12082 755 0,'0'-114'0,"45"45"0,47-45 16,68-1-1,92 24 1,-23 45 0,-1 69-1,-90 68 1,-138 69-1,-138 46 1,-136 69 0,-69 22-1,45 1 1,92-46 15,183-69-15,115-46-1,251 23 1,0-114 0,1 0-1,-93-23 1,-136 0 0,-70-23-1,-67 0 1,-1-92 15,46-68-15,-23 160-1</inkml:trace>
        <inkml:trace contextRef="#ctx0" brushRef="#br0" timeOffset="489.2766">-8215-389 0,'-115'91'0,"-113"161"0,45 46 16,-69 251-1,115-114 1,45 45 15,69 46-31,46-45 31,46-23-31,45-69 16,0-92 0,-45-91-1,-23-114 1,-23-70 15,-23-44-15,68-207-1,24-46 1,-92 275 0</inkml:trace>
        <inkml:trace contextRef="#ctx0" brushRef="#br0" timeOffset="1295.9482">-7185 664 0,'68'45'15,"1"138"-15,45 115 0,1 45 16,22 46 15,23-23-15,0-23-1,-22-114 1,-24-46 0,-91-114-1,-23-92 1,-69-68-1,-114-70 1,-46 24 0,1 46-1,22 45 1,0 92 0,0 68-1,68 23 1,70 1-1,22-47 1,92-22 0,114-92-1,92-160 17,-252 183-17</inkml:trace>
      </inkml:traceGroup>
      <inkml:traceGroup>
        <inkml:annotationXML>
          <emma:emma xmlns:emma="http://www.w3.org/2003/04/emma" version="1.0">
            <emma:interpretation id="{EBE29644-6627-4545-B72A-3AAF6A073BE1}" emma:medium="tactile" emma:mode="ink">
              <msink:context xmlns:msink="http://schemas.microsoft.com/ink/2010/main" type="line" rotatedBoundingBox="20399,8803 26607,9299 26194,14466 19986,13970"/>
            </emma:interpretation>
          </emma:emma>
        </inkml:annotationXML>
        <inkml:traceGroup>
          <inkml:annotationXML>
            <emma:emma xmlns:emma="http://www.w3.org/2003/04/emma" version="1.0">
              <emma:interpretation id="{DBE777E5-6F3D-4C9F-9536-37EBEECDEE32}" emma:medium="tactile" emma:mode="ink">
                <msink:context xmlns:msink="http://schemas.microsoft.com/ink/2010/main" type="inkWord" rotatedBoundingBox="20399,8803 26607,9299 26194,14466 19986,13970"/>
              </emma:interpretation>
              <emma:one-of disjunction-type="recognition" id="oneOf1">
                <emma:interpretation id="interp5" emma:lang="it-IT" emma:confidence="0">
                  <emma:literal>TEO)</emma:literal>
                </emma:interpretation>
                <emma:interpretation id="interp6" emma:lang="it-IT" emma:confidence="0">
                  <emma:literal>tuo)</emma:literal>
                </emma:interpretation>
                <emma:interpretation id="interp7" emma:lang="it-IT" emma:confidence="0">
                  <emma:literal>tino)</emma:literal>
                </emma:interpretation>
                <emma:interpretation id="interp8" emma:lang="it-IT" emma:confidence="0">
                  <emma:literal>Tino)</emma:literal>
                </emma:interpretation>
                <emma:interpretation id="interp9" emma:lang="it-IT" emma:confidence="0">
                  <emma:literal>Tito)</emma:literal>
                </emma:interpretation>
              </emma:one-of>
            </emma:emma>
          </inkml:annotationXML>
          <inkml:trace contextRef="#ctx0" brushRef="#br0" timeOffset="1696.3541">-3936 1510 0,'46'23'16,"-23"69"-16,-69 91 0,-23 68 0,1 24 31,45-23-16,0-69 1,46-46 0,-23-68-1,0-46 1,-115-138 0,1-114-1,114 229 1</inkml:trace>
          <inkml:trace contextRef="#ctx0" brushRef="#br0" timeOffset="1952.2234">-4783 2059 0,'229'46'15,"91"0"-15,24 0 16,-1-1-1,-68-22 1,-92 0 0,-115-46-1,-45 23 1,-46 23 0,0 0-1,23-23 1</inkml:trace>
          <inkml:trace contextRef="#ctx0" brushRef="#br0" timeOffset="2837.9996">-3616 4668 0,'92'206'16,"-1"-160"-1,47-46 1,68-92 0,68-68-1,-22-23 1,22-46-1,24-91 1,-23-92 0,-47 0-1,-45 0 1,-45 23 0,-47 92-1,-22 91 1,-46 91-1,-23 115 1,0 23 0,-23 137-1,-23 92 1,46 46 0,0-24-1,46-22 1,45-92 15,-22-91-15,0-69-1,45-115 17,1-114-32,-47-45 15,1 22 1,-23 46-1,-1 92 1,1 91 0,-23 46-1,23 114 1,0 92 0,45 0-1,1-23 1,-1-46-1,-22-69 17,-46-91-32,-23-137 15,0-138 1,0 275 15</inkml:trace>
          <inkml:trace contextRef="#ctx0" brushRef="#br1" timeOffset="19199.956">-1099 686 0,'-251'23'0,"-24"92"16,-22 68 0,-1 91 15,46 92-31,24 69 16,90 0 15,70-23-31,91-23 15,114-23 1,137 0 0,70-91 15,90-92-15,47-92-1,0-68 1,-24-46-1,-45-114 1,-69-115 0,-68-68-1,-92-92 1,-114-46 0,-92 24-1,-160-70 1,-92 47-1,-68 90 1,-115 139 0,-22 136-1,45 161 1,69 114 0,274 0 15,92-183-31</inkml:trace>
          <inkml:trace contextRef="#ctx0" brushRef="#br0" timeOffset="3096.7985">0 0 0,'366'23'0,"-114"160"15,45 183 1,-22 160 0,-46 115 15,-207-23-31,-136 114 31,-412 252-15,-184-297-1,710-687 1</inkml:trace>
        </inkml:traceGroup>
      </inkml:traceGroup>
    </inkml:traceGroup>
    <inkml:traceGroup>
      <inkml:annotationXML>
        <emma:emma xmlns:emma="http://www.w3.org/2003/04/emma" version="1.0">
          <emma:interpretation id="{B9ADAC92-0CF0-42BD-84BA-9AE79712D274}" emma:medium="tactile" emma:mode="ink">
            <msink:context xmlns:msink="http://schemas.microsoft.com/ink/2010/main" type="paragraph" rotatedBoundingBox="3850,11669 18222,12090 18101,16231 3729,1581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53EE71A-ADE7-48C4-BF9E-AFFC7FEA56AF}" emma:medium="tactile" emma:mode="ink">
              <msink:context xmlns:msink="http://schemas.microsoft.com/ink/2010/main" type="line" rotatedBoundingBox="3850,11669 18222,12090 18101,16231 3729,15810"/>
            </emma:interpretation>
          </emma:emma>
        </inkml:annotationXML>
        <inkml:traceGroup>
          <inkml:annotationXML>
            <emma:emma xmlns:emma="http://www.w3.org/2003/04/emma" version="1.0">
              <emma:interpretation id="{E51BE84D-D8DC-44FC-A8AC-742EACC55CBA}" emma:medium="tactile" emma:mode="ink">
                <msink:context xmlns:msink="http://schemas.microsoft.com/ink/2010/main" type="inkWord" rotatedBoundingBox="3849,11670 18221,12084 18102,16225 3730,15812"/>
              </emma:interpretation>
              <emma:one-of disjunction-type="recognition" id="oneOf2">
                <emma:interpretation id="interp10" emma:lang="it-IT" emma:confidence="0">
                  <emma:literal>Origino</emma:literal>
                </emma:interpretation>
                <emma:interpretation id="interp11" emma:lang="it-IT" emma:confidence="0">
                  <emma:literal>tri siano</emma:literal>
                </emma:interpretation>
                <emma:interpretation id="interp12" emma:lang="it-IT" emma:confidence="0">
                  <emma:literal>tri sicario</emma:literal>
                </emma:interpretation>
                <emma:interpretation id="interp13" emma:lang="it-IT" emma:confidence="0">
                  <emma:literal>Frigido</emma:literal>
                </emma:interpretation>
                <emma:interpretation id="interp14" emma:lang="it-IT" emma:confidence="0">
                  <emma:literal>tri gita</emma:literal>
                </emma:interpretation>
              </emma:one-of>
            </emma:emma>
          </inkml:annotationXML>
          <inkml:trace contextRef="#ctx0" brushRef="#br1" timeOffset="107769.7631">-20229 3204 0,'23'45'0,"0"93"0,-46 113 16,23 24 0,-23 45 15,23 1-31,-45-70 31,22-45-31,-23-91 31,-23-70-31,-22-90 16,-47-115 15,-22-138-31,0-22 16,46-24 15,22 70-15,92 45-1,23 46 1,69 23 0,45 68-1,23 46 1,46 69 0,23 46-1,22 45 1,24-114-1,-23 23 1,-46-68 0,-23-24-1,-46-68 1,-22-24 0,-47 1 15,-22 92-31,-23 22 15,-23 69 1,0 22 15,0-45-15</inkml:trace>
          <inkml:trace contextRef="#ctx0" brushRef="#br1" timeOffset="108689.7204">-19885 5171 0,'0'69'0,"0"46"0,0 45 16,0 0-1,22-46 1,1-22 15,-23-92-15,0-46-1,0-91 1,23-23 0,0 91-1,23 23 1,22 23 0,-22 0-1,23 23 16,-23 46-31,-23-23 16,-23 23 0,22-46-1,47-69 1,23-22 0,-92 91-1</inkml:trace>
          <inkml:trace contextRef="#ctx0" brushRef="#br1" timeOffset="109193.646">-18879 4851 0,'0'0'16</inkml:trace>
          <inkml:trace contextRef="#ctx0" brushRef="#br1" timeOffset="108913.3618">-18856 5423 0,'23'229'0,"0"-115"16,0 1-1,0-47 1,0-45 0,0-114-1,-23-69 1,0 160 0</inkml:trace>
          <inkml:trace contextRef="#ctx0" brushRef="#br1" timeOffset="109645.8118">-18261 5606 0,'183'69'16,"-114"-69"-16,-23-23 0,-1-46 31,-45 1-15,-45 22 0,-24 23-1,-22 23 1,22 23-1,23 23 1,46 45 0,69 24-1,45 22 1,46 0 0,-45-22-1,-24-1 1,-68-22-1,-46-1 1,-68 1 0,-1-1-1,-22-45 1,-1 45 0,24-113-1,-1-24 1,1-69 15,91-45-15,114-69-1,-114 229 1</inkml:trace>
          <inkml:trace contextRef="#ctx0" brushRef="#br1" timeOffset="109900.7044">-17300 5675 0,'23'46'0,"-23"45"0,0 1 16,23-24-1,0-22 1,0-69 0,0-114-1,-23 137 1</inkml:trace>
          <inkml:trace contextRef="#ctx0" brushRef="#br1" timeOffset="110205.4036">-17140 4599 0,'0'0'0</inkml:trace>
          <inkml:trace contextRef="#ctx0" brushRef="#br1" timeOffset="110945.6664">-16133 4874 0,'46'23'0,"-46"23"15,-69 45-15,1 46 0,-1 24 32,23 45-17,46 0 1,23-1-1,23-44 1,0-70 0,-46-68-1,-23-23 1,-69-91 0,-22-24-1,-23 24 1,22 45-1,47 23 1,68 46 0,68 45-1,115 47 1,23-1 0,0-68-1,-23-23 1,-68-46 15,-70 0-15,-45 0-1,0 23 1,0 0 0,23 23-1,23 23 1,23 0-1,22-23 1,-22-23 0,-23-46-1,-23-69 1,-69 1 0,-69 22-1,1 47 1,22 68-1,47 22 1,45 70 0,91 22-1,69-23 1,1-136 15,-161 22-15</inkml:trace>
          <inkml:trace contextRef="#ctx0" brushRef="#br1" timeOffset="112533.618">-15011 4782 0,'0'46'16,"274"-46"-16,-114 0 0,92 23 15,46 0 1,45-23 0,46 23-1,46 23 1,-1-23 15,1-1-15,-46 24-1,-91 0 1,-70-23 0,-113-23-1,-69-23 1,-69 23 0,-46-46-1,-68-22 1,22-1-1,24-46 1,-1 1 0,24 23-1,45 45 1,23 69 0,23-23-1,137 0 1,0 45-1,46 24 1,0 0 15,0 22-15,-46 1 0,-68-46-1,-92-24 1,-46 1-1,-114 0 1,-23 0 0,22 0-1,47 0 1,68 23 0,46-46-1,69 68 1,68-22-1,23-92 1,1-45 0,-161 91-1</inkml:trace>
          <inkml:trace contextRef="#ctx0" brushRef="#br1" timeOffset="114365.7196">-8032 4393 0,'-69'-22'0,"-22"22"16,-1 22-16,-22 1 0,-24 69 15,1-1 1,-23 24 0,0 45-1,45 23 1,70 23 0,45 0 15,68 23-16,70 0 1,22-23 0,-23-69-1,92-23 1,0-22 0,22-69-1,-45-23 1,-23-46-1,0-23 1,-22-45 0,-1-46-1,-69-1 1,1-67 0,-69 45-1,-46-69 1,-23 69-1,-68 0 1,-46 23 0,-46 45 15,-23 47-15,23 68-1,-46 0 1,23 45-1,138-22 1,91-23 0</inkml:trace>
        </inkml:traceGroup>
      </inkml:traceGroup>
    </inkml:traceGroup>
    <inkml:traceGroup>
      <inkml:annotationXML>
        <emma:emma xmlns:emma="http://www.w3.org/2003/04/emma" version="1.0">
          <emma:interpretation id="{FE2B1977-7112-4A42-924D-8B4B6C38F99A}" emma:medium="tactile" emma:mode="ink">
            <msink:context xmlns:msink="http://schemas.microsoft.com/ink/2010/main" type="paragraph" rotatedBoundingBox="3403,16161 21390,15954 21416,18216 3429,184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C528CFE-8839-4035-A3CC-474F5BCB4AE5}" emma:medium="tactile" emma:mode="ink">
              <msink:context xmlns:msink="http://schemas.microsoft.com/ink/2010/main" type="line" rotatedBoundingBox="3403,16161 21390,15954 21416,18216 3429,18423"/>
            </emma:interpretation>
          </emma:emma>
        </inkml:annotationXML>
        <inkml:traceGroup>
          <inkml:annotationXML>
            <emma:emma xmlns:emma="http://www.w3.org/2003/04/emma" version="1.0">
              <emma:interpretation id="{2A2B469A-37B0-4FAB-8830-04CAB3173E68}" emma:medium="tactile" emma:mode="ink">
                <msink:context xmlns:msink="http://schemas.microsoft.com/ink/2010/main" type="inkWord" rotatedBoundingBox="3403,16161 9612,16090 9638,18351 3429,18423"/>
              </emma:interpretation>
              <emma:one-of disjunction-type="recognition" id="oneOf3">
                <emma:interpretation id="interp15" emma:lang="it-IT" emma:confidence="0">
                  <emma:literal>Finito</emma:literal>
                </emma:interpretation>
                <emma:interpretation id="interp16" emma:lang="it-IT" emma:confidence="0">
                  <emma:literal>Tostino</emma:literal>
                </emma:interpretation>
                <emma:interpretation id="interp17" emma:lang="it-IT" emma:confidence="0">
                  <emma:literal>Fischino</emma:literal>
                </emma:interpretation>
                <emma:interpretation id="interp18" emma:lang="it-IT" emma:confidence="0">
                  <emma:literal>tostino</emma:literal>
                </emma:interpretation>
                <emma:interpretation id="interp19" emma:lang="it-IT" emma:confidence="0">
                  <emma:literal>Fumino</emma:literal>
                </emma:interpretation>
              </emma:one-of>
            </emma:emma>
          </inkml:annotationXML>
          <inkml:trace contextRef="#ctx0" brushRef="#br2" timeOffset="143201.7878">-20297 7254 0,'45'23'15,"-22"22"-15,-23 47 0,0 45 16,0 69-1,0 0 1,0 23 0,0-23-1,-23-23 1,1-46 0,-24-68-1,-23-46 1,-68-69-1,-69-114 1,0-69 0,-23-46-1,23 1 1,69 45 0,68 69-1,69 68 1,46 1-1,91-1 17,46 47-17,46 45 1,46 22 0,-24 24-1,24 23 1,-23-46-1,-69 0 1,0-46 0,-23 0-1,0-23 1,-22 46 0,-24 0-1,-45-23 1,-24 0-1,-22 23 1,-23-23 0,-45-68-1,-24 22 1,23 46 15,46 23-15</inkml:trace>
          <inkml:trace contextRef="#ctx0" brushRef="#br2" timeOffset="145202.8412">-19107 8055 0,'22'-69'0,"-22"23"0,-22-22 16,-1 22-16,0 23 16,-23 46-1,0 68 1,46 70 0,23-1-1,0 23 1,0 23-1,0-23 1,-23 0 0,-46-69-1,-23-22 1,-22-69 0,-24-23 15,-22-46-16,23 0 1,45 0 0,46-22-1,69-24 1,68 46 0,47-22-1,-161 68 1</inkml:trace>
          <inkml:trace contextRef="#ctx0" brushRef="#br2" timeOffset="145522.1893">-19496 8604 0,'68'23'0,"47"0"16,22 22-16,0-22 15,-68-23-15,-23 0 16,-46 0 0,-23-68-1,23-47 16,46 1-15,-1-23 0,70-24-1,-115 161 1</inkml:trace>
          <inkml:trace contextRef="#ctx0" brushRef="#br2" timeOffset="146432.3805">-18467 7666 0,'23'45'0,"-23"70"16,-23 45-16,23 46 15,0-23 1,23 0-1,0-68 1,0-70 0,0-22-1,23-46 1,22-45 31,1-47-47,-23 47 15,-23 22 1,-23 0 0,22 46-1,-22 0 1,0 23 0,23 68-1,0 1 1,23 0-1,23-47 1,-24-45 0,24-45-1,0-24 1,-1 0 0,-45 23-1,0 46 1,-23 0-1,0 46 17,23 46-17,0-1 1,23 1 0,22-69-1,1-23 1,22-69-1,-22-22 1,0 22 0,-46 23-1,-23 46 1,0 0 15,22 23-15,1 69-1,0-1 1,23 1 0,0-47-1,0-113 1,-1-138 0,-45 206-1</inkml:trace>
          <inkml:trace contextRef="#ctx0" brushRef="#br2" timeOffset="146741.9628">-17117 7734 0,'0'0'16</inkml:trace>
          <inkml:trace contextRef="#ctx0" brushRef="#br2" timeOffset="147467.5766">-16178 7666 0,'22'45'16,"-22"24"-16,0 91 0,23 23 15,46 46 1,0 0-1,-24-92 1,-22-45 0,-23-92-1,-45 0 1,-47-92 0,-45-22-1,-1-1 1,24 70-1,22 45 1,70 45 0,44 47-1,93 45 1,22-22 0,23-47-1,-22-45 1,-24-69 15,-45 24-31,-46-24 31,-1 0-15,1 46 0,-23 0-1,0 0 1,23 92-1,23-1 1,46-22 0,-24-23-1,1-46 1,-23-46 0,-1-69 15,-45-68-16,-23 46-15,-45 23 16,-1 91 0,1 23 62,90 503-78,-22-503 0</inkml:trace>
        </inkml:traceGroup>
        <inkml:traceGroup>
          <inkml:annotationXML>
            <emma:emma xmlns:emma="http://www.w3.org/2003/04/emma" version="1.0">
              <emma:interpretation id="{AC667848-902D-4DD3-8B48-F9568F0AC5CD}" emma:medium="tactile" emma:mode="ink">
                <msink:context xmlns:msink="http://schemas.microsoft.com/ink/2010/main" type="inkWord" rotatedBoundingBox="20106,16352 21394,16338 21413,17934 20125,17949"/>
              </emma:interpretation>
              <emma:one-of disjunction-type="recognition" id="oneOf4">
                <emma:interpretation id="interp20" emma:lang="it-IT" emma:confidence="0">
                  <emma:literal>0.5</emma:literal>
                </emma:interpretation>
                <emma:interpretation id="interp21" emma:lang="it-IT" emma:confidence="0">
                  <emma:literal>o o 5</emma:literal>
                </emma:interpretation>
                <emma:interpretation id="interp22" emma:lang="it-IT" emma:confidence="0">
                  <emma:literal>0° 5</emma:literal>
                </emma:interpretation>
                <emma:interpretation id="interp23" emma:lang="it-IT" emma:confidence="0">
                  <emma:literal>O o 5</emma:literal>
                </emma:interpretation>
                <emma:interpretation id="interp24" emma:lang="it-IT" emma:confidence="0">
                  <emma:literal>0. 5</emma:literal>
                </emma:interpretation>
              </emma:one-of>
            </emma:emma>
          </inkml:annotationXML>
          <inkml:trace contextRef="#ctx0" brushRef="#br2" timeOffset="156969.8945">-4874 7300 0,'23'91'0,"-46"24"16,23 22-16,0 23 16,23-46-1,-1-68 1,-22-23-1,23-23 1,-23 0 15,46-46-15,0-22 0,68 45-1,46 46 1,1 68-1,22 24 1,-46 45 0,-45-23-1,-24 0 1,-91-45 0,-22-1-1,-24-45 1,-68-23-1,-1-23 1,-22 0 0,46-23-1,-1-23 1,47 1 0,45-24-1,69-23 1,-46 92-1</inkml:trace>
          <inkml:trace contextRef="#ctx0" brushRef="#br2" timeOffset="157278.5002">-4783 7208 0,'183'-23'0,"-23"23"0,69 23 16,-46-23-1,-22 23 1,22-46 0,-92-23-1,-91 46 1</inkml:trace>
          <inkml:trace contextRef="#ctx0" brushRef="#br2" timeOffset="155677.8528">-7483 7208 0,'-69'-23'16,"-45"0"-16,-23 23 0,-46 46 0,45 23 15,-22 22 17,69 47-17,22 22 1,69 23-1,69 46 1,45-23 0,46-23-1,23-46 1,23-68 0,0-47 15,0-67-31,0-24 15,-46-68 1,-22-46 0,-47-23-1,-91 0 1,-46 0 0,-68 46-1,-69 45 16,0 47-15,-23 90 0,46 1-16,45 69 31,161-46-15,-46-46-1</inkml:trace>
          <inkml:trace contextRef="#ctx0" brushRef="#br2" timeOffset="156281.3915">-6110 8421 0,'46'46'16,"-46"-1"-16,0 1 0,0 23 0,23-23 31,0-24-15,-1-22-1,-22 0 1,23-91-1,-46 22 1,-22 1 0,-1-1-1,0 46 1,23 23 0,23 23-1,23 46 1,0-1-1,23-45 1,0-46 0,45-45-1,-91 68 1</inkml:trace>
        </inkml:traceGroup>
      </inkml:traceGroup>
    </inkml:traceGroup>
  </inkml:traceGroup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6:49.9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9760461-0E01-494F-9C6A-C3BCAECA841D}" emma:medium="tactile" emma:mode="ink">
          <msink:context xmlns:msink="http://schemas.microsoft.com/ink/2010/main" type="inkDrawing" rotatedBoundingBox="8033,6393 10266,6713 10144,7571 7910,7252" semanticType="callout" shapeName="Other">
            <msink:destinationLink direction="with" ref="{573F249C-DAA5-4C43-B94E-EC538431D214}"/>
          </msink:context>
        </emma:interpretation>
      </emma:emma>
    </inkml:annotationXML>
    <inkml:trace contextRef="#ctx0" brushRef="#br0">0 0 0,'206'0'0,"22"23"0,70-23 16,-1 23 0,-22-23-1,-23 23 1,-92-23-1,-91 23 1,-69-23 0,-184 91-1,-182-22 1,23 23 0,0 45 15,91 23-16,206-137 1,69 23 0,92-1-1,159-22 1,138-46 0,69 23-1,-92-22 1,-206 22-1,-137 0 1,-46-23 0,-46 23-1,-137 45 1,68-67 0,115 22 15</inkml:trace>
  </inkml:traceGroup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7:22.37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F58D0FE-5B20-4666-A158-47989A477BEF}" emma:medium="tactile" emma:mode="ink">
          <msink:context xmlns:msink="http://schemas.microsoft.com/ink/2010/main" type="writingRegion" rotatedBoundingBox="10503,2792 19885,2792 19885,7872 10503,7872"/>
        </emma:interpretation>
      </emma:emma>
    </inkml:annotationXML>
    <inkml:traceGroup>
      <inkml:annotationXML>
        <emma:emma xmlns:emma="http://www.w3.org/2003/04/emma" version="1.0">
          <emma:interpretation id="{7F014D9E-18DC-4E82-BF48-DA4979ECF73B}" emma:medium="tactile" emma:mode="ink">
            <msink:context xmlns:msink="http://schemas.microsoft.com/ink/2010/main" type="paragraph" rotatedBoundingBox="10503,2792 19885,2792 19885,7872 10503,787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0762FD1-07BF-4B75-BAF7-49B11E9D26C4}" emma:medium="tactile" emma:mode="ink">
              <msink:context xmlns:msink="http://schemas.microsoft.com/ink/2010/main" type="line" rotatedBoundingBox="10503,2792 19885,2792 19885,7872 10503,7872"/>
            </emma:interpretation>
          </emma:emma>
        </inkml:annotationXML>
        <inkml:traceGroup>
          <inkml:annotationXML>
            <emma:emma xmlns:emma="http://www.w3.org/2003/04/emma" version="1.0">
              <emma:interpretation id="{EBE5092D-9F93-4912-8C4C-4799743D130D}" emma:medium="tactile" emma:mode="ink">
                <msink:context xmlns:msink="http://schemas.microsoft.com/ink/2010/main" type="inkWord" rotatedBoundingBox="10503,2792 19885,2792 19885,7872 10503,7872"/>
              </emma:interpretation>
              <emma:one-of disjunction-type="recognition" id="oneOf0">
                <emma:interpretation id="interp0" emma:lang="it-IT" emma:confidence="0">
                  <emma:literal>io</emma:literal>
                </emma:interpretation>
                <emma:interpretation id="interp1" emma:lang="it-IT" emma:confidence="0">
                  <emma:literal>To</emma:literal>
                </emma:interpretation>
                <emma:interpretation id="interp2" emma:lang="it-IT" emma:confidence="0">
                  <emma:literal>o</emma:literal>
                </emma:interpretation>
                <emma:interpretation id="interp3" emma:lang="it-IT" emma:confidence="0">
                  <emma:literal>a</emma:literal>
                </emma:interpretation>
                <emma:interpretation id="interp4" emma:lang="it-IT" emma:confidence="0">
                  <emma:literal>so</emma:literal>
                </emma:interpretation>
              </emma:one-of>
            </emma:emma>
          </inkml:annotationXML>
          <inkml:trace contextRef="#ctx0" brushRef="#br0">1054 0 0,'-504'344'0,"252"-24"16,69 46 15,92 23-31,68 23 16,92 23-1,68-46 16,92 0-15,68-46 0,92 0-1,69-114 1,22-46 0,70-91-1,-70-69 1,-22-69-1,-46-114 1,-46-92 0,-69-91-1,-45-69 1,-92 0 0,-91-23 15,-92 23-31,-114-23 15,-115 46 1,-91 46 0,-92 69-1,-137 68 17,-92 137-17,-91 138 1,92 45-1,205 23 1,458-137 0</inkml:trace>
          <inkml:trace contextRef="#ctx0" brushRef="#br1" timeOffset="-31276.5916">2953 344 0,'69'114'0,"-1"115"0,47 160 16,22 46 0,0-1-1,23 1 1,23 0-1,23-46 1,-23-92 0,-91-113-1,-46-139 1,-46-45 0,-46-68-1,-91-184 1,-46 92-1,-23 22 1,-23 47 0,0 91-1,0 69 17,46 91-17,46 23 1,45 0-1,47-46 1,22-45 0,0-24-1,0-22 1,-46-23 0,-91-46-1,23-68 1,137 91-1</inkml:trace>
          <inkml:trace contextRef="#ctx0" brushRef="#br0" timeOffset="4584.1604">-5010-2013 0,'137'0'16,"69"-23"-16,-23 0 0,-92 23 15,-45 0 1,-46 0 15,0 0-15,-160 137 0,69 1-1,45-24 1,46 0-1,91-22 17,47-23-32,90-69 15,24-69 17,-69-46-17,-137 47 1,-23-24-1,-69-22 1,-45 45 0,-24 46-1,47 69 1,22 46 0,69 22-1,91 46 1,92-45-1,23-70 1,0-22 0,-69-68-1,-114-24 1,-24-23 0,-44-45 15,-93 23-16,1 45-15,45 23 16,69 23 15,23 23-15,114 23 0,92 0-1,23 0 1,-23 23-1,-69 22 1,-92 1 0,-45 23-1,-68-1 1,-70 1 0,-22-24-1,22-45 32,47-46-47,45-91 0,92-23 16,22-1-1,1 24 17,-69 91-32,22 0 31,1 0-31,68 0 31,92 46-15,0 23-1,0 0 1,-45 22 0,-116 1-1,1-23 1,-92 45-1,-68-22 1,-46 23 0,68-47-1,46-22 17,69-23-17,115-91-15,22-24 16,-23 24 15,-45-1-31,-1 24 16,-68 22-1,0 46 17,-23 0-17,23 46 1,0 45-1,22 23 1,24-22 15,0-23-31,-1-46 16,-22-92 0,-46-68-1,0 137 1</inkml:trace>
        </inkml:traceGroup>
      </inkml:traceGroup>
    </inkml:traceGroup>
  </inkml:traceGroup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0:20.58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EF83603-B559-4D1E-B22C-5441D2C163EE}" emma:medium="tactile" emma:mode="ink">
          <msink:context xmlns:msink="http://schemas.microsoft.com/ink/2010/main" type="writingRegion" rotatedBoundingBox="4948,1622 28379,2383 28074,11776 4643,11015"/>
        </emma:interpretation>
      </emma:emma>
    </inkml:annotationXML>
    <inkml:traceGroup>
      <inkml:annotationXML>
        <emma:emma xmlns:emma="http://www.w3.org/2003/04/emma" version="1.0">
          <emma:interpretation id="{EB75B2F0-6801-41DE-941D-CB140F5479A8}" emma:medium="tactile" emma:mode="ink">
            <msink:context xmlns:msink="http://schemas.microsoft.com/ink/2010/main" type="paragraph" rotatedBoundingBox="4895,1746 26757,1222 26849,5049 4986,55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D77AB8B-EDA3-42CD-AD12-8F9B5D11E538}" emma:medium="tactile" emma:mode="ink">
              <msink:context xmlns:msink="http://schemas.microsoft.com/ink/2010/main" type="line" rotatedBoundingBox="4895,1746 26757,1222 26849,5049 4986,5573"/>
            </emma:interpretation>
          </emma:emma>
        </inkml:annotationXML>
        <inkml:traceGroup>
          <inkml:annotationXML>
            <emma:emma xmlns:emma="http://www.w3.org/2003/04/emma" version="1.0">
              <emma:interpretation id="{0320D0E2-394C-4D1C-BFEB-7CFA3983B38E}" emma:medium="tactile" emma:mode="ink">
                <msink:context xmlns:msink="http://schemas.microsoft.com/ink/2010/main" type="inkWord" rotatedBoundingBox="4895,1746 13939,1529 14031,5356 4986,5573"/>
              </emma:interpretation>
              <emma:one-of disjunction-type="recognition" id="oneOf0">
                <emma:interpretation id="interp0" emma:lang="it-IT" emma:confidence="0">
                  <emma:literal>sgranati</emma:literal>
                </emma:interpretation>
                <emma:interpretation id="interp1" emma:lang="it-IT" emma:confidence="0">
                  <emma:literal>aggranditi</emma:literal>
                </emma:interpretation>
                <emma:interpretation id="interp2" emma:lang="it-IT" emma:confidence="0">
                  <emma:literal>sgraditi</emma:literal>
                </emma:interpretation>
                <emma:interpretation id="interp3" emma:lang="it-IT" emma:confidence="0">
                  <emma:literal>degnanti</emma:literal>
                </emma:interpretation>
                <emma:interpretation id="interp4" emma:lang="it-IT" emma:confidence="0">
                  <emma:literal>sognanti</emma:literal>
                </emma:interpretation>
              </emma:one-of>
            </emma:emma>
          </inkml:annotationXML>
          <inkml:trace contextRef="#ctx0" brushRef="#br0">2316 2494 0,'23'69'15,"22"0"-15,1-23 0,46-24 0,-1 1 16,1-68 0,-24-1-1,-22-23 17,-23 0-17,-46-22 1,-46 22-1,-22 46 1,-1 23 0,24 23-1,-1 69 1,69 22 0,46 24-1,45-1 1,24 23-1,-1 0 1,-45 0 0,-23 1-1,-69-24 1,-69-23 0,-22-45 15,-69-23-31,0-46 31,-46-46-15,23 23-1,91-46 1,115-45 0,161-46-1,-161 160 1</inkml:trace>
          <inkml:trace contextRef="#ctx0" brushRef="#br0" timeOffset="516.6214">3139 2586 0,'46'69'0,"-23"45"0,23 46 16,-23-45 0,0-24-1,0-45 1,-23-23-1,0-46 1,0-23 0,0-91-1,0-23 1,22 45 0,24 24-1,0 45 1,23 0-1,-1 46 17,24 23-17,-1 46 1,-45-23 0,-23-24-1,23 1 1,-46-23-1</inkml:trace>
          <inkml:trace contextRef="#ctx0" brushRef="#br0" timeOffset="1175.8264">3872 2998 0,'114'91'15,"1"-45"-15,22 0 0,23-23 16,0-46 0,-45-46-1,-24 1 1,-91-24 0,-46-22-1,-68 22 16,-23 1-15,-24 68 0,47 69-1,45-1 1,69 70 0,46-1-1,46 1 1,22-47-1,23-22 1,-22-69 0,-24-23-1,-22-22 1,-46-1 0,23 23-1,-46 0 1,23 46-1,22 46 1,24 23 0,0 0-1,22 22 17,24-45-17,-1-46 1,-23-46-1,1-23 1,-92 69 0</inkml:trace>
          <inkml:trace contextRef="#ctx0" brushRef="#br0" timeOffset="1882.8848">5817 2815 0,'68'46'0,"-68"45"0,23 24 16,0-1 0,23-23-1,0-45 1,-1-46 15,24-23-15,23-68-1,-24-1 1,24 24 0,-1-1-1,-45 69 1,-23 23-1,0 23 1,-23 45 0,23 1-1,-23-1 1,46-45 0,-1-23-1,47-23 1,45-46-1,-22-23 17,-1 1-32,-45 22 31,-69 23-31,22 23 16,-22 23-1,0 46 16,23 22-15,46 1 0,23-46-1,-1-24 1,-22-67 0,-24-70-1,-45 115 1</inkml:trace>
          <inkml:trace contextRef="#ctx0" brushRef="#br0" timeOffset="2205.1627">7030 2472 0,'0'0'16</inkml:trace>
          <inkml:trace contextRef="#ctx0" brushRef="#br0" timeOffset="3021.6003">7693 2426 0,'206'-46'0,"69"69"0,-24 23 15,-90-92 1,-161 46-1</inkml:trace>
          <inkml:trace contextRef="#ctx0" brushRef="#br0" timeOffset="2640.7263">7968 2083 0,'68'297'0,"-91"-91"15,1 0 16,22 0-15,45-23 0,1-46-1,23-22 1,-1-70 0,-22-45-1,46-22 1,45-47-1,-45-23 1,-24 47 0,-22 22-1,-46 0 1,0 23 0,0 46-1,23 45 1,0-22-1,45-1 1,1 1 0,45-46-1,-45-23 17,-23-92-17,-69-22 1,23 114-1</inkml:trace>
          <inkml:trace contextRef="#ctx0" brushRef="#br0" timeOffset="2948.3554">8540 2861 0,'0'0'0</inkml:trace>
          <inkml:trace contextRef="#ctx0" brushRef="#br0" timeOffset="-1312.5503">966 572 0,'22'0'16,"1"23"-16,-23 46 0,0 68 0,23 0 15,0 24-15,23 45 16,-23-1-1,-23 24 1,0-46 0,-69-45 15,-22-70-31,-1-45 31,-22-46-15,-69-91-1,-1-46 1,24-23 0,46-23-1,22 0 1,69 0 0,23 0-1,46 46 16,23 22-31,22 70 16,1 45 0,22 46-1,47 45 1,67 47 0,24-47-1,-23-45 1,-23-23-1,-46-68 17,0-24-17,0-45 1,-45-23 0,-24 45-1,-45 24 1,-23 45-1,-23 23 1,-46 0 0,46 23-1</inkml:trace>
        </inkml:traceGroup>
        <inkml:traceGroup>
          <inkml:annotationXML>
            <emma:emma xmlns:emma="http://www.w3.org/2003/04/emma" version="1.0">
              <emma:interpretation id="{CC71D266-8951-4299-89B8-99076345E080}" emma:medium="tactile" emma:mode="ink">
                <msink:context xmlns:msink="http://schemas.microsoft.com/ink/2010/main" type="inkWord" rotatedBoundingBox="16250,2600 18552,2544 18592,4238 16291,4293"/>
              </emma:interpretation>
              <emma:one-of disjunction-type="recognition" id="oneOf1">
                <emma:interpretation id="interp5" emma:lang="it-IT" emma:confidence="0">
                  <emma:literal>non</emma:literal>
                </emma:interpretation>
                <emma:interpretation id="interp6" emma:lang="it-IT" emma:confidence="0">
                  <emma:literal>ne</emma:literal>
                </emma:interpretation>
                <emma:interpretation id="interp7" emma:lang="it-IT" emma:confidence="0">
                  <emma:literal>n</emma:literal>
                </emma:interpretation>
                <emma:interpretation id="interp8" emma:lang="it-IT" emma:confidence="0">
                  <emma:literal>n,</emma:literal>
                </emma:interpretation>
                <emma:interpretation id="interp9" emma:lang="it-IT" emma:confidence="0">
                  <emma:literal>ni</emma:literal>
                </emma:interpretation>
              </emma:one-of>
            </emma:emma>
          </inkml:annotationXML>
          <inkml:trace contextRef="#ctx0" brushRef="#br0" timeOffset="4572.4412">11377 1739 0,'-23'-68'0,"23"-24"15,46-45-15,0 22 16,23-22 0,45 23-1,0-1 1,-22 70 0,-1 22-1,1 68 16,-23 47-15,-24 68 0,24-23-1,23 1 1,-1-47 0,1-22-1,22-23 1,23-46-1,46-69 1,0-23 0,-45-22-1,-47 0 1,-45 45 0,-46 46-1,0 0 1,-91 46-1,-47 0 1,24 69 0,114-92-1</inkml:trace>
          <inkml:trace contextRef="#ctx0" brushRef="#br0" timeOffset="5049.022">11583 2449 0,'69'-46'16,"91"-68"-16,0-24 15,0 47 1,-45 68 0,-47 23-1,24 91 1,-23 24 0,22 45-1,1-69 1,45-22 15,23-69-31,0-23 31,1-23-15,-1-45 0,-46-1-1,-22-22 1,-69 45-1,-23 1 1,0 68 0</inkml:trace>
        </inkml:traceGroup>
        <inkml:traceGroup>
          <inkml:annotationXML>
            <emma:emma xmlns:emma="http://www.w3.org/2003/04/emma" version="1.0">
              <emma:interpretation id="{47F42E54-9BB2-4FA5-8F42-FC4E17F915F0}" emma:medium="tactile" emma:mode="ink">
                <msink:context xmlns:msink="http://schemas.microsoft.com/ink/2010/main" type="inkWord" rotatedBoundingBox="20550,2673 26788,2523 26831,4321 20593,4471"/>
              </emma:interpretation>
              <emma:one-of disjunction-type="recognition" id="oneOf2">
                <emma:interpretation id="interp10" emma:lang="it-IT" emma:confidence="0">
                  <emma:literal>0.05</emma:literal>
                </emma:interpretation>
                <emma:interpretation id="interp11" emma:lang="it-IT" emma:confidence="0">
                  <emma:literal>0.0 5</emma:literal>
                </emma:interpretation>
                <emma:interpretation id="interp12" emma:lang="it-IT" emma:confidence="0">
                  <emma:literal>9.0 5</emma:literal>
                </emma:interpretation>
                <emma:interpretation id="interp13" emma:lang="it-IT" emma:confidence="0">
                  <emma:literal>Ao 5</emma:literal>
                </emma:interpretation>
                <emma:interpretation id="interp14" emma:lang="it-IT" emma:confidence="0">
                  <emma:literal>ao 5</emma:literal>
                </emma:interpretation>
              </emma:one-of>
            </emma:emma>
          </inkml:annotationXML>
          <inkml:trace contextRef="#ctx0" brushRef="#br0" timeOffset="6507.0858">18425 2494 0,'46'23'0,"68"46"0,1 0 15,-1-24-15,24-45 16,22-22 0,0-24-1,0-46 1,-23-68 0,-45-46-1,-69 0 1,-46-23-1,-92 46 1,-45 23 0,-46 91-1,-22 47 17,-1 90-17,23 92 1,68 46-1,70 0 1,91 0 0,91-46-1,69-22 1,46-93 0,0-136-1,-229 91 1</inkml:trace>
          <inkml:trace contextRef="#ctx0" brushRef="#br0" timeOffset="7240.5124">20645 1282 0,'0'23'0,"0"22"0,-23 70 31,-23 159-31,0-136 16,69-70-1,-23-45 1,0-23 0,46-23-1,68-22 1,70-24 0,-1 46-1,23 46 1,0 68-1,-46 47 1,-69 22 0,-91-23-1,-23-22 17,-45-47-1,-24 1-31,-22-46 15,-46-23 1,-1 0 0,24-23-1,91-46 1,92-68 0,-46 137-1</inkml:trace>
          <inkml:trace contextRef="#ctx0" brushRef="#br0" timeOffset="7544.235">20759 1259 0,'115'-69'0,"-1"23"16,69 23-16,46 1 15,-23 44 1,-46-22 0,-91 0-1,-23 23 1,-92 0-1,46-23 1</inkml:trace>
          <inkml:trace contextRef="#ctx0" brushRef="#br0" timeOffset="5717.0164">15748 2540 0,'183'69'0,"0"-46"16,115-23-16,-115-69 15,0 0 1,-23-68 0,-23-46-1,-22-69 1,-93 1-1,-44 45 1,-93 0 15,-45 23-15,-69 91 0,-23 69-1,1 92 1,22 45-1,69 92 1,22 23 0,138 23-1,69 0 1,68-46 0,69-69-1,23-69 1,23-68-1,-69-68 17,-69-24-32,-22 1 15,-92 91 1</inkml:trace>
          <inkml:trace contextRef="#ctx0" brushRef="#br0" timeOffset="5940.6578">17395 2334 0,'23'46'0,"-23"23"0,0-1 0,-23-45 16,46-69 0,-23 46-1</inkml:trace>
        </inkml:traceGroup>
      </inkml:traceGroup>
    </inkml:traceGroup>
    <inkml:traceGroup>
      <inkml:annotationXML>
        <emma:emma xmlns:emma="http://www.w3.org/2003/04/emma" version="1.0">
          <emma:interpretation id="{233D50EF-42CF-4E91-89CA-C311557B6037}" emma:medium="tactile" emma:mode="ink">
            <msink:context xmlns:msink="http://schemas.microsoft.com/ink/2010/main" type="paragraph" rotatedBoundingBox="4781,7943 28173,8703 28074,11776 4682,1101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3AC09A8-9005-4506-9202-5E2DDAFC1ED2}" emma:medium="tactile" emma:mode="ink">
              <msink:context xmlns:msink="http://schemas.microsoft.com/ink/2010/main" type="line" rotatedBoundingBox="4781,7943 28173,8703 28074,11776 4682,11016"/>
            </emma:interpretation>
          </emma:emma>
        </inkml:annotationXML>
        <inkml:traceGroup>
          <inkml:annotationXML>
            <emma:emma xmlns:emma="http://www.w3.org/2003/04/emma" version="1.0">
              <emma:interpretation id="{0F3B2AC4-4CA7-4AC9-9A2F-C68793550B56}" emma:medium="tactile" emma:mode="ink">
                <msink:context xmlns:msink="http://schemas.microsoft.com/ink/2010/main" type="inkWord" rotatedBoundingBox="4781,7943 13556,8228 13466,10992 4692,10707"/>
              </emma:interpretation>
              <emma:one-of disjunction-type="recognition" id="oneOf3">
                <emma:interpretation id="interp15" emma:lang="it-IT" emma:confidence="0">
                  <emma:literal>TABLE</emma:literal>
                </emma:interpretation>
                <emma:interpretation id="interp16" emma:lang="it-IT" emma:confidence="0">
                  <emma:literal>TABULI</emma:literal>
                </emma:interpretation>
                <emma:interpretation id="interp17" emma:lang="it-IT" emma:confidence="0">
                  <emma:literal>TABULO</emma:literal>
                </emma:interpretation>
                <emma:interpretation id="interp18" emma:lang="it-IT" emma:confidence="0">
                  <emma:literal>TABULA</emma:literal>
                </emma:interpretation>
                <emma:interpretation id="interp19" emma:lang="it-IT" emma:confidence="0">
                  <emma:literal>8SABBIE</emma:literal>
                </emma:interpretation>
              </emma:one-of>
            </emma:emma>
          </inkml:annotationXML>
          <inkml:trace contextRef="#ctx0" brushRef="#br0" timeOffset="9949.6008">577 7048 0,'45'46'0,"24"45"15,23 93-15,-1 44 16,1 24 0,-47 0-1,-45-46 1,-23-92 0,-68-22-1,-23-47 1,-92-90-1,-69-70 1,46-45 0,92 0-1,45-46 1,69 0 0,92-46 15,45 23-16,70 46 1,21 69 0,24 68-1,-23 69 1,23 69 0,23-1-1,-23 1 1,22-24-1,-22-68 1,0-45 0,-46-70-1,-46-45 1,-68 0 0,-23 0-1,-46 22 1,-46 70-1,0 45 1,23 46 15,23-23-31</inkml:trace>
          <inkml:trace contextRef="#ctx0" brushRef="#br0" timeOffset="10661.5422">2773 8169 0,'-137'23'0,"-23"0"0,45 0 16,24 23-1,68-23 1,46 22-1,91 24 1,92 23 0,0-1 15,-23 24-31,-91-24 16,-46-22-1,-115 22 1,-68-45 15,-69-23-15,23 0-1,22-23 1,47-23 0,68 0-1,161-68 1,91-47-1,-206 138 1</inkml:trace>
          <inkml:trace contextRef="#ctx0" brushRef="#br0" timeOffset="11413.5242">3597 8284 0,'0'23'0,"-23"68"0,-45 24 16,22 68-16,-23 0 15,23-46 1,46-45 0,0-70-1,0-22 1,0-114 0,69-92-1,-23 0 1,45-46-1,-22 115 1,-23 23 0,-23 68-1,-23 46 17,45 46-17,1 91 1,46 69-1,22 0 1,-22-46 15,-24-45-31,-45-47 16,-46-68 0,-68 0-1,-69-68 16,-1 45-15,1 0 0,46 46-1,45 0 1,46 22 0,115-22-1,45-69 1,46-22-1,-183 68 1</inkml:trace>
          <inkml:trace contextRef="#ctx0" brushRef="#br0" timeOffset="12281.7216">4695 8330 0,'0'22'0,"0"70"32,23 68-32,-46-23 0,46-22 15,0-46 16,-23-47-15,-23-22 0,-68-160-1,-1-23 1,47 23 0,-47 0-1,23 68 1,69 69-1,23-22 1,0 22 0,69 0-1,68 46 1,0 23 0,-23 22-1,-91-45 1,-23 0-1,-92 0 1,-68 0 15,-46-23-15,46 23 0,68-1-1,92 24 1,68 0-1,92 23 1,69 45 0,23 0-1,-115-22 1,-91-23 0,-92-1-1,-69-22 1,-45-23-1,-69-23 1,46 0 15,45 0-31,47 0 16,68-46 0,137-45-1,46-24 1,-183 115 15</inkml:trace>
          <inkml:trace contextRef="#ctx0" brushRef="#br0" timeOffset="13186.0532">5702 8124 0,'23'68'0,"-23"92"0,0 24 16,0-1 0,23 0-1,0-92 1,23-45-1,-46-46 1,-23-92 0,-46-136-1,1 22 1,-93-23 15,24 69-15,23 68-1,68 69 1,46 0 0,91 0-1,47 1 1,68 44 0,23 24 15,-24 23-31,-67-23 15,-115-1 1,-46 1 0,-137 0-1,-23 0 1,-1-23 0,47 22-1,91 1 16,46-46-31,115 69 16,137-1 15,22 24-15,-45-1 0,-46 1-1,-91-23 1,-115-1-1,-69-45 1,-68 0 0,-23-23-1,0 0 1,23-23 0,91 23-1,46-23 1,138-45-1,45-47 1,-160 115 0</inkml:trace>
          <inkml:trace contextRef="#ctx0" brushRef="#br0" timeOffset="13533.7228">7167 8078 0,'46'137'16,"-69"0"-16,-23 24 15,23 22 16,0-46-15,23-45 0,0-70 15,0-44-15,-23-93-1,69-22 1,23 22-1,-69 115 1</inkml:trace>
          <inkml:trace contextRef="#ctx0" brushRef="#br0" timeOffset="13965.38">7945 8147 0,'68'22'0,"-68"1"0,-22 69 15,-47 22-15,0 24 16,1-1 0,68-46-1,23-22 1,45-23 15,115 0-15,0-1-1,-22-45 1,-47 0 0,-68-23-1,-46 23 1,-46-22-1,-91-93 1,22 1 0,-22-1-1,137 115 1</inkml:trace>
          <inkml:trace contextRef="#ctx0" brushRef="#br0" timeOffset="14189.0214">7899 8330 0,'252'-23'16,"-92"46"-16,-23-23 31,-68 0-15,-69-23-1,-69-92 1,-45-22 0,114 137-1</inkml:trace>
          <inkml:trace contextRef="#ctx0" brushRef="#br0" timeOffset="14357.9732">7716 7826 0,'481'-46'15,"-275"46"-15,-23-45 16,-183 45 0</inkml:trace>
        </inkml:traceGroup>
        <inkml:traceGroup>
          <inkml:annotationXML>
            <emma:emma xmlns:emma="http://www.w3.org/2003/04/emma" version="1.0">
              <emma:interpretation id="{037786A2-3F61-4062-A584-BFD5915BC36B}" emma:medium="tactile" emma:mode="ink">
                <msink:context xmlns:msink="http://schemas.microsoft.com/ink/2010/main" type="inkWord" rotatedBoundingBox="15865,8918 19024,9020 18950,11314 15791,11211"/>
              </emma:interpretation>
              <emma:one-of disjunction-type="recognition" id="oneOf4">
                <emma:interpretation id="interp20" emma:lang="it-IT" emma:confidence="0">
                  <emma:literal>z</emma:literal>
                </emma:interpretation>
                <emma:interpretation id="interp21" emma:lang="it-IT" emma:confidence="0">
                  <emma:literal>x</emma:literal>
                </emma:interpretation>
                <emma:interpretation id="interp22" emma:lang="it-IT" emma:confidence="0">
                  <emma:literal>X</emma:literal>
                </emma:interpretation>
                <emma:interpretation id="interp23" emma:lang="it-IT" emma:confidence="0">
                  <emma:literal>a</emma:literal>
                </emma:interpretation>
                <emma:interpretation id="interp24" emma:lang="it-IT" emma:confidence="0">
                  <emma:literal>*</emma:literal>
                </emma:interpretation>
              </emma:one-of>
            </emma:emma>
          </inkml:annotationXML>
          <inkml:trace contextRef="#ctx0" brushRef="#br0" timeOffset="15765.2538">10920 8169 0,'23'-22'0,"-1"-70"15,24-22-15,46-24 0,22-22 31,46 23-31,0 22 32,1 24-17,-24 45 1,-23 69 0,-22 69-1,-1 45 1,1 69-1,22-23 1,1 0 0,45-69-1,0-45 1,46-46 0,0-69-1,23-45 1,-46-24-1,-46-22 1,-45 22 15,-46 24-31,-24 45 16,-44 23 31,-70 23-47,92 0 0</inkml:trace>
          <inkml:trace contextRef="#ctx0" brushRef="#br0" timeOffset="16329.7286">11057 9176 0,'46'-68'15,"45"-24"-15,24-22 0,68-1 16,0 47 0,0 22-1,-23 69 17,-23 45-17,46 115 1,-68 23-1,-1-23 1,1-68 15,45-24-31,0-45 32,69-92-32,0-22 15,-1-47 16,-44-22-15,-47 23 0,-91 22-1,-46 92 1</inkml:trace>
        </inkml:traceGroup>
        <inkml:traceGroup>
          <inkml:annotationXML>
            <emma:emma xmlns:emma="http://www.w3.org/2003/04/emma" version="1.0">
              <emma:interpretation id="{0EA84039-DCD4-41F7-89FA-38B6CEA7CF93}" emma:medium="tactile" emma:mode="ink">
                <msink:context xmlns:msink="http://schemas.microsoft.com/ink/2010/main" type="inkWord" rotatedBoundingBox="22207,9161 28152,9354 28074,11776 22129,11583"/>
              </emma:interpretation>
              <emma:one-of disjunction-type="recognition" id="oneOf5">
                <emma:interpretation id="interp25" emma:lang="it-IT" emma:confidence="0">
                  <emma:literal>0.45</emma:literal>
                </emma:interpretation>
                <emma:interpretation id="interp26" emma:lang="it-IT" emma:confidence="0">
                  <emma:literal>0o 45</emma:literal>
                </emma:interpretation>
                <emma:interpretation id="interp27" emma:lang="it-IT" emma:confidence="0">
                  <emma:literal>0a 45</emma:literal>
                </emma:interpretation>
                <emma:interpretation id="interp28" emma:lang="it-IT" emma:confidence="0">
                  <emma:literal>0o. 45</emma:literal>
                </emma:interpretation>
                <emma:interpretation id="interp29" emma:lang="it-IT" emma:confidence="0">
                  <emma:literal>O. 45</emma:literal>
                </emma:interpretation>
              </emma:one-of>
            </emma:emma>
          </inkml:annotationXML>
          <inkml:trace contextRef="#ctx0" brushRef="#br0" timeOffset="17177.4174">17441 8925 0,'69'114'0,"22"0"0,1 1 16,22-47-1,24-22 1,22-23-1,23-46 1,23-45 0,-23-47-1,23-68 1,-69 0 0,-45 0-1,-69-46 1,-46 23-1,-92 0 1,-68 46 0,-68 23-1,-24 91 1,0 92 0,1 68-1,68 69 1,46 69 15,45 23-15,115-1-1,69-91 1,91-46 0,92-45-1,68-69 1,-22-46 15,-70-91-31,-228 114 16</inkml:trace>
          <inkml:trace contextRef="#ctx0" brushRef="#br0" timeOffset="17820.9968">19455 9153 0,'0'23'16,"0"46"-16,23 0 0,0-24 0,45-45 31,1-45-16,-46 22 1,-23-23 0,-23-23-1,-46 1 17,1 45-32,-24 46 15,46 22 1,69 47-1,92-23 1,68-115 0,-183 46-1</inkml:trace>
          <inkml:trace contextRef="#ctx0" brushRef="#br0" timeOffset="18332.7352">21423 7941 0,'-23'22'0,"-69"93"16,-68 45-16,-91 69 15,22 0 1,23 0 0,114-92-1,92-91 16,0-24-31,92 24 32,91-23-17,46-23 1,-23 0 0,-23 23-1,-115-23 1,-68-23-1,-23 23 1,-91-91 0,23-24-1,91 115 1</inkml:trace>
          <inkml:trace contextRef="#ctx0" brushRef="#br0" timeOffset="18692.124">21217 7941 0,'23'45'0,"0"93"16,-46 68-16,0 91 15,-23 23 1,46 1 15,69 68-15,-23-137 0,-24-138-1,-22-137 1,0 23 15,0-91-31,0 91 31</inkml:trace>
          <inkml:trace contextRef="#ctx0" brushRef="#br0" timeOffset="19244.8795">22018 8078 0,'0'46'16,"-23"68"-16,0 23 0,-23 24 31,46-47-15,46-45-1,91-69 17,1-23-17,22-23 1,46 23-1,0 69 1,-23 45 0,-46 47-1,-91-47 1,-92 69 0,-45-45-1,-47-47 16,-45-45-31,0-23 16,-23 23 0,23-46-1,23-45 1,91-47 0,69 115-1</inkml:trace>
          <inkml:trace contextRef="#ctx0" brushRef="#br0" timeOffset="19515.3978">21995 7735 0,'366'-92'15,"-68"92"-15,-1 115 16,-22-1 15,-275-114-15</inkml:trace>
        </inkml:traceGroup>
      </inkml:traceGroup>
    </inkml:traceGroup>
  </inkml:traceGroup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6:12.83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28A4262-A506-4FF5-B4E0-B6246BC4CEC0}" emma:medium="tactile" emma:mode="ink">
          <msink:context xmlns:msink="http://schemas.microsoft.com/ink/2010/main" type="inkDrawing" rotatedBoundingBox="10045,5890 19969,7385 19103,13137 9179,11642" semanticType="enclosure" shapeName="Other">
            <msink:sourceLink direction="with" ref="{FB479A0B-10A3-4D33-9845-F935B51D1832}"/>
            <msink:destinationLink direction="with" ref="{4B13F566-02A2-499D-8805-5E725D6F9DE7}"/>
          </msink:context>
        </emma:interpretation>
      </emma:emma>
    </inkml:annotationXML>
    <inkml:trace contextRef="#ctx0" brushRef="#br0">0 0 0,'23'23'0,"23"69"0,-23 137 16,-1 91-1,-22 69 1,-22 46-1,-24-1 1,46 1 0,0 23 15,23 0-31,22-1 16,1-68-1,0-114 1,-46-138-1,23-91 17,-23-46-17,-46-183 1,0-183 0,46 366-1</inkml:trace>
    <inkml:trace contextRef="#ctx0" brushRef="#br0" timeOffset="1131.8793">412-45 0,'229'-69'16,"45"69"-16,115 23 31,92 0-15,45-23-1,46-23 1,69-23 0,46 46-1,22 0 1,-23 23 0,-22 0-1,-69 23 1,-137 22-1,-92-22 1,-160 0 0,-92-1-1,-91 1 17,-23 69-32,23 68 31,-23 68-31,68 47 15,24 68 1,22 69 0,47 45 15,22 70-15,0 22-1,0 0 1,-69-23-1,-45-91 1,-23-92 0,-23-69-1,-69-114 1,0-114 0,-68-23-1,-24-92 1,-45-46-1,-68-22 1,-93 22 0,-91-22-1,-68 22 1,-69-22 15,-320 0-15,-230-1 15,299 47-15,-47-1-1,0 0 1,115 46 0,206 23-1,229-23 1,251 23-1,69 0 1,23-22 0,114 44-1,69-44 1,-68-139 0,-138 161-1</inkml:trace>
  </inkml:traceGroup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6:14.4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A7B656A-F03E-4489-AF82-5C980F9D4D8C}" emma:medium="tactile" emma:mode="ink">
          <msink:context xmlns:msink="http://schemas.microsoft.com/ink/2010/main" type="inkDrawing" rotatedBoundingBox="9925,6681 12850,5823 12932,6102 10007,6960" semanticType="callout" shapeName="Other">
            <msink:destinationLink direction="with" ref="{5F0E4754-E396-4F09-AFB2-888A17C8D007}"/>
          </msink:context>
        </emma:interpretation>
      </emma:emma>
    </inkml:annotationXML>
    <inkml:trace contextRef="#ctx0" brushRef="#br0">0 1052 0,'115'-91'0,"68"-1"16,92 1-16,68-24 15,46 1 1,23-23 0,22 45-1,-45 46 1,-114 1-1,-183 45 1,-70-23 0,-113-23 15,-46-46-15,91 24-1,46 68 1</inkml:trace>
  </inkml:traceGroup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6:15.1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F0E4754-E396-4F09-AFB2-888A17C8D007}" emma:medium="tactile" emma:mode="ink">
          <msink:context xmlns:msink="http://schemas.microsoft.com/ink/2010/main" type="inkDrawing" rotatedBoundingBox="13289,5266 20252,5547 20199,6849 13236,6568" semanticType="callout" shapeName="Other">
            <msink:sourceLink direction="with" ref="{1A7B656A-F03E-4489-AF82-5C980F9D4D8C}"/>
            <msink:sourceLink direction="with" ref="{E5E9A4D6-E7D5-4F43-A3DF-033ED8A5154E}"/>
          </msink:context>
        </emma:interpretation>
      </emma:emma>
    </inkml:annotationXML>
    <inkml:trace contextRef="#ctx0" brushRef="#br0">0 229 0,'297'-92'0,"-91"92"16,23 0-1,46 0 1,45 0 0,46 0-1,69 0 1,23-23 0,68 23-1,0-23 1,-22-22-1,-24 22 1,-68 0 0,23 46-1,-46 0 17,-23 22-32,-69-22 31,-68-23-31,-92 0 15,-68 0 17,-46 0-17,-46 0 1,-46 69 0,-45 0-1,-23 45 1,-69 23-1,-46-22 1,-22 22 0,-24-23-1,46 1 1,69 22 0,69-45-1,91-24 1,23-45-1,92-91 1,91-70 0,-183 138-1</inkml:trace>
  </inkml:traceGroup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6:15.8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5E9A4D6-E7D5-4F43-A3DF-033ED8A5154E}" emma:medium="tactile" emma:mode="ink">
          <msink:context xmlns:msink="http://schemas.microsoft.com/ink/2010/main" type="inkDrawing" rotatedBoundingBox="20728,5663 21483,12581 19565,12791 18810,5873" semanticType="verticalRange" shapeName="Other">
            <msink:sourceLink direction="with" ref="{77B76168-6F8E-4106-8C92-D20F7100FFA5}"/>
            <msink:destinationLink direction="with" ref="{5F0E4754-E396-4F09-AFB2-888A17C8D007}"/>
          </msink:context>
        </emma:interpretation>
      </emma:emma>
    </inkml:annotationXML>
    <inkml:trace contextRef="#ctx0" brushRef="#br0">572 0 0,'68'-22'15,"-68"44"-15,-23 116 0,0 68 0,23 68 16,23 47 0,0 68-1,46 45 1,0 47 0,45 22-1,0 24 1,1-1-1,22-45 1,0-92 0,1-46 15,-24-46-31,-22-136 16,-69-70-1,-1-45 1,-22-23-1,0 0 1,-22-23 0,-1 45 15,23 1-15,0 0-1,-46 23 1,-46 22-1,-68 1 1,-69 22 0,-45 69-1,-1 46 1,69 0 0,-23-46-1,1-115 1,228-68-1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B15FADF-4DED-4DA9-87BD-F5819DA69AA6}" emma:medium="tactile" emma:mode="ink">
          <msink:context xmlns:msink="http://schemas.microsoft.com/ink/2010/main" type="inkDrawing"/>
        </emma:interpretation>
      </emma:emma>
    </inkml:annotationXML>
    <inkml:trace contextRef="#ctx0" brushRef="#br0">21279 2333 0,'0'52'15</inkml:trace>
  </inkml:traceGroup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6:17.7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B13F566-02A2-499D-8805-5E725D6F9DE7}" emma:medium="tactile" emma:mode="ink">
          <msink:context xmlns:msink="http://schemas.microsoft.com/ink/2010/main" type="inkDrawing" rotatedBoundingBox="1790,8019 9632,8758 9488,10281 1646,9542" semanticType="callout" shapeName="Other">
            <msink:sourceLink direction="with" ref="{328A4262-A506-4FF5-B4E0-B6246BC4CEC0}"/>
          </msink:context>
        </emma:interpretation>
      </emma:emma>
    </inkml:annotationXML>
    <inkml:trace contextRef="#ctx0" brushRef="#br0">0 1390 0,'69'-114'0,"-23"-1"0,45-22 16,46-46-1,24-23 1,-1 46-1,0 45 1,-46 24 0,47-1-1,45-45 1,-23 91 0,23 69-1,-46 46 1,23 22-1,-23 69 1,-23 24 15,23 21-15,-22 1 0,-1 23-1,23-46 1,0-23-1,23-91 1,1-69 0,44-46-1,-45-68 1,23-46 0,-23-23-1,23 0 1,-45 45-1,22 1 1,-23 68 0,23 24 15,-46 45-31,0 45 16,1 47-1,-1 68 16,0 46-15,24-23 0,22 0-1,23-46 1,22-68 0,-45-46-1,1-69 1,-70-91-1,-45-46 1,-69 183 0</inkml:trace>
    <inkml:trace contextRef="#ctx0" brushRef="#br0" timeOffset="413.1018">7071 955 0,'137'0'0,"-45"46"0,45 23 16,23-1-1,-22 1 1,-24 0 0,-45-24-1,-92 1 1,-46 0-1,-68 23 1,0-1 0,45-22-1,92-46 1</inkml:trace>
  </inkml:traceGroup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6:23.00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44D855B-EF06-484C-866D-4D8DCA24DAFA}" emma:medium="tactile" emma:mode="ink">
          <msink:context xmlns:msink="http://schemas.microsoft.com/ink/2010/main" type="writingRegion" rotatedBoundingBox="23046,4137 32952,4514 32716,10707 22810,10330"/>
        </emma:interpretation>
      </emma:emma>
    </inkml:annotationXML>
    <inkml:traceGroup>
      <inkml:annotationXML>
        <emma:emma xmlns:emma="http://www.w3.org/2003/04/emma" version="1.0">
          <emma:interpretation id="{E0F4D0C5-C385-401A-9E81-FF05ABFD5DF1}" emma:medium="tactile" emma:mode="ink">
            <msink:context xmlns:msink="http://schemas.microsoft.com/ink/2010/main" type="paragraph" rotatedBoundingBox="22913,5470 23826,3650 24951,4214 24037,60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6F51533-80CB-4657-8C73-AE7C0627DB01}" emma:medium="tactile" emma:mode="ink">
              <msink:context xmlns:msink="http://schemas.microsoft.com/ink/2010/main" type="line" rotatedBoundingBox="22913,5470 23826,3650 24951,4214 24037,6034"/>
            </emma:interpretation>
          </emma:emma>
        </inkml:annotationXML>
        <inkml:traceGroup>
          <inkml:annotationXML>
            <emma:emma xmlns:emma="http://www.w3.org/2003/04/emma" version="1.0">
              <emma:interpretation id="{AA551D33-9462-45D3-8254-0F9BCE06C159}" emma:medium="tactile" emma:mode="ink">
                <msink:context xmlns:msink="http://schemas.microsoft.com/ink/2010/main" type="inkWord" rotatedBoundingBox="22913,5470 23826,3650 24951,4214 24037,6034"/>
              </emma:interpretation>
              <emma:one-of disjunction-type="recognition" id="oneOf0">
                <emma:interpretation id="interp0" emma:lang="it-IT" emma:confidence="0">
                  <emma:literal>v</emma:literal>
                </emma:interpretation>
                <emma:interpretation id="interp1" emma:lang="it-IT" emma:confidence="0">
                  <emma:literal>V</emma:literal>
                </emma:interpretation>
                <emma:interpretation id="interp2" emma:lang="it-IT" emma:confidence="0">
                  <emma:literal>r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"</emma:literal>
                </emma:interpretation>
              </emma:one-of>
            </emma:emma>
          </inkml:annotationXML>
          <inkml:trace contextRef="#ctx0" brushRef="#br0">711-4485 0,'0'46'16,"46"114"-16,-23 115 0,23 68 31,22-46-31,1-68 32,0-46-32,-1-45 15,1-70 1,-46-45-1,0-23 17,22-91-17,47-93 1,0-44 0,-1-24-1,23 0 1,24 1-1,-1 45 1,-23 23 0,-45 91-1,-46 46 1,-23 23 0,-46 46-1,-22 46 1,68-69-1</inkml:trace>
        </inkml:traceGroup>
      </inkml:traceGroup>
    </inkml:traceGroup>
    <inkml:traceGroup>
      <inkml:annotationXML>
        <emma:emma xmlns:emma="http://www.w3.org/2003/04/emma" version="1.0">
          <emma:interpretation id="{C153F07E-6AA6-416F-BA25-85AC3B19FCF2}" emma:medium="tactile" emma:mode="ink">
            <msink:context xmlns:msink="http://schemas.microsoft.com/ink/2010/main" type="paragraph" rotatedBoundingBox="22872,8701 32778,9078 32716,10707 22810,103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F687BDD-6332-487D-BED3-EF38E7707115}" emma:medium="tactile" emma:mode="ink">
              <msink:context xmlns:msink="http://schemas.microsoft.com/ink/2010/main" type="line" rotatedBoundingBox="22872,8701 32778,9078 32716,10707 22810,10330"/>
            </emma:interpretation>
          </emma:emma>
        </inkml:annotationXML>
        <inkml:traceGroup>
          <inkml:annotationXML>
            <emma:emma xmlns:emma="http://www.w3.org/2003/04/emma" version="1.0">
              <emma:interpretation id="{E68F1893-CE2C-4944-ACFA-16F993CAD1AB}" emma:medium="tactile" emma:mode="ink">
                <msink:context xmlns:msink="http://schemas.microsoft.com/ink/2010/main" type="inkWord" rotatedBoundingBox="22872,8701 26238,8829 26176,10458 22810,10330">
                  <msink:destinationLink direction="to" ref="{5C1F2207-2488-417E-A4AE-F253C54BB0DD}"/>
                </msink:context>
              </emma:interpretation>
              <emma:one-of disjunction-type="recognition" id="oneOf1">
                <emma:interpretation id="interp5" emma:lang="it-IT" emma:confidence="0">
                  <emma:literal>4 A</emma:literal>
                </emma:interpretation>
                <emma:interpretation id="interp6" emma:lang="it-IT" emma:confidence="0">
                  <emma:literal>LA</emma:literal>
                </emma:interpretation>
                <emma:interpretation id="interp7" emma:lang="it-IT" emma:confidence="0">
                  <emma:literal>4 t</emma:literal>
                </emma:interpretation>
                <emma:interpretation id="interp8" emma:lang="it-IT" emma:confidence="0">
                  <emma:literal>4 A*</emma:literal>
                </emma:interpretation>
                <emma:interpretation id="interp9" emma:lang="it-IT" emma:confidence="0">
                  <emma:literal>LID</emma:literal>
                </emma:interpretation>
              </emma:one-of>
            </emma:emma>
          </inkml:annotationXML>
          <inkml:trace contextRef="#ctx0" brushRef="#br0" timeOffset="4873.2339">1100 0 0,'-23'46'0,"-45"68"15,-1 47-15,-68 44 16,-46 47 0,-23 23 15,0-69-16,69-46 1,68-69 0,69-45-1,23-46 1,68 23 0,115 0-1,92-46 1,22 23-1,0 23 1,-45 0 0,-69 0-1,-92-23 1,-91 0 0,-114-69-1,-69-91 16,160 160-31</inkml:trace>
          <inkml:trace contextRef="#ctx0" brushRef="#br0" timeOffset="5240.4356">1077 23 0,'92'69'0,"-23"91"16,-1 69-16,24 0 31,22-1-16,1-22 1,-1-23 0,-45-68-1,-24-24 1,-45-68 0,0-23-1,-22-114 1,22 114-1</inkml:trace>
          <inkml:trace contextRef="#ctx0" brushRef="#br0" timeOffset="5656.4672">2839 115 0,'0'114'0,"-45"69"0,-70 69 15,-22 45 1,0-45-1,45-46 1,46-46 0,1-91 15,45-46-31,0-23 16,0-183-1,68-92 1,24 0 15,-92 275-31</inkml:trace>
          <inkml:trace contextRef="#ctx0" brushRef="#br0" timeOffset="6116.4457">2519 321 0,'92'-92'0,"-70"92"0,24 0 15,0 114-15,23 92 0,22 23 0,1 23 16,45 0 0,-45-92-1,-1-23 1,-45-68-1,-23-46 1,-92-46 0,-137-92-1,-46-45 1,1 23 0,22 45-1,114 69 1,115 23 15,23 0-15,137 0-1,161 69 1,-1 0 0,-137 22-1,-91-91 1,-92 0-1</inkml:trace>
        </inkml:traceGroup>
        <inkml:traceGroup>
          <inkml:annotationXML>
            <emma:emma xmlns:emma="http://www.w3.org/2003/04/emma" version="1.0">
              <emma:interpretation id="{DE3930B7-38F3-41E2-81F4-1C7DB915059D}" emma:medium="tactile" emma:mode="ink">
                <msink:context xmlns:msink="http://schemas.microsoft.com/ink/2010/main" type="inkWord" rotatedBoundingBox="27522,9338 32761,9537 32720,10618 27481,10419"/>
              </emma:interpretation>
              <emma:one-of disjunction-type="recognition" id="oneOf2">
                <emma:interpretation id="interp10" emma:lang="it-IT" emma:confidence="0">
                  <emma:literal>atri</emma:literal>
                </emma:interpretation>
                <emma:interpretation id="interp11" emma:lang="it-IT" emma:confidence="0">
                  <emma:literal>atea</emma:literal>
                </emma:interpretation>
                <emma:interpretation id="interp12" emma:lang="it-IT" emma:confidence="0">
                  <emma:literal>antri</emma:literal>
                </emma:interpretation>
                <emma:interpretation id="interp13" emma:lang="it-IT" emma:confidence="0">
                  <emma:literal>atei</emma:literal>
                </emma:interpretation>
                <emma:interpretation id="interp14" emma:lang="it-IT" emma:confidence="0">
                  <emma:literal>atta</emma:literal>
                </emma:interpretation>
              </emma:one-of>
            </emma:emma>
          </inkml:annotationXML>
          <inkml:trace contextRef="#ctx0" brushRef="#br1" timeOffset="12695.8">4670 1671 0,'23'0'16,"0"-23"-16,-23-23 0,0-23 15,46 1-15,22-1 0,1-23 16,-1 1-1,47-1 1,-1-22 15,24 0-15,-1-1 0,0 47-1,-22 22 1,-47 23-1,1 23 1,0 23 0,-24 23-1,24 45 1,0 46 0,22 1-1,24 22 1,22 0 15,0-91-31,23 45 16,1-45-1,22-46 1,-23-1 15,23-67-15,0-1-1,-23-23 1,-23 24 0,-45-1-1,-46 0 1,-46 46 0</inkml:trace>
          <inkml:trace contextRef="#ctx0" brushRef="#br1" timeOffset="13749.5514">7622 1373 0,'46'-23'0,"-23"0"0,-1 0 15,24 1-15,0-1 0,0-23 0,22 0 16,24 0-16,-1 1 16,1-1-1,22 23 1,-22 0 0,22 23-1,-22-23 1,22 46-1,-22-23 1,-1 46 0,1 0-1,-1 22 1,1 47 15,22-1-15,1 1-1,-1-1 1,1 0 0,-1-22-1,-22-46 1,-47-23 0,-22-69-1,-69-92 1,46 138-1</inkml:trace>
          <inkml:trace contextRef="#ctx0" brushRef="#br1" timeOffset="14396.0606">5768 915 0,'23'-68'0,"-23"45"16,0 69-16,0 22 0,-23 47 0,23-24 16,0 24-16,23-1 15,-23 1 1,23-24-1,-23-45 17,0-46-17,0 0 1,-23 0 0,-22-46-1,22 0 1,0-22-1,0 22 1,23 46 0</inkml:trace>
          <inkml:trace contextRef="#ctx0" brushRef="#br1" timeOffset="15116.7914">5654 847 0,'-46'23'0,"-22"0"0,-1 45 0,0-22 15,23 0-15,46-23 16,0-23 0,46-23-1,23-23 1,0-23 0,-24 1-1,-22 22 1,0 23-1,-46 0 1,23 23 0,0 0-1,0 23 1,0-23 15,46 23-15,23 46-1,22-24 1,-22 24 0,-23-46-1,-24 23 1,-22-1 0,-22-90-1,22 45 16</inkml:trace>
          <inkml:trace contextRef="#ctx0" brushRef="#br1" timeOffset="15539.6592">5425 1373 0,'69'69'0,"-23"-23"0,-24 22 15,24 1-15,0-23 16,0-24 0,-23-44 15,22-1-15,24-46-1,0-22 1,22 22-1,-22 69 1,-46-23 0,-23 23-1</inkml:trace>
        </inkml:traceGroup>
      </inkml:traceGroup>
    </inkml:traceGroup>
  </inkml:traceGroup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7:51.75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78C27C4-8FCA-439A-8CF9-EC0641C675FE}" emma:medium="tactile" emma:mode="ink">
          <msink:context xmlns:msink="http://schemas.microsoft.com/ink/2010/main" type="writingRegion" rotatedBoundingBox="1741,4771 7913,2870 9027,6485 2855,8386"/>
        </emma:interpretation>
      </emma:emma>
    </inkml:annotationXML>
    <inkml:traceGroup>
      <inkml:annotationXML>
        <emma:emma xmlns:emma="http://www.w3.org/2003/04/emma" version="1.0">
          <emma:interpretation id="{8BA4EE64-F5BD-4D93-B243-275458F89CF6}" emma:medium="tactile" emma:mode="ink">
            <msink:context xmlns:msink="http://schemas.microsoft.com/ink/2010/main" type="paragraph" rotatedBoundingBox="1741,4771 7913,2870 9027,6485 2855,838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15417E1-2E28-4F16-897A-9181A2B89E1D}" emma:medium="tactile" emma:mode="ink">
              <msink:context xmlns:msink="http://schemas.microsoft.com/ink/2010/main" type="line" rotatedBoundingBox="1741,4771 7913,2870 9027,6485 2855,8386"/>
            </emma:interpretation>
          </emma:emma>
        </inkml:annotationXML>
        <inkml:traceGroup>
          <inkml:annotationXML>
            <emma:emma xmlns:emma="http://www.w3.org/2003/04/emma" version="1.0">
              <emma:interpretation id="{A5258F44-F241-428F-9C11-433107595C83}" emma:medium="tactile" emma:mode="ink">
                <msink:context xmlns:msink="http://schemas.microsoft.com/ink/2010/main" type="inkWord" rotatedBoundingBox="1741,4771 7913,2870 9027,6485 2855,8386"/>
              </emma:interpretation>
              <emma:one-of disjunction-type="recognition" id="oneOf0">
                <emma:interpretation id="interp0" emma:lang="it-IT" emma:confidence="0">
                  <emma:literal>Esame</emma:literal>
                </emma:interpretation>
                <emma:interpretation id="interp1" emma:lang="it-IT" emma:confidence="0">
                  <emma:literal>Efrem</emma:literal>
                </emma:interpretation>
                <emma:interpretation id="interp2" emma:lang="it-IT" emma:confidence="0">
                  <emma:literal>stoni</emma:literal>
                </emma:interpretation>
                <emma:interpretation id="interp3" emma:lang="it-IT" emma:confidence="0">
                  <emma:literal>Èsem</emma:literal>
                </emma:interpretation>
                <emma:interpretation id="interp4" emma:lang="it-IT" emma:confidence="0">
                  <emma:literal>Èslm</emma:literal>
                </emma:interpretation>
              </emma:one-of>
            </emma:emma>
          </inkml:annotationXML>
          <inkml:trace contextRef="#ctx0" brushRef="#br0">1145-4371 0,'45'114'0,"24"69"0,22 23 15,1 46 1,22-23 15,-22-46-31,-46-69 16,-23-45-1,-23-46 48,-92-92-63,-22-22 16,-24 45-1,24 46 1,0 46-1,22 22 1,-22 47 0,45-24-1,23-45 1,23-23 0,46-46-1,92-91 1,-115 114-1</inkml:trace>
          <inkml:trace contextRef="#ctx0" brushRef="#br0" timeOffset="537.13">1923-3296 0,'160'23'0,"46"-46"0,-23 46 15,-69-23 1,-45 46-1,-69-92 1,0 1 0,0 45-1</inkml:trace>
          <inkml:trace contextRef="#ctx0" brushRef="#br0" timeOffset="340.8334">1808-3753 0,'92'0'0,"68"0"0,46 0 0,-23 0 31,0 23-15,-160-23 0,-69 45-1,-137 1 17,23-46-32,160 0 15</inkml:trace>
          <inkml:trace contextRef="#ctx0" brushRef="#br0" timeOffset="1625.0623">3021-3593 0,'91'-23'0,"-45"-23"15,23 1-15,-23-47 0,22-22 16,-45 22-1,23 1 1,0 68 15,-46 0-15,0 46 0,-46 45-1,23 70 1,46 45-1,-23-23 1,23-46 0,-23 1-1,-23-47 32,-69 1-47,-22-46 16,0-23-1,22-23-15,46 23 16,46 0 15,23 0-15,92 0 0,68 0-1,-23 0 1,-69 23-1,-45-23 1,-23 0 0,-46 0-1,0 0 1,23 0 0,23 0-1,23 0 1,23 23-1,22 0 1,1-23 0,-1 0-1,24-23 17,-1-23-17,0-46 1,-45-45-1,-46 0 1,-46-46 0,-69 23-1,-22 45 17,-23 47-32,-1 90 15,24 47 1,23 68-1,68 24 1,68 22 0,24-23-1,45-46 1,24-22 0,-1-115-1,23-92 1,-160 115-1</inkml:trace>
          <inkml:trace contextRef="#ctx0" brushRef="#br0" timeOffset="2300.8696">4554-3502 0,'0'206'31,"23"-91"-31,0-47 16,0-22 0,0-46-1,45-46 1,-22-45-1,46-92 1,-47 91 0,-22 69-1,-23 1 1,0 44 0,23 93-1,-23-1 1,0-22-1,23-24 1,23-68 0,22-22-1,1-47 17,-23-23-17,22 1 1,-22 68-1,-23 0 1,-23 46 15,46 23-31,45 22 16,24-22 0,-24 0-1,1-23 1,-23 0-1,-24 22 1,-45-67 0,0 22 15</inkml:trace>
          <inkml:trace contextRef="#ctx0" brushRef="#br0" timeOffset="-1765.6927">527-1534 0,'23'23'16,"91"0"-16,69-23 0,46 0 0,91-23 15,23 0 17,24 23-17,-1 0 1,-23 0-1,-68 0 1,-92 23 0,-69 0-1,-22-23 1,-24-23 0,-22-91-1,-46 114 1</inkml:trace>
          <inkml:trace contextRef="#ctx0" brushRef="#br0" timeOffset="-810.578">1213-1923 0,'-137'23'16,"-46"23"-16,-92 46 0,1-1 16,-24 24-1,69-1 17,115-45-17,91-24 1,46-22-1,160 0 1,114 0 0,1 0-1,-115 23 1,-69-23 0,-68-1-1,-46 1 16,0-23-31,-23-45 16,23-116 0,23-22-1,-23 183 1</inkml:trace>
          <inkml:trace contextRef="#ctx0" brushRef="#br0" timeOffset="-1415.0933">3479-2014 0,'22'23'0,"116"45"16,68 1-16,45 0 0,-45-1 15,-45 1 1,-116-23 0,-45 0-1,-45 22 16,-93 1-15,-68-1 0,-23 24-1,24-46 1,67-69 0,138 23-1</inkml:trace>
        </inkml:traceGroup>
      </inkml:traceGroup>
    </inkml:traceGroup>
  </inkml:traceGroup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6:30.63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7586CF1-17C3-49AC-9534-3B6B9D0903BF}" emma:medium="tactile" emma:mode="ink">
          <msink:context xmlns:msink="http://schemas.microsoft.com/ink/2010/main" type="writingRegion" rotatedBoundingBox="2425,8421 2997,8421 2997,9794 2425,9794"/>
        </emma:interpretation>
      </emma:emma>
    </inkml:annotationXML>
    <inkml:traceGroup>
      <inkml:annotationXML>
        <emma:emma xmlns:emma="http://www.w3.org/2003/04/emma" version="1.0">
          <emma:interpretation id="{49D17F7D-6F74-49E8-94C1-631409EEA7B9}" emma:medium="tactile" emma:mode="ink">
            <msink:context xmlns:msink="http://schemas.microsoft.com/ink/2010/main" type="paragraph" rotatedBoundingBox="2425,8421 2997,8421 2997,9794 2425,97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700EA05-2FDD-4A57-8375-D1A1CCF35705}" emma:medium="tactile" emma:mode="ink">
              <msink:context xmlns:msink="http://schemas.microsoft.com/ink/2010/main" type="line" rotatedBoundingBox="2425,8421 2997,8421 2997,9794 2425,9794"/>
            </emma:interpretation>
          </emma:emma>
        </inkml:annotationXML>
        <inkml:traceGroup>
          <inkml:annotationXML>
            <emma:emma xmlns:emma="http://www.w3.org/2003/04/emma" version="1.0">
              <emma:interpretation id="{90959E4D-8F1B-492A-A93B-ECE54572A1E6}" emma:medium="tactile" emma:mode="ink">
                <msink:context xmlns:msink="http://schemas.microsoft.com/ink/2010/main" type="inkWord" rotatedBoundingBox="2425,8421 2997,8421 2997,9794 2425,9794"/>
              </emma:interpretation>
              <emma:one-of disjunction-type="recognition" id="oneOf0">
                <emma:interpretation id="interp0" emma:lang="it-IT" emma:confidence="0">
                  <emma:literal>P.</emma:literal>
                </emma:interpretation>
                <emma:interpretation id="interp1" emma:lang="it-IT" emma:confidence="0">
                  <emma:literal>MI</emma:literal>
                </emma:interpretation>
                <emma:interpretation id="interp2" emma:lang="it-IT" emma:confidence="0">
                  <emma:literal>"I</emma:literal>
                </emma:interpretation>
                <emma:interpretation id="interp3" emma:lang="it-IT" emma:confidence="0">
                  <emma:literal>*I</emma:literal>
                </emma:interpretation>
                <emma:interpretation id="interp4" emma:lang="it-IT" emma:confidence="0">
                  <emma:literal>ft</emma:literal>
                </emma:interpretation>
              </emma:one-of>
            </emma:emma>
          </inkml:annotationXML>
          <inkml:trace contextRef="#ctx0" brushRef="#br0">115 0 0,'23'68'15,"-23"92"-15,0 23 0,-46 23 16,23 0-1,0-45 1,0-70 0,23-45 15,0-23-15,0-23-1,0-46 1,-23-91-1,23 137 1</inkml:trace>
          <inkml:trace contextRef="#ctx0" brushRef="#br0" timeOffset="922.887">0-46 0,'-23'46'16,"-68"45"-16,-23 24 0,22-24 16,46-45 15,46-46-31,0 0 15,23-23 17,23-91-17,23 22 1,-24 46 0,1 0-1,23 46 1,-1 23-1,24 46 1,22 0 0,-114-69-1,0 0 1</inkml:trace>
          <inkml:trace contextRef="#ctx0" brushRef="#br0" timeOffset="385.757">-251 1235 0,'45'23'0,"-22"0"16,23-23-16,-23 23 0,23-23 0,-1 23 15,1-46-15,23-23 0,-23 23 0,-23 23 16,-1-23 0,-22 46-1,0-23 16,-45-23-15,45 23-16</inkml:trace>
        </inkml:traceGroup>
      </inkml:traceGroup>
    </inkml:traceGroup>
  </inkml:traceGroup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7:59.07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A3CA988-CB0A-4793-B8F8-5539DFE7E6FF}" emma:medium="tactile" emma:mode="ink">
          <msink:context xmlns:msink="http://schemas.microsoft.com/ink/2010/main" type="inkDrawing" rotatedBoundingBox="11681,7554 17155,6915 17657,11215 12183,11853" hotPoints="17172,9146 14739,11580 12305,9146 14739,6713" semanticType="enclosure" shapeName="Circle"/>
        </emma:interpretation>
      </emma:emma>
    </inkml:annotationXML>
    <inkml:trace contextRef="#ctx0" brushRef="#br0">4668 559 0,'0'-23'0,"-23"-23"0,-46-22 0,-45-24 15,-23 24 1,-23-1 0,-46 23-1,-46-22 1,-46 22 0,-45 23-1,23 23 1,-46 23-1,22 45 1,-22 47 0,-23 22-1,23 69 17,23 46-17,91-1 1,69 70-1,69-1 1,91-22 0,69 22-1,68-22 1,115-1 0,91 0-1,46-22 1,69-46-1,23-23 1,22-69 0,24-22-1,-47-47 17,-22-91-32,-46-68 15,-23-46 1,-45-92 15,-70-69-15,-45-68-1,-68 0 1,-70-69 0,-113 46-1,-70 0 1,-91 46-1,-46 45 1,-68 115 0,0 92-1,45 91 1,275 0 0</inkml:trace>
  </inkml:traceGroup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7:22.28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DA4F14E-D7DC-4FA7-B343-5F81CFEB9672}" emma:medium="tactile" emma:mode="ink">
          <msink:context xmlns:msink="http://schemas.microsoft.com/ink/2010/main" type="inkDrawing" rotatedBoundingBox="13112,8604 16048,9765 15375,11467 12438,10305" semanticType="underline" shapeName="Other"/>
        </emma:interpretation>
      </emma:emma>
    </inkml:annotationXML>
    <inkml:trace contextRef="#ctx0" brushRef="#br0">-2928 755 0,'0'69'15,"-46"91"-15,23 46 0,0 45 16,-23 24 0,23 22-1,0-68 1,46-23 0,0-69-1,23-45 16,0-69-15,0 0 0,45-46-1,1 0 1,68-23 0,46 0-1,45 24 1,47 22-1,22 45 1,46-22 0,-22 23-1,-93 0 1,-90-23 0,-93-23-1,-68 0 1,-91-92-1,-92-22 1,183 114 0</inkml:trace>
  </inkml:traceGroup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7:22.91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7C61651-CEFC-4C9F-B8A8-E13E0643C3B1}" emma:medium="tactile" emma:mode="ink">
          <msink:context xmlns:msink="http://schemas.microsoft.com/ink/2010/main" type="inkDrawing" rotatedBoundingBox="14439,7101 17090,9331 15922,10719 13272,8489" semanticType="callout" shapeName="Other">
            <msink:sourceLink direction="with" ref="{FB479A0B-10A3-4D33-9845-F935B51D1832}"/>
          </msink:context>
        </emma:interpretation>
      </emma:emma>
    </inkml:annotationXML>
    <inkml:trace contextRef="#ctx0" brushRef="#br0">-2768 640 0,'274'-45'16,"-22"68"-16,23-1 16,68-22-1,0-22 1,23 22 15,-45-23-31,-47 23 31,-68 23-15,-114-23 0,-47 0-1,-22 45 1,-46 47 0,-22 45-1,22 69 1,0 46-1,23 45 1,0 1 0,46-24-1,-1-68 1,-22-68 15,-23-24-15,-45-114-1,-93-160 1,24-92 0,114 252-1</inkml:trace>
  </inkml:traceGroup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7:25.02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E9EE35C8-8556-41B5-8BB2-25563E736F4B}" emma:medium="tactile" emma:mode="ink">
          <msink:context xmlns:msink="http://schemas.microsoft.com/ink/2010/main" type="inkDrawing" rotatedBoundingBox="16041,10296 16747,7809 17465,8013 16759,10500" semanticType="callout" shapeName="Other">
            <msink:sourceLink direction="with" ref="{FB479A0B-10A3-4D33-9845-F935B51D1832}"/>
          </msink:context>
        </emma:interpretation>
      </emma:emma>
    </inkml:annotationXML>
    <inkml:trace contextRef="#ctx0" brushRef="#br0">847 0 0,'23'45'0,"-23"70"16,0 22-1,0 23-15,23 23 16,-23 23 0,0 0-1,23 0 1,-23-23 0,23-45 15,0-47-16,0-45 1,-23-46 0,0-23-1,22-46 1,-44 24 0,-1 22-1,0 23 1,0 46-1,23 22 1,0 1 0,-23-46-1,23-23 17,23 0-32,-46 0 15,-23 45 1,-22 1-1,-47 46 1,-22 22 15,-23 23-15,45-45 0,1 0-1,45-47 1,1-22-1,136-137 1,-68 114 0</inkml:trace>
  </inkml:traceGroup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7:26.18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7B76168-6F8E-4106-8C92-D20F7100FFA5}" emma:medium="tactile" emma:mode="ink">
          <msink:context xmlns:msink="http://schemas.microsoft.com/ink/2010/main" type="writingRegion" rotatedBoundingBox="16913,7860 16597,14522 12724,14339 13040,7676">
            <msink:destinationLink direction="with" ref="{E5E9A4D6-E7D5-4F43-A3DF-033ED8A5154E}"/>
          </msink:context>
        </emma:interpretation>
      </emma:emma>
    </inkml:annotationXML>
    <inkml:traceGroup>
      <inkml:annotationXML>
        <emma:emma xmlns:emma="http://www.w3.org/2003/04/emma" version="1.0">
          <emma:interpretation id="{82E7805D-300C-4F43-8A54-D35EA5358F61}" emma:medium="tactile" emma:mode="ink">
            <msink:context xmlns:msink="http://schemas.microsoft.com/ink/2010/main" type="paragraph" rotatedBoundingBox="16913,7860 16597,14522 12724,14339 13040,767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054D269-A96F-4926-A73A-E18627ED76D3}" emma:medium="tactile" emma:mode="ink">
              <msink:context xmlns:msink="http://schemas.microsoft.com/ink/2010/main" type="line" rotatedBoundingBox="16913,7860 16597,14522 12724,14339 13040,7676"/>
            </emma:interpretation>
          </emma:emma>
        </inkml:annotationXML>
        <inkml:traceGroup>
          <inkml:annotationXML>
            <emma:emma xmlns:emma="http://www.w3.org/2003/04/emma" version="1.0">
              <emma:interpretation id="{FB479A0B-10A3-4D33-9845-F935B51D1832}" emma:medium="tactile" emma:mode="ink">
                <msink:context xmlns:msink="http://schemas.microsoft.com/ink/2010/main" type="inkWord" rotatedBoundingBox="12724,14339 13040,7676 16913,7860 16597,14522">
                  <msink:destinationLink direction="with" ref="{47C61651-CEFC-4C9F-B8A8-E13E0643C3B1}"/>
                  <msink:destinationLink direction="with" ref="{E9EE35C8-8556-41B5-8BB2-25563E736F4B}"/>
                  <msink:destinationLink direction="with" ref="{328A4262-A506-4FF5-B4E0-B6246BC4CEC0}"/>
                  <msink:destinationLink direction="with" ref="{912CCC8D-9874-4BDE-A5DD-695A66ED8CA4}"/>
                </msink:context>
              </emma:interpretation>
              <emma:one-of disjunction-type="recognition" id="oneOf0">
                <emma:interpretation id="interp0" emma:lang="it-IT" emma:confidence="0">
                  <emma:literal>¥</emma:literal>
                </emma:interpretation>
                <emma:interpretation id="interp1" emma:lang="it-IT" emma:confidence="0">
                  <emma:literal>;</emma:literal>
                </emma:interpretation>
                <emma:interpretation id="interp2" emma:lang="it-IT" emma:confidence="0">
                  <emma:literal>e</emma:literal>
                </emma:interpretation>
                <emma:interpretation id="interp3" emma:lang="it-IT" emma:confidence="0">
                  <emma:literal>:</emma:literal>
                </emma:interpretation>
                <emma:interpretation id="interp4" emma:lang="it-IT" emma:confidence="0">
                  <emma:literal>E</emma:literal>
                </emma:interpretation>
              </emma:one-of>
            </emma:emma>
          </inkml:annotationXML>
          <inkml:trace contextRef="#ctx0" brushRef="#br0">-1693 618 0,'-46'68'0,"-159"115"0,-139 69 16,47-46-1,45-23 1,92-46 0,68-68-1,92-46 1,46-23 15,183-69-31,114-114 31,0 0-31,1 0 16,-24 23 0,-91 68 15,-92 47-15,-91 45-1,-69 22 1,-91 93-1,-115 68 1,-46 46 0,-45 22-1,68-22 1,23-69 0,115-22-1,91-93 1,46-22-1,183-68 1,160-93 0,0 1-1,46-46 1,-46 69 0,-114 22-1,-115 69 1,-137 23 15,-46 46-15,-137 68-1,-46 69 1,92-22 0,91-24-1,69-46 1,92-22-1,114-23 1,91-46 0,-91-115-1,-229 115 1</inkml:trace>
          <inkml:trace contextRef="#ctx0" brushRef="#br0" timeOffset="-1887.7678">-2837 503 0,'23'-23'0,"46"0"0,45 0 16,69-45-16,46-1 0,23-22 15,-1 45 1,-22-23 0,-92 46-1,-68 0 1,-46 23-1,-46 0 1,-46-22 0,1-1 15,45-23-15,0 23-1,23 0 1,23 23-1,23 23 1,-23 0 0,68-46-1,46 46 1,24-23 0,45 0-1,22 0 1,47 23-1,0-23 1,-24 23 0,-45-23-1,-23 0 1,-45 23 15,-70-23-31,-45 22 31,-23 24-15,-46 0 0,-22 23-1,-24-24 1,-45 24 0,-23 0-1,22-24 1,47 1-1,22-23 1,115-92 0,-46 69-1</inkml:trace>
          <inkml:trace contextRef="#ctx0" brushRef="#br0" timeOffset="33602.8528">-1372 3844 0,'0'23'0,"0"68"0,-23 115 0,0 46 0,46 46 16,-23 22 15,23-23-15,22 1-1,-22-46 1,0-92-1,0-69 1,-23-68 0,0-23-1,0-23 1,-23-22 0,0-93-1,23 47 1,-23 22-1,0 46 1,23 23 15</inkml:trace>
          <inkml:trace contextRef="#ctx0" brushRef="#br0" timeOffset="34471.0502">-2013 5904 0,'0'22'0,"114"116"0,-22-47 16,-1 24-1,47-24 1,-1 24 0,-23-47-1,1-22 1,-47-46 0,1-23-1,0-46 1,22-45-1,-22 23 1,-23 22 0,22 0-1,1 23 1,-46 46 0,-23-22-1,-46 22 16,-68 22-31,-24-44 16,-22-24 0,-46 0 15,23 23-15,69 0-1,68 23 1,92 69-1,160-46 1,-206-23 0</inkml:trace>
        </inkml:traceGroup>
      </inkml:traceGroup>
    </inkml:traceGroup>
  </inkml:traceGroup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8:10.50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12CCC8D-9874-4BDE-A5DD-695A66ED8CA4}" emma:medium="tactile" emma:mode="ink">
          <msink:context xmlns:msink="http://schemas.microsoft.com/ink/2010/main" type="inkDrawing" rotatedBoundingBox="12117,11901 23052,13868 22120,19047 11185,17080" semanticType="enclosure" shapeName="Other">
            <msink:sourceLink direction="with" ref="{FB479A0B-10A3-4D33-9845-F935B51D1832}"/>
            <msink:sourceLink direction="with" ref="{E5EF20DC-8528-46EE-977F-5B830AE8A5A0}"/>
            <msink:destinationLink direction="from" ref="{5C1F2207-2488-417E-A4AE-F253C54BB0DD}"/>
          </msink:context>
        </emma:interpretation>
      </emma:emma>
    </inkml:annotationXML>
    <inkml:trace contextRef="#ctx0" brushRef="#br0">6865 553 0,'-275'-184'0,"24"93"31,-70 22-31,-45 24 16,-91-1 0,-1 0-1,-45 0 1,-47 23-1,1 23 1,-23 23 0,0 92-1,46 22 1,45 46 0,46 69-1,138 45 1,114 1 15,114 45-15,138 23-1,91 0 1,137 23 0,92-23-1,115 23 1,45-23-1,-23-22 1,24-70 0,22-45-1,0-69 1,91-22 15,47-70-31,-24 1 16,-22-23-1,-1-23 1,-68-46 0,-23-46-1,-22-45 17,-24-115-17,-91-46 1,-92-91-1,-91-46 1,-115 0 0,-91-45-1,-138-1 1,-160 23 0,-114 46-1,-114 0 1,-138 23-1,-46 69 1,-45 22 15,-46 92-31,-23 68 16,114 161 15,184 46-31,342 22 16,138-114-1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27:33.164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5584 793 0,'23'-68'0,"0"-1"0,-46-23 0,0 1 16,-46 22-1,-45 1 1,-1-1 0,-68 23-1,-68-23 1,-24 1 0,-22 22-1,-24 23 1,-22 23-1,-23 0 1,23 46 0,-24 23 15,1 45-31,0 23 16,23 46-1,45 46 1,24 23 15,22 22-15,46 24-1,46 22 1,46 24 0,22 45-1,46 22 1,23 24-1,69 0 1,69 23 0,-1-24-1,69 24 1,23-46 0,46-46-1,45-23 1,46-45-1,47-69 17,-24-46-32,46-46 15,-46-91 1,68-69 0,-22-46-1,-46-91 16,23-23-15,-22-69 0,-47-22-1,0-70 1,1-67 0,-70-24-1,-45-23 1,-46-45-1,-91-24 1,-69-22 0,-91 0 15,-161-46-31,-160 0 16,-229 0-1,-205 69 1,846 526-1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8:02.30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E5EF20DC-8528-46EE-977F-5B830AE8A5A0}" emma:medium="tactile" emma:mode="ink">
          <msink:context xmlns:msink="http://schemas.microsoft.com/ink/2010/main" type="writingRegion" rotatedBoundingBox="12845,14018 21900,14357 21829,16271 12773,15932">
            <msink:destinationLink direction="with" ref="{912CCC8D-9874-4BDE-A5DD-695A66ED8CA4}"/>
          </msink:context>
        </emma:interpretation>
      </emma:emma>
    </inkml:annotationXML>
    <inkml:traceGroup>
      <inkml:annotationXML>
        <emma:emma xmlns:emma="http://www.w3.org/2003/04/emma" version="1.0">
          <emma:interpretation id="{410CEE7A-513F-4D89-965D-1F5023C9F44B}" emma:medium="tactile" emma:mode="ink">
            <msink:context xmlns:msink="http://schemas.microsoft.com/ink/2010/main" type="paragraph" rotatedBoundingBox="12845,14018 21900,14357 21829,16271 12773,1593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EA1AE6A-B7BE-4D16-9E4E-EED429E848CC}" emma:medium="tactile" emma:mode="ink">
              <msink:context xmlns:msink="http://schemas.microsoft.com/ink/2010/main" type="line" rotatedBoundingBox="12845,14018 21900,14357 21829,16271 12773,15932"/>
            </emma:interpretation>
          </emma:emma>
        </inkml:annotationXML>
        <inkml:traceGroup>
          <inkml:annotationXML>
            <emma:emma xmlns:emma="http://www.w3.org/2003/04/emma" version="1.0">
              <emma:interpretation id="{089965C4-2055-482D-A134-9E417386A291}" emma:medium="tactile" emma:mode="ink">
                <msink:context xmlns:msink="http://schemas.microsoft.com/ink/2010/main" type="inkWord" rotatedBoundingBox="12838,14208 17286,14374 17221,16098 12773,15932"/>
              </emma:interpretation>
              <emma:one-of disjunction-type="recognition" id="oneOf0">
                <emma:interpretation id="interp0" emma:lang="it-IT" emma:confidence="0">
                  <emma:literal>4x5</emma:literal>
                </emma:interpretation>
                <emma:interpretation id="interp1" emma:lang="it-IT" emma:confidence="0">
                  <emma:literal>4x5,</emma:literal>
                </emma:interpretation>
                <emma:interpretation id="interp2" emma:lang="it-IT" emma:confidence="0">
                  <emma:literal>4x5)</emma:literal>
                </emma:interpretation>
                <emma:interpretation id="interp3" emma:lang="it-IT" emma:confidence="0">
                  <emma:literal>4x5.</emma:literal>
                </emma:interpretation>
                <emma:interpretation id="interp4" emma:lang="it-IT" emma:confidence="0">
                  <emma:literal>4x5),</emma:literal>
                </emma:interpretation>
              </emma:one-of>
            </emma:emma>
          </inkml:annotationXML>
          <inkml:trace contextRef="#ctx0" brushRef="#br0">-2539 6384 0,'45'23'0,"24"68"0,0 70 0,22 22 16,-22 46-1,22-24 1,24-44 0,-47-24-1,-22-68 1,-23-69-1,-23 0 1,-23-115 0,46-45-1,-23 160 1</inkml:trace>
          <inkml:trace contextRef="#ctx0" brushRef="#br0" timeOffset="-292.0034">-2219 6544 0,'-23'46'0,"-68"68"15,-70 69-15,-45 1 16,23-24 0,23-23-1,46-23 1,45-22 0,46-46-1,46-23 16,91 22-15,92-22 0,23 0-1,0-23 1,-23 23 0,0 0-1,-46 0 1,-45-23-1,-47 23 1,-68-23 0,-46-46-1,-68-23 1,0-91 0,-24-23-1,-22-69 1,46 1-1,114 251 1</inkml:trace>
          <inkml:trace contextRef="#ctx0" brushRef="#br0" timeOffset="412.1252">-732 7093 0,'-91'46'0,"-24"46"0,1 22 31,0 23-31,22 1 31,23-47-31,24-22 16,22-23-1,0-46 1,23-115 0,46-68-1,-24 0 1,-22 183 15</inkml:trace>
          <inkml:trace contextRef="#ctx0" brushRef="#br0" timeOffset="644.5559">-1418 7162 0,'91'114'0,"1"1"0,22 45 16,-22-23-1,-1-45 1,-22-23-1,-46-47 1,-23-44 0,-23-116-1,0-22 1,23 160 0</inkml:trace>
          <inkml:trace contextRef="#ctx0" brushRef="#br0" timeOffset="3820.4592">-114 6682 0,'23'22'15,"46"47"-15,68 23 0,46 22 0,23 0 16,0-22 0,0-1 15,-46 1-31,-68-46 31,-47-46-15,-45 0-1,-45 0 1,-93 23 0,-45 22-1,-23 1 1,23 23-1,-23-23 1,92 45 0,-1-68-1,70 0 1,45-23 15,68-23-31,70-91 16,-138 114-1</inkml:trace>
          <inkml:trace contextRef="#ctx0" brushRef="#br0" timeOffset="4136.8776">1190 7665 0,'-22'46'16,"-116"46"-16,-45-24 0,-46 24 16,46-1-16,69 1 15,45-46 1,69-23 15,23-46-15,114-69-1,47-68 1,-184 160 0</inkml:trace>
        </inkml:traceGroup>
        <inkml:traceGroup>
          <inkml:annotationXML>
            <emma:emma xmlns:emma="http://www.w3.org/2003/04/emma" version="1.0">
              <emma:interpretation id="{6DBBE9A9-76B2-47BC-9D74-902DD63FE4D7}" emma:medium="tactile" emma:mode="ink">
                <msink:context xmlns:msink="http://schemas.microsoft.com/ink/2010/main" type="inkWord" rotatedBoundingBox="17937,14208 21900,14357 21830,16247 17866,16098"/>
              </emma:interpretation>
              <emma:one-of disjunction-type="recognition" id="oneOf1">
                <emma:interpretation id="interp5" emma:lang="it-IT" emma:confidence="0">
                  <emma:literal>Lom</emma:literal>
                </emma:interpretation>
                <emma:interpretation id="interp6" emma:lang="it-IT" emma:confidence="0">
                  <emma:literal>Tom</emma:literal>
                </emma:interpretation>
                <emma:interpretation id="interp7" emma:lang="it-IT" emma:confidence="0">
                  <emma:literal>Dom</emma:literal>
                </emma:interpretation>
                <emma:interpretation id="interp8" emma:lang="it-IT" emma:confidence="0">
                  <emma:literal>san</emma:literal>
                </emma:interpretation>
                <emma:interpretation id="interp9" emma:lang="it-IT" emma:confidence="0">
                  <emma:literal>dom</emma:literal>
                </emma:interpretation>
              </emma:one-of>
            </emma:emma>
          </inkml:annotationXML>
          <inkml:trace contextRef="#ctx0" brushRef="#br0" timeOffset="5412.3172">1877 6956 0,'91'46'15,"-22"-23"-15,23-69 0,22-46 0,1-45 31,-24 0-15,-22 22 0,-46 24-1,-23 68 1,-23 23 0,0 23-1,0 91 1,0 47-1,0 44 1,46 24 0,0-23-1,0-23 1,-23-45 0,-69-47-1,-22-91 1,-70-23-1,1-45 1,23-1 0,114 23-1,46 46 1,114 23 15,46 0-15,23 23-1,-23-23 1,-68-23 0,-92 0-1,-23 0 1,0 0 0,23 0-1,-1 45 1,70 47-1,45-23 1,23-24 0,46-22-1,-23-46 1,23-68 0,-68-69-1,-47-69 1,-68-23-1,-69 0 1,-68 24 0,-69 90-1,0 92 17,-23 92-17,46 92 1,22 159-1,138-45 1,69-1 0,68-22-1,69-114 1,46-115 0,-252 0-1</inkml:trace>
          <inkml:trace contextRef="#ctx0" brushRef="#br0" timeOffset="6110.5862">4554 7482 0,'23'161'15,"-46"-47"-15,0 0 16,23-22 15,23 22-15,46-91-1,-23-46 1,45-91 0,-22-23-1,0 22 17,-47 69-17,-22 46 1,0 0-1,0 23 1,-22 92 0,44 22-1,1-23 1,23-22 0,23-115-1,45-23 1,1-91-1,-1 0 1,-23 45 0,1 24 31,-46 68-47,0 22 0,22 93 15,-22 91 16,-46 23-15,0-46 0,0-183-1</inkml:trace>
        </inkml:traceGroup>
      </inkml:traceGroup>
    </inkml:traceGroup>
  </inkml:traceGroup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8:12.12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C1F2207-2488-417E-A4AE-F253C54BB0DD}" emma:medium="tactile" emma:mode="ink">
          <msink:context xmlns:msink="http://schemas.microsoft.com/ink/2010/main" type="inkDrawing" rotatedBoundingBox="22591,15311 25301,11044 26271,11660 23561,15927" semanticType="callout" shapeName="Other">
            <msink:sourceLink direction="from" ref="{912CCC8D-9874-4BDE-A5DD-695A66ED8CA4}"/>
            <msink:sourceLink direction="to" ref="{E68F1893-CE2C-4944-ACFA-16F993CAD1AB}"/>
          </msink:context>
        </emma:interpretation>
      </emma:emma>
    </inkml:annotationXML>
    <inkml:trace contextRef="#ctx0" brushRef="#br0">0 4211 0,'-23'22'16,"23"1"-16,46 23 0,-23-46 0,0 23 16,-1-23-16,24 0 0,23-23 0,22-23 15,24 1-15,-1-24 0,69-45 32,-22-47-32,44-22 15,1-23 1,0-91-1,-23 22 1,0-68 0,-22 23-1,-24-1 1,-23 1 0,24 0-1,-47 45 1,24 23-1,-24 115 1,-22 0 15,-23 68-15,-24 46 0,-44 23-1,-24 23-15,-23 91 31,-22 1-15,-47 22 0,1 23-1,0-45 1,-1-24 0,47-45-1,68-46 1,23 0-1,23-91 1,68-70 0,70-90 15,-24 68-15,-23 0-1,-22 22 1,-24 70-1,-22 45 1,-46 23 0,0 23-1,0 92 1,0 68 0,0 23-1,46 0 1,0-114-1,22 22 1,-22-45 0,0-46-1,-23 0 17,0-23-32,0-23 31,-23-22-16,0 45 1,-23 0 0,0 23-1,-23 0 1,-23 46 0,-22-46-1,-46 68 16,-46-91-31,-23 1 16,0-24 0,45 23 15,70 0-15,114 23-16,183 69 31,-206-69-31</inkml:trace>
  </inkml:traceGroup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9:22.6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D45CA7E-3A34-4F05-8A26-751228351197}" emma:medium="tactile" emma:mode="ink">
          <msink:context xmlns:msink="http://schemas.microsoft.com/ink/2010/main" type="inkDrawing" rotatedBoundingBox="8995,10618 14372,10745 14369,10849 8992,10721" semanticType="underline" shapeName="Other">
            <msink:destinationLink direction="to" ref="{BE2CCC8C-DC9F-4104-B87D-0F8DA9AE2031}"/>
          </msink:context>
        </emma:interpretation>
      </emma:emma>
    </inkml:annotationXML>
    <inkml:trace contextRef="#ctx0" brushRef="#br0">0 18 0,'91'-23'0,"24"23"0,91 23 16,45-23-16,47 0 16,68 23-1,69-23 1,68-23 0,23 23-1,1 0 1,-1 0-1,-68 46 17,-69-23-32,-69 22 15,-91-22 17,-115-23-17,-91 0 1,-23 0-1,-114-23 1,-92 1 0,0-1-1,206 23 1</inkml:trace>
  </inkml:traceGroup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9:43.23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77F71CD-9E2B-4717-ABBE-1699ED176E73}" emma:medium="tactile" emma:mode="ink">
          <msink:context xmlns:msink="http://schemas.microsoft.com/ink/2010/main" type="inkDrawing" rotatedBoundingBox="17003,13702 32151,13783 32149,14142 17001,14062" semanticType="underline" shapeName="Other">
            <msink:destinationLink direction="from" ref="{A7725A71-5C7B-401E-9C49-2D9757F4A96A}"/>
          </msink:context>
        </emma:interpretation>
      </emma:emma>
    </inkml:annotationXML>
    <inkml:trace contextRef="#ctx0" brushRef="#br0">0 276 0,'45'23'0,"1"-69"0,23 46 16,22 0-16,24 0 0,-1 0 15,23 0 1,24 0-1,22 0 1,0 0 0,23 0-1,0-23 17,0 23-32,22 0 31,-22 0-16,46 0 1,0-23 0,0 23-1,22-22 1,1 22 0,-1-23-1,1 23 1,0-23-1,22 23 1,23-23 0,-22 0-1,22 23 1,1-23 0,22 23-1,-23-68 1,46 68-1,-22 0 1,22 0 0,0 0 15,-23 0-15,23 0-1,-23 0 1,1 0-1,22 22 1,0 1 0,-23 0-1,0 0 1,-22 0 0,22 0-1,-46 0 1,24 0-1,-24-1 1,1 1 0,-24 0-1,24 0 1,-46-23 0,-24 23-1,-22-23 16,-23 0-15,0 0 0,-22 23-1,-24-23 1,23 23 0,-68 0-1,22 0 1,-22-23-1,-47 0 1,-22 0 0,0-23-1,-23 23 1,-23 0 0,-68-23-1,91 23 1</inkml:trace>
  </inkml:traceGroup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9:52.772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1 0,'23'69'15,"23"45"-15,-23-22 16,0 45-1,0-68 1,0-23 0,-23-23-1,-23 22 1,0 1 0,0-46-1,23-23 1,46-23-1,-46 46 1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9:53.923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0 229 0,'23'23'0,"46"-1"15,45-22-15,92 23 0,-23-23 0,-22 0 16,45 0 0,22 0 15,1-23-31,0 23 15,46-22 1,-1-24 15,1 46-15,45-23 0,23 0-1,1 0 1,22 0-1,0 23 1,0-23 0,0 1-1,0-1 1,0 23 0,23 0-1,-45-46 1,22 46-1,0 23 1,-23-23 31,0 0-47,1 0 0,-1 23 16,-23-23-1,-45 0 1,-1 0 15,-22-23-15,0 23-1,-23 0 1,-23 0 0,-23 0-1,-23 0 1,-69-23-1,-22 23 1,-23 0 0,-23 0-1,-23 23 1,23-23 0,-1 68-1,-22 24 1,23-1-1,0 47 1,0 22 0,23 0 15,-23 0-15,0-45-1,-23-24 1,0-45-1,-46-46 1,23-91 0,23 91-1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9:57.326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10366 76 0,'-68'46'0,"-115"-23"0,-1 0 15,-22-23 1,-68 23-1,-46-23 1,-24 0 0,-45 0-1,23-23 1,-23 23 0,69 0-1,22 23 1,92-23-1,92 23 1,114-23 0,23 0-1,114-23 1,115 0 15,45 0-31,47-23 16,-1 23 15,69 23-15,-23-22-1,0 22 1,-46 0 0,-68 22-1,-47-22 1,-90 0-1,-70-22 1,-68 22 0,-91-23 15,-69 0-31,-69 23 16,-46 0-1,-45 0 1,-1 0-1,-68 23 1,-22 0 0,-1-1-1,-69-22 1,1 46 0,-24-46 15,24 23-16,-1 69 1,23-92 0,1 45-1,68-45 1,46 23 15,114-23-31,137 23 16,69-23-1,46 0 1,114-23 0,92 23-1,69 0 1,-1-23 0,92 0-1,0 23 1,0-45-1,0 45 32,-23 0-47,-68 23 16,-69-23 0,-69 0-1,-91 0 1,-69-23-1,-69 0 1,-68-23 0,-46 23-1,-69 0 17,-46 0-32,-22 23 15,-23 46 1,-69-46-1,-23 0 1,-23 0 0,-45 0-1,22 0 1,24-23 0,-24 46-1,46-23 1,1 23 15,90 0-15,47 0-1,45 0 1,115 0 0,91-23-1,46 22 16,46-22-31,46 0 16,91 0 0,45-22-1,47 22 1,45-23 0,46 23-1,23 0 1,1 0-1,-1 23 1,-46-1 0,-23 1 31,-68 0-32,-92 0-15,-91-23 16,-46 0-1,-69 0 1,-92-23 0,-67 0-1,-24 0 1,-69 23 0,-22-22-1,-46 44 1,-46-22-1,0 23 79,-961 160-94,1213-160 0,68 23 16,92-46 15,0 0 0,160 23-31,24 0 32,21-23-17,24 23 1,46-23-1,22 0 1,1 0 15,-1-23-31,1 23 16,-24 0 0,-22-23-1,-69 23 1,-68-23-1,-93 23 1,-22 0 0,-114-23-1,-69 0 1,-46 23 0,-68 0-1,-24 0 1,-45 23-1,23 23 17,0-23-1,45 46-31,92-1 16,46 1-1,91-23 1,47-24-1,44-22 1,1 23 0,69-23-1,45 0 1,46-23 0,46 1-1,0 22 1,45-23-1,24 0 1,22 0 15,1 0-31,45 0 16,-23-23 15,46 24-15,-23-1-1,23 0 1,0 0 0,-23-23-1,0-23 1,1 69 0,-1-45-1,0 22 16,-46 0-31,23 0 16,-22 0 0,22-23-1,-23 46 1,24-23 0,-24 23-1,0 23 1,1-23-1,-24 23 1,-22-23 0,-23 0 15,-24 23-15,-45 0-1,-45-23 1,-24 23-1,-45-46 1,-69 23 0,-23 0-1,-114-46 1,137 46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9:05.94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90C05C6-F234-40E1-89DD-0BD82D5E3A31}" emma:medium="tactile" emma:mode="ink">
          <msink:context xmlns:msink="http://schemas.microsoft.com/ink/2010/main" type="inkDrawing" rotatedBoundingBox="3786,4844 4837,1108 6755,1648 5704,5384" semanticType="enclosure" shapeName="Other"/>
        </emma:interpretation>
      </emma:emma>
    </inkml:annotationXML>
    <inkml:trace contextRef="#ctx0" brushRef="#br0">0 228 0,'69'115'16,"-1"159"-16,1 115 0,0 23 31,22 0-15,1 23-1,-47 0 1,24-46 0,-23-92-1,22-114 1,-22-114 0,-23-92-1,0-23 1,46-183-1,68-228 1,23-24 0,-23-22-1,47 22 17,-1 46-17,0 46 1,-23 92-1,-69 114-15,-45 91 16,-46 69 15,-23 69-15,23-46-16</inkml:trace>
  </inkml:traceGroup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9:07.84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F7409BA-FF8C-4857-A607-5485CC4C1568}" emma:medium="tactile" emma:mode="ink">
          <msink:context xmlns:msink="http://schemas.microsoft.com/ink/2010/main" type="inkDrawing" rotatedBoundingBox="13338,1432 13824,5057 12288,5263 11802,1637" semanticType="callout" shapeName="Other"/>
        </emma:interpretation>
      </emma:emma>
    </inkml:annotationXML>
    <inkml:trace contextRef="#ctx0" brushRef="#br0">7963-115 0,'69'92'15,"-23"136"-15,22 70 0,24 68 16,-1 46 0,24-23 15,22 23-15,0-23-1,24-23 1,-24-91-1,-23-92 1,-45-92 0,-69-68-1,0-23 1,-23-46 0,-23-160-1,-68 46 1,22 69-1,24 68 1,22 0 0,-23 46-1,-91 45 1,-23 47 0,-23 45-1,0-23 16,23 1-15,92-47 0,45-68-1,137-46 1,92-137 0,-183 160-1</inkml:trace>
  </inkml:traceGroup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9:09.2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F0538E7-D4F0-46F7-8DB6-C415C83A45D9}" emma:medium="tactile" emma:mode="ink">
          <msink:context xmlns:msink="http://schemas.microsoft.com/ink/2010/main" type="inkDrawing" rotatedBoundingBox="14555,6430 15824,1830 17001,2155 15732,6755" semanticType="callout" shapeName="Other">
            <msink:sourceLink direction="to" ref="{8964CB35-8F04-460A-89DD-94D6C913A09F}"/>
          </msink:context>
        </emma:interpretation>
      </emma:emma>
    </inkml:annotationXML>
    <inkml:trace contextRef="#ctx0" brushRef="#br0">11625 1372 0,'22'23'0,"24"0"0,0-23 15,23-23-15,-1-45 0,1-1 16,0-68-16,-47-1 15,1-45 1,-46 46 0,-45 0-1,-1 22 1,-45 47 0,-24 45-1,24 46 1,0 68-1,45 47 17,0 90-17,24 47 1,45 68 0,-23 46-1,46 46 1,-1 23-1,1 22 1,0 1 0,-23-69-1,-46-46 1,1-69 0,-24-114-1,-23-68 32,1-92-47,-24-46 0,-45-46 16,-23-91-1,-23 0 1,69 0 15,45-1-15,115 47-1,92 22 1,-1 24 0,1 22-1,-47 0 1,-68 46 0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8:54.89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D3C0A59-BD9B-4D87-AED3-72D109801866}" emma:medium="tactile" emma:mode="ink">
          <msink:context xmlns:msink="http://schemas.microsoft.com/ink/2010/main" type="writingRegion" rotatedBoundingBox="11991,2271 13508,7308 10592,8186 9076,3149"/>
        </emma:interpretation>
      </emma:emma>
    </inkml:annotationXML>
    <inkml:traceGroup>
      <inkml:annotationXML>
        <emma:emma xmlns:emma="http://www.w3.org/2003/04/emma" version="1.0">
          <emma:interpretation id="{39038CF3-01FE-45D3-9B55-8B74E47519F4}" emma:medium="tactile" emma:mode="ink">
            <msink:context xmlns:msink="http://schemas.microsoft.com/ink/2010/main" type="paragraph" rotatedBoundingBox="11991,2271 13508,7308 10592,8186 9076,31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AB59F3F-0F66-4221-B964-F48FCA64A06B}" emma:medium="tactile" emma:mode="ink">
              <msink:context xmlns:msink="http://schemas.microsoft.com/ink/2010/main" type="line" rotatedBoundingBox="11991,2271 13508,7308 10592,8186 9076,3149"/>
            </emma:interpretation>
          </emma:emma>
        </inkml:annotationXML>
        <inkml:traceGroup>
          <inkml:annotationXML>
            <emma:emma xmlns:emma="http://www.w3.org/2003/04/emma" version="1.0">
              <emma:interpretation id="{59621A13-4395-4CB0-8382-7E0332FEEBBE}" emma:medium="tactile" emma:mode="ink">
                <msink:context xmlns:msink="http://schemas.microsoft.com/ink/2010/main" type="inkWord" rotatedBoundingBox="13204,6301 13508,7308 10592,8186 10289,7179">
                  <msink:destinationLink direction="with" ref="{B3790114-E812-473E-AD42-458547736909}"/>
                  <msink:destinationLink direction="with" ref="{E331CE19-BC5C-4E48-BAF2-A1CF3013E307}"/>
                  <msink:destinationLink direction="with" ref="{BEB74088-7A00-4D53-ABE2-BE371849E1C8}"/>
                  <msink:destinationLink direction="with" ref="{B86B3F01-1708-492F-980D-88638DCA9FEB}"/>
                  <msink:destinationLink direction="with" ref="{3E54E08F-A893-4195-9F93-47E7E57BAF25}"/>
                  <msink:destinationLink direction="with" ref="{3E7583BB-1AE9-4073-8386-95C0CC9D149F}"/>
                </msink:context>
              </emma:interpretation>
              <emma:one-of disjunction-type="recognition" id="oneOf0">
                <emma:interpretation id="interp0" emma:lang="it-IT" emma:confidence="0">
                  <emma:literal>i</emma:literal>
                </emma:interpretation>
                <emma:interpretation id="interp1" emma:lang="it-IT" emma:confidence="0">
                  <emma:literal>:</emma:literal>
                </emma:interpretation>
                <emma:interpretation id="interp2" emma:lang="it-IT" emma:confidence="0">
                  <emma:literal>è</emma:literal>
                </emma:interpretation>
                <emma:interpretation id="interp3" emma:lang="it-IT" emma:confidence="0">
                  <emma:literal>%</emma:literal>
                </emma:interpretation>
                <emma:interpretation id="interp4" emma:lang="it-IT" emma:confidence="0">
                  <emma:literal>!</emma:literal>
                </emma:interpretation>
              </emma:one-of>
            </emma:emma>
          </inkml:annotationXML>
          <inkml:trace contextRef="#ctx0" brushRef="#br0">-2203-4976 0,'52'0'15,"77"26"-15,131 0 0,51 0 0,26-26 16,25 0-1,27 26 1,-78-26 0,-103 26-1,-79-26 17,-77 0-17,-52 0 1,-26-26-1,-155-78 1,25 26 0,-25-26-1,51 27 1,104 51 0,26 26-1,26 0 16,78-26-31,129 78 16,52 25 0,26 1-1,-78-26 1,-103 0 0,-104-26-1,-26 0 1,-104 0 15,-25 26-15,-27-27-1,1 53 1,129 0 0,26-78-1</inkml:trace>
          <inkml:trace contextRef="#ctx0" brushRef="#br0" timeOffset="10290.6999">-1296-9512 0,'52'-103'0,"-26"51"16,-26 52-16,0 0 0,52 103 16,0 79-1,-27 103 1,27 52-1,-52 26 1,52-26 0,0-52-1,26-104 1,-52-51 15,-26-52-15,-26-53-1,-78-50 1,0-105 0,53 52-1,25 26 1,52 104 0,-26-52-1,77 78 1,27 52-1,-26 51 1,-26 0 0,25-51 15,-25-52-31,26-78 31,51-52-31,1-78 31,26-77-31,-79 0 32,-77 25-17,0 182 1</inkml:trace>
        </inkml:traceGroup>
      </inkml:traceGroup>
    </inkml:traceGroup>
  </inkml:traceGroup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9:09.4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964CB35-8F04-460A-89DD-94D6C913A09F}" emma:medium="tactile" emma:mode="ink">
          <msink:context xmlns:msink="http://schemas.microsoft.com/ink/2010/main" type="inkDrawing" rotatedBoundingBox="15258,4649 16494,4585 16499,4673 15263,4737" shapeName="Other">
            <msink:destinationLink direction="to" ref="{4F0538E7-D4F0-46F7-8DB6-C415C83A45D9}"/>
          </msink:context>
        </emma:interpretation>
      </emma:emma>
    </inkml:annotationXML>
    <inkml:trace contextRef="#ctx0" brushRef="#br0">10641 3089 0,'228'-92'0,"70"69"16,-1 23-1,-91 0 1,-46 23 0,-114-23-1,-46 0 1</inkml:trace>
  </inkml:traceGroup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0:36.5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7725A71-5C7B-401E-9C49-2D9757F4A96A}" emma:medium="tactile" emma:mode="ink">
          <msink:context xmlns:msink="http://schemas.microsoft.com/ink/2010/main" type="inkDrawing" rotatedBoundingBox="13413,11339 28762,9389 29120,12211 13771,14160" semanticType="callout" shapeName="Other">
            <msink:sourceLink direction="from" ref="{A77F71CD-9E2B-4717-ABBE-1699ED176E73}"/>
            <msink:sourceLink direction="to" ref="{A6FEC36B-3BF9-4AC1-A1E2-428CE03F0035}"/>
          </msink:context>
        </emma:interpretation>
      </emma:emma>
    </inkml:annotationXML>
    <inkml:trace contextRef="#ctx0" brushRef="#br0">15469 2178 0,'46'-23'0,"-46"1"15,0-24-15,0 23 0,-23-23 0,0-22 16,-23-1-16,0-46 16,-22 24-1,-47-46 1,-22-1 0,-23 1 15,-23 0-31,-23-1 31,-46 1-15,-22 46-1,-47-47 1,-22 1 0,-23 23-1,-23-1 1,-23 24-1,-23 22 1,0 23 0,-45 23-1,-1 0 1,24 69 0,-24 0-1,23 0 1,-22 45 15,22 1-31,23 22 16,-22 1-1,22 22 1,23 23 15,0 69-15,0-46-1,23 0 1,46 0 0,0 23-1,-23 0 1,22 0 0,1-23 30,0 0-46,-23-23 0,23-45 16,-1-1 0,24-68-1,0 0 1,22-69 0,46 0-1,47-46 1,67 1-1,92 22 1,24 23 0,22 0 15,22 23-15,47 0-1,0 0 1,-23 0-1,-24-46 1,1 23 0,-23-45-1,-23-1 1,-22 0 0,-24 24-1,0 22 1,1 23-1,68 0 1,-46 0 0,23 23 15,-23 22-31,1-22 31,-1 23-31,23-23 16,0 23 15,0-23-15,46 0-1,0-1 1,46 24 0,45 23-1,46-1 1,46 24-1,-23 0 17,-23-47-32,-68 1 15,-69-46 1,-23 0 0,-69-46-1,-45-45 1,-24-24-1,-22-22 1,23 23 0,68 22-1,46 1 1,23 68 0,23 0 15,0 23-16,23 0 17,0 0-32,-23 46 15,-1 45 1,1 24 0,23-1-1,0 23 1,22-22-1,24-24 1,-69-68 0,-23-23-1,-23-23 1,-69-91 0,-22 22-1,0 24 1,45 22 15,23 23 0,46 114-31,160 47 32,-160-138-32</inkml:trace>
  </inkml:traceGroup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9:45.57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30C60A9-7471-47FC-8FEE-ED28109E8B3F}" emma:medium="tactile" emma:mode="ink">
          <msink:context xmlns:msink="http://schemas.microsoft.com/ink/2010/main" type="writingRegion" rotatedBoundingBox="31029,13730 32608,13730 32608,16750 31029,16750"/>
        </emma:interpretation>
      </emma:emma>
    </inkml:annotationXML>
    <inkml:traceGroup>
      <inkml:annotationXML>
        <emma:emma xmlns:emma="http://www.w3.org/2003/04/emma" version="1.0">
          <emma:interpretation id="{592B3134-9432-4523-B811-9C61AFB55980}" emma:medium="tactile" emma:mode="ink">
            <msink:context xmlns:msink="http://schemas.microsoft.com/ink/2010/main" type="paragraph" rotatedBoundingBox="31029,13730 32608,13730 32608,16750 31029,1675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E0ABFCD-5EF8-4853-A936-965F8E060BD0}" emma:medium="tactile" emma:mode="ink">
              <msink:context xmlns:msink="http://schemas.microsoft.com/ink/2010/main" type="line" rotatedBoundingBox="31029,13730 32608,13730 32608,16750 31029,16750"/>
            </emma:interpretation>
          </emma:emma>
        </inkml:annotationXML>
        <inkml:traceGroup>
          <inkml:annotationXML>
            <emma:emma xmlns:emma="http://www.w3.org/2003/04/emma" version="1.0">
              <emma:interpretation id="{47F81C82-1EA4-47BA-95F2-AA1CBCAB79F2}" emma:medium="tactile" emma:mode="ink">
                <msink:context xmlns:msink="http://schemas.microsoft.com/ink/2010/main" type="inkWord" rotatedBoundingBox="31029,13730 32608,13730 32608,16750 31029,16750"/>
              </emma:interpretation>
              <emma:one-of disjunction-type="recognition" id="oneOf0">
                <emma:interpretation id="interp0" emma:lang="it-IT" emma:confidence="0">
                  <emma:literal>Ù</emma:literal>
                </emma:interpretation>
                <emma:interpretation id="interp1" emma:lang="it-IT" emma:confidence="0">
                  <emma:literal>Ì</emma:literal>
                </emma:interpretation>
                <emma:interpretation id="interp2" emma:lang="it-IT" emma:confidence="0">
                  <emma:literal>%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£</emma:literal>
                </emma:interpretation>
              </emma:one-of>
            </emma:emma>
          </inkml:annotationXML>
          <inkml:trace contextRef="#ctx0" brushRef="#br0">27368 12082 0,'46'23'0,"45"45"0,47 24 0,-24-1 15,0-22 1,-22-23 0,-69-46-1,-23 0 1,0 0-1,-69 0 1,-22 23 0,-24 22-1,47 24 1,-1 0 0,23-47-1,23 24 1,0-23-1,23-23 1,0 0 0,23-23 15,-23 23-31</inkml:trace>
          <inkml:trace contextRef="#ctx0" brushRef="#br0" timeOffset="1591.858">27620 13706 0,'45'-23'0,"-22"-91"16,-23-23-16,-45 45 16,-1-22-1,-46 22 1,-22 24-1,22 45 1,1 46 15,45 22-31,23 70 16,23 68 31,0 0-47,23 69 15,0-1 1,0 1 0,-69-46-1,46 0 1,-46-69 0,0-22-1,1-47 1,-24-45 15,-45-46-15,-1-91-1,1-1 17,45 24-32,-22-23 15,45-1 1,46 24-1,91 45 1,-91 46 0</inkml:trace>
        </inkml:traceGroup>
      </inkml:traceGroup>
    </inkml:traceGroup>
  </inkml:traceGroup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5:16.91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B161F47-3827-41D4-A1E6-51038368353E}" emma:medium="tactile" emma:mode="ink">
          <msink:context xmlns:msink="http://schemas.microsoft.com/ink/2010/main" type="writingRegion" rotatedBoundingBox="17459,13500 32173,13362 32210,17258 17496,17396"/>
        </emma:interpretation>
      </emma:emma>
    </inkml:annotationXML>
    <inkml:traceGroup>
      <inkml:annotationXML>
        <emma:emma xmlns:emma="http://www.w3.org/2003/04/emma" version="1.0">
          <emma:interpretation id="{DC133557-9ADB-44C6-ADA4-B6485CE6F23C}" emma:medium="tactile" emma:mode="ink">
            <msink:context xmlns:msink="http://schemas.microsoft.com/ink/2010/main" type="paragraph" rotatedBoundingBox="19870,13541 25161,13337 25191,14118 19900,1432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0BBA46C2-884F-44CB-948F-340553512C0B}" emma:medium="tactile" emma:mode="ink">
              <msink:context xmlns:msink="http://schemas.microsoft.com/ink/2010/main" type="inkBullet" rotatedBoundingBox="19870,13541 20556,13514 20583,14202 19897,14228"/>
            </emma:interpretation>
            <emma:one-of disjunction-type="recognition" id="oneOf0">
              <emma:interpretation id="interp0" emma:lang="it-IT" emma:confidence="0">
                <emma:literal>•</emma:literal>
              </emma:interpretation>
            </emma:one-of>
          </emma:emma>
        </inkml:annotationXML>
        <inkml:trace contextRef="#ctx0" brushRef="#br0">15583 12288 0,'92'-69'0,"-69"46"0,-23-23 0,-46 1 16,-23-1-1,-45 46 1,22 23-1,24 0 1,22 45 0,46 24-1,69 22 1,22-22 0,46-24-1,-22-45 1,-24-23-1,1-68 1,-24-47 15,-45-22-31,-68-23 16,-24 22 0,0 70-1,1 68 16,-1 23-15,23 68 0,23 46-1,46-45 1,23-23 0,-23-47-1,0-22 1,68-137-1,1-23 1,-92 160 0</inkml:trace>
      </inkml:traceGroup>
      <inkml:traceGroup>
        <inkml:annotationXML>
          <emma:emma xmlns:emma="http://www.w3.org/2003/04/emma" version="1.0">
            <emma:interpretation id="{63ECAD3F-E1D3-4C73-969F-BECCD505C685}" emma:medium="tactile" emma:mode="ink">
              <msink:context xmlns:msink="http://schemas.microsoft.com/ink/2010/main" type="line" rotatedBoundingBox="22272,13528 25164,13417 25191,14118 22299,14229"/>
            </emma:interpretation>
          </emma:emma>
        </inkml:annotationXML>
        <inkml:traceGroup>
          <inkml:annotationXML>
            <emma:emma xmlns:emma="http://www.w3.org/2003/04/emma" version="1.0">
              <emma:interpretation id="{91FF8B4B-4764-4669-9A4A-993A9AD97374}" emma:medium="tactile" emma:mode="ink">
                <msink:context xmlns:msink="http://schemas.microsoft.com/ink/2010/main" type="inkWord" rotatedBoundingBox="22276,13624 22790,13604 22814,14210 22299,14229"/>
              </emma:interpretation>
              <emma:one-of disjunction-type="recognition" id="oneOf1">
                <emma:interpretation id="interp1" emma:lang="it-IT" emma:confidence="0">
                  <emma:literal>@</emma:literal>
                </emma:interpretation>
                <emma:interpretation id="interp2" emma:lang="it-IT" emma:confidence="0">
                  <emma:literal>g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&amp;</emma:literal>
                </emma:interpretation>
                <emma:interpretation id="interp5" emma:lang="it-IT" emma:confidence="0">
                  <emma:literal>a</emma:literal>
                </emma:interpretation>
              </emma:one-of>
            </emma:emma>
          </inkml:annotationXML>
          <inkml:trace contextRef="#ctx0" brushRef="#br0" timeOffset="936.5594">17688 12196 0,'92'114'0,"-23"-68"0,-46-23 16,22-23-1,1 0 1,0-23-1,-23-23 1,0-22 0,-23-1-1,-23 1 1,-46 22 0,0 23-1,1 46 1,-24 23-1,46-1 1,24 24 31,22 0-47,45-47 16,1 1-1,69-23 1,-47-23-1,1-22 1,-23-70 0,-46 24-1,-23 22 1,-46 46 0,0 23-1,1 46 1,-1 91-1,92 1 1,46 22 0,91-92-1,23-22 1,-183-46 0</inkml:trace>
        </inkml:traceGroup>
        <inkml:traceGroup>
          <inkml:annotationXML>
            <emma:emma xmlns:emma="http://www.w3.org/2003/04/emma" version="1.0">
              <emma:interpretation id="{E3585D1B-4199-42D9-B59C-A383DACC1219}" emma:medium="tactile" emma:mode="ink">
                <msink:context xmlns:msink="http://schemas.microsoft.com/ink/2010/main" type="inkWord" rotatedBoundingBox="24565,13440 25164,13417 25182,13879 24583,13902"/>
              </emma:interpretation>
              <emma:one-of disjunction-type="recognition" id="oneOf2">
                <emma:interpretation id="interp6" emma:lang="it-IT" emma:confidence="0">
                  <emma:literal>00</emma:literal>
                </emma:interpretation>
                <emma:interpretation id="interp7" emma:lang="it-IT" emma:confidence="0">
                  <emma:literal>0</emma:literal>
                </emma:interpretation>
                <emma:interpretation id="interp8" emma:lang="it-IT" emma:confidence="0">
                  <emma:literal>O</emma:literal>
                </emma:interpretation>
                <emma:interpretation id="interp9" emma:lang="it-IT" emma:confidence="0">
                  <emma:literal>o</emma:literal>
                </emma:interpretation>
                <emma:interpretation id="interp10" emma:lang="it-IT" emma:confidence="0">
                  <emma:literal>8</emma:literal>
                </emma:interpretation>
              </emma:one-of>
            </emma:emma>
          </inkml:annotationXML>
          <inkml:trace contextRef="#ctx0" brushRef="#br0" timeOffset="2165.1221">19977 12196 0,'46'46'16,"22"-46"-16,1-23 0,-1 0 0,24 0 0,-23-45 15,-24 22 1,-22-46 15,-46 1-15,-22 45-1,-70 0 17,1 46-32,22 46 15,1 23 1,68-1 0,23 24-1,69-1 1,68-22-1,0-46 1,-22-46 0,-47-46-1,1-22 1,-69-24 0,-23 24-1,-46 22 1,-22 69-1,-1 46 1,1 68 15,136 92-15,-45-206-16</inkml:trace>
        </inkml:traceGroup>
      </inkml:traceGroup>
    </inkml:traceGroup>
    <inkml:traceGroup>
      <inkml:annotationXML>
        <emma:emma xmlns:emma="http://www.w3.org/2003/04/emma" version="1.0">
          <emma:interpretation id="{BEDE33A6-C285-4D32-91F4-22EC38CC6A0C}" emma:medium="tactile" emma:mode="ink">
            <msink:context xmlns:msink="http://schemas.microsoft.com/ink/2010/main" type="paragraph" rotatedBoundingBox="17472,14811 32185,14672 32210,17258 17496,1739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5B83AD9-EDB2-43CF-89FB-7C7770139AEA}" emma:medium="tactile" emma:mode="ink">
              <msink:context xmlns:msink="http://schemas.microsoft.com/ink/2010/main" type="line" rotatedBoundingBox="17472,14811 32185,14672 32210,17258 17496,17396"/>
            </emma:interpretation>
          </emma:emma>
        </inkml:annotationXML>
        <inkml:traceGroup>
          <inkml:annotationXML>
            <emma:emma xmlns:emma="http://www.w3.org/2003/04/emma" version="1.0">
              <emma:interpretation id="{ED75B3A4-218B-4DA4-BD27-23B6284CC034}" emma:medium="tactile" emma:mode="ink">
                <msink:context xmlns:msink="http://schemas.microsoft.com/ink/2010/main" type="inkWord" rotatedBoundingBox="17472,14811 19645,14790 19660,16357 17486,16378"/>
              </emma:interpretation>
              <emma:one-of disjunction-type="recognition" id="oneOf3">
                <emma:interpretation id="interp11" emma:lang="it-IT" emma:confidence="0">
                  <emma:literal>k</emma:literal>
                </emma:interpretation>
                <emma:interpretation id="interp12" emma:lang="it-IT" emma:confidence="0">
                  <emma:literal>.</emma:literal>
                </emma:interpretation>
                <emma:interpretation id="interp13" emma:lang="it-IT" emma:confidence="0">
                  <emma:literal>m</emma:literal>
                </emma:interpretation>
                <emma:interpretation id="interp14" emma:lang="it-IT" emma:confidence="0">
                  <emma:literal>b</emma:literal>
                </emma:interpretation>
                <emma:interpretation id="interp15" emma:lang="it-IT" emma:confidence="0">
                  <emma:literal>K</emma:literal>
                </emma:interpretation>
              </emma:one-of>
            </emma:emma>
          </inkml:annotationXML>
          <inkml:trace contextRef="#ctx0" brushRef="#br1" timeOffset="-314479.849">13181 13661 0,'22'0'0,"24"-23"16,0-46-16,0 23 16,45-91-16,-68 68 15,0 1 1,-23 22-1,23 0 17,-23 46-17,0 0 1,0 0 0,0 92-1,0 22 1,-23 46-1,23 23 1,0 0 0,23-22 31,-46-24-47,0-46 0,-46-22 15,-22-46 1,-46-46-1,22-23 1,1 0 0,45 1-1,69 45 1,23 0 0,69 0 15,68 45-16,23-22 1,0-23 0,46 0-1,-92-23 17,-68 1-17,-46-1 1,-23 0-1,0 23 1,0 0 0,22 46-1,24 68 1,46 0 0,22 1-1,23-24 1,47-45-1,-24-46 1,-23-46 0,-23-45-1,-45-69 1,-69-46 0,-23 23-1,-68 0 1,-47 68-1,-22 47 1,23 90 15,0 47-15,45 68 0,23 24-1,115 22 1,46-23-1,91 0 1,23-68 0,23-138-1,-229 46 1</inkml:trace>
        </inkml:traceGroup>
        <inkml:traceGroup>
          <inkml:annotationXML>
            <emma:emma xmlns:emma="http://www.w3.org/2003/04/emma" version="1.0">
              <emma:interpretation id="{B7067A76-E927-4C61-AFA5-F80A6B84A15A}" emma:medium="tactile" emma:mode="ink">
                <msink:context xmlns:msink="http://schemas.microsoft.com/ink/2010/main" type="inkWord" rotatedBoundingBox="23583,15749 25709,15729 25724,17319 23598,17339"/>
              </emma:interpretation>
              <emma:one-of disjunction-type="recognition" id="oneOf4">
                <emma:interpretation id="interp16" emma:lang="it-IT" emma:confidence="0">
                  <emma:literal>Hz</emma:literal>
                </emma:interpretation>
                <emma:interpretation id="interp17" emma:lang="it-IT" emma:confidence="0">
                  <emma:literal>Ha</emma:literal>
                </emma:interpretation>
                <emma:interpretation id="interp18" emma:lang="it-IT" emma:confidence="0">
                  <emma:literal>Hai</emma:literal>
                </emma:interpretation>
                <emma:interpretation id="interp19" emma:lang="it-IT" emma:confidence="0">
                  <emma:literal>HT</emma:literal>
                </emma:interpretation>
                <emma:interpretation id="interp20" emma:lang="it-IT" emma:confidence="0">
                  <emma:literal>ZH</emma:literal>
                </emma:interpretation>
              </emma:one-of>
            </emma:emma>
          </inkml:annotationXML>
          <inkml:trace contextRef="#ctx0" brushRef="#br1" timeOffset="-310167.1834">20137 14919 0,'46'-23'0,"45"23"0,47-23 15,67 46-15,-21 0 16,-24 0 0,-92-23-1,-68 0 1,-45 23 0,-70 23-1,-22-1 1,22 24-1,24 23 1,45-1 0,46 1-1,46-1 1,0-22 0,22-23-1,1-24 1,0 1 15,-24 0-31,-22-46 31,23 23 1,-23-45-32,-23-24 15,-46 0 1,46 69-1</inkml:trace>
          <inkml:trace contextRef="#ctx0" brushRef="#br1" timeOffset="-309947.4484">20343 15079 0,'160'23'0,"0"23"0,0-23 15,1 0 1,-47-69 0,-114 46-1</inkml:trace>
          <inkml:trace contextRef="#ctx0" brushRef="#br1" timeOffset="-310800.0202">19107 14278 0,'23'92'15,"-23"45"-15,-46 46 16,23 46 0,1-23-1,22 0 1,0-46-1,0-91 1,0-23 0,0-69-1,0-115 1,-23-90 0,0 67-1,0 93 1,23 45-1,23 0 1,-23 23 15,46-23-31,45 46 16,1 0 0,22-46-1,-22-23 16,-1-22-15,-45-47 0,0-45-1,-23 0 1,-46 45 0,23 1-1,0 68 1,0 23-1,0 46 1,-23 69 0,46 68-1,-23 46 1,23 23 15,-1 0-31,-22-46 16,0-46-1,23-23 1,-23-91 0,0-23 15,46-68-15,0-70-1,0 1 1,-46 137-16</inkml:trace>
        </inkml:traceGroup>
        <inkml:traceGroup>
          <inkml:annotationXML>
            <emma:emma xmlns:emma="http://www.w3.org/2003/04/emma" version="1.0">
              <emma:interpretation id="{960D74AF-D32D-4D57-84F4-2DA6BB1E1325}" emma:medium="tactile" emma:mode="ink">
                <msink:context xmlns:msink="http://schemas.microsoft.com/ink/2010/main" type="inkWord" rotatedBoundingBox="27433,14927 32187,14883 32200,16227 27445,16272"/>
              </emma:interpretation>
              <emma:one-of disjunction-type="recognition" id="oneOf5">
                <emma:interpretation id="interp21" emma:lang="it-IT" emma:confidence="0">
                  <emma:literal>200</emma:literal>
                </emma:interpretation>
                <emma:interpretation id="interp22" emma:lang="it-IT" emma:confidence="0">
                  <emma:literal>200.</emma:literal>
                </emma:interpretation>
                <emma:interpretation id="interp23" emma:lang="it-IT" emma:confidence="0">
                  <emma:literal>200 .</emma:literal>
                </emma:interpretation>
                <emma:interpretation id="interp24" emma:lang="it-IT" emma:confidence="0">
                  <emma:literal>000</emma:literal>
                </emma:interpretation>
                <emma:interpretation id="interp25" emma:lang="it-IT" emma:confidence="0">
                  <emma:literal>20o</emma:literal>
                </emma:interpretation>
              </emma:one-of>
            </emma:emma>
          </inkml:annotationXML>
          <inkml:trace contextRef="#ctx0" brushRef="#br0" timeOffset="-329454.0567">26842 14004 0,'45'0'0,"24"0"0,45 23 0,24-23 16,-1 23-16,-23-1 16,-22 1-1,-69 0 1,-23-23 0</inkml:trace>
          <inkml:trace contextRef="#ctx0" brushRef="#br1" timeOffset="-312143.8217">22814 13592 0,'46'46'0,"-23"-46"16,114 91-16,-45-114 15,91-45-15,-92 22 16,-22 0 0,0-23-1,-1 1 16,-45-1-31,0 46 16,0-22 0,-23 45-1,0 0 1,0 45 0,0 47-1,-23 45 1,23 23-1,23-22 17,-23-1-17,-23-46 1,0-22 0,-23-23-1,-68-46 1,-23-23-1,22-23 1,24 23 0,68 23 15,23 0-15,68 23-16,93 23 15,22-23 1,23 0-1,0-23 1,-46-23 0,-23-23-1,-45-23 1,-69 47 15,-1-1-15,-22 0-1,0 23 1,23 23 0,0 68-1,0 1 1,46 22 15,22-45-31,24-1 16,-1-45-1,0-46 1,1-45 0,-46-47-1,-24-45 1,-45 0 0,-23 0 15,-68 0-31,-1 68 15,-45 46 17,0 46-17,-1 92 1,47-1 0,45 70-1,46-24 1,46 0-1,68-22 1,24-47 0,45-45-1,-69-46 1,1 0 15,-47-45-31,-45 22 16,0 46-1,-23-23 1,0 23 0,0 69-1,23 22 1,23 24 15,-1-24-15,47-22-1,22-46 1,-22-46 0,-1-46-1,1-68 1,-23-46 0,-69-46-1,-69 23 1,-23 46-1,-45 68 1,0 47 0,45 113 31,24 47-47,90 68 0,47 68 15,0-22 1,68-69-1,-137-160 1</inkml:trace>
        </inkml:traceGroup>
      </inkml:traceGroup>
    </inkml:traceGroup>
  </inkml:traceGroup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9:06.6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548B5AD-F639-479E-909A-557A23693CBF}" emma:medium="tactile" emma:mode="ink">
          <msink:context xmlns:msink="http://schemas.microsoft.com/ink/2010/main" type="inkDrawing" rotatedBoundingBox="8077,3693 9427,3707 9425,3870 8075,3856" shapeName="Other"/>
        </emma:interpretation>
      </emma:emma>
    </inkml:annotationXML>
    <inkml:trace contextRef="#ctx0" brushRef="#br0">3455 2105 0,'92'-23'0,"22"23"0,46 0 16,46-23-16,46 23 15,-46 0 1,-23 0 0,-68 0-1,-93 23 1,-22 0 0,-160 45-1,-46-22 1,206-46-1</inkml:trace>
  </inkml:traceGroup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9:06.9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67D5324-B41E-4D68-BFCC-E3B606A281AB}" emma:medium="tactile" emma:mode="ink">
          <msink:context xmlns:msink="http://schemas.microsoft.com/ink/2010/main" type="inkDrawing" rotatedBoundingBox="8147,4694 9544,4743 9541,4810 8145,4761" shapeName="Other"/>
        </emma:interpretation>
      </emma:emma>
    </inkml:annotationXML>
    <inkml:trace contextRef="#ctx0" brushRef="#br0">3524 3089 0,'320'23'0,"-45"-1"16,45-22 0,-45 0-1,-138 23 1,-68-23 15,-69 0-15,0 0-1,-92 0 1,1-68 0,91 68-1</inkml:trace>
  </inkml:traceGroup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0:54.38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C91A1FB-1EAC-4508-81C2-33DE64BBEEEB}" emma:medium="tactile" emma:mode="ink">
          <msink:context xmlns:msink="http://schemas.microsoft.com/ink/2010/main" type="inkDrawing" rotatedBoundingBox="4599,14725 9565,14746 9564,14853 4598,14832" semanticType="underline" shapeName="Other">
            <msink:sourceLink direction="with" ref="{C27FFB07-1EED-4AE9-9941-11B61DFA5EE1}"/>
          </msink:context>
        </emma:interpretation>
      </emma:emma>
    </inkml:annotationXML>
    <inkml:trace contextRef="#ctx0" brushRef="#br0">0 66 0,'69'0'0,"22"0"15,47 23-15,45-23 0,23 0 16,91 0 0,46 0 15,1-23-16,45-46 1,22 69 0,24 23-1,0-23 1,-23 46 0,-23-23-1,-92 0 1,-68-23-1,-46 0 1,-91 0 0,-69-23-1,-23 23 1,0 0 0,-69-23-1,-22 46 1,91-23-1</inkml:trace>
  </inkml:traceGroup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9:18.7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258EEAC-4473-4CE2-86A6-D65FACBD0F71}" emma:medium="tactile" emma:mode="ink">
          <msink:context xmlns:msink="http://schemas.microsoft.com/ink/2010/main" type="inkDrawing" rotatedBoundingBox="4328,10147 5399,8901 5479,8969 4408,10215" semanticType="callout" shapeName="Other">
            <msink:sourceLink direction="with" ref="{1384E880-1E26-46F9-ADC3-4D2F29E75BE9}"/>
          </msink:context>
        </emma:interpretation>
      </emma:emma>
    </inkml:annotationXML>
    <inkml:trace contextRef="#ctx0" brushRef="#br0">4050-3639 0,'0'69'0,"-46"23"15,-45 68 1,-69 23-16,-46 0 31,23 0-31,45-23 31,24-23-15,45-68 0,46-23-1,23-46 1,69-46 0,45-114-1,-114 160 1</inkml:trace>
  </inkml:traceGroup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9:18.3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881C9CD-BC51-4437-96B0-404EFDFDAE26}" emma:medium="tactile" emma:mode="ink">
          <msink:context xmlns:msink="http://schemas.microsoft.com/ink/2010/main" type="inkDrawing" rotatedBoundingBox="5064,6941 5884,10044 5796,10067 4976,6965" semanticType="callout" shapeName="Other">
            <msink:sourceLink direction="with" ref="{1384E880-1E26-46F9-ADC3-4D2F29E75BE9}"/>
          </msink:context>
        </emma:interpretation>
      </emma:emma>
    </inkml:annotationXML>
    <inkml:trace contextRef="#ctx0" brushRef="#br0">3661-5584 0,'0'23'0,"46"92"15,22 68-15,1 45 16,23 47 0,-24 45-1,24 24 1,-24 22 0,24 0 15,-23-46-16,-1-68 1,1-92 0,-23-45-1,-23-93 1,-23-22 0,-46-114-1,-23-92 1,-45 0-1,114 206 1</inkml:trace>
  </inkml:traceGroup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9:19.5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E2CCC8C-DC9F-4104-B87D-0F8DA9AE2031}" emma:medium="tactile" emma:mode="ink">
          <msink:context xmlns:msink="http://schemas.microsoft.com/ink/2010/main" type="inkDrawing" rotatedBoundingBox="6976,8758 8442,9139 8220,9990 6755,9609" semanticType="callout" shapeName="Other">
            <msink:sourceLink direction="to" ref="{3D45CA7E-3A34-4F05-8A26-751228351197}"/>
            <msink:sourceLink direction="from" ref="{1384E880-1E26-46F9-ADC3-4D2F29E75BE9}"/>
          </msink:context>
        </emma:interpretation>
      </emma:emma>
    </inkml:annotationXML>
    <inkml:trace contextRef="#ctx0" brushRef="#br0">5560-3524 0,'46'0'16,"91"0"-16,69 0 0,0 0 0,-23 23 15,0-23 16,-68 0-15,-47 0 0,-45 23-1,-46-23 1,-91 45 0,-69-22-1,0 23 1,-46 23-1,46 22 1,0 24 0,114 22-1,46-91 1,69-24 0,69 1-1,68 0 1,91 0 15,-22 0-31,-46-23 16,-46 23-1,-68 23 1,-47-23 31,-45-23-47,-22 22 15,-1 1 1,46-91 0,-23 68-1</inkml:trace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8:56.8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6B0994F-4929-4A1D-AD64-C5BB7BF7F409}" emma:medium="tactile" emma:mode="ink">
          <msink:context xmlns:msink="http://schemas.microsoft.com/ink/2010/main" type="writingRegion" rotatedBoundingBox="11444,12655 16697,7437 20582,11349 15330,16567"/>
        </emma:interpretation>
      </emma:emma>
    </inkml:annotationXML>
    <inkml:traceGroup>
      <inkml:annotationXML>
        <emma:emma xmlns:emma="http://www.w3.org/2003/04/emma" version="1.0">
          <emma:interpretation id="{D3E84EFF-632E-4CDE-B36B-3677E42EEB0F}" emma:medium="tactile" emma:mode="ink">
            <msink:context xmlns:msink="http://schemas.microsoft.com/ink/2010/main" type="paragraph" rotatedBoundingBox="11444,12655 16697,7437 19514,10274 14262,154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B8DEAFB-F5E9-41AA-9FE9-1B8B60F9F449}" emma:medium="tactile" emma:mode="ink">
              <msink:context xmlns:msink="http://schemas.microsoft.com/ink/2010/main" type="line" rotatedBoundingBox="11444,12655 16697,7437 19514,10274 14262,15492"/>
            </emma:interpretation>
          </emma:emma>
        </inkml:annotationXML>
        <inkml:traceGroup>
          <inkml:annotationXML>
            <emma:emma xmlns:emma="http://www.w3.org/2003/04/emma" version="1.0">
              <emma:interpretation id="{3160963C-9AC9-418D-B609-5EEC1FF789EF}" emma:medium="tactile" emma:mode="ink">
                <msink:context xmlns:msink="http://schemas.microsoft.com/ink/2010/main" type="inkWord" rotatedBoundingBox="14217,9901 16697,7437 19514,10274 17034,12737">
                  <msink:destinationLink direction="with" ref="{3E7583BB-1AE9-4073-8386-95C0CC9D149F}"/>
                  <msink:destinationLink direction="with" ref="{B3790114-E812-473E-AD42-458547736909}"/>
                  <msink:destinationLink direction="with" ref="{E331CE19-BC5C-4E48-BAF2-A1CF3013E307}"/>
                </msink:context>
              </emma:interpretation>
              <emma:one-of disjunction-type="recognition" id="oneOf0">
                <emma:interpretation id="interp0" emma:lang="it-IT" emma:confidence="0">
                  <emma:literal>in</emma:literal>
                </emma:interpretation>
                <emma:interpretation id="interp1" emma:lang="it-IT" emma:confidence="0">
                  <emma:literal>In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Inn</emma:literal>
                </emma:interpretation>
                <emma:interpretation id="interp4" emma:lang="it-IT" emma:confidence="0">
                  <emma:literal>ti</emma:literal>
                </emma:interpretation>
              </emma:one-of>
            </emma:emma>
          </inkml:annotationXML>
          <inkml:trace contextRef="#ctx0" brushRef="#br0">3292-3810 0,'363'-26'16,"-78"52"-1,26 0-15,0-26 31,-26 26-15,-78 0 0,-103-26-1,-78 0 1,-26 0 0,-104-26-1,0-52 1,1-25-1,103 103 1</inkml:trace>
          <inkml:trace contextRef="#ctx0" brushRef="#br0" timeOffset="-419.4342">3577-2825 0,'26'104'0,"-26"155"0,-26 52 15,0 52 1,26 0 0,26 0-1,-26-78 1,0-52-1,26-103 1,-26-79 0,0-51-1,26-51 1,0-105 15,51-207-15,27 26-1,26-52 1,51 27 0,0 77-1,27 77 1,-53 79 0,1 51-1,-53 104 1,1 51-1,26 105 1,-53 103 0,1 52-1,0 0 1,-52-52 0,0 26-1,0-52 1,-26-103-1,0-79 1,0-51 0,-52-103 15,-26-208-15,78 285-1</inkml:trace>
          <inkml:trace contextRef="#ctx0" brushRef="#br0" timeOffset="-1306.8476">1711 0 0,'-26'78'0,"-52"52"0,-78 77 16,-51 26 0,0-25-1,-27-1 1,1-26 0,-26-51-1,78-26 1,77-53-1,78-25 1,26-26 0,233-103-1,52-79 1,-285 182 0</inkml:trace>
        </inkml:traceGroup>
      </inkml:traceGroup>
    </inkml:traceGroup>
    <inkml:traceGroup>
      <inkml:annotationXML>
        <emma:emma xmlns:emma="http://www.w3.org/2003/04/emma" version="1.0">
          <emma:interpretation id="{4D57C676-D26B-4F9A-8F41-435144255842}" emma:medium="tactile" emma:mode="ink">
            <msink:context xmlns:msink="http://schemas.microsoft.com/ink/2010/main" type="paragraph" rotatedBoundingBox="15846,15611 15651,12990 16473,12928 16668,1555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9060CD3-776D-41EC-A3DB-E8090778E58E}" emma:medium="tactile" emma:mode="ink">
              <msink:context xmlns:msink="http://schemas.microsoft.com/ink/2010/main" type="line" rotatedBoundingBox="15846,15611 15651,12990 16473,12928 16668,15550"/>
            </emma:interpretation>
          </emma:emma>
        </inkml:annotationXML>
        <inkml:traceGroup>
          <inkml:annotationXML>
            <emma:emma xmlns:emma="http://www.w3.org/2003/04/emma" version="1.0">
              <emma:interpretation id="{80CD9B6B-4522-425C-85B9-C23BEEA41EF0}" emma:medium="tactile" emma:mode="ink">
                <msink:context xmlns:msink="http://schemas.microsoft.com/ink/2010/main" type="inkWord" rotatedBoundingBox="15846,15611 15651,12990 16473,12928 16668,15550"/>
              </emma:interpretation>
              <emma:one-of disjunction-type="recognition" id="oneOf1">
                <emma:interpretation id="interp5" emma:lang="it-IT" emma:confidence="0">
                  <emma:literal>di</emma:literal>
                </emma:interpretation>
                <emma:interpretation id="interp6" emma:lang="it-IT" emma:confidence="0">
                  <emma:literal>Li</emma:literal>
                </emma:interpretation>
                <emma:interpretation id="interp7" emma:lang="it-IT" emma:confidence="0">
                  <emma:literal>li</emma:literal>
                </emma:interpretation>
                <emma:interpretation id="interp8" emma:lang="it-IT" emma:confidence="0">
                  <emma:literal>ti</emma:literal>
                </emma:interpretation>
                <emma:interpretation id="interp9" emma:lang="it-IT" emma:confidence="0">
                  <emma:literal>ds</emma:literal>
                </emma:interpretation>
              </emma:one-of>
            </emma:emma>
          </inkml:annotationXML>
          <inkml:trace contextRef="#ctx0" brushRef="#br0" timeOffset="15547.2185">3577 804 0,'52'181'0,"-52"26"31,0 53-31,0 77 16,0-78-1,0 0 17,26 0-17,-26-77 1,-26-27 0,0-77-1,-52-52 1,-26-130-1,52-25 1,1-27 0,25 156-1,26-26 1,0 26 0,0 0-1,51 104 1,27 77-1,0 27 1,26-27 0,-27-51-1,1-105 1,0-25 0,-26-77 15,0-105-16,-1-77 1,27 104 0,-52 77-1,0 52 1,-26 26 0,0 0-1,-26 130 1,-52-1-1,1-51 1,77-78 0</inkml:trace>
        </inkml:traceGroup>
      </inkml:traceGroup>
    </inkml:traceGroup>
  </inkml:traceGroup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9:22.0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F935BEB-E835-4EF5-A1F6-B4037C205199}" emma:medium="tactile" emma:mode="ink">
          <msink:context xmlns:msink="http://schemas.microsoft.com/ink/2010/main" type="inkDrawing" rotatedBoundingBox="9685,9863 10492,6969 12745,7597 11938,10491" semanticType="enclosure" shapeName="Other"/>
        </emma:interpretation>
      </emma:emma>
    </inkml:annotationXML>
    <inkml:trace contextRef="#ctx0" brushRef="#br0">8993-5035 0,'23'-22'0,"22"67"16,24 93-16,0 113 0,22 47 16,1 68-1,22-23 1,1 23-1,-1-45 1,0-1 0,24-68-1,-47-115 1,-22-91 15,-23-69-15,-1-69-1,24-159 1,0-70 0,-24-22-1,47 0 1,45 0 0,1 68-1,45 0 1,-23 69-1,-23 69 1,-45 23 0,-69 91-1,-1 0 1,-67 92 0,-47 45-1,-22-22 1,114-92-1</inkml:trace>
  </inkml:traceGroup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1:24.06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1CB20C4-3662-40B0-A82E-47DE6C36F196}" emma:medium="tactile" emma:mode="ink">
          <msink:context xmlns:msink="http://schemas.microsoft.com/ink/2010/main" type="writingRegion" rotatedBoundingBox="4359,12249 10163,13136 9480,17602 3676,16715"/>
        </emma:interpretation>
      </emma:emma>
    </inkml:annotationXML>
    <inkml:traceGroup>
      <inkml:annotationXML>
        <emma:emma xmlns:emma="http://www.w3.org/2003/04/emma" version="1.0">
          <emma:interpretation id="{D6344E2A-DA62-4153-9E14-618B38DE0CAD}" emma:medium="tactile" emma:mode="ink">
            <msink:context xmlns:msink="http://schemas.microsoft.com/ink/2010/main" type="paragraph" rotatedBoundingBox="4359,12249 10163,13136 9907,14811 4103,1392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27FFB07-1EED-4AE9-9941-11B61DFA5EE1}" emma:medium="tactile" emma:mode="ink">
              <msink:context xmlns:msink="http://schemas.microsoft.com/ink/2010/main" type="line" rotatedBoundingBox="4359,12249 10163,13136 9907,14811 4103,13924">
                <msink:destinationLink direction="with" ref="{2C91A1FB-1EAC-4508-81C2-33DE64BBEEEB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1384E880-1E26-46F9-ADC3-4D2F29E75BE9}" emma:medium="tactile" emma:mode="ink">
                <msink:context xmlns:msink="http://schemas.microsoft.com/ink/2010/main" type="inkWord" rotatedBoundingBox="4056,12576 7579,12399 7652,13852 4129,14029">
                  <msink:destinationLink direction="with" ref="{C258EEAC-4473-4CE2-86A6-D65FACBD0F71}"/>
                  <msink:destinationLink direction="with" ref="{0881C9CD-BC51-4437-96B0-404EFDFDAE26}"/>
                  <msink:destinationLink direction="from" ref="{BE2CCC8C-DC9F-4104-B87D-0F8DA9AE2031}"/>
                </msink:context>
              </emma:interpretation>
              <emma:one-of disjunction-type="recognition" id="oneOf0">
                <emma:interpretation id="interp0" emma:lang="it-IT" emma:confidence="0">
                  <emma:literal>150</emma:literal>
                </emma:interpretation>
                <emma:interpretation id="interp1" emma:lang="it-IT" emma:confidence="0">
                  <emma:literal>15o</emma:literal>
                </emma:interpretation>
                <emma:interpretation id="interp2" emma:lang="it-IT" emma:confidence="0">
                  <emma:literal>15a</emma:literal>
                </emma:interpretation>
                <emma:interpretation id="interp3" emma:lang="it-IT" emma:confidence="0">
                  <emma:literal>1ro</emma:literal>
                </emma:interpretation>
                <emma:interpretation id="interp4" emma:lang="it-IT" emma:confidence="0">
                  <emma:literal>Sro</emma:literal>
                </emma:interpretation>
              </emma:one-of>
            </emma:emma>
          </inkml:annotationXML>
          <inkml:trace contextRef="#ctx0" brushRef="#br0">2997 869 0,'46'0'0,"23"-68"0,-1-24 16,1 1-16,0-24 31,-1 24-31,-45-1 15,0-22 1,-23 45 15,23 0-31,-46 24 16,23 22 0,0 23-1,0 0 16,-46 91-15,46 69 0,-22 23-1,44 23 1,-22-23 0,23 1-1,-23-47 1,0-23-1,-23-45 1,-68-46 0,-46-23-1,-1-23 17,1 0-32,45 0 15,70 23 1,22 0-1,45 46 1,70 0 0,45-1 15,-46-22-15,-45 0-1,-46-23 1,-23 0-1,-23-23 1,23-22 0,23-24-1,-23 69 1</inkml:trace>
          <inkml:trace contextRef="#ctx0" brushRef="#br0" timeOffset="2029.3748">3867 68 0,'91'-45'0,"47"67"31,228-22-31,-206 0 16,-68 0-1,-24 23 1,-68-23 0,0 0-1,-23 46 1,1 0-1,-24 45 1,46 47 0,23 22-1,22 23 1,47 0 0,-1-46-1,47-45 16,22-46-15,-69-69 0,-22-23-1,0-46 1,-46-22 0,-23-23-1,0-1 1,-46 24 15,-23 22-15,-45 24-16,22 45 31,1 69-15,-1 22-1,46 47 1,69-1-1,0 23 1,69-45 0,-1 0-1,1-70 1,-1-22 0,-22-22-1,-46-1 1,0 0-1,-23 0 1,0 23 0,0 0-1,23 46 1,22 22 0,24 24-1,0-46 1,45-1 15,-22-22-15,45-68-1,-46-47 1,24-45 0,-69-24-1,-46 1 1,-46-23-1,-46 23 1,-45 69 0,23 45-1,-24 69 1,24 68 0,45 24-1,46 68 1,69 0-1,46 0 1,68-46 0,0-91-1,-160-46 17</inkml:trace>
          <inkml:trace contextRef="#ctx0" brushRef="#br0" timeOffset="733.4265">4073 23 0,'46'114'0,"-69"0"0,0 47 16,-23 67-1,23-113 1,0-47-1,23-45 1,0-23 0,0 0-1,23-23 1,46-22 0,22-70 15,1 92-31,68 46 15,0 46 1,1 68 0,-47 1-1,-23-24 1,-68-22 0,-68-1-1,-47-68 1,-68-23 15,-46 46-15,0-69-1,23 0 1,46 0 0,68 0-1,115 0 16,45-22-31,24-24 16,-1-46 0,-114 115-1</inkml:trace>
        </inkml:traceGroup>
        <inkml:traceGroup>
          <inkml:annotationXML>
            <emma:emma xmlns:emma="http://www.w3.org/2003/04/emma" version="1.0">
              <emma:interpretation id="{458B0DBE-0DCC-4B63-AA9A-60AE3E332B75}" emma:medium="tactile" emma:mode="ink">
                <msink:context xmlns:msink="http://schemas.microsoft.com/ink/2010/main" type="inkWord" rotatedBoundingBox="8416,12513 10437,13382 9779,14914 7757,14045"/>
              </emma:interpretation>
              <emma:one-of disjunction-type="recognition" id="oneOf1">
                <emma:interpretation id="interp5" emma:lang="it-IT" emma:confidence="0">
                  <emma:literal>m/s</emma:literal>
                </emma:interpretation>
                <emma:interpretation id="interp6" emma:lang="it-IT" emma:confidence="0">
                  <emma:literal>mss</emma:literal>
                </emma:interpretation>
                <emma:interpretation id="interp7" emma:lang="it-IT" emma:confidence="0">
                  <emma:literal>miss</emma:literal>
                </emma:interpretation>
                <emma:interpretation id="interp8" emma:lang="it-IT" emma:confidence="0">
                  <emma:literal>mis</emma:literal>
                </emma:interpretation>
                <emma:interpretation id="interp9" emma:lang="it-IT" emma:confidence="0">
                  <emma:literal>m/o</emma:literal>
                </emma:interpretation>
              </emma:one-of>
            </emma:emma>
          </inkml:annotationXML>
          <inkml:trace contextRef="#ctx0" brushRef="#br0" timeOffset="3608.537">6750 709 0,'23'46'0,"23"22"0,-46 47 16,0-1-16,23 1 31,-23-24-31,0-45 16,0-23 15,0-23-31,0 0 16,23-46-1,22-68 1,1-1 0,0 24-1,0 45 1,-1 23 15,-22 0-15,-23 23-1,23 46 1,-23 68 0,-23 24-1,46-1 1,0-23 15,0-45-31,0-46 16,0-23-1,0-46 1,22-45 0,1-1-1,0 24 1,0 22 15,-23 23-31,-23 23 16,22 0-1,-22 91 17,0 1-17,23 22 17,-23 1-32,23-24 15,0-45 1,23-23-1,0-115 1,22-45 0,-68 137-1</inkml:trace>
          <inkml:trace contextRef="#ctx0" brushRef="#br0" timeOffset="4059.7261">8352 526 0,'0'23'0,"-23"68"0,-46 24 16,-22 68-16,-23 23 16,22 23-1,-22-23 1,45-23 0,0-23-1,24-91 1,22-24-1,23-45 1,0 0 0,23-45-1,68-47 1,-22 0 0,22 1-1,-91 91 16</inkml:trace>
          <inkml:trace contextRef="#ctx0" brushRef="#br0" timeOffset="4547.0496">8649 1396 0,'-45'-23'0,"-70"0"0,-22 0 16,0 46-16,45 0 15,46 22 1,46 1-1,92 46 1,45 22 15,23 23-31,-68-68 16,-46 0 0,-46-46 15,-23 0-31,-92-1 15,-22-22 1,-46 23 0,92-23-1,91 0 1</inkml:trace>
        </inkml:traceGroup>
      </inkml:traceGroup>
    </inkml:traceGroup>
    <inkml:traceGroup>
      <inkml:annotationXML>
        <emma:emma xmlns:emma="http://www.w3.org/2003/04/emma" version="1.0">
          <emma:interpretation id="{F724BF00-A7EE-4270-8288-72B5CFD3382A}" emma:medium="tactile" emma:mode="ink">
            <msink:context xmlns:msink="http://schemas.microsoft.com/ink/2010/main" type="paragraph" rotatedBoundingBox="5698,15652 8054,15652 8054,17299 5698,1729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0A84207-9921-42D8-BA7B-3889B902BB46}" emma:medium="tactile" emma:mode="ink">
              <msink:context xmlns:msink="http://schemas.microsoft.com/ink/2010/main" type="line" rotatedBoundingBox="5698,15652 8054,15652 8054,17299 5698,17299"/>
            </emma:interpretation>
          </emma:emma>
        </inkml:annotationXML>
        <inkml:traceGroup>
          <inkml:annotationXML>
            <emma:emma xmlns:emma="http://www.w3.org/2003/04/emma" version="1.0">
              <emma:interpretation id="{FB160178-0AD7-422D-AF48-9F65CADF403A}" emma:medium="tactile" emma:mode="ink">
                <msink:context xmlns:msink="http://schemas.microsoft.com/ink/2010/main" type="inkWord" rotatedBoundingBox="5698,15652 8054,15652 8054,17299 5698,17299"/>
              </emma:interpretation>
              <emma:one-of disjunction-type="recognition" id="oneOf2">
                <emma:interpretation id="interp10" emma:lang="it-IT" emma:confidence="0">
                  <emma:literal>10</emma:literal>
                </emma:interpretation>
                <emma:interpretation id="interp11" emma:lang="it-IT" emma:confidence="0">
                  <emma:literal>Lo</emma:literal>
                </emma:interpretation>
                <emma:interpretation id="interp12" emma:lang="it-IT" emma:confidence="0">
                  <emma:literal>so</emma:literal>
                </emma:interpretation>
                <emma:interpretation id="interp13" emma:lang="it-IT" emma:confidence="0">
                  <emma:literal>Io</emma:literal>
                </emma:interpretation>
                <emma:interpretation id="interp14" emma:lang="it-IT" emma:confidence="0">
                  <emma:literal>Jo</emma:literal>
                </emma:interpretation>
              </emma:one-of>
            </emma:emma>
          </inkml:annotationXML>
          <inkml:trace contextRef="#ctx0" brushRef="#br0" timeOffset="65383.37">4348 3501 0,'45'23'0,"-22"-23"0,23 23 16,23-46-16,22 0 0,24-46 31,-1 0-31,-23 1 0,-22-1 15,-23 23 1,-23 1 0,-23 22-1,0 23 1,0 0 15,0 46-31,-46 91 16,0 46-1,23 46 17,23-23-32,0 23 31,0-46-15,0-92-1,-45-45 1,-24-46-1,-45-46 1,-1-45 0,46 22-1,47 0 1,22 69 0,91-23-1,69 69 1,23 0-1,46 0 1,-46-1 0,-23-45-1,-68 0 1,-69-22 0,0-1-1,-23 0 32,0 23-47,0 23 16,0 45-1,23 47 1,68-1 0,1-22-1,22-47 1,46-22-1,-22-68 1,22-116 0,-23-22-1,-45 0 1,-70 0 0,-22 0-1,-91 23 1,-24 23 31,-45 68-47,-46 92 0,23 68 15,23 115 1,91-45 0,69 45 15,92-1-16,114 1 1,46-68 0,22-253-1,-274 115 1</inkml:trace>
        </inkml:traceGroup>
      </inkml:traceGroup>
    </inkml:traceGroup>
  </inkml:traceGroup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0:53.6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E315CC3-A880-4CA2-BEF3-1569285E83D1}" emma:medium="tactile" emma:mode="ink">
          <msink:context xmlns:msink="http://schemas.microsoft.com/ink/2010/main" type="writingRegion" rotatedBoundingBox="1327,12540 3890,12540 3890,14851 1327,14851"/>
        </emma:interpretation>
      </emma:emma>
    </inkml:annotationXML>
    <inkml:traceGroup>
      <inkml:annotationXML>
        <emma:emma xmlns:emma="http://www.w3.org/2003/04/emma" version="1.0">
          <emma:interpretation id="{0951BBBF-0165-4732-8112-4E721E063829}" emma:medium="tactile" emma:mode="ink">
            <msink:context xmlns:msink="http://schemas.microsoft.com/ink/2010/main" type="paragraph" rotatedBoundingBox="1327,12540 3890,12540 3890,14851 1327,148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EDCAC0A-9BE8-4A1E-B106-4734F0970242}" emma:medium="tactile" emma:mode="ink">
              <msink:context xmlns:msink="http://schemas.microsoft.com/ink/2010/main" type="line" rotatedBoundingBox="1327,12540 3890,12540 3890,14851 1327,14851"/>
            </emma:interpretation>
          </emma:emma>
        </inkml:annotationXML>
        <inkml:traceGroup>
          <inkml:annotationXML>
            <emma:emma xmlns:emma="http://www.w3.org/2003/04/emma" version="1.0">
              <emma:interpretation id="{5DFDB18C-4328-40A6-A1D6-D8E216318755}" emma:medium="tactile" emma:mode="ink">
                <msink:context xmlns:msink="http://schemas.microsoft.com/ink/2010/main" type="inkWord" rotatedBoundingBox="1327,12540 3890,12540 3890,14851 1327,14851"/>
              </emma:interpretation>
              <emma:one-of disjunction-type="recognition" id="oneOf0">
                <emma:interpretation id="interp0" emma:lang="it-IT" emma:confidence="0">
                  <emma:literal>da</emma:literal>
                </emma:interpretation>
                <emma:interpretation id="interp1" emma:lang="it-IT" emma:confidence="0">
                  <emma:literal>dia</emma:literal>
                </emma:interpretation>
                <emma:interpretation id="interp2" emma:lang="it-IT" emma:confidence="0">
                  <emma:literal>da.</emma:literal>
                </emma:interpretation>
                <emma:interpretation id="interp3" emma:lang="it-IT" emma:confidence="0">
                  <emma:literal>dea</emma:literal>
                </emma:interpretation>
                <emma:interpretation id="interp4" emma:lang="it-IT" emma:confidence="0">
                  <emma:literal>dea.</emma:literal>
                </emma:interpretation>
              </emma:one-of>
            </emma:emma>
          </inkml:annotationXML>
          <inkml:trace contextRef="#ctx0" brushRef="#br0">1464 1899 0,'69'-23'15,"22"23"1,253 0-16,-161 0 16,-46 0-1,-45 0-15,-70 0 31,-22 0-15,0 0 0,-68 23-1,-92 0 1,22 0 0,-45 0-1,23 22 1,46 24-1,91 23 1,23-47 0,46-22-1,91 0 1,23-23 0,-23 23-1,-45-23 1,-46 0-1,-46 0 1,0 0 0,0 0-1,0 0 17,45 0-17,70-46 1,91-22-1,-206 68 1</inkml:trace>
          <inkml:trace contextRef="#ctx0" brushRef="#br0" timeOffset="-1183.6391">206 0 0,'23'137'0,"22"69"15,1 46 1,23 22 0,22 1-1,24-1 1,-24-22 0,1-46-1,-46-69 1,-1-68-1,-45-46 1,0-23 0,-45-92-1,22 1 1,-23 22 0,23 23-1,-23 24 1,0-1-1,-45 68 17,-23 47-17,-24 22 1,1 1 0,45-24-1,24-22 1,45-46-1,46-23 1,0-46 0,91-91-1,46-23 1,-160 160 0</inkml:trace>
        </inkml:traceGroup>
      </inkml:traceGroup>
    </inkml:traceGroup>
  </inkml:traceGroup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1:41.5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8F1C0BF-DF62-4412-80CF-8FD12AD542BE}" emma:medium="tactile" emma:mode="ink">
          <msink:context xmlns:msink="http://schemas.microsoft.com/ink/2010/main" type="writingRegion" rotatedBoundingBox="21666,6174 30378,6456 30312,8519 21600,8237">
            <msink:destinationLink direction="with" ref="{C2BE5305-6439-45AE-83A1-FF4796002783}"/>
          </msink:context>
        </emma:interpretation>
      </emma:emma>
    </inkml:annotationXML>
    <inkml:traceGroup>
      <inkml:annotationXML>
        <emma:emma xmlns:emma="http://www.w3.org/2003/04/emma" version="1.0">
          <emma:interpretation id="{C3E4EE14-17A4-40D0-B314-C88BD49CC688}" emma:medium="tactile" emma:mode="ink">
            <msink:context xmlns:msink="http://schemas.microsoft.com/ink/2010/main" type="paragraph" rotatedBoundingBox="21666,6174 30378,6456 30312,8519 21600,82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D9F6579-00B2-46D4-80BA-E7F3D868257A}" emma:medium="tactile" emma:mode="ink">
              <msink:context xmlns:msink="http://schemas.microsoft.com/ink/2010/main" type="line" rotatedBoundingBox="21666,6174 30378,6456 30312,8519 21600,8237"/>
            </emma:interpretation>
          </emma:emma>
        </inkml:annotationXML>
        <inkml:traceGroup>
          <inkml:annotationXML>
            <emma:emma xmlns:emma="http://www.w3.org/2003/04/emma" version="1.0">
              <emma:interpretation id="{6BCC641C-CB5B-4C81-B79A-5265DA2821D4}" emma:medium="tactile" emma:mode="ink">
                <msink:context xmlns:msink="http://schemas.microsoft.com/ink/2010/main" type="inkWord" rotatedBoundingBox="21666,6174 30378,6456 30312,8519 21600,8237"/>
              </emma:interpretation>
              <emma:one-of disjunction-type="recognition" id="oneOf0">
                <emma:interpretation id="interp0" emma:lang="it-IT" emma:confidence="0">
                  <emma:literal>sisma</emma:literal>
                </emma:interpretation>
                <emma:interpretation id="interp1" emma:lang="it-IT" emma:confidence="0">
                  <emma:literal>sms</emma:literal>
                </emma:interpretation>
                <emma:interpretation id="interp2" emma:lang="it-IT" emma:confidence="0">
                  <emma:literal>basami</emma:literal>
                </emma:interpretation>
                <emma:interpretation id="interp3" emma:lang="it-IT" emma:confidence="0">
                  <emma:literal>risma</emma:literal>
                </emma:interpretation>
                <emma:interpretation id="interp4" emma:lang="it-IT" emma:confidence="0">
                  <emma:literal>'sisma</emma:literal>
                </emma:interpretation>
              </emma:one-of>
            </emma:emma>
          </inkml:annotationXML>
          <inkml:trace contextRef="#ctx0" brushRef="#br0">4280 1556 0,'46'0'0,"23"0"0,-1-23 0,47-22 16,-1-47-16,-22-22 15,-1 22 1,-45 1 0,0-24-1,-46 24 1,0 22-1,0 23 1,0 46 0,-23 0-1,0 46 1,0 45 0,23 47-1,-23 22 1,23 0 15,0 0-15,-23-22-1,1-24 1,-24-22 0,-46-47-1,1 1 1,-1-46-1,-22 0 17,45-23-32,23 23 15,69 0 17,23 0-17,114 23 1,0-23-1,23 0 1,-22 0 0,-24 23-1,-68-23 1,-47 23 0,-22-23 30,-22-23-46,-1-46 0,23 69 16</inkml:trace>
          <inkml:trace contextRef="#ctx0" brushRef="#br0" timeOffset="1291.0652">5653 710 0,'138'-69'0,"-24"69"15,69 0-15,23 0 16,-46 23 0,-23-23-1,-45 0 1,-69 0 15,-23 0-15,0 23-1,-23 22 1,0 1 15,23-23-31,0-23 16</inkml:trace>
          <inkml:trace contextRef="#ctx0" brushRef="#br0" timeOffset="787.1396">5768 847 0,'0'46'0,"-23"22"0,0 70 15,0-1-15,0-46 16,23-22 0,23-23-1,-23-23 1,23-23-1,23 0 1,-1-23 0,47 0-1,0-23 1,45 46 15,23 23 0,0 0-31,-23 46 16,-45-1 0,-23 1-1,-46 22 1,-23 1 0,-46-1-1,0-22 1,-46 0-1,1-24 1,-1-22 0,-22-46-1,-23 1 1,-23-24 0,22 0 30,1 0-46,45 23 0,92-22 16,46-24 15,-46 69-15</inkml:trace>
          <inkml:trace contextRef="#ctx0" brushRef="#br0" timeOffset="2307.7057">7415 1510 0,'23'-45'0,"-23"90"0,-23 70 0,23-1 15,0-22 1,23-24 0,-23 1-1,23-23 1,-23-46 0,23 0-1,0-46 1,45 0-1,1-68 1,0 45 0,-1-22 15,1 22-31,0 23 31,-46 46-31,-1 0 16,-22 46-1,0 46 17,23-1-17,0 1 1,0-47 0,0 1-1,0-46 1,0 0-1,45-23 1,-22-22 15,46-47-31,-47 23 16,24 24 0,-23-1-1,-23 46 1,0 0-1,22 46 1,-22 68 0,23 0-1,-23-22 17,23-23-17,-23-47 16,-1 1-31,-22-23 16,0 0 0,-45-23-1,-24-91 1,69 114 0</inkml:trace>
          <inkml:trace contextRef="#ctx0" brushRef="#br0" timeOffset="-1684.635">894 0 0,'23'115'0,"-1"45"0,24 46 16,0 45-1,23-22 1,-1 0-1,1-23 1,-23-23 0,-1-91-1,1-47 1,-46-22 0,-23-23-1,-91-46 16,-46 69-15,-23-68 0,22 45 15,1 0-31,0 45 16,23 47-1,0-1 1,91-45-1,0 0 1,23-23 0,46 0-1,69-115 1,-92 92 0</inkml:trace>
          <inkml:trace contextRef="#ctx0" brushRef="#br0" timeOffset="-884.7996">2221 1304 0,'91'0'0,"47"0"15,22-22-15,0 22 32,-23-23-17,-45 23-15,-23 0 16,-47 0-1,-22 0 1,-68 23 15,-92 22-15,-1-22 0,1 46-1,23 0 1,45 22-1,47-22 1,45-69 0,23 0-1,22 23 17,70-23-32,22 0 15,46 22 1,-46 1-1,-45-23 1,-69 0 0,-23 0-1,23 23 1,-23-23 0,0 0-1,23-46 1,-23 46 15</inkml:trace>
        </inkml:traceGroup>
      </inkml:traceGroup>
    </inkml:traceGroup>
  </inkml:traceGroup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1:46.1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2BE5305-6439-45AE-83A1-FF4796002783}" emma:medium="tactile" emma:mode="ink">
          <msink:context xmlns:msink="http://schemas.microsoft.com/ink/2010/main" type="inkDrawing" rotatedBoundingBox="20617,5039 31133,5560 30933,9584 20418,9063" semanticType="enclosure" shapeName="Other">
            <msink:sourceLink direction="with" ref="{38F1C0BF-DF62-4412-80CF-8FD12AD542BE}"/>
          </msink:context>
        </emma:interpretation>
      </emma:emma>
    </inkml:annotationXML>
    <inkml:trace contextRef="#ctx0" brushRef="#br0">190 229 0,'0'114'16,"-23"47"-16,1 45 0,22 22 16,0 47-1,0 0 17,0 22-17,0 1 1,22 68-1,-22-115 1,23-45 15,-23-23-15,0-45-16,0-70 31,23 1-31,-46-46 16,23-23 15,0 0-15,0 0-1,23 0 1,-23 0 0,23 0-1,23-23 1,68 23-1,24 0 17,45 0-32,45 0 15,47-23 1,23 46 0,68-23-1,23 23 1,0-69-1,-23 69 17,46 0-32,22 0 15,1 23 1,23-24 0,0 24 15,-24 23-16,24-23 1,0-1 0,22 1-1,-22 23 1,-23-23 0,-1 22-1,-67-22 1,22 46-1,-69-47 1,-46 1 0,-45-23-1,-46-23 1,-68-46 0,-47 46-1,-45 0 1,-23 0-1,0-23 1,0 23 15,0 23-15,-23-69 0,23-22-1,-22-47 1,44-22-1,-22-23 1,0-69 0,23-46-1,0-22 1,-23-23 0,0-47-1,0 24 1,0 46-1,-23-1 1,0 47 0,1 22-1,-1 46 17,-23 45-32,23 24 31,-23 45-16,23 46 1,-22 1 0,-1 22-1,-23 22 1,1 1 0,-47 0-1,-22 23 1,-92-46 15,-46 0-31,-91-23 16,-68 0-1,-47-23 1,-68 1 0,-46 22 15,-23-23-31,-23 23 15,1 0 17,-1 23-17,0 0 1,46 0 0,23 23-1,23 0 1,45 0 15,70 0-31,68 45 16,114-68-1,92 0 1,68-22 0,69 22-1,23-23 1,23 68-1,23-45 1,-46 0 0</inkml:trace>
  </inkml:traceGroup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9:23.8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49F5A58-E321-434C-AAB3-99689686FDC9}" emma:medium="tactile" emma:mode="ink">
          <msink:context xmlns:msink="http://schemas.microsoft.com/ink/2010/main" type="inkDrawing" rotatedBoundingBox="10264,14042 11601,10829 12551,11224 11214,14437" semanticType="callout" shapeName="Other">
            <msink:sourceLink direction="to" ref="{A6FEC36B-3BF9-4AC1-A1E2-428CE03F0035}"/>
          </msink:context>
        </emma:interpretation>
      </emma:emma>
    </inkml:annotationXML>
    <inkml:trace contextRef="#ctx0" brushRef="#br0">10572-984 0,'23'0'0,"-1"23"16,24 0-16,0-23 0,23-23 0,-1-23 16,-22-23-16,-23 1 0,0-24 15,-69-22 1,-23 22 0,-22 23 15,-69 24-16,68 68 1,23 22 0,1 70-1,22 68 1,23 46 0,23 68-1,-23 46 1,23 46-1,-23 0 1,-22 0 0,-24-45-1,0-70 1,-45-68 15,22-91-15,24-70-1,-1-45 1,-22-68 0,-1-24-1,-22-68 1,22 23 0,1-23-1,22 22 1,46 47-1,69 45 1,45 23 0,24 69-1,-1-23 1,-22 0 0,-24-46-1,-68 23 1</inkml:trace>
  </inkml:traceGroup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59:24.1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6FEC36B-3BF9-4AC1-A1E2-428CE03F0035}" emma:medium="tactile" emma:mode="ink">
          <msink:context xmlns:msink="http://schemas.microsoft.com/ink/2010/main" type="inkDrawing" rotatedBoundingBox="10985,12688 11946,12750 11943,12785 10983,12723" shapeName="Other">
            <msink:destinationLink direction="to" ref="{A7725A71-5C7B-401E-9C49-2D9757F4A96A}"/>
            <msink:destinationLink direction="to" ref="{F49F5A58-E321-434C-AAB3-99689686FDC9}"/>
          </msink:context>
        </emma:interpretation>
      </emma:emma>
    </inkml:annotationXML>
    <inkml:trace contextRef="#ctx0" brushRef="#br0">9633 183 0,'184'-23'32,"273"69"-32,-274-23 0,-45-23 31,-138 0-16</inkml:trace>
  </inkml:traceGroup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4:15.4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359FAC3-4897-4B8D-B833-84F4B1E94F5E}" emma:medium="tactile" emma:mode="ink">
          <msink:context xmlns:msink="http://schemas.microsoft.com/ink/2010/main" type="inkDrawing" rotatedBoundingBox="13119,1322 13301,11689 13044,11693 12863,1327" semanticType="callout" shapeName="Other">
            <msink:sourceLink direction="with" ref="{575FE945-FE3E-49A4-AE07-5DC20646DF8D}"/>
          </msink:context>
        </emma:interpretation>
      </emma:emma>
    </inkml:annotationXML>
    <inkml:trace contextRef="#ctx0" brushRef="#br0">0 0 0,'0'23'0,"45"69"0,-22 68 0,-23 23 15,23 46 1,-23 45-1,-23 24 1,46 45 0,0 46-1,23 23 1,-23 45 0,0 24-1,-23 0 1,45 68-1,-22 0 17,23 23-32,-23 0 15,-23 0 1,0 23 0,0-23-1,-23-23 16,-23-22-15,23-47 0,-22-91-1,45-91 1,0-92 0,0-115-1,0-68 1,0-23-1,0 0 1,-46-91 0,69-230-1,0-45 1,-23 366 0</inkml:trace>
  </inkml:traceGroup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4:17.4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75FE945-FE3E-49A4-AE07-5DC20646DF8D}" emma:medium="tactile" emma:mode="ink">
          <msink:context xmlns:msink="http://schemas.microsoft.com/ink/2010/main" type="inkDrawing" rotatedBoundingBox="12917,1135 13402,18187 13112,18195 12627,1144" shapeName="Other">
            <msink:destinationLink direction="with" ref="{C359FAC3-4897-4B8D-B833-84F4B1E94F5E}"/>
            <msink:destinationLink direction="with" ref="{9B027236-FB56-44CE-A243-1C301F1E182A}"/>
          </msink:context>
        </emma:interpretation>
      </emma:emma>
    </inkml:annotationXML>
    <inkml:trace contextRef="#ctx0" brushRef="#br0">253 366 0,'-46'-160'0,"0"114"16,23-22 0,-22 45-1,22-23 1,0 23-1,0 23 1,0 0 0,23 0-1,0 23 1,0 0 0,0 45-1,23 1 1,0 23-1,-23-1 1,23 24 15,0 22-31,-1 46 32,-22 23-17,23 23 1,-23 22-1,23 1 1,-23 23 0,23 45-1,0-22 1,0 45 0,0 0-1,0 23 1,22 0-1,-22 23 1,0-23 0,0 46-1,0-23 1,23 23 0,-46 0-1,23 0 1,-23-46-1,0 46 17,-23 160-17,23-183 1,0 0 0,-23 0-1,0-46 1,23 24-1,0-24 1,0-23 0,46-22-1,-23-1 1,-23-22 15,0-1-15,0 1-1,0 22 1,0 1 0,-23-24-1,23 24 1,-23-1 0,23 1-1,0-1 1,0 1-1,23-24 1,-23 24 0,23-24-1,22-22 1,-45 0 0,23-23-1,0-23 1,0-23-1,-23-23 1,0-23 15,23-45-15,-23-1 0,0-45-1,0-23 1,0 0-1,0-23 1,0 0 0,0 0-1,-23 0 1,0-92 0,0-114-1,23 206 1</inkml:trace>
  </inkml:traceGroup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4:22.083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7B365D9-23A5-4B9B-9E4F-0196BC7AAC5D}" emma:medium="tactile" emma:mode="ink">
          <msink:context xmlns:msink="http://schemas.microsoft.com/ink/2010/main" type="inkDrawing" rotatedBoundingBox="814,5397 33060,7783 32682,12902 435,10515" semanticType="callout" shapeName="Other">
            <msink:destinationLink direction="to" ref="{D0650A00-AA53-4006-9336-2D23B0AF616E}"/>
          </msink:context>
        </emma:interpretation>
      </emma:emma>
    </inkml:annotationXML>
    <inkml:trace contextRef="#ctx0" brushRef="#br0">0 115 0,'69'0'16,"22"-23"-16,46 23 0,24-22 0,-1 22 31,69 0-15,-1 0-1,70 0 1,45 0-1,23 0 1,0 0 0,46 0-1,0-69 1,23 69 0,0 0-1,22 0 1,24 23-1,-23-23 1,-1 23 0,1 0-1,22-1 1,-22 1 0,0 23-1,22-23 1,-22 0-1,0 23 17,-1-23-17,1-1 1,0 1 0,22 0-1,-22 23 1,-1-23-1,24 0 1,0 22 0,-24-22-1,24 23 1,-1-23 0,1 23-1,22-23 1,1 22-1,-1-22 1,23 23 0,-22-23-1,22 23 17,0-23-32,24 22 31,22 1-16,-23 0 1,-23-69 0,46 69-1,-23-23 1,24 22 0,-24 24-1,-23-23 1,0-23-1,1 0 1,-24 22 0,1 1-1,22 0 1,-46 0 0,-22-23-1,0 45 1,-24-91-1,1 69 1,-23 0 15,0 0-15,-46-1 0,-23 1-1,-22-23 1,-1 0-1,-45 0 1,-24 23 0,1-24-1,-23-22 1,0 23 0,-23 23-1,-46-23 1,-46-23-1,-22 23 1,-69-46 0,-23-23-1,0 46 1</inkml:trace>
    <inkml:trace contextRef="#ctx0" brushRef="#br1" timeOffset="30592.9716">12265-2745 0,'0'-23'16,"-23"0"-16,-45 0 0,22 0 15,-23 23-15,1-22 0,-1-1 0,-23 23 16,24-23-1,-24 0 1,1 23 0,-24-23-1,1 23 1,22 0 0,1 23-1,-24-23 1,1 23-1,45-23 1,-22 23 0,-1 22-1,24-22 1,-1 23 0,0 23-1,1-23 1,-1 22-1,0 1 1,24 22 15,-1 1-15,-23-1 0,23 24-1,24-24 1,-47 47-1,23-24 1,0 0 0,23 24-1,-22-24 1,22 23 0,-23-22-1,23 22 1,-23 0-1,1-22 17,22 22-32,0 1 31,-23-24-31,23 0 16,0 24-1,-22-24 1,22 0 15,-23 1-15,23-1-1,0 1 1,-23-1 0,1 1-1,-1-1 16,0-23-31,23 24 16,-23-24 0,24 24-1,-47-24 1,46-22 0,0 23-1,-23-1 1,1-22-1,-1 22 1,0-22 0,0-23-1,-22 22 1,22-45 15,-23 23-15,24-23-1,22-23 1,-23 0 0,23 0-1,-23-23 1,-22 0 0,22 0-1,-23 0 1,23-22-1,-22-1 1,22 0 0,-23-23-1,1 1 1,22 22 0,0-23-1,0-22 1,1 22-1,-1-22 1,0-1 15,0 1-15,-22-24 0,45 24-1,-23-1 1,23-68-1,-23 45 1,1-22 0,-1 23-1,23-46 1,-23 22 0,0-22-1,1 0 1,22 0-1,-23 0 17,23-1-32,-23 24 31,1-23-31,-1 0 16,23 0-1,-23 22 1,23-22 15,-22 23-15,-1-23-1,-23 22 1,0-22 15,1 0-15,22 46-1,-23-1 1,24 24 0,-1-1-1,-23 23 1,23 1 0,-22 22-1,-1 0 1,1 23-1,-1 23 1,-23 0 0,1 23-1,22 23 1,-22 23 0,-1-1 15,1 1-16,22 22 17,0 24-32,1-24 15,-1 24 1,0-1 0,1 24-1,22-1 1,-23 23-1,23-23 1,1 23 0,-1 1-1,0-1 1,0 23 0,1-23-1,-1 0 1,0 23-1,0-22 17,1-1-17,22 0 1,-23 0 0,0 0-1,23 0 1,-22-22-1,-1-1 1,23 0 0,-23-22-1,0-1 1,-22 1 0,22-24-1,-23-22 16,24-1-31,-24-22 16,0 69 0,23-70-1,-22-22 17,22 0-32,-23-23 15,24 0 1,-1 0 15,0-23-15,0 0-1,1 0 1,-24-22 0,23-1-1,0-23 1,-22 1-1,22-24 1,0 1 0,0-1-1,-22-22 1,22-24 0,0 24-1,1-1 1,-1-22-1,0 23 1,-23-46 0,46 22-1,-22 1 1,-24-23 15,23 0-15,0 22-1,1-22 1,-1 23 0,0 0-1,-22-24 1,22 24 0,0 0-1,-23-1 1,24 1-1,-24 23 1,0-1 0,-22 1-1,-1 0 1,-22 22 0,-46 23-1,-46 46 1,-92-22-1,298 45 17</inkml:trace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28:00.2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9C321EB-DFCF-4B60-8862-61AFD54FF412}" emma:medium="tactile" emma:mode="ink">
          <msink:context xmlns:msink="http://schemas.microsoft.com/ink/2010/main" type="inkDrawing" rotatedBoundingBox="1252,7406 1579,2516 4218,2692 3891,7582" semanticType="callout" shapeName="Other">
            <msink:sourceLink direction="with" ref="{F0CED132-AC46-4351-BCFF-F49610809A91}"/>
          </msink:context>
        </emma:interpretation>
      </emma:emma>
    </inkml:annotationXML>
    <inkml:trace contextRef="#ctx0" brushRef="#br0">0 0 0,'0'23'0,"45"114"16,24 115-16,0 114 15,22 115 17,1 45-32,-1-46 15,24 24 1,-24 22 0,1-22-1,-1-47 1,-22-68-1,22-160 17,-22-137-17,0-70 1,-24-67 0,47-93-1,0-136 1,-1-184 15,69-114-31,-22 0 16,45-23-1,-46 115 1,23 91 0,-23 68-1,-22 47 1,-47 136-1,-22 47 1,-46 68 0,0 23-1,-23 91 17,0-22-32,23-69 31</inkml:trace>
  </inkml:traceGroup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4:24.126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0101FAB-FABF-4C3D-8B8D-B04ED4B9356E}" emma:medium="tactile" emma:mode="ink">
          <msink:context xmlns:msink="http://schemas.microsoft.com/ink/2010/main" type="inkDrawing" rotatedBoundingBox="47,2110 32243,2391 32206,6574 11,6293" semanticType="callout" shapeName="Other"/>
        </emma:interpretation>
      </emma:emma>
    </inkml:annotationXML>
    <inkml:trace contextRef="#ctx0" brushRef="#br0">0 276 0,'45'0'0,"47"0"32,411-69-32,-274 46 15,0-22 1,46 22-1,45 23 17,23-23-32,46 0 15,23 0 1,46 0 0,-23 23-1,45 0 1,23 0-1,24 0 17,22 0-17,23 0 1,-23 0 0,23 0-1,23 0 1,0 0-1,23 23 1,0-23 0,0 23-1,0 0 1,-23 0 0,22 0-1,1-1 1,23 1-1,-23 0 1,-23-23 0,-23 23-1,46-23 1,-23 23 15,0 0-15,0 0-1,-46 0 1,-23-23 0,46 0-1,0 23 1,46-46 0,-69 23-1,-45 0 1,22 0-1,23 23 1,23-1 0,-23 1-1,-22 0 1,-1 0 0,0 0-1,1 0 1,-1-23 15,0 0-15,-45 0-1,-1 0 1,1 23 0,-24 0-1,-45-1 1,-46-22-1,-68-22 1,-46-1 0,-23-23-1,-69 46 1,-69 46 0,-22-1-1,-69-45 1</inkml:trace>
    <inkml:trace contextRef="#ctx0" brushRef="#br1" timeOffset="15420.514">12059-2516 0,'-23'-46'15,"23"46"-15,-69-22 0,46 22 16,-45 0-16,22 0 0,-45 22 0,-24-22 0,24 0 31,-24 0-15,1 23-1,-1-23 1,1 0 0,-23 23-1,-1 0 1,-22 0 0,0 23-1,-46-23 1,46 22-1,-46 1 1,0 0 0,23 0-1,-23 22 1,0-22 0,23 23-1,-23-24 1,23 24-1,0 0 17,23 22-17,-23-22 1,0 22 0,45 1-1,-45 0 1,0 22-1,23 0 1,0-22 0,0 22-1,-23 1 1,22-1 0,1-22-1,0 22 1,-23-22 15,46 22-31,-24-22 31,24 22-31,-23-22 32,0-1-32,0 23 15,22-22 16,-22 22-15,23-22 0,0 22-1,-24-22 1,24-1 0,0 1-1,-23 22 1,22-45-1,-22 23 1,0-1 0,0-22-1,0-23 1,-23 22 0,-1-22-1,1-23 1,-23 0-1,0 0 1,1-23 0,-1-23-1,0 0 17,0 0-17,0 46 1,23-69-1,0-23 1,0-22 0,0-1-1,22-22 1,1-23 0,23-24-1,-23-45 1,-23 1-1,0-24 1,183 229 0</inkml:trace>
    <inkml:trace contextRef="#ctx0" brushRef="#br0" timeOffset="3905.4234">30548 70 0,'46'-46'16,"0"46"-16,68 46 0,69 0 0,23-1 15,0 24-15,-23-23 32,-91 0-17,-92 22 1,-69 1-1,-114 0 1,0-1 0,46 1-1,45-23 1,24 22 0,68-22-1,22-23 1,116-69-1,-138 46 1</inkml:trace>
  </inkml:traceGroup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4:26.4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0163DAE-902C-4975-8856-F9C222CEB9CB}" emma:medium="tactile" emma:mode="ink">
          <msink:context xmlns:msink="http://schemas.microsoft.com/ink/2010/main" type="inkDrawing" rotatedBoundingBox="1010,14104 32724,16269 32660,17207 946,15041" semanticType="callout" shapeName="Other">
            <msink:sourceLink direction="with" ref="{BD2C1D04-F26E-460B-BF45-1CAD30034CF0}"/>
            <msink:sourceLink direction="with" ref="{D4AB0D61-6389-4CDA-87BF-172566926082}"/>
          </msink:context>
        </emma:interpretation>
      </emma:emma>
    </inkml:annotationXML>
    <inkml:trace contextRef="#ctx0" brushRef="#br0">0 40 0,'-68'0'0,"114"46"0,91-23 0,69-23 15,0-23-15,91 23 16,24-46 0,45 46-1,46-23 1,22 23 15,70-23-31,22 23 16,23 0-1,46 0 1,23 23 0,46-46-1,22 69 1,1 0 0,22 0-1,-23 22 16,24 1-15,-24-1 0,24 24-1,-24-23 1,24 22 0,-24-22-1,-22-1 1,-1 1-1,1 23 1,-46-69 0,22 45-1,-45 1 1,0-23 0,23 22-1,-46-22 1,0-23-1,23 46 1,-46-47 15,24 24-15,-1 23 0,-23-23-1,23-1 1,-46 1-1,23-23 1,-22 23 0,-1-23-1,0 22 1,1-22 0,-47 0-1,46 0 1,-45-23 15,-23 23-31,-1 0 16,-22 0-1,-46 0 1,0 22 0,0 1 15,-69-23-16,24 46 1,-70-46 0,-22 22-1,-92-45 1,-45-23 0,-47 1-1,-45-47 1,-69-45-1,-22-1 1,-24 24 0,24-1-1,-24-22 1,23 68 0,69 23-1,0 23 1,69 23-1,68 46 1,23 45 0,24 23-1,-1 23 17,-46-22-17,-68-47 1,-47-45-1,-44-23 1,-24-23 0,-69 23-1,24 23 1,22 22 0,69-22-1,0-46 1</inkml:trace>
  </inkml:traceGroup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4:37.25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4F2625D-30CA-4346-AB8B-87F6264CA163}" emma:medium="tactile" emma:mode="ink">
          <msink:context xmlns:msink="http://schemas.microsoft.com/ink/2010/main" type="inkDrawing" rotatedBoundingBox="12882,1163 32474,2063 32232,7330 12640,6431" semanticType="callout" shapeName="Other"/>
        </emma:interpretation>
      </emma:emma>
    </inkml:annotationXML>
    <inkml:trace contextRef="#ctx0" brushRef="#br0">0 90 0,'23'0'0,"23"-23"0,22 23 0,24 0 16,-1 0-16,24 0 15,-24 0 1,24 0 0,-1 23-1,23-23 1,1 23-1,-1 0 1,-23-23 0,47 45-1,-24-22 1,0 23 0,23 23-1,-22-24 1,-1 24-1,23 0 1,0-1 0,-22 1-1,22 23 17,-23-24-17,0 24 1,1-24-1,-1 24 1,-23-23 0,24 22-1,45 24 17,0 22-17,-69-46 1,1-22-1,22 23 1,-46-1 0,47 1-1,-24-24 1,23 24 0,1-24-1,-24 24 1,23 0 15,-22-24-31,-1 1 16,24 22-1,-1 1 1,-23-23 0,1 22-1,22 1 16,-23-24-15,47 24 0,-24-24-1,0 24 1,-22-1 0,22 1-1,0 0 1,1-1-1,-1 1 1,0-1 0,0 1-1,1-1 1,-1 1 0,23-24-1,0 24 1,1-23-1,-24-1 1,23 1 0,23 0 15,-23-1-15,46-45-1,-23 23 1,0 22-1,0-22 1,0 0 0,1-23-1,-1 0 1,0 0 0,-23 0-1,0-1 1,23-22-1,-23 0 1,0-22 0,-22 22-1,22-23 1,0 0 0,0-23 15,0 0-16,1 0 1,-24 1 0,0-1-1,-22-23 1,45 1 0,-23-1-1,0 0 1,24-22-1,-24-1 17,23-22-32,0 22 15,-45 1 1,45-24 0,-23 24 15,23-46-31,-22 45 31,-1-45-15,23 22-1,0-22 1,0 0 46,275-275-62,-252 252 16,-45-1 0,45 24-1,-46-23 1,46 0 0,-23 23-1,0-1 1,1-22-1,22 0 1,-46 23 0,23 22-1,-23 1 17,1-1-32,-1 1 15,0 45 16,1-22-15,-1 22 0,23 0-1,-23 1 1,24 22 0,-24 23 15,23 0-31,0 0 15,-22 0 1,22 46 0,-23 0-1,0 0 1,-22 0 0,-70 0-1,-45-23 1</inkml:trace>
  </inkml:traceGroup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4:18.5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B027236-FB56-44CE-A243-1C301F1E182A}" emma:medium="tactile" emma:mode="ink">
          <msink:context xmlns:msink="http://schemas.microsoft.com/ink/2010/main" type="inkDrawing" rotatedBoundingBox="12103,920 13155,956 13132,1637 12080,1601" semanticType="callout" shapeName="Other">
            <msink:sourceLink direction="with" ref="{575FE945-FE3E-49A4-AE07-5DC20646DF8D}"/>
          </msink:context>
        </emma:interpretation>
      </emma:emma>
    </inkml:annotationXML>
    <inkml:trace contextRef="#ctx0" brushRef="#br0">526 0 0,'0'23'16,"-46"91"-16,-68 69 16,-23-45-16,45-24 31,1-45-16,68-46 1,0-23 0,23-46-1,68-68 1,24-1 0,22-22-1,1 45 1,-69 47-1,-1 22 1,1 46 0,0 22-1,23 70 1,22-24 0,1 24-1,22-24 1,-45-45-1,-24-23 1,-45-23 15,0 0-15,-22 0 0,-70-23-1,-114 0 1,23-46-1,183 69 1</inkml:trace>
  </inkml:traceGroup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4:28.7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9C6A36C-E384-424D-9520-1F0B2D06E780}" emma:medium="tactile" emma:mode="ink">
          <msink:context xmlns:msink="http://schemas.microsoft.com/ink/2010/main" type="inkDrawing" rotatedBoundingBox="32106,3866 32976,3913 32973,3959 32104,3913" shapeName="Other">
            <msink:destinationLink direction="with" ref="{A8145A18-DB98-45F3-BB5A-4761F7A6F4B8}"/>
          </msink:context>
        </emma:interpretation>
      </emma:emma>
    </inkml:annotationXML>
    <inkml:trace contextRef="#ctx0" brushRef="#br0">-23 549 0,'435'-23'15,"-160"69"-15,-115-23 31,-160-23-31</inkml:trace>
  </inkml:traceGroup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4:28.5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8145A18-DB98-45F3-BB5A-4761F7A6F4B8}" emma:medium="tactile" emma:mode="ink">
          <msink:context xmlns:msink="http://schemas.microsoft.com/ink/2010/main" type="inkDrawing" rotatedBoundingBox="32331,3274 33155,4517 32535,4927 31711,3684" semanticType="callout" shapeName="Other">
            <msink:sourceLink direction="with" ref="{A9C6A36C-E384-424D-9520-1F0B2D06E780}"/>
          </msink:context>
        </emma:interpretation>
      </emma:emma>
    </inkml:annotationXML>
    <inkml:trace contextRef="#ctx0" brushRef="#br0">69 0 0,'0'68'0,"0"93"0,-46 44 16,23 1 0,46-23-1,0-22 1,46-24 0,22-46-1,46-22 1,47-46-1,21 0 1,-67-92 0,-70-45-1,-90-46 1,22 160 0</inkml:trace>
  </inkml:traceGroup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4:30.0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473F04E-275F-4EA0-A5FB-3244078C5617}" emma:medium="tactile" emma:mode="ink">
          <msink:context xmlns:msink="http://schemas.microsoft.com/ink/2010/main" type="inkDrawing" rotatedBoundingBox="13875,5088 14291,5891 13715,6189 13300,5386" semanticType="callout" shapeName="Other"/>
        </emma:interpretation>
      </emma:emma>
    </inkml:annotationXML>
    <inkml:trace contextRef="#ctx0" brushRef="#br0">0 21 0,'46'23'0,"23"46"0,-24 23 15,1 22-15,-23 23 16,-23-22 0,23-24-1,23-22 1,45-23 0,1-46-1,22-46 1,-22-69-1,-24 1 17,-45-23-17,-46 22 1,-22 1 0,-47 22-1,-45 47 1,45 67-1,1 47 1,68 46 0,23 68-1,114-69 1,-114-114 0</inkml:trace>
  </inkml:traceGroup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4:48.32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DCF013D-5775-45D1-8D35-8FB117083B54}" emma:medium="tactile" emma:mode="ink">
          <msink:context xmlns:msink="http://schemas.microsoft.com/ink/2010/main" type="inkDrawing" rotatedBoundingBox="13007,5228 32402,7757 31645,13563 12250,11035" semanticType="callout" shapeName="Other"/>
        </emma:interpretation>
      </emma:emma>
    </inkml:annotationXML>
    <inkml:trace contextRef="#ctx0" brushRef="#br0">0 114 0,'46'-68'0,"-69"45"0,23 0 0,0 69 16,0-23-16,0 22 0,0-22 0,0 23 15,23-23-15,22-23 0,-22 23 0,-23-46 16,0 0-16,46 23 0,-23 23 0,23-23 15,-23 0-15,-23 0 0,22 0 0,-22 0 16,0 0-16,23 0 16,-23 0-1,0 0 1,0 0 0,0 0-1,0 0 1,23 0 15,-23 23-31,0-23 16,0 0-1,0 0 1,23 0 0,-23 0-1,23 0 1,0 0 15,-23 0-15,23 0-1,0 0 1,0 0 0,-23 23-1,22-23 1,-22 0-1,23 0 1,0 23 0,0-23-1,-23 0 1,23 22 0,0-22-1,-23 0 1,23 23-1,0-23 1,-1 23 0,1-23-1,0 23 1,0-23 15,-23 23-15,23-23-1,0 23 1,0 0 0,-23 0-1,23-23 1,0 22 0,-1 24-1,1-23 1,0 0-1,0 23 1,0-23 0,0 22-1,-23 1 1,46-23 0,-24 23-1,1 0 1,0-1-1,0 24 1,0-23 0,0 0 15,0 22-15,23-22-1,-46 0 1,45 45-1,-45-45 1,23 23 0,0-1-1,0 1 1,0 0 0,0-1-1,0 24 1,-23-24-1,22 1 1,1 0 15,0 22-31,0-22 32,-23 22-32,23-22 15,0 23 16,-23-1-15,23 1 0,-23-1-1,46-22 1,-46 22 0,0 1-1,22-1 1,1 1-1,0 0 1,-23-1 0,23 1-1,-23-1 1,23 1 0,0-24-1,0 24 16,0 22-15,-1 1 0,1-47-1,0 24 1,0-24 15,0 24-15,0-23-1,0 22 1,0-22 0,22-1-1,-22 1 1,0 23 0,23-24-1,-23 1 1,23 0-1,22-24 1,-22 24 0,0-23-1,22 0 1,1-24 0,23 1-1,-1 0 16,-22-23-31,-1 0 32,24 0-32,-23-23 31,-24 0-15,24-22-1,0-24 1,-24 23-1,24-22 1,-23-24 0,23 1-1,-1-24 1,-22 24 0,23-47-1,-1 24 1,-22-23-1,23-1 1,-46 1 0,45 0-1,-22-23 17,0 22-32,-1-22 15,1 0 1,23 23 15,-46-1-15,23-22-1,22 0 1,-22 23 0,0-1-1,-1 1 1,1 0-1,0-1 1,0 24 0,0 0-1,-1-1 1,1 24 0,23-24-1,-24 24 1,24-24-1,0 47 1,22-24 0,1 23-1,-24 1 1,47-1 15,-24 23-15,1 1-1,0-1 1,22 23 0,-23 0-1,1 23 1,0 23 0,-1-23-1,1 46 1,-1-23-1,1 22 1,-24 24 0,1-23-1,0 45 1,-24-22 0,24 23-1,-23-1 1,0 1-1,-1 22 1,1 0 15,0 1-15,-23 22 0,22 0-1,24 24 1,-46-24-1,23 23 1,0-23 0,-1 46-1,24-45 1,-23 45 0,-1 0-1,24-23 1,0 23-1,-1 0 1,1 0 15,0 0-31,-1-68 16,1 68 0,0-23 15,-1 0-16,24 0 1,-23 1 0,22-24-1,1-23 1,-1 1 0,24-24-1,-24-45 1,23-23-1,1-23 1,-24-23 0,1-23-1,-1-22 1,1-24 0,0-22 15,22-69-16,23-23 1,-22 45 0,-24 1-1,24 0 1,-1-23 15,0 23-15,1 0-1,-24-1 1,47-22 0,-24 0-1,1 23 1,22 0 0,-23 0-1,1 0 1,-1-1-1,0 24 1,1-23 0,22 23-1,-22-1 1,-1 1 0,0 0-1,1 22 1,22 24-1,-22-24 17,-1 24-17,0-1 1,1 1 0,-24 22-1,24 23 1,-1 1-1,1 22 1,-1 23 0,0 23-1,1-1 1,-24 24 0,24 23-1,-24 0 1,1 22-1,-1 23 1,-22-22 15,23 22-31,-24 24 32,1-1-32,-1 0 15,1 23 1,23 24 15,-24-24-15,24 23-1,-1 0 1,24 0 0,-47 23-1,24 0 1,-1 0-1,1 0 1,0 23 0,-1-24-1,23 24 1,-68-91 0,46 68-1,-1 0 1,-22-1-1,23-44 1,-1 22 0,1-23-1,22-46 1,-22-22 15,22-1-15,0-45-1,1-23 1,-1-46 0,1-23-1,-1-22 1,0-24 0,1-22-1,22-46 1,-22-1-1,-1-22 1,0 0 0,1-46-1,22 23 1,-45-22 0,22-24-1,0 0 1,1 1-1,-1-24 17,1 69-17,-24-46 1,24-22 0,-1-1-1,23 46 1,1 0-1,22 69 1,23 46 0,23 45-1,-206 69 1</inkml:trace>
  </inkml:traceGroup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4:27.33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0650A00-AA53-4006-9336-2D23B0AF616E}" emma:medium="tactile" emma:mode="ink">
          <msink:context xmlns:msink="http://schemas.microsoft.com/ink/2010/main" type="inkDrawing" rotatedBoundingBox="32382,10736 33163,11108 32983,11486 32202,11115" semanticType="callout" shapeName="Other">
            <msink:sourceLink direction="to" ref="{57B365D9-23A5-4B9B-9E4F-0196BC7AAC5D}"/>
          </msink:context>
        </emma:interpretation>
      </emma:emma>
    </inkml:annotationXML>
    <inkml:trace contextRef="#ctx0" brushRef="#br0">138 7620 0,'137'-69'0,"-114"23"0,0 46 16,-46-23-16,46 23 0,91 46 15,23 0 1,23 0-1,-22-1 1,-47 1 0,-22 0-1,-69-46 1,-23 23 0,-23 23-1,-45-1 1,-1 1-1,1 0 1,22 0 0,46-92-1,23 46 17</inkml:trace>
  </inkml:traceGroup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5:01.166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9273824B-FA1B-4F84-8935-BC42B19D7730}" emma:medium="tactile" emma:mode="ink">
          <msink:context xmlns:msink="http://schemas.microsoft.com/ink/2010/main" type="inkDrawing" rotatedBoundingBox="15102,12860 15117,12860 15117,12875 15102,12875" shapeName="Other"/>
        </emma:interpretation>
      </emma:emma>
    </inkml:annotationXML>
    <inkml:trace contextRef="#ctx0" brushRef="#br0">0 0 0,'0'0'16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28:00.71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0CED132-AC46-4351-BCFF-F49610809A91}" emma:medium="tactile" emma:mode="ink">
          <msink:context xmlns:msink="http://schemas.microsoft.com/ink/2010/main" type="inkDrawing" rotatedBoundingBox="4219,7218 5171,2483 6206,2691 5254,7426" semanticType="verticalRange" shapeName="Other">
            <msink:sourceLink direction="with" ref="{D148A549-3585-4077-9CD9-078FC182AB06}"/>
            <msink:destinationLink direction="with" ref="{D9C321EB-DFCF-4B60-8862-61AFD54FF412}"/>
            <msink:destinationLink direction="with" ref="{16B5071D-7B9D-4B4E-B361-5593FFBB3C01}"/>
            <msink:destinationLink direction="with" ref="{180747B8-6EAC-4D1D-87C5-073E00032475}"/>
          </msink:context>
        </emma:interpretation>
      </emma:emma>
    </inkml:annotationXML>
    <inkml:trace contextRef="#ctx0" brushRef="#br0">1612 0 0,'-23'23'15,"-68"137"-15,-138 115 16,-91 114-16,-1 91 16,47 24 15,91 22-16,45 0 1,115-22 0,69-46-1,92-92 1,22-115 0,0-90-1,-69-93 1,-22-22-1,0-160 17,-1-138-32,-68 252 15</inkml:trace>
  </inkml:traceGroup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5:07.918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D2C1D04-F26E-460B-BF45-1CAD30034CF0}" emma:medium="tactile" emma:mode="ink">
          <msink:context xmlns:msink="http://schemas.microsoft.com/ink/2010/main" type="inkDrawing" rotatedBoundingBox="12983,10926 28907,12897 28242,18270 12318,16298" semanticType="enclosure" shapeName="Other">
            <msink:destinationLink direction="with" ref="{60163DAE-902C-4975-8856-F9C222CEB9CB}"/>
          </msink:context>
        </emma:interpretation>
      </emma:emma>
    </inkml:annotationXML>
    <inkml:trace contextRef="#ctx0" brushRef="#br0">0 0 0,'46'23'0,"-24"-23"0,24 23 16,23 0-16,-23-1 0,-1 1 16,1 23-16,0-23 0,0 23 15,0-1 1,-1 24-1,1-23 1,-23 23 0,23-24-1,-23 24 1,-1 22 0,1 1 15,0-23-16,0 22 1,0 1 0,0 22-1,-23-22 1,23 22 0,0 0-1,0 24 1,-1-24-1,1 24 1,0-24 0,0 0-1,-23 24 1,23-24 0,0 23-1,0-22 16,22 68-15,-22-69 0,0 1-1,0-1 1,0 23 0,0 1-1,23-24 1,-23 0-1,-1 1 1,24 22 0,-23-22-1,0 22 1,0-23 0,23-22 15,-1 22-16,-22-45 1,23 22 0,0-68-1,0 23 1,-1-46 0,-22 0-1,23-46 1,0 1-1,22-47 1,1-22 0,0-24-1,-1-22 1,-22 23 0,-23 0-1,23-47 1,-1-44 15,-22 45-15,23-23-16,-23 0 31,23-23-15,0 46-1,-1 0 1,1-23-1,0 0 1,22 0 0,-22 69-1,0-69 1,0 45 15,22 1-15,-45 23-16,23 0 15,0 22 1,-23 47 0,23-24-1,-24 46 1,1 23 0,23 23 15,-23 23-31,23 23 31,-1 23-15,1 45-1,0 23 1,0 1 0,0-1-1,-24 46 1,24-23-1,-23 23 1,0 23 0,23 0-1,-23 0 1,22 0 0,1 23-1,0 0 16,-46-23-15,46 45-16,-1-22 16,24-23-1,-23 23 1,0-46 0,22-23 15,-45-22-16,23-24 1,0-45 0,-23-1-1,-1-45 1,1 0 0,0-23-1,-23-23 1,46-45-1,-23-24 1,23-22 0,-1-47-1,1-22 1,0-23 0,0 0-1,-1-68 1,-22 22-1,23-22 17,0-24-32,0 24 31,22-1-15,-22 46-1,0 0 1,22 0-1,-22 46 1,23 23 0,-1 46-1,1-1 1,-23 47 0,0 22-1,-1 23 1,-22 0-1,23 92 1,-23 22 0,23 24 15,0 45-31,-24 23 16,24 46-1,-23 23 1,23-1-1,-23 24 17,22 22-17,1 1 1,23 22 0,-23-22-1,68 136 1,-45-159-1,-1-23 1,24-69 0,-23-23 15,-24-68-15,1-47-1,-23-45 1,23-45-1,22-70 1,1-45 0,23-46-1,-1-23 1,1-45 0,-1-24-1,-22 1 1,22-47-1,1 24 1,-1 0 15,1 22-31,-1 69 16,24-22 0,-24 90-1,24 1 1,-24 69-1,1 45 17,-1 23-17,-22 69 1,-23 45 0,0 47 15,22 45-31,-22 46 15,0 45 1,0 24 0,45 45-1,-22 0 1,22 0 0,-22 1-1,0-1 1,22-23-1,1-45 1,-24-46 0,1-69-1,0-92 17,-47-45-32,24-46 15,0-114 16,23-46-15,-1-46 0,24-22-1,22-24 1,-22-45 0,45 22-1,0-22 1,1-1-1,-1 24 1,0 22 0,23 1-1,-45 68 1,45 91 0,-23-22-1,-45 46 1,22 68-1,1 23 1,-24 68 15,1 47-15,-24 68 0,24 46-1,-23 22 1,-1 47-1,24 22 1,-1 23 0,24 1-1,-1-47 1,-22 23 0,-1-45-1,1-69 1,-24-23-1,1-46 1,22-22 15,-22-47-31,0-45 16,-1-46 0,24-68 15,22-69-16,1-69 1,-1-46 0,1-22-1,22-24 1,-46-22 0,24 0-1,-24 0 1,1 0-1,-1 68 1,24 69 0,-24 46-1,1 91 1,22 23 0,-22 46-1,-23 92 16,22 91-31,23 92 16,1 91 15,22 114-15,23 92 0,-45 69-1,-47-46 1,-90-160-1,44-252 1,-22-183 0</inkml:trace>
    <inkml:trace contextRef="#ctx0" brushRef="#br1" timeOffset="38532.7295">4096-504 0,'69'23'0,"-47"23"0,-44 69 0,-1 22 16,-23 46 0,0 46-1,23-23 1,46-23-1,0-69 1,-23-45 0,0-69-1,-23-69 1,0-45 0,-45-24-1,-47 1 1,-22 46-1,45 45 1,69 46 0,92 0 15,91 0-15,46-23-1,0 23 1,23-23-1,-46 23 1,-23 0 0,-45-23-1,-115 23 1</inkml:trace>
  </inkml:traceGroup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5:10.922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D4AB0D61-6389-4CDA-87BF-172566926082}" emma:medium="tactile" emma:mode="ink">
          <msink:context xmlns:msink="http://schemas.microsoft.com/ink/2010/main" type="inkDrawing" rotatedBoundingBox="3423,11038 12667,11385 12454,17057 3211,16711" shapeName="Other">
            <msink:destinationLink direction="with" ref="{60163DAE-902C-4975-8856-F9C222CEB9CB}"/>
          </msink:context>
        </emma:interpretation>
      </emma:emma>
    </inkml:annotationXML>
    <inkml:trace contextRef="#ctx0" brushRef="#br0">9382 595 0,'23'-23'0,"-23"0"0,-23 0 0,23 0 16,-46 0-16,0 0 0,-22 1 0,-1 22 15,1 22 1,-1 24 0,0 46-1,1-1 1,-1 47 0,0 45-1,1 23 1,-1 22-1,0 24 1,1 23 0,22 45-1,-23 0 1,46 24 0,-22 22-1,-1 0 1,23-23 15,-23-23-15,-22 1-1,-1-1 1,0-68 0,1-23-1,-1-46 1,0-69-1,46-68 1,1-23 0,-47-92-1,-23-137 1,1-91 0,-24-24-1,-22-68 1,46 69-1,22 0 1,23-46 0,46-1-1,-23-44 1,23 22 15,-23 0-15,23 68-1,-22 24 1,-24 45 0,-23 69-1,0 0 1,1 68 0,-1 47-1,1 45 1,-1 23-1,23 46 1,0 68 15,-22 23-31,-1 46 16,23 69 0,1 23-1,-1 45 48,-23 435-63,0-343 15,24 0 1,-1-23 0,-23 0-1,1-46 1,22-68-1,-23-69 1,1-46 0,-1-68-1,23-47 1,0-68 0,1 1-1,-1-70 1,-23 1-1,-22-93 1,-1-44 0,-45-93-1,-23-68 1,-1 0 0,1-23-1,0 23 16,69 46-15,-1 0 0,23-46-1,-22 46 1,45-1 0,0 24-1,1 68 1,-1 46-1,0 69 1,0 46 0,-22 45-1,-1 46 1,0 68 0,24 70-1,-24 45 1,0 91 15,24 24-31,-24 45 31,0 46-15,23 46 0,1 0-1,22 22 1,-23 47-1,0-92 1,-22-46 0,-24-69-1,-22-91 1,-1-46 0,1-114-1,-23-46 16,-47-69-15,93-45 0,-23-23-1,-1-92 1,1-69 0,-24-45-1,24 0 1,0-46-1,45 46 1,0 22 0,1-22-1,22 23 1,-23-1 0,23 1-1,1 45 1,-1 92-1,23 0 1,-23 69 0,23 68 15,-22 23-15,-1 46-1,0 92 1,0 68-1,23 45 1,1 70 0,-24 45-1,0 46 1,-23 69 0,-22 45-1,22 1 1,1 68-1,-24 46 1,92-618 0</inkml:trace>
  </inkml:traceGroup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5:45.27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A1A084E-9E30-4439-8D1D-17BB3C0EC0D3}" emma:medium="tactile" emma:mode="ink">
          <msink:context xmlns:msink="http://schemas.microsoft.com/ink/2010/main" type="inkDrawing" rotatedBoundingBox="14766,6980 15438,5901 16487,6555 15816,7633" semanticType="callout" shapeName="Other"/>
        </emma:interpretation>
      </emma:emma>
    </inkml:annotationXML>
    <inkml:trace contextRef="#ctx0" brushRef="#br0">572 0 0,'46'22'0,"0"47"0,-23 68 0,-46 46 15,0 46 1,0-23 0,0 0-1,46-23 1,-23-45-1,23-24 1,0-68 0,-46-46-1,-46-69 1,1-91 0,-24 23-1,-45-1 1,-23 24-1,45 45 1,115 69 0,0 0-1,92 0 17,45-23-17,69 23 1,23 0-1,0 0 1,-23 0 0,-69 0-1,-22 23 1,-47-23 0,-45 23-1,-46 0 1,-23-46-1,46 23 1</inkml:trace>
  </inkml:traceGroup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5:59.996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665 253 0,'0'-46'0,"-46"-45"0,-45 22 16,-1 23-1,1 69 1,-24 0-1,24 46 1,-1 45 0,46 1-1,46-1 1,46 0 0,69 1-1,22-24 1,46-22-1,-23-23 1,-23-69 0,-22-23-1,-47-23 1,-68-45 15,-22 0-15,-47-1-1,-68 1 1,-24 45 0,1 46-1,23 69 1,23 23 0,68 45-1,69-22 1,22-1-1,70-22 1,45-46 0,-46-46-1,-45-46 1,-23-22 15,-46-24-31,-23 24 16,-23 45-1,-22 46 1,22 69 15,23 45-15,69 92 0,68-115-1,-114-91 1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6:00.983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555 0 0,'-92'46'16,"-45"22"-16,22 1 0,1 22 15,45 1 1,46 22-1,46 24 17,115-24-17,67 0 1,24-68 0,0-23-1,-46-69 1,-91-22-1,-92-24 1,-69-91 0,-68 23-1,-69 46 32,23 22-47,45 92 0,47 46 16,91 22-1,46 24 1,68 22 0,46-22-1,-22-46 1,-47-46 0,-91-23 15,-46-92-16,-68 1 1,-23 45 0,22 46-1,47 46 1,136 0 0,-68-23-1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6:01.904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435 276 0,'0'23'0,"46"0"0,22-23 15,1 0-15,-23-23 0,-23-23 16,-46 0-16,-46 1 16,-45-1-1,-47 46 32,24 46-47,23 45 0,45 1 16,92-1-1,23 24 1,91-24 15,46-45-15,23-46-1,-23-69 1,-68 1 0,-70-24-1,-68-22 32,-91-47-47,-92 47 0,0 45 16,23 69-1,69 46 1,91 23 0,91 22-1,115 47 1,69-1 0,-69-46-1,-114-68 1,-69-23-1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8:29.22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2239 257 0,'-91'-138'0,"-92"47"16,-46 45 0,-46 92-1,1 22 1,-1 47-1,-22 45 1,68 23 31,23 69-47,92 0 0,45 45 16,92 0-1,91 1 1,69-23-1,69-70 17,68-21-17,92-93 1,-23-45 0,0-92-1,-46-45 1,-22-47-1,-92-68 1,-69-23 0,-69-22-1,-91-24 1,-91-22 0,-69 22-1,-46 46 1,-115 0-1,-22 115 1,-23 91 0,114 46-1,252-23 17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8:30.05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2379 299 0,'0'-92'0,"-161"-22"0,-90 45 15,-47 46 1,-45 69 0,46 46-1,45 22 1,-23 46 15,46 69-31,69 23 31,69 45-31,68 1 16,91-1 15,116 1-15,44-70-1,93-45 1,-24-68 0,46-46-1,24-69 1,-24-46 0,-46-69-1,-68-45 1,0-46-1,-115 0 1,-91-45 15,-91-138-15,-93 137 0,-90 23-1,-70 46 1,-91 114-1,1 92 1,411-23 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8:30.96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1966 503 0,'-274'-252'0,"45"138"15,-23 68 1,1 46-1,22 23 1,0 69 0,46 45 15,23 46-15,45 46-1,70 46 1,90-1-1,47-22 1,68-23 0,23-92-1,0-23 1,69-45 0,68-92-1,-22-91 1,-69-24-1,-24 1 1,-21-69 0,-70 23-1,-91-69 1,-138-22 0,-91 22-1,-114 0 1,-115 92-1,-22 69 1,136 68 0,321 23 15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6:08.46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2032356-C602-4E59-AEB1-3246CC29CFFA}" emma:medium="tactile" emma:mode="ink">
          <msink:context xmlns:msink="http://schemas.microsoft.com/ink/2010/main" type="inkDrawing" rotatedBoundingBox="2046,9783 29829,11166 29787,12015 2004,10632" shapeName="Other">
            <msink:destinationLink direction="with" ref="{30C88A4E-DB83-466F-918B-6BAADB10F048}"/>
            <msink:destinationLink direction="to" ref="{6B3AA29A-7838-4EC8-8697-87A8B3E895B4}"/>
          </msink:context>
        </emma:interpretation>
      </emma:emma>
    </inkml:annotationXML>
    <inkml:trace contextRef="#ctx0" brushRef="#br0">0 144 0,'92'23'16,"45"0"-16,23 0 0,69-23 31,46 23-31,45-23 16,46 23 15,46-23-15,46-92-1,45 92 1,46-23 0,24 0-1,-1 1 1,68-1-1,1 0 1,46 0 0,-47-23-1,24 46 1,-1 0 0,24 0-1,22 23 1,-22 0-1,-24 0 1,1 0 0,0 0-1,22 22 1,-22 1 15,-1 0-15,1 0-1,-23-1 1,-1 24 0,24 0-1,-46-46 1,0 22 0,-1 24-1,1 23 1,-23-24-1,-23 24 1,-22-24 0,-24 1-1,-23 0 1,-22-24 0,-24 1-1,-22 23 1,-23-46-1,-23-23 17,-46 23-17,-22 0 1,-47-1 0,-45-22-1,-23 23 1,-46-23-1,-22 0 1,-24 0 0,-45-23-1,-24 23 1,1-45 0,-23-1-1,-23-23 1,0-22-1,23 22 17,0 0-32,-46 1 31,23 45-31,23 0 31,0 23-15,114 46-1,23 91 1,46 23 0,0 0-1,0 1 1,-92-70 0,-68-68 15,-69-23-31,-22 23 31,-116 0-15,-113 23-1,22-69 1,252 23 0</inkml:trace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28:01.06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6B5071D-7B9D-4B4E-B361-5593FFBB3C01}" emma:medium="tactile" emma:mode="ink">
          <msink:context xmlns:msink="http://schemas.microsoft.com/ink/2010/main" type="inkDrawing" rotatedBoundingBox="5581,6671 7064,4450 7181,4529 5698,6750" semanticType="callout" shapeName="Other">
            <msink:sourceLink direction="with" ref="{F0CED132-AC46-4351-BCFF-F49610809A91}"/>
            <msink:sourceLink direction="with" ref="{0D97DEE8-BD58-4897-BE90-CFE3C92DC518}"/>
          </msink:context>
        </emma:interpretation>
      </emma:emma>
    </inkml:annotationXML>
    <inkml:trace contextRef="#ctx0" brushRef="#br0">1435 0 0,'-23'160'0,"-160"92"16,-91 68-1,-24 46 1,24 0 15,45 69-15,137-229 0,47-91-1,45-70 1,0-113-1,91-184 1,-91 252 0</inkml:trace>
  </inkml:traceGroup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6:09.64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4EF2E46-EC5A-4FF2-8402-0F39F795DFEE}" emma:medium="tactile" emma:mode="ink">
          <msink:context xmlns:msink="http://schemas.microsoft.com/ink/2010/main" type="inkDrawing" rotatedBoundingBox="11371,16475 11389,1029 11617,1030 11599,16476" semanticType="callout" shapeName="Other">
            <msink:sourceLink direction="with" ref="{5A21D974-B14C-4D59-963E-FBEB41CC4B90}"/>
            <msink:sourceLink direction="with" ref="{C97CA8B8-C788-4A22-AAAD-F89F498F159B}"/>
          </msink:context>
        </emma:interpretation>
      </emma:emma>
    </inkml:annotationXML>
    <inkml:trace contextRef="#ctx0" brushRef="#br0">138 0 0,'0'91'0,"-23"92"0,23 92 15,23 22 1,-23 92-1,0 23 1,-23 46 0,0 45-1,0 24 1,46 22 0,-23 23-1,-23 23 1,23 0-1,-23 45 1,23 1 0,0 0-1,0 0 17,0 22-17,0 1 1,23-1-1,0 1 1,-23-46 0,46 0-1,-24-46 1,1-23 0,-23-23 15,0-68-31,0-46 15,-23-46 1,-22-23 0,-1-137-1,-23-91 1,23-184 0,92-229-1,46-182 1,-92 480-1</inkml:trace>
  </inkml:traceGroup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6:10.45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18349CB-1EF9-448D-B75C-30C0DACB3B69}" emma:medium="tactile" emma:mode="ink">
          <msink:context xmlns:msink="http://schemas.microsoft.com/ink/2010/main" type="writingRegion" rotatedBoundingBox="13181,759 12354,3488 10421,2902 11248,174"/>
        </emma:interpretation>
      </emma:emma>
    </inkml:annotationXML>
    <inkml:traceGroup>
      <inkml:annotationXML>
        <emma:emma xmlns:emma="http://www.w3.org/2003/04/emma" version="1.0">
          <emma:interpretation id="{9F4B0739-6215-400E-847A-23E8A51D1F27}" emma:medium="tactile" emma:mode="ink">
            <msink:context xmlns:msink="http://schemas.microsoft.com/ink/2010/main" type="paragraph" rotatedBoundingBox="13181,759 12354,3488 10421,2902 11248,17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34C3B92-2491-4026-8707-EAAB49F119BD}" emma:medium="tactile" emma:mode="ink">
              <msink:context xmlns:msink="http://schemas.microsoft.com/ink/2010/main" type="line" rotatedBoundingBox="13181,759 12354,3488 10421,2902 11248,174"/>
            </emma:interpretation>
          </emma:emma>
        </inkml:annotationXML>
        <inkml:traceGroup>
          <inkml:annotationXML>
            <emma:emma xmlns:emma="http://www.w3.org/2003/04/emma" version="1.0">
              <emma:interpretation id="{9AE3DA8D-7CB6-4F31-9EA4-849355C7E1F5}" emma:medium="tactile" emma:mode="ink">
                <msink:context xmlns:msink="http://schemas.microsoft.com/ink/2010/main" type="inkWord" rotatedBoundingBox="13181,759 12354,3488 10421,2902 11248,174">
                  <msink:destinationLink direction="from" ref="{6B3AA29A-7838-4EC8-8697-87A8B3E895B4}"/>
                </msink:context>
              </emma:interpretation>
              <emma:one-of disjunction-type="recognition" id="oneOf0">
                <emma:interpretation id="interp0" emma:lang="it-IT" emma:confidence="0">
                  <emma:literal>Naaa</emma:literal>
                </emma:interpretation>
                <emma:interpretation id="interp1" emma:lang="it-IT" emma:confidence="0">
                  <emma:literal>age*</emma:literal>
                </emma:interpretation>
                <emma:interpretation id="interp2" emma:lang="it-IT" emma:confidence="0">
                  <emma:literal>ago*</emma:literal>
                </emma:interpretation>
                <emma:interpretation id="interp3" emma:lang="it-IT" emma:confidence="0">
                  <emma:literal>agi*</emma:literal>
                </emma:interpretation>
                <emma:interpretation id="interp4" emma:lang="it-IT" emma:confidence="0">
                  <emma:literal>agì*</emma:literal>
                </emma:interpretation>
              </emma:one-of>
            </emma:emma>
          </inkml:annotationXML>
          <inkml:trace contextRef="#ctx0" brushRef="#br0">425 252 0,'-23'46'0,"-91"22"0,-24 47 15,47-24-15,45 1 16,23-69-1,23-46 1,46-23 0,46-91-1,22-23 1,0 22 0,1 24-1,-47 68 1,-45 23-1,23 69 1,-23 46 31,46 22-47,-24 0 0,24-45 16,-23-46-1,-23 0 16,0-46-15,-23 23 0,-92-23-1,92 23 1</inkml:trace>
          <inkml:trace contextRef="#ctx0" brushRef="#br0" timeOffset="2947.3788">723 1899 0,'0'-22'0,"22"-1"16,-250-115-16,113 138 16,24 23-1,-1 23 1,23 23 0,69 22-1,0 24 1,69-24-1,68-22 17,24-46-32,-1-23 15,23-46 1,-69-46 0,-45 1-1,-23-1 1,-92-22 15,-46 45-31,-68 1 31,0 68-15,46 68 0,-1 1-1,47 45 1,45-22 15,68-23-31,47-24 16,45-45-1,46-23 1,-68-45 0,-47-1-1,-68 0 1,-68 1-1,-70-1 1,-45 69 0,23 46-1,46 45 17,91 1-17,23 0-15,69-1 16,45-68-1,23-23 17,-22-46-17,-47 0 1,-68-22 0,-45-1-1,-47 0 1,-22 47-1,22 67 1,23 1 0,47 46-1,44-1 1,47-22 0,68-46-1,24-23 1,-47-23-1,-45-46 1,-69 23 0,-46-22-1,-69 22 1,-22 46 0,23 46 15,68 0-16,23 22 1,69 1 0,45-23-1,92-46 1,-91 0 0,-46-46-1,-46 23 1,-46-46-1,-46 1 1,1 45 0,-1 46-1,69 22 1,46 24 0,115-23-1,-1-92 1,-137 46-1</inkml:trace>
          <inkml:trace contextRef="#ctx0" brushRef="#br0" timeOffset="3850.7338">1478-252 0,'-23'92'0,"-46"91"0,-91 23 16,23 0 0,45-23-1,23-46 1,47-68-1,22-69 1,0 0 0,45-137-1,47-92 1,-1-23 15,24 23-15,22-22-1,-68 136 1,-23 92 0,-46 23-1,68 115 1,1 45 0,-1 69-1,1-23 1,23-23-1,-1-46 1,-22-45 15,-23-47-15,-46-45 0,-138-45-1,-91-93 1,-68 1-1,22 68 1,69 46 0,115 92-1,91-69 1,160-23 0,92 0-1,45 23 1,-91 23-1,-91-46 1,-115 23 0</inkml:trace>
        </inkml:traceGroup>
      </inkml:traceGroup>
    </inkml:traceGroup>
  </inkml:traceGroup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6:16.52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496E71F-189F-4078-AF89-EAEEA4446E2F}" emma:medium="tactile" emma:mode="ink">
          <msink:context xmlns:msink="http://schemas.microsoft.com/ink/2010/main" type="writingRegion" rotatedBoundingBox="11886,10813 14733,10999 14660,12128 11812,11943"/>
        </emma:interpretation>
      </emma:emma>
    </inkml:annotationXML>
    <inkml:traceGroup>
      <inkml:annotationXML>
        <emma:emma xmlns:emma="http://www.w3.org/2003/04/emma" version="1.0">
          <emma:interpretation id="{A271B399-CB76-42B9-A937-E2FB8D4A5A36}" emma:medium="tactile" emma:mode="ink">
            <msink:context xmlns:msink="http://schemas.microsoft.com/ink/2010/main" type="paragraph" rotatedBoundingBox="11886,10813 14733,10999 14660,12128 11812,119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A80C612-7F99-4D16-964A-099F86361A40}" emma:medium="tactile" emma:mode="ink">
              <msink:context xmlns:msink="http://schemas.microsoft.com/ink/2010/main" type="line" rotatedBoundingBox="11886,10813 14733,10999 14660,12128 11812,11943"/>
            </emma:interpretation>
          </emma:emma>
        </inkml:annotationXML>
        <inkml:traceGroup>
          <inkml:annotationXML>
            <emma:emma xmlns:emma="http://www.w3.org/2003/04/emma" version="1.0">
              <emma:interpretation id="{5A21D974-B14C-4D59-963E-FBEB41CC4B90}" emma:medium="tactile" emma:mode="ink">
                <msink:context xmlns:msink="http://schemas.microsoft.com/ink/2010/main" type="inkWord" rotatedBoundingBox="11886,10813 14733,10999 14660,12128 11812,11943">
                  <msink:destinationLink direction="with" ref="{C4EF2E46-EC5A-4FF2-8402-0F39F795DFEE}"/>
                </msink:context>
              </emma:interpretation>
              <emma:one-of disjunction-type="recognition" id="oneOf0">
                <emma:interpretation id="interp0" emma:lang="it-IT" emma:confidence="0">
                  <emma:literal>tizio</emma:literal>
                </emma:interpretation>
                <emma:interpretation id="interp1" emma:lang="it-IT" emma:confidence="0">
                  <emma:literal>tono</emma:literal>
                </emma:interpretation>
                <emma:interpretation id="interp2" emma:lang="it-IT" emma:confidence="0">
                  <emma:literal>taol</emma:literal>
                </emma:interpretation>
                <emma:interpretation id="interp3" emma:lang="it-IT" emma:confidence="0">
                  <emma:literal>tool</emma:literal>
                </emma:interpretation>
                <emma:interpretation id="interp4" emma:lang="it-IT" emma:confidence="0">
                  <emma:literal>toil</emma:literal>
                </emma:interpretation>
              </emma:one-of>
            </emma:emma>
          </inkml:annotationXML>
          <inkml:trace contextRef="#ctx0" brushRef="#br0">0 0 0,'23'184'0,"-23"22"15,0-1 1,23-44-1,23-24 1,45-23 0,1-45-1,-1-23 1,1-46 0,-47-46-1,-90-91 1,45 137-1</inkml:trace>
          <inkml:trace contextRef="#ctx0" brushRef="#br0" timeOffset="223.6414">-183 504 0,'46'-23'0,"68"23"0,69 0 0,-23 46 16,-45-46 0,-69 0-1,-46 0-15</inkml:trace>
          <inkml:trace contextRef="#ctx0" brushRef="#br0" timeOffset="1413.1401">526 962 0,'23'0'0,"69"-23"0,-1 0 0,24 23 16,-1 0-16,69 0 15,-23 23 1,-45 0 0,-69-1-1,-92-22 1,-91-22 0,-24-24-1,-22 46 16,0 0-15,46 23 0,45 0-1,47 68 1,45-45 0,0-46-1,22 0 1,93 0-1,45-23 1,46 23 0,-46 23-1,0-23 1,-68 23 0,-69-23-1,-23 0 1,-115 0-1,47-69 17,68 69-32</inkml:trace>
          <inkml:trace contextRef="#ctx0" brushRef="#br0" timeOffset="781.28">549 1030 0,'92'69'0,"22"-23"0,-22-1 0,22-45 16,1-22-1,-70-1 1,-22 0 0,-23-23 15,-68-23 0,-47 1-31,46 68 16,24 0-1,45 0 1,23 0 0,22 23-1,-22-23 1,0 22 0,-46-44-1,-23-1 1,-22-46-1,22 23 1,46 46 0</inkml:trace>
          <inkml:trace contextRef="#ctx0" brushRef="#br0" timeOffset="1948.317">2128 962 0,'69'91'0,"-23"-45"15,-1 0-15,47-69 32,68-46-17,-91-22 1,-24-24 0,-45-22-1,-68 0 1,-47 45-1,-45 23 1,-46 92 0,46 46-1,46 68 1,45 23 0,92 1-1,46-47 16,68-45-31,69-46 32,23-115-32,-161-183 15,-68 275 17</inkml:trace>
        </inkml:traceGroup>
      </inkml:traceGroup>
    </inkml:traceGroup>
  </inkml:traceGroup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6:51.73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0C88A4E-DB83-466F-918B-6BAADB10F048}" emma:medium="tactile" emma:mode="ink">
          <msink:context xmlns:msink="http://schemas.microsoft.com/ink/2010/main" type="inkDrawing" rotatedBoundingBox="11970,2042 25011,11670 21230,16791 8189,7164" semanticType="callout" shapeName="Other">
            <msink:sourceLink direction="with" ref="{F2032356-C602-4E59-AEB1-3246CC29CFFA}"/>
          </msink:context>
        </emma:interpretation>
      </emma:emma>
    </inkml:annotationXML>
    <inkml:trace contextRef="#ctx0" brushRef="#br0">0 4 0,'22'-23'0,"47"23"0,0 0 0,-1 0 15,24 23-15,22 0 16,1-23-1,22 46 1,0 0 0,24 22-1,-1 1 1,0 22 0,-23 24-1,23 22 1,-22 0-1,-1 24 1,0-1 0,1 46-1,-24 0 1,0 22 0,1 24 15,-24 0-31,24 0 15,-24 45 17,24 23-17,-1 1 1,-22-1 0,-1 1-1,1-1 1,-1 46-1,1 0 1,-1 0 0,1 23-1,-24-23 1,1 1 0,0 22-1,-1 22 1,1-44-1,0-1 17,22 0-32,1 0 31,-1-46-31,24-22 31,22-24-15,0-45-1,-22-23 1,22-69 0,-23-68-1,-22-23 1,22-46 0,-45-46-1,0 0 1,45-68 15,23-46-15,46-69-1,23 0 1,0-23 0,-23 1-1,46-1 1,-91 46-1,68-69 1,-23 47 0,0-1-1,0 23 1,-23 46 0,0-23-1,-23 45 1,1 24-1,-1-1 1,0 24 0,-22 45 15,-24 23-31,-22 23 31,22 23-15,1 23-1,22 45 1,1 24 0,-24 45-1,1-46 1,22 69 0,1 23-1,-1 0 1,23 0-1,1 0 1,-1 0 0,-23-23-1,24-23 1,-24 1 0,0-70-1,-22-45 1,-23-46-1,-1-46 17,1-22-17,68-70 1,1 1 0,-1-23-1,0 22 1,23 1-1,-22 0 1,-1 45 0,-23 1-1,1 22 1,-24 23 0,1 23-1,-1 23 1,-22 23-1,23 46 1,-1 45 0,1 1-1,45 22 1,-23 0 15,24-22-15,-1-1-1,-23-22 1,-22-46 0,-24-46-1,24-23 1,-23-69 0,-69 92-1</inkml:trace>
  </inkml:traceGroup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6:54.38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B3AA29A-7838-4EC8-8697-87A8B3E895B4}" emma:medium="tactile" emma:mode="ink">
          <msink:context xmlns:msink="http://schemas.microsoft.com/ink/2010/main" type="inkDrawing" rotatedBoundingBox="1440,10572 9277,1467 13425,5037 5589,14142" semanticType="callout" shapeName="Other">
            <msink:sourceLink direction="from" ref="{9AE3DA8D-7CB6-4F31-9EA4-849355C7E1F5}"/>
            <msink:sourceLink direction="to" ref="{F2032356-C602-4E59-AEB1-3246CC29CFFA}"/>
          </msink:context>
        </emma:interpretation>
      </emma:emma>
    </inkml:annotationXML>
    <inkml:trace contextRef="#ctx0" brushRef="#br0">9565 140 0,'23'-68'16,"-23"45"-16,-23 23 0,-45-23 0,45 0 15,-46 23-15,1 0 0,-1 0 16,-23 0 0,1 23-1,-1 23 1,1-1-1,-24 24 1,1 22 0,22 1-1,-22 22 1,45 1 0,-45 22-1,45 23 1,-22 23-1,-1 23 1,1 0 0,22 23-1,-23 23 1,24 22 0,-24 1 15,1 0-16,-1 45 1,46-23 0,-22 1-1,-1 22 1,1-22 0,-1-1-1,0 24 1,1-24-1,-24 23 1,23 1 0,1-1-1,-24-22 1,24-1 0,-24 1-1,0-1 1,-22 1 15,23-24-31,-1 1 31,0-24-15,1 1 0,-1-23-1,24 0 1,-24-69-1,24 0 1,-47-45 0,24-47-1,-1-45 1,1-46 0,22-23-1,0-22 1,1-1-1,22-22 1,0-24 0,-23-68-1,24-46 1,-1 1 0,0 22-1,0-23 16,-22 23-15,22 23 0,-23 0-1,24-46 1,-1 46 0,-23-23-1,1 23 1,-24 23-1,0-1 1,-22 47 0,0 0-1,-24 45 1,24 23 0,-1 46-1,1 0 1,0 69-1,22 22 1,1 24 0,-24 45-1,1 23 17,22 23-17,-22 91 1,22-68-1,1 23 1,-1-46 0,24-23-1,-47-46 1,47-45 0,-24-46-1,-22-46 1,-1-46-1,24-46 1,-24-22 0,24-23-1,-1-47 1,23 1 0,-22-23-1,22 23 1,1 23-1,-24 23 17,1 45-17,22 47 1,-23 45 0,24 23-1,-1 45 1,23 24-1,-22-1 1,-1 69 0,23-68-1,-22-1 17,-24-45-17,-137 46 1,229-92-16</inkml:trace>
  </inkml:traceGroup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6:56.94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6C5702E-21FB-4B21-B7EB-A3617B173CE0}" emma:medium="tactile" emma:mode="ink">
          <msink:context xmlns:msink="http://schemas.microsoft.com/ink/2010/main" type="writingRegion" rotatedBoundingBox="16801,2639 31935,2485 31954,4387 16820,4540"/>
        </emma:interpretation>
      </emma:emma>
    </inkml:annotationXML>
    <inkml:traceGroup>
      <inkml:annotationXML>
        <emma:emma xmlns:emma="http://www.w3.org/2003/04/emma" version="1.0">
          <emma:interpretation id="{295AED35-7D50-489F-A88F-8DD192A8CF4F}" emma:medium="tactile" emma:mode="ink">
            <msink:context xmlns:msink="http://schemas.microsoft.com/ink/2010/main" type="paragraph" rotatedBoundingBox="16801,2639 31935,2485 31954,4387 16820,45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815A411-910A-4777-8FBE-6BE1EEE194E5}" emma:medium="tactile" emma:mode="ink">
              <msink:context xmlns:msink="http://schemas.microsoft.com/ink/2010/main" type="line" rotatedBoundingBox="16801,2639 31935,2485 31954,4387 16820,4540"/>
            </emma:interpretation>
          </emma:emma>
        </inkml:annotationXML>
        <inkml:traceGroup>
          <inkml:annotationXML>
            <emma:emma xmlns:emma="http://www.w3.org/2003/04/emma" version="1.0">
              <emma:interpretation id="{D6A6A154-303C-4BE5-B181-3266878EDFF1}" emma:medium="tactile" emma:mode="ink">
                <msink:context xmlns:msink="http://schemas.microsoft.com/ink/2010/main" type="inkWord" rotatedBoundingBox="16801,2694 23531,2626 23549,4378 16819,4446"/>
              </emma:interpretation>
              <emma:one-of disjunction-type="recognition" id="oneOf0">
                <emma:interpretation id="interp0" emma:lang="it-IT" emma:confidence="0">
                  <emma:literal>Sincr</emma:literal>
                </emma:interpretation>
                <emma:interpretation id="interp1" emma:lang="it-IT" emma:confidence="0">
                  <emma:literal>sine =</emma:literal>
                </emma:interpretation>
                <emma:interpretation id="interp2" emma:lang="it-IT" emma:confidence="0">
                  <emma:literal>Since</emma:literal>
                </emma:interpretation>
                <emma:interpretation id="interp3" emma:lang="it-IT" emma:confidence="0">
                  <emma:literal>since</emma:literal>
                </emma:interpretation>
                <emma:interpretation id="interp4" emma:lang="it-IT" emma:confidence="0">
                  <emma:literal>sincr</emma:literal>
                </emma:interpretation>
              </emma:one-of>
            </emma:emma>
          </inkml:annotationXML>
          <inkml:trace contextRef="#ctx0" brushRef="#br0">1144 89 0,'45'-46'15,"1"1"-15,-92 45 0,-45 22 0,-92 24 16,-23 46-16,0-1 0,0 24 31,92-24-15,68 1 0,115-24-1,68 24 1,46-46-1,69 22 1,-24 1 0,1 23-1,-91 22 1,-70 0 0,-114-22-1,-114-23 1,-46-24-1,-68-22 1,-1-23 0,46 0-1,69-23 1,69-22 15,91 22-15,91-92-1,138 1 1,23-1 0,-252 115-1</inkml:trace>
          <inkml:trace contextRef="#ctx0" brushRef="#br0" timeOffset="819.3673">1784 387 0,'23'22'0,"-23"116"0,0 22 15,-23 23 1,23-46 0,23-22-1,0-70 1,0-22 0,-23-23-1,0-23 16,46-114-31,45-46 16,1 46 0,-23 45-1,-1 24 17,1 45-17,0 23 1,-24 46-1,-22 91 1,-23 0 0,23-45-1,0-1 1,23-68 0,-23-23-1,22-23 1,47-91-1,22-24 1,-45 47 0,-23 22-1,-23 46 1,-1 23 0,-22 23-1,23 92 1,23 45 15,-23-23-15,23-22-1,0-47 1,-1-45 0,-45-46-1,-45-160 1,45 183-1</inkml:trace>
          <inkml:trace contextRef="#ctx0" brushRef="#br0" timeOffset="1045.9386">1739-277 0,'0'-46'0,"0"46"0,91 0 16,47 0-16,-138 0 0</inkml:trace>
          <inkml:trace contextRef="#ctx0" brushRef="#br0" timeOffset="1506.8937">4164 455 0,'0'-23'0,"-114"0"16,-69 69-16,45 23 0,24 45 16,23 24-1,91-1 16,91 46-15,115-69 0,0-91-1,23-23 1,-92 0 0,-91-23-1,-46 23 1,0 0-1,-69 0 1,46-45 15,23 45-15</inkml:trace>
          <inkml:trace contextRef="#ctx0" brushRef="#br0" timeOffset="2082.1112">5743 638 0,'46'0'16,"114"-23"-16,138 23 0,-24 0 0,-159 0 15,-70 0 1,-22 23-1,-160 0 1,-46-23 15,-23 46-15,23 23 0,68 45-1,115-68 1,0-46-1,69 23 1,160 0 0,0-1-1,-46 1 1,-92 0 0,-45-46-1,-46 23 1</inkml:trace>
        </inkml:traceGroup>
        <inkml:traceGroup>
          <inkml:annotationXML>
            <emma:emma xmlns:emma="http://www.w3.org/2003/04/emma" version="1.0">
              <emma:interpretation id="{04D35D6F-2D05-4DAB-AEB9-1D589DF2CBA5}" emma:medium="tactile" emma:mode="ink">
                <msink:context xmlns:msink="http://schemas.microsoft.com/ink/2010/main" type="inkWord" rotatedBoundingBox="25388,2551 31935,2485 31954,4387 25407,4453">
                  <msink:destinationLink direction="with" ref="{5848EB5F-4C92-4B84-8AC0-2AE02F601835}"/>
                </msink:context>
              </emma:interpretation>
              <emma:one-of disjunction-type="recognition" id="oneOf1">
                <emma:interpretation id="interp5" emma:lang="it-IT" emma:confidence="0">
                  <emma:literal>smart</emma:literal>
                </emma:interpretation>
                <emma:interpretation id="interp6" emma:lang="it-IT" emma:confidence="0">
                  <emma:literal>smit</emma:literal>
                </emma:interpretation>
                <emma:interpretation id="interp7" emma:lang="it-IT" emma:confidence="0">
                  <emma:literal>smetti</emma:literal>
                </emma:interpretation>
                <emma:interpretation id="interp8" emma:lang="it-IT" emma:confidence="0">
                  <emma:literal>smette</emma:literal>
                </emma:interpretation>
                <emma:interpretation id="interp9" emma:lang="it-IT" emma:confidence="0">
                  <emma:literal>smetta</emma:literal>
                </emma:interpretation>
              </emma:one-of>
            </emma:emma>
          </inkml:annotationXML>
          <inkml:trace contextRef="#ctx0" brushRef="#br0" timeOffset="2744.2459">9404 432 0,'23'-23'0,"-160"1"0,-23 67 16,-46 1-16,23 23 15,68-1 1,70 1 0,90 0-1,93-1 1,136 24 0,24-23-1,-69 22 1,-115 1-1,-114-47 1,-91 24 0,-138-23-1,0-23 1,0-23 15,46-23-15,114 0-1,115-46 1,160-68 0,-206 137-1</inkml:trace>
          <inkml:trace contextRef="#ctx0" brushRef="#br0" timeOffset="3859.5232">9954 20 0,'0'0'0</inkml:trace>
          <inkml:trace contextRef="#ctx0" brushRef="#br0" timeOffset="3473.7661">10114 501 0,'0'46'0,"-23"68"16,-23 46-16,46-22 15,23-47 16,23-45-31,-23-46 16,0 0 15,68-69-31,1-91 32,45-23-17,-46 92 1,-22 22-1,-46 69 1,0 23 0,-23 68-1,-23 47 1,23-1 0,23-23-1,0-45 1,23-46-1,22-46 1,47-23 15,-47-45-15,1-1 0,0 23-1,-47 47 1,-22 22-1,0 0 17,23 91-32,0 24 15,46-1 1,-23-45 0,22-1-1,-45-68 1,-46-68 15,23 68-31</inkml:trace>
          <inkml:trace contextRef="#ctx0" brushRef="#br0" timeOffset="4583.1838">11990 226 0,'92'-23'0,"137"1"0,68 44 15,69-22 1,-137 23 0,-69 0-1,-68-23 1,-69 23 0,-23 0-1,0-69 16,0 46-15</inkml:trace>
          <inkml:trace contextRef="#ctx0" brushRef="#br0" timeOffset="4315.5954">12379 203 0,'0'23'0,"23"92"0,-46 45 15,0 23 1,23 0 15,0-91-31,23-24 16,-23-68-1,0 0 1,0-23 0,115-160-1,-1 23 1,-22 46-1,-1 22 1,1-22 0,-69 114-1,-23 0 1,0 68 0,0 138 15,45-23-16,1 1 1,0-70 0,22-45-1,-45-47 1,-68-67 0,-138-207-1,183 252 1</inkml:trace>
          <inkml:trace contextRef="#ctx0" brushRef="#br0" timeOffset="5307.821">13889 318 0,'275'-92'0,"45"92"15,1 46 1,-92 23 0,-138-46-1,-91-23 1</inkml:trace>
          <inkml:trace contextRef="#ctx0" brushRef="#br0" timeOffset="5108.5946">14279-506 0,'22'69'15,"-67"320"-15,-1-138 16,0 24-1,0 23 1,69-70 0,23-45-1,46-68 1,68-46 0,-23-47-1,23-90 1,-45-70-1,-70-22 1,-45 160 0</inkml:trace>
        </inkml:traceGroup>
      </inkml:traceGroup>
    </inkml:traceGroup>
  </inkml:traceGroup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7:02.84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848EB5F-4C92-4B84-8AC0-2AE02F601835}" emma:medium="tactile" emma:mode="ink">
          <msink:context xmlns:msink="http://schemas.microsoft.com/ink/2010/main" type="inkDrawing" rotatedBoundingBox="25723,4769 32016,4995 32012,5104 25719,4878" semanticType="underline" shapeName="Other">
            <msink:sourceLink direction="with" ref="{04D35D6F-2D05-4DAB-AEB9-1D589DF2CBA5}"/>
          </msink:context>
        </emma:interpretation>
      </emma:emma>
    </inkml:annotationXML>
    <inkml:trace contextRef="#ctx0" brushRef="#br0">0 23 0,'23'0'0,"46"-23"0,91 23 0,91 0 16,70 0 0,91 23-1,45-23 16,93 0-31,67 0 16,70 23 0,-1 23-1,-68-1 1,-23-45 15,-23 92-15,-343-69-1,-183-23 1,-69 0 0,-229-46-1,-22-23 1,274 69 0</inkml:trace>
  </inkml:traceGroup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7:03.28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075B760-CD84-4CB7-AB57-04D6E99270A1}" emma:medium="tactile" emma:mode="ink">
          <msink:context xmlns:msink="http://schemas.microsoft.com/ink/2010/main" type="writingRegion" rotatedBoundingBox="26785,6530 29666,1890 32352,3558 29471,8198"/>
        </emma:interpretation>
      </emma:emma>
    </inkml:annotationXML>
    <inkml:traceGroup>
      <inkml:annotationXML>
        <emma:emma xmlns:emma="http://www.w3.org/2003/04/emma" version="1.0">
          <emma:interpretation id="{B833E2C0-6611-4237-8F90-43C89599C07A}" emma:medium="tactile" emma:mode="ink">
            <msink:context xmlns:msink="http://schemas.microsoft.com/ink/2010/main" type="paragraph" rotatedBoundingBox="26785,6530 29666,1890 32352,3558 29471,81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7F9270F-9B72-4789-90C5-C1B94588E677}" emma:medium="tactile" emma:mode="ink">
              <msink:context xmlns:msink="http://schemas.microsoft.com/ink/2010/main" type="line" rotatedBoundingBox="26785,6530 29666,1890 32352,3558 29471,8198"/>
            </emma:interpretation>
          </emma:emma>
        </inkml:annotationXML>
        <inkml:traceGroup>
          <inkml:annotationXML>
            <emma:emma xmlns:emma="http://www.w3.org/2003/04/emma" version="1.0">
              <emma:interpretation id="{FBB562F3-AE50-4DE1-91B9-A3554F007159}" emma:medium="tactile" emma:mode="ink">
                <msink:context xmlns:msink="http://schemas.microsoft.com/ink/2010/main" type="inkWord" rotatedBoundingBox="26785,6530 29666,1890 32352,3558 29471,8198"/>
              </emma:interpretation>
              <emma:one-of disjunction-type="recognition" id="oneOf0">
                <emma:interpretation id="interp0" emma:lang="it-IT" emma:confidence="0">
                  <emma:literal>"È</emma:literal>
                </emma:interpretation>
                <emma:interpretation id="interp1" emma:lang="it-IT" emma:confidence="0">
                  <emma:literal>"E</emma:literal>
                </emma:interpretation>
                <emma:interpretation id="interp2" emma:lang="it-IT" emma:confidence="0">
                  <emma:literal>"AFE</emma:literal>
                </emma:interpretation>
                <emma:interpretation id="interp3" emma:lang="it-IT" emma:confidence="0">
                  <emma:literal>"È*</emma:literal>
                </emma:interpretation>
                <emma:interpretation id="interp4" emma:lang="it-IT" emma:confidence="0">
                  <emma:literal>"EE</emma:literal>
                </emma:interpretation>
              </emma:one-of>
            </emma:emma>
          </inkml:annotationXML>
          <inkml:trace contextRef="#ctx0" brushRef="#br0">10846 2469 0,'69'-23'0,"-1"92"16,-68 45-16,-23 23 0,1 69 15,-1 0 1,23-23 15,23-45-15,-1-47 0,-22-68-1,0-23 1,69-160-1,-69 160 1</inkml:trace>
          <inkml:trace contextRef="#ctx0" brushRef="#br0" timeOffset="287.1204">11693 2583 0,'23'92'0,"-46"68"0,0 23 15,0 0 1,46-68 0,-23-24-1,0-68 1,-46-46-1,-23-137 17,69 160-17</inkml:trace>
          <inkml:trace contextRef="#ctx0" brushRef="#br0" timeOffset="821.3205">10640 2446 0,'160'-23'0,"184"46"0,67 23 0,-22-23 16,-68-23 15,-69-23-16,-184-23 1,-22-23 0,-46-45-1,46 45 1,45 24 0,47 67-1,-138 24 1,68-23-1,1 91 1,-69 70 15,-23 44-15,-23 47-16,0 0 16,24-24 15,44-91-16,47-22 1,68-70 0,46-68-1,23-137 1,-206 137 0</inkml:trace>
          <inkml:trace contextRef="#ctx0" brushRef="#br0" timeOffset="1022.5002">12906 2789 0,'183'-46'0,"68"24"0,47 67 15,-115-90 1,-183 45 0</inkml:trace>
          <inkml:trace contextRef="#ctx0" brushRef="#br0" timeOffset="19940.2188">13935-277 0,'23'-23'0,"0"-23"0,0 23 16,-23 1-16,-69 22 0,-22 0 0,-24 68 16,-22 47-1,68 22 1,24 23 0,67 23-1,1 0 1,23 23-1,-23 0 1,-23 0 15,-23-23-15,-91 46-16,68-92 16,-23-22-1,24-70 16,22-22-15,23 23 0,-23-23-1,46-92 1,-23 69 0</inkml:trace>
          <inkml:trace contextRef="#ctx0" brushRef="#br0" timeOffset="21068.1918">12562 2286 0,'-23'-23'31,"-274"389"-31,251-160 0,23 0 16,46 23-1,23 23 17,-23-1-17,-23-22 1,-46-46 0,-23-23-1,-22-45 1,-24-47-1,1-45 1,23 0 0,-1-23-1,115-114 1,-23 114 0</inkml:trace>
          <inkml:trace contextRef="#ctx0" brushRef="#br0" timeOffset="20223.4328">13157 936 0,'138'-69'0,"45"46"0,23 23 15,-46 0 1,-69 0 0,-68-23-1,-23 23 1</inkml:trace>
          <inkml:trace contextRef="#ctx0" brushRef="#br0" timeOffset="21272.3011">11830 3407 0,'229'-69'0,"68"24"15,24 22 1,-321 23 0</inkml:trace>
        </inkml:traceGroup>
      </inkml:traceGroup>
    </inkml:traceGroup>
  </inkml:traceGroup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8:47.129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48 0,'46'0'0,"-1"0"0,24 23 0,46-23 16,22 0-16,46 0 15,23-23 1,46 23 0,22 0-1,1 0 1,-1-46 0,24 46-1,22 0 1,46 0-1,0 23 1,1-23 31,-1 23-47,-23-23 0,-46 0 16,-22 0 15,0 0-16,-69 0 1,-23 23 0,-46 23-1,-68-24 1,-47-22 0,-44-45-1,22 45 1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8:47.577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0,'23'0'0,"69"23"0,68 45 16,46 24-16,46-1 16,-23-22 15,-46 23-31,-46-24 15,-91 1 17,-46 0-32,-69-1 15,-68 1 1,-1-23 0,1-1-1,23 1 1,68 23 15,46-23-15,91-69-1,-91 23-15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28:01.4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80747B8-6EAC-4D1D-87C5-073E00032475}" emma:medium="tactile" emma:mode="ink">
          <msink:context xmlns:msink="http://schemas.microsoft.com/ink/2010/main" type="inkDrawing" rotatedBoundingBox="6108,4772 7433,6605 7355,6661 6031,4828" semanticType="callout" shapeName="Other">
            <msink:sourceLink direction="with" ref="{F0CED132-AC46-4351-BCFF-F49610809A91}"/>
            <msink:sourceLink direction="with" ref="{36DED926-D05C-4E46-AE4F-53DCE9F98A99}"/>
          </msink:context>
        </emma:interpretation>
      </emma:emma>
    </inkml:annotationXML>
    <inkml:trace contextRef="#ctx0" brushRef="#br0">0 0 0,'23'23'0,"68"114"0,69 138 16,46 23 0,46 45-1,-46-69 1,-23-45-1,-46-69 17,-68-68-17,-115-115 1,-137-229 0,46-68 15,137 320-31</inkml:trace>
  </inkml:traceGroup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8:49.037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0,'23'0'15,"45"22"-15,70-22 0,68 0 0,45 23 31,24 0-15,45 0 0,46 0-1,69 23 1,23-23 15,45 22-31,46 1 16,1 0-1,22-23 1,0 23 0,-23-24-1,23-67 1,-23 90 0,-45-22-1,-1 23 1,-45 23-1,-24 22 17,-67 1-17,-70-1 32,-91-45-47,-160-46 0,-46-23 16,-137-91-1,137 114 1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8:50.026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1514 1 0,'0'23'16,"-92"46"-16,-114 45 0,-68 1 0,22-24 15,23-22 17,23 22-17,46-22 1,68 23-1,70-24 1,44 24 0,93 22-1,68 1 1,46-1 0,0 0-1,-46-22 1,-23-23-1,-46-24 1,-68-22 0,-23-46-1,0-91 17,-46-69-32,0-23 15,23 46 16,0-23-31,23 23 32,-23 22-17,0 47 1,-23 45 0,23 46-1,0 23 1,0 68-1,-23 70 1,46 22 15,0-23-31,0-23 16,0-45 0,0-24-1,-69-22 1,46-46-1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0:35.452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451D05DF-9EAF-42D4-A676-372CF8BDB6F5}" emma:medium="tactile" emma:mode="ink">
          <msink:context xmlns:msink="http://schemas.microsoft.com/ink/2010/main" type="inkDrawing" rotatedBoundingBox="25812,9672 25896,12812 25548,12821 25464,9682" semanticType="verticalRange" shapeName="Other">
            <msink:sourceLink direction="with" ref="{3B05F61E-5881-4A03-BB09-7F230E5311AB}"/>
          </msink:context>
        </emma:interpretation>
      </emma:emma>
    </inkml:annotationXML>
    <inkml:trace contextRef="#ctx0" brushRef="#br0">0 80 0,'115'-138'0,"-115"138"16,-23 69-1,-23 114 1,46 115-1,23 113 1,-23 1 0,46 0-1,-23 0 1,-1-114 0,1-1 15,23-114-16,-46-160-15,0-23 16,46-69 0,0-137 15,-23-114-15,-1 0-1,1-115 1,-46 23-1,1 23 1,-1 69 0,23 45 31,0 115-47,23 91 0,-23 69 15,-46 46 1,23 114-1,0 92 1,23 91 0,23 69-1,0 23 1,68 68 0,-68 24-1,-69-93 1,-114-434 15,160 0 0</inkml:trace>
  </inkml:traceGroup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0:57.6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8C624B3-4F49-44E6-9C11-41A147D5B733}" emma:medium="tactile" emma:mode="ink">
          <msink:context xmlns:msink="http://schemas.microsoft.com/ink/2010/main" type="writingRegion" rotatedBoundingBox="6521,12402 7070,12402 7070,13066 6521,13066"/>
        </emma:interpretation>
      </emma:emma>
    </inkml:annotationXML>
    <inkml:traceGroup>
      <inkml:annotationXML>
        <emma:emma xmlns:emma="http://www.w3.org/2003/04/emma" version="1.0">
          <emma:interpretation id="{46CC3F21-BA7F-4F93-BE17-161A0FFC53E3}" emma:medium="tactile" emma:mode="ink">
            <msink:context xmlns:msink="http://schemas.microsoft.com/ink/2010/main" type="paragraph" rotatedBoundingBox="6521,12402 7070,12402 7070,13066 6521,1306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EE33C2A-EF45-45BA-9904-C68E4C70CC91}" emma:medium="tactile" emma:mode="ink">
              <msink:context xmlns:msink="http://schemas.microsoft.com/ink/2010/main" type="line" rotatedBoundingBox="6521,12402 7070,12402 7070,13066 6521,13066"/>
            </emma:interpretation>
          </emma:emma>
        </inkml:annotationXML>
        <inkml:traceGroup>
          <inkml:annotationXML>
            <emma:emma xmlns:emma="http://www.w3.org/2003/04/emma" version="1.0">
              <emma:interpretation id="{AA454CBC-71A1-42F6-B35A-2E4267026DD3}" emma:medium="tactile" emma:mode="ink">
                <msink:context xmlns:msink="http://schemas.microsoft.com/ink/2010/main" type="inkWord" rotatedBoundingBox="6521,12402 7070,12402 7070,13066 6521,13066"/>
              </emma:interpretation>
              <emma:one-of disjunction-type="recognition" id="oneOf0">
                <emma:interpretation id="interp0" emma:lang="it-IT" emma:confidence="0">
                  <emma:literal>Q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F</emma:literal>
                </emma:interpretation>
                <emma:interpretation id="interp3" emma:lang="it-IT" emma:confidence="0">
                  <emma:literal>8</emma:literal>
                </emma:interpretation>
                <emma:interpretation id="interp4" emma:lang="it-IT" emma:confidence="0">
                  <emma:literal>g</emma:literal>
                </emma:interpretation>
              </emma:one-of>
            </emma:emma>
          </inkml:annotationXML>
          <inkml:trace contextRef="#ctx0" brushRef="#br0">37 547 0,'46'45'0,"-23"1"0,45-23 0,1-23 16,0 0-16,-23-23 0,22-23 15,-45-22 1,-23-1 0,-23-22-1,-45-1 1,-24 0-1,23 47 1,1 45 15,-1 23-31,23 45 16,46 47 0,23-47-1,69 24 1,22-69-1,-22-23 1,-1-46 0,-45-68 15,-46-1-15,-46 1-1,-22 22 16,-24 46-31,46 69 16,23 46 0,46 45-1,92 47 1,113-93 0,-228-68-1</inkml:trace>
        </inkml:traceGroup>
      </inkml:traceGroup>
    </inkml:traceGroup>
  </inkml:traceGroup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1:00.85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97CA8B8-C788-4A22-AAAD-F89F498F159B}" emma:medium="tactile" emma:mode="ink">
          <msink:context xmlns:msink="http://schemas.microsoft.com/ink/2010/main" type="inkDrawing" rotatedBoundingBox="7317,14173 16637,15314 16606,15568 7286,14428" shapeName="Other">
            <msink:destinationLink direction="with" ref="{C4EF2E46-EC5A-4FF2-8402-0F39F795DFEE}"/>
          </msink:context>
        </emma:interpretation>
      </emma:emma>
    </inkml:annotationXML>
    <inkml:trace contextRef="#ctx0" brushRef="#br0">0 0 0,'-69'23'0,"115"-1"16,23 1-16,22 0 0,24 0 0,22 0 15,46 0-15,23 23 16,0-23 0,23-1 15,22 1-31,1 23 31,46-23-15,-1 0-1,1 23 1,-1-24 0,23 24-1,-22-23 1,-1 0-1,24 23 1,-24-23 0,24 0 15,22 22-31,0 24 16,-23-23-1,1-1 1,-1 1-1,1 23 1,-1-46 0,-23 45-1,1-45 1,-24 23 15,-22-23-15,0 23 15,-23-23-31,-46-23 16,-46 0-1,0 0 1,-68 0 0,-23 22-1,-23-22 1,-23 0-1,-23-22 1,-69-1 0,24-46-1,45-45 1,23 114 0</inkml:trace>
  </inkml:traceGroup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1:03.1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5388C0D-1227-44DB-8D88-9CCDBE33032B}" emma:medium="tactile" emma:mode="ink">
          <msink:context xmlns:msink="http://schemas.microsoft.com/ink/2010/main" type="writingRegion" rotatedBoundingBox="7058,13541 11388,15746 10760,16980 6430,14775"/>
        </emma:interpretation>
      </emma:emma>
    </inkml:annotationXML>
    <inkml:traceGroup>
      <inkml:annotationXML>
        <emma:emma xmlns:emma="http://www.w3.org/2003/04/emma" version="1.0">
          <emma:interpretation id="{D79A70D4-58AA-4DD9-824C-2C0CCA82B3B4}" emma:medium="tactile" emma:mode="ink">
            <msink:context xmlns:msink="http://schemas.microsoft.com/ink/2010/main" type="paragraph" rotatedBoundingBox="7058,13541 11388,15746 10760,16980 6430,1477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5B41400-A6F2-45A1-8266-D10D4E3EE10F}" emma:medium="tactile" emma:mode="ink">
              <msink:context xmlns:msink="http://schemas.microsoft.com/ink/2010/main" type="line" rotatedBoundingBox="7058,13541 11388,15746 10760,16980 6430,14775"/>
            </emma:interpretation>
          </emma:emma>
        </inkml:annotationXML>
        <inkml:traceGroup>
          <inkml:annotationXML>
            <emma:emma xmlns:emma="http://www.w3.org/2003/04/emma" version="1.0">
              <emma:interpretation id="{5AB5B29F-D412-4592-B7C6-0604820925B5}" emma:medium="tactile" emma:mode="ink">
                <msink:context xmlns:msink="http://schemas.microsoft.com/ink/2010/main" type="inkWord" rotatedBoundingBox="10353,15219 11388,15746 10760,16980 9725,16453"/>
              </emma:interpretation>
              <emma:one-of disjunction-type="recognition" id="oneOf0">
                <emma:interpretation id="interp0" emma:lang="it-IT" emma:confidence="0">
                  <emma:literal>44</emma:literal>
                </emma:interpretation>
                <emma:interpretation id="interp1" emma:lang="it-IT" emma:confidence="0">
                  <emma:literal>4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"4</emma:literal>
                </emma:interpretation>
                <emma:interpretation id="interp4" emma:lang="it-IT" emma:confidence="0">
                  <emma:literal>"'4</emma:literal>
                </emma:interpretation>
              </emma:one-of>
            </emma:emma>
          </inkml:annotationXML>
          <inkml:trace contextRef="#ctx0" brushRef="#br0">-1373 4554 0,'-23'46'0,"-45"23"0,-47 68 140,-617 687-124,755-824 0,45-23-16,1 0 31,68 46-16,1-23 1,45 46 0,0-1 15,-46 1-31,0-46 31,-68 0-31,-46 0 16,-23-69-1,-23 24 1,-23-47 0,46 92-1</inkml:trace>
          <inkml:trace contextRef="#ctx0" brushRef="#br0" timeOffset="411.1486">-1556 4463 0,'69'114'0,"-1"46"32,70 206-32,-70-160 15,24-45 1,-46-47 0,-1-45-1,-45-47 1,0-44-1,0 22 1,-23-115 15,46-45-15,-23 160 0</inkml:trace>
          <inkml:trace contextRef="#ctx0" brushRef="#br0" timeOffset="-1124.0666">-4622 3181 0,'-23'23'0,"-69"23"0,-45 23 16,-23-24-16,0 47 15,22-1 1,24 1 0,91-46 15,23-1-31,69 24 16,91-23-1,23-23 1,23 0-1,-46 22 1,-68-22 0,-24-23 15,-68 0-15,-46 0-1,-68-46 1,23-68-1,22-23 1,23-23 0,46 160-1</inkml:trace>
          <inkml:trace contextRef="#ctx0" brushRef="#br0" timeOffset="-879.9165">-4874 3113 0,'23'22'47,"68"390"-47,-68-320 0,0-46 31,0-1-31,23-90 31,45-93-15,-91 138-1</inkml:trace>
        </inkml:traceGroup>
      </inkml:traceGroup>
    </inkml:traceGroup>
  </inkml:traceGroup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1:28.455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4F0DA52-0345-463C-9E68-46CCED4AB27B}" emma:medium="tactile" emma:mode="ink">
          <msink:context xmlns:msink="http://schemas.microsoft.com/ink/2010/main" type="writingRegion" rotatedBoundingBox="13732,12847 31291,10827 31929,16369 14369,18390"/>
        </emma:interpretation>
      </emma:emma>
    </inkml:annotationXML>
    <inkml:traceGroup>
      <inkml:annotationXML>
        <emma:emma xmlns:emma="http://www.w3.org/2003/04/emma" version="1.0">
          <emma:interpretation id="{036924BC-7134-400B-8D90-50F583F474E2}" emma:medium="tactile" emma:mode="ink">
            <msink:context xmlns:msink="http://schemas.microsoft.com/ink/2010/main" type="paragraph" rotatedBoundingBox="13732,12847 31291,10827 31732,14660 14173,1668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B05F61E-5881-4A03-BB09-7F230E5311AB}" emma:medium="tactile" emma:mode="ink">
              <msink:context xmlns:msink="http://schemas.microsoft.com/ink/2010/main" type="line" rotatedBoundingBox="13732,12847 31291,10827 31732,14660 14173,16680">
                <msink:destinationLink direction="with" ref="{451D05DF-9EAF-42D4-A676-372CF8BDB6F5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DE849321-92DD-4047-A483-222B66979326}" emma:medium="tactile" emma:mode="ink">
                <msink:context xmlns:msink="http://schemas.microsoft.com/ink/2010/main" type="inkWord" rotatedBoundingBox="13802,13456 22837,12417 23208,15641 14173,16680"/>
              </emma:interpretation>
              <emma:one-of disjunction-type="recognition" id="oneOf0">
                <emma:interpretation id="interp0" emma:lang="it-IT" emma:confidence="0">
                  <emma:literal>sta</emma:literal>
                </emma:interpretation>
                <emma:interpretation id="interp1" emma:lang="it-IT" emma:confidence="0">
                  <emma:literal>stia</emma:literal>
                </emma:interpretation>
                <emma:interpretation id="interp2" emma:lang="it-IT" emma:confidence="0">
                  <emma:literal>star</emma:literal>
                </emma:interpretation>
                <emma:interpretation id="interp3" emma:lang="it-IT" emma:confidence="0">
                  <emma:literal>sé</emma:literal>
                </emma:interpretation>
                <emma:interpretation id="interp4" emma:lang="it-IT" emma:confidence="0">
                  <emma:literal>sto)</emma:literal>
                </emma:interpretation>
              </emma:one-of>
            </emma:emma>
          </inkml:annotationXML>
          <inkml:trace contextRef="#ctx0" brushRef="#br0">344 0 0,'22'23'0,"1"22"0,-23 70 16,-23 45-16,-22 92 15,22-1 1,46 1 0,0-46-1,-23-46 1,22-68 0,-22-46-1,-22-69 1,-70-92-1,1-114 17,-70-45-17,161 274-15</inkml:trace>
          <inkml:trace contextRef="#ctx0" brushRef="#br0" timeOffset="1724.6756">733 1213 0,'45'137'0,"-45"0"15,-23 23 1,46 0 0,-23-22 31,0-47-47,0-45 15,0-46-15,-23-23 16,-22-137-1,-1-46 17,23 23-17,-68-23 1,68 92 0,23 114-1,0 23 1,23-1-1,114 47 1,23 45 0,-23 1-1,1 45 1,-47-23 0,-114-22-1,-45-24 1,-93-22-1,-22-69 1,-23 23 0,23-23-1,92 23 1,68-23 15,46 23 0,137-1-31,69-44 16,-229 22 0</inkml:trace>
          <inkml:trace contextRef="#ctx0" brushRef="#br0" timeOffset="2440.5234">1465 846 0,'91'0'15,"24"-22"-15,22 22 0,0 0 0,-22 0 16,-24 0 15,-45 0-15,-46 22 15,-23-22-31,-91 23 16,-24-46-1,-22 23 1,0 23 0,46 0-1,45 69 1,69-92 0,46 23-1,91-1 1,23 1-1,23 0 1,-22-23 0,-70 0 31,-45 0-47,-46 0 0,-46-46 31,46 46-31</inkml:trace>
          <inkml:trace contextRef="#ctx0" brushRef="#br0" timeOffset="320.3248">-869-160 0,'274'-46'16,"24"46"-16,68-23 16,46 23-1,-23 23 16,-46 23-15,-91-24 0,-138 1-1,-45 0 1,-69-23 0,-46-23-1,0 23 1,46 0-1</inkml:trace>
          <inkml:trace contextRef="#ctx0" brushRef="#br0" timeOffset="-378.9208">-6659 3272 0,'23'69'16,"23"-46"-16,0-1 0,0 1 15,45 0-15,24 23 16,45 0 31,252-1-47,-161-22 15,1-23 1,-23-45 0,23 22-1,45-46 1,1-22-1,-24-1 1,1-22 0,-24-1 15,1-22-31,-69 22 16,-46-45-1,1 0 16,-47 0-31,-45-23 16,0 23 15,-46-1 1,-46 1-32,-23 23 15,1 0 1,22 45-1,0 24 1,46 22 0,0 0-1,92 0 1,22 23 15,92 0-31,46 23 16,0 23-1,-1-23 1,-68 0 0,-45 23 31,-93-23-47,-45 0 0,0 0 31,-68-46-16,-24 1 1,24-47 0,22 1-1,0-1 1,23 46 0,46 23-1,23 46 1,0-23-1,68 46 1,23-23 0,-22 46 31,22 22-47,0-22 0,-45 22 15,-69-45 1,-46 0-1,-23 0 1,-68-23 0,22-1 15,1 1-15,68 0-1,68-46 1,93-91-1,-138 114 32</inkml:trace>
        </inkml:traceGroup>
        <inkml:traceGroup>
          <inkml:annotationXML>
            <emma:emma xmlns:emma="http://www.w3.org/2003/04/emma" version="1.0">
              <emma:interpretation id="{5DAA10D1-22F5-4960-ABDD-1C1046D02694}" emma:medium="tactile" emma:mode="ink">
                <msink:context xmlns:msink="http://schemas.microsoft.com/ink/2010/main" type="inkWord" rotatedBoundingBox="23765,11930 31245,10815 31783,14428 24304,15543"/>
              </emma:interpretation>
              <emma:one-of disjunction-type="recognition" id="oneOf1">
                <emma:interpretation id="interp5" emma:lang="it-IT" emma:confidence="0">
                  <emma:literal>Periodato</emma:literal>
                </emma:interpretation>
                <emma:interpretation id="interp6" emma:lang="it-IT" emma:confidence="0">
                  <emma:literal>Periodo?</emma:literal>
                </emma:interpretation>
                <emma:interpretation id="interp7" emma:lang="it-IT" emma:confidence="0">
                  <emma:literal>Periodati</emma:literal>
                </emma:interpretation>
                <emma:interpretation id="interp8" emma:lang="it-IT" emma:confidence="0">
                  <emma:literal>Periodate</emma:literal>
                </emma:interpretation>
                <emma:interpretation id="interp9" emma:lang="it-IT" emma:confidence="0">
                  <emma:literal>periodo?</emma:literal>
                </emma:interpretation>
              </emma:one-of>
            </emma:emma>
          </inkml:annotationXML>
          <inkml:trace contextRef="#ctx0" brushRef="#br0" timeOffset="2940.5425">4051 366 0,'22'68'0,"1"47"15,-23 68-15,-23-23 16,1 23-1,22 0 1,-23-68 0,23-24-1,0-68 1,-46-69 15,-46-137-15,92 183-16</inkml:trace>
          <inkml:trace contextRef="#ctx0" brushRef="#br0" timeOffset="3284.3058">3158 137 0,'618'-46'0,"-321"92"16,-22 23-1,-92-1 1,-91 1 0,-138 0-1,-114-1 1,-69 1-1,-69 0 1,24-24 15,91-22-31,137-46 16,46 23 0</inkml:trace>
          <inkml:trace contextRef="#ctx0" brushRef="#br0" timeOffset="4211.0992">4279 984 0,'46'68'0,"0"-45"0,68 0 0,47-46 16,-1-23-16,-23-22 15,-68 22 1,-46 0 31,-46-22-47,-92-1 0,-22 69 31,0 69-15,45 45-1,69 23 1,46 1 0,92-1-1,22-46 1,23-68-1,-23-68 1,-68-24 0,0-68-1,-46-24 1,-1 93 0,-22 22-1,0 23 1,0 46-1,23 69 1,-23 45 0,23 0-1,23-68 17,-23-23-17,-23-46 1,0-23-1,0-92 1,0 24 15,23 22-31,22 23 16,24 1 0,23 22-1,-1 23 1,-22 0-1,-46 0 1,-23 0 0,0 0-1,0 0 1,-23 0 0,69 0-1,22-46 32,-68 46-47</inkml:trace>
          <inkml:trace contextRef="#ctx0" brushRef="#br0" timeOffset="4472.828">6110 892 0,'46'115'0,"-46"-24"0,23 24 16,0-24-1,-1-22 1,1-24 0,-23-22-1,46-91 1,-23-70-1,-23 138 1</inkml:trace>
          <inkml:trace contextRef="#ctx0" brushRef="#br0" timeOffset="4648.616">6179 274 0,'45'46'0,"47"46"0,0 22 16,-92-114 0</inkml:trace>
          <inkml:trace contextRef="#ctx0" brushRef="#br0" timeOffset="5036.3262">6682 1350 0,'137'160'16,"-68"-137"-16,23-23 16,-1-69 15,-22 1-16,-1-1 1,-45-45 0,-68 22-1,-47 0 1,-68 70 0,-23 44-1,68 47 1,24 23-1,91-1 1,114 24 15,92-47-31,46-114 32,-252 46-17</inkml:trace>
          <inkml:trace contextRef="#ctx0" brushRef="#br0" timeOffset="5908.4299">8124 183 0,'23'297'0,"-23"-68"0,23 0 16,-23 0 0,45 0 15,-22-115-16,-46-114 1,-45-69 0,-47 1-1,-45-24 1,23 69 0,22 23-1,47 46 1,68 23-1,45 22 1,70 1 15,22-46-31,0-69 32,-45 23-17,-46-46 1,-23 23-1,-23 23 1,23 0 0,-1 23-1,70 68 1,22 1 0,24-23-1,-1-24 1,-23-45-1,1-45 1,-47-70 0,-22-45-1,-92 0 1,-68 23 0,-46 68-1,0 46 1,45 46-1,92 68 32,23 47-47,138 45 16,45-46 0,-183-137-16</inkml:trace>
          <inkml:trace contextRef="#ctx0" brushRef="#br1" timeOffset="-312967.0956">9840-2014 0,'114'-23'15,"-91"46"-15,-46 91 0,-45 70 0,-24 67 16,24 47 0,45 22-1,46 0 1,68-22 0,46-24-1,46-68 1,1-68-1,-24-70 1,-23-68 0,-91-23-1,-23-137 1,-23-23 0,0 183-1</inkml:trace>
          <inkml:trace contextRef="#ctx0" brushRef="#br1" timeOffset="-312747.3606">9817-1030 0,'252'-46'0,"22"138"16,-68-1 0,-91 1-1,-115-92 1</inkml:trace>
        </inkml:traceGroup>
      </inkml:traceGroup>
    </inkml:traceGroup>
    <inkml:traceGroup>
      <inkml:annotationXML>
        <emma:emma xmlns:emma="http://www.w3.org/2003/04/emma" version="1.0">
          <emma:interpretation id="{9EFF0C06-360F-48B6-BB1B-E53D1A1702A9}" emma:medium="tactile" emma:mode="ink">
            <msink:context xmlns:msink="http://schemas.microsoft.com/ink/2010/main" type="paragraph" rotatedBoundingBox="23725,14419 31911,14720 31849,16398 23664,1609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04A08AE-8632-433B-868A-B945E8403A4D}" emma:medium="tactile" emma:mode="ink">
              <msink:context xmlns:msink="http://schemas.microsoft.com/ink/2010/main" type="line" rotatedBoundingBox="23725,14419 31911,14720 31849,16398 23664,16097"/>
            </emma:interpretation>
          </emma:emma>
        </inkml:annotationXML>
        <inkml:traceGroup>
          <inkml:annotationXML>
            <emma:emma xmlns:emma="http://www.w3.org/2003/04/emma" version="1.0">
              <emma:interpretation id="{C9BD5FDF-9A23-4A9A-9E69-5C9E32CA4BB9}" emma:medium="tactile" emma:mode="ink">
                <msink:context xmlns:msink="http://schemas.microsoft.com/ink/2010/main" type="inkWord" rotatedBoundingBox="23725,14419 31911,14720 31849,16398 23664,16097"/>
              </emma:interpretation>
              <emma:one-of disjunction-type="recognition" id="oneOf2">
                <emma:interpretation id="interp10" emma:lang="it-IT" emma:confidence="0">
                  <emma:literal>dominante</emma:literal>
                </emma:interpretation>
                <emma:interpretation id="interp11" emma:lang="it-IT" emma:confidence="0">
                  <emma:literal>do minante</emma:literal>
                </emma:interpretation>
                <emma:interpretation id="interp12" emma:lang="it-IT" emma:confidence="0">
                  <emma:literal>dominare te</emma:literal>
                </emma:interpretation>
                <emma:interpretation id="interp13" emma:lang="it-IT" emma:confidence="0">
                  <emma:literal>dominano te</emma:literal>
                </emma:interpretation>
                <emma:interpretation id="interp14" emma:lang="it-IT" emma:confidence="0">
                  <emma:literal>dominar te</emma:literal>
                </emma:interpretation>
              </emma:one-of>
            </emma:emma>
          </inkml:annotationXML>
          <inkml:trace contextRef="#ctx0" brushRef="#br0" timeOffset="7602.831">3707 1739 0,'0'114'0,"0"69"0,0-23 16,23 1-1,0-24 1,-23-23 0,0-45-1,-23-46 1,-45-23 0,-70-69 15,-22 1-16,0 22 1,23 46 0,22 46-1,69 45 1,69 24 0,23-1-1,69 0 1,22-45-1,23-46 1,-23-46 0,-22-46-1,-24-22 1,-45-1 0,-23 24-1,0 68 1,-23 0-1,0 23 1,68 68 15,-22 1-15,46 22 0,45-22-1,0-70 1,23-22-1,-45-91 1,-24-24 0,-68-45-1,-68 23 1,-47 23 0,-22 22-1,-24 46 1,1 46 15,45 92-31,24 22 16,91 24-1,45-1 1,70-46 0,45-91-1,-23-45 16,-160 45-31</inkml:trace>
          <inkml:trace contextRef="#ctx0" brushRef="#br0" timeOffset="8559.899">4897 2380 0,'0'68'0,"23"1"0,-23 45 16,0 1 0,0-47-1,23-22 16,-23-23-15,0-46-16,23 0 16,23-45-1,45-47 1,-22 46 0,0 24-1,-1 22 1,-45 23-1,-23 0 1,23 68 0,-23 24 15,0 0-31,0-24 16,46-22 30,-1-23-46,1-46 16,46-23 0,22-45-1,-22-1 1,-1 23 0,-68 47-1,0 44 1,-23-22-1,0 69 1,0 23 0,46 22-1,0-45 1,45-24 0,1-45 15,-1-22-31,-22-47 15,-23 23 1,-24 23 0,1 0 15,-23 23 0,0 0-31,46 69 16,-23 0-1,46-1 1,-1 24 0,1-46-1,-23-46 1,-23-46 0,-23-69-1,0 115 1</inkml:trace>
          <inkml:trace contextRef="#ctx0" brushRef="#br0" timeOffset="8880.2238">6453 2082 0,'0'0'16</inkml:trace>
          <inkml:trace contextRef="#ctx0" brushRef="#br0" timeOffset="10372.4685">6957 2357 0,'45'91'15,"-45"-22"-15,23 45 0,0 1 16,0-24-1,0 1 1,0-47 0,-23-22 15,0-46-15,23-22 30,23-47-46,22-22 0,1 22 16,-1 46 0,-22 24-1,-46 22 1,23 0 0,-23 91-1,0 46 1,0-22 15,0-1-15,46-45 15,45-23-31,24-92 16,-24-23-1,-22-22 1,-46 68-1,0 0 1,0 23 0,-23 0-1,23 0 1,22 46 0,1-23-1,46-1 1,-1-22-1,-22-22 1,-23-24 0,-46-69-1,-46 1 1,-69 22 15,-22 24-15,0 22-1,45 46 1,47 69 0,45-1-1,68 24 1,24-1 0,-1-22-1,-22-23 1,-23-46-1,-46 0 1,0 0 0,0 0-1,0 0 1,45 23 15,1 22-31,0 1 16,45 0 15,-22-46-15,0 0-16,-1-69 31,-22 1-15,0-24-1,-23 46 1,0 24-1,-23-1 1,0 46 0,0-1-1,0 93 1,0-1 0,23-22-1,-1-24 1,47-22-1,0-69 1,-1-45 0,1-24-1,0 23 1,-24 1 0,-45 68-1,0 0 1,23 23 15,-23 45-15,23 24-1,23-1 1,0 24 0,45-46-1,-45-24 1,23-45-1,22-91 17,-22-24-17,-69 115-15</inkml:trace>
          <inkml:trace contextRef="#ctx0" brushRef="#br0" timeOffset="11393.0155">9771 2059 0,'229'23'0,"69"0"16,22 46-1,-320-69 1</inkml:trace>
          <inkml:trace contextRef="#ctx0" brushRef="#br0" timeOffset="10961.3583">10343 1762 0,'0'45'0,"-45"70"16,-1 68-16,0 69 31,-45 137-15,113-161 0,24-22-1,46-91 1,-24-69-1,24-69 1,-1-46 0,1-68-1,-46 22 1,-23 24 0,-46 45-1,23 46 1,-23 23-1,46 91 1,0 1 15,68 45-31,1-68 32,22-1-17,-68-91 1,0-69-1,-46 69 1</inkml:trace>
        </inkml:traceGroup>
      </inkml:traceGroup>
    </inkml:traceGroup>
  </inkml:traceGroup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1:01.25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604E416-7EAC-4901-856E-1E8AB9920B5F}" emma:medium="tactile" emma:mode="ink">
          <msink:context xmlns:msink="http://schemas.microsoft.com/ink/2010/main" type="writingRegion" rotatedBoundingBox="16269,13203 17025,13203 17025,15881 16269,15881"/>
        </emma:interpretation>
      </emma:emma>
    </inkml:annotationXML>
    <inkml:traceGroup>
      <inkml:annotationXML>
        <emma:emma xmlns:emma="http://www.w3.org/2003/04/emma" version="1.0">
          <emma:interpretation id="{9466C1A1-27B7-426B-A0C3-274776C75870}" emma:medium="tactile" emma:mode="ink">
            <msink:context xmlns:msink="http://schemas.microsoft.com/ink/2010/main" type="paragraph" rotatedBoundingBox="16269,13203 17025,13203 17025,15881 16269,1588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55E134F-33B9-4CA9-BC26-C75F51958A11}" emma:medium="tactile" emma:mode="ink">
              <msink:context xmlns:msink="http://schemas.microsoft.com/ink/2010/main" type="line" rotatedBoundingBox="16269,13203 17025,13203 17025,15881 16269,15881"/>
            </emma:interpretation>
          </emma:emma>
        </inkml:annotationXML>
        <inkml:traceGroup>
          <inkml:annotationXML>
            <emma:emma xmlns:emma="http://www.w3.org/2003/04/emma" version="1.0">
              <emma:interpretation id="{1EA5149D-843F-459E-90DF-C1F96F1FB457}" emma:medium="tactile" emma:mode="ink">
                <msink:context xmlns:msink="http://schemas.microsoft.com/ink/2010/main" type="inkWord" rotatedBoundingBox="16269,13203 17025,13203 17025,15881 16269,15881"/>
              </emma:interpretation>
              <emma:one-of disjunction-type="recognition" id="oneOf0">
                <emma:interpretation id="interp0" emma:lang="it-IT" emma:confidence="0">
                  <emma:literal>;</emma:literal>
                </emma:interpretation>
                <emma:interpretation id="interp1" emma:lang="it-IT" emma:confidence="0">
                  <emma:literal>%</emma:literal>
                </emma:interpretation>
                <emma:interpretation id="interp2" emma:lang="it-IT" emma:confidence="0">
                  <emma:literal>f</emma:literal>
                </emma:interpretation>
                <emma:interpretation id="interp3" emma:lang="it-IT" emma:confidence="0">
                  <emma:literal>8</emma:literal>
                </emma:interpretation>
                <emma:interpretation id="interp4" emma:lang="it-IT" emma:confidence="0">
                  <emma:literal>:</emma:literal>
                </emma:interpretation>
              </emma:one-of>
            </emma:emma>
          </inkml:annotationXML>
          <inkml:trace contextRef="#ctx0" brushRef="#br0">4233 4165 0,'115'46'0,"-24"0"15,-22-1-15,68 47 32,23 22-32,-68 1 0,-23-69 15,-92-1 17,-69-22-17,-45-23 1,0 23-1,-1 23 1,70 23 0,-1 22-1,23 1 1,46-115 0,0 23-1</inkml:trace>
          <inkml:trace contextRef="#ctx0" brushRef="#br0" timeOffset="-2505.9556">4531 2655 0,'23'46'0,"23"-23"16,-1 45-16,47 24 0,-24-24 16,1-22 31,0-46-47,-46 0 0,0-91 15,-46-47 1,-69 1-1,1 0 1,-47 45 15,24 69-15,-1 46 0,47 46-1,22 45 1,69 1-1,46 22 1,45-23 0,-22-68-1,-47-69 1,-22 0 0,-46-91-1,-22 22 1,-24 24-1,-23 45 1,24 69 0,45 68-1,91 23 1,-68-137 0</inkml:trace>
        </inkml:traceGroup>
      </inkml:traceGroup>
    </inkml:traceGroup>
  </inkml:traceGroup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1:04.1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8BB094E-36B1-48B5-814E-EAB6EB9BA5E4}" emma:medium="tactile" emma:mode="ink">
          <msink:context xmlns:msink="http://schemas.microsoft.com/ink/2010/main" type="writingRegion" rotatedBoundingBox="11807,15423 12608,15423 12608,16727 11807,16727"/>
        </emma:interpretation>
      </emma:emma>
    </inkml:annotationXML>
    <inkml:traceGroup>
      <inkml:annotationXML>
        <emma:emma xmlns:emma="http://www.w3.org/2003/04/emma" version="1.0">
          <emma:interpretation id="{B88E06DB-1BA7-43D0-A84A-5417F4E6F467}" emma:medium="tactile" emma:mode="ink">
            <msink:context xmlns:msink="http://schemas.microsoft.com/ink/2010/main" type="paragraph" rotatedBoundingBox="11807,15423 12608,15423 12608,16727 11807,167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7BA22C7-AB07-4B49-B8EC-D07985B3E6F5}" emma:medium="tactile" emma:mode="ink">
              <msink:context xmlns:msink="http://schemas.microsoft.com/ink/2010/main" type="inkBullet" rotatedBoundingBox="11807,15423 12608,15423 12608,16727 11807,16727"/>
            </emma:interpretation>
            <emma:one-of disjunction-type="recognition" id="oneOf0">
              <emma:interpretation id="interp0" emma:lang="it-IT" emma:confidence="0">
                <emma:literal>t</emma:literal>
              </emma:interpretation>
              <emma:interpretation id="interp1" emma:lang="it-IT" emma:confidence="0">
                <emma:literal>e</emma:literal>
              </emma:interpretation>
              <emma:interpretation id="interp2" emma:lang="it-IT" emma:confidence="0">
                <emma:literal>è</emma:literal>
              </emma:interpretation>
              <emma:interpretation id="interp3" emma:lang="it-IT" emma:confidence="0">
                <emma:literal>é</emma:literal>
              </emma:interpretation>
              <emma:interpretation id="interp4" emma:lang="it-IT" emma:confidence="0">
                <emma:literal>l</emma:literal>
              </emma:interpretation>
            </emma:one-of>
          </emma:emma>
        </inkml:annotationXML>
        <inkml:trace contextRef="#ctx0" brushRef="#br0">92 4600 0,'0'23'0,"-46"45"0,0 138 0,0 46 16,46-69-1,0 0 1,46-23 0,-23-68-1,23-23 17,-23-46-32,22-23 15,1 22 1,0-22-1,45 23 1,1-23 0,-23 0-1,-24-23 1,-45-68 0,-68-24-1,68 115 1</inkml:trace>
        <inkml:trace contextRef="#ctx0" brushRef="#br0" timeOffset="348.6462">-229 4943 0,'183'69'0,"23"-46"0,-23 0 0,-45-1 15,-47-67 1,-91 45 0</inkml:trace>
      </inkml:traceGroup>
    </inkml:traceGroup>
  </inkml:traceGroup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9:07.68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31BE14A-0F68-4E0E-AFD8-0A500C021B67}" emma:medium="tactile" emma:mode="ink">
          <msink:context xmlns:msink="http://schemas.microsoft.com/ink/2010/main" type="inkDrawing" rotatedBoundingBox="2745,9745 26038,10513 26015,11202 2722,10434" shapeName="Other">
            <msink:destinationLink direction="with" ref="{CB7CCA13-AFFC-4C9E-A8C6-8B973C03910C}"/>
            <msink:destinationLink direction="with" ref="{D9468222-18C9-46EA-AA9E-E816AA910A8B}"/>
          </msink:context>
        </emma:interpretation>
      </emma:emma>
    </inkml:annotationXML>
    <inkml:trace contextRef="#ctx0" brushRef="#br0">0 388 0,'45'0'16,"1"0"-16,69 0 0,91 0 0,91-22 15,23-24-15,69-46 16,23 47 15,46 22-15,23 0 0,68 0-1,0 0 1,69 0-1,0 23 1,45-23 0,47 0-1,45 23 1,0 0 0,23 0-1,23 0 1,0 23-1,45 0 1,1 23 0,23 0-1,-24 22 1,-22 1 0,0 0-1,-23-1 16,0 1-15,-69-69 0,-46 46-1,24-23 1,-70 22 0,-22 24-1,-23 22 1,-68-22-1,-70 23 1,-68-47 0,-68 1-1,-93 0 1,-45-46 0,-68 0-1,-46 0 1,-69-23-1,-92-23 1,92 46 15</inkml:trace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28:02.0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D97DEE8-BD58-4897-BE90-CFE3C92DC518}" emma:medium="tactile" emma:mode="ink">
          <msink:context xmlns:msink="http://schemas.microsoft.com/ink/2010/main" type="inkDrawing" rotatedBoundingBox="6150,3310 7950,3371 7931,3928 6132,3866" shapeName="Other">
            <msink:destinationLink direction="with" ref="{16B5071D-7B9D-4B4E-B361-5593FFBB3C01}"/>
          </msink:context>
        </emma:interpretation>
      </emma:emma>
    </inkml:annotationXML>
    <inkml:trace contextRef="#ctx0" brushRef="#br0">0 526 0,'115'-23'0,"68"-23"15,91 24-15,-45-24 16,-92 23 0,-91 0 15,-69-46-16,-91-22 1,22-1 0,47 47-1,90-1 1,-22 46 0,0 0-1,23 0 1,23 0-1,91 68 1,46 24 0,45 0-1,-68-47 1,-91 1 0,-92-46-1,-23 46 1,-91 0-1,-69-1 17,45-22-17,138-69 1,92-68 0,-92 114-1</inkml:trace>
  </inkml:traceGroup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9:08.51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5111B09-9F96-4955-8616-271B0D074911}" emma:medium="tactile" emma:mode="ink">
          <msink:context xmlns:msink="http://schemas.microsoft.com/ink/2010/main" type="inkDrawing" rotatedBoundingBox="12399,9953 12439,1669 12591,1670 12552,9954" shapeName="Other">
            <msink:destinationLink direction="with" ref="{0D7B74C6-8AD4-48B1-88CE-8F8DD07EF62D}"/>
            <msink:destinationLink direction="from" ref="{2776F8AF-8501-4907-9641-34AE1EA45978}"/>
          </msink:context>
        </emma:interpretation>
      </emma:emma>
    </inkml:annotationXML>
    <inkml:trace contextRef="#ctx0" brushRef="#br0">46 0 0,'46'69'0,"-46"137"0,23 69 16,-23 68 0,0 69-1,0 68 1,22 47-1,-22 67 1,0 47 0,23 23-1,-23 22 1,0 24 0,0-24-1,-23-45 1,1-92-1,-1-160 1,0-114 0,0-161 15,0-91-31,23-160 16,-23-207-1,23 344 1</inkml:trace>
  </inkml:traceGroup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9:11.44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A01CEBC-2E9C-47D6-8D72-8F9267E7A8C9}" emma:medium="tactile" emma:mode="ink">
          <msink:context xmlns:msink="http://schemas.microsoft.com/ink/2010/main" type="inkDrawing" rotatedBoundingBox="12109,10104 12248,5027 12964,5047 12826,10124" shapeName="Other">
            <msink:destinationLink direction="with" ref="{830018FC-6828-4092-A4B5-352C38992E2B}"/>
            <msink:destinationLink direction="with" ref="{0D7B74C6-8AD4-48B1-88CE-8F8DD07EF62D}"/>
            <msink:destinationLink direction="with" ref="{CB7CCA13-AFFC-4C9E-A8C6-8B973C03910C}"/>
            <msink:destinationLink direction="with" ref="{D9468222-18C9-46EA-AA9E-E816AA910A8B}"/>
          </msink:context>
        </emma:interpretation>
      </emma:emma>
    </inkml:annotationXML>
    <inkml:trace contextRef="#ctx0" brushRef="#br0">188 482 0,'23'68'16,"45"24"-16,24-24 0,0-45 16,-1-23 15,-22-45-31,-24-24 15,-22-23 17,-23-22-17,-45-23 1,-47 22 0,-22 24-1,-1 45 1,1 23-1,-1 69 1,47 45 0,22 1-1,69 45 1,0 1 0,68-47-1,1-22 1,22-46-1,1-69 1,-24 0 0,-22-45-1,-46-1 1,-69 0 15,-23 24-15,-22-1-1,-47 69 1,24 46 0,23 23-1,45 22 1,69 1 0,22-24-1,47-45 1,-1-23-1,-45-23 1,-23 0 0,-23-22-1,-46-24 1,-22 0 0,-1 24-1,46 45 1,23-23-1,0 23 1,0 0 15,0 0-15,0 0 0,0 0-1,0 0 1,0 23-1,0 22 1,0 24 0,0 45-1,-23 1 1,23 45 0,-23 23-1,23 46 1,23 46-1,0 45 1,-23 23 15,23 0-15,0 23-16,-23 23 31,0 1-15,0-24-1,0-23 1,0-46 0,0-68-1,0-92 1,0-68 0,0-69-1,0 0 1,-23-114-1,23-138 1,23-45 0,-23 297-1</inkml:trace>
  </inkml:traceGroup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9:12.11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30018FC-6828-4092-A4B5-352C38992E2B}" emma:medium="tactile" emma:mode="ink">
          <msink:context xmlns:msink="http://schemas.microsoft.com/ink/2010/main" type="inkDrawing" rotatedBoundingBox="12491,5262 12499,10136 12342,10137 12334,5262" semanticType="callout" shapeName="Other">
            <msink:sourceLink direction="with" ref="{0A01CEBC-2E9C-47D6-8D72-8F9267E7A8C9}"/>
          </msink:context>
        </emma:interpretation>
      </emma:emma>
    </inkml:annotationXML>
    <inkml:trace contextRef="#ctx0" brushRef="#br0">0 0 0,'22'23'0,"-22"91"0,23 69 16,0 23-1,0 46 1,23 23-1,-46 22 1,23 23 0,-23 47-1,0-1 1,0-23 0,-23 0-1,23-22 1,-23-24-1,0 0 1,23-45 15,-23-23-15,23-46 0,0-46-1,0-68 1,0-69-1,0 0 1,-23-160 0,23-138-1,-23-205 17,23 503-17</inkml:trace>
  </inkml:traceGroup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9:12.68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D7B74C6-8AD4-48B1-88CE-8F8DD07EF62D}" emma:medium="tactile" emma:mode="ink">
          <msink:context xmlns:msink="http://schemas.microsoft.com/ink/2010/main" type="inkDrawing" rotatedBoundingBox="12565,5626 12754,9746 12600,9753 12412,5633" semanticType="callout" shapeName="Other">
            <msink:sourceLink direction="with" ref="{0A01CEBC-2E9C-47D6-8D72-8F9267E7A8C9}"/>
            <msink:sourceLink direction="with" ref="{E5111B09-9F96-4955-8616-271B0D074911}"/>
          </msink:context>
        </emma:interpretation>
      </emma:emma>
    </inkml:annotationXML>
    <inkml:trace contextRef="#ctx0" brushRef="#br0">0 0 0,'22'137'0,"-44"69"16,44 160-1,1-68 1,0 45-1,0 46 1,0 23 0,23-23 15,-23 0-15,-23-23-1,23-45 1,-23-70-1,0-91 1,0-68 0,0-92-1,0 0 1,0 0 0,-23-69-1,-23-68 1,-23 0-1,69 137 1</inkml:trace>
  </inkml:traceGroup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9:16.83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6642106-B29A-4724-BA7D-0B91DC5791BE}" emma:medium="tactile" emma:mode="ink">
          <msink:context xmlns:msink="http://schemas.microsoft.com/ink/2010/main" type="writingRegion" rotatedBoundingBox="25720,10434 28626,10434 28626,11785 25720,11785"/>
        </emma:interpretation>
      </emma:emma>
    </inkml:annotationXML>
    <inkml:traceGroup>
      <inkml:annotationXML>
        <emma:emma xmlns:emma="http://www.w3.org/2003/04/emma" version="1.0">
          <emma:interpretation id="{B183AC0C-684D-4BC3-9205-8896166F034A}" emma:medium="tactile" emma:mode="ink">
            <msink:context xmlns:msink="http://schemas.microsoft.com/ink/2010/main" type="paragraph" rotatedBoundingBox="25720,10434 28626,10434 28626,11785 25720,1178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F01880B-5DD5-4000-9817-740533CA19A1}" emma:medium="tactile" emma:mode="ink">
              <msink:context xmlns:msink="http://schemas.microsoft.com/ink/2010/main" type="line" rotatedBoundingBox="25720,10434 28626,10434 28626,11785 25720,11785"/>
            </emma:interpretation>
          </emma:emma>
        </inkml:annotationXML>
        <inkml:traceGroup>
          <inkml:annotationXML>
            <emma:emma xmlns:emma="http://www.w3.org/2003/04/emma" version="1.0">
              <emma:interpretation id="{F0F2857C-C146-4DE1-81C6-132509EC9B83}" emma:medium="tactile" emma:mode="ink">
                <msink:context xmlns:msink="http://schemas.microsoft.com/ink/2010/main" type="inkWord" rotatedBoundingBox="25720,10434 28626,10434 28626,11785 25720,11785">
                  <msink:destinationLink direction="with" ref="{384A2E17-0F9A-4684-9BA7-4BEC2D10DC5E}"/>
                </msink:context>
              </emma:interpretation>
              <emma:one-of disjunction-type="recognition" id="oneOf0">
                <emma:interpretation id="interp0" emma:lang="it-IT" emma:confidence="0">
                  <emma:literal>sto</emma:literal>
                </emma:interpretation>
                <emma:interpretation id="interp1" emma:lang="it-IT" emma:confidence="0">
                  <emma:literal>&gt; t</emma:literal>
                </emma:interpretation>
                <emma:interpretation id="interp2" emma:lang="it-IT" emma:confidence="0">
                  <emma:literal>. t</emma:literal>
                </emma:interpretation>
                <emma:interpretation id="interp3" emma:lang="it-IT" emma:confidence="0">
                  <emma:literal>7 t</emma:literal>
                </emma:interpretation>
                <emma:interpretation id="interp4" emma:lang="it-IT" emma:confidence="0">
                  <emma:literal>7 t</emma:literal>
                </emma:interpretation>
              </emma:one-of>
            </emma:emma>
          </inkml:annotationXML>
          <inkml:trace contextRef="#ctx0" brushRef="#br0">0 20 0,'46'-23'0,"22"23"15,93 23-15,-1 45 0,23 24 16,-23-1 0,-46-22-1,-91-46 1,-23 0-1,0-23 17,-114 69-17,-46-1 1,-23 1 0,45 22-1,24 1 1,45-46-1,24-1 1,45-45 0,91-45-1,-91 45 1</inkml:trace>
          <inkml:trace contextRef="#ctx0" brushRef="#br0" timeOffset="659.205">1831-49 0,'68'23'15,"115"46"-15,92-47 0,-46 24 16,-115-46 0,-114 0-1</inkml:trace>
          <inkml:trace contextRef="#ctx0" brushRef="#br0" timeOffset="501.9724">2105-324 0,'0'0'0,"-23"92"0,-45 114 16,-1-46-16,46 92 16,0-46-1,46-23 1,23-69-1,0-45 1,45-23 0,47-23 15,45-46-31,45-46 31,-67-22-31,-70-1 16,-91-45 15,-68-23-15,-116-24-1,184 184 1</inkml:trace>
        </inkml:traceGroup>
      </inkml:traceGroup>
    </inkml:traceGroup>
  </inkml:traceGroup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9:19.97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F46AA62-170E-43B6-B875-634C7CA29116}" emma:medium="tactile" emma:mode="ink">
          <msink:context xmlns:msink="http://schemas.microsoft.com/ink/2010/main" type="writingRegion" rotatedBoundingBox="12831,428 15359,353 15392,1493 12865,1567"/>
        </emma:interpretation>
      </emma:emma>
    </inkml:annotationXML>
    <inkml:traceGroup>
      <inkml:annotationXML>
        <emma:emma xmlns:emma="http://www.w3.org/2003/04/emma" version="1.0">
          <emma:interpretation id="{5CC5BB9C-5FE0-476D-855E-A6D92B61415D}" emma:medium="tactile" emma:mode="ink">
            <msink:context xmlns:msink="http://schemas.microsoft.com/ink/2010/main" type="paragraph" rotatedBoundingBox="12831,428 15359,353 15392,1493 12865,15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7A69D83-8C4C-41D4-8E36-20C865439E11}" emma:medium="tactile" emma:mode="ink">
              <msink:context xmlns:msink="http://schemas.microsoft.com/ink/2010/main" type="line" rotatedBoundingBox="12831,428 15359,353 15392,1493 12865,1567"/>
            </emma:interpretation>
          </emma:emma>
        </inkml:annotationXML>
        <inkml:traceGroup>
          <inkml:annotationXML>
            <emma:emma xmlns:emma="http://www.w3.org/2003/04/emma" version="1.0">
              <emma:interpretation id="{A2AACC6A-E159-4B89-B662-D5E08975CBEF}" emma:medium="tactile" emma:mode="ink">
                <msink:context xmlns:msink="http://schemas.microsoft.com/ink/2010/main" type="inkWord" rotatedBoundingBox="12831,428 15359,353 15392,1493 12865,1567">
                  <msink:destinationLink direction="to" ref="{2776F8AF-8501-4907-9641-34AE1EA45978}"/>
                </msink:context>
              </emma:interpretation>
              <emma:one-of disjunction-type="recognition" id="oneOf0">
                <emma:interpretation id="interp0" emma:lang="it-IT" emma:confidence="0">
                  <emma:literal>Alt)</emma:literal>
                </emma:interpretation>
                <emma:interpretation id="interp1" emma:lang="it-IT" emma:confidence="0">
                  <emma:literal>DCT)</emma:literal>
                </emma:interpretation>
                <emma:interpretation id="interp2" emma:lang="it-IT" emma:confidence="0">
                  <emma:literal>Alto)</emma:literal>
                </emma:interpretation>
                <emma:interpretation id="interp3" emma:lang="it-IT" emma:confidence="0">
                  <emma:literal>Atto)</emma:literal>
                </emma:interpretation>
                <emma:interpretation id="interp4" emma:lang="it-IT" emma:confidence="0">
                  <emma:literal>Atti)</emma:literal>
                </emma:interpretation>
              </emma:one-of>
            </emma:emma>
          </inkml:annotationXML>
          <inkml:trace contextRef="#ctx0" brushRef="#br0">391 0 0,'-23'91'0,"-114"47"16,23 68-16,22-23 15,69-23 1,46-23 0,46-22-1,22-47 1,1-22 15,-1-69-15,-22-68-1,-23-47 1,-46 138 0</inkml:trace>
          <inkml:trace contextRef="#ctx0" brushRef="#br0" timeOffset="-393.5698">-661 46 0,'22'114'0,"-44"69"0,-47 46 16,-23 0-1,24-92 1,45-91 0,23-23-1,0-23 1,0-46-1,68-183 1,-22-23 15,-23 115-15,46 0 0,-23 45-16,-24 47 31,1 45-31,0 0 15,46 91 1,22 92 0,1 0-1,-46-23 17,22-22-17,-45-70 1,0-22-1,-46-23 1,-91-23 0,-23-69-1,22 24 1,24 22 0,22 23-1,46 0 1,23 23-1,23-1 1,46-90 0,-69 68-1</inkml:trace>
          <inkml:trace contextRef="#ctx0" brushRef="#br0" timeOffset="486.3468">643 618 0,'114'-23'0,"46"23"0,-22-23 16,-70-46-1,-68 1 1,-68-24 0,22-45-1,46 137 1</inkml:trace>
          <inkml:trace contextRef="#ctx0" brushRef="#br0" timeOffset="291.0268">757 297 0,'0'92'0,"0"45"0,-23 23 15,23-22 1,23-70 0,-23-22-1,23-46 1,-23-91 0,-23-24-1,23 115 1</inkml:trace>
          <inkml:trace contextRef="#ctx0" brushRef="#br0" timeOffset="650.4155">1055 91 0,'206'92'0,"0"91"15,-69 23 17,-160 0-32,-137-92 0,160-114 15</inkml:trace>
        </inkml:traceGroup>
      </inkml:traceGroup>
    </inkml:traceGroup>
  </inkml:traceGroup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9:09.33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776F8AF-8501-4907-9641-34AE1EA45978}" emma:medium="tactile" emma:mode="ink">
          <msink:context xmlns:msink="http://schemas.microsoft.com/ink/2010/main" type="inkDrawing" rotatedBoundingBox="11478,1702 12505,1144 12928,1921 11901,2480" semanticType="callout" shapeName="Other">
            <msink:sourceLink direction="to" ref="{A2AACC6A-E159-4B89-B662-D5E08975CBEF}"/>
            <msink:sourceLink direction="from" ref="{E5111B09-9F96-4955-8616-271B0D074911}"/>
          </msink:context>
        </emma:interpretation>
      </emma:emma>
    </inkml:annotationXML>
    <inkml:trace contextRef="#ctx0" brushRef="#br0">-1348 1030 0,'-23'137'16,"-68"46"-16,-70 0 15,1-23 16,46-45-15,22-47 0,92-68-1,0 0 1,46-137 0,69-69-1,-1 0 1,-23 23-1,24 23 1,-46 45 0,-24 70-1,-22 45 1,23 45 0,23 70-1,-1 22 1,24 23-1,-1-45 1,1-47 15,-46 1-15,-24-69 0,-44 0-1,-70-23 1,-68-23-1,-69 1 1,0 45 0,-22 23-1,251-23 1</inkml:trace>
  </inkml:traceGroup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9:27.529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CB7CCA13-AFFC-4C9E-A8C6-8B973C03910C}" emma:medium="tactile" emma:mode="ink">
          <msink:context xmlns:msink="http://schemas.microsoft.com/ink/2010/main" type="inkDrawing" rotatedBoundingBox="3093,10437 12045,5190 13941,8425 4989,13672" semanticType="callout" shapeName="Other">
            <msink:sourceLink direction="with" ref="{0A01CEBC-2E9C-47D6-8D72-8F9267E7A8C9}"/>
            <msink:sourceLink direction="with" ref="{631BE14A-0F68-4E0E-AFD8-0A500C021B67}"/>
          </msink:context>
        </emma:interpretation>
      </emma:emma>
    </inkml:annotationXML>
    <inkml:trace contextRef="#ctx0" brushRef="#br0">8856 0 0,'23'-23'0,"0"46"0,-69-1 0,0 1 16,0 0-16,-22 23 0,22 0 0,0 0 15,0 22-15,1-22 16,-1 0 0,-23 22-1,-22 24 1,-1-23-1,1 45 1,-1 0 15,-22 1-31,22-1 16,1 24 0,-1-1-1,1 23 1,-1-23-1,23 23 1,1 24 0,-1-1-1,23 0 17,0-23-17,1 46 1,22-46-1,-23 23 1,0 0 0,1 0-1,22 0 1,0 0 0,-23 0-1,0 0 1,0 0-1,1 23 1,-1-45 0,23 22-1,-23-23 1,23 0 0,-45-23-1,22-22 1,-23-24-1,-22 1 17,22-24-17,-22 1 1,-1-23 0,-22-23-1,22 23 1,-22-24-1,-1-22 1,1 0 0,0 0-1,-1-45 1,1 22 0,22-23-1,24-23 1,-24 1-1,46-24 1,-22-22 0,-1 22 15,23-22-31,-23-1 31,24 1-15,-1-23-1,0 22 1,0 1 0,24-23-1,-24 22 1,23 1 0,0-1-1,-23 24 1,-22-1-1,-1 24 1,0-1 0,1 23-1,-24 23 1,1 0 15,-1 23-31,1 46 31,-1 0-31,-22 0 16,45 22 0,-23 24-1,24-1 17,-1 24-17,0-1 1,-22 1-1,22-1 1,-22 0 0,22 1-1,0-1 1,-22-22 0,22-1-1,-22 1 1,22-1-1,-22-45 1,22 23 0,-23-46-1,1 0 1,22-46 31,-68-23-47,22-23 31,24-22-15,22-1-1,1 24 1,-1-24 0,-23 1-1,24-1 1,-1 23-1,1 24 1,-1-24 0,0 46-1,-22 0 1,22 23 0,0 23-1,1 69 1,-1-24-1,0 24 1,-22 22 0,-1-22-1,24 22 1,-47 1 0,1-24-1,68-137 16,46 46-31</inkml:trace>
  </inkml:traceGroup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9:30.057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D9468222-18C9-46EA-AA9E-E816AA910A8B}" emma:medium="tactile" emma:mode="ink">
          <msink:context xmlns:msink="http://schemas.microsoft.com/ink/2010/main" type="inkDrawing" rotatedBoundingBox="12702,4681 23615,10663 21534,14458 10622,8477" semanticType="callout" shapeName="Other">
            <msink:sourceLink direction="with" ref="{631BE14A-0F68-4E0E-AFD8-0A500C021B67}"/>
            <msink:sourceLink direction="with" ref="{0A01CEBC-2E9C-47D6-8D72-8F9267E7A8C9}"/>
          </msink:context>
        </emma:interpretation>
      </emma:emma>
    </inkml:annotationXML>
    <inkml:trace contextRef="#ctx0" brushRef="#br0">0 146 0,'23'-23'0,"46"-22"16,-23 22-16,45 0 0,1 23 15,22-23-15,0 23 31,1 0-31,-1 0 16,-22 46 0,-24-23-1,1 22 1,0 24 0,-1 0 15,24 22-16,-23 1 1,22 22 0,24 1 15,-24 22-31,23-23 16,1 46 15,-24 1-31,24-1 15,-1 23 1,1 0 0,-24 0-1,1 23 1,22 23 0,-22-23-1,-1 22 1,1 24-1,22 0 1,1-23 15,22 45-15,-23-22 0,24 0-1,-24-1 1,46-22-1,-45 23 1,-1-23 0,23-23-1,-45 0 1,22 0 0,-22-23-1,-1-23 1,1-46-1,-1-45 1,24-23 0,-24-46 15,24-46-31,-1-23 31,1 1-15,-1-70-1,23-22 1,1 0 0,-1-23-1,-46 0 1,24 0 0,-1 23-1,1-1 1,-24 47-1,46-46 1,-68 68 0,23 24-1,-24-1 1,-22 46 15,0 0-31,0 46 16,22 0-1,24 46 1,-1-1 0,1 47-1,22-24 17,-22 24-17,22-1 1,-22 1-1,-1-24 1,-22-22 0,0 22-1,22-22 1,1 0 0,-1-24-1,1-22 1,-1-23-1,1-23 1,22 0 0,-22-45-1,22-1 1,-22-22 0,22-1-1,0-22 1,-22 22 15,22 23-15,1 1-1,-24-1 1,24 46 0,-24 0-1,1 23 1,-24 46-1,24 23 1,-23-1 0,-1 24-1,1 0 1,22 22 0,1-23-1,22 1 1,-22-46-1,22-46 1,1-23 0,-24-23 15,24-23-15,-1-22-1,1 22-15,22 24 31,69 90-15,-206-45 0</inkml:trace>
  </inkml:traceGroup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9:31.68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92AD3FA5-6551-4848-8AC9-51A2741026B9}" emma:medium="tactile" emma:mode="ink">
          <msink:context xmlns:msink="http://schemas.microsoft.com/ink/2010/main" type="inkDrawing" rotatedBoundingBox="2297,8935 7334,8573 7348,8767 2311,9130" shapeName="Other">
            <msink:destinationLink direction="with" ref="{5F10CC3B-C399-4AE4-B9C8-4D851B1AC872}"/>
          </msink:context>
        </emma:interpretation>
      </emma:emma>
    </inkml:annotationXML>
    <inkml:trace contextRef="#ctx0" brushRef="#br0">0 549 0,'46'-23'0,"22"0"16,24 1-16,68-1 0,23 0 0,46 0 15,23-92 1,68 93 0,46-1 15,23-23-31,46 23 16,0 23 15,22 0-16,-45 0 1,-23 0 0,-68 0-1,-70 0 1,-113 0 0,-70-23-1,-45 0 1,-69-45-1,-22-1 1,68 69 0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8:50.0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EB74088-7A00-4D53-ABE2-BE371849E1C8}" emma:medium="tactile" emma:mode="ink">
          <msink:context xmlns:msink="http://schemas.microsoft.com/ink/2010/main" type="inkDrawing" rotatedBoundingBox="5704,10907 7595,4410 7713,4444 5821,10941" semanticType="callout" shapeName="Other">
            <msink:sourceLink direction="with" ref="{59621A13-4395-4CB0-8382-7E0332FEEBBE}"/>
          </msink:context>
        </emma:interpretation>
      </emma:emma>
    </inkml:annotationXML>
    <inkml:trace contextRef="#ctx0" brushRef="#br0">1886 0 0,'0'103'15,"-78"156"-15,-51 104 0,-1 52 16,-51 77-1,51 1 17,-77 207-17,-26 129 1,51-233 0,1 0-1,51-77 1,1-79 15,51-103-15,26-104-1,26-129 1,26-78 0,0-52-1,0 26 1,26 0-1,-26-26 1,-26 0 0,0-181-1,78 51 1,-52 156 0</inkml:trace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28:02.4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6DED926-D05C-4E46-AE4F-53DCE9F98A99}" emma:medium="tactile" emma:mode="ink">
          <msink:context xmlns:msink="http://schemas.microsoft.com/ink/2010/main" type="inkDrawing" rotatedBoundingBox="10093,2669 10183,7660 8487,7691 8397,2700" shapeName="Other">
            <msink:destinationLink direction="with" ref="{180747B8-6EAC-4D1D-87C5-073E00032475}"/>
            <msink:destinationLink direction="from" ref="{CC523583-AE73-4CA0-88E1-83C31E02E800}"/>
          </msink:context>
        </emma:interpretation>
      </emma:emma>
    </inkml:annotationXML>
    <inkml:trace contextRef="#ctx0" brushRef="#br0">0 0 0,'0'-46'0,"137"183"0,92 46 15,91 69-15,23 46 16,-22 91 0,-1 251 15,-251-159-16,-115-23 1,-137-1 0,-92-45-1,24-46 1,-1-45 0,69-70-1,23-91 1,68-45-1,1-46 1,136-115 0,-45 46-1</inkml:trace>
  </inkml:traceGroup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9:32.02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5F10CC3B-C399-4AE4-B9C8-4D851B1AC872}" emma:medium="tactile" emma:mode="ink">
          <msink:context xmlns:msink="http://schemas.microsoft.com/ink/2010/main" type="inkDrawing" rotatedBoundingBox="7047,8353 8286,8776 8214,8988 6975,8565" semanticType="callout" shapeName="Other">
            <msink:sourceLink direction="with" ref="{92AD3FA5-6551-4848-8AC9-51A2741026B9}"/>
          </msink:context>
        </emma:interpretation>
      </emma:emma>
    </inkml:annotationXML>
    <inkml:trace contextRef="#ctx0" brushRef="#br0">0 0 0,'160'23'15,"-23"22"-15,46 24 0,23-23 16,0 0 0,-23 22-1,-45-22 1,-93-23-1,-68 0 17,-22-23-17,-93 23 1,1-23 0,23 23-1,136-46 1,-22 23-1</inkml:trace>
  </inkml:traceGroup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9:33.662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384A2E17-0F9A-4684-9BA7-4BEC2D10DC5E}" emma:medium="tactile" emma:mode="ink">
          <msink:context xmlns:msink="http://schemas.microsoft.com/ink/2010/main" type="inkDrawing" rotatedBoundingBox="18249,8696 20159,8398 20273,9130 18364,9429" semanticType="callout" shapeName="Other">
            <msink:sourceLink direction="with" ref="{F0F2857C-C146-4DE1-81C6-132509EC9B83}"/>
            <msink:sourceLink direction="with" ref="{12CF630F-4865-4843-9F8C-3F1C3ADAB52C}"/>
          </msink:context>
        </emma:interpretation>
      </emma:emma>
    </inkml:annotationXML>
    <inkml:trace contextRef="#ctx0" brushRef="#br0">1899 0 0,'-68'23'0,"-92"0"16,-46 22-16,-69 1 15,-22 23 1,22-23-1,23-23 17,46 22-17,46 1 1,160-46 15,69 46-31,137 0 16,23 45 15,-1-22-15,-22-1-1,-45 1 1,-70 0 0,-68-46-1,-92-1 1,-45-113-1,114 91 1</inkml:trace>
  </inkml:traceGroup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09:33.193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12CF630F-4865-4843-9F8C-3F1C3ADAB52C}" emma:medium="tactile" emma:mode="ink">
          <msink:context xmlns:msink="http://schemas.microsoft.com/ink/2010/main" type="inkDrawing" rotatedBoundingBox="19368,8513 24863,8997 24849,9157 19354,8674" shapeName="Other">
            <msink:destinationLink direction="with" ref="{384A2E17-0F9A-4684-9BA7-4BEC2D10DC5E}"/>
          </msink:context>
        </emma:interpretation>
      </emma:emma>
    </inkml:annotationXML>
    <inkml:trace contextRef="#ctx0" brushRef="#br0">5468 595 0,'-45'-23'0,"-47"23"0,-45-23 16,-23 0-16,-69-22 15,-23-1 1,-22 0-1,-47 0 1,-22-22 0,-46 68 15,-46-46-31,46 0 31,0 46-31,0-23 31,0 23-15,46 0 0,68 0-1,46-23 1,46 23 0,0-45 15,138 22-16,90 0 1,93-23 0,-138 46-1</inkml:trace>
  </inkml:traceGroup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2:06.4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BA27B49-405A-48CB-A109-C6FD49DB5158}" emma:medium="tactile" emma:mode="ink">
          <msink:context xmlns:msink="http://schemas.microsoft.com/ink/2010/main" type="inkDrawing" rotatedBoundingBox="5324,10249 5423,3089 5654,3092 5555,10252" semanticType="callout" shapeName="Other"/>
        </emma:interpretation>
      </emma:emma>
    </inkml:annotationXML>
    <inkml:trace contextRef="#ctx0" brushRef="#br0">23 0 0,'160'275'0,"-137"22"16,-23 69 0,23 46-1,-23 69 1,-23 45-1,0 23 1,0 46 15,0-23-15,23-23 0,-23 1-1,46-47 1,-23-45-1,0-92 1,0-92 0,0-68-1,-23-91 1,-22-69 0,-1-24-1,23-90 1,23 68-1</inkml:trace>
  </inkml:traceGroup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2:07.4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1BEB7DB-EB9E-4BCF-91B5-0606554E3AE2}" emma:medium="tactile" emma:mode="ink">
          <msink:context xmlns:msink="http://schemas.microsoft.com/ink/2010/main" type="inkDrawing" rotatedBoundingBox="5682,10426 22768,11007 22758,11297 5672,10717" shapeName="Other">
            <msink:destinationLink direction="with" ref="{7E341BAC-3357-478F-AB4A-5C613F50B798}"/>
            <msink:destinationLink direction="with" ref="{E26BDD8F-7B31-423F-BC00-4A1AA08B74BC}"/>
          </msink:context>
        </emma:interpretation>
      </emma:emma>
    </inkml:annotationXML>
    <inkml:trace contextRef="#ctx0" brushRef="#br0">0 0 0,'23'0'16,"457"0"-16,-274 0 15,46 23 1,45-23 0,24 23-1,68-23 1,22 23-1,1-23 1,46 23 0,23-23-1,45 0 1,0 23 0,23-23-1,46 0 16,0 0-31,23 0 32,0 23-17,23 0 1,-1-1 0,1 1-1,0 0 1,0 23-1,-24 0 1,1 0 0,0 22-1,-46-22 1,0-46 0,-46 46-1,1-23 1,-47 22-1,-45-22 1,-92-23 0,-68 0 15,-23-23-15,-115-22-1,-91 22 1,-23 0-1,-1-23 1,1 0 0,23 1-1,-46 45 1</inkml:trace>
  </inkml:traceGroup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2:11.407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68 0,'46'0'0,"22"-23"16,1 23-16,23 0 0,68 23 0,0-46 16,46 23-1,46 23 1,-1-46-1,47 23 1,22 0 0,23 0-1,24 0 1,-1 0 15,23 0-15,206 0-1,-206 23 1,45-23 15,-22 23-31,23-23 16,0 23 15,-23-23-31,0 23 31,22 0-15,-45 0 0,23-23-1,-46 23 1,46-1 0,-46 24-1,23-23 1,-45 0-1,-24 0 1,-22 23 0,-47-23-1,-45-1 1,-46-44 0,-22 22-1,-70 22 1,-45-22-1,-23 0 1,-23 0 0,-45 0-1,-24-22 1,-45 22 15,-23 45-15,-92-90-1,-23 22 1,-68-23 0,-46 0-1,-46 23 1,-22-23 0,-1 1-1,-45-1 1,-1 23-1,1 0 1,22 23 0,1 23-1,-1-23 1,-22 0 0,22 0-1,-22 0 1,22 0 15,-22-23-31,22 23 31,46-23-15,24 23 0,44 0-1,93 0 1,68 0-1,69 0 1,68 0 0,46 0-1,23 0 1,0 0 0,-23-23-1,-23-22 1,46 45-1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2:12.176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24 0 0,'0'69'0,"-22"68"15,22 23-15,0 23 16,22-23 0,1-22-1,0-24 1,-46-91 0,23-23-1,0 0 16,23-137-15,-23-24 0,46-22-1,-23 46 1,0 23 0,-23-1-1,0 92 1,0 23-1,0 0 1,0 115 0,-23 22-1,46 23 1,-46-45 0,23-1-1,23-45 1,45-115-1,-68 46 1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2:13.159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115 0 0,'23'0'15,"-1"22"-15,-22 70 0,-22 22 0,-1 69 16,-23 69-16,0-46 16,23 0 15,23-69-31,23-68 31,-23-46-15,23-23-1,46-114 1,-24-47 0,-22-22-1,-23-23 1,0 46 0,-45 46-1,-1 22 1,23 69-1,0 46 1,23 46 15,46 68-15,22 46-16,-22 0 16,-23-23-1,-92-91 1,69-69-1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2:23.794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47AC4284-71A4-4168-B598-8160FC562BC8}" emma:medium="tactile" emma:mode="ink">
          <msink:context xmlns:msink="http://schemas.microsoft.com/ink/2010/main" type="inkDrawing" rotatedBoundingBox="13330,10844 13468,5307 13562,5309 13424,10846" semanticType="verticalRange" shapeName="Line">
            <msink:sourceLink direction="with" ref="{3AC53EDD-0F91-4CEA-B573-DE853C5B058D}"/>
            <msink:sourceLink direction="with" ref="{CBF6F364-0979-46DD-9000-C630F2215E94}"/>
          </msink:context>
        </emma:interpretation>
      </emma:emma>
    </inkml:annotationXML>
    <inkml:trace contextRef="#ctx0" brushRef="#br0">183 0 0,'0'45'16,"0"47"-16,0 45 0,0 46 15,0 0 1,0 46 0,-22 46-1,22-1 1,-23 47 15,0 22-31,0 0 47,23 46-47,-23-23 16,23 23-1,-23 0 1,46-22 0,-23-24-1,23-46 1,-23-22-1,-23-115 1,23-46 0,0-91-1,0-46 1,0 23 31,-46-91-47,23-161 0,23 252 31</inkml:trace>
  </inkml:traceGroup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2:28.483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3AC53EDD-0F91-4CEA-B573-DE853C5B058D}" emma:medium="tactile" emma:mode="ink">
          <msink:context xmlns:msink="http://schemas.microsoft.com/ink/2010/main" type="writingRegion" rotatedBoundingBox="6026,260 14414,3342 13183,6693 4795,3611">
            <msink:destinationLink direction="with" ref="{47AC4284-71A4-4168-B598-8160FC562BC8}"/>
          </msink:context>
        </emma:interpretation>
      </emma:emma>
    </inkml:annotationXML>
    <inkml:traceGroup>
      <inkml:annotationXML>
        <emma:emma xmlns:emma="http://www.w3.org/2003/04/emma" version="1.0">
          <emma:interpretation id="{828AD288-FDE7-4583-B65D-3E305163D86A}" emma:medium="tactile" emma:mode="ink">
            <msink:context xmlns:msink="http://schemas.microsoft.com/ink/2010/main" type="paragraph" rotatedBoundingBox="6026,260 14414,3342 13183,6693 4795,36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242EF51-F89C-4991-B3F4-1B1941D6659D}" emma:medium="tactile" emma:mode="ink">
              <msink:context xmlns:msink="http://schemas.microsoft.com/ink/2010/main" type="line" rotatedBoundingBox="6026,260 14414,3342 13183,6693 4795,3611"/>
            </emma:interpretation>
          </emma:emma>
        </inkml:annotationXML>
        <inkml:traceGroup>
          <inkml:annotationXML>
            <emma:emma xmlns:emma="http://www.w3.org/2003/04/emma" version="1.0">
              <emma:interpretation id="{E239DCE3-DBCC-45C2-92BF-F113DA328440}" emma:medium="tactile" emma:mode="ink">
                <msink:context xmlns:msink="http://schemas.microsoft.com/ink/2010/main" type="inkWord" rotatedBoundingBox="6026,260 10454,1887 9223,5238 4795,3611"/>
              </emma:interpretation>
              <emma:one-of disjunction-type="recognition" id="oneOf0">
                <emma:interpretation id="interp0" emma:lang="it-IT" emma:confidence="0">
                  <emma:literal>"*45</emma:literal>
                </emma:interpretation>
                <emma:interpretation id="interp1" emma:lang="it-IT" emma:confidence="0">
                  <emma:literal>1*45</emma:literal>
                </emma:interpretation>
                <emma:interpretation id="interp2" emma:lang="it-IT" emma:confidence="0">
                  <emma:literal>1*45)</emma:literal>
                </emma:interpretation>
                <emma:interpretation id="interp3" emma:lang="it-IT" emma:confidence="0">
                  <emma:literal>"*457</emma:literal>
                </emma:interpretation>
                <emma:interpretation id="interp4" emma:lang="it-IT" emma:confidence="0">
                  <emma:literal>1*457</emma:literal>
                </emma:interpretation>
              </emma:one-of>
            </emma:emma>
          </inkml:annotationXML>
          <inkml:trace contextRef="#ctx0" brushRef="#br0">687 0 0,'0'23'0,"0"23"0,-46 137 15,-69 91-15,-22 24 16,0-24-1,68-45 1,23-23 0,46-69-1,23-91 1,23-92 15,68-182-31,1-47 16,-1-45-1,-45 22 1,0 115 0,-47 137 15,-22 46-15,0 0-1,0 0 1,23 161-1,23 67 1,23 1 0,45 23-1,-22-46 17,-1-69-32,-45-68 15,-46-46 1,-23-46-1,-114-92 1,-92-45 0,-46 46-1,47 45 1,22 23 0,114 69 15,92 0-16,23-23 17,69-23-32,113 23 15,70-23 1,-46 23 0,-69-23-1,-114 23 1,-46 0-1,0 0 1,-23 0 0,-46-91-1,115-1 1,-46 92 0</inkml:trace>
          <inkml:trace contextRef="#ctx0" brushRef="#br0" timeOffset="457.0488">2082-69 0,'-22'46'0,"-116"114"0,24 69 16,22 0-1,1 23 17,68-1-32,46 1 31,0-46-31,68-46 15,-22-68 1,0-24 0,-24-45-1,-22-23 1,-23 0 0,23-23 15,-46-91-16,23 114 17</inkml:trace>
          <inkml:trace contextRef="#ctx0" brushRef="#br0" timeOffset="919.9571">2792 297 0,'-46'0'0,"-91"69"16,45 46-16,46 45 0,69 46 16,46 22 31,23-22-47,-1 23 0,-45-46 31,-46-23-16,-69-22 1,-22-70 0,-24-45-1,1-23 1,22-68 0,92-93-1,23-22 1,-23 183-1</inkml:trace>
          <inkml:trace contextRef="#ctx0" brushRef="#br0" timeOffset="1196.335">2197 1190 0,'160'23'0,"46"23"16,-69-46-16,-45 0 15,-46-23 1,-24 23 0,-67-46-1,-70-91 1,47-1-1,68 138 1</inkml:trace>
          <inkml:trace contextRef="#ctx0" brushRef="#br0" timeOffset="1503.964">2838 114 0,'228'46'15,"24"91"-15,-46 1 0,-23 45 47,-91 23-47,-69 0 16,-69 23-1,-23-24 1,0-21 0,24-24-1,45-69 1,0-91 0</inkml:trace>
          <inkml:trace contextRef="#ctx0" brushRef="#br0" timeOffset="-19511.4914">-938 1419 0,'-23'23'0,"-23"114"16,-68 46-16,-46 46 16,-1-69-1,70-68 1,68-70-1,23-22 1,23-91 15,91-138-15,24-23 0,22 23-1,-23 46 1,-45 92-1,-24 45 1,-22 46 0,23 92-1,-23 45 1,22 46 0,1-23-1,-1-45 1,1-24-1,-46-68 1,-23 0 0,-114-23-1,114 0 1</inkml:trace>
        </inkml:traceGroup>
        <inkml:traceGroup>
          <inkml:annotationXML>
            <emma:emma xmlns:emma="http://www.w3.org/2003/04/emma" version="1.0">
              <emma:interpretation id="{3DC903C7-2AB1-4E38-9616-5FBFF4E46C7E}" emma:medium="tactile" emma:mode="ink">
                <msink:context xmlns:msink="http://schemas.microsoft.com/ink/2010/main" type="inkWord" rotatedBoundingBox="13283,4992 13746,5162 13603,5550 13140,5380">
                  <msink:destinationLink direction="with" ref="{7E341BAC-3357-478F-AB4A-5C613F50B798}"/>
                  <msink:destinationLink direction="with" ref="{E26BDD8F-7B31-423F-BC00-4A1AA08B74BC}"/>
                </msink:context>
              </emma:interpretation>
              <emma:one-of disjunction-type="recognition" id="oneOf1">
                <emma:interpretation id="interp5" emma:lang="it-IT" emma:confidence="0">
                  <emma:literal>...</emma:literal>
                </emma:interpretation>
                <emma:interpretation id="interp6" emma:lang="it-IT" emma:confidence="0">
                  <emma:literal>0.</emma:literal>
                </emma:interpretation>
                <emma:interpretation id="interp7" emma:lang="it-IT" emma:confidence="0">
                  <emma:literal>io</emma:literal>
                </emma:interpretation>
                <emma:interpretation id="interp8" emma:lang="it-IT" emma:confidence="0">
                  <emma:literal>co</emma:literal>
                </emma:interpretation>
                <emma:interpretation id="interp9" emma:lang="it-IT" emma:confidence="0">
                  <emma:literal>8.</emma:literal>
                </emma:interpretation>
              </emma:one-of>
            </emma:emma>
          </inkml:annotationXML>
          <inkml:trace contextRef="#ctx0" brushRef="#br1" timeOffset="-3179.8096">7025 3959 0,'23'-23'16,"-23"-23"-16,23 0 0,0 1 0,-46-1 15,0 23-15,0 0 31,-23 23-15,-22 46 0,22 0-1,23 45 1,23-22 0,46-1-1,23 1 1,22-69-1,1 0 1,-24-46 0,1-22-1,-46-1 1,-46 0 15,-23 1-31,-23 22 16,-22 46-1,22 23 1,24 45 15,22 24-15,46-23 0,22-1-1,47-45 1,-1-23-1,1-46 17,-46 1-32,-46-24 15,-46 0 17,-69 24-32,1 45 15,23 91 16,113 46-15,-22-137-16</inkml:trace>
          <inkml:trace contextRef="#ctx0" brushRef="#br1" timeOffset="-4067.539">7025 3913 0,'0'0'16</inkml:trace>
        </inkml:traceGroup>
      </inkml:traceGroup>
    </inkml:traceGroup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28:03.6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C523583-AE73-4CA0-88E1-83C31E02E800}" emma:medium="tactile" emma:mode="ink">
          <msink:context xmlns:msink="http://schemas.microsoft.com/ink/2010/main" type="inkDrawing" rotatedBoundingBox="10957,5560 15804,5493 15815,6299 10968,6366" semanticType="callout" shapeName="Other">
            <msink:sourceLink direction="from" ref="{36DED926-D05C-4E46-AE4F-53DCE9F98A99}"/>
            <msink:sourceLink direction="to" ref="{D6CE006E-8386-4009-9653-A6649628952F}"/>
          </msink:context>
        </emma:interpretation>
      </emma:emma>
    </inkml:annotationXML>
    <inkml:trace contextRef="#ctx0" brushRef="#br0">0 252 0,'91'-23'0,"24"23"0,90-23 16,93 23-16,45-23 15,69 23 1,23 0 0,23 0 15,22 0-31,1 0 16,-92 0-1,-46 23 1,-137-23-1,-138 0 1,-90 0 0,-184-23 15,-46-45-15,-46 22-1,24-23 1,274 69-1</inkml:trace>
    <inkml:trace contextRef="#ctx0" brushRef="#br0" timeOffset="308.6372">3272-45 0,'343'0'0,"-45"68"15,-24 47 1,1-24-1,-69 1 17,-69-1-17,-91-45-15,-69-23 16,-92 23 0,-159 0-1,-47-24 1,47 47-1,68 23 17,206-138-17,0 46 1</inkml:trace>
  </inkml:traceGroup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2:42.497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7E341BAC-3357-478F-AB4A-5C613F50B798}" emma:medium="tactile" emma:mode="ink">
          <msink:context xmlns:msink="http://schemas.microsoft.com/ink/2010/main" type="inkDrawing" rotatedBoundingBox="7884,10202 12625,4916 13253,5479 8512,10765" semanticType="callout" shapeName="Other">
            <msink:sourceLink direction="with" ref="{3DC903C7-2AB1-4E38-9616-5FBFF4E46C7E}"/>
            <msink:sourceLink direction="with" ref="{31BEB7DB-EB9E-4BCF-91B5-0606554E3AE2}"/>
          </msink:context>
        </emma:interpretation>
      </emma:emma>
    </inkml:annotationXML>
    <inkml:trace contextRef="#ctx0" brushRef="#br0">4897 17 0,'23'0'15,"-275"-46"-15,160 69 0,1 0 16,-46-1-1,22 47 1,1 0 0,-1-1-1,-22 24 1,23 22 0,-1 1-1,24-1 1,22 24-1,0-1 1,1 23 0,22 0-1,-23 0 32,24 23-47,-1-22 16,0 22-1,0 0 1,-22 0 0,-1-23-1,-23 0 1,1-23 0,-1-22-1,-22-1 1,0-22-1,-24-24 1,24-22 0,-1 0-1,1-46 32,0 0-47,22 0 16,-22 0-16,-1 23 15,-22 23 1,0 22 15,-24 24-15,24 22 0,-23 24-1,0 22 1,23 23-1,22 46 1,1 22 0,-1 47-1,1-24 17,114-274-17</inkml:trace>
  </inkml:traceGroup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2:43.955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E26BDD8F-7B31-423F-BC00-4A1AA08B74BC}" emma:medium="tactile" emma:mode="ink">
          <msink:context xmlns:msink="http://schemas.microsoft.com/ink/2010/main" type="inkDrawing" rotatedBoundingBox="13542,5024 20848,11307 20543,11662 13238,5378" semanticType="callout" shapeName="Other">
            <msink:sourceLink direction="with" ref="{31BEB7DB-EB9E-4BCF-91B5-0606554E3AE2}"/>
            <msink:sourceLink direction="with" ref="{3DC903C7-2AB1-4E38-9616-5FBFF4E46C7E}"/>
          </msink:context>
        </emma:interpretation>
      </emma:emma>
    </inkml:annotationXML>
    <inkml:trace contextRef="#ctx0" brushRef="#br0">0 115 0,'23'-22'15,"-23"-1"-15,0 0 0,22 0 0,24 0 16,23 23-16,22 0 0,24 46 16,-1 0-16,1-1 15,-1 24-15,0 23 32,-22 22-17,45 23 1,-22 1-1,-24 22 1,46 0 0,-22-23-1,-1 46 1,24-45 0,-24 22-1,0 0 1,1-23-1,-24-22 1,24-24 0,68 24 15,-69-93-15,1 1 15,-1 0-31,23 0 31,1 0-15,22 46-1,-23 22 1,-22 1 0,-1 45-1,0 23 1,1 23-1,45 23 1,-23 0 0,23 23-1,1-23 1,22 23 0,23-23-1,23 0 1,22 0-1,24-46 1,-23-46 31,-1-22-47,-22 22 16,23 1-1,-46-47 1,45 138-1,-45 69 1,-23-24 0,-183-251-1</inkml:trace>
  </inkml:traceGroup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2:07.8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F774597-3673-4FE9-AC61-219B39C9EC34}" emma:medium="tactile" emma:mode="ink">
          <msink:context xmlns:msink="http://schemas.microsoft.com/ink/2010/main" type="writingRegion" rotatedBoundingBox="22883,10892 26269,10892 26269,13958 22883,13958"/>
        </emma:interpretation>
      </emma:emma>
    </inkml:annotationXML>
    <inkml:traceGroup>
      <inkml:annotationXML>
        <emma:emma xmlns:emma="http://www.w3.org/2003/04/emma" version="1.0">
          <emma:interpretation id="{EEB99DAB-9DB1-4D55-9C6A-EE703B35738B}" emma:medium="tactile" emma:mode="ink">
            <msink:context xmlns:msink="http://schemas.microsoft.com/ink/2010/main" type="paragraph" rotatedBoundingBox="22883,10892 26269,10892 26269,13958 22883,1395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AADD802-7B16-4843-B29A-A0AA5542C1FB}" emma:medium="tactile" emma:mode="ink">
              <msink:context xmlns:msink="http://schemas.microsoft.com/ink/2010/main" type="line" rotatedBoundingBox="22883,10892 26269,10892 26269,13958 22883,13958"/>
            </emma:interpretation>
          </emma:emma>
        </inkml:annotationXML>
        <inkml:traceGroup>
          <inkml:annotationXML>
            <emma:emma xmlns:emma="http://www.w3.org/2003/04/emma" version="1.0">
              <emma:interpretation id="{78E65423-CA6C-4E10-B295-2FB3C58D2BA7}" emma:medium="tactile" emma:mode="ink">
                <msink:context xmlns:msink="http://schemas.microsoft.com/ink/2010/main" type="inkWord" rotatedBoundingBox="22883,10892 26269,10892 26269,13958 22883,13958"/>
              </emma:interpretation>
              <emma:one-of disjunction-type="recognition" id="oneOf0">
                <emma:interpretation id="interp0" emma:lang="it-IT" emma:confidence="0">
                  <emma:literal>sf</emma:literal>
                </emma:interpretation>
                <emma:interpretation id="interp1" emma:lang="it-IT" emma:confidence="0">
                  <emma:literal>3</emma:literal>
                </emma:interpretation>
                <emma:interpretation id="interp2" emma:lang="it-IT" emma:confidence="0">
                  <emma:literal>39</emma:literal>
                </emma:interpretation>
                <emma:interpretation id="interp3" emma:lang="it-IT" emma:confidence="0">
                  <emma:literal>38</emma:literal>
                </emma:interpretation>
                <emma:interpretation id="interp4" emma:lang="it-IT" emma:confidence="0">
                  <emma:literal>35</emma:literal>
                </emma:interpretation>
              </emma:one-of>
            </emma:emma>
          </inkml:annotationXML>
          <inkml:trace contextRef="#ctx0" brushRef="#br0">3933-1298 0,'68'0'0,"47"0"0,68 46 15,46 23-15,45 22 16,1 1-1,-46-1 1,-69-22 0,-69-23-1,-68-1 17,-92 1-17,-45 0 1,-46 23-1,0-1 1,22 24 0,1-1-1,23 1 1,114-92 0</inkml:trace>
          <inkml:trace contextRef="#ctx0" brushRef="#br0" timeOffset="23133.7008">7068-566 0,'160'-68'16,"-137"22"-16,-69-46 0,-91 1 0,-24 22 16,-45 46-1,23 46 17,0 69-17,92 68 32,91 137-47,91 47 0,24 22 16,-47 0-1,-22-23 1,-69-45 0,-45-92-1,-47-69 1,1-68-1,-1-47 1,1-44 0,-1-70 15,115 92-15</inkml:trace>
          <inkml:trace contextRef="#ctx0" brushRef="#br0" timeOffset="23362.2252">5832 464 0,'480'46'0,"-182"23"15,-24-1 1,-22 1 0,-69-1-1,-183-68 1</inkml:trace>
        </inkml:traceGroup>
      </inkml:traceGroup>
    </inkml:traceGroup>
  </inkml:traceGroup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2:18.30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F7E8B94A-525A-47E4-ACC4-34D36AD03404}" emma:medium="tactile" emma:mode="ink">
          <msink:context xmlns:msink="http://schemas.microsoft.com/ink/2010/main" type="writingRegion" rotatedBoundingBox="18423,7754 21281,14863 9984,19405 7125,12296"/>
        </emma:interpretation>
      </emma:emma>
    </inkml:annotationXML>
    <inkml:traceGroup>
      <inkml:annotationXML>
        <emma:emma xmlns:emma="http://www.w3.org/2003/04/emma" version="1.0">
          <emma:interpretation id="{A0E22182-8837-4F7A-8848-F883FBC25552}" emma:medium="tactile" emma:mode="ink">
            <msink:context xmlns:msink="http://schemas.microsoft.com/ink/2010/main" type="paragraph" rotatedBoundingBox="20145,12036 21281,14863 19734,15485 18598,1265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ACAC363-8648-4D25-ADDE-6C72EFFA81C3}" emma:medium="tactile" emma:mode="ink">
              <msink:context xmlns:msink="http://schemas.microsoft.com/ink/2010/main" type="line" rotatedBoundingBox="20145,12036 21281,14863 19734,15485 18598,12658"/>
            </emma:interpretation>
          </emma:emma>
        </inkml:annotationXML>
        <inkml:traceGroup>
          <inkml:annotationXML>
            <emma:emma xmlns:emma="http://www.w3.org/2003/04/emma" version="1.0">
              <emma:interpretation id="{C7691B78-5FFB-4BBB-959B-3000A8D73907}" emma:medium="tactile" emma:mode="ink">
                <msink:context xmlns:msink="http://schemas.microsoft.com/ink/2010/main" type="inkWord" rotatedBoundingBox="20145,12036 21281,14863 19734,15485 18598,12658"/>
              </emma:interpretation>
              <emma:one-of disjunction-type="recognition" id="oneOf0">
                <emma:interpretation id="interp0" emma:lang="it-IT" emma:confidence="0">
                  <emma:literal>Fa</emma:literal>
                </emma:interpretation>
                <emma:interpretation id="interp1" emma:lang="it-IT" emma:confidence="0">
                  <emma:literal>f r</emma:literal>
                </emma:interpretation>
                <emma:interpretation id="interp2" emma:lang="it-IT" emma:confidence="0">
                  <emma:literal>fa</emma:literal>
                </emma:interpretation>
                <emma:interpretation id="interp3" emma:lang="it-IT" emma:confidence="0">
                  <emma:literal>Sa</emma:literal>
                </emma:interpretation>
                <emma:interpretation id="interp4" emma:lang="it-IT" emma:confidence="0">
                  <emma:literal>ET</emma:literal>
                </emma:interpretation>
              </emma:one-of>
            </emma:emma>
          </inkml:annotationXML>
          <inkml:trace contextRef="#ctx0" brushRef="#br0">13890 11030 0,'23'-23'15,"-46"-23"-15,-91 0 0,-24 0 0,1 23 16,23 23-16,22 46 16,69 46-1,23 68 17,69 46-17,-1 68-15,-22 1 16,-23 23 15,-46-47-15,-23-22-1,-45-69 1,22-45 0,1-47-1,22-45 1,23-46-1,-46-45 17,-22-70-32,-1-22 15,-45-23 1,45 0 0,47 46 15,68-1-31,45 47 15,-68 91 1</inkml:trace>
          <inkml:trace contextRef="#ctx0" brushRef="#br0" timeOffset="351.5759">12929 11922 0,'46'-23'15,"45"0"-15,24 23 0,45 23 16,-23 0-1,-45 0 1,-47-23 0,-22 0-1,-23 0 1,0 0 0,0-23-1,46 23 1,-46 0-1</inkml:trace>
          <inkml:trace contextRef="#ctx0" brushRef="#br0" timeOffset="807.6482">13890 12334 0,'114'69'16,"-45"-24"-16,183 47 0,-138-24 31,-22-22-31,-69 0 16,-69 23 0,-46-1 15,-45 1-16,-46 0 1,69 45 0,68-45-1,69 22 1,68 1 0,46 22-1,24-22 1,-24-24-1,-68-22 1,-69-46 0,-138-46-1,-45-45 17,183 91-32</inkml:trace>
        </inkml:traceGroup>
      </inkml:traceGroup>
    </inkml:traceGroup>
    <inkml:traceGroup>
      <inkml:annotationXML>
        <emma:emma xmlns:emma="http://www.w3.org/2003/04/emma" version="1.0">
          <emma:interpretation id="{B6208CF7-BCA7-4432-B002-25ABF27B01D7}" emma:medium="tactile" emma:mode="ink">
            <msink:context xmlns:msink="http://schemas.microsoft.com/ink/2010/main" type="paragraph" rotatedBoundingBox="14383,9836 15222,15103 12849,15481 12010,1021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CC4FD47-08E1-4D58-97A1-C26EEB6E845A}" emma:medium="tactile" emma:mode="ink">
              <msink:context xmlns:msink="http://schemas.microsoft.com/ink/2010/main" type="line" rotatedBoundingBox="14383,9836 15222,15103 12849,15481 12010,10214"/>
            </emma:interpretation>
          </emma:emma>
        </inkml:annotationXML>
        <inkml:traceGroup>
          <inkml:annotationXML>
            <emma:emma xmlns:emma="http://www.w3.org/2003/04/emma" version="1.0">
              <emma:interpretation id="{F449711D-8F66-45E8-BFC9-9AC8FDB5E98B}" emma:medium="tactile" emma:mode="ink">
                <msink:context xmlns:msink="http://schemas.microsoft.com/ink/2010/main" type="inkWord" rotatedBoundingBox="14383,9836 15222,15103 12849,15481 12010,10214"/>
              </emma:interpretation>
              <emma:one-of disjunction-type="recognition" id="oneOf1">
                <emma:interpretation id="interp5" emma:lang="it-IT" emma:confidence="0">
                  <emma:literal>fai,</emma:literal>
                </emma:interpretation>
                <emma:interpretation id="interp6" emma:lang="it-IT" emma:confidence="0">
                  <emma:literal>FD</emma:literal>
                </emma:interpretation>
                <emma:interpretation id="interp7" emma:lang="it-IT" emma:confidence="0">
                  <emma:literal>fui,</emma:literal>
                </emma:interpretation>
                <emma:interpretation id="interp8" emma:lang="it-IT" emma:confidence="0">
                  <emma:literal>OfD</emma:literal>
                </emma:interpretation>
                <emma:interpretation id="interp9" emma:lang="it-IT" emma:confidence="0">
                  <emma:literal>fai.</emma:literal>
                </emma:interpretation>
              </emma:one-of>
            </emma:emma>
          </inkml:annotationXML>
          <inkml:trace contextRef="#ctx0" brushRef="#br1" timeOffset="4599.786">7231 8741 0,'0'-68'0,"-23"45"0,-45 0 15,-1 69-15,0 22 0,24 47 0,-24 22 16,46 23 31,-23 0-47,69-22 0,23-24 31,45-22-31,1-47 16,-1-45-1,-22-23 1,0-22 0,-23-70-1,-24-45 1,-44 23 0,-1-1 15,-23 24-16,-23 45 1,-22 47 0,-1 22-1,1 68 1,45 47 0,0 22-1,46 0 1,23-22-1,46-47 1,-1-45 0,1-23-1,-46-46 1,-46-91 0,-23 0-1,46 137 1</inkml:trace>
          <inkml:trace contextRef="#ctx0" brushRef="#br2" timeOffset="28388.7854">7140 10663 0,'22'46'15,"1"-46"-15,-23-23 0,0 23 0,23-23 16,23-22-16,0-1 0,-23-23 0,22-22 15,-45 22-15,-22-22 0,-24 22 16,0 0 0,-23 46-1,1 23 17,22 46-17,23 46 1,0 22-1,0 69 1,0 46 0,23 46-1,23 68 1,-23 0 0,0 23-1,0-23 1,0-45-1,-23-46 1,-22-92 0,-24-92-1,-23-45 1,-22-68 0,-23-47 15,22-45-16,1-46 1,68 22 0,23 24-1,69 0 1,68 68 0,24 23-1,-1 1 1,-45 22-1,-47 0 1,-45 23 0</inkml:trace>
          <inkml:trace contextRef="#ctx0" brushRef="#br2" timeOffset="28784.3084">6293 11327 0,'114'-23'0,"46"0"0,69 23 16,-23 0-1,-23 23 1,-22-23 0,-93 23-1,-45-23 1,-23-23 31,-23 23-47,-45 0 0,-1 46 15,46-23 17,46 0-17,-23-23 1</inkml:trace>
          <inkml:trace contextRef="#ctx0" brushRef="#br2" timeOffset="29551.916">7826 12265 0,'23'0'0,"0"23"0,0 46 0,-23 45 16,0 69-16,0 46 16,23 0-1,-23-23 1,0 0-1,22-69 1,-22-68 15,0-46-31,0-23 16,-45-138 0,22-113-1,0 22 16,-23-46-31,0 1 16,-22 45 0,22 91 15,46 138-15,23 0-1,23 0 1,91 23 15,69 115-31,23 68 16,22 91-1,-68 1 1,-91-47 0,-69-68-1,-115-68 1,-68-47-1,-137-45 1,-69-46 0,-92-45 15,458 68-15</inkml:trace>
        </inkml:traceGroup>
      </inkml:traceGroup>
    </inkml:traceGroup>
    <inkml:traceGroup>
      <inkml:annotationXML>
        <emma:emma xmlns:emma="http://www.w3.org/2003/04/emma" version="1.0">
          <emma:interpretation id="{536D9BE6-8B12-497D-A6CD-EDDB69512B99}" emma:medium="tactile" emma:mode="ink">
            <msink:context xmlns:msink="http://schemas.microsoft.com/ink/2010/main" type="paragraph" rotatedBoundingBox="8520,11694 10305,14097 8823,15197 7038,127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6AA2C43-7585-4149-BF94-F404880976A3}" emma:medium="tactile" emma:mode="ink">
              <msink:context xmlns:msink="http://schemas.microsoft.com/ink/2010/main" type="inkBullet" rotatedBoundingBox="8520,11694 9397,12874 7915,13975 7038,12794"/>
            </emma:interpretation>
            <emma:one-of disjunction-type="recognition" id="oneOf2">
              <emma:interpretation id="interp10" emma:lang="it-IT" emma:confidence="0">
                <emma:literal>y</emma:literal>
              </emma:interpretation>
              <emma:interpretation id="interp11" emma:lang="it-IT" emma:confidence="0">
                <emma:literal>j</emma:literal>
              </emma:interpretation>
              <emma:interpretation id="interp12" emma:lang="it-IT" emma:confidence="0">
                <emma:literal>Y</emma:literal>
              </emma:interpretation>
              <emma:interpretation id="interp13" emma:lang="it-IT" emma:confidence="0">
                <emma:literal>$</emma:literal>
              </emma:interpretation>
              <emma:interpretation id="interp14" emma:lang="it-IT" emma:confidence="0">
                <emma:literal>,</emma:literal>
              </emma:interpretation>
            </emma:one-of>
          </emma:emma>
        </inkml:annotationXML>
        <inkml:trace contextRef="#ctx0" brushRef="#br0" timeOffset="-1888.7444">2243 10480 0,'0'-23'0,"-92"-22"0,-22 68 15,22 68-15,24 46 0,45 92 16,46 23 0,-1 23-1,1 22 1,23-22 0,-69-47-1,-45-67 1,-47-70-1,-22-68 1,22-46 0,1-68-1,22-1 1,70-91 15,67 0-15,1-23-1,-46 206 1</inkml:trace>
        <inkml:trace contextRef="#ctx0" brushRef="#br0" timeOffset="-1632.8752">1236 11441 0,'137'46'0,"23"-23"0,23 0 16,0-23 15,-91 0-31,-46 0 16,-46 0-1,0-23 1,0-23-1,0 46 1</inkml:trace>
      </inkml:traceGroup>
      <inkml:traceGroup>
        <inkml:annotationXML>
          <emma:emma xmlns:emma="http://www.w3.org/2003/04/emma" version="1.0">
            <emma:interpretation id="{CBF6F364-0979-46DD-9000-C630F2215E94}" emma:medium="tactile" emma:mode="ink">
              <msink:context xmlns:msink="http://schemas.microsoft.com/ink/2010/main" type="line" rotatedBoundingBox="9270,13283 10027,14303 9401,14769 8643,13749">
                <msink:destinationLink direction="with" ref="{47AC4284-71A4-4168-B598-8160FC562BC8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53B97E46-A00C-44A7-8CC6-B64F243BD42A}" emma:medium="tactile" emma:mode="ink">
                <msink:context xmlns:msink="http://schemas.microsoft.com/ink/2010/main" type="inkWord" rotatedBoundingBox="9270,13283 10027,14303 9401,14769 8643,13749"/>
              </emma:interpretation>
              <emma:one-of disjunction-type="recognition" id="oneOf3">
                <emma:interpretation id="interp15" emma:lang="it-IT" emma:confidence="0">
                  <emma:literal>a</emma:literal>
                </emma:interpretation>
                <emma:interpretation id="interp16" emma:lang="it-IT" emma:confidence="0">
                  <emma:literal>2</emma:literal>
                </emma:interpretation>
                <emma:interpretation id="interp17" emma:lang="it-IT" emma:confidence="0">
                  <emma:literal>h</emma:literal>
                </emma:interpretation>
                <emma:interpretation id="interp18" emma:lang="it-IT" emma:confidence="0">
                  <emma:literal>z</emma:literal>
                </emma:interpretation>
                <emma:interpretation id="interp19" emma:lang="it-IT" emma:confidence="0">
                  <emma:literal>p</emma:literal>
                </emma:interpretation>
              </emma:one-of>
            </emma:emma>
          </inkml:annotationXML>
          <inkml:trace contextRef="#ctx0" brushRef="#br0" timeOffset="-1052.7748">2586 12174 0,'91'45'0,"-45"-45"15,137-183 1,-160 160-16,0 1 15,-23 22 1,0 22 0,0 70-1,0 68 1,0 0 0,0 1-1,0-47 16,-69-22-15,1-70 0,-24-22-1,-22-45 1,68 22 0,23 23-1,69 0 1,114 46-1,69 22 1,0 1 0,-23-1-1,-69-45 1,-46-68 0,-91 45-1</inkml:trace>
        </inkml:traceGroup>
      </inkml:traceGroup>
    </inkml:traceGroup>
  </inkml:traceGroup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8:20.05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FA211DF-8F45-429C-A823-C70D2F6DA913}" emma:medium="tactile" emma:mode="ink">
          <msink:context xmlns:msink="http://schemas.microsoft.com/ink/2010/main" type="writingRegion" rotatedBoundingBox="3276,377 29991,1273 29655,11284 2940,10388"/>
        </emma:interpretation>
      </emma:emma>
    </inkml:annotationXML>
    <inkml:traceGroup>
      <inkml:annotationXML>
        <emma:emma xmlns:emma="http://www.w3.org/2003/04/emma" version="1.0">
          <emma:interpretation id="{162325A5-6730-41D8-9C8C-8B7BD079DC50}" emma:medium="tactile" emma:mode="ink">
            <msink:context xmlns:msink="http://schemas.microsoft.com/ink/2010/main" type="paragraph" rotatedBoundingBox="3317,70 22436,1237 22239,4460 3120,32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589206A-A1FA-420B-A5B0-92D75F1A3A89}" emma:medium="tactile" emma:mode="ink">
              <msink:context xmlns:msink="http://schemas.microsoft.com/ink/2010/main" type="line" rotatedBoundingBox="3317,70 22436,1237 22239,4460 3120,3293"/>
            </emma:interpretation>
          </emma:emma>
        </inkml:annotationXML>
        <inkml:traceGroup>
          <inkml:annotationXML>
            <emma:emma xmlns:emma="http://www.w3.org/2003/04/emma" version="1.0">
              <emma:interpretation id="{2EAC08B4-E4AE-4B19-8475-AA8FD5403590}" emma:medium="tactile" emma:mode="ink">
                <msink:context xmlns:msink="http://schemas.microsoft.com/ink/2010/main" type="inkWord" rotatedBoundingBox="3297,392 12342,944 12216,3011 3171,2459"/>
              </emma:interpretation>
              <emma:one-of disjunction-type="recognition" id="oneOf0">
                <emma:interpretation id="interp0" emma:lang="it-IT" emma:confidence="0">
                  <emma:literal>Modula</emma:literal>
                </emma:interpretation>
                <emma:interpretation id="interp1" emma:lang="it-IT" emma:confidence="0">
                  <emma:literal>Ma dirla</emma:literal>
                </emma:interpretation>
                <emma:interpretation id="interp2" emma:lang="it-IT" emma:confidence="0">
                  <emma:literal>Ma dura</emma:literal>
                </emma:interpretation>
                <emma:interpretation id="interp3" emma:lang="it-IT" emma:confidence="0">
                  <emma:literal>Ma Lula</emma:literal>
                </emma:interpretation>
                <emma:interpretation id="interp4" emma:lang="it-IT" emma:confidence="0">
                  <emma:literal>Ma mila</emma:literal>
                </emma:interpretation>
              </emma:one-of>
            </emma:emma>
          </inkml:annotationXML>
          <inkml:trace contextRef="#ctx0" brushRef="#br0">4302-228 0,'69'137'0,"-69"160"16,23 24-1,-1-47 1,24-91-1,-23-68 1,-23-69 0,-23-46-1,-137 0 1,-69-23 0,23 46 15,23 114-16,206 46 1,91-69 15,115-68-31,92-69 16,-24-68 15,-22-24-15,-92-45-1,-46 23 1,-91 91 0,-46 46-1,0 46 1,-23 91 0,23 23-1,46-68 1,22-46-1,24-46 1,91-92 0,-23-91-1,-45 23 1,-47 91 0,-45 46-1,0 69 1,0 68-1,23 24 1,22-24 15,24-68-15,45-69 0,23-114-1,-22-92 1,-1-91-1,-137 320 1</inkml:trace>
          <inkml:trace contextRef="#ctx0" brushRef="#br0" timeOffset="607.4451">7117-251 0,'22'160'0,"-22"114"16,0 115 0,-45 23-1,45-160 1,68-138 0,1-45-1,45-69 1,92-114 15,69-69-15,-229 160-1,-23 23 1,22 46 0,47 91-1,-1 0 1,24-22-1,45-70 1,0-68 0,-22-22-1,-47-47 1,-68-45 0,-69-23-1,-114 22 1,0 93 15,23 90-31,45 93 31,69 68-31,160-23 32,138-160-17,114-46 1,-389 23-1</inkml:trace>
          <inkml:trace contextRef="#ctx0" brushRef="#br0" timeOffset="-856.4782">0 115 0,'23'46'0,"23"114"0,-1 114 16,-45 47-1,0-47 1,0-136-1,0-70 1,0-68 0,0 0 15,23-183-31,0-160 16,-23 45-1,-23 93 16,23 67-31,0 47 16,23 68 15,-23 23-15,46 114 0,68 46-1,1 1 1,22-93-1,-22-45 1,-1-46 0,0-91-1,1-69 1,-69 0 0,-24 68-1,1 92 1,-23 23-1,0 92 1,0 137 0,23 68-1,0 1 1,23-115 0,22-69-1,24-45 16,68-69-15,23-137 0,-23 22-1,-68 69 1,-46 23 0,-23 46-1,22 46 1,1 45-1,23-22 1,45-23 0,24-47-1,-1-67 1,0-47 0,-68-45-1,-69 0 1,-69 22 15,-68 69-31,-46 46 31,23 92-31,68 68 32,92 0-17,160-45 1,115-115-1,45-92 1,-320 92 0</inkml:trace>
        </inkml:traceGroup>
        <inkml:traceGroup>
          <inkml:annotationXML>
            <emma:emma xmlns:emma="http://www.w3.org/2003/04/emma" version="1.0">
              <emma:interpretation id="{0FF3D795-7A90-4844-A321-6A125F93F054}" emma:medium="tactile" emma:mode="ink">
                <msink:context xmlns:msink="http://schemas.microsoft.com/ink/2010/main" type="inkWord" rotatedBoundingBox="14530,754 22436,1237 22239,4460 14333,3977"/>
              </emma:interpretation>
              <emma:one-of disjunction-type="recognition" id="oneOf1">
                <emma:interpretation id="interp5" emma:lang="it-IT" emma:confidence="0">
                  <emma:literal>Young</emma:literal>
                </emma:interpretation>
                <emma:interpretation id="interp6" emma:lang="it-IT" emma:confidence="0">
                  <emma:literal>Youmg</emma:literal>
                </emma:interpretation>
                <emma:interpretation id="interp7" emma:lang="it-IT" emma:confidence="0">
                  <emma:literal>youmg</emma:literal>
                </emma:interpretation>
                <emma:interpretation id="interp8" emma:lang="it-IT" emma:confidence="0">
                  <emma:literal>Yoomg</emma:literal>
                </emma:interpretation>
                <emma:interpretation id="interp9" emma:lang="it-IT" emma:confidence="0">
                  <emma:literal>Youing</emma:literal>
                </emma:interpretation>
              </emma:one-of>
            </emma:emma>
          </inkml:annotationXML>
          <inkml:trace contextRef="#ctx0" brushRef="#br0" timeOffset="1210.984">11281-320 0,'46'183'15,"-23"92"1,68 274-1,24-275 1,22-159 0,-22-92-1,22-69 1,69-91 0,-46-138-1,-23 1 1,-22 113-1,-69 116 1,-46 45 15,0 0-15,-46 137 0,-114 137-1,-92 70 1,-69 68-1,1-23 1,137-183 0,92-92-1,113-114 1,139-206 0,-161 206-1</inkml:trace>
          <inkml:trace contextRef="#ctx0" brushRef="#br0" timeOffset="1629.9454">12517 1511 0,'114'160'0,"24"-46"16,68-91-1,-23-92 1,-46 1 0,-45-24 15,-24-45-15,-91-23-1,-160-23 1,-114 183-1,91 114 1,46 92 0,114-46-1,137 0 17,138-45-17,92-115 1,-1-115-1,-320 115 1</inkml:trace>
          <inkml:trace contextRef="#ctx0" brushRef="#br0" timeOffset="2011.796">14256 1213 0,'0'137'0,"-23"47"0,46 21 15,114-67 1,69-70 0,0-68-1,-46-45 1,-22-70 15,-24-91-15,-205 23-1,-24 92 1,1 68 0,22 46-1,92 22 1,160-67-1,-160 22 1</inkml:trace>
          <inkml:trace contextRef="#ctx0" brushRef="#br0" timeOffset="3151.4881">16087 1122 0,'0'23'0,"-46"137"0,0 23 15,23 0 1,46-69 0,0-91-1,0 0 1,46-46-1,22-91 17,69-161-17,-22 138 1,-24 91 0,-22 69-1,-1 46 1,-45 45-1,-46 23 1,0-22 0,46-47-1,68-45 1,23-23 0,1-68-1,-24-1 1,-45 23 15,-24 23-31,1 23 31,0 69-15,46 22 0,45-22-1,46-46 1,23-23-1,-23-46 1,-46 23 0,-45 0-1,-24-22 1,1 22 0,0-23-1,22-23 1,1 1-1,-69-1 17,-69 23-32,-114 1 31,-92 45-31,0 68 16,69 1 15,115 45-16,90-22 1,139 22 0,45 1-1,22-24 1,-67 1 0,-93-24-1,1 24 1,-46 45-1,-23 46 1,0 23 0,0 0-1,-46-46 1,-91-68 0,-115-23-1,-183-69 1,-160-46-1,-183 46 1,778 0 0</inkml:trace>
        </inkml:traceGroup>
      </inkml:traceGroup>
    </inkml:traceGroup>
    <inkml:traceGroup>
      <inkml:annotationXML>
        <emma:emma xmlns:emma="http://www.w3.org/2003/04/emma" version="1.0">
          <emma:interpretation id="{6C946F3D-6FB5-49FB-B9FE-4B2E3F8DF0D6}" emma:medium="tactile" emma:mode="ink">
            <msink:context xmlns:msink="http://schemas.microsoft.com/ink/2010/main" type="paragraph" rotatedBoundingBox="3945,5013 29836,5881 29655,11284 3764,1041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E53557A-40BC-4435-BFE2-F9CF611C5725}" emma:medium="tactile" emma:mode="ink">
              <msink:context xmlns:msink="http://schemas.microsoft.com/ink/2010/main" type="line" rotatedBoundingBox="3945,5013 29836,5881 29655,11284 3764,10416"/>
            </emma:interpretation>
          </emma:emma>
        </inkml:annotationXML>
        <inkml:traceGroup>
          <inkml:annotationXML>
            <emma:emma xmlns:emma="http://www.w3.org/2003/04/emma" version="1.0">
              <emma:interpretation id="{F65D6607-465D-4236-8569-3500CCB37661}" emma:medium="tactile" emma:mode="ink">
                <msink:context xmlns:msink="http://schemas.microsoft.com/ink/2010/main" type="inkWord" rotatedBoundingBox="4138,4558 10566,6289 9543,10090 3114,8359"/>
              </emma:interpretation>
              <emma:one-of disjunction-type="recognition" id="oneOf2">
                <emma:interpretation id="interp10" emma:lang="it-IT" emma:confidence="0">
                  <emma:literal>E.</emma:literal>
                </emma:interpretation>
                <emma:interpretation id="interp11" emma:lang="it-IT" emma:confidence="0">
                  <emma:literal>E =</emma:literal>
                </emma:interpretation>
                <emma:interpretation id="interp12" emma:lang="it-IT" emma:confidence="0">
                  <emma:literal>E r</emma:literal>
                </emma:interpretation>
                <emma:interpretation id="interp13" emma:lang="it-IT" emma:confidence="0">
                  <emma:literal>E:</emma:literal>
                </emma:interpretation>
                <emma:interpretation id="interp14" emma:lang="it-IT" emma:confidence="0">
                  <emma:literal>E z</emma:literal>
                </emma:interpretation>
              </emma:one-of>
            </emma:emma>
          </inkml:annotationXML>
          <inkml:trace contextRef="#ctx0" brushRef="#br0" timeOffset="4900.5787">687 4234 0,'503'-183'0,"-91"160"16,0 0-1,-23 23 17,-115 0-32,-68 23 15,-91 0 1,-70 0-1,-67-1 1,22-22 0</inkml:trace>
          <inkml:trace contextRef="#ctx0" brushRef="#br0" timeOffset="4203.2864">870 4119 0,'45'69'0,"-22"114"0,-23 114 16,-23 70 0,-45 45-1,-1 22 1,23-68-1,1-22 1,45-47 0,0-68-1,45-23 1,1-92 0,0-45-1,45-23 1,24 0 15,136-46-31,47 0 16,68 0-1,23 0 1,23 0 0,0 22 15,0 24-16,-115 0 1,-137 0 0,-91-46-1,-115 0 1,-114-92 0,160 92-1</inkml:trace>
          <inkml:trace contextRef="#ctx0" brushRef="#br0" timeOffset="4599.786">824 5904 0,'46'0'0,"68"0"0,69 23 0,69 0 15,22 0 1,-45-23-1,-46-23 1,-45 0 0,-70 0-1,-91 0 1,-160-137 0,-68-23-1,251 183 1</inkml:trace>
          <inkml:trace contextRef="#ctx0" brushRef="#br0" timeOffset="5771.706">5355 6545 0,'114'-23'0,"0"0"0,24 23 16,45 0-1,114 23 16,-45-23-15,-92 23 0,-114-23-1,-23 0 1,-115 46 0,-91 22-1,-46-22 1,1 68-1,228-114 17</inkml:trace>
          <inkml:trace contextRef="#ctx0" brushRef="#br0" timeOffset="5987.5346">5561 7231 0,'91'23'16,"69"0"-16,46-23 0,46 23 15,-46-23 1,-46 23 15,-68-23-15,-70 0 0,-22 0-1,-45-69 1,45 69-1</inkml:trace>
        </inkml:traceGroup>
        <inkml:traceGroup>
          <inkml:annotationXML>
            <emma:emma xmlns:emma="http://www.w3.org/2003/04/emma" version="1.0">
              <emma:interpretation id="{C4CF3C43-B964-4CB8-B345-3B2251812559}" emma:medium="tactile" emma:mode="ink">
                <msink:context xmlns:msink="http://schemas.microsoft.com/ink/2010/main" type="inkWord" rotatedBoundingBox="14005,6090 17756,7496 16891,9806 13139,8400">
                  <msink:destinationLink direction="with" ref="{B4F7F0A6-84AB-4626-8FE3-921C414CE27C}"/>
                </msink:context>
              </emma:interpretation>
              <emma:one-of disjunction-type="recognition" id="oneOf3">
                <emma:interpretation id="interp15" emma:lang="it-IT" emma:confidence="0">
                  <emma:literal>tax</emma:literal>
                </emma:interpretation>
                <emma:interpretation id="interp16" emma:lang="it-IT" emma:confidence="0">
                  <emma:literal>Fax</emma:literal>
                </emma:interpretation>
                <emma:interpretation id="interp17" emma:lang="it-IT" emma:confidence="0">
                  <emma:literal>txx</emma:literal>
                </emma:interpretation>
                <emma:interpretation id="interp18" emma:lang="it-IT" emma:confidence="0">
                  <emma:literal>Tax</emma:literal>
                </emma:interpretation>
                <emma:interpretation id="interp19" emma:lang="it-IT" emma:confidence="0">
                  <emma:literal>fax</emma:literal>
                </emma:interpretation>
              </emma:one-of>
            </emma:emma>
          </inkml:annotationXML>
          <inkml:trace contextRef="#ctx0" brushRef="#br0" timeOffset="7497.3582">11213 6179 0,'45'46'0,"-45"91"0,-22 69 16,-24 114-1,0-22 1,46-70-1,23-90 1,-23-24 0,-23-45-1,-23-46 1,-68-46 0,-69-92-1,-23-45 1,0-46 31,46 0-47,91 0 0,46 46 15,69 23 1,68 0 0,47 22-1,22 47 1,45 45 15,1 68-15,0 1-1,0 0 1,0-23 0,-69-69-1,-46-23 1,24-22-1,-70-69 1,-22 0 0,-23 22-1,-23 70 1,0 45 15,0 23-31,0 68 16,0-68 15</inkml:trace>
          <inkml:trace contextRef="#ctx0" brushRef="#br0" timeOffset="8231.7614">12036 7186 0,'23'22'0,"69"93"15,45 22-15,-22 1 16,-24-24-1,1-45 1,-47-24 0,-22-22-1,-23-23 1,-23-91 15,46-47-31,-23 138 16</inkml:trace>
          <inkml:trace contextRef="#ctx0" brushRef="#br0" timeOffset="7973.939">12769 7117 0,'-23'0'0,"-92"46"16,24 45-16,-46 47 0,-1 22 16,47-23-1,22-45 1,46-47-1,0-45 1,0 0 0,23-114 15,23-46-15,-23 0-1,0 160 1</inkml:trace>
          <inkml:trace contextRef="#ctx0" brushRef="#br0" timeOffset="8854.8322">13249 7208 0,'23'46'16,"69"69"-16,-1 45 0,24 0 15,-24-46 1,24-22 15,-24-23-15,-45-24-1,-46-45 1,-46-68 15,-23-47-15,69 115-16</inkml:trace>
          <inkml:trace contextRef="#ctx0" brushRef="#br0" timeOffset="8570.6416">13798 7186 0,'23'45'0,"-68"47"0,-70 22 0,1 24 16,-1-24-1,70-45 1,-1-24-1,46-22 1,-46-46 0,46-91-1,23-46 1,-23 160 0</inkml:trace>
        </inkml:traceGroup>
        <inkml:traceGroup>
          <inkml:annotationXML>
            <emma:emma xmlns:emma="http://www.w3.org/2003/04/emma" version="1.0">
              <emma:interpretation id="{FFE7DF1D-94A6-4FBB-969C-B7A0F198E8F4}" emma:medium="tactile" emma:mode="ink">
                <msink:context xmlns:msink="http://schemas.microsoft.com/ink/2010/main" type="inkWord" rotatedBoundingBox="26372,6292 29819,6407 29655,11284 26209,11168"/>
              </emma:interpretation>
              <emma:one-of disjunction-type="recognition" id="oneOf4">
                <emma:interpretation id="interp20" emma:lang="it-IT" emma:confidence="0">
                  <emma:literal>IPI</emma:literal>
                </emma:interpretation>
                <emma:interpretation id="interp21" emma:lang="it-IT" emma:confidence="0">
                  <emma:literal>[ PI</emma:literal>
                </emma:interpretation>
                <emma:interpretation id="interp22" emma:lang="it-IT" emma:confidence="0">
                  <emma:literal>[ PI)</emma:literal>
                </emma:interpretation>
                <emma:interpretation id="interp23" emma:lang="it-IT" emma:confidence="0">
                  <emma:literal>IPI)</emma:literal>
                </emma:interpretation>
                <emma:interpretation id="interp24" emma:lang="it-IT" emma:confidence="0">
                  <emma:literal>[ p]</emma:literal>
                </emma:interpretation>
              </emma:one-of>
            </emma:emma>
          </inkml:annotationXML>
          <inkml:trace contextRef="#ctx0" brushRef="#br0" timeOffset="21508.6384">23089 6247 0,'114'-91'16,"69"22"-16,69 69 16,68 23-1,92 69 1,-137 22 0,-206 0 15,-92 1-16,-115-1 1,-90-45 0,-1 0-1,0-47 1,46 24 0,91-46-1,184-46 1,-92 46-1</inkml:trace>
          <inkml:trace contextRef="#ctx0" brushRef="#br0" timeOffset="21099.443">23890 6133 0,'23'23'16,"0"91"-16,-1 69 0,-22 46 16,0 69 31,-22 22-47,22-68 15,0-23 1,0-23-1,22-46 1,-22-46 0,-22-91-1,-1-69 1,0-137 0,0-91-1,23 274 1</inkml:trace>
          <inkml:trace contextRef="#ctx0" brushRef="#br0" timeOffset="23231.3608">24919 5447 0,'23'-23'0,"23"0"16,297 0 0,-205 0-16,-24 0 15,1 23 1,-24-23 0,-45 23-1,-23 0 1,0 23-1,-23 23 1,-23 0 0,23-1-1,-23 47 1,23 22 0,23 24-1,22 68 1,1 45-1,23 47 1,0 68 0,-1 23-1,-22 0 17,0 23-17,-1 0 1,-22 0-1,-23-92 1,23 0 0,-23-68-1,23-69 1,0-46 0,0-91-1,-23-46 1,0 0-1,-23 0 1,-46-23 0,-91-22-1,-69-1 1,-183 46 0,-160 68 15,572-68-31</inkml:trace>
          <inkml:trace contextRef="#ctx0" brushRef="#br0" timeOffset="22167.8434">24965 5469 0,'23'0'16,"46"0"-1,114 46-15,-114-46 0,-47 0 16,1 0 0,-23 0-1,0 0 1,0 0-1,0 0 1,0-23 0,-23 23-1,23-23 1,23 23 0,0-22 15,-23 22-31,23-23 15,-23 23 1,0-23 0,0 23-1</inkml:trace>
          <inkml:trace contextRef="#ctx0" brushRef="#br0" timeOffset="19899.2016">20229 5378 0,'0'137'0,"-23"115"15,23 137 1,0 137-1,-46 46 1,0-23 0,0-45-1,1-69 1,45-69 0,0-115-1,0-113 1,0-92-1,0-46 1,0 0 0,22 0-1,1-69 1,69 0 15,22 23-15,138 1-1,45 90 1,47 47 0,-47 22-1,-114-22 1,-68-46 0,-115-23-1,0-23 1,-183-138-1,-92-113 1,275 251 0</inkml:trace>
          <inkml:trace contextRef="#ctx0" brushRef="#br0" timeOffset="20323.046">20160 5332 0,'183'-91'0,"-23"91"16,92 22-16,0 1 15,-47-46 1,-67 1 0,-70 22-1,-68-23 1,0 23-1,-22 23 17,-70 22-17,-45 70 1,114-47 0,23-68-16</inkml:trace>
        </inkml:traceGroup>
      </inkml:traceGroup>
    </inkml:traceGroup>
  </inkml:traceGroup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8:29.6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4F7F0A6-84AB-4626-8FE3-921C414CE27C}" emma:medium="tactile" emma:mode="ink">
          <msink:context xmlns:msink="http://schemas.microsoft.com/ink/2010/main" type="inkDrawing" rotatedBoundingBox="12679,9125 18586,9590 18580,9666 12673,9201" semanticType="underline" shapeName="Other">
            <msink:sourceLink direction="with" ref="{C4CF3C43-B964-4CB8-B345-3B2251812559}"/>
          </msink:context>
        </emma:interpretation>
      </emma:emma>
    </inkml:annotationXML>
    <inkml:trace contextRef="#ctx0" brushRef="#br0">0 0 0,'46'0'0,"68"46"16,69-23-16,69 0 0,68-1 15,69 1 1,92 0 0,68 23 15,23 0-15,23 0-1,0-1 1,-46 1-1,-68 0 1,-92 0 0,-138-24-1,-136-22 1,-92 0 0,-138-45-1,-91-1 1,206 46-1</inkml:trace>
  </inkml:traceGroup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8:30.4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7341037-E4F1-4C34-A143-50C07B35DC08}" emma:medium="tactile" emma:mode="ink">
          <msink:context xmlns:msink="http://schemas.microsoft.com/ink/2010/main" type="writingRegion" rotatedBoundingBox="14049,9748 17148,11075 16572,12420 13473,11093"/>
        </emma:interpretation>
      </emma:emma>
    </inkml:annotationXML>
    <inkml:traceGroup>
      <inkml:annotationXML>
        <emma:emma xmlns:emma="http://www.w3.org/2003/04/emma" version="1.0">
          <emma:interpretation id="{2F1C15E4-DAA0-4FAF-BD3B-79BFA0E7F462}" emma:medium="tactile" emma:mode="ink">
            <msink:context xmlns:msink="http://schemas.microsoft.com/ink/2010/main" type="paragraph" rotatedBoundingBox="14049,9748 17148,11075 16572,12420 13473,110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8B028D1-E980-4365-A058-1D5BAF9E9B04}" emma:medium="tactile" emma:mode="ink">
              <msink:context xmlns:msink="http://schemas.microsoft.com/ink/2010/main" type="line" rotatedBoundingBox="14049,9748 17148,11075 16572,12420 13473,11093"/>
            </emma:interpretation>
          </emma:emma>
        </inkml:annotationXML>
        <inkml:traceGroup>
          <inkml:annotationXML>
            <emma:emma xmlns:emma="http://www.w3.org/2003/04/emma" version="1.0">
              <emma:interpretation id="{2EA477D7-CA6D-4D5B-BCA4-5D081629A877}" emma:medium="tactile" emma:mode="ink">
                <msink:context xmlns:msink="http://schemas.microsoft.com/ink/2010/main" type="inkWord" rotatedBoundingBox="14049,9748 17148,11075 16572,12420 13473,11093"/>
              </emma:interpretation>
              <emma:one-of disjunction-type="recognition" id="oneOf0">
                <emma:interpretation id="interp0" emma:lang="it-IT" emma:confidence="0">
                  <emma:literal>Exx</emma:literal>
                </emma:interpretation>
                <emma:interpretation id="interp1" emma:lang="it-IT" emma:confidence="0">
                  <emma:literal>Ex .</emma:literal>
                </emma:interpretation>
                <emma:interpretation id="interp2" emma:lang="it-IT" emma:confidence="0">
                  <emma:literal>Ex</emma:literal>
                </emma:interpretation>
                <emma:interpretation id="interp3" emma:lang="it-IT" emma:confidence="0">
                  <emma:literal>EAX</emma:literal>
                </emma:interpretation>
                <emma:interpretation id="interp4" emma:lang="it-IT" emma:confidence="0">
                  <emma:literal>Exa</emma:literal>
                </emma:interpretation>
              </emma:one-of>
            </emma:emma>
          </inkml:annotationXML>
          <inkml:trace contextRef="#ctx0" brushRef="#br0">11350 8970 0,'91'-22'0,"-159"-1"0,-92 46 16,-1 22-16,-22 24 0,23 0 15,23 22 1,91 1 0,46-47-1,69 24 1,91 23 0,23-47-1,-23 1 1,-91-23-1,-69-23 1,-46 46 15,-114-23-15,-23 22 0,0 47-1,91 22 1,69-45-1,69 23 1,91-1 0,92-22-1,0-1 1,-23-45 0,-46-23 15,-68-23-16,-46 23-15,-69-45 16,0-1 0,0 0-1,23 46 1</inkml:trace>
          <inkml:trace contextRef="#ctx0" brushRef="#br0" timeOffset="703.1519">12814 9932 0,'-45'45'0,"-70"1"15,-45 69-15,0-1 0,0 0 16,91-22-1,0-1 17,24-45-32,45-46 31,0-46-31,45-91 31,1-23-15,-23 0-1,-23 68 1,-46 69 0,23 23-1,23 0 1,23 0 0,0 69-1,46 68 1,-1 1-1,24-1 1,0-46 0,-47-22-1,1-46 1,-46-23 0,0-46-1,0-68 1,46-1 15,-46 115-31</inkml:trace>
          <inkml:trace contextRef="#ctx0" brushRef="#br0" timeOffset="1247.1181">13409 10023 0,'0'46'15,"-297"274"-15,160-182 16,91-47-1,0-22 1,23-24 0,0-45-1,23-68 1,23-92 0,0-23-1,-23 22 16,-23 47-15,-23 91 0,24 46-1,22-23 1,22 0 0,47 114-1,68 69 1,24 23-1,-24 0 1,-46-23 0,-22-137-1,-69-46 1</inkml:trace>
        </inkml:traceGroup>
      </inkml:traceGroup>
    </inkml:traceGroup>
  </inkml:traceGroup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9:06.0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C7C3D11-DCEE-4373-9D5E-CA42C16FDB4E}" emma:medium="tactile" emma:mode="ink">
          <msink:context xmlns:msink="http://schemas.microsoft.com/ink/2010/main" type="writingRegion" rotatedBoundingBox="2477,797 31944,1502 31641,14181 2174,13476"/>
        </emma:interpretation>
      </emma:emma>
    </inkml:annotationXML>
    <inkml:traceGroup>
      <inkml:annotationXML>
        <emma:emma xmlns:emma="http://www.w3.org/2003/04/emma" version="1.0">
          <emma:interpretation id="{656821A2-9E95-4C21-AD26-D127B9D2AB2F}" emma:medium="tactile" emma:mode="ink">
            <msink:context xmlns:msink="http://schemas.microsoft.com/ink/2010/main" type="paragraph" rotatedBoundingBox="2473,800 19204,1149 19147,3879 2416,353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08F2CD6-72AF-48D3-9C44-27B99C8A57D0}" emma:medium="tactile" emma:mode="ink">
              <msink:context xmlns:msink="http://schemas.microsoft.com/ink/2010/main" type="line" rotatedBoundingBox="2473,800 19204,1149 19147,3879 2416,3531"/>
            </emma:interpretation>
          </emma:emma>
        </inkml:annotationXML>
        <inkml:traceGroup>
          <inkml:annotationXML>
            <emma:emma xmlns:emma="http://www.w3.org/2003/04/emma" version="1.0">
              <emma:interpretation id="{1DBE4384-9E90-44E0-B5D8-44CA3CE663CF}" emma:medium="tactile" emma:mode="ink">
                <msink:context xmlns:msink="http://schemas.microsoft.com/ink/2010/main" type="inkWord" rotatedBoundingBox="2473,800 19204,1149 19147,3879 2416,3531"/>
              </emma:interpretation>
              <emma:one-of disjunction-type="recognition" id="oneOf0">
                <emma:interpretation id="interp0" emma:lang="it-IT" emma:confidence="0">
                  <emma:literal>Comprensibilità</emma:literal>
                </emma:interpretation>
                <emma:interpretation id="interp1" emma:lang="it-IT" emma:confidence="0">
                  <emma:literal>Compressi bili tà</emma:literal>
                </emma:interpretation>
                <emma:interpretation id="interp2" emma:lang="it-IT" emma:confidence="0">
                  <emma:literal>Compressi bi città</emma:literal>
                </emma:interpretation>
                <emma:interpretation id="interp3" emma:lang="it-IT" emma:confidence="0">
                  <emma:literal>Compressi bibite</emma:literal>
                </emma:interpretation>
                <emma:interpretation id="interp4" emma:lang="it-IT" emma:confidence="0">
                  <emma:literal>Compressi bili tè</emma:literal>
                </emma:interpretation>
              </emma:one-of>
            </emma:emma>
          </inkml:annotationXML>
          <inkml:trace contextRef="#ctx0" brushRef="#br0">10454 595 0,'91'91'15,"-22"115"-15,-23 46 0,-1 45 16,-45-45 15,0-23-15,23-138-1,-23-22 1,23-46 0,-23-23-1,23-23 1,92-92-1,45 1 1,0 23 0,0 68-1,0 46 1,0 45 0,-68 24-1,-46-1 1,-92 1-1,-68-24 1,-1-22 0,1-69-1,-1 0 1,47-22 15,113-1-15,116-69-1,-161 115 1</inkml:trace>
          <inkml:trace contextRef="#ctx0" brushRef="#br0" timeOffset="530.2938">12216 1121 0,'0'0'15</inkml:trace>
          <inkml:trace contextRef="#ctx0" brushRef="#br0" timeOffset="246.1032">12284 1853 0,'23'69'0,"0"45"0,0 1 16,0-47-1,23-22 1,-1-115 0,1-45-1,-23-46 1,-23 160-1</inkml:trace>
          <inkml:trace contextRef="#ctx0" brushRef="#br0" timeOffset="1114.3006">13062 572 0,'92'45'16,"-23"116"-16,-47 45 15,-22 45-15,0 47 16,0-47 15,23-22-15,0-114-1,23-47 1,-23-45 0,23-23-1,68-68 1,23-93-1,-45 47 1,-1 22 0,-68 70-1,-23 22 1,23 22 0,0 93-1,0-1 1,23-22-1,22-46 1,1-92 0,0-46-1,-24-68 1,-45-46 0,-22 0 15,-70 46-16,-22 68 1,45 92 0,69 0-1,0 0 1,0-22 0,0 22-1,46-23 1,-46 23-1</inkml:trace>
          <inkml:trace contextRef="#ctx0" brushRef="#br0" timeOffset="1477.5958">14618 640 0,'92'92'0,"-46"68"15,-23 46-15,-23 46 16,22-1 0,-22 1-1,46-69 1,-23-68-1,-23-70 1,0-22 0,0-46 15,-69-68-15,1-92-1,68 183 1</inkml:trace>
          <inkml:trace contextRef="#ctx0" brushRef="#br0" timeOffset="1729.5586">14664 1395 0,'298'-45'0,"-24"68"0,1 22 31,-92-22-15,-69-23 0,-68 0-1,-69 23 1,-45-23 0,-47 0-1,115 0 1</inkml:trace>
          <inkml:trace contextRef="#ctx0" brushRef="#br0" timeOffset="2262.7821">15557 2151 0,'160'68'0,"69"-22"0,-69-46 16,-46-46-1,-45-45 1,-46 22 0,-69-45-1,-68-1 1,-47 69 0,-22 69-1,69 46 1,45 45 15,92-45-15,69 23-1,68-24 1,-23-22 0,-45 0-1,-24-46 1,-22 23-1,23-1 1,-1 1 0,24 0-1,-1-23 1,1 0 0,-46-23-1,-46-22 1,-69-93-1,69 138 1</inkml:trace>
          <inkml:trace contextRef="#ctx0" brushRef="#br0" timeOffset="2465.915">16220 1464 0,'275'46'0,"-92"68"15,-114-68 1,-69-46 0</inkml:trace>
          <inkml:trace contextRef="#ctx0" brushRef="#br0" timeOffset="-3053.8282">1209 0 0,'-46'-23'0,"-114"114"0,-92 47 0,1 90 16,-24 24-1,115 23 1,114-47 0,46 1-1,92-69 1,91-22 0,46-92 15,22-46-16,-22-46 1,-46 0 0,-68 23-1,-93 23 1,1-23 0,-46 46-1,46 0 1,-23 46-1,46-1 1,46-22 0,45 23-1,46-69 1,23 0 0,23-46-1,-23-46 1,-92-22-1,-45 45 17,-69 1-17,-46-47 1,-114 24 0,0 45-1,-46 23 1,46 69-1,22 23 1,92 45 0,46 0-1,115 1 1,45-24 0,92-91-1,-23-68 1,-23-24-1,-46-22 17,-23-1-32,-45 24 15,-47 45 1,-45 46 0,0 0-1,0 0 16,23 69-15,-23 68 0,23 23-1,-23-45 1,23-47 0,23-45-1,-23-23 1,45-46-1,24-68 1,22-1 0,-68 24-1,-23 68 1,0 23 0,-23 0-1,0 69 1,23 45-1,22-22 1,1-24 0,0-22 15,45-69-15,24-23-1,-24-45 1,-22-1-1,-23 24 1,-46 45 0,0 23-1,0 0 1,23 68 0,22 70-1,1-24 1,23-22-1,0-24 1,-1-91 0,1-68-1,-1-23 17,-68 114-32</inkml:trace>
          <inkml:trace contextRef="#ctx0" brushRef="#br0" timeOffset="-2345.7932">4847 1373 0,'23'45'0,"23"70"0,23 68 0,-46 46 16,-1-1 15,1 1-15,0-46-1,0-68 1,-23-47 0,0-45-1,-23-46 1,-45-160 15,-1-91-31,0 22 16,24 0 15,-24 69-15,23 92-1,23 68 1,23 23-1,23 0 1,46-23 0,91 0-1,69 46 1,-46 0 0,-23 0-1,-68 0 1,-24 45-1,-45 24 1,-114 22 0,-47-22-1,1-47 1,0-45 15,22-22-31,69-47 16,115-45 15,68-1-15,-137 115-1</inkml:trace>
          <inkml:trace contextRef="#ctx0" brushRef="#br0" timeOffset="-1362.357">5809 1441 0,'91'0'31,"252"0"-31,-320 0 0,0 23 16,-69 91-1,-45 1 1,22-24 0,46-22 15,69-23-16,46 0 1,68-46 0,0-46-1,0-23 1,-46-22 0,-45 22-1,-69 23 1,0 0-1,-91 46 17,22 46-32,0 46 15,69-1 1,46 24 0,91-47-1,46-22 1,0-69-1,-22-45 17,-70-24-32,-68-22 31,-69-1-15,-22 47-1,-24 45 1,46 23-1,46 0 1,23-23 0,92 46-1,113 22 1,1 47 0,-23-23 15,-91 22-31,-70-45 15,-67 23 1,-70-1 15,0-22-31,-22-23 32,45-23-17,69-23-15,115-46 16,45-45 15,-160 114-15</inkml:trace>
          <inkml:trace contextRef="#ctx0" brushRef="#br0" timeOffset="-734.4032">8394 1624 0,'-23'-23'0,"161"23"16,45 23-16,0 23 0,-46-23 15,-45 23 1,-69-1-1,-46 24 17,-115 68-17,1-68 1,68-46 0,47 0-1,67-46 1,93-69-1,45-22 1,23 0 0,-69-1-1,0 92 1,-68 46 0,-69-23-1,46 46 1,-24 23 15,1 68-31,0-46 31,46 1-15,22-69 0,1-46-1,-46-69 1,-46-68-1,-69-46 1,69 206 0</inkml:trace>
          <inkml:trace contextRef="#ctx0" brushRef="#br0" timeOffset="-454.119">9584 1052 0,'0'0'16</inkml:trace>
        </inkml:traceGroup>
      </inkml:traceGroup>
    </inkml:traceGroup>
    <inkml:traceGroup>
      <inkml:annotationXML>
        <emma:emma xmlns:emma="http://www.w3.org/2003/04/emma" version="1.0">
          <emma:interpretation id="{40892669-A461-4983-A3DF-7CD10F33159C}" emma:medium="tactile" emma:mode="ink">
            <msink:context xmlns:msink="http://schemas.microsoft.com/ink/2010/main" type="paragraph" rotatedBoundingBox="11070,3104 31936,4137 31764,7620 10898,658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F7BA6EF-8027-4813-848B-9368E54EB126}" emma:medium="tactile" emma:mode="ink">
              <msink:context xmlns:msink="http://schemas.microsoft.com/ink/2010/main" type="inkBullet" rotatedBoundingBox="11016,4198 12301,4261 12237,5544 10953,5480"/>
            </emma:interpretation>
            <emma:one-of disjunction-type="recognition" id="oneOf1">
              <emma:interpretation id="interp5" emma:lang="it-IT" emma:confidence="0">
                <emma:literal>•</emma:literal>
              </emma:interpretation>
            </emma:one-of>
          </emma:emma>
        </inkml:annotationXML>
        <inkml:trace contextRef="#ctx0" brushRef="#br0" timeOffset="43514.3662">8989 3546 0,'115'-22'0,"-70"113"15,-22 69-15,0 252 16,-23-183 0,23-92-1,0-45 1,-46-69-1,23-46 1,-46-92 0,-22-68 15,-24-23-15,-68 23-1,23 0 1,22 69-1,92 22 1,46 1 0,46 22-1,91 23 1,92 69 0,22 23-1,-22 46 1,-69-24-1,-114-22 1,-69 0 0,-92-1-1,-114 1 1,-45-46 0,45 23-1,23 23 1,114 0-1,69-46 17</inkml:trace>
      </inkml:traceGroup>
      <inkml:traceGroup>
        <inkml:annotationXML>
          <emma:emma xmlns:emma="http://www.w3.org/2003/04/emma" version="1.0">
            <emma:interpretation id="{83D69635-DC66-4C39-893A-9D53B3902A82}" emma:medium="tactile" emma:mode="ink">
              <msink:context xmlns:msink="http://schemas.microsoft.com/ink/2010/main" type="line" rotatedBoundingBox="15417,3319 31936,4137 31764,7620 15245,6802"/>
            </emma:interpretation>
          </emma:emma>
        </inkml:annotationXML>
        <inkml:traceGroup>
          <inkml:annotationXML>
            <emma:emma xmlns:emma="http://www.w3.org/2003/04/emma" version="1.0">
              <emma:interpretation id="{E9269EAB-9C94-48B5-8C04-58D648C733CE}" emma:medium="tactile" emma:mode="ink">
                <msink:context xmlns:msink="http://schemas.microsoft.com/ink/2010/main" type="inkWord" rotatedBoundingBox="15398,3703 21790,4019 21637,7118 15245,6802"/>
              </emma:interpretation>
              <emma:one-of disjunction-type="recognition" id="oneOf2">
                <emma:interpretation id="interp6" emma:lang="it-IT" emma:confidence="0">
                  <emma:literal>(butta</emma:literal>
                </emma:interpretation>
                <emma:interpretation id="interp7" emma:lang="it-IT" emma:confidence="0">
                  <emma:literal>(bulli</emma:literal>
                </emma:interpretation>
                <emma:interpretation id="interp8" emma:lang="it-IT" emma:confidence="0">
                  <emma:literal>(butti</emma:literal>
                </emma:interpretation>
                <emma:interpretation id="interp9" emma:lang="it-IT" emma:confidence="0">
                  <emma:literal>(bullo</emma:literal>
                </emma:interpretation>
                <emma:interpretation id="interp10" emma:lang="it-IT" emma:confidence="0">
                  <emma:literal>(butto</emma:literal>
                </emma:interpretation>
              </emma:one-of>
            </emma:emma>
          </inkml:annotationXML>
          <inkml:trace contextRef="#ctx0" brushRef="#br0" timeOffset="7977.8454">14687 3821 0,'23'46'16,"0"114"-16,-46 69 0,0 22 31,-23-22-31,46-23 16,0-46-1,23-68 17,-23-46-17,0-46 17,23 0-32,91-92 15,47 1 1,-1 22-1,0 46 1,0 23 0,-23 46-1,-45 23 1,-46 22 0,-115 24-1,-68-24 16,-23-22-15,-1-46-16,-22-23 16,23-23-1,46-23 1,160-46 15,-46 92-15</inkml:trace>
          <inkml:trace contextRef="#ctx0" brushRef="#br0" timeOffset="8409.5026">16152 4896 0,'22'69'0,"-44"91"0,-1-22 16,23-1-1,68-46 1,47-45 0,22-46-1,23-68 1,-22-47-1,-70-45 1,-22 46 0,-46 22-1,-23 46 1,23 23 0,0 0-1,46 23 1,68-91-1,-114 91 1</inkml:trace>
          <inkml:trace contextRef="#ctx0" brushRef="#br0" timeOffset="8811.8617">17616 3592 0,'69'-23'0,"-69"115"0,-23 91 0,23 91 16,0 47-1,0-24 1,23-45 0,0-46-1,-1-46 1,-22-68 0,0-69-1,0-23 1,0 0-1,46-183 1,46-46 15,-92 229-31</inkml:trace>
          <inkml:trace contextRef="#ctx0" brushRef="#br0" timeOffset="9506.2244">18486 3798 0,'23'23'0,"-1"114"16,-44 138-16,-1 22 15,-23 24 32,0-47-47,46-113 16,0-70-1,0-91 1,0 0 0,0 0-1,23-114 1,46-24-1,22 1 1,24 68 0,-24 24-1,24 45 1,-24 0 0,-114 114-1,-23-45 1,-22-1-1,-24-22 17,24-23-32,22 0 15,46-23 17,23 0-17,91 69 1,69 22-1,-46 1 1,-68-24 0,-23-22-1,-23-23 1,-23-23 0,0 0-1,-23-46 16,46-68-31,-23 114 16</inkml:trace>
          <inkml:trace contextRef="#ctx0" brushRef="#br0" timeOffset="7302.0382">13978 2906 0,'-46'45'0,"-68"93"0,-70 45 15,-44 91 1,22 1 0,23 22-1,68-22 1,92 23-1,69 22 1,68-45 0,70-1-1,-1-68 1,-69-69 0,-45-68-1,-46-46 1,-23-23-1,-23-23 17,23-114-17,0 137 1</inkml:trace>
        </inkml:traceGroup>
        <inkml:traceGroup>
          <inkml:annotationXML>
            <emma:emma xmlns:emma="http://www.w3.org/2003/04/emma" version="1.0">
              <emma:interpretation id="{6376F5F7-7564-4D23-B9DE-BAC8F6F01142}" emma:medium="tactile" emma:mode="ink">
                <msink:context xmlns:msink="http://schemas.microsoft.com/ink/2010/main" type="inkWord" rotatedBoundingBox="23439,3716 31936,4137 31772,7449 23276,7029"/>
              </emma:interpretation>
              <emma:one-of disjunction-type="recognition" id="oneOf3">
                <emma:interpretation id="interp11" emma:lang="it-IT" emma:confidence="0">
                  <emma:literal>moduli)</emma:literal>
                </emma:interpretation>
                <emma:interpretation id="interp12" emma:lang="it-IT" emma:confidence="0">
                  <emma:literal>modus)</emma:literal>
                </emma:interpretation>
                <emma:interpretation id="interp13" emma:lang="it-IT" emma:confidence="0">
                  <emma:literal>modulino)</emma:literal>
                </emma:interpretation>
                <emma:interpretation id="interp14" emma:lang="it-IT" emma:confidence="0">
                  <emma:literal>modula)</emma:literal>
                </emma:interpretation>
                <emma:interpretation id="interp15" emma:lang="it-IT" emma:confidence="0">
                  <emma:literal>modularsi</emma:literal>
                </emma:interpretation>
              </emma:one-of>
            </emma:emma>
          </inkml:annotationXML>
          <inkml:trace contextRef="#ctx0" brushRef="#br0" timeOffset="10361.726">20957 4782 0,'0'69'0,"-23"91"0,0 0 15,0 23 1,23-68 0,23-47-1,0-68 1,-23 0-1,46-68 1,23-93 0,-1-22-1,1 69 1,-1 22 0,-22 69 15,-46 23-16,23 46 1,-23 69 0,0 45-1,0-23 1,46-22 0,-23-47-1,23-68 1,22-23-1,47-68 1,-24-46 0,1 22-1,-24 24 1,-45 68 15,0 23-31,-23 45 16,23 70-1,-23-1 17,23 1-32,23-24 15,22-45 17,24-23-17,22-115 1,-114 92-1</inkml:trace>
          <inkml:trace contextRef="#ctx0" brushRef="#br0" timeOffset="10766.0384">22627 5469 0,'69'91'0,"23"-22"16,45-46-16,0-46 15,0-23 1,-45-46 0,-46 1-1,-92-23 1,-46-1-1,-45 69 1,-46 69 15,46 23-15,68 46 0,46-1-1,115 23 1,114-45-1,23-115 1,-229 46 0</inkml:trace>
          <inkml:trace contextRef="#ctx0" brushRef="#br0" timeOffset="11741.6618">24092 3775 0,'46'92'0,"-46"91"0,-23 91 15,23 24 1,0-24 0,23 1-1,22-92 1,-22-68 0,-23-47-1,-23-68 1,-45-23-1,-47-22 1,-22-1 0,0 46-1,45 23 1,47 22 0,67 24-1,47 0 16,68-46-15,46-23 0,-22-69-1,-24-23 1,-23 1 0,-45 22-1,-46 24 1,-23 45-1,0 0 1,-23 45 0,23 70-1,23-24 1,0 1 0,68-69 15,-22-23-31,22-46 15,-22-23 1,0-22 15,-46 22-15,-1 23 0,-22 46-1,0 0 1,0 69-1,46 45 1,-23-22 0,69 22-1,22-45 1,23-69 0,1-69-1,-1-91 1,-137 160-1</inkml:trace>
          <inkml:trace contextRef="#ctx0" brushRef="#br0" timeOffset="12510.246">25762 3890 0,'23'45'15,"-46"138"-15,-22 92 0,-1 45 16,23 24 0,46-47-1,0-68 16,22-69-15,1-91 0,-23-69-1,23-46 1,45-91 0,-45 22-1,0 24 1,-23 45-1,-23 23 1,0 23 0,23 46-1,-23 68 1,0-22 0,46-23-1,45-24 1,1-45-1,22-23 17,0-91-32,-45 22 31,-23 47-15,-46 22-1,0 23 1,-23 23-1,23 68 1,23 24 0,0-1-1,68-45 1,47-24 0,22-67-1,0-70 1,-46-45-1,-114 137 1</inkml:trace>
          <inkml:trace contextRef="#ctx0" brushRef="#br0" timeOffset="12821.7814">27204 5263 0,'46'23'0,"91"68"0,46 23 15,23 24-15,-92-1 16,-22-45 0,-115-24-1,-46 1 1,-45-23-1,0-23 1,22-23 0,69-46-1,115-46 1,-92 92 0</inkml:trace>
          <inkml:trace contextRef="#ctx0" brushRef="#br0" timeOffset="13529.8164">27845 3432 0,'0'-23'0,"45"46"0,1 0 0,0 0 16,-23-23-16,0-23 0,-23 0 0,23-23 16,0 0-16,22 1 0,1 22 0,-23 0 15,0 0 1,0 46 0,45 46-1,70 91 1,45 46-1,23 68 1,45 70 0,-45 67-1,-91-22 1,-115-45 0,-115 45-1,-45-115 1,-69-22 15,-45-46-15,274-206-1</inkml:trace>
        </inkml:traceGroup>
      </inkml:traceGroup>
    </inkml:traceGroup>
    <inkml:traceGroup>
      <inkml:annotationXML>
        <emma:emma xmlns:emma="http://www.w3.org/2003/04/emma" version="1.0">
          <emma:interpretation id="{8F53E1BE-C95B-48D4-A89D-EC3ACD8DDB79}" emma:medium="tactile" emma:mode="ink">
            <msink:context xmlns:msink="http://schemas.microsoft.com/ink/2010/main" type="paragraph" rotatedBoundingBox="2312,8266 31663,8968 31538,14178 2187,1347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A3C3083-E612-4F65-98AC-6AA120E38282}" emma:medium="tactile" emma:mode="ink">
              <msink:context xmlns:msink="http://schemas.microsoft.com/ink/2010/main" type="line" rotatedBoundingBox="2312,8266 31663,8968 31538,14178 2187,13476"/>
            </emma:interpretation>
          </emma:emma>
        </inkml:annotationXML>
        <inkml:traceGroup>
          <inkml:annotationXML>
            <emma:emma xmlns:emma="http://www.w3.org/2003/04/emma" version="1.0">
              <emma:interpretation id="{98B2F576-838A-49FC-B075-C73B41587B5A}" emma:medium="tactile" emma:mode="ink">
                <msink:context xmlns:msink="http://schemas.microsoft.com/ink/2010/main" type="inkWord" rotatedBoundingBox="9630,8796 19032,9021 18946,12596 9545,12371"/>
              </emma:interpretation>
              <emma:one-of disjunction-type="recognition" id="oneOf4">
                <emma:interpretation id="interp16" emma:lang="it-IT" emma:confidence="0">
                  <emma:literal>DISFATEMELE</emma:literal>
                </emma:interpretation>
                <emma:interpretation id="interp17" emma:lang="it-IT" emma:confidence="0">
                  <emma:literal>DISFATEMENE</emma:literal>
                </emma:interpretation>
                <emma:interpretation id="interp18" emma:lang="it-IT" emma:confidence="0">
                  <emma:literal>DIFFAMEREI</emma:literal>
                </emma:interpretation>
                <emma:interpretation id="interp19" emma:lang="it-IT" emma:confidence="0">
                  <emma:literal>DIFFAMERETE</emma:literal>
                </emma:interpretation>
                <emma:interpretation id="interp20" emma:lang="it-IT" emma:confidence="0">
                  <emma:literal>DIFETTEREI</emma:literal>
                </emma:interpretation>
              </emma:one-of>
            </emma:emma>
          </inkml:annotationXML>
          <inkml:trace contextRef="#ctx0" brushRef="#br0" timeOffset="15737.909">7181 8809 0,'46'-22'15,"23"22"-15,68-23 0,69-46 16,23 0 0,68-45-1,24 22 1,-47 1-1,-22 22 1,-92 46 0,-22 1-1,-70 44 1,-22-22 0,-23-22-1,46-24 1,-69 46-1</inkml:trace>
          <inkml:trace contextRef="#ctx0" brushRef="#br0" timeOffset="15226.1706">7319 9107 0,'68'-23'31,"299"23"-31,-139 23 0,70 0 31,-1 0-15,47-23 0,22 23-1,-23-1 1,-68 24 0,-47-23-1,-67-23 1,-70 0-1,-68-23 1,-23 23 0,-23-23-1,-137-45 1,0 45 15,0 0-31,160 23 16</inkml:trace>
          <inkml:trace contextRef="#ctx0" brushRef="#br0" timeOffset="17582.7064">7410 11372 0,'46'23'0,"46"-23"15,45 0-15,23 0 16,138-23 0,-70 0-1,47 1 1,-23-24 0,-46 0-1,-46 23 1,-46 0-1,-68 0 1,0-22 0,-23-1-1,22 0 1,47 23 0,-92 23-1</inkml:trace>
          <inkml:trace contextRef="#ctx0" brushRef="#br0" timeOffset="14746.66">7548 8993 0,'45'297'0,"1"0"15,-46 24 1,0 22 0,0-23-1,-23-22 1,0-23-1,-22-70 1,-1-67 0,46-92-1,-23-46 17,23-46-17,46-183 1,22-69-1,-68 298-15</inkml:trace>
          <inkml:trace contextRef="#ctx0" brushRef="#br0" timeOffset="16296.5242">9584 8009 0,'92'0'0,"68"22"16,46 24-16,46 0 15,45-23 1,1 0 0,22-23-1,-46 23 16,1 0-15,-138-23 0,-45 0-1,-69 0 1,-23 22 0,-46 24-1,-46 23 16,-22 22-31,-92 24 16,0-1 0,-46 23-1,1-22 1,45-1 0,68-45-1,47-23 16,91-46-15,91-92 0,70-45-1,-161 137 1</inkml:trace>
          <inkml:trace contextRef="#ctx0" brushRef="#br0" timeOffset="17134.447">10133 9359 0,'46'183'0,"0"23"16,-46 22-1,0 47 16,23-46-15,0 46 0,-23-138-1,0-69 1,-23-22 0,-92-46-1,-22-91 1,-69-1-1,206 92 1</inkml:trace>
          <inkml:trace contextRef="#ctx0" brushRef="#br0" timeOffset="18314.1797">10271 10732 0,'0'23'0,"45"-1"0,47 1 0,68-23 16,46-23-16,0-22 15,23-24 1,-46 23-1,0-22 1,-69 22 0,-91 46-1,-68-46 1,45 46 0</inkml:trace>
          <inkml:trace contextRef="#ctx0" brushRef="#br0" timeOffset="16754.5495">11575 8192 0,'46'45'0,"-23"24"0,-46 45 15,23 47-15,-23-1 16,23 69 0,0-1-1,23 161 17,-23-114-32,0 23 15,0-47 1,23-22 15,-23-46-15,0-46-1,0-68 1,-23-69 0,-23-91-1,-23-92 1,-45-46-1,114 229 1</inkml:trace>
          <inkml:trace contextRef="#ctx0" brushRef="#br0" timeOffset="21586.7664">13429 9313 0,'-69'46'0,"-137"22"0,-23-22 15,0 23 1,69-1 0,91-45-1,69 0 1,92 46 0,91-1-1,46 1 1,-69 0-1,-46-24 1,-45 1 0,-69-23-1,-69-23 1,1-46 0,68 46-1</inkml:trace>
          <inkml:trace contextRef="#ctx0" brushRef="#br0" timeOffset="21151.2028">12925 9610 0,'412'46'0,"-137"-23"16,91 0-1,0 46 1,46-47-1,-46 47 1,0-23 0,-114 0-1,-69-24 1,-115-22 0,-90 0-1,-93-91 1,-45-1-1,-92-45 1,252 137 0</inkml:trace>
          <inkml:trace contextRef="#ctx0" brushRef="#br0" timeOffset="45662.8862">15785 10503 0,'321'23'15,"-138"45"-15,-23 24 32,-68-23-17,-92-47 1,-46 70 0,-46-1-1,-45-91 1,0-22-1,-69-70 1,46 23 0,160 69-1</inkml:trace>
          <inkml:trace contextRef="#ctx0" brushRef="#br0" timeOffset="45370.8828">15946 10571 0,'45'115'0,"-45"-24"0,23 47 16,-23 22-1,23 23 1,-23-46 15,46 1-31,-23-24 16,-23-45-1,-23-69 1,0-92 0,0-68-1,-23 0 1,46 160-1</inkml:trace>
          <inkml:trace contextRef="#ctx0" brushRef="#br0" timeOffset="20258.5904">2536 9839 0,'183'23'0,"0"0"0,69 0 16,23-23 0,22 23-1,-22-23 1,-1 23-1,-68-23 1,-68 0 0,-70 0-1,-45 0 1,-92-69 0,-22-23-1,45-22 1,46 114 15</inkml:trace>
          <inkml:trace contextRef="#ctx0" brushRef="#br0" timeOffset="20550.5938">4481 9519 0,'23'23'15,"46"45"-15,91 24 0,23 22 0,46 1 16,-23-24 0,-46 1 15,-114-46-15,-46 22-1,-23-22 1,-92 23-1,-22 22 1,23-22 0,182-69-1,-68 0 1</inkml:trace>
          <inkml:trace contextRef="#ctx0" brushRef="#br0" timeOffset="33696.6063">19492 7963 0,'-45'91'0,"-47"47"0,-68 68 16,-92 0 0,-22 22-1,-1 1 1,23 0-1,69-46 1,92-69 0,45-91-1,46 23 1,46 0 0,68 0-1,92-23 1,115 22 15,45-22-15,0 23-1,0-23 1,-46 23 0,-114-1-1,-91-22 1,-70 0-1,-45-23 1,-45-23 0,-116-91-1,24-46 1,137 160 0</inkml:trace>
          <inkml:trace contextRef="#ctx0" brushRef="#br0" timeOffset="34141.936">19309 7940 0,'23'23'0,"23"91"15,23 92-15,-1 23 16,47 68 0,22 1-1,23-23 1,-22-24-1,-24-45 1,-23-46 15,-22-68-15,-46-46 0,-23-46-1,-23-23 1,0-46-1,23-137 1,0 206 0</inkml:trace>
          <inkml:trace contextRef="#ctx0" brushRef="#br0" timeOffset="34635.119">20934 8924 0,'92'46'0,"68"-23"0,46-1 16,23-22-1,-23 0 1,-23 0-1,-46 0 1,-91 0 0,-46 0 15,0 0-31,-92 23 16,-91 23-1,23 0 1,23-23-1,137-23 1</inkml:trace>
          <inkml:trace contextRef="#ctx0" brushRef="#br0" timeOffset="34963.2566">20957 9679 0,'46'0'15,"45"23"-15,92 0 0,23 0 16,0-23-16,0 23 16,-23 22 15,-45 1-16,-47-23 1,-91 0 0,0 0-1,-114 0 1,-47-69 0,161 46-1</inkml:trace>
          <inkml:trace contextRef="#ctx0" brushRef="#br0" timeOffset="36698.6748">25442 8146 0,'0'23'0,"-46"68"15,-45 92-15,-69 69 31,-92 46-15,0-47 0,69-68-1,46-45 1,68-47 0,46-22-1,46-46 1,23 22-1,137 24 1,92-23 0,45 0-1,0-24 1,-45-22 0,-69 23-1,-69 23 1,-91-46-1,-46 0 1,0 0 0,-115-69-1,47-68 17,68 137-32</inkml:trace>
          <inkml:trace contextRef="#ctx0" brushRef="#br0" timeOffset="37134.2383">25442 8031 0,'0'92'0,"46"68"0,22 92 16,24 45-1,-1 1 1,24-1-1,-1-45 1,-22-92 0,-1 0-1,-22-45 1,-46-69 15,-23-46-31,0-46 16,-23-137-1,23 183 1</inkml:trace>
          <inkml:trace contextRef="#ctx0" brushRef="#br0" timeOffset="37742.6602">26792 8169 0,'69'91'0,"-23"115"15,-24 46-15,47 45 16,0-68 0,45 46-1,-22-69 1,22-23 0,0-69-1,1-68 1,-46-69 15,22-91-15,1-92-1,-24-23 1,24-46 0,-1 47-1,47-1 1,-1 114-1,-23-45 1,-22 91 0,-69 47-1,-23 22 1,-23 45 0,-46 70-1,-45-24 1,114-91-1</inkml:trace>
          <inkml:trace contextRef="#ctx0" brushRef="#br0" timeOffset="38370.614">23794 10549 0,'527'0'0,"-276"0"16,116 0-1,67 0 1,24-23 0,45 46 15,230-1-15,-207 24-1,-45-23 1,-47 23-1,-90-23 1,-138 0 0,-115-23-1,-68 0 1,-46 0 0,-114 23-1,-69-46 1,206 23-1</inkml:trace>
          <inkml:trace contextRef="#ctx0" brushRef="#br0" timeOffset="39130.4088">25671 11098 0,'46'46'0,"-1"91"0,24 46 16,23 69 15,22 22-31,0 1 16,1 22-1,-1-22 1,-22-69 0,-1-46-1,-45-91 1,-23-69-1,23-23 1,-1-46 0,24-91-1,0-23 1,22 0 15,47-115-15,22-45-1,0 91 17,0 24-32,-23 22 15,-45 68 1,-23 70 0,-47 22-1,-67 46 1,-47 69-1,92-69 1</inkml:trace>
          <inkml:trace contextRef="#ctx0" brushRef="#br0" timeOffset="42087.5536">385 8695 0,'23'69'0,"0"68"0,-46 69 15,0 23 1,0-23 0,23 0-1,-23-69 1,23-46-1,23-45 1,-23-46 0,0 0-1,-23-114 1,23-115 0,0 229-1</inkml:trace>
          <inkml:trace contextRef="#ctx0" brushRef="#br0" timeOffset="42490.8894">-141 8443 0,'91'-68'16,"1"45"-16,114 46 0,69 68 0,22 24 31,-22-1-15,-69-68-16,-115 22 16,-91 1 15,-91 68-16,-138-114 1,0 0 0,23 0-1,46 23 1,114-46 0,69 0-1,183-69 1,-206 69-1</inkml:trace>
        </inkml:traceGroup>
      </inkml:traceGroup>
    </inkml:traceGroup>
  </inkml:traceGroup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20:01.6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FFE6013-A8AC-49C3-B090-47C45D29E91B}" emma:medium="tactile" emma:mode="ink">
          <msink:context xmlns:msink="http://schemas.microsoft.com/ink/2010/main" type="writingRegion" rotatedBoundingBox="12557,5930 12462,17464 11248,17454 11344,5920"/>
        </emma:interpretation>
      </emma:emma>
    </inkml:annotationXML>
    <inkml:traceGroup>
      <inkml:annotationXML>
        <emma:emma xmlns:emma="http://www.w3.org/2003/04/emma" version="1.0">
          <emma:interpretation id="{98050721-4FF6-41E2-AD82-39654F6AB850}" emma:medium="tactile" emma:mode="ink">
            <msink:context xmlns:msink="http://schemas.microsoft.com/ink/2010/main" type="paragraph" rotatedBoundingBox="12557,5930 12462,17464 11248,17454 11344,59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C5C2CA5-33FF-456B-8406-70E051B6B203}" emma:medium="tactile" emma:mode="ink">
              <msink:context xmlns:msink="http://schemas.microsoft.com/ink/2010/main" type="line" rotatedBoundingBox="12557,5930 12462,17464 11248,17454 11344,5920"/>
            </emma:interpretation>
          </emma:emma>
        </inkml:annotationXML>
        <inkml:traceGroup>
          <inkml:annotationXML>
            <emma:emma xmlns:emma="http://www.w3.org/2003/04/emma" version="1.0">
              <emma:interpretation id="{D4821E49-692B-415B-89CD-D1A754177ADB}" emma:medium="tactile" emma:mode="ink">
                <msink:context xmlns:msink="http://schemas.microsoft.com/ink/2010/main" type="inkWord" rotatedBoundingBox="12255,12870 12625,17402 11602,17486 11232,12953"/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;</emma:literal>
                </emma:interpretation>
                <emma:interpretation id="interp2" emma:lang="it-IT" emma:confidence="0">
                  <emma:literal>!</emma:literal>
                </emma:interpretation>
                <emma:interpretation id="interp3" emma:lang="it-IT" emma:confidence="0">
                  <emma:literal>i</emma:literal>
                </emma:interpretation>
                <emma:interpretation id="interp4" emma:lang="it-IT" emma:confidence="0">
                  <emma:literal>?</emma:literal>
                </emma:interpretation>
              </emma:one-of>
            </emma:emma>
          </inkml:annotationXML>
          <inkml:trace contextRef="#ctx0" brushRef="#br0">18165 14667 0,'69'0'15,"45"0"-15,24 0 0,45 23 0,0 0 31,-23 0-15,-91-46 0,-24 23-1,-22 0 1,-46 0 0,23 0-1,0 0 1,0 0-1,0-23 17,46 0-32,0-45 15,-46 68 1</inkml:trace>
          <inkml:trace contextRef="#ctx0" brushRef="#br0" timeOffset="2951.2851">19470 14759 0,'91'0'0,"24"23"0,68-23 16,23 0-16,91 23 16,46-23-1,23 23 1,46-23 0,0 0 15,0 0-31,0-23 15,0 23 1,-46-23 15,0 0-31,-23 23 32,-45 23-17,-24 0-15,-91 0 31,-22 0-15,-70-23 0,-68 0-1,-23 0 1,0 0 0,-91-46-1,-70 46 1,24 46-1,137-46 1</inkml:trace>
          <inkml:trace contextRef="#ctx0" brushRef="#br0" timeOffset="2059.6493">20957 11670 0,'114'-69'0,"24"23"0,205 46 15,-46 46 1,70 46 0,-47-1-1,23 115 1,-91 23-1,-92-23 1,-91-23 0,-92-46 31,-92-45-47,-68-46 15,-68-46 1,-47-46-1,-45 0 1,45 0 0,47 23-1,113 46 1,70 0 0,182 46-1,69-23 1,-183-46-1</inkml:trace>
          <inkml:trace contextRef="#ctx0" brushRef="#br0" timeOffset="-36356.8648">9653 5080 0,'23'114'0,"-23"69"0,-23 92 16,0 22-1,-23 23 1,23-22 0,23-69-1,-23-69 1,46-46-1,-23-91 1,-23-46 0,-22-91-1,-47 0 1,92 114 0</inkml:trace>
          <inkml:trace contextRef="#ctx0" brushRef="#br0" timeOffset="-36032.6335">9081 6887 0,'68'138'0,"70"-24"16,-1-22-1,-45-47 1,-47-45-1,-22-23 1,69-22 0,-47-47-1,47-45 1,-23 45 0,-24 47-1,-22 22 1,-23 46-1,-91 22 1,91-45 0</inkml:trace>
        </inkml:traceGroup>
      </inkml:traceGroup>
    </inkml:traceGroup>
  </inkml:traceGroup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9:57.7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284E61B-6891-4DE6-983D-F68E1414AAEA}" emma:medium="tactile" emma:mode="ink">
          <msink:context xmlns:msink="http://schemas.microsoft.com/ink/2010/main" type="writingRegion" rotatedBoundingBox="14008,13600 25113,10787 26213,15130 15108,17944"/>
        </emma:interpretation>
      </emma:emma>
    </inkml:annotationXML>
    <inkml:traceGroup>
      <inkml:annotationXML>
        <emma:emma xmlns:emma="http://www.w3.org/2003/04/emma" version="1.0">
          <emma:interpretation id="{552B270A-5A31-499F-90DC-9225E86717FE}" emma:medium="tactile" emma:mode="ink">
            <msink:context xmlns:msink="http://schemas.microsoft.com/ink/2010/main" type="paragraph" rotatedBoundingBox="14008,13600 25113,10787 26213,15130 15108,1794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8CD05BC-2A7D-44D8-B026-10D8711ADC6C}" emma:medium="tactile" emma:mode="ink">
              <msink:context xmlns:msink="http://schemas.microsoft.com/ink/2010/main" type="line" rotatedBoundingBox="14008,13600 25113,10787 26213,15130 15108,17944"/>
            </emma:interpretation>
          </emma:emma>
        </inkml:annotationXML>
        <inkml:traceGroup>
          <inkml:annotationXML>
            <emma:emma xmlns:emma="http://www.w3.org/2003/04/emma" version="1.0">
              <emma:interpretation id="{C8A707E7-D8BC-4958-87FB-0A6D7A0A4361}" emma:medium="tactile" emma:mode="ink">
                <msink:context xmlns:msink="http://schemas.microsoft.com/ink/2010/main" type="inkWord" rotatedBoundingBox="16376,13555 20879,12415 21669,15536 17167,16677">
                  <msink:destinationLink direction="with" ref="{1B721FFE-D2DB-4523-A8EC-ED7095731FF9}"/>
                  <msink:destinationLink direction="with" ref="{AFAA74B2-0DE2-45E0-8478-391A406A2814}"/>
                </msink:context>
              </emma:interpretation>
              <emma:one-of disjunction-type="recognition" id="oneOf0">
                <emma:interpretation id="interp0" emma:lang="it-IT" emma:confidence="0">
                  <emma:literal>PREDI</emma:literal>
                </emma:interpretation>
                <emma:interpretation id="interp1" emma:lang="it-IT" emma:confidence="0">
                  <emma:literal>lei p</emma:literal>
                </emma:interpretation>
                <emma:interpretation id="interp2" emma:lang="it-IT" emma:confidence="0">
                  <emma:literal>IRE p</emma:literal>
                </emma:interpretation>
                <emma:interpretation id="interp3" emma:lang="it-IT" emma:confidence="0">
                  <emma:literal>IRAP</emma:literal>
                </emma:interpretation>
                <emma:interpretation id="interp4" emma:lang="it-IT" emma:confidence="0">
                  <emma:literal>MIRE p</emma:literal>
                </emma:interpretation>
              </emma:one-of>
            </emma:emma>
          </inkml:annotationXML>
          <inkml:trace contextRef="#ctx0" brushRef="#br0">14527 12562 0,'46'0'0,"-23"92"16,-23 91-16,0 46 0,-46 0 16,46 91 31,0 0-47,23 1 15,0-24-15,-1-22 16,1-47-1,0-67 17,0-47-17,-23-68 1,-23-46 0,23 0-1,-46-23 1,24-69-1,67-45 1,-22-23 0,-23 160-1</inkml:trace>
          <inkml:trace contextRef="#ctx0" brushRef="#br0" timeOffset="1279.346">16655 14050 0,'69'0'16,"22"0"-16,1 0 0,22 0 0,-22 23 31,-24-23-15,1 22 0,-46-22-1,-23 0 1,0 0-1,-69 0 1,1 23 0,-24 0-1,0 23 1,92-46 0</inkml:trace>
          <inkml:trace contextRef="#ctx0" brushRef="#br0" timeOffset="834.0164">14618 13844 0,'92'0'0,"22"-23"15,47 46-15,-24 0 0,0 22 16,23 1 0,-22 23-1,-24 45 1,-68-22 0,-69-1-1,-23 1 1,-68-24-1,-46 1 17,-1-46-17,24-46 1,-23 23 0,23-46-1,68 46 1,46-23-1,23 23 1,23 0 0,23 46-1,22 46 1,47 22 0,22 46-1,46 0 1,-46-22-1,1-1 1,-24-22 15,-68-47-31,-23-45 32,-23-23-17,0 0 1,-46-46-1,46-45 1,23-1 0,-23 92-1</inkml:trace>
          <inkml:trace contextRef="#ctx0" brushRef="#br0" timeOffset="1566.4664">16541 14553 0,'45'23'15,"70"0"-15,45 23 0,-23-24 0,46 1 16,-68 23 15,-24-23-15,-45 0-1,-46-23 1,-46 0 0,-91-69-1,137 69 1</inkml:trace>
          <inkml:trace contextRef="#ctx0" brushRef="#br0" timeOffset="5370.3234">21804 12127 0,'0'46'0,"0"0"0,-23 114 0,23 0 15,0 69 1,0 0 0,23 23-1,0 22 1,-23-22-1,0-46 1,22-46 0,1-68-1,-23-47 1,0-22 0,-23-23-1,-22-91 1,45-46-1,0-47 1,0 184 15</inkml:trace>
          <inkml:trace contextRef="#ctx0" brushRef="#br0" timeOffset="8133.1248">21689 15079 0,'115'115'0,"-1"45"0,69 69 16,46 23-1,23 22 32,-1-22-47,-45-23 16,-91-115-16,-47-45 15,-113-69 1,-47-206 15,92 206-15</inkml:trace>
          <inkml:trace contextRef="#ctx0" brushRef="#br0" timeOffset="7752.2508">21918 15217 0,'-23'23'0,"-45"114"0,-47 46 16,-45 23-1,-23 46 1,-23-24 0,0 1-1,0-46 1,46 0-1,45-45 1,93-93 0,22-22-1,22 0 1,24 0 0,69-23-1,-1 0 1,46-23-1,23 23 1,69 0 0,23 0-1,45 23 1,23 23 15,-45-23-15,-1 45-1,-45-45 1,-69 0 0,-69 0-1,-45-23 1,-69 0 0,0 0-1,-46-23 1,0 0-1,-22-45 32,-47-47-47,115 115 0</inkml:trace>
          <inkml:trace contextRef="#ctx0" brushRef="#br0" timeOffset="-29462.0688">9401 12425 0,'46'137'0,"-46"69"16,0 46-1,0 68 1,0-22 0,23-24-1,23-45 1,-46-69 0,22-68-1,-22-69 1,-22-46-1,-70-229 32,46-45-47,-22-69 16,-1-1 0,69 367-1</inkml:trace>
        </inkml:traceGroup>
      </inkml:traceGroup>
    </inkml:traceGroup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28:06.74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148A549-3585-4077-9CD9-078FC182AB06}" emma:medium="tactile" emma:mode="ink">
          <msink:context xmlns:msink="http://schemas.microsoft.com/ink/2010/main" type="writingRegion" rotatedBoundingBox="18669,2114 33432,2561 33258,8273 18496,7826">
            <msink:destinationLink direction="with" ref="{F0CED132-AC46-4351-BCFF-F49610809A91}"/>
          </msink:context>
        </emma:interpretation>
      </emma:emma>
    </inkml:annotationXML>
    <inkml:traceGroup>
      <inkml:annotationXML>
        <emma:emma xmlns:emma="http://www.w3.org/2003/04/emma" version="1.0">
          <emma:interpretation id="{7F1779E7-79E7-4B6E-BDC6-339C0A142B97}" emma:medium="tactile" emma:mode="ink">
            <msink:context xmlns:msink="http://schemas.microsoft.com/ink/2010/main" type="paragraph" rotatedBoundingBox="18789,2041 29161,2784 29029,4621 18658,38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AE7BB6F-EFE4-43CE-AA8D-EC33B88E52BA}" emma:medium="tactile" emma:mode="ink">
              <msink:context xmlns:msink="http://schemas.microsoft.com/ink/2010/main" type="line" rotatedBoundingBox="18789,2041 29161,2784 29029,4621 18658,3877"/>
            </emma:interpretation>
          </emma:emma>
        </inkml:annotationXML>
        <inkml:traceGroup>
          <inkml:annotationXML>
            <emma:emma xmlns:emma="http://www.w3.org/2003/04/emma" version="1.0">
              <emma:interpretation id="{C43311F2-42EC-497B-B455-8147086C2949}" emma:medium="tactile" emma:mode="ink">
                <msink:context xmlns:msink="http://schemas.microsoft.com/ink/2010/main" type="inkWord" rotatedBoundingBox="18789,2041 29161,2784 29029,4621 18658,3877"/>
              </emma:interpretation>
              <emma:one-of disjunction-type="recognition" id="oneOf0">
                <emma:interpretation id="interp0" emma:lang="it-IT" emma:confidence="0">
                  <emma:literal>MEZZO</emma:literal>
                </emma:interpretation>
                <emma:interpretation id="interp1" emma:lang="it-IT" emma:confidence="0">
                  <emma:literal>MEZZ o</emma:literal>
                </emma:interpretation>
                <emma:interpretation id="interp2" emma:lang="it-IT" emma:confidence="0">
                  <emma:literal>MEZZO o</emma:literal>
                </emma:interpretation>
                <emma:interpretation id="interp3" emma:lang="it-IT" emma:confidence="0">
                  <emma:literal>MEZZI</emma:literal>
                </emma:interpretation>
                <emma:interpretation id="interp4" emma:lang="it-IT" emma:confidence="0">
                  <emma:literal>MEZZI o</emma:literal>
                </emma:interpretation>
              </emma:one-of>
            </emma:emma>
          </inkml:annotationXML>
          <inkml:trace contextRef="#ctx0" brushRef="#br0">160 503 0,'23'92'0,"-46"137"16,-45 22-16,22 24 16,0-115-1,46-46 1,0-91 0,0-23 15,23-91-16,69-207 1,-1-68 0,23 69-1,-45 68 1,-23 69 0,-23 91-1,0 69 1,-23 0-1,23 114 1,22 70 0,1 21-1,23 24 1,22-69 0,24-45-1,-1-92 1,0-46-1,47-114 17,-24-69-32,23-23 31,-23 0-15,-22 46-1,-24 46 1,-45 114-1,-23 23 1,23 91 0,-46 92-1,0 115 1,-23 22 0,0-22-1,-23-69 16,0-69-31,1-46 16,22-68 0,-23-69-1,46-183 1,0 206 0</inkml:trace>
          <inkml:trace contextRef="#ctx0" brushRef="#br0" timeOffset="968.8864">2586 618 0,'274'-69'0,"47"46"16,22 0 0,-45 23-1,-93 0 1,-136 0 0,-46 0-1,-23 0 1,-92 0-1,-68-46 17,92-22-32,68 68 15</inkml:trace>
          <inkml:trace contextRef="#ctx0" brushRef="#br0" timeOffset="679.7832">2586 1144 0,'114'-23'15,"46"23"-15,92 0 0,-69 23 16,-45-23 0,-93 23-1,-45-23 1,-23-23 0,-205-23-1,-24-45 16,252 91-15</inkml:trace>
          <inkml:trace contextRef="#ctx0" brushRef="#br0" timeOffset="389.7032">2929 366 0,'46'23'16,"-46"137"-16,-69 69 0,-45 68 15,22-22 1,69-92 15,115-46-15,91-45 0,92-46-1,-1-24 1,24-22-1,-92 0 1,-115 0 0,-91 0-1,-137-45 1,-69-70 0,206 115-1</inkml:trace>
          <inkml:trace contextRef="#ctx0" brushRef="#br0" timeOffset="1455.2829">4256 389 0,'160'0'0,"138"23"0,22-23 16,24 0 0,-47 23-1,-68 22 1,-183 24-1,-69 45 1,-115 47 15,-136 44-15,-24 24 0,47 0-1,113-23 1,93-46-1,113-45 1,92-47 0,92-22-1,46-46 1,-24 0 0,-136 0-1,-116-23 1,-90-23-1,-138-45 1,206 91 0</inkml:trace>
          <inkml:trace contextRef="#ctx0" brushRef="#br0" timeOffset="1736.5726">4828 1327 0,'69'0'16,"114"-23"-16,115 46 0,-1 0 16,-114-23-1,-91 0 1,-47 23-1,-45-46 17,-91-69-17,91 92 1</inkml:trace>
          <inkml:trace contextRef="#ctx0" brushRef="#br0" timeOffset="2252.2702">6499 526 0,'229'-46'0,"68"46"15,24 46 1,-24-23-1,-68 23 1,-115-23 0,-68 22-1,-69 47 1,-229 114 15,-228 91-15,159-45-1,161-69 1,92-68 0,113-1-1,70-45 1,91-1 0,91-45-1,1 0 1,-69-46-1,-138 23 1,-91-46 0,-137-68-1,-92-23 1,229 137 0</inkml:trace>
          <inkml:trace contextRef="#ctx0" brushRef="#br0" timeOffset="2500.352">6751 1304 0,'160'0'0,"160"23"0,92 23 16,-92-23-1,-137-23 1,-68 0 0,-69-23-1,-92-23 1,46 46 0</inkml:trace>
          <inkml:trace contextRef="#ctx0" brushRef="#br0" timeOffset="2952.5641">8696 1739 0,'251'114'0,"47"-45"16,22-46 0,-45-46-1,-24-46 1,-67-45-1,-47-46 1,-114-46 0,-92 23 15,-68 0-31,-69 22 31,-115 47-15,93 114-1,22 92 1,68 45 0,93 23-1,67 23 1,116 0 0,91-23-1,45-45 1,-22-47-1,-138-136 1,-114 68 0</inkml:trace>
        </inkml:traceGroup>
      </inkml:traceGroup>
    </inkml:traceGroup>
    <inkml:traceGroup>
      <inkml:annotationXML>
        <emma:emma xmlns:emma="http://www.w3.org/2003/04/emma" version="1.0">
          <emma:interpretation id="{C6753745-C272-44C0-8885-CECFE35C6F1C}" emma:medium="tactile" emma:mode="ink">
            <msink:context xmlns:msink="http://schemas.microsoft.com/ink/2010/main" type="paragraph" rotatedBoundingBox="18561,5688 33323,6135 33258,8273 18496,782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646871A-9BDD-4E00-BA6D-C9BEFE737815}" emma:medium="tactile" emma:mode="ink">
              <msink:context xmlns:msink="http://schemas.microsoft.com/ink/2010/main" type="line" rotatedBoundingBox="18561,5688 33323,6135 33258,8273 18496,7826"/>
            </emma:interpretation>
          </emma:emma>
        </inkml:annotationXML>
        <inkml:traceGroup>
          <inkml:annotationXML>
            <emma:emma xmlns:emma="http://www.w3.org/2003/04/emma" version="1.0">
              <emma:interpretation id="{D6CE006E-8386-4009-9653-A6649628952F}" emma:medium="tactile" emma:mode="ink">
                <msink:context xmlns:msink="http://schemas.microsoft.com/ink/2010/main" type="inkWord" rotatedBoundingBox="18561,5688 33323,6135 33258,8273 18496,7826">
                  <msink:destinationLink direction="to" ref="{CC523583-AE73-4CA0-88E1-83C31E02E800}"/>
                </msink:context>
              </emma:interpretation>
              <emma:one-of disjunction-type="recognition" id="oneOf1">
                <emma:interpretation id="interp5" emma:lang="it-IT" emma:confidence="0">
                  <emma:literal>ETEROGENEO</emma:literal>
                </emma:interpretation>
                <emma:interpretation id="interp6" emma:lang="it-IT" emma:confidence="0">
                  <emma:literal>E TE ROMENE</emma:literal>
                </emma:interpretation>
                <emma:interpretation id="interp7" emma:lang="it-IT" emma:confidence="0">
                  <emma:literal>ETEROGENEO o</emma:literal>
                </emma:interpretation>
                <emma:interpretation id="interp8" emma:lang="it-IT" emma:confidence="0">
                  <emma:literal>ET EROGENE</emma:literal>
                </emma:interpretation>
                <emma:interpretation id="interp9" emma:lang="it-IT" emma:confidence="0">
                  <emma:literal>E TERSOCENE</emma:literal>
                </emma:interpretation>
              </emma:one-of>
            </emma:emma>
          </inkml:annotationXML>
          <inkml:trace contextRef="#ctx0" brushRef="#br0" timeOffset="7172.8848">7895 5194 0,'229'252'0,"-115"-161"15,23-45 1,23-46 0,1-46-1,-1-68 1,-46-69 0,-45-46-1,-69 0 1,-92 23-1,-45 0 17,-69 46-17,-23 92 1,0 90 0,1 70-1,45 91 1,68 69-1,92-1 1,69-45 0,91-45-1,46-47 1,46-91 0,46-69-1,-1-91 1,-274 137-1</inkml:trace>
          <inkml:trace contextRef="#ctx0" brushRef="#br0" timeOffset="8115.4003">10023 4416 0,'23'0'0,"-46"-23"15,-114 23-15,-47 23 0,-22 69 0,1 45 16,44 46-1,70 0 1,91 23 0,91 0-1,92-69 1,23-45 0,23-46-1,-69-92 1,-45 0-1,-69-45 1,-69-70 0,-46 24-1,0 68 1,1 24 0,45 45 15,23 0-16,91 23 1,47-23 0,45-23-1,-23-46 1,-23-68 0,-68-23-1,-23 45 1,-23 1-1,-1 68 1,-22 23 0,-22 46-1,-1 91 1,-23 69 0,0 23-1,-23-23 16,69 46-15,69-114 15,46-47-31,45-22 16,91-46 0,-22-23-1,-69 0 1,-68 0-1,-69 23 1,-92-45 0,-68-47 15,137 92-31</inkml:trace>
          <inkml:trace contextRef="#ctx0" brushRef="#br0" timeOffset="8541.2415">10412 4348 0,'343'-46'0,"-114"23"16,-23-23-1,-46 0 1,-160 46-1</inkml:trace>
          <inkml:trace contextRef="#ctx0" brushRef="#br0" timeOffset="8381.0627">10435 4828 0,'343'46'16,"-114"0"-1,0-1 1,-92-22-1,-91-23 1,-92-23 0,-137-68-1,-46-24 1,229 115 15</inkml:trace>
          <inkml:trace contextRef="#ctx0" brushRef="#br0" timeOffset="9184.8867">11808 4279 0,'23'297'0,"-69"-114"0,-23 23 32,23 0-17,1 0 1,22-91 0,23-70-1,0-45 1,0-22-1,45-116 1,-22-91 0,23 23-1,0 46 1,-23 46 0,0 68-1,0 46 1,-1 0-1,24 92 1,23 91 15,45 23-31,1-23 16,45-46 15,-46-45-31,1-70 31,-47-44-15,-45-116 0,-23-68-1,-46 0 1,1 23 0,-24 0-1,23 46 1,92 23-1,-46 114 1</inkml:trace>
          <inkml:trace contextRef="#ctx0" brushRef="#br0" timeOffset="10015.0818">12769 4279 0,'206'-92'0,"-23"92"0,0 0 16,-23 23-1,-46 23 1,-22-23 0,-92-23-1</inkml:trace>
          <inkml:trace contextRef="#ctx0" brushRef="#br0" timeOffset="9586.3105">13043 4210 0,'46'92'0,"-92"45"15,-22 0-15,-1 24 16,23-1 0,46 23-1,46-23 16,46-23-15,91 1 0,91-47 15,-114-91-31,-68-23 16,-23 0 15,-47-68-16,-67 22 1,-24-45 0,69 114-1</inkml:trace>
          <inkml:trace contextRef="#ctx0" brushRef="#br0" timeOffset="9849.0428">13112 4805 0,'183'23'0,"0"-23"0,-91 23 15,-92-46 1,-92-46-1,-68-45 1,-46 45 0,206 69-1</inkml:trace>
          <inkml:trace contextRef="#ctx0" brushRef="#br0" timeOffset="10477.0608">13798 5469 0,'367'297'0,"-276"-297"16,1-68-1,-1-70 1,1-45 0,-24-46-1,-45 23 1,-69-68-1,-68 137 1,-23 22 0,-23 92-1,-23 69 1,68 68 15,69 47-15,46 45-1,92 22 1,68 24 0,23-92-1,-183-160 1</inkml:trace>
          <inkml:trace contextRef="#ctx0" brushRef="#br0" timeOffset="3708.5299">206 3524 0,'23'23'0,"0"114"0,-46 138 16,-91 91 0,-24 0-1,24-115 1,91-45 0,23-45-1,91-47 1,93-22-1,44-47 1,47-22 0,-46-23-1,-92 0 1,-68 23 0,-69-23-1,-69-46 1,-160-91 15,0-23-15,229 160-1</inkml:trace>
          <inkml:trace contextRef="#ctx0" brushRef="#br0" timeOffset="3984.936">-69 4508 0,'46'-23'0,"69"23"0,113 0 0,47 23 16,-46-23-1,-69 0 1,-91 0-1,-69-23 1,-138-23 0,-90-68-1,228 114 1</inkml:trace>
          <inkml:trace contextRef="#ctx0" brushRef="#br0" timeOffset="4292.5965">-23 3707 0,'343'-92'0,"-22"92"16,45 0-1,-46 23 1,-68 0-1,-115-23 1,-91 23 15,-46-23-15,0 0 0,-114-23-1,45-46 1,69 69-1</inkml:trace>
          <inkml:trace contextRef="#ctx0" brushRef="#br0" timeOffset="4668.626">3112 4187 0,'0'183'16,"0"0"-16,-23 46 16,-45 23 15,45-23-16,23-69 1,23-46 0,-23-68-1,0-23 1,23-46 0,-92-114-1,0-138 1,69 275-1</inkml:trace>
          <inkml:trace contextRef="#ctx0" brushRef="#br0" timeOffset="4976.2865">2357 3981 0,'160'0'0,"69"0"16,137 0-16,0 23 15,-91 23 1,-46-23 0,-69 0-1,-114-23 16,-46 0-15,-92 23 0,1-69-1,91 46 1</inkml:trace>
          <inkml:trace contextRef="#ctx0" brushRef="#br0" timeOffset="5359.1529">4462 4210 0,'46'92'0,"-92"45"0,-45 69 16,-47 23-1,1-23 1,91 0-1,92-46 1,69-46 0,113-22-1,70-24 1,22-45 0,-68 0-1,-92-23 16,-91-23-15,-161-68 0,-91-46-1,183 137 1</inkml:trace>
          <inkml:trace contextRef="#ctx0" brushRef="#br0" timeOffset="5656.0697">4142 4782 0,'160'-23'0,"0"23"0,69 0 15,-46 0 1,-68 23-1,-93-23 17,-22-23-32,-114-22 31,-161-93-15,275 138-1</inkml:trace>
          <inkml:trace contextRef="#ctx0" brushRef="#br0" timeOffset="5865.0835">4073 4210 0,'206'-23'15,"46"0"-15,23 1 0,-47 44 16,-113 1-1,-47 0 1,-68-23 0,-22-23-1,22 23 1</inkml:trace>
          <inkml:trace contextRef="#ctx0" brushRef="#br0" timeOffset="6637.6532">5881 4256 0,'114'206'0,"-91"0"15,-46 68 1,-45 1-1,45-46 1,0-46 0,23-46-1,-23-91 1,23-23 0,0-69-1,-46-114 1,23-115-1,46 47 1,46 22 15,23 23-15,45 45 0,46-22-1,91 69 1,-22 113-1,-46 47 1,-69 45 0,-114-22-1,-91 0 1,-138-1 0,-69-45-1,1 0 1,68-1-1,137-22 1,92 23 0,114 68-1,92 24 1,23 22 0,-115-46 15,-68-45-16,-47-23 1,-22-23 0,-22-46-1,-1-92 1,46-68 0,-23 183-1</inkml:trace>
        </inkml:traceGroup>
      </inkml:traceGroup>
    </inkml:traceGroup>
  </inkml:traceGroup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20:28.8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B721FFE-D2DB-4523-A8EC-ED7095731FF9}" emma:medium="tactile" emma:mode="ink">
          <msink:context xmlns:msink="http://schemas.microsoft.com/ink/2010/main" type="inkDrawing" rotatedBoundingBox="16222,9476 30142,13584 27698,21866 13778,17758" hotPoints="28016,12243 28365,17937 15755,18709 15406,13015" semanticType="enclosure" shapeName="Rectangle">
            <msink:sourceLink direction="with" ref="{C8A707E7-D8BC-4958-87FB-0A6D7A0A4361}"/>
          </msink:context>
        </emma:interpretation>
      </emma:emma>
    </inkml:annotationXML>
    <inkml:trace contextRef="#ctx0" brushRef="#br0">0 310 0,'46'-23'0,"46"0"0,91-22 0,46 22 15,68 0 1,69 0 0,46 23-1,46-23 1,22 23 0,24-46-1,91 46 1,0-23-1,22 23 1,1-22 0,23-1-1,0 0 1,-1 23 0,1 23 30,-23 0-46,-23 22 16,-46-22 0,-23 46-1,-68-1 1,-46 24 0,-69-46-1,-45 0 1,-92-24-1,-46 1 1,-69 0 0,-22 0-1,-46-23 1,0 23 0,-23 23-1,23 68 1,22 69-1,1 46 1,23 69 0,22 45 15,1 92-15,22 45-1,1 1 1,-24 22-1,1-22 1,-1-24 0,-22-22-1,-23-138 1,-23-22 0,0-92-1,-1-46 1,-44-137-1,22 23 1,0-23 0,0 0-1,0 0 17,-23 0-17,46 23 1,-46-23-16,-23 0 31,-46 23-15,-22-23-1,-46 0 1,-46 23 0,-23-23-1,-68 23 1,-24-23-1,-45 0 1,-46 0 0,-23 0-1,-68-23 1,0 23 0,-47-23-1,-45 0 1,-22-23-1,-47 24 1,-68-1 0,-23 0-1,-46 23 1,-69 46 0,-182-46 15,-184 68-16,-137-22 1,1373-46 0</inkml:trace>
  </inkml:traceGroup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9:28.73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FAA74B2-0DE2-45E0-8478-391A406A2814}" emma:medium="tactile" emma:mode="ink">
          <msink:context xmlns:msink="http://schemas.microsoft.com/ink/2010/main" type="inkDrawing" rotatedBoundingBox="21899,15575 27665,15612 27664,15701 21898,15664" semanticType="underline" shapeName="Other">
            <msink:sourceLink direction="with" ref="{C8A707E7-D8BC-4958-87FB-0A6D7A0A4361}"/>
          </msink:context>
        </emma:interpretation>
      </emma:emma>
    </inkml:annotationXML>
    <inkml:trace contextRef="#ctx0" brushRef="#br0">9104 12082 0,'23'68'0,"-69"47"0,-23 45 16,-22 0-1,45-68 1,23-69 0,23-23-1,69-46 1,68-92 0,-23 1-1,-22 23 1,-24 45-1,-45 46 17,46 46-17,23 69 1,22 22 0,0 23-1,-22-45 1,-46-23-1,-92-24 1,-252-45 0,-68-160-1,366 160 1</inkml:trace>
  </inkml:traceGroup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9:50.6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504F106-A25C-48D0-81BF-1544FE80FDA0}" emma:medium="tactile" emma:mode="ink">
          <msink:context xmlns:msink="http://schemas.microsoft.com/ink/2010/main" type="inkDrawing" rotatedBoundingBox="23198,15786 26214,16243 25889,18385 22874,17928" hotPoints="24059,15810 -2147483648,-2147483648 22992,17913" semanticType="enclosure" shapeName="IsoscelesTriangle"/>
        </emma:interpretation>
      </emma:emma>
    </inkml:annotationXML>
    <inkml:trace contextRef="#ctx0" brushRef="#br0">9584 14988 0,'0'206'0,"0"-46"15,-23 92 1,0-1-1,23-22 1,-22 0 0,22-46-1,-23-68 1,23-115 0,23-115-1,-1-91 1,1-91-1,-46-1 1,-45 24 0,22 68-1,0 91 1,69 115 15,69 0-31,45 69 31,69 45-15,-69 24 0,-68-24-1,-69-45 1,-92-24 0,-68-45-1,-46-22 1,23-1-1,69 0 1,68 0 0,137-46-1,115-22 1,-206 91 0</inkml:trace>
    <inkml:trace contextRef="#ctx0" brushRef="#br0" timeOffset="36668.4002">12605 12494 0,'229'617'0,"-229"-67"15,-23-47 1,23-22 15,0 45-31,-23-23 16,0 1 0,-23-69-1,23-115 32,0-183-47,46-114 16,0-160-1,0-206 1,0-92 0,0-46-1,-23-45 1,0 526-1</inkml:trace>
  </inkml:traceGroup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39:54.2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3C899E8-D644-456F-B6BE-5308A500CC9B}" emma:medium="tactile" emma:mode="ink">
          <msink:context xmlns:msink="http://schemas.microsoft.com/ink/2010/main" type="inkDrawing" rotatedBoundingBox="2866,4146 25636,5051 25627,5273 2857,4368" shapeName="Other"/>
        </emma:interpretation>
      </emma:emma>
    </inkml:annotationXML>
    <inkml:trace contextRef="#ctx0" brushRef="#br0">0 24 0,'46'0'15,"0"-23"-15,45 23 0,46 0 0,1-23 16,22 46-16,23-23 31,23 23-15,23-23-1,22 23 1,24 0 0,22 0-1,24-23 1,45 22 0,0 1-1,0-23 1,0 23-1,23 0 1,23 0 0,0-23-1,23 23 1,0 0 0,22 0-1,-22-23 16,46 22-31,-24 1 32,47-23-17,-1 23 1,1-23 0,-1 23-1,0-23 1,1 23-1,-1-23 1,24 0 0,22 23-1,-46-23 1,-22 0 0,-1 23-1,-22-23 1,22 23-1,24 0 17,-1-1-32,1 1 15,-24 23 1,1-23 0,-24 23-1,24-46 16,-23 45-15,-24-22 0,24 23-1,-46-23 1,-23 0 0,0-23-1,-46 23 1,1 23-1,-24-24 1,-23 1 0,-45 23-1,-23-23 1,-92-23 0,-45 0 30,-47 0-46,-45 0 0,-68-23 16,-115-23 0,183 46-1</inkml:trace>
  </inkml:traceGroup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39:56.67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87C9907-46C7-4724-9EBF-A0085DD35471}" emma:medium="tactile" emma:mode="ink">
          <msink:context xmlns:msink="http://schemas.microsoft.com/ink/2010/main" type="writingRegion" rotatedBoundingBox="3645,1657 6585,1837 6430,4371 3490,4191"/>
        </emma:interpretation>
      </emma:emma>
    </inkml:annotationXML>
    <inkml:traceGroup>
      <inkml:annotationXML>
        <emma:emma xmlns:emma="http://www.w3.org/2003/04/emma" version="1.0">
          <emma:interpretation id="{4AF52C38-A92A-4A86-848E-645C2819CF30}" emma:medium="tactile" emma:mode="ink">
            <msink:context xmlns:msink="http://schemas.microsoft.com/ink/2010/main" type="paragraph" rotatedBoundingBox="3645,1657 6585,1837 6430,4371 3490,419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71C3050-A836-4292-9629-A33859DDAE8C}" emma:medium="tactile" emma:mode="ink">
              <msink:context xmlns:msink="http://schemas.microsoft.com/ink/2010/main" type="line" rotatedBoundingBox="3645,1657 6585,1837 6430,4371 3490,4191"/>
            </emma:interpretation>
          </emma:emma>
        </inkml:annotationXML>
        <inkml:traceGroup>
          <inkml:annotationXML>
            <emma:emma xmlns:emma="http://www.w3.org/2003/04/emma" version="1.0">
              <emma:interpretation id="{E3AA67D0-B712-4F6C-A5D7-775A576B775D}" emma:medium="tactile" emma:mode="ink">
                <msink:context xmlns:msink="http://schemas.microsoft.com/ink/2010/main" type="inkWord" rotatedBoundingBox="3645,1657 6585,1837 6430,4371 3490,4191">
                  <msink:destinationLink direction="with" ref="{4B877278-EC7E-4FB8-80C8-96B004E3EC85}"/>
                </msink:context>
              </emma:interpretation>
              <emma:one-of disjunction-type="recognition" id="oneOf0">
                <emma:interpretation id="interp0" emma:lang="it-IT" emma:confidence="0">
                  <emma:literal>75</emma:literal>
                </emma:interpretation>
                <emma:interpretation id="interp1" emma:lang="it-IT" emma:confidence="0">
                  <emma:literal>7s</emma:literal>
                </emma:interpretation>
                <emma:interpretation id="interp2" emma:lang="it-IT" emma:confidence="0">
                  <emma:literal>755</emma:literal>
                </emma:interpretation>
                <emma:interpretation id="interp3" emma:lang="it-IT" emma:confidence="0">
                  <emma:literal>55</emma:literal>
                </emma:interpretation>
                <emma:interpretation id="interp4" emma:lang="it-IT" emma:confidence="0">
                  <emma:literal>7S</emma:literal>
                </emma:interpretation>
              </emma:one-of>
            </emma:emma>
          </inkml:annotationXML>
          <inkml:trace contextRef="#ctx0" brushRef="#br0">57 183 0,'69'-92'16,"68"69"-16,138 69 0,45 23 15,23-23 1,-22-46 15,-47 0-15,24-23-1,-92 23 1,-46 0 0,-69 23-1,-68 45 1,0 47 0,-46 91-1,0 45 1,46 1-1,23 45 1,23 1 0,-1-1-1,-22 24 1,-46-70 0,46-136 15,-46-46-31,0-69 31,-92-138-15,1-136-1,-47-24 1,138 298 0</inkml:trace>
          <inkml:trace contextRef="#ctx0" brushRef="#br0" timeOffset="557.6386">1270 892 0,'91'-23'0,"1"23"0,-23 0 0,-69 0 15,-69 23 1,-46 0 0,-22 0-1,23 23 1,-1-1-1,92 24 1,92 0 0,91 22-1,92 1 1,23 22 0,-24 1-1,-113-1 1,-115-68 15,-69 0-31,-69-1 31,-114-22-15,1-23 0,22-23-1,0-22 1,114-116-1,92 161 1</inkml:trace>
        </inkml:traceGroup>
      </inkml:traceGroup>
    </inkml:traceGroup>
  </inkml:traceGroup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39:59.21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B424009-678A-4361-B078-870A6DD4638C}" emma:medium="tactile" emma:mode="ink">
          <msink:context xmlns:msink="http://schemas.microsoft.com/ink/2010/main" type="inkDrawing" rotatedBoundingBox="11608,3051 13672,1144 15324,2932 13260,4839" hotPoints="12173,2409 14885,2480 13192,5068" semanticType="enclosure" shapeName="Triangle"/>
        </emma:interpretation>
      </emma:emma>
    </inkml:annotationXML>
    <inkml:trace contextRef="#ctx0" brushRef="#br0">0 256 0,'92'138'0,"-1"113"0,24 93 15,22-24 1,-23 0 0,-22-68-1,-1-69 1,-45-68-1,0-70 1,-46-45 0,-23-68-1,0-253 1,-68-45 0,-24 23-1,-22 0 1,0 45-1,-1 92 1,70 115 0,45-1 15,23 46-15,23 24-1,114-24 1,138 46-1,91 46 1,23-24 0,-23-22-1,0 0 1,-46 0 0,-68 0-1,-138 46 1,-91-23-1,-68 69 1,-70 45 0,-45 46-1,-46 46 1,0 68 0,23 1-1,23-46 16,45-24-15,24-67 0,45-24-1,23-91 1,0-24 0,23-67-1,23-115 1,-23 160-1</inkml:trace>
  </inkml:traceGroup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0:00.10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760C0C0-97AC-4088-B369-8662EC2FF9CD}" emma:medium="tactile" emma:mode="ink">
          <msink:context xmlns:msink="http://schemas.microsoft.com/ink/2010/main" type="inkDrawing" rotatedBoundingBox="13329,663 14530,1525 13799,2543 12598,1681" shapeName="Other"/>
        </emma:interpretation>
      </emma:emma>
    </inkml:annotationXML>
    <inkml:trace contextRef="#ctx0" brushRef="#br0">46 32 0,'23'23'0,"22"91"0,-22 115 16,-23 22-1,0-22 1,0-91-1,0-93 1,0-22 0,0-23-1,-23-46 1,1-137 0,-24 0-1,0-23 1,69 69-1,46 23 17,22-1-17,24 47 1,68 45 0,45 46-1,-22 45 1,-137 24-1,-46-1 1,-69 1 0,-68-1-1,-24-22 1,1 0 0,46-1-1,45-22 1,92 0 15,45 0-15,69-1-1,23 24 1,-22 0 0,-93-24-1,-91-22 1,-45-68-1,68 45 1</inkml:trace>
  </inkml:traceGroup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0:01.08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A4CDC72-C4B6-40DA-BAB8-ED55FC163CA5}" emma:medium="tactile" emma:mode="ink">
          <msink:context xmlns:msink="http://schemas.microsoft.com/ink/2010/main" type="inkDrawing" rotatedBoundingBox="22053,4229 22798,1756 25198,2479 24453,4952" hotPoints="22771,2453 25150,2493 23723,4978" semanticType="enclosure" shapeName="Triangle"/>
        </emma:interpretation>
      </emma:emma>
    </inkml:annotationXML>
    <inkml:trace contextRef="#ctx0" brushRef="#br0">0 68 0,'137'-68'0,"-91"159"0,0 92 0,-1 69 16,1 68-1,0 24 1,46-24 0,22-68-1,-22-46 1,-24-46-1,1-69 1,-46 1 0,0-69-1,-69-46 1,-23-114 0,1-115 15,68 252-31</inkml:trace>
    <inkml:trace contextRef="#ctx0" brushRef="#br0" timeOffset="531.2704">-252 160 0,'229'-137'15,"-46"114"-15,69 23 16,22 45 0,47 1 15,-24-23-15,24 0-1,-24-46 1,-68 23-1,-69-23 1,-114 23 0,-23 23-1,-92 23 1,0 68 0,-45 69-1,-23 23 1,22 46-1,-22 23 1,-23-24 0,23-45-1,45-68 1,46-24 0,0-22 15,24-24-16,67-159 1,-45 91-16</inkml:trace>
  </inkml:traceGroup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0:02.69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8B23FCA-CA40-4480-AC72-6E01F1110EE4}" emma:medium="tactile" emma:mode="ink">
          <msink:context xmlns:msink="http://schemas.microsoft.com/ink/2010/main" type="writingRegion" rotatedBoundingBox="13112,5217 14027,5217 14027,6293 13112,6293"/>
        </emma:interpretation>
      </emma:emma>
    </inkml:annotationXML>
    <inkml:traceGroup>
      <inkml:annotationXML>
        <emma:emma xmlns:emma="http://www.w3.org/2003/04/emma" version="1.0">
          <emma:interpretation id="{5475E47D-9D7F-4745-B90F-172DD9578C8B}" emma:medium="tactile" emma:mode="ink">
            <msink:context xmlns:msink="http://schemas.microsoft.com/ink/2010/main" type="paragraph" rotatedBoundingBox="13112,5217 14027,5217 14027,6293 13112,62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6B40AFA-D081-41A4-90AD-AFDC43657E4C}" emma:medium="tactile" emma:mode="ink">
              <msink:context xmlns:msink="http://schemas.microsoft.com/ink/2010/main" type="line" rotatedBoundingBox="13112,5217 14027,5217 14027,6293 13112,6293"/>
            </emma:interpretation>
          </emma:emma>
        </inkml:annotationXML>
        <inkml:traceGroup>
          <inkml:annotationXML>
            <emma:emma xmlns:emma="http://www.w3.org/2003/04/emma" version="1.0">
              <emma:interpretation id="{CA54AE8B-79F9-47D9-8B61-6DC3D15D45D0}" emma:medium="tactile" emma:mode="ink">
                <msink:context xmlns:msink="http://schemas.microsoft.com/ink/2010/main" type="inkWord" rotatedBoundingBox="13112,5217 14027,5217 14027,6293 13112,6293"/>
              </emma:interpretation>
              <emma:one-of disjunction-type="recognition" id="oneOf0">
                <emma:interpretation id="interp0" emma:lang="it-IT" emma:confidence="0">
                  <emma:literal>2</emma:literal>
                </emma:interpretation>
                <emma:interpretation id="interp1" emma:lang="it-IT" emma:confidence="0">
                  <emma:literal>Z</emma:literal>
                </emma:interpretation>
                <emma:interpretation id="interp2" emma:lang="it-IT" emma:confidence="0">
                  <emma:literal>z</emma:literal>
                </emma:interpretation>
                <emma:interpretation id="interp3" emma:lang="it-IT" emma:confidence="0">
                  <emma:literal>L</emma:literal>
                </emma:interpretation>
                <emma:interpretation id="interp4" emma:lang="it-IT" emma:confidence="0">
                  <emma:literal>a</emma:literal>
                </emma:interpretation>
              </emma:one-of>
            </emma:emma>
          </inkml:annotationXML>
          <inkml:trace contextRef="#ctx0" brushRef="#br0">91 252 0,'69'23'0,"22"-69"0,1 0 0,-24-45 16,-45 45-1,-23 23 1,0 0 0,0 23-1,0 46 1,0 68-1,0 47 1,-23-1 0,23-46-1,-22-22 1,-24-1 0,-46 1-1,-22-24 1,22-22-1,47-23 1,45 0 15,68-23-15,47 0 0,68 0-1,0-23 1,-23 23-1,-46 0 1,-45 23 0,-46 0-1,-23 0 1,0-69 0,0 46 15</inkml:trace>
        </inkml:traceGroup>
      </inkml:traceGroup>
    </inkml:traceGroup>
  </inkml:traceGroup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0:03.94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329BC39-3103-48E8-94D2-40D15BAD1688}" emma:medium="tactile" emma:mode="ink">
          <msink:context xmlns:msink="http://schemas.microsoft.com/ink/2010/main" type="writingRegion" rotatedBoundingBox="25259,5947 25123,9547 22415,9445 22550,5846"/>
        </emma:interpretation>
      </emma:emma>
    </inkml:annotationXML>
    <inkml:traceGroup>
      <inkml:annotationXML>
        <emma:emma xmlns:emma="http://www.w3.org/2003/04/emma" version="1.0">
          <emma:interpretation id="{97E5DD1E-86F9-4361-8E59-1F23F0D562B2}" emma:medium="tactile" emma:mode="ink">
            <msink:context xmlns:msink="http://schemas.microsoft.com/ink/2010/main" type="paragraph" rotatedBoundingBox="25259,5947 25123,9547 22415,9445 22550,584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CC39A3A-D71D-489D-A49E-56BB42565336}" emma:medium="tactile" emma:mode="ink">
              <msink:context xmlns:msink="http://schemas.microsoft.com/ink/2010/main" type="line" rotatedBoundingBox="25259,5947 25123,9547 22415,9445 22550,5846"/>
            </emma:interpretation>
          </emma:emma>
        </inkml:annotationXML>
        <inkml:traceGroup>
          <inkml:annotationXML>
            <emma:emma xmlns:emma="http://www.w3.org/2003/04/emma" version="1.0">
              <emma:interpretation id="{630787E7-23FB-4386-984E-A600C9AE1101}" emma:medium="tactile" emma:mode="ink">
                <msink:context xmlns:msink="http://schemas.microsoft.com/ink/2010/main" type="inkWord" rotatedBoundingBox="25259,5947 25123,9547 22415,9445 22550,5846"/>
              </emma:interpretation>
              <emma:one-of disjunction-type="recognition" id="oneOf0">
                <emma:interpretation id="interp0" emma:lang="it-IT" emma:confidence="0">
                  <emma:literal>$</emma:literal>
                </emma:interpretation>
                <emma:interpretation id="interp1" emma:lang="it-IT" emma:confidence="0">
                  <emma:literal>G z</emma:literal>
                </emma:interpretation>
                <emma:interpretation id="interp2" emma:lang="it-IT" emma:confidence="0">
                  <emma:literal>% z</emma:literal>
                </emma:interpretation>
                <emma:interpretation id="interp3" emma:lang="it-IT" emma:confidence="0">
                  <emma:literal>*</emma:literal>
                </emma:interpretation>
                <emma:interpretation id="interp4" emma:lang="it-IT" emma:confidence="0">
                  <emma:literal>E z</emma:literal>
                </emma:interpretation>
              </emma:one-of>
            </emma:emma>
          </inkml:annotationXML>
          <inkml:trace contextRef="#ctx0" brushRef="#br0">0 0 0,'23'23'0,"137"23"15,161 68-15,-1 1 0,-91-70 16,-69-45 0,-160 0-1</inkml:trace>
          <inkml:trace contextRef="#ctx0" brushRef="#br0" timeOffset="-267.5884">756-732 0,'22'0'16,"-22"114"-16,-45 47 0,-1-1 31,-23-23-15,23-91-1,46-23 1,0-23 0,0-46-1,92-137 1,-23-23 0,22 46-1,-22 45 1,-23 47-1,-23 45 1,22 46 0,47 91-1,91 92 1,0 23 0,23-46-1,0-69 1,-23-45 15,-23-46-15,-46-69-1,-68-91 1,-69-69 0,-22 0-1,-24 46 1,23 68-1,0 46 1,24 46 0,22 69-1,22 23 1,-22-92 0</inkml:trace>
          <inkml:trace contextRef="#ctx0" brushRef="#br0" timeOffset="216.8052">1625-824 0,'206'-22'0,"46"67"16,91 93-16,-46-70 15,-297-68 1</inkml:trace>
          <inkml:trace contextRef="#ctx0" brushRef="#br0" timeOffset="9592.1652">115 2105 0,'23'0'15,"343"-183"-15,-229 23 16,-45 46 0,-1 22-1,-45 1 1,0 22-1,-46 46 17,0 0-17,0 23 1,0 0 0,-23 92-1,0 22 1,23 24-1,-23 22 1,23-23 0,23 0-1,-23-22 1,-23-1 0,-23-45-1,-45-23 1,-47-1-1,1-22 1,0 0 0,45-23-1,69 0 1,23 0 0,46 23 15,92-23-16,67 0 1,24 23 0,-23-23-1,-68 23 1,-47 0 0,-68-23-1,-23 0 1,-23 0-1,0-46 1,0-46 0,69-22-1,-46 114 1</inkml:trace>
          <inkml:trace contextRef="#ctx0" brushRef="#br0" timeOffset="10187.8912">1625 1442 0,'46'0'0,"68"0"15,24 23-15,45 0 0,-23 22 16,-23 1 15,-68 0-31,-46 23 31,-69 22-31,-69 24 16,-45 22 0,0 0 15,46 0-15,68-45-1,46-1 1,46-22-1,45 0 1,24-23 0,45-24-1,0 1 1,-46 0 0,-45-23-1,-69 0 1,-23 23-1,-91-23 1,114 0 0</inkml:trace>
        </inkml:traceGroup>
      </inkml:traceGroup>
    </inkml:traceGroup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28:39.8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1120E51-D4BD-424E-B1F6-F93D92ADCC75}" emma:medium="tactile" emma:mode="ink">
          <msink:context xmlns:msink="http://schemas.microsoft.com/ink/2010/main" type="inkDrawing" rotatedBoundingBox="4631,8619 17501,9685 16903,16901 4033,15835" hotPoints="16305,9376 16344,15973 4433,16044 4394,9446" semanticType="enclosure" shapeName="Rectangle">
            <msink:sourceLink direction="with" ref="{4266E56C-213B-468B-A8B0-41E1EB8F1F2F}"/>
            <msink:sourceLink direction="with" ref="{F10B5DF3-838B-4C78-8707-737F69491EEA}"/>
            <msink:sourceLink direction="with" ref="{4F99FC7C-09B8-4305-B349-AF6BC3BE693A}"/>
          </msink:context>
        </emma:interpretation>
      </emma:emma>
    </inkml:annotationXML>
    <inkml:trace contextRef="#ctx0" brushRef="#br0">710 10 0,'114'-46'0,"23"23"0,92 46 15,69 0 1,68 0 0,46-1-1,68 1 1,69-23 0,92 23-1,23 0 1,45 23-1,46 0 1,-23-1 0,1 1-1,-47 0 1,-45-23 0,-46-23-1,-92 0 1,-45-23-1,-115 0 1,-22 0 15,-93 23-15,-67 23 0,-47 0-1,-45 46 1,-24 68-1,1 46 1,-23 69 0,-23 68-1,23 69 1,23 92 0,22 45-1,24 46 1,22 69 15,46 251-15,1-45-1,-47-275 1,-22-115 0,-24-136-1,-45-92 1,0-138-1,-23-91 17,-23 0-17,-23-23 1,-22-45 0,-47-24-1,-45 24 1,-46-1-1,-68 46 1,-24 23 0,-68 0-1,-92 23 1,-22-23 0,-92-23-1,-69 0 1,-68 0-1,-47-23 1,-67-22 0,-47-1-1,-45 0 1,-23 1 0,22-1-1,47 69 16,91 0-15,160 23 0,206 0-1,160 0 1,184-23 0,68 0-1,0 23 1,23-23-1,-23 0 1,0 0 0,0-23-1,-138-92 1,138 115 0</inkml:trace>
    <inkml:trace contextRef="#ctx0" brushRef="#br0" timeOffset="-1478.7238">435-196 0,'0'23'0,"-23"137"16,0 114-16,-23 70 16,24 45-1,-24 91 1,0 115-1,0-23 1,1 46 0,45 46 15,0-24-15,0-45-1,0-46 1,-23-137-1,0-91 1,0-184 0,23-137-1,-46-114 1,46-298 0,46-115-1,-46 527 1</inkml:trace>
  </inkml:traceGroup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39:56.11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B877278-EC7E-4FB8-80C8-96B004E3EC85}" emma:medium="tactile" emma:mode="ink">
          <msink:context xmlns:msink="http://schemas.microsoft.com/ink/2010/main" type="inkDrawing" rotatedBoundingBox="3707,1579 3816,4117 3656,4124 3547,1585" semanticType="callout" shapeName="Other">
            <msink:sourceLink direction="with" ref="{E3AA67D0-B712-4F6C-A5D7-775A576B775D}"/>
          </msink:context>
        </emma:interpretation>
      </emma:emma>
    </inkml:annotationXML>
    <inkml:trace contextRef="#ctx0" brushRef="#br0">126 0 0,'0'-23'0,"-23"69"0,-23 160 0,0 22 15,46 47 1,0 22 0,23 1-1,23 45 1,0-22-1,-1-70 1,-22-68 0,-23-91-1,0-92 1,0 0 0,-23-229-1,23-114 1,0-46 15,0 389-31</inkml:trace>
  </inkml:traceGroup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0:34.93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E707D9C-4A29-43B0-AEE4-3D88E2DCF260}" emma:medium="tactile" emma:mode="ink">
          <msink:context xmlns:msink="http://schemas.microsoft.com/ink/2010/main" type="inkDrawing" rotatedBoundingBox="5731,11669 18980,12357 18968,12587 5719,11899" semanticType="strikethrough" shapeName="Other">
            <msink:sourceLink direction="with" ref="{EDAB9994-317D-4C90-B888-9DC2CBB8754E}"/>
          </msink:context>
        </emma:interpretation>
      </emma:emma>
    </inkml:annotationXML>
    <inkml:trace contextRef="#ctx0" brushRef="#br0">0 70 0,'46'0'0,"-23"-23"0,23 23 0,45-23 15,-22 23-15,45-23 0,1 23 16,-1 0 0,24 0-1,-1 0 1,46 0 0,0 23-1,0-23 1,23 0-1,-23 23 1,23-23 0,23 0-1,-23 23 1,23-23 0,-1 0-1,1 23 16,0-23-31,0 0 32,23 23-17,-1-23 1,-22 0 0,46 23-1,-24-23 1,1 0-1,23 23 1,-24-23 0,24 0-1,-23 22 1,-1 1 0,1-23 15,-23 0-31,46 23 15,-24-23 1,1 23 0,23-23-1,-24 23 1,-22 0 0,23-23-1,-23 23 16,22 0-15,1 22 0,0-22-1,-23 0 1,22-23 0,-22 23 15,0 0-31,0 0 15,0 0 1,0 0 0,22-23-1,1 45 1,-23-22 0,-23 0-1,-46 0 1,-23-69-1,1 69 32,-24-23-47,0 23 16,24 0 0,-24 0-1,-45-23 1,-46 23-1,-23-23 1,0 0 0,0 0-1,-23-23 1,-115-46 0,138 69-1</inkml:trace>
  </inkml:traceGroup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0:25.63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F11FAE60-EF8C-4448-B59A-F8A32BFDC1FD}" emma:medium="tactile" emma:mode="ink">
          <msink:context xmlns:msink="http://schemas.microsoft.com/ink/2010/main" type="inkDrawing" rotatedBoundingBox="4485,8283 4765,8297 4390,15357 4109,15342" rotationAngle="355609052" semanticType="callout">
            <msink:sourceLink direction="with" ref="{FD8F928E-2395-4555-A23E-E6842E7C45DC}"/>
          </msink:context>
        </emma:interpretation>
      </emma:emma>
    </inkml:annotationXML>
    <inkml:trace contextRef="#ctx0" brushRef="#br0">267 0 0,'0'46'0,"23"69"0,-23 68 16,22 68 0,-22 70-1,0 22 1,-22 0-1,22 46 1,-23 23 0,0 115-1,0-47 1,0 46 0,0 1-1,-23-47 1,1 1-1,22-46 1,-23-69 0,46-46-1,0-68 17,0-115-17,46-23 1,0-91-1,-24-183 1,47-160 0,-69 320-1</inkml:trace>
  </inkml:traceGroup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0:38.42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214931D-0A06-419C-9455-CA72589BE8A9}" emma:medium="tactile" emma:mode="ink">
          <msink:context xmlns:msink="http://schemas.microsoft.com/ink/2010/main" type="inkDrawing" rotatedBoundingBox="5842,11414 6481,11625 6294,12195 5654,11985" shapeName="Other"/>
        </emma:interpretation>
      </emma:emma>
    </inkml:annotationXML>
    <inkml:trace contextRef="#ctx0" brushRef="#br0">178 122 0,'-22'46'0,"-1"46"0,0-24 15,23 24 1,23-23 0,45-1-1,24-45 1,22-46 0,24-23-1,-47-45 1,-45 22-1,-69-45 1,-23 22 0,-45 1 15,-24 45-15,1 46-1,-1 23 1,24 68-1,22 1 1,46 45 0,69-45-1,23-1 1,45-45 0,24-46-1,-47-23 1,-45-23-1,-23 1 1,-69-70 0,-23 47-1,-45 22 1,22 46 0,1 23-1,68 45 1,46 47 15,114-1-15,23-114-1,0-68 1,-160 68 0</inkml:trace>
  </inkml:traceGroup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0:40.53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DAB9994-317D-4C90-B888-9DC2CBB8754E}" emma:medium="tactile" emma:mode="ink">
          <msink:context xmlns:msink="http://schemas.microsoft.com/ink/2010/main" type="writingRegion" rotatedBoundingBox="8033,11365 16096,11773 16055,12570 7993,12162">
            <msink:destinationLink direction="with" ref="{4E707D9C-4A29-43B0-AEE4-3D88E2DCF260}"/>
            <msink:destinationLink direction="with" ref="{FD8F928E-2395-4555-A23E-E6842E7C45DC}"/>
          </msink:context>
        </emma:interpretation>
      </emma:emma>
    </inkml:annotationXML>
    <inkml:traceGroup>
      <inkml:annotationXML>
        <emma:emma xmlns:emma="http://www.w3.org/2003/04/emma" version="1.0">
          <emma:interpretation id="{C41EDE14-42E0-4480-90E9-D6DA1D0E87EE}" emma:medium="tactile" emma:mode="ink">
            <msink:context xmlns:msink="http://schemas.microsoft.com/ink/2010/main" type="paragraph" rotatedBoundingBox="8033,11365 16096,11773 16055,12570 7993,1216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FC8DF02-3227-451B-804C-0E884C5DE273}" emma:medium="tactile" emma:mode="ink">
              <msink:context xmlns:msink="http://schemas.microsoft.com/ink/2010/main" type="line" rotatedBoundingBox="8033,11365 16096,11773 16055,12570 7993,12162"/>
            </emma:interpretation>
          </emma:emma>
        </inkml:annotationXML>
        <inkml:traceGroup>
          <inkml:annotationXML>
            <emma:emma xmlns:emma="http://www.w3.org/2003/04/emma" version="1.0">
              <emma:interpretation id="{3CD901DC-35B0-4521-B503-5FE1B6CB28E4}" emma:medium="tactile" emma:mode="ink">
                <msink:context xmlns:msink="http://schemas.microsoft.com/ink/2010/main" type="inkWord" rotatedBoundingBox="7951,11659 8616,11535 8708,12025 8043,12149"/>
              </emma:interpretation>
              <emma:one-of disjunction-type="recognition" id="oneOf0">
                <emma:interpretation id="interp0" emma:lang="it-IT" emma:confidence="0">
                  <emma:literal>o</emma:literal>
                </emma:interpretation>
                <emma:interpretation id="interp1" emma:lang="it-IT" emma:confidence="0">
                  <emma:literal>a</emma:literal>
                </emma:interpretation>
                <emma:interpretation id="interp2" emma:lang="it-IT" emma:confidence="0">
                  <emma:literal>e</emma:literal>
                </emma:interpretation>
                <emma:interpretation id="interp3" emma:lang="it-IT" emma:confidence="0">
                  <emma:literal>Q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1 247 0,'0'46'0,"0"23"15,23-1 1,45-22-1,24-23 1,-1-23 0,24-46-1,-24 0 1,-45-45 0,-46-1-1,-23 1 1,-46 22-1,-22 23 1,-1 24 0,24 44-1,-1 47 1,46 0 0,23 22-1,69 1 1,45-46-1,24-69 1,-1-23 0,-23-46 15,-114 92-31</inkml:trace>
        </inkml:traceGroup>
        <inkml:traceGroup>
          <inkml:annotationXML>
            <emma:emma xmlns:emma="http://www.w3.org/2003/04/emma" version="1.0">
              <emma:interpretation id="{F217A7A7-D4DC-41FF-B108-3D10B34822E3}" emma:medium="tactile" emma:mode="ink">
                <msink:context xmlns:msink="http://schemas.microsoft.com/ink/2010/main" type="inkWord" rotatedBoundingBox="9402,11618 10033,11898 9834,12346 9203,12066"/>
              </emma:interpretation>
              <emma:one-of disjunction-type="recognition" id="oneOf1">
                <emma:interpretation id="interp5" emma:lang="it-IT" emma:confidence="0">
                  <emma:literal>.</emma:literal>
                </emma:interpretation>
                <emma:interpretation id="interp6" emma:lang="it-IT" emma:confidence="0">
                  <emma:literal>a</emma:literal>
                </emma:interpretation>
                <emma:interpretation id="interp7" emma:lang="it-IT" emma:confidence="0">
                  <emma:literal>e</emma:literal>
                </emma:interpretation>
                <emma:interpretation id="interp8" emma:lang="it-IT" emma:confidence="0">
                  <emma:literal>@</emma:literal>
                </emma:interpretation>
                <emma:interpretation id="interp9" emma:lang="it-IT" emma:confidence="0">
                  <emma:literal>0</emma:literal>
                </emma:interpretation>
              </emma:one-of>
            </emma:emma>
          </inkml:annotationXML>
          <inkml:trace contextRef="#ctx0" brushRef="#br0" timeOffset="895.5421">1236 453 0,'46'46'16,"23"-46"-16,22 0 0,1-23 0,-24 0 15,-22-23-15,0 1 16,-46-70-1,-46 47 17,-22-1-17,-1 23 1,0 23 0,1 46-1,45 23 1,0 45-1,69 1 1,22 0 0,47-24-1,-1-22 1,-45-46 0,-23-23-1,-1-68 16,-68-1-31,1 23 32,-24 24-32,0 22 15,-23 46 1,1 68 15,45 1-15,46-1-1,45-22 1,47-23 0,-69-69-1,-1-23 1,-22-68 0,-46 45-1,0 0 1,-22 46 15,22 46-15,23 46-1,46 91 1,91-114 0,-137-46-1</inkml:trace>
        </inkml:traceGroup>
        <inkml:traceGroup>
          <inkml:annotationXML>
            <emma:emma xmlns:emma="http://www.w3.org/2003/04/emma" version="1.0">
              <emma:interpretation id="{B09D7788-9328-4724-B014-3D9B9BCC82BC}" emma:medium="tactile" emma:mode="ink">
                <msink:context xmlns:msink="http://schemas.microsoft.com/ink/2010/main" type="inkWord" rotatedBoundingBox="11773,11554 16096,11773 16055,12570 11733,12351"/>
              </emma:interpretation>
              <emma:one-of disjunction-type="recognition" id="oneOf2">
                <emma:interpretation id="interp10" emma:lang="it-IT" emma:confidence="0">
                  <emma:literal>00</emma:literal>
                </emma:interpretation>
                <emma:interpretation id="interp11" emma:lang="it-IT" emma:confidence="0">
                  <emma:literal>60</emma:literal>
                </emma:interpretation>
                <emma:interpretation id="interp12" emma:lang="it-IT" emma:confidence="0">
                  <emma:literal>80</emma:literal>
                </emma:interpretation>
                <emma:interpretation id="interp13" emma:lang="it-IT" emma:confidence="0">
                  <emma:literal>o</emma:literal>
                </emma:interpretation>
                <emma:interpretation id="interp14" emma:lang="it-IT" emma:confidence="0">
                  <emma:literal>co</emma:literal>
                </emma:interpretation>
              </emma:one-of>
            </emma:emma>
          </inkml:annotationXML>
          <inkml:trace contextRef="#ctx0" brushRef="#br1" timeOffset="3153.4414">3959-4 0,'-68'0'0,"-1"22"0,23 70 0,23-1 15,23 1-15,23 22 16,46-45-1,23-23 1,-1-23 0,1-23-1,-24-23 1,-22 0 0,-23-91-1,0-24 1,-69 47-1,-23-1 1,1 46 0,-24 24-1,24 44 1,-1 70 0,46 22-1,23 24 1,69-24 15,45-22-15,23-47-1,-45-68 1,-23-45 0,-47-47-1,-67 47 1,-1-1-1,0 23 1,-23 69 0,1 46-1,22 45 1,115-91 0,-69-23-1</inkml:trace>
        </inkml:traceGroup>
        <inkml:traceGroup>
          <inkml:annotationXML>
            <emma:emma xmlns:emma="http://www.w3.org/2003/04/emma" version="1.0">
              <emma:interpretation id="{B1EB1B13-4AEB-4BF2-8AB1-AB380F1C8BA8}" emma:medium="tactile" emma:mode="ink">
                <msink:context xmlns:msink="http://schemas.microsoft.com/ink/2010/main" type="inkWord" rotatedBoundingBox="13686,11477 14483,12095 14106,12582 13308,11963"/>
              </emma:interpretation>
              <emma:one-of disjunction-type="recognition" id="oneOf3">
                <emma:interpretation id="interp15" emma:lang="it-IT" emma:confidence="0">
                  <emma:literal>la</emma:literal>
                </emma:interpretation>
                <emma:interpretation id="interp16" emma:lang="it-IT" emma:confidence="0">
                  <emma:literal>La</emma:literal>
                </emma:interpretation>
                <emma:interpretation id="interp17" emma:lang="it-IT" emma:confidence="0">
                  <emma:literal>che</emma:literal>
                </emma:interpretation>
                <emma:interpretation id="interp18" emma:lang="it-IT" emma:confidence="0">
                  <emma:literal>a</emma:literal>
                </emma:interpretation>
                <emma:interpretation id="interp19" emma:lang="it-IT" emma:confidence="0">
                  <emma:literal>le</emma:literal>
                </emma:interpretation>
              </emma:one-of>
            </emma:emma>
          </inkml:annotationXML>
          <inkml:trace contextRef="#ctx0" brushRef="#br0" timeOffset="5685.7652">5584 41 0,'-46'23'0,"1"23"0,-1 45 0,69 47 15,22-1 1,70 0 0,22-45-1,23-23 1,-22-69 0,-24-23-1,-45-46 1,-24-45-1,-67-24 1,-24 24 0,-46 22-1,1 47 1,-24 67 0,24 24-1,-1 46 1,69-1-1,23 24 1,46-47 0,69-22 15,-24-23-15,1-46-1,-47-23 1,-22-22-1,-46 22 1,-22 0 0,-1 46-1,0 69 1,23 45 0,92 46-1,114-114 1,-183-46-1</inkml:trace>
        </inkml:traceGroup>
        <inkml:traceGroup>
          <inkml:annotationXML>
            <emma:emma xmlns:emma="http://www.w3.org/2003/04/emma" version="1.0">
              <emma:interpretation id="{218E4D55-699F-46E7-8123-A2B5711CA87C}" emma:medium="tactile" emma:mode="ink">
                <msink:context xmlns:msink="http://schemas.microsoft.com/ink/2010/main" type="inkWord" rotatedBoundingBox="15624,11799 16146,12429 15862,12665 15339,12035"/>
              </emma:interpretation>
              <emma:one-of disjunction-type="recognition" id="oneOf4">
                <emma:interpretation id="interp20" emma:lang="it-IT" emma:confidence="0">
                  <emma:literal>8</emma:literal>
                </emma:interpretation>
                <emma:interpretation id="interp21" emma:lang="it-IT" emma:confidence="0">
                  <emma:literal>ò</emma:literal>
                </emma:interpretation>
                <emma:interpretation id="interp22" emma:lang="it-IT" emma:confidence="0">
                  <emma:literal>Ò</emma:literal>
                </emma:interpretation>
                <emma:interpretation id="interp23" emma:lang="it-IT" emma:confidence="0">
                  <emma:literal>.</emma:literal>
                </emma:interpretation>
                <emma:interpretation id="interp24" emma:lang="it-IT" emma:confidence="0">
                  <emma:literal>3</emma:literal>
                </emma:interpretation>
              </emma:one-of>
            </emma:emma>
          </inkml:annotationXML>
          <inkml:trace contextRef="#ctx0" brushRef="#br0" timeOffset="6295.1636">7621 705 0,'23'91'0,"45"1"0,1-46 16,45-23-1,-45-23 1,0-46 0,-47-46-1,-44 1 1,-47-24-1,-23 47 1,-22 22 0,22 69-1,24 0 1,45 45 0,69 1 15,68 23-16,23-47 1,-45-22 0,-46-46-1,-69-91 1,-206-161 0,23 92-1,206 183 1</inkml:trace>
        </inkml:traceGroup>
      </inkml:traceGroup>
    </inkml:traceGroup>
  </inkml:traceGroup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0:28.24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FD8F928E-2395-4555-A23E-E6842E7C45DC}" emma:medium="tactile" emma:mode="ink">
          <msink:context xmlns:msink="http://schemas.microsoft.com/ink/2010/main" type="inkDrawing" rotatedBoundingBox="4951,8433 21586,9398 21177,16454 4542,15488" hotPoints="20831,8948 20901,15691 5016,15856 4946,9113" semanticType="enclosure" shapeName="Rectangle">
            <msink:sourceLink direction="with" ref="{EDAB9994-317D-4C90-B888-9DC2CBB8754E}"/>
            <msink:destinationLink direction="with" ref="{F11FAE60-EF8C-4448-B59A-F8A32BFDC1FD}"/>
          </msink:context>
        </emma:interpretation>
      </emma:emma>
    </inkml:annotationXML>
    <inkml:trace contextRef="#ctx0" brushRef="#br0">724 321 0,'23'-23'0,"0"23"15,69 23-15,68 23 0,69-1 0,45-22 31,1 23-31,45-23 16,23 0 15,24 0-31,44 0 32,1 22-17,46-22 1,0 0-1,22-23 1,-22 23 0,0-23-1,-1 0 1,1 0 15,22 0-31,24 23 16,-1 0-1,-22-23 1,-1 23 0,1 22-1,22-45 1,-22 46 0,-24-23-1,1 0 1,0 0-1,-23 0 17,-24-23-17,1 0 1,-23 23 0,-45-23-1,22 22 1,-46-22-1,-22 23 1,-24 0 0,-22-23-1,-46 0 1,-23 23 0,-69-23-1,-22 0 1,-69 0-1,-23 23 1,23 0 0,-23 46-1,0-1 1,0 47 0,0 22-1,22 23 16,1 46-15,0-46 0,46 115-1,0 22 1,-1 24 0,24 45-1,-24 0 1,1 0-1,0 46 1,-24 0 0,-22-23-1,-23 0 17,0-23-17,0 0-15,0-46 31,0-68-31,0-23 32,0 23-17,23-161 1,0-45 0,-23 0-1,0-46 1,0 0-1,0 0 17,0 0-32,0 0 15,0 0 1,-23 0 0,0 23-1,-22-1 16,-24 1-15,-23-23 0,-22 46-1,-23-23 1,-46 0 0,-23 23-1,-23-23 1,-46-23-1,-22 22 1,-24-22 0,-22 0-1,-23-22 1,-23 22 0,-23-46-1,-46 0 1,1-23-1,-24 24 17,47 22-32,-70-23 31,24 0-15,-24 23-1,24 0 1,-24 1-1,24-1 1,-24 23 0,24-23-1,-1 23 1,23 0 0,1 0-1,-1 23 1,23-23 15,1 0-31,-1 0 16,0-23-1,0 0 1,-22-23 0,22 23-1,0 69 1,46-69-1,69 0 17,45 0-17,69 0 1,69 1 0,45 22-1,1 0 1,45 0-1,46 0 1,0 0 0,0 0-1,0 0 1,0 0 0,0 0-1,0-92 1,23-68-1,-23 160 1</inkml:trace>
  </inkml:traceGroup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0:58.35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64F4312-592E-4675-A0E5-288DEC68CE13}" emma:medium="tactile" emma:mode="ink">
          <msink:context xmlns:msink="http://schemas.microsoft.com/ink/2010/main" type="inkDrawing" rotatedBoundingBox="1111,4246 31472,6007 31458,6245 1097,4484" semanticType="strikethrough" shapeName="Other">
            <msink:sourceLink direction="with" ref="{38568D49-19DD-433C-B47E-E0DC4AB6E447}"/>
          </msink:context>
        </emma:interpretation>
      </emma:emma>
    </inkml:annotationXML>
    <inkml:trace contextRef="#ctx0" brushRef="#br0">0 38 0,'69'0'16,"-1"0"-16,1-23 0,45 23 0,1 0 15,-1-23-15,1 23 16,45 0 0,23 0-1,0 0 1,23 0-1,-23 0 17,0 0-17,23 23 1,23-23 0,0 0-1,45 23 1,-22-23-1,23 0 1,-1 0 0,24 23-1,22 0 1,46-23 0,0 23-1,23-23 1,46 22-1,-46 1 1,23 0 0,0 0-1,45 23 1,1-23 15,0 23-15,22-24-1,1 24 1,22-23 0,1 23-1,-1 0 1,1-1 0,22 1-1,0 0 1,23-23-1,-22 23 1,22-1 0,23-22-1,-23 23 1,0-23 0,23 0-1,-22 22 16,-1-22-31,23 0 32,-46 0-17,0 0 1,1 0 0,-1 0-1,0-46 1,-45 46-1,-1 0 1,184 22 15,0 1-15,-207-23 0,1 0-1,-23 0 1,-46 23-1,23-24 1,0 1 0,-46 0-1,0 23 1,-23-23 0,-23 0-1,1-23 1,-24 23-1,-22 0 1,-1-1 0,24 1-1,-69-23 17,22 23-17,-22 0 1,-46 0-1,0 0 1,-22 0 0,-24-23-1,-69 0 1,47 0 0,-1 23-1,1-23 1,-1 0-1,-22 23 1,-24-1 0,1 1-1,-23 0 17,-23-69-32,-23 46 15,-92 0 16,92 0-31</inkml:trace>
  </inkml:traceGroup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1:17.90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fitToCurve" value="1"/>
    </inkml:brush>
    <inkml:brush xml:id="br3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36BC5E6A-A103-4DCB-B174-E938F637449A}" emma:medium="tactile" emma:mode="ink">
          <msink:context xmlns:msink="http://schemas.microsoft.com/ink/2010/main" type="writingRegion" rotatedBoundingBox="1087,971 31815,2125 31600,7848 872,6694"/>
        </emma:interpretation>
      </emma:emma>
    </inkml:annotationXML>
    <inkml:traceGroup>
      <inkml:annotationXML>
        <emma:emma xmlns:emma="http://www.w3.org/2003/04/emma" version="1.0">
          <emma:interpretation id="{92014669-F1C7-4D2A-B9F9-F31B4757034A}" emma:medium="tactile" emma:mode="ink">
            <msink:context xmlns:msink="http://schemas.microsoft.com/ink/2010/main" type="paragraph" rotatedBoundingBox="3277,805 31148,2192 31028,4600 3157,321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E4179EE1-C94E-4E25-9417-E55D6657A73E}" emma:medium="tactile" emma:mode="ink">
              <msink:context xmlns:msink="http://schemas.microsoft.com/ink/2010/main" type="line" rotatedBoundingBox="3277,805 31148,2192 31028,4600 3157,3213"/>
            </emma:interpretation>
          </emma:emma>
        </inkml:annotationXML>
        <inkml:traceGroup>
          <inkml:annotationXML>
            <emma:emma xmlns:emma="http://www.w3.org/2003/04/emma" version="1.0">
              <emma:interpretation id="{CF2361FC-6222-48B9-88AA-909A1A8E4941}" emma:medium="tactile" emma:mode="ink">
                <msink:context xmlns:msink="http://schemas.microsoft.com/ink/2010/main" type="inkWord" rotatedBoundingBox="3266,1038 6307,1189 6219,2946 3178,2795"/>
              </emma:interpretation>
              <emma:one-of disjunction-type="recognition" id="oneOf0">
                <emma:interpretation id="interp0" emma:lang="it-IT" emma:confidence="0">
                  <emma:literal>à</emma:literal>
                </emma:interpretation>
                <emma:interpretation id="interp1" emma:lang="it-IT" emma:confidence="0">
                  <emma:literal>a</emma:literal>
                </emma:interpretation>
                <emma:interpretation id="interp2" emma:lang="it-IT" emma:confidence="0">
                  <emma:literal>€</emma:literal>
                </emma:interpretation>
                <emma:interpretation id="interp3" emma:lang="it-IT" emma:confidence="0">
                  <emma:literal>%</emma:literal>
                </emma:interpretation>
                <emma:interpretation id="interp4" emma:lang="it-IT" emma:confidence="0">
                  <emma:literal>,</emma:literal>
                </emma:interpretation>
              </emma:one-of>
            </emma:emma>
          </inkml:annotationXML>
          <inkml:trace contextRef="#ctx0" brushRef="#br0">2222-1438 0,'46'0'0,"0"-23"15,0-46-15,-23 1 0,22-1 0,-22 23 16,46 0-1,0 1 1,45-1 0,23 23-1,1 23 1,-24 46 0,23-1 15,-22 24-16,-1 23 1,23-1 0,1 1-1,-1-24 1,-23-22 0,-22-46-1,-23-46 1,-1-22-1,-22-24 1,0 1 0,-46-24-1,45 69 1,-22 24 0,-23 22-1,23 22 1,46 47-1,0 46 1,22-24 15,46-22-15,24-1 0,-1-45-1,-46-23 1,-68 0-1,-23 0 1,-46 46 0,-23-69-1,46 23 1</inkml:trace>
          <inkml:trace contextRef="#ctx0" brushRef="#br0" timeOffset="1250.048">3229-2743 0,'0'0'0,"23"-22"16,46-1-16,-23-23 16,45-137-16,-68 137 15,0 23 1,-23 0-1,0 23 1,0 0 0,0 23-1,0 46 1,-23-1 15,46 1-31,-23 23 16,0-24-1,0 1 17,0 0-17,23-1 1,-23-45 0,23 23-1,-23-46 1,22 23-1,-22-23 1,-22-23 0,22 23-1,-46 0 1,0 0 0,0 23-1,1 0 1,45 0-1,22-1 1,24-22 0,23 0-1,-1 0 1,1 0 15,-46 0-15,0 0-1,-23 0 1,-23-22 0,46-47-1,-23 69 1</inkml:trace>
          <inkml:trace contextRef="#ctx0" brushRef="#br0" timeOffset="1819.4058">4007-2971 0,'69'-46'0,"68"46"0,23 0 16,-45 0-16,-1 46 15,-45 22 17,-46 1-17,-92 22 1,-45 24-1,-1-1 1,47-45 0,22 0-1,46-47 1,23 1 0,45 0-1,24 0 1,22 0-1,-22-23 1,-23 0 0,-47 0-1,-22 0 1,0 0 0,-68 0-1,-1-69 1,69 69-1</inkml:trace>
        </inkml:traceGroup>
        <inkml:traceGroup>
          <inkml:annotationXML>
            <emma:emma xmlns:emma="http://www.w3.org/2003/04/emma" version="1.0">
              <emma:interpretation id="{EE7577E2-4A5D-434C-BFB9-B25EBE24716B}" emma:medium="tactile" emma:mode="ink">
                <msink:context xmlns:msink="http://schemas.microsoft.com/ink/2010/main" type="inkWord" rotatedBoundingBox="11774,1784 16263,2008 16175,3777 11686,3553"/>
              </emma:interpretation>
              <emma:one-of disjunction-type="recognition" id="oneOf1">
                <emma:interpretation id="interp5" emma:lang="it-IT" emma:confidence="0">
                  <emma:literal>in</emma:literal>
                </emma:interpretation>
                <emma:interpretation id="interp6" emma:lang="it-IT" emma:confidence="0">
                  <emma:literal>sì</emma:literal>
                </emma:interpretation>
                <emma:interpretation id="interp7" emma:lang="it-IT" emma:confidence="0">
                  <emma:literal>rià</emma:literal>
                </emma:interpretation>
                <emma:interpretation id="interp8" emma:lang="it-IT" emma:confidence="0">
                  <emma:literal>via</emma:literal>
                </emma:interpretation>
                <emma:interpretation id="interp9" emma:lang="it-IT" emma:confidence="0">
                  <emma:literal>no</emma:literal>
                </emma:interpretation>
              </emma:one-of>
            </emma:emma>
          </inkml:annotationXML>
          <inkml:trace contextRef="#ctx0" brushRef="#br0" timeOffset="11987.765">10735-775 0,'68'-68'16,"-22"-1"-16,23-23 0,-46 70 31,0-1-31,22-46 16,24 46 15,0-23-15,22 46-1,-22 0 1,-23 46-1,22 23 1,1 22 0,22 1-1,24-1 1,-1-22 0,24-23-1,22-46 1,-23-23-1,-45-23 1,-1-45 0,-22-1-1,-23-22 1,-1 45 0,1 0-1,-46 69 16,23-22-15,-23 44 0,69 1-1,-1 69 1,24-1 0,-1-22-1,47-46 1,-1 0 15,0-23-31,23-46 16,-22 0-1,22-45 1,-46 45 0,24 0-1,-24 46 16,92 23-15,-23 46 0,0 45-1,-23 1 1,-22 22 0,-47-23-1,-45-22 1,-69-46-1,-91-69 1,-47-92 0,161 115-1</inkml:trace>
          <inkml:trace contextRef="#ctx0" brushRef="#br0" timeOffset="12783.694">12268-1919 0,'69'0'0,"22"-23"15,-22 0-15,-1-45 0,-22-1 16,0 0 0,-23 24-1,0-1 1,-23 46 15,-23 0-15,23 46-1,-23 45 1,0 24 0,23 22-1,-46 0 1,23-45 0,-22-46-1,-47-1 1,1-45-1,22 0 1,46 0 0,23 0-1,69 0 1,68 0 0,0 0-1,1 0 1,-93 0 15,-22 0-15,0 0-1,-46-23 1,46-45 0,-23 68-1</inkml:trace>
          <inkml:trace contextRef="#ctx0" brushRef="#br0" timeOffset="13207.5384">12909-2285 0,'114'-23'0,"-22"23"0,68 46 0,-23-23 16,-22 23-1,-93-1 1,-67 47 15,-116 45-15,70-22-1,22-24 1,69-45 0,46 0-1,46-23 1,45-23 0,-68 0-1,-69-23 1,-92-46-1,92 69 1</inkml:trace>
        </inkml:traceGroup>
        <inkml:traceGroup>
          <inkml:annotationXML>
            <emma:emma xmlns:emma="http://www.w3.org/2003/04/emma" version="1.0">
              <emma:interpretation id="{BDAB4CC2-2F96-4406-9A91-8AB36E9004A9}" emma:medium="tactile" emma:mode="ink">
                <msink:context xmlns:msink="http://schemas.microsoft.com/ink/2010/main" type="inkWord" rotatedBoundingBox="26390,1955 31148,2192 31028,4600 26270,4363"/>
              </emma:interpretation>
              <emma:one-of disjunction-type="recognition" id="oneOf2">
                <emma:interpretation id="interp10" emma:lang="it-IT" emma:confidence="0">
                  <emma:literal>dì</emma:literal>
                </emma:interpretation>
                <emma:interpretation id="interp11" emma:lang="it-IT" emma:confidence="0">
                  <emma:literal>sì</emma:literal>
                </emma:interpretation>
                <emma:interpretation id="interp12" emma:lang="it-IT" emma:confidence="0">
                  <emma:literal>ì</emma:literal>
                </emma:interpretation>
                <emma:interpretation id="interp13" emma:lang="it-IT" emma:confidence="0">
                  <emma:literal>rià</emma:literal>
                </emma:interpretation>
                <emma:interpretation id="interp14" emma:lang="it-IT" emma:confidence="0">
                  <emma:literal>sai</emma:literal>
                </emma:interpretation>
              </emma:one-of>
            </emma:emma>
          </inkml:annotationXML>
          <inkml:trace contextRef="#ctx0" brushRef="#br0" timeOffset="30253.1148">27302-1690 0,'46'-23'15,"22"-46"-15,138 1 0,-91 45 16,-24 23 0,-45 0-1,-46 0 1,0 0 0,0 0-1,-23-23 16,23 23-15,0-23 0,-23 23-1,46-23 1,0-22 0,0-1-1,46-23 1,-69 69-1,0-23 1,0 23 0,0 0-1,-23 46 1,-46 91 0,69 1-1,-23-1 1,0 23-1,23-46 1,-23-22 15,1-23-15,-24-24 0,-23-22-1,1-23 1,45 0-1,0 0 1,23 0 0,46 23-1,68 0 1,0-23 0,-22 0-1,-92 0 1,0 0-1,23-91 17,-23-1-32,0 92 15</inkml:trace>
          <inkml:trace contextRef="#ctx0" brushRef="#br0" timeOffset="30643.7548">28423-1873 0,'69'0'0,"114"46"16,46 91-16,-183-68 31,-46-24-31,-23-22 31,-115 69-15,-22 22 0,46 1-1,68-1 1,138-91-1,22 46 1,69-1 0,0 47-1,-91-24 1,-92-91 0</inkml:trace>
          <inkml:trace contextRef="#ctx0" brushRef="#br0" timeOffset="29259.9126">25334-271 0,'69'-23'16,"45"-23"-16,23-23 0,24 1 0,-1-1 16,-23 1-1,0 45 1,1-23 15,22 46-31,-46 23 31,1 23-15,-24 68 0,1 23-1,-1 1 1,1-24 0,22-23-1,-22-45 1,22-46-1,1-46 1,45-68 0,-69-23-1,-68 91 1,0 0 0,-23 0-1,0 46 1,23 0 15,0 23-31,68 46 31,70-23-15,22-46 0,23 0-1,-46-46 1,0 23-1,46-46 1,-46 69 0,0 46-1,0 69 1,23 45 0,-22 69-1,-47-46 1,-68-115-1,-69-68 1,-91-91 0,-70-92-1,184 183 1</inkml:trace>
        </inkml:traceGroup>
      </inkml:traceGroup>
    </inkml:traceGroup>
    <inkml:traceGroup>
      <inkml:annotationXML>
        <emma:emma xmlns:emma="http://www.w3.org/2003/04/emma" version="1.0">
          <emma:interpretation id="{F8664300-EDA2-4DF7-80E4-B5070188E60D}" emma:medium="tactile" emma:mode="ink">
            <msink:context xmlns:msink="http://schemas.microsoft.com/ink/2010/main" type="paragraph" rotatedBoundingBox="1006,3147 16582,3731 16526,5220 950,463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9137A53-F10D-44FF-BED9-FA4217C0044D}" emma:medium="tactile" emma:mode="ink">
              <msink:context xmlns:msink="http://schemas.microsoft.com/ink/2010/main" type="line" rotatedBoundingBox="1006,3147 16582,3731 16526,5220 950,4635"/>
            </emma:interpretation>
          </emma:emma>
        </inkml:annotationXML>
        <inkml:traceGroup>
          <inkml:annotationXML>
            <emma:emma xmlns:emma="http://www.w3.org/2003/04/emma" version="1.0">
              <emma:interpretation id="{CE69DFBD-4506-4DBE-81A9-DC66794FBE0C}" emma:medium="tactile" emma:mode="ink">
                <msink:context xmlns:msink="http://schemas.microsoft.com/ink/2010/main" type="inkWord" rotatedBoundingBox="1006,3147 6452,3351 6396,4839 950,4635"/>
              </emma:interpretation>
              <emma:one-of disjunction-type="recognition" id="oneOf3">
                <emma:interpretation id="interp15" emma:lang="it-IT" emma:confidence="0">
                  <emma:literal>Fazio</emma:literal>
                </emma:interpretation>
                <emma:interpretation id="interp16" emma:lang="it-IT" emma:confidence="0">
                  <emma:literal>dotato</emma:literal>
                </emma:interpretation>
                <emma:interpretation id="interp17" emma:lang="it-IT" emma:confidence="0">
                  <emma:literal>optato</emma:literal>
                </emma:interpretation>
                <emma:interpretation id="interp18" emma:lang="it-IT" emma:confidence="0">
                  <emma:literal>attizzo</emma:literal>
                </emma:interpretation>
                <emma:interpretation id="interp19" emma:lang="it-IT" emma:confidence="0">
                  <emma:literal>tatto</emma:literal>
                </emma:interpretation>
              </emma:one-of>
            </emma:emma>
          </inkml:annotationXML>
          <inkml:trace contextRef="#ctx0" brushRef="#br1" timeOffset="-5782.4486">552-1026 0,'23'22'16,"-23"162"-16,-23-1 0,23 0 15,0-23 1,0 0-1,23-68 1,-23-24 0,0-45-1,0-23 17,-23-91-17,-23-47 1,23-22-1,-22 0 1,45 160 0</inkml:trace>
          <inkml:trace contextRef="#ctx0" brushRef="#br1" timeOffset="-5264.8506">369-912 0,'114'0'0,"24"0"0,45 23 31,-23-46-31,-23 0 16,-45 0-1,-24 23 16,-45 0-31,-23 0 16,0 23 0,-23 23-1,0 23 1,23 22 0,-22 46-1,22 1 16,22-1-15,1 0 0,-23-45-1,0-46 1,0-24 0,0 1-1,0-46 1,0 1-1,-23-93 1,1 1 0,22 114-1</inkml:trace>
          <inkml:trace contextRef="#ctx0" brushRef="#br1" timeOffset="-4460.1322">804-843 0,'-23'23'16,"0"45"-16,-69 24 0,24-1 0,22-22 16,23-46-1,23 0 1,69-46 0,45-23-1,23-23 1,-45 24-1,-23 22 17,-47 0-17,-44 46 1,-70 45 0,-22 1-1,45 23 16,23-24-31,69-22 32,0 0-32,69-23 15,-1-46 1,1 23 0,-70-23 15,-22 23-16,-22 23 1,-116 45 0,47 1-1,45-23 1,23 0 0,46-24-1,23-22 1,45 0-1,-45 0 1,-46 0 0,-23 0-1,-23 46 1,24-114 0,22 68-1</inkml:trace>
          <inkml:trace contextRef="#ctx0" brushRef="#br0" timeOffset="-2957.1447">2337-752 0,'68'69'0,"-22"45"15,46 24-15,-24 22 16,1-23 0,0-23 15,-46-45-31,-1-46 31,-22 0-31,0-46 31,-68-114-15,-1-23 0,1-1-1,68 161 1</inkml:trace>
          <inkml:trace contextRef="#ctx0" brushRef="#br0" timeOffset="-2482.5172">2200-843 0,'91'-46'0,"69"69"15,23-23-15,0 0 16,0 0 0,-22 0-1,-70 23 1,-68 0 0,0-23-1,-46 45 1,-46 47-1,-22-1 17,-1 47-17,1-24 1,-1 23 0,24 1-1,22-47 1,46-45-1,0-23 1,23-23 0,45-46-1,24-114 1,-92 160 0</inkml:trace>
          <inkml:trace contextRef="#ctx0" brushRef="#br0" timeOffset="-964.8808">4488-752 0,'23'23'16,"0"0"-16,-1 46 0,24-1 0,23 47 15,0-1 1,22 23 0,-22-22-1,-1-1 1,-45-45-1,23-46 1,-23 0 0,-23-23-1,46-23 1,-23 23 0,45-46-1,-22 23 1,0 0-1,-1-23 1,1 1 0,0-47-1,0 1 1,-46-24 0,0 24-1,0 22 1,0 46 15,-23-23-15,0 24-1,-46-1 1,-22 0 0,-69-23-1,-46 0 1,23 23-1,22 0 1,70 1 0,68 22-1,69-23 1,68-23 0,-114 46-1</inkml:trace>
          <inkml:trace contextRef="#ctx0" brushRef="#br2" timeOffset="-17384.4566">71 141 0,'-22'0'0,"22"23"0,0-1 0,22 47 15,24-23-15,23 0 0,-1-24 16,24-22 0,-23-22-1,-24-1 1,-22-23 0,-23-23-1,-23 1 1,-22-1-1,-47 23 1,1 23 0,-1 23-1,23 23 1,24 23 0,22 23-1,23-1 16,46 24-15,-1-24 0,24-22-1,22-23 1,-45-46 0,0 0-1,-46-22 1,0-1-1,-23 0 1,0 23 0,0 0-1,0 23 1,23 23 0,0 23-1,23-23 1,0 23-1,23-46 1,-23-69 0,-23 69-1</inkml:trace>
        </inkml:traceGroup>
        <inkml:traceGroup>
          <inkml:annotationXML>
            <emma:emma xmlns:emma="http://www.w3.org/2003/04/emma" version="1.0">
              <emma:interpretation id="{EF55CDA5-9F5F-4A76-8A18-B66054D97811}" emma:medium="tactile" emma:mode="ink">
                <msink:context xmlns:msink="http://schemas.microsoft.com/ink/2010/main" type="inkWord" rotatedBoundingBox="9382,3681 13671,3842 13624,5081 9335,4920"/>
              </emma:interpretation>
              <emma:one-of disjunction-type="recognition" id="oneOf4">
                <emma:interpretation id="interp20" emma:lang="it-IT" emma:confidence="0">
                  <emma:literal>Max</emma:literal>
                </emma:interpretation>
                <emma:interpretation id="interp21" emma:lang="it-IT" emma:confidence="0">
                  <emma:literal>Fax</emma:literal>
                </emma:interpretation>
                <emma:interpretation id="interp22" emma:lang="it-IT" emma:confidence="0">
                  <emma:literal>Tax</emma:literal>
                </emma:interpretation>
                <emma:interpretation id="interp23" emma:lang="it-IT" emma:confidence="0">
                  <emma:literal>Max)</emma:literal>
                </emma:interpretation>
                <emma:interpretation id="interp24" emma:lang="it-IT" emma:confidence="0">
                  <emma:literal>Tax)</emma:literal>
                </emma:interpretation>
              </emma:one-of>
            </emma:emma>
          </inkml:annotationXML>
          <inkml:trace contextRef="#ctx0" brushRef="#br1" timeOffset="6080.3116">8424-523 0,'68'0'0,"47"23"0,68 23 0,23-23 0,0-23 32,-23-23-32,-23 0 31,0 23-15,-45 23-1,-47-23 1,-45 23-1,-23 22 1,0 1 0,0 23-1,0 22 1,0 47 0,46-24-1,-46 23 1,23-22-1,0-47 1,-23-22 0,0-23-1,0-23 1,0 0 0,-23-46-1,23-91 16,0 137-15</inkml:trace>
          <inkml:trace contextRef="#ctx0" brushRef="#br1" timeOffset="5491.4218">8561-340 0,'23'92'0,"-23"22"0,23 46 16,0 0 0,-23-22-1,22-24 1,-22-45 0,0-1-1,23-45 1,-23-46-1,0-114 1,23-46 0,-23 183-1</inkml:trace>
          <inkml:trace contextRef="#ctx0" brushRef="#br1" timeOffset="6895.7726">9110-225 0,'-46'68'0,"-68"47"0,-23-1 16,68-22 0,46-47-1,46-45 1,23 0-1,91-23 1,46-68 0,0 22-1,-46 23 1,-68 24 0,-46 22 15,-23 22-16,-46 47 1,-68 46 0,-1-24-1,47 1 1,68-70 0,68 1-1,70-23 1,22-23-1,-46 23 1,-68-22 0,-46 67-1,-91-113 1,91 68 0</inkml:trace>
          <inkml:trace contextRef="#ctx0" brushRef="#br0" timeOffset="8939.7964">10895-203 0,'23'-22'0,"0"-24"0,45 23 0,1 23 15,-23 0-15,0 46 0,-1-1 16,-22 1-1,-23-46 1,0 0 0,0 0-1,0 0 1,0 0 0,0 0-1,23 23 16,-23 23-31,46 45 32,23 24-32,22 22 15,23-23 1,1 24 0,22-47-1,-45 1 1,-24-24 15,-22-22-15,-23-23-1,-23 0 1,-46-23 0,0-137-1,-22-23 1,68 160-1</inkml:trace>
          <inkml:trace contextRef="#ctx0" brushRef="#br0" timeOffset="9438.839">11032-317 0,'92'-23'0,"68"23"15,92 23-15,22 46 16,1-24 0,-46-22-1,-23 0 16,-92 0-31,-45 0 32,-69 0-17,-46 23 1,0 22 0,-45 24-1,-1 22 1,1 46-1,22-45 1,0-24 0,24 1-1,45-46 1,0-1 0,45-22-1,24-69 16,-69 46-31</inkml:trace>
        </inkml:traceGroup>
        <inkml:traceGroup>
          <inkml:annotationXML>
            <emma:emma xmlns:emma="http://www.w3.org/2003/04/emma" version="1.0">
              <emma:interpretation id="{E250EC86-6C0B-42CD-8EA8-FF9A17690649}" emma:medium="tactile" emma:mode="ink">
                <msink:context xmlns:msink="http://schemas.microsoft.com/ink/2010/main" type="inkWord" rotatedBoundingBox="15020,3948 16572,4006 16530,5105 14979,5047"/>
              </emma:interpretation>
              <emma:one-of disjunction-type="recognition" id="oneOf5">
                <emma:interpretation id="interp25" emma:lang="it-IT" emma:confidence="0">
                  <emma:literal>T</emma:literal>
                </emma:interpretation>
                <emma:interpretation id="interp26" emma:lang="it-IT" emma:confidence="0">
                  <emma:literal>n</emma:literal>
                </emma:interpretation>
                <emma:interpretation id="interp27" emma:lang="it-IT" emma:confidence="0">
                  <emma:literal>p</emma:literal>
                </emma:interpretation>
                <emma:interpretation id="interp28" emma:lang="it-IT" emma:confidence="0">
                  <emma:literal>*</emma:literal>
                </emma:interpretation>
                <emma:interpretation id="interp29" emma:lang="it-IT" emma:confidence="0">
                  <emma:literal>P</emma:literal>
                </emma:interpretation>
              </emma:one-of>
            </emma:emma>
          </inkml:annotationXML>
          <inkml:trace contextRef="#ctx0" brushRef="#br0" timeOffset="10566.812">14053 3 0,'68'69'0,"47"23"0,22 68 0,0-23 32,24 23-17,-47-45 1,-45-47 0,-46-22-1,0-23 1,-23-23-1,-92-92 1,23-68 0,-22-46-1,-47 0 1,-22 23 15,23 92-31,114 22 31,23 0-31,46 47 32,68-1-32,69 46 15,69 22 1,-23 24 15,0-46-15,22 0-1,-159-23 1,-69 0 0,-46 0-1,-23 45 1,-22 24 0,-24 46-1,1 22 16,22 23-31,23-46 16,0-22 15,1-23-15,22-24 0,-23-22-1,0-160 1,46 137-1</inkml:trace>
        </inkml:traceGroup>
      </inkml:traceGroup>
    </inkml:traceGroup>
    <inkml:traceGroup>
      <inkml:annotationXML>
        <emma:emma xmlns:emma="http://www.w3.org/2003/04/emma" version="1.0">
          <emma:interpretation id="{27985A90-B50F-4EF2-97C0-C2F72839AA6B}" emma:medium="tactile" emma:mode="ink">
            <msink:context xmlns:msink="http://schemas.microsoft.com/ink/2010/main" type="paragraph" rotatedBoundingBox="1777,4530 31648,4172 31675,6428 1804,678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A9F890D-C38E-47FC-89E4-9C22C2131B82}" emma:medium="tactile" emma:mode="ink">
              <msink:context xmlns:msink="http://schemas.microsoft.com/ink/2010/main" type="inkBullet" rotatedBoundingBox="1781,4848 3524,4828 3547,6765 1804,6786"/>
            </emma:interpretation>
            <emma:one-of disjunction-type="recognition" id="oneOf6">
              <emma:interpretation id="interp30" emma:lang="it-IT" emma:confidence="0">
                <emma:literal>il</emma:literal>
              </emma:interpretation>
              <emma:interpretation id="interp31" emma:lang="it-IT" emma:confidence="0">
                <emma:literal>¥</emma:literal>
              </emma:interpretation>
              <emma:interpretation id="interp32" emma:lang="it-IT" emma:confidence="0">
                <emma:literal>Y</emma:literal>
              </emma:interpretation>
              <emma:interpretation id="interp33" emma:lang="it-IT" emma:confidence="0">
                <emma:literal>X</emma:literal>
              </emma:interpretation>
              <emma:interpretation id="interp34" emma:lang="it-IT" emma:confidence="0">
                <emma:literal>i,</emma:literal>
              </emma:interpretation>
            </emma:one-of>
          </emma:emma>
        </inkml:annotationXML>
        <inkml:trace contextRef="#ctx0" brushRef="#br3" timeOffset="35792.39">827 896 0,'0'23'0,"0"0"0,22-1 0,1 24 15,0 23-15,23-1 0,23 1 16,-1 23-1,1 22 1,22 23 0,24 1-1,-1 45 1,24-23 0,-24 0-1,0-23 1,-45-45-1,-23-23 1,0-24 0,-46-22-1,0-23 1,-23-137 0,23 137-1</inkml:trace>
        <inkml:trace contextRef="#ctx0" brushRef="#br1" timeOffset="17904.9844">1147 942 0,'0'0'15</inkml:trace>
        <inkml:trace contextRef="#ctx0" brushRef="#br3" timeOffset="36264.0878">2566 621 0,'0'46'0,"-46"137"16,-23-23-16,-22 46 16,-24 46-1,1-46 1,-1 23 0,24-46-1,22-46 16,23-23-15,24-68 0,-24-46-1,69-114 1,-23 114 0</inkml:trace>
      </inkml:traceGroup>
      <inkml:traceGroup>
        <inkml:annotationXML>
          <emma:emma xmlns:emma="http://www.w3.org/2003/04/emma" version="1.0">
            <emma:interpretation id="{38568D49-19DD-433C-B47E-E0DC4AB6E447}" emma:medium="tactile" emma:mode="ink">
              <msink:context xmlns:msink="http://schemas.microsoft.com/ink/2010/main" type="line" rotatedBoundingBox="6714,4471 31648,4172 31672,6203 6738,6502">
                <msink:destinationLink direction="with" ref="{364F4312-592E-4675-A0E5-288DEC68CE13}"/>
                <msink:destinationLink direction="with" ref="{7E1BB501-59C5-4EEF-91E8-53E5DFA77741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9509F1E3-95A4-4792-9375-A1E9AF073075}" emma:medium="tactile" emma:mode="ink">
                <msink:context xmlns:msink="http://schemas.microsoft.com/ink/2010/main" type="inkWord" rotatedBoundingBox="6727,5537 18572,5395 18581,6129 6735,6271">
                  <msink:destinationLink direction="with" ref="{387DEB63-85D5-431E-8360-76D1E297E051}"/>
                  <msink:destinationLink direction="from" ref="{3E199D74-09E6-47D1-A345-D85B19D88B43}"/>
                  <msink:destinationLink direction="with" ref="{057F63B4-8F0E-483E-8A1D-6612A6DE26FA}"/>
                  <msink:destinationLink direction="with" ref="{D01461E5-AF36-472F-8370-8B17EEB0B6A3}"/>
                  <msink:destinationLink direction="with" ref="{05645B1A-CCD3-4E70-BF80-785BBE2DE42C}"/>
                </msink:context>
              </emma:interpretation>
              <emma:one-of disjunction-type="recognition" id="oneOf7">
                <emma:interpretation id="interp35" emma:lang="it-IT" emma:confidence="0">
                  <emma:literal>....</emma:literal>
                </emma:interpretation>
                <emma:interpretation id="interp36" emma:lang="it-IT" emma:confidence="0">
                  <emma:literal>e...</emma:literal>
                </emma:interpretation>
                <emma:interpretation id="interp37" emma:lang="it-IT" emma:confidence="0">
                  <emma:literal>a...</emma:literal>
                </emma:interpretation>
                <emma:interpretation id="interp38" emma:lang="it-IT" emma:confidence="0">
                  <emma:literal>i...</emma:literal>
                </emma:interpretation>
                <emma:interpretation id="interp39" emma:lang="it-IT" emma:confidence="0">
                  <emma:literal>...</emma:literal>
                </emma:interpretation>
              </emma:one-of>
            </emma:emma>
          </inkml:annotationXML>
          <inkml:trace contextRef="#ctx0" brushRef="#br1" timeOffset="18567.1191">13732 1697 0,'92'23'0,"68"45"15,69-68-15,-46-46 16,-183 46-1</inkml:trace>
          <inkml:trace contextRef="#ctx0" brushRef="#br1" timeOffset="18276.0924">8927 1399 0,'46'0'16,"68"46"-16,69 0 0,0-46 0,-183 0 16</inkml:trace>
          <inkml:trace contextRef="#ctx0" brushRef="#br1" timeOffset="18015.3402">5769 1331 0,'92'22'0,"22"1"0,-45-68 16,-69 45-16</inkml:trace>
          <inkml:trace contextRef="#ctx0" brushRef="#br1" timeOffset="18787.8308">16959 1880 0,'46'0'0,"45"23"16,138 0-16,69-69 0,-298 46 15</inkml:trace>
        </inkml:traceGroup>
        <inkml:traceGroup>
          <inkml:annotationXML>
            <emma:emma xmlns:emma="http://www.w3.org/2003/04/emma" version="1.0">
              <emma:interpretation id="{DB981DE7-8CF4-46C3-BDCE-A1206DB6251F}" emma:medium="tactile" emma:mode="ink">
                <msink:context xmlns:msink="http://schemas.microsoft.com/ink/2010/main" type="inkWord" rotatedBoundingBox="22058,6252 22494,6247 22494,6313 22059,6319">
                  <msink:destinationLink direction="with" ref="{DB3DE83A-C131-48DB-AF09-C76F69D163F1}"/>
                </msink:context>
              </emma:interpretation>
              <emma:one-of disjunction-type="recognition" id="oneOf8">
                <emma:interpretation id="interp40" emma:lang="it-IT" emma:confidence="0">
                  <emma:literal>-</emma:literal>
                </emma:interpretation>
                <emma:interpretation id="interp41" emma:lang="it-IT" emma:confidence="0">
                  <emma:literal>.</emma:literal>
                </emma:interpretation>
                <emma:interpretation id="interp42" emma:lang="it-IT" emma:confidence="0">
                  <emma:literal>_</emma:literal>
                </emma:interpretation>
                <emma:interpretation id="interp43" emma:lang="it-IT" emma:confidence="0">
                  <emma:literal>è</emma:literal>
                </emma:interpretation>
                <emma:interpretation id="interp44" emma:lang="it-IT" emma:confidence="0">
                  <emma:literal>é</emma:literal>
                </emma:interpretation>
              </emma:one-of>
            </emma:emma>
          </inkml:annotationXML>
          <inkml:trace contextRef="#ctx0" brushRef="#br1" timeOffset="19035.8872">21101 2086 0,'91'0'0,"69"23"16,24-92-16,-184 69 15</inkml:trace>
        </inkml:traceGroup>
        <inkml:traceGroup>
          <inkml:annotationXML>
            <emma:emma xmlns:emma="http://www.w3.org/2003/04/emma" version="1.0">
              <emma:interpretation id="{E55D9D8C-E1A3-410F-8324-DF28E5F9C028}" emma:medium="tactile" emma:mode="ink">
                <msink:context xmlns:msink="http://schemas.microsoft.com/ink/2010/main" type="inkWord" rotatedBoundingBox="22676,4280 24346,4260 24359,5370 22690,5390"/>
              </emma:interpretation>
              <emma:one-of disjunction-type="recognition" id="oneOf9">
                <emma:interpretation id="interp45" emma:lang="it-IT" emma:confidence="0">
                  <emma:literal>Ma</emma:literal>
                </emma:interpretation>
                <emma:interpretation id="interp46" emma:lang="it-IT" emma:confidence="0">
                  <emma:literal>Mia</emma:literal>
                </emma:interpretation>
                <emma:interpretation id="interp47" emma:lang="it-IT" emma:confidence="0">
                  <emma:literal>Itr</emma:literal>
                </emma:interpretation>
                <emma:interpretation id="interp48" emma:lang="it-IT" emma:confidence="0">
                  <emma:literal>Iter</emma:literal>
                </emma:interpretation>
                <emma:interpretation id="interp49" emma:lang="it-IT" emma:confidence="0">
                  <emma:literal>ia</emma:literal>
                </emma:interpretation>
              </emma:one-of>
            </emma:emma>
          </inkml:annotationXML>
          <inkml:trace contextRef="#ctx0" brushRef="#br1" timeOffset="20743.9606">21833 141 0,'23'45'0,"-46"70"0,0 68 16,0 23 0,23-69-1,0-45 1,0-69 0,0-23-1,0 0 1,0-46-1,0-137 1,0 23 0,0 160-1</inkml:trace>
          <inkml:trace contextRef="#ctx0" brushRef="#br1" timeOffset="21235.1904">21719 95 0,'91'-23'0,"46"23"0,69 23 16,46 0-16,0-23 15,-23 0 1,-23-23-1,-69 0 1,-46 23 0,-45 0-1,-23 23 1,-23 46 0,-23 22-1,-23 46 16,24 46-31,-1-22 16,0-1 0,23-46-1,0-22 1,23-47 0,-23-45 15,0 0-16,0-22 1,-23-47 0,23 69-1</inkml:trace>
          <inkml:trace contextRef="#ctx0" brushRef="#br1" timeOffset="22123.8964">22703 347 0,'-138'68'0,"-22"70"31,-23 22-31,69-46 0,91-45 32,23-69-17,45 0 1,70-69 0,114-22-1,-23-1 1,-46 23-1,-69 47 1,-91 44 0,-22 24-1,-93 69 1,-45 45 0,23-69-1,91-22 1,23-46-1,69-23 1,68 0 0,69-46-1,-45 23 17,-70 23-17,-68 0 1,0 0-1,-46 69 1,-22 22 0,114-136-1,-46 45 1</inkml:trace>
        </inkml:traceGroup>
        <inkml:traceGroup>
          <inkml:annotationXML>
            <emma:emma xmlns:emma="http://www.w3.org/2003/04/emma" version="1.0">
              <emma:interpretation id="{3EC83A60-8402-4D42-975D-DCD3A53A4123}" emma:medium="tactile" emma:mode="ink">
                <msink:context xmlns:msink="http://schemas.microsoft.com/ink/2010/main" type="inkWord" rotatedBoundingBox="26496,4417 31650,4355 31672,6197 26519,6259">
                  <msink:destinationLink direction="from" ref="{D02D563D-8F10-4305-B4B8-DF4D00C3D706}"/>
                  <msink:destinationLink direction="to" ref="{3E199D74-09E6-47D1-A345-D85B19D88B43}"/>
                </msink:context>
              </emma:interpretation>
              <emma:one-of disjunction-type="recognition" id="oneOf10">
                <emma:interpretation id="interp50" emma:lang="it-IT" emma:confidence="0">
                  <emma:literal>7°</emma:literal>
                </emma:interpretation>
                <emma:interpretation id="interp51" emma:lang="it-IT" emma:confidence="0">
                  <emma:literal>D...</emma:literal>
                </emma:interpretation>
                <emma:interpretation id="interp52" emma:lang="it-IT" emma:confidence="0">
                  <emma:literal>Da.</emma:literal>
                </emma:interpretation>
                <emma:interpretation id="interp53" emma:lang="it-IT" emma:confidence="0">
                  <emma:literal>DM...</emma:literal>
                </emma:interpretation>
                <emma:interpretation id="interp54" emma:lang="it-IT" emma:confidence="0">
                  <emma:literal>Da...</emma:literal>
                </emma:interpretation>
              </emma:one-of>
            </emma:emma>
          </inkml:annotationXML>
          <inkml:trace contextRef="#ctx0" brushRef="#br0" timeOffset="25816.421">28172 667 0,'114'69'31,"46"205"-31,-91-91 15,-1 0 1,-22-91 0,-23-46-1,0-24 1,-23-22 0,-69-22-1,24-116 1,45 138-1</inkml:trace>
          <inkml:trace contextRef="#ctx0" brushRef="#br0" timeOffset="26187.529">28355 553 0,'457'-23'0,"-159"68"0,-47 1 15,-45 0 1,-91-69 0,-92 69-1,-92 68 1,-68 1-1,-46 22 1,23 23 0,22 0 15,70-45-15,45-1-1,0-45 1,23-69-1</inkml:trace>
          <inkml:trace contextRef="#ctx0" brushRef="#br2" timeOffset="-15303.322">30254 1926 0,'0'22'0,"23"1"0,23-23 0,-1 0 16,24-45-16,0-70 0,-24 69 16,1-45-16,-46 22 15,0 23 1,0 23-1,-46 1 1,-22 44 0,22 47-1,0 23 1,0 22 0,46-22-1,46-47 1,23 1-1,22-114 1,-22 45 15,-23-23-15,0-23 0,-69 1-1,-23-1 1,-46 46-1,1 46 1,-1 23 0,24 68-1,45-45 1,46-23 0,22-24-1,1-22 1,46-68-1,-69 45 1,-23 0 0,-23-46-1,-23 24 1,-91 90 0,-46 24 15,137 0-16,46-69-15</inkml:trace>
          <inkml:trace contextRef="#ctx0" brushRef="#br0" timeOffset="24818.3358">25700 438 0,'46'23'0,"-23"46"15,0 68-15,23 69 0,-1 23 16,24-46-1,0-69 17,-24-68-17,-45-46 1,23 0 0,-46-46-1,-22-114 1,45 160-1</inkml:trace>
          <inkml:trace contextRef="#ctx0" brushRef="#br0" timeOffset="25283.1974">25540 301 0,'114'-92'0,"1"92"0,22 46 16,69 0 0,46 0-1,22-1 1,-45-22 0,-69-23-1,-91 23 1,-69 0-1,-46 23 1,-91 22 0,-46 47 15,0 22-15,23 23-1,45 0 1,47-45-1,22-24 1,23-22 0,23-23-1,23-46 1,68-69 0,-91 69-1</inkml:trace>
        </inkml:traceGroup>
      </inkml:traceGroup>
    </inkml:traceGroup>
  </inkml:traceGroup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1:57.144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CD17EEAF-053F-4822-957F-B7E5A66325B3}" emma:medium="tactile" emma:mode="ink">
          <msink:context xmlns:msink="http://schemas.microsoft.com/ink/2010/main" type="inkDrawing" rotatedBoundingBox="6469,3238 8384,9607 3631,11036 1715,4668" semanticType="enclosure" shapeName="Other"/>
        </emma:interpretation>
      </emma:emma>
    </inkml:annotationXML>
    <inkml:trace contextRef="#ctx0" brushRef="#br0">0 114 0,'46'69'0,"-1"22"0,47 138 15,68 68 1,-23-45 0,24 46-1,-1 45 1,23 46-1,-23-23 17,0 0-32,0 0 15,1 23 17,45 46-17,-1 0 1,1-23-1,0-23 1,-45-69 0,-47-68-1,0-46 1,-68-92 0,0-68-1,-23-69 1,0-23-1,45-137 1,1-68 0,-23 45-1,22-69 1,47-114 0,22 23-1,46-23 1,-23-46-1,1 46 17,-24-23-17,-23 0 1,-22-22 0,22-1-1,23 0 1,1 0 15,91 92-31,-23 23 16,-206 320-1</inkml:trace>
  </inkml:traceGroup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2:00.800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D02D563D-8F10-4305-B4B8-DF4D00C3D706}" emma:medium="tactile" emma:mode="ink">
          <msink:context xmlns:msink="http://schemas.microsoft.com/ink/2010/main" type="inkDrawing" rotatedBoundingBox="1167,5559 31526,8034 30975,14789 616,12315" semanticType="callout" shapeName="Other">
            <msink:sourceLink direction="from" ref="{3EC83A60-8402-4D42-975D-DCD3A53A4123}"/>
          </msink:context>
        </emma:interpretation>
      </emma:emma>
    </inkml:annotationXML>
    <inkml:trace contextRef="#ctx0" brushRef="#br0">0 2659 0,'0'23'0,"22"0"15,1 0-15,0-23 0,46 0 0,45-46 16,46-46-16,24-22 0,21 0 16,47-24 15,-23 24-15,23 22-1,-46 24 1,0-1-1,-23 46 1,-23 69 0,23 23-1,0-1 1,23 1 0,-69-46-1,-45-23 1,-24 0-1,-22-23 1,23-46 0,-1-22-1,24-92 1,0 0 0,-1 45-1,-22-45 1,-1 92 15,-22 45-15,-23 0-1,23 0 1,22 1 0,1 45-1,23-23 1,22 23-1,0 23 1,24-46 0,-1 23-1,23-46 1,23 23 0,0-23-1,23 1 1,-23 22-1,0 23 1,0 23 0,-22-1-1,22 1 17,-23 23-17,0 23 1,-23 22-1,24 1 1,-1-24 0,-23-45-1,23-23 1,0-45 0,23-47-1,23-22 1,0-24-1,-23 1 1,-22 0 0,-1 22-1,46 1 1,-23 22 0,23 1-1,23-1 1,-1 47-1,-22 22 1,-23 46 0,0-23 15,23 68-15,-23 24 15,-22 45-31,-1 0 15,-46 46 1,24 0 0,-24 1-1,23-24 1,1 23 0,-1-46-1,0-22 1,0-24-1,24 1 1,-24-47 0,23-22-1,0-23 1,0-46 0,-22-22-1,45-24 32,-23-45-47,46 0 16,-23-24-1,23 24 1,0 0 0,23 45-1,-23 24 1,137 45-1,-114 23 1,0 46 0,-23-1-1,-23 24 1,-23 23 15,0 22-15,0 0-1,0 1 1,23 22 0,0-22-1,23-1 1,23 0 0,0 1-1,23-1 1,-1 1-1,-22-47 1,46 24 0,-23-1-1,22 1 17,115 22-17,-137 1 1,0-24-1,22 24 1,1-24 0,22 24-1,1-1 1,22 0 15,23-22-31,-45-23 16,22-24-1,-68-68 1,-23-68 0,0-69-1,-1-46 1,24-23 0,23-23 15,-1-22-16,1 45 1,-1 0 0,-22 69-1,0 23 1,-69 68 0,23 23-1,-23 23 1,0 46-1,46 46 1,0 45 0,0-22-1,22 91 1,24 0 15,-46 0-31,-1 0 16,47-23-1,-23 0 1,22-45 15,-45-47 1,0-22-32,-23 0 15,23-46 1,23 23-1,45 23 1,-22 22 0,-24 24-1,-68-1 1,-183-91 0</inkml:trace>
    <inkml:trace contextRef="#ctx0" brushRef="#br0" timeOffset="-5464.0769">366-4046 0,'45'69'16,"-22"68"-16,-23 69 0,23 46 16,23 46 15,0-1-15,22 23-1,24 24 1,-1 45-1,24 45 1,22 24 0,-22 23-1,45-1 1,-23-22 0,-23 45-1,1-45 1,-24-46-1,1-115 1,-23-114 0,-1-91-1,-68-92 1,0 0 0,0-46-1,-23-91 1,23-92 15,23 0-15,23 0-1,23 0 1,22-68 0,1-46-1,22-69 1,23 0-1,1-23 1,-24 115 0,-22-1-1,-24-45 1,1-68 0,-23 90-1,-46 344 1</inkml:trace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28:4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EC5D3FE-F94B-4FAE-9D57-CEF8AA7891D8}" emma:medium="tactile" emma:mode="ink">
          <msink:context xmlns:msink="http://schemas.microsoft.com/ink/2010/main" type="inkDrawing" rotatedBoundingBox="7576,9285 7694,15167 7420,15173 7302,9290" semanticType="verticalRange" shapeName="Other">
            <msink:sourceLink direction="with" ref="{F10B5DF3-838B-4C78-8707-737F69491EEA}"/>
            <msink:sourceLink direction="with" ref="{4F99FC7C-09B8-4305-B349-AF6BC3BE693A}"/>
          </msink:context>
        </emma:interpretation>
      </emma:emma>
    </inkml:annotationXML>
    <inkml:trace contextRef="#ctx0" brushRef="#br0">0 0 0,'23'115'0,"0"45"16,-23 69-16,0 0 15,0 45 1,0 24 0,23 68-1,0 0 1,-1 114 0,-22 1-1,0 45 16,-22-45-15,-1-23 0,23-24-1,0-68 1,0-68 0,23-115-1,-23-92 1,22-45-1,1-46 1,23 0 0,23-114-1,22-92 1,-91 206 0</inkml:trace>
  </inkml:traceGroup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2:07.212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7E1BB501-59C5-4EEF-91E8-53E5DFA77741}" emma:medium="tactile" emma:mode="ink">
          <msink:context xmlns:msink="http://schemas.microsoft.com/ink/2010/main" type="inkDrawing" rotatedBoundingBox="857,5618 28085,8168 27874,10417 647,7867" semanticType="underline" shapeName="Other">
            <msink:sourceLink direction="with" ref="{38568D49-19DD-433C-B47E-E0DC4AB6E447}"/>
          </msink:context>
        </emma:interpretation>
      </emma:emma>
    </inkml:annotationXML>
    <inkml:trace contextRef="#ctx0" brushRef="#br0">0 752 0,'46'-23'0,"22"0"0,70-68 0,45-24 15,23 1 1,0-1 0,23 47-1,-1-69 1,24 91 0,-23 23-1,45 23 1,-45 46-1,23 22 1,-23 1 0,0 22-1,22 1 1,1-23 15,46-24-15,-47-22-1,-22-23 1,-23-23 0,23-22-1,-23-24 1,46 0 0,22-45-1,1 22 1,-24 47-1,-45 22 1,23 23 15,-23 46-31,-23 22 16,23 47 0,-23-1-1,23 23 1,0 1-1,0-47 1,0 1 0,46-47 15,-1-22-15,-22-23-1,23-45 1,-23-1-1,0 0 1,-1 23 0,-44 0-1,-24 23 1,-23 23 0,0 23-1,24 45 1,-1 24-1,0-1 1,0 1 0,23 22-1,23-23 1,23 1 0,23-24-1,-1-22 1,1-46-1,-46-23 17,23-23-17,45-46 1,-22-22 0,-46-1-1,0-22 1,-23 22-1,0 1 1,0 22 0,46 0-1,0 24 1,0 22 0,0 46-1,-24 45 1,-44 1 15,-1 45-31,-23 1 31,0 22-15,24 23-16,-1 0 16,0 1 15,0 22-16,23-23 1,-23-23 0,1 1-1,67 45 1,-22-69 0,0 0-1,0-68 1,-23 0-1,0-23 17,23-46-17,0 0 1,23-46 0,46 1-1,-24-24 1,-22 1-1,23-1 1,-46 1 0,68-1-1,1 1 1,68-1 0,-22 23-1,-1 24 1,-23-24-1,24 0 17,-1-45-17,1 45-15,-47 1 16,1-24 0,-46 23 15,22-22-16,-45 45 1,69 0 0,-46 46-1,-1 46 1,47 69 0,0-1-1,-24 23 1,1 1-1,-23-1 1,46 0 0,-24-22-1,-22-24 1,-23-22 0,-69-92-1,-137 23 1</inkml:trace>
  </inkml:traceGroup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2:11.52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31E7EB3-F1BE-4F4A-AF6B-AE55F8A6B7BA}" emma:medium="tactile" emma:mode="ink">
          <msink:context xmlns:msink="http://schemas.microsoft.com/ink/2010/main" type="inkDrawing" rotatedBoundingBox="2129,13502 8146,13742 8142,13840 2125,13599" shapeName="Other">
            <msink:destinationLink direction="with" ref="{387DEB63-85D5-431E-8360-76D1E297E051}"/>
          </msink:context>
        </emma:interpretation>
      </emma:emma>
    </inkml:annotationXML>
    <inkml:trace contextRef="#ctx0" brushRef="#br0">0 0 0,'412'22'0,"-115"1"15,24 0 1,45 0 0,23-23 15,-23 0-31,69 0 15,-1 23 17,47 0-17,-1-46-15,-22 69 16,-46 0 15,-46-1-15,-46-22-1,-45-23 1,-69-68 0,-206 68-1</inkml:trace>
  </inkml:traceGroup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2:1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87DEB63-85D5-431E-8360-76D1E297E051}" emma:medium="tactile" emma:mode="ink">
          <msink:context xmlns:msink="http://schemas.microsoft.com/ink/2010/main" type="inkDrawing" rotatedBoundingBox="8715,13426 12858,17202 12744,17326 8602,13550" semanticType="callout" shapeName="Other">
            <msink:sourceLink direction="with" ref="{931E7EB3-F1BE-4F4A-AF6B-AE55F8A6B7BA}"/>
            <msink:sourceLink direction="with" ref="{9509F1E3-95A4-4792-9375-A1E9AF073075}"/>
          </msink:context>
        </emma:interpretation>
      </emma:emma>
    </inkml:annotationXML>
    <inkml:trace contextRef="#ctx0" brushRef="#br0">0 0 0,'68'45'15,"184"207"-15,-69-92 16,69 69 0,45 0-1,23 46 1,47 22 0,-1 23-1,-23 24 16,0-1-15,-22-23 0,-24 1-16,-45-70 31,-46-68-31,-69-68 31,-23-47-15,-68-68-1,-23-114 1,-23 114 0</inkml:trace>
  </inkml:traceGroup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2:14.41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E199D74-09E6-47D1-A345-D85B19D88B43}" emma:medium="tactile" emma:mode="ink">
          <msink:context xmlns:msink="http://schemas.microsoft.com/ink/2010/main" type="inkDrawing" rotatedBoundingBox="17774,13296 26063,12494 26430,16291 18141,17093" semanticType="callout" shapeName="Other">
            <msink:sourceLink direction="from" ref="{9509F1E3-95A4-4792-9375-A1E9AF073075}"/>
            <msink:sourceLink direction="to" ref="{3EC83A60-8402-4D42-975D-DCD3A53A4123}"/>
          </msink:context>
        </emma:interpretation>
      </emma:emma>
    </inkml:annotationXML>
    <inkml:trace contextRef="#ctx0" brushRef="#br0">0 1327 0,'275'46'16,"-115"0"-16,23-1 16,92 24-1,-1-46 17,230 23-17,-92-23 1,23 45-1,22-22 1,1 0 0,0 0-1,-47-1 1,-44-22 0,-93-46-1,1 23 1,-69 23-1,-69 23 1,0 23 0,-68-24-1,-23 1 1,-1-23 0,1 0-1,23-23 1,-23-23-1,45-46 17,1 1-17,-1 22 1,1 0 0,-24 0-1,1 24 1,23 22-1,-1-23 1,24 0 0,-1-69-1,-23 1 1,24-47 0,-24-22-1,1 0 16,-1 0-31,1 0 32,22 22-17,1 1-15,-24 23 16,24-1 0,-47 24-1,1-1 16,0 24-15,-23 22 0,-1 23-1,-45 23 1,0 0 0,-23 46-1,-22 45 1,-1 47-1,-69 22 1,1 46 0,0 22-1,-24 47 1,24 23 0,-23 45-1,-24 23 1,1 23-1,-23 0 1,23-23 0,23-68-1,68-70 17,23-90-17,46-93 1,23-67-1,92-161 1,22-115 15,23-45-31,-160 343 16</inkml:trace>
  </inkml:traceGroup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2:14.73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B3DE83A-C131-48DB-AF09-C76F69D163F1}" emma:medium="tactile" emma:mode="ink">
          <msink:context xmlns:msink="http://schemas.microsoft.com/ink/2010/main" type="inkDrawing" rotatedBoundingBox="25797,12472 30138,12960 30084,13440 25743,12952" semanticType="callout" shapeName="Other">
            <msink:sourceLink direction="with" ref="{DB981DE7-8CF4-46C3-BDCE-A1206DB6251F}"/>
          </msink:context>
        </emma:interpretation>
      </emma:emma>
    </inkml:annotationXML>
    <inkml:trace contextRef="#ctx0" brushRef="#br0">0 357 0,'366'-275'0,"-114"206"15,45 46 1,46 46-1,69 23 1,23 46 0,46-1 15,182 46-15,-228-68-1,-46 23 1,-91-47-1,-298-45 1</inkml:trace>
  </inkml:traceGroup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2:12.61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57F63B4-8F0E-483E-8A1D-6612A6DE26FA}" emma:medium="tactile" emma:mode="ink">
          <msink:context xmlns:msink="http://schemas.microsoft.com/ink/2010/main" type="inkDrawing" rotatedBoundingBox="11504,15383 16796,15652 16768,16200 11476,15931" semanticType="callout" shapeName="Other">
            <msink:sourceLink direction="with" ref="{9509F1E3-95A4-4792-9375-A1E9AF073075}"/>
          </msink:context>
        </emma:interpretation>
      </emma:emma>
    </inkml:annotationXML>
    <inkml:trace contextRef="#ctx0" brushRef="#br0">0 68 0,'229'0'0,"68"46"0,-22 0 16,45 23 15,23-24-31,1-22 16,22 23-1,-46-23 1,46 0 15,-23 0-15,-22 0-16,-1-1 16,-22 1-1,-47 0 16,-68-46-15,-45 46 0,-24-46-1,-45 23 1,-1-45 0,1-47-1,68-68 16,1-23-31,-138 183 16</inkml:trace>
  </inkml:traceGroup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2:13.05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01461E5-AF36-472F-8370-8B17EEB0B6A3}" emma:medium="tactile" emma:mode="ink">
          <msink:context xmlns:msink="http://schemas.microsoft.com/ink/2010/main" type="inkDrawing" rotatedBoundingBox="16310,17257 18093,14069 18181,14118 16398,17307" semanticType="callout" shapeName="Other">
            <msink:sourceLink direction="with" ref="{9509F1E3-95A4-4792-9375-A1E9AF073075}"/>
          </msink:context>
        </emma:interpretation>
      </emma:emma>
    </inkml:annotationXML>
    <inkml:trace contextRef="#ctx0" brushRef="#br0">1716 0 0,'0'46'0,"-23"68"15,-68 69-15,-24 69 16,-68 45-1,-91 230 17,45-138-17,0 0 1,-23-23 0,69-46-1,92-91 1,45-115-1,46-114 1,23-91 0,160-252-1,0-92 1,-183 435 0</inkml:trace>
  </inkml:traceGroup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5:31.682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05645B1A-CCD3-4E70-BF80-785BBE2DE42C}" emma:medium="tactile" emma:mode="ink">
          <msink:context xmlns:msink="http://schemas.microsoft.com/ink/2010/main" type="inkDrawing" rotatedBoundingBox="13032,4766 13634,10073 10669,10410 10068,5102" semanticType="enclosure" shapeName="Other">
            <msink:sourceLink direction="with" ref="{9509F1E3-95A4-4792-9375-A1E9AF073075}"/>
            <msink:destinationLink direction="with" ref="{34D5D873-68CC-43AB-885A-7EB022360954}"/>
          </msink:context>
        </emma:interpretation>
      </emma:emma>
    </inkml:annotationXML>
    <inkml:trace contextRef="#ctx0" brushRef="#br0">0 0 0,'23'23'16,"0"0"-16,-23 22 0,23-22 0,-23 23 0,0-23 15,23 0 1,-23 0 15,45 22-15,-22-22-1,46 23 1,0-23 0,-24 0-1,1 23 1,-46-24 0,0 47-1,-46 0 1,1 22-1,-24-22 1,46 22 0,0-22-1,69 23 1,45-24 0,1 1-1,-23 0 1,-46-1-1,-46 47 1,-46-24 15,0 24-15,24-1 0,45 0-1,91-22 1,1-1-1,22 1 1,-68 45 0,-23 1-1,-46 22 1,-23 0 0,46 0-1,46 0 1,45 0-1,24-22 1,-47 22 0,-68 23-1,-45-23 1,-24 23 0,69 0-1,46-45 16,114-47-15,46-22 0,-92-1-1,-68 1 1,-69 46 0,-23-24-1,1 23 1,-1 1-1,69-69 1,23 22 0,22-45-1,-22 0 1,-46-23 0,0 0-1,-23-69 1,0-68 15,0 46-31,46-24 31,0-22-15,23-69 0,0-46-1,22 46 1,1 23-1,45 0 1,-22 0 0,-23 0 15,-47 23-15,-22 0-1,-22-23 1,22-23-1,45-23 1,70 23 0,22 46-1,-68 22 1,-46 24 0,-1 0-1,-22-24 1,23-22-1,69-23 1,45 23 0,0 23-1,-91 68 1,-46 23 0,-46-45-1,-22-1 1,45 23 15,92-68-15,114 23-1,0 68 1,-183 46 0</inkml:trace>
  </inkml:traceGroup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5:33.139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34D5D873-68CC-43AB-885A-7EB022360954}" emma:medium="tactile" emma:mode="ink">
          <msink:context xmlns:msink="http://schemas.microsoft.com/ink/2010/main" type="inkDrawing" rotatedBoundingBox="10970,10598 11175,10761 11142,10802 10938,10639" semanticType="callout" shapeName="Other">
            <msink:sourceLink direction="with" ref="{05645B1A-CCD3-4E70-BF80-785BBE2DE42C}"/>
          </msink:context>
        </emma:interpretation>
      </emma:emma>
    </inkml:annotationXML>
    <inkml:trace contextRef="#ctx0" brushRef="#br0">206 161 0,'-46'-46'0,"46"23"0,-23 0 16,23 0-16,-23 0 0,-23 23 0,1-23 15,22 23 1,23 0 0</inkml:trace>
  </inkml:traceGroup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2:38.00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7450EF6-FB73-4CF6-8A8B-36BFD5444313}" emma:medium="tactile" emma:mode="ink">
          <msink:context xmlns:msink="http://schemas.microsoft.com/ink/2010/main" type="inkDrawing" rotatedBoundingBox="4380,3915 27769,4618 27755,5093 4366,4390" shapeName="Other"/>
        </emma:interpretation>
      </emma:emma>
    </inkml:annotationXML>
    <inkml:trace contextRef="#ctx0" brushRef="#br0">0 6 0,'23'0'0,"69"0"0,45 0 0,46 0 15,92 0 1,-1-23 0,47 23-1,-1 23 1,46-23 0,23 0-1,46 23 1,45-23-1,47 0 1,22 0 0,23-23-1,46 23 1,-23-23 0,68 23-1,1-23 1,22 23-1,1 23 17,45-23-17,-22 23 1,-1-23 0,0 23-1,24 0 1,-24 0-1,0 0 1,1-23 0,-24 22-1,1 1 1,22-23 0,-22 46-1,-47 23 1,1-24-1,-46 1 1,-23 0 0,-46 0-1,-45 0 1,-24 22 0,-45 1 15,-23-23-16,-68 22 1,-24-22 0,-45-23-1,-46-23 1,-46-23 0,-68 0-1,-92-46 1,-138 1-1,-136-1 1,274 69 0</inkml:trace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28:46.62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B8616E7-296C-41F6-B5A8-552BCB3C946D}" emma:medium="tactile" emma:mode="ink">
          <msink:context xmlns:msink="http://schemas.microsoft.com/ink/2010/main" type="inkDrawing" rotatedBoundingBox="13981,9313 13996,9313 13996,9328 13981,9328" shapeName="Other"/>
        </emma:interpretation>
      </emma:emma>
    </inkml:annotationXML>
    <inkml:trace contextRef="#ctx0" brushRef="#br0">0 0 0,'0'0'16</inkml:trace>
  </inkml:traceGroup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2:40.1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A618A6B-FCC9-452A-A9B3-1B83DA432602}" emma:medium="tactile" emma:mode="ink">
          <msink:context xmlns:msink="http://schemas.microsoft.com/ink/2010/main" type="inkDrawing" rotatedBoundingBox="5051,7572 26743,8416 26683,9953 4992,9110" shapeName="Other"/>
        </emma:interpretation>
      </emma:emma>
    </inkml:annotationXML>
    <inkml:trace contextRef="#ctx0" brushRef="#br0">0 0 0,'114'46'0,"1"-24"0,91 1 16,23 0-1,45-46 1,1-22 0,-24 22-1,47 0 1,-1 23-1,1 46 1,-46-1 0,-1 47-1,-68 22 1,0 1 0,-22 22-1,22-45 1,23 22-1,45-45 17,184-69-17,-160-46 1,22-23 0,1-22-1,-47-1 16,-22 23-31,-23 24 16,-46 22 0,23 23-1,-22 23 1,44 45 0,-44 24-1,45-1 1,-23 24-1,23-24 17,0-22-17,-1 0 1,1-46 0,46-23-1,0-23 1,22-23-1,1-23 1,-69 23 0,0 1-1,-46 22 1,-23 23 0,1 0-1,22 46 1,0 22-1,23 24 1,0-1 0,0 24-1,46-1 1,46 1 15,-1-47-15,24-22-1,-1-23 1,24-46 0,-1-23-1,0-22 1,-22-24 0,-24-22-1,-22 22 1,23-45-1,22-1 1,1 24 0,22-23-1,23-1 1,23 24 0,-45 45-1,-1 1 1,-22 68-1,-47 0 1,1 68 15,-23 24-15,0 22 0,22 47-1,1-93 1,0 69-1,-23-22 1,-1-1 0,24-68-1,-23 0 1,23 0 0,45-46-1,24 0 16,22 0-31,0 22 16,-23 47 0,-45 23-1,-275-92 1</inkml:trace>
  </inkml:traceGroup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2:41.8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F0F1AF1-BFC0-4D19-9BA4-A00669D29987}" emma:medium="tactile" emma:mode="ink">
          <msink:context xmlns:msink="http://schemas.microsoft.com/ink/2010/main" type="inkDrawing" rotatedBoundingBox="5477,11831 27488,12584 27450,13711 5438,12958" shapeName="Other"/>
        </emma:interpretation>
      </emma:emma>
    </inkml:annotationXML>
    <inkml:trace contextRef="#ctx0" brushRef="#br0">0 618 0,'343'-46'0,"-68"-23"16,45 1 0,46-47-1,0 24 1,23-24 0,-23 47-1,-22 22 1,-24 69-1,0 45 17,-22 70-17,-1 68 1,24-23 0,22-46-1,0-23 1,23-45-1,23-46 1,23-46 0,23-23-1,-23 0 1,-23-22 0,0-1-1,-23 1 1,0 45-1,-23 0 1,23 23 0,23 23-1,0 22 1,23 24 0,-45 0 15,-24-1-16,0 24 1,0-1 0,-22 1-1,-1-92 1,46 23 0,23-46-1,0-23 1,0-22-1,23-24 1,0 0 0,0 1-1,23-46 1,22-1 0,-22 24-1,0 45 1,-69 69-1,-69 46 1,-22 46 0,0 45 15,22 46-15,46-23-1,92 46 1,46 0-1,-24-92 1,24-45 0,-1-23-1,-45-138 1,-46-45 0,-389 137-1</inkml:trace>
  </inkml:traceGroup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2:43.1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C1729AA-C734-433D-8836-AF7EF3CF590C}" emma:medium="tactile" emma:mode="ink">
          <msink:context xmlns:msink="http://schemas.microsoft.com/ink/2010/main" type="inkDrawing" rotatedBoundingBox="5756,14944 26939,16147 26880,17174 5697,15972" shapeName="Other"/>
        </emma:interpretation>
      </emma:emma>
    </inkml:annotationXML>
    <inkml:trace contextRef="#ctx0" brushRef="#br0">0 557 0,'205'0'0,"47"0"0,91 0 15,69 23 1,115-23-1,22 23 1,0-46 0,-68-23-1,-1-22 1,23-24 0,24 1-1,-1-24 1,-45 24-1,22-1 1,-22 46 0,-24 46-1,-22 69 1,0 45 15,-46 69-15,46 0-1,182 92 1,-159-92 0,0-68-1,91-24 1,-23-45 0,1-46-1,22-46 1,0-23 15,0 1-15,0 22-1,-68 46 1,-69 0 0,23 69-1,-1 45 1,1 23-1,23-22 1,45-24 0,-22-45-1,-1-46 1,1-46 0,-1-45-1,-91 22 1,23 1-1,-23 45 1,-46 0 0,-45 46-1,-298-23 1</inkml:trace>
  </inkml:traceGroup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3:44.7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7B42D16-B17A-4FA4-A27B-07E1BBD69DB2}" emma:medium="tactile" emma:mode="ink">
          <msink:context xmlns:msink="http://schemas.microsoft.com/ink/2010/main" type="inkDrawing" rotatedBoundingBox="5634,2977 20075,3740 20066,3911 5625,3148" shapeName="Other"/>
        </emma:interpretation>
      </emma:emma>
    </inkml:annotationXML>
    <inkml:trace contextRef="#ctx0" brushRef="#br0">0 0 0,'46'23'16,"114"-23"-16,46 23 0,23-23 0,45 0 15,24 23 1,22 0 15,46-23-15,46 22-1,23 1 1,0 0 0,22 0-1,24 0 1,-1-23-1,24 23 1,22 0 0,-23-23-1,1 23 1,-1 22 0,24-22-1,-1 0 1,46 0-1,0 0 1,-23 23 0,46 0-1,-23-1 1,0 1 15,0 23-15,-45-24-1,-24-22 1,-68 23 0,-69-23-1,-91-23 1,-138 0 0,-137-46-1,-183-68 1,183 114-1</inkml:trace>
  </inkml:traceGroup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3:50.82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BB122A6-705D-4E49-BD04-68F082E008CC}" emma:medium="tactile" emma:mode="ink">
          <msink:context xmlns:msink="http://schemas.microsoft.com/ink/2010/main" type="writingRegion" rotatedBoundingBox="3752,3844 6292,3844 6292,8123 3752,8123"/>
        </emma:interpretation>
      </emma:emma>
    </inkml:annotationXML>
    <inkml:traceGroup>
      <inkml:annotationXML>
        <emma:emma xmlns:emma="http://www.w3.org/2003/04/emma" version="1.0">
          <emma:interpretation id="{AEACC27A-2AAB-476A-82E4-AAE48D959124}" emma:medium="tactile" emma:mode="ink">
            <msink:context xmlns:msink="http://schemas.microsoft.com/ink/2010/main" type="paragraph" rotatedBoundingBox="3752,3844 6292,3844 6292,8123 3752,81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208B0B5-0E32-4C63-B45C-56151E823E08}" emma:medium="tactile" emma:mode="ink">
              <msink:context xmlns:msink="http://schemas.microsoft.com/ink/2010/main" type="line" rotatedBoundingBox="3752,3844 6292,3844 6292,8123 3752,8123"/>
            </emma:interpretation>
          </emma:emma>
        </inkml:annotationXML>
        <inkml:traceGroup>
          <inkml:annotationXML>
            <emma:emma xmlns:emma="http://www.w3.org/2003/04/emma" version="1.0">
              <emma:interpretation id="{C0346472-9A63-4930-A219-E6E755BBF60B}" emma:medium="tactile" emma:mode="ink">
                <msink:context xmlns:msink="http://schemas.microsoft.com/ink/2010/main" type="inkWord" rotatedBoundingBox="4345,3626 6292,8123 5291,8556 3345,4059"/>
              </emma:interpretation>
              <emma:one-of disjunction-type="recognition" id="oneOf0">
                <emma:interpretation id="interp0" emma:lang="it-IT" emma:confidence="0">
                  <emma:literal>{</emma:literal>
                </emma:interpretation>
                <emma:interpretation id="interp1" emma:lang="it-IT" emma:confidence="0">
                  <emma:literal>2</emma:literal>
                </emma:interpretation>
                <emma:interpretation id="interp2" emma:lang="it-IT" emma:confidence="0">
                  <emma:literal>}</emma:literal>
                </emma:interpretation>
                <emma:interpretation id="interp3" emma:lang="it-IT" emma:confidence="0">
                  <emma:literal>h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3226 732 0,'69'23'16,"-1"0"-16,-45-23 0,23 0 0,23 0 15,45 23-15,46 23 16,-68 22 0,-92 1-1,-115 22 1,-68 24 0,0-1-1,23 24 1,68-1-1,92 0 1,115-22 0,91-1-1,68-22 1,-22 22 0,-115 0-1,-68-22 1,-138 22-1,-68 24 1,-23-1 0,23 0-1,91 1 1,92-1 0,160 23 15,91 0-16,46 0 1,-91 23 0,-160-45-1,-115-1 1,-92-23 0,-22 24-1,68-24 1,138 1-1,160-1 1,91 0 0,-22 1-1,-115-24 1,-138-91 0,-45 0-1</inkml:trace>
        </inkml:traceGroup>
      </inkml:traceGroup>
    </inkml:traceGroup>
  </inkml:traceGroup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3:43.8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CA6853C-FFF5-4929-94EE-BC839186850E}" emma:medium="tactile" emma:mode="ink">
          <msink:context xmlns:msink="http://schemas.microsoft.com/ink/2010/main" type="writingRegion" rotatedBoundingBox="618,1487 5354,1487 5354,3158 618,3158"/>
        </emma:interpretation>
      </emma:emma>
    </inkml:annotationXML>
    <inkml:traceGroup>
      <inkml:annotationXML>
        <emma:emma xmlns:emma="http://www.w3.org/2003/04/emma" version="1.0">
          <emma:interpretation id="{4327FE00-25FA-4789-A02B-C581BF8DB85C}" emma:medium="tactile" emma:mode="ink">
            <msink:context xmlns:msink="http://schemas.microsoft.com/ink/2010/main" type="paragraph" rotatedBoundingBox="618,1487 5354,1487 5354,3158 618,315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55A0C5D-1A8C-40FF-88C4-9CECDDE46B4F}" emma:medium="tactile" emma:mode="ink">
              <msink:context xmlns:msink="http://schemas.microsoft.com/ink/2010/main" type="line" rotatedBoundingBox="618,1487 5354,1487 5354,3158 618,3158"/>
            </emma:interpretation>
          </emma:emma>
        </inkml:annotationXML>
        <inkml:traceGroup>
          <inkml:annotationXML>
            <emma:emma xmlns:emma="http://www.w3.org/2003/04/emma" version="1.0">
              <emma:interpretation id="{F42D1236-0559-49E4-93DA-7D7813EAA0CA}" emma:medium="tactile" emma:mode="ink">
                <msink:context xmlns:msink="http://schemas.microsoft.com/ink/2010/main" type="inkWord" rotatedBoundingBox="618,1487 5354,1487 5354,3158 618,3158"/>
              </emma:interpretation>
              <emma:one-of disjunction-type="recognition" id="oneOf0">
                <emma:interpretation id="interp0" emma:lang="it-IT" emma:confidence="0">
                  <emma:literal>è</emma:literal>
                </emma:interpretation>
                <emma:interpretation id="interp1" emma:lang="it-IT" emma:confidence="0">
                  <emma:literal>u</emma:literal>
                </emma:interpretation>
                <emma:interpretation id="interp2" emma:lang="it-IT" emma:confidence="0">
                  <emma:literal>e</emma:literal>
                </emma:interpretation>
                <emma:interpretation id="interp3" emma:lang="it-IT" emma:confidence="0">
                  <emma:literal>a</emma:literal>
                </emma:interpretation>
                <emma:interpretation id="interp4" emma:lang="it-IT" emma:confidence="0">
                  <emma:literal>o</emma:literal>
                </emma:interpretation>
              </emma:one-of>
            </emma:emma>
          </inkml:annotationXML>
          <inkml:trace contextRef="#ctx0" brushRef="#br0">0 23 0,'45'0'15,"367"0"-15,-91 0 16,45 0 0,-46 0-1,-45 0 1,-69-23 0,-206 23-1</inkml:trace>
          <inkml:trace contextRef="#ctx0" brushRef="#br0" timeOffset="-879.9165">2425-1419 0,'23'69'0,"-23"114"16,0 69-16,-23-1 31,23-45-15,-23-46-1,23-22 1,0-47 0,0-22-1,0-46 1,23 0 0,23-23-1,45-46 1,70 23-1,45 0 1,22 23 0,47 0-1,22 0 1,47 0 0,-70 0-1,-45 0 1,-115 0-1,-68 0 17,-92-23-32,-91-114 31,-92 0-15,229 137-16</inkml:trace>
          <inkml:trace contextRef="#ctx0" brushRef="#br0" timeOffset="-379.8974">2768-1556 0,'252'-23'16,"23"23"-16,45 0 16,0-23-1,-91 0 17,-92 23-17,-45 0 1,-23 0-1,-1 69 1,-68 45 0,23 69-1,-23 46 1,23-23 0,0-46-1,23-45 1,-46-24-1,23-45 17,-46 0-32,-115-23 15,-68-161 1,206 138 0</inkml:trace>
        </inkml:traceGroup>
      </inkml:traceGroup>
    </inkml:traceGroup>
  </inkml:traceGroup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3:56.4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AAED328-1105-4D8F-BE0E-5D0B5875A38F}" emma:medium="tactile" emma:mode="ink">
          <msink:context xmlns:msink="http://schemas.microsoft.com/ink/2010/main" type="inkDrawing" rotatedBoundingBox="11700,11101 28500,11626 28484,12150 11684,11626" semanticType="strikethrough" shapeName="Other">
            <msink:sourceLink direction="with" ref="{3C02A1F7-6E73-459B-B08B-32667C02B36B}"/>
          </msink:context>
        </emma:interpretation>
      </emma:emma>
    </inkml:annotationXML>
    <inkml:trace contextRef="#ctx0" brushRef="#br0">0 0 0,'274'46'0,"-68"-1"15,23 1 1,46-23 0,22 0-1,69 0 1,23 0-1,46-23 1,0 23 0,45-23-1,1 22 1,0-22 0,45 23-1,0 0 1,46 0-1,0 23 1,-22 0 0,-1-69-1,23 68 17,0 1-17,-23 0 1,0-23-1,-22 0 1,-1 0 0,0-23-1,-22 0 1,-1 0 0,-22 0-1,205 0 1,-228-23 15,22 23-15,-45 46-1,-23-24 1,-23 1 0,-92-23-1,-45 23 1,-46-23-1,-92-23 1,-45 23 0,-23-45-1,-69-70 1,0 1 0,0-24-1,23 138 1</inkml:trace>
  </inkml:traceGroup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3:51.81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37834A9-A993-45F2-A88C-FD7F3A0ED896}" emma:medium="tactile" emma:mode="ink">
          <msink:context xmlns:msink="http://schemas.microsoft.com/ink/2010/main" type="writingRegion" rotatedBoundingBox="10820,1328 32745,3375 31330,18539 9404,16492"/>
        </emma:interpretation>
      </emma:emma>
    </inkml:annotationXML>
    <inkml:traceGroup>
      <inkml:annotationXML>
        <emma:emma xmlns:emma="http://www.w3.org/2003/04/emma" version="1.0">
          <emma:interpretation id="{55995570-B48D-4C76-8658-8F9A6F204CB9}" emma:medium="tactile" emma:mode="ink">
            <msink:context xmlns:msink="http://schemas.microsoft.com/ink/2010/main" type="paragraph" rotatedBoundingBox="9434,6664 12408,693 14416,1693 11441,766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88BD40B-67D3-4572-B9E9-458498979D4D}" emma:medium="tactile" emma:mode="ink">
              <msink:context xmlns:msink="http://schemas.microsoft.com/ink/2010/main" type="line" rotatedBoundingBox="9434,6664 12408,693 14416,1693 11441,7663"/>
            </emma:interpretation>
          </emma:emma>
        </inkml:annotationXML>
        <inkml:traceGroup>
          <inkml:annotationXML>
            <emma:emma xmlns:emma="http://www.w3.org/2003/04/emma" version="1.0">
              <emma:interpretation id="{ABCAF8D7-3731-446D-A84F-BC77E7746080}" emma:medium="tactile" emma:mode="ink">
                <msink:context xmlns:msink="http://schemas.microsoft.com/ink/2010/main" type="inkWord" rotatedBoundingBox="9434,6664 12408,693 14416,1693 11441,7663"/>
              </emma:interpretation>
              <emma:one-of disjunction-type="recognition" id="oneOf0">
                <emma:interpretation id="interp0" emma:lang="it-IT" emma:confidence="0">
                  <emma:literal>%</emma:literal>
                </emma:interpretation>
                <emma:interpretation id="interp1" emma:lang="it-IT" emma:confidence="0">
                  <emma:literal>,</emma:literal>
                </emma:interpretation>
                <emma:interpretation id="interp2" emma:lang="it-IT" emma:confidence="0">
                  <emma:literal>i</emma:literal>
                </emma:interpretation>
                <emma:interpretation id="interp3" emma:lang="it-IT" emma:confidence="0">
                  <emma:literal>é</emma:literal>
                </emma:interpretation>
                <emma:interpretation id="interp4" emma:lang="it-IT" emma:confidence="0">
                  <emma:literal>e</emma:literal>
                </emma:interpretation>
              </emma:one-of>
            </emma:emma>
          </inkml:annotationXML>
          <inkml:trace contextRef="#ctx0" brushRef="#br0">11121 2494 0,'-46'-46'0,"-160"24"15,-114 22 1,-1 0 0,184 45-1,68 1 1,115 23 0,183 22-1,91 24 1,-22-1-1,-115 23 1,-160-45 0,-184-1-1,-136 24 1,-46-24 0,45 47-1,69-24 1,115 23-1,114-22 17,91-24-17,70-114 1,-47-91 0,-114 114-1</inkml:trace>
          <inkml:trace contextRef="#ctx0" brushRef="#br0" timeOffset="580.1004">10571 1373 0,'115'-69'0,"22"24"0,92 22 15,23 23 1,22-23 0,-45 0-1,-115 23 1,-45 0 0,-69 0-1,-23 69 1,-68-1-1,45 24 1,0 22 0,46-22 15,0 22-15,23-22-1,-46-24 1,-23-45-1,-45-114 1,22-47 15,69 138-31</inkml:trace>
          <inkml:trace contextRef="#ctx0" brushRef="#br0" timeOffset="828.1568">11006 1167 0,'69'23'0,"22"46"0,47 22 16,-47 23-16,1-22 15,-69 0 1,-1-47-1,-22-90 1,0 45 15</inkml:trace>
          <inkml:trace contextRef="#ctx0" brushRef="#br1" timeOffset="-6236.5676">11281-1396 0,'68'46'16,"24"114"-16,22 115 0,1 45 31,22-23-16,0-113 1,1-24 0,-47-69-1,-22-45 1,-46-23 0,-23-46-1,-23-46 1,0-274-1,0 114 1,23 115 0,23-23-1,68-1 1,93-22 0,136 0-1,69 46 1,-69 45-1,-114 23 1,-137 23 0,-92 23 15,-137-46-15,-161 24-1,-68-1 1,-68 23-1,22 23 1,69-1 0,183 1-1,114 23 1,161-92 0,-92 46 15</inkml:trace>
        </inkml:traceGroup>
      </inkml:traceGroup>
    </inkml:traceGroup>
    <inkml:traceGroup>
      <inkml:annotationXML>
        <emma:emma xmlns:emma="http://www.w3.org/2003/04/emma" version="1.0">
          <emma:interpretation id="{E0FD9CE7-0C53-4B51-92F1-089860116701}" emma:medium="tactile" emma:mode="ink">
            <msink:context xmlns:msink="http://schemas.microsoft.com/ink/2010/main" type="paragraph" rotatedBoundingBox="12325,8322 32172,10916 31666,14790 11819,1219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3C02A1F7-6E73-459B-B08B-32667C02B36B}" emma:medium="tactile" emma:mode="ink">
              <msink:context xmlns:msink="http://schemas.microsoft.com/ink/2010/main" type="line" rotatedBoundingBox="12325,8322 32172,10916 31666,14790 11819,12197">
                <msink:destinationLink direction="with" ref="{FAAED328-1105-4D8F-BE0E-5D0B5875A38F}"/>
                <msink:destinationLink direction="with" ref="{C091AC73-7C89-4EAE-BF9F-F49D1EEE968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A407F1E4-3155-4D54-81A2-5C7B6BC160DC}" emma:medium="tactile" emma:mode="ink">
                <msink:context xmlns:msink="http://schemas.microsoft.com/ink/2010/main" type="inkWord" rotatedBoundingBox="12325,8322 32172,10916 31666,14790 11819,12197"/>
              </emma:interpretation>
              <emma:one-of disjunction-type="recognition" id="oneOf1">
                <emma:interpretation id="interp5" emma:lang="it-IT" emma:confidence="0">
                  <emma:literal>must</emma:literal>
                </emma:interpretation>
                <emma:interpretation id="interp6" emma:lang="it-IT" emma:confidence="0">
                  <emma:literal>mms t</emma:literal>
                </emma:interpretation>
                <emma:interpretation id="interp7" emma:lang="it-IT" emma:confidence="0">
                  <emma:literal>mm, t</emma:literal>
                </emma:interpretation>
                <emma:interpretation id="interp8" emma:lang="it-IT" emma:confidence="0">
                  <emma:literal>summit</emma:literal>
                </emma:interpretation>
                <emma:interpretation id="interp9" emma:lang="it-IT" emma:confidence="0">
                  <emma:literal>mim, t</emma:literal>
                </emma:interpretation>
              </emma:one-of>
            </emma:emma>
          </inkml:annotationXML>
          <inkml:trace contextRef="#ctx0" brushRef="#br1" timeOffset="5015.8176">27711 8306 0,'45'23'0,"70"0"0,114 69 15,22 22-15,70 23 16,-47 1 0,-45-1-1,-92-45 1,-91-1 0,-69-45-1,-68 23 1,-161-24-1,69 1 17,23 0-17,45 22 17,115 24-32,138-92 31,-138 0-31</inkml:trace>
          <inkml:trace contextRef="#ctx0" brushRef="#br1" timeOffset="5832.2552">29953 10114 0,'137'-23'0,"47"23"0,-1 0 15,-46 23 1,-23 23-1,-45-23 17,-69-23-17</inkml:trace>
          <inkml:trace contextRef="#ctx0" brushRef="#br1" timeOffset="5563.6902">30319 9130 0,'0'23'0,"-45"114"16,-24 69-16,23 46 16,0 46-1,46-1 1,46 23 0,23-68-1,45-23 1,1-46-1,45-91 17,0-24-17,-23-68 1,-68 0 0,0-23-1,-47 0 1,1-114-1,-91-23 1,68 160 0</inkml:trace>
          <inkml:trace contextRef="#ctx0" brushRef="#br1" timeOffset="13247.579">11327 8123 0,'45'0'16,"24"-91"-16,45-46 0,1-69 0,45 0 15,0 23 1,0-23 15,-22 0-15,45-23-1,23 0 1,-23 46 0,-23 69-1,0 45 1,-23 46-1,1 92 1,-1 68 0,-23 115-1,-22 45 1,22 92 0,-22 92-1,22-46 1,24-1-1,22-45 1,0-68 0,0-115-1,-23-92 17,-22-114-17,45-69 1,0-159-1,23-93 1,-45 24 0,-24 91-1,-23 23 1,1 68 0,-46 70-1,-23 22 1,22 68-1,47 93 1,-23 45 0,-1-46-1,24-45 1,-24-70 0,47-44-1,-1-116 1,24-22 15,-47 46-15,1 22-1,-24 46 1,-22 46 0,46 92-1,-1 91 1,1 69-1,22-23 1,46-46 0,-45-69-1,68-45 1,-23-69 0,-23-69-1,-22-45 1,-1-24-1,-68 70 1,0 45 0,-24 0-1,-22 23 17,0 0-17,46 23 1,23 23-1,68-24 1,23-67 0,23-47-1,0-68 1,46-115 0,-46-45-1,0-23 1,-22-23-1,-24 45 1,0 92 0,-22 23-1,-1 69 1,-45 114 0,22 46-1,1 92 1,-24 182-1,1 69 17,23 46-17,-1 69 1,23 22 0,24-22-1,45-24 1,0-45-1,0-114 1,-46-92 0,-22-138-1,-24-91 1,-22-45 0,22-138-1,24-138 1,-1 1-1,1-46 1,-1 46 0,0 46-1,1 68 1,-24 69 0,-22 114-1,-23 46 16,22 68-15,1 47 0,-23 45-1,0-23 1,22-68 0,-22-46-1,23-46 1,45-91-1,1-47 17,90-22-17,-44 92 1,-70 114 0,1 45-1,-24 47 1,1 68-1,0-23 1,22-46 0,24-45-1,45-23 1,-23-138 0,23 46-1,46-22 1,-23 68-1,23 46 17,-68 68-17,-70 23 1,-45 1 0,-23-138-16</inkml:trace>
        </inkml:traceGroup>
      </inkml:traceGroup>
    </inkml:traceGroup>
    <inkml:traceGroup>
      <inkml:annotationXML>
        <emma:emma xmlns:emma="http://www.w3.org/2003/04/emma" version="1.0">
          <emma:interpretation id="{0ED3EE0A-C138-4052-A9AE-23519F3A03AF}" emma:medium="tactile" emma:mode="ink">
            <msink:context xmlns:msink="http://schemas.microsoft.com/ink/2010/main" type="paragraph" rotatedBoundingBox="13071,13102 23928,14116 23770,15803 12913,1478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FC61082-1A11-4F65-89D6-8546B4B803CF}" emma:medium="tactile" emma:mode="ink">
              <msink:context xmlns:msink="http://schemas.microsoft.com/ink/2010/main" type="line" rotatedBoundingBox="13071,13102 23928,14116 23770,15803 12913,14789">
                <msink:destinationLink direction="with" ref="{C091AC73-7C89-4EAE-BF9F-F49D1EEE968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43DBC83B-B663-4E2E-9DF6-DA294C7346E5}" emma:medium="tactile" emma:mode="ink">
                <msink:context xmlns:msink="http://schemas.microsoft.com/ink/2010/main" type="inkWord" rotatedBoundingBox="16762,13559 23917,14227 23786,15632 16631,14964"/>
              </emma:interpretation>
              <emma:one-of disjunction-type="recognition" id="oneOf2">
                <emma:interpretation id="interp10" emma:lang="it-IT" emma:confidence="0">
                  <emma:literal>TRACCIA</emma:literal>
                </emma:interpretation>
                <emma:interpretation id="interp11" emma:lang="it-IT" emma:confidence="0">
                  <emma:literal>TRA CICIA</emma:literal>
                </emma:interpretation>
                <emma:interpretation id="interp12" emma:lang="it-IT" emma:confidence="0">
                  <emma:literal>TRACCI A</emma:literal>
                </emma:interpretation>
                <emma:interpretation id="interp13" emma:lang="it-IT" emma:confidence="0">
                  <emma:literal>TRA SCIA</emma:literal>
                </emma:interpretation>
                <emma:interpretation id="interp14" emma:lang="it-IT" emma:confidence="0">
                  <emma:literal>TRACCIA A</emma:literal>
                </emma:interpretation>
              </emma:one-of>
            </emma:emma>
          </inkml:annotationXML>
          <inkml:trace contextRef="#ctx0" brushRef="#br1" timeOffset="81812.7117">16338 10709 0,'46'321'15,"-161"-116"-15,1 24 32,45-23-17,1-68 1,68-93 0,0-45-1,22-45 1,70-184-1,45-137 1,1 205 0,-24-67-1,-45 90 1,-24 70 0,-22 45 15,-23 23-16,23 91 1,46 115 0,22 46-1,24 0 1,-24-46 0,1-69-1,-69-68 1,-46-92-1,-137-23 1,-46-46 0,-23 1-1,0 45 1,69 23 0,137 0-1,114 0 1,115-45-1,-206 68 1</inkml:trace>
          <inkml:trace contextRef="#ctx0" brushRef="#br1" timeOffset="82253.1584">18809 10915 0,'-206'-46'0,"-23"92"0,1 23 15,22 22 1,23 115 0,183-46-1,91 1 1,92-1 15,69-23-31,23-23 16,-70-45-1,-67-46 17,-92-69-17,-24-91 1,-22-23 0,0 160-1</inkml:trace>
          <inkml:trace contextRef="#ctx0" brushRef="#br1" timeOffset="82677.0027">20274 10961 0,'-412'23'0,"183"68"15,23 24 1,92 45 0,114 92-1,114-92 16,92 23-15,23-46 0,-46-45-1,-46-47 1,-68-67 0,-69-116-1,23-22 1,-23-46-1,0 206 1</inkml:trace>
          <inkml:trace contextRef="#ctx0" brushRef="#br1" timeOffset="82972.9125">20914 11007 0,'92'45'0,"-92"70"0,-69 68 16,-22 23-1,22 46 1,69-47 0,0-44-1,0-93 1,23-45 15,91-183-15,-22-46-1,-92 206 1</inkml:trace>
          <inkml:trace contextRef="#ctx0" brushRef="#br1" timeOffset="83612.5856">22265 11258 0,'22'138'0,"-136"-24"15,-46 23 1,-23 24-1,68-24 1,70-23 0,22-91 15,23-23-15,91-91-1,24-92 1,45-46-1,-46 46 1,1 22 0,-47 24-1,-22 91 1,-23 24 0,23 44-1,22 93 1,47 45-1,22 69 1,23 0 0,0-46-1,-22-46 1,-138-91 0,-23-69-1,-160-46 16,-46-45-15,-69 45 0,1 46-1,114 0 1,183 23 0</inkml:trace>
          <inkml:trace contextRef="#ctx0" brushRef="#br1" timeOffset="80060.6914">12837 10274 0,'23'46'0,"0"69"0,-1 68 15,-22 45 1,0 1-1,0 23 1,23-69 0,-23-46-1,23-68 1,-23-46 0,0-69-1,-23-137 1,-22-69-1,45 252 1</inkml:trace>
          <inkml:trace contextRef="#ctx0" brushRef="#br1" timeOffset="80396.6418">12448 10046 0,'252'22'16,"-24"1"-16,1 0 16,-23-23-1,-23 23 1,-46-23 15,-68-23-15,-46 23-1,-23 0 1,-23 0 0,-23 0-1,46 0 1</inkml:trace>
          <inkml:trace contextRef="#ctx0" brushRef="#br1" timeOffset="81140.811">14004 10641 0,'91'320'0,"-45"-91"16,-23-23-1,0-46 1,0-46 0,-23-68 15,0-46-31,0 0 16,0-92-1,23-205 1,0 68-1,45 23 17,24 46-17,68 46 1,23 45 0,-23 69-1,0 69 1,1 45-1,-70 115 17,-114-46-17,-68-114 1,-70-47 0,-45-67-1,1-1 1,67 0-1,70 23 1,90 23 0,-22 0-1,115 69 1,45 91 0,-23 23-1,1-23 1,-47-45-1,-45-24 1,-23-68 0,-23-46 15,46-183-31,45-68 31,-91 274-31</inkml:trace>
        </inkml:traceGroup>
      </inkml:traceGroup>
    </inkml:traceGroup>
    <inkml:traceGroup>
      <inkml:annotationXML>
        <emma:emma xmlns:emma="http://www.w3.org/2003/04/emma" version="1.0">
          <emma:interpretation id="{3BBABABE-BF95-4F3B-93D3-8255A0203CD5}" emma:medium="tactile" emma:mode="ink">
            <msink:context xmlns:msink="http://schemas.microsoft.com/ink/2010/main" type="paragraph" rotatedBoundingBox="17099,15962 24469,16192 24416,17894 17046,17664" alignmentLevel="3"/>
          </emma:interpretation>
        </emma:emma>
      </inkml:annotationXML>
      <inkml:traceGroup>
        <inkml:annotationXML>
          <emma:emma xmlns:emma="http://www.w3.org/2003/04/emma" version="1.0">
            <emma:interpretation id="{8E7356FC-8498-4786-A701-875CD049A352}" emma:medium="tactile" emma:mode="ink">
              <msink:context xmlns:msink="http://schemas.microsoft.com/ink/2010/main" type="line" rotatedBoundingBox="17099,15962 24469,16192 24416,17894 17046,17664"/>
            </emma:interpretation>
          </emma:emma>
        </inkml:annotationXML>
        <inkml:traceGroup>
          <inkml:annotationXML>
            <emma:emma xmlns:emma="http://www.w3.org/2003/04/emma" version="1.0">
              <emma:interpretation id="{CAECC2E3-174D-4816-84D1-1EF2F23426CE}" emma:medium="tactile" emma:mode="ink">
                <msink:context xmlns:msink="http://schemas.microsoft.com/ink/2010/main" type="inkWord" rotatedBoundingBox="17099,15962 24469,16192 24416,17894 17046,17664"/>
              </emma:interpretation>
              <emma:one-of disjunction-type="recognition" id="oneOf3">
                <emma:interpretation id="interp15" emma:lang="it-IT" emma:confidence="0">
                  <emma:literal>SISMICA</emma:literal>
                </emma:interpretation>
                <emma:interpretation id="interp16" emma:lang="it-IT" emma:confidence="0">
                  <emma:literal>SISMICA)</emma:literal>
                </emma:interpretation>
                <emma:interpretation id="interp17" emma:lang="it-IT" emma:confidence="0">
                  <emma:literal>SISMICA.</emma:literal>
                </emma:interpretation>
                <emma:interpretation id="interp18" emma:lang="it-IT" emma:confidence="0">
                  <emma:literal>sismica</emma:literal>
                </emma:interpretation>
                <emma:interpretation id="interp19" emma:lang="it-IT" emma:confidence="0">
                  <emma:literal>SISMICA,</emma:literal>
                </emma:interpretation>
              </emma:one-of>
            </emma:emma>
          </inkml:annotationXML>
          <inkml:trace contextRef="#ctx0" brushRef="#br1" timeOffset="84268.8608">17436 12997 0,'-229'-68'0,"23"22"16,-22 23-1,45 23 1,114 23 0,69 0-1,69 68 1,137 47-1,68 22 1,-45 23 0,-92-46-1,-91 1 1,-138-70 15,-113-22-31,-70-46 31,23 0-31,92-23 32,114-23-17,161-68 1,136 22 0,70-68-1,-321 160 1</inkml:trace>
          <inkml:trace contextRef="#ctx0" brushRef="#br1" timeOffset="84568.677">18260 13089 0,'-23'252'0,"-45"-46"16,22-23-1,0-23 1,46-69 0,0-45 15,23-69-31,68-114 15,24-69 1,-115 206 0</inkml:trace>
          <inkml:trace contextRef="#ctx0" brushRef="#br1" timeOffset="85136.0816">19564 13318 0,'23'23'0,"-69"-69"0,-91 0 16,-69 23-16,23 23 0,23 46 31,68 23-31,70 22 16,67 24 0,93 22-1,45 23 1,-23-23-1,-23-22 1,-91-24 0,-46-45-1,-114-46 1,-47 0 0,-22-23 15,46-23-16,23 1 1,91-24 0,137-22 15,69-1-31,-183 92 31</inkml:trace>
          <inkml:trace contextRef="#ctx0" brushRef="#br1" timeOffset="85916.385">20045 13226 0,'23'23'0,"-23"69"0,-46 45 16,0 46-16,0 0 15,46-46 1,23-91 0,-23-23-1,0-46 1,23-91-1,-23-115 1,0 46 0,23 68-1,0 24 1,0 45 0,0 23 15,45 0-16,24 1 1,0 44 0,-24 1-1,1-46 1,-46 23 0,0-22-1,-1-1 1,-22 23-1,0 0 17,0 0-32,0 45 15,23 116 1,0 22 0,23 0-1,0 23 16,22-23-15,-45-23 0,0-137-1,-23-23 1,0-23 0,46-137-1,45 0 16,-91 160-31</inkml:trace>
          <inkml:trace contextRef="#ctx0" brushRef="#br1" timeOffset="86177.1372">21441 13318 0,'46'46'0,"-46"45"16,-46 69-1,23 0-15,23 1 16,23-24 0,23-68-1,91-115 16,-137 46-15</inkml:trace>
          <inkml:trace contextRef="#ctx0" brushRef="#br1" timeOffset="87045.3346">22928 13295 0,'-23'-23'0,"-68"0"16,-230 115-16,184 68 15,46 114 1,113-68 0,24-45 15,69-24-15,22-68-1,46-92 1,-23-138-1,-23-44 1,-45-70 0,-46 23-1,0 69 1,-24 69 0,24 114-1,-23 0 1,0 23-1,-46 91 1,-68 23 0,-24 69-1,1 23 1,22-23 0,69-92-1,46-68 16,0-69-15,69-114 0,-1-92-1,-45 0 1,0-22 0,-46 113-1,45 47 1,24 45-1,-23 69 1,45 69 0,-22 182-1,45 69 1,-22 46 0,-46-23-1,-46-137 1,0-229-1</inkml:trace>
        </inkml:traceGroup>
      </inkml:traceGroup>
    </inkml:traceGroup>
  </inkml:traceGroup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3:58.83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D74FC57-6AF8-4CBA-A32E-B85BA277A505}" emma:medium="tactile" emma:mode="ink">
          <msink:context xmlns:msink="http://schemas.microsoft.com/ink/2010/main" type="writingRegion" rotatedBoundingBox="10915,7238 15989,5755 16573,7756 11500,9239"/>
        </emma:interpretation>
      </emma:emma>
    </inkml:annotationXML>
    <inkml:traceGroup>
      <inkml:annotationXML>
        <emma:emma xmlns:emma="http://www.w3.org/2003/04/emma" version="1.0">
          <emma:interpretation id="{5BF69683-5817-4886-9171-69BD801F8ADA}" emma:medium="tactile" emma:mode="ink">
            <msink:context xmlns:msink="http://schemas.microsoft.com/ink/2010/main" type="paragraph" rotatedBoundingBox="10915,7238 15989,5755 16573,7756 11500,92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01CED3E-7D4A-4CB2-86BD-DD7CD449045D}" emma:medium="tactile" emma:mode="ink">
              <msink:context xmlns:msink="http://schemas.microsoft.com/ink/2010/main" type="inkBullet" rotatedBoundingBox="11149,8039 12390,7677 12637,8521 11396,8884"/>
            </emma:interpretation>
            <emma:one-of disjunction-type="recognition" id="oneOf0">
              <emma:interpretation id="interp0" emma:lang="it-IT" emma:confidence="0">
                <emma:literal>A</emma:literal>
              </emma:interpretation>
              <emma:interpretation id="interp1" emma:lang="it-IT" emma:confidence="0">
                <emma:literal>.</emma:literal>
              </emma:interpretation>
              <emma:interpretation id="interp2" emma:lang="it-IT" emma:confidence="0">
                <emma:literal>p</emma:literal>
              </emma:interpretation>
              <emma:interpretation id="interp3" emma:lang="it-IT" emma:confidence="0">
                <emma:literal>a</emma:literal>
              </emma:interpretation>
              <emma:interpretation id="interp4" emma:lang="it-IT" emma:confidence="0">
                <emma:literal>z</emma:literal>
              </emma:interpretation>
            </emma:one-of>
          </emma:emma>
        </inkml:annotationXML>
        <inkml:trace contextRef="#ctx0" brushRef="#br0">11761 4668 0,'-23'-23'0,"-22"92"0,-70 91 16,-68 92-16,-23 22 15,23-68 1,46-91 0,68-70-1,46-45 1,23-45 0,115-115-1,45-115 1,23 23-1,-23 46 1,-45 69 0,-47 68-1,-45 69 1,-23 23 15,23 69-15,0 68-1,23-23 1,22 0 0,47-45-1,-47-46 1,-22-46 0,-69 0-1,0 0 1,-160-46-1,-23 23 1,23 0 0,69 0-1,114-22 1,137-93 0,-137 138-1</inkml:trace>
      </inkml:traceGroup>
      <inkml:traceGroup>
        <inkml:annotationXML>
          <emma:emma xmlns:emma="http://www.w3.org/2003/04/emma" version="1.0">
            <emma:interpretation id="{2FEF3E28-32F5-4BF8-83A7-B8F2628AD713}" emma:medium="tactile" emma:mode="ink">
              <msink:context xmlns:msink="http://schemas.microsoft.com/ink/2010/main" type="line" rotatedBoundingBox="12626,6738 15989,5755 16573,7756 13211,8739"/>
            </emma:interpretation>
          </emma:emma>
        </inkml:annotationXML>
        <inkml:traceGroup>
          <inkml:annotationXML>
            <emma:emma xmlns:emma="http://www.w3.org/2003/04/emma" version="1.0">
              <emma:interpretation id="{51758A74-F5AF-41D2-B6E4-0FE27A3FCA30}" emma:medium="tactile" emma:mode="ink">
                <msink:context xmlns:msink="http://schemas.microsoft.com/ink/2010/main" type="inkWord" rotatedBoundingBox="12626,6738 15989,5755 16573,7756 13211,8739"/>
              </emma:interpretation>
              <emma:one-of disjunction-type="recognition" id="oneOf1">
                <emma:interpretation id="interp5" emma:lang="it-IT" emma:confidence="0">
                  <emma:literal>AGE)</emma:literal>
                </emma:interpretation>
                <emma:interpretation id="interp6" emma:lang="it-IT" emma:confidence="0">
                  <emma:literal>AET</emma:literal>
                </emma:interpretation>
                <emma:interpretation id="interp7" emma:lang="it-IT" emma:confidence="0">
                  <emma:literal>AIE)</emma:literal>
                </emma:interpretation>
                <emma:interpretation id="interp8" emma:lang="it-IT" emma:confidence="0">
                  <emma:literal>Alt)</emma:literal>
                </emma:interpretation>
                <emma:interpretation id="interp9" emma:lang="it-IT" emma:confidence="0">
                  <emma:literal>ACE)</emma:literal>
                </emma:interpretation>
              </emma:one-of>
            </emma:emma>
          </inkml:annotationXML>
          <inkml:trace contextRef="#ctx0" brushRef="#br0" timeOffset="749.0521">12905 3364 0,'-22'68'0,"-70"93"16,-22 90-16,-1 70 16,1-47 15,45-91-16,23-91 1,46-69 0,0-23-1,46-138 1,69-90 0,-1-24-1,0 0 1,1 69-1,-47 69 1,-45 68 0,-23 46-1,23 91 1,0 93 15,46 44-31,-23 47 31,45-46-31,-22-46 16,-46-92 0,-23-68 15,-23-23-15,-92-46-1,-91-45 1,46-1-1,46 24 1,22 45 0,1 23-1,68 46 1,69-46 0,-46 0-1</inkml:trace>
          <inkml:trace contextRef="#ctx0" brushRef="#br0" timeOffset="1135.7858">14301 3455 0,'-68'92'0,"-115"91"0,22 46 16,24 0-1,91-24 1,23-21-1,92-1 1,23-69 0,-1-45-1,-22-69 1,-23-92 0,-24-91-1,-22 183 1</inkml:trace>
          <inkml:trace contextRef="#ctx0" brushRef="#br0" timeOffset="1448.2978">14599 3570 0,'23'45'16,"-23"93"-16,-46 68 0,-23 23 16,46-46 15,69-46-15,114-46-1,-22-45 1,22-69-1,-137-91 1,-92-23 0,69 137-1</inkml:trace>
          <inkml:trace contextRef="#ctx0" brushRef="#br0" timeOffset="1627.9922">14416 4096 0,'160'0'0,"69"46"0,-46-23 16,-92-92 0,-45-23-1,-46 92 1</inkml:trace>
          <inkml:trace contextRef="#ctx0" brushRef="#br0" timeOffset="1843.8208">15102 3501 0,'275'92'0,"-46"114"15,-46 68 1,-160-22 0,-92-23-1,-114-23 1,183-206 0</inkml:trace>
        </inkml:traceGroup>
      </inkml:traceGroup>
    </inkml:traceGroup>
  </inkml:traceGroup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3:55.5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091AC73-7C89-4EAE-BF9F-F49D1EEE968A}" emma:medium="tactile" emma:mode="ink">
          <msink:context xmlns:msink="http://schemas.microsoft.com/ink/2010/main" type="inkDrawing" rotatedBoundingBox="11597,14242 12169,8386 12311,8400 11739,14256" semanticType="verticalRange" shapeName="Other">
            <msink:sourceLink direction="with" ref="{3C02A1F7-6E73-459B-B08B-32667C02B36B}"/>
            <msink:sourceLink direction="with" ref="{5FC61082-1A11-4F65-89D6-8546B4B803CF}"/>
          </msink:context>
        </emma:interpretation>
      </emma:emma>
    </inkml:annotationXML>
    <inkml:trace contextRef="#ctx0" brushRef="#br0">11670 5286 0,'-92'275'0,"92"68"16,0 92-1,-68 68 1,-1 69 0,-23 23-1,-22 23 1,45-23-1,24 0 17,-1-69-32,46-137 31,23-137-15,0-115-1,-23-114 1,0-23-1,22-252 1,-22-137 0,0 389-1</inkml:trace>
  </inkml:traceGroup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28:45.67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455801A-05A9-46B8-BBC7-ADA71E77A69D}" emma:medium="tactile" emma:mode="ink">
          <msink:context xmlns:msink="http://schemas.microsoft.com/ink/2010/main" type="inkDrawing" rotatedBoundingBox="11399,9766 11801,15892 11626,15904 11223,9777" semanticType="callout" shapeName="Other"/>
        </emma:interpretation>
      </emma:emma>
    </inkml:annotationXML>
    <inkml:trace contextRef="#ctx0" brushRef="#br0">25 0 0,'0'229'15,"0"22"1,-23 70-16,23 45 15,23 46 1,22 91 15,-22 24-15,23 45 0,0 0-1,0-23 1,-1-23-1,-22 92 17,0-183-17,0-275 1,-23-69 0,46-136-1,45-184 1,-91 229-1</inkml:trace>
  </inkml:traceGroup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5:54.288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9AE2EDD-7643-4B7B-A90F-F9C666BEE540}" emma:medium="tactile" emma:mode="ink">
          <msink:context xmlns:msink="http://schemas.microsoft.com/ink/2010/main" type="writingRegion" rotatedBoundingBox="2789,1029 34815,2049 34357,16457 2330,15438"/>
        </emma:interpretation>
      </emma:emma>
    </inkml:annotationXML>
    <inkml:traceGroup>
      <inkml:annotationXML>
        <emma:emma xmlns:emma="http://www.w3.org/2003/04/emma" version="1.0">
          <emma:interpretation id="{35485555-E2D0-43AB-B619-A6E5536D25C9}" emma:medium="tactile" emma:mode="ink">
            <msink:context xmlns:msink="http://schemas.microsoft.com/ink/2010/main" type="paragraph" rotatedBoundingBox="2782,1031 17053,1439 16989,3685 2718,327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6CD6D39-8591-4414-869A-9B4E056EE5B3}" emma:medium="tactile" emma:mode="ink">
              <msink:context xmlns:msink="http://schemas.microsoft.com/ink/2010/main" type="line" rotatedBoundingBox="2782,1031 17053,1439 16989,3685 2718,3278"/>
            </emma:interpretation>
          </emma:emma>
        </inkml:annotationXML>
        <inkml:traceGroup>
          <inkml:annotationXML>
            <emma:emma xmlns:emma="http://www.w3.org/2003/04/emma" version="1.0">
              <emma:interpretation id="{AB09768C-F0ED-4BFE-9095-3FB08F607856}" emma:medium="tactile" emma:mode="ink">
                <msink:context xmlns:msink="http://schemas.microsoft.com/ink/2010/main" type="inkWord" rotatedBoundingBox="2782,1031 17053,1439 16989,3685 2718,3278"/>
              </emma:interpretation>
              <emma:one-of disjunction-type="recognition" id="oneOf0">
                <emma:interpretation id="interp0" emma:lang="it-IT" emma:confidence="0">
                  <emma:literal>ASSOCIARE</emma:literal>
                </emma:interpretation>
                <emma:interpretation id="interp1" emma:lang="it-IT" emma:confidence="0">
                  <emma:literal>Associ DIRE</emma:literal>
                </emma:interpretation>
                <emma:interpretation id="interp2" emma:lang="it-IT" emma:confidence="0">
                  <emma:literal>Associ PRE</emma:literal>
                </emma:interpretation>
                <emma:interpretation id="interp3" emma:lang="it-IT" emma:confidence="0">
                  <emma:literal>Associare</emma:literal>
                </emma:interpretation>
                <emma:interpretation id="interp4" emma:lang="it-IT" emma:confidence="0">
                  <emma:literal>Associ DRE</emma:literal>
                </emma:interpretation>
              </emma:one-of>
            </emma:emma>
          </inkml:annotationXML>
          <inkml:trace contextRef="#ctx0" brushRef="#br0">9702 1098 0,'69'23'15,"-47"91"-15,-44 69 0,-24 0 16,-69 23 0,47-46 15,45-91-15,23-46-1,0-23 1,0-46-1,114-160 1,-22-45 15,-24 67-15,24 24-16,-23 69 16,-1 45-1,-22 46 1,46 69 15,22 45-15,0 69-1,-22-23 1,0 0 0,-24-68-1,-68-23 1,0-24-1,-68-45 1,-116-22 0,-44-24-1,-1 23 1,23 23 0,69 23-1,68 23 1,69-24-1,46 1 1,114-91 0,-160 68-1</inkml:trace>
          <inkml:trace contextRef="#ctx0" brushRef="#br0" timeOffset="376.9676">11533 1189 0,'0'69'16,"0"91"-16,-23 46 0,23-23 31,0 23-15,0-137 0,23-23-1,-23-46 1,-23 0-1,-46-183 1,23-23 0,46 206 15</inkml:trace>
          <inkml:trace contextRef="#ctx0" brushRef="#br0" timeOffset="859.408">11510 1144 0,'137'-92'0,"0"69"0,69 46 16,46 23 0,-69 0-1,-46 22 1,-91 1-1,-69 0 1,-114 22 0,-115 1 15,-45 22-15,114 0-1,183-22 1,45 0-1,93-1 1,45 1 0,0-1-1,-69-45 1,-45-23 31,-69-23-47,0-46 0,0-91 15,69-46 1,-69 183 0</inkml:trace>
          <inkml:trace contextRef="#ctx0" brushRef="#br0" timeOffset="1730.5352">12928 1212 0,'229'-91'0,"46"68"16,22 23 0,-45 0 15,-115 23-15,-91 0-16,-69-23 15,-206 23 1,-68-46-1,297 23 1</inkml:trace>
          <inkml:trace contextRef="#ctx0" brushRef="#br0" timeOffset="1510.8001">12997 1761 0,'206'-68'0,"0"45"0,0 0 16,-46 0 0,-91 23-1,-69-23 1,-92-22-1,-114-70 1,0 24 0,206 91 15</inkml:trace>
          <inkml:trace contextRef="#ctx0" brushRef="#br0" timeOffset="1234.4224">13363 1350 0,'-68'183'16,"-1"0"-16,0 0 16,115-46-1,46-45 1,68-47-1,46 1 17,114-46-17,-137 0 17,-114 0-32,-46-23 15,-92 23 1,-91-46-1,-46-22 1,206 68 0</inkml:trace>
          <inkml:trace contextRef="#ctx0" brushRef="#br0" timeOffset="-3338.9954">778 0 0,'0'68'0,"-69"69"0,0 115 16,-68 114 0,-23 23-1,23-91 1,45-115 0,23 0-1,24-46 1,22-91-1,23-46 1,0 0 0,68-206-1,47-137 17,-24 0-17,-22 68 1,0 23-1,-24 23 1,24 46 0,0 69-1,-24 45 1,-45 69 0,46 23-1,-23 92 1,69 91-1,-24 45 1,1 70 0,22-1-1,24-23 1,-24-22 0,-22-69-1,-23-92 1,-23-45-1,0-46 17,-69-46-17,-114-114 1,-23-46 0,183 183-1</inkml:trace>
          <inkml:trace contextRef="#ctx0" brushRef="#br0" timeOffset="-3049.9218">45 1578 0,'46'0'0,"114"0"0,69 23 15,-23-23-15,-69 23 16,-114-46 0,-23 23-1,0 0 1,-45-23 0,-70-22-1,69-24 1,46 69-1</inkml:trace>
          <inkml:trace contextRef="#ctx0" brushRef="#br0" timeOffset="-2473.7277">3112 938 0,'-23'0'0,"-69"-46"16,-137 69-16,23-23 0,1 46 15,44 22 1,70 1 0,45 0-1,115-1 17,68 1-17,92-1 1,68 24-1,1 22 1,-92 1 0,-115-1-1,-91-45 1,-68 0 0,-70-1-1,-45-45 1,0 0-1,23 0 1,91-23 0,92-46-1,160-91 1,-183 137 0</inkml:trace>
          <inkml:trace contextRef="#ctx0" brushRef="#br0" timeOffset="-1932.6913">4530 1006 0,'-22'-45'0,"-47"22"16,-114 23-16,-23 23 0,0 45 16,46 1-1,68 22 17,92 1-17,69-1 1,114 1-1,92-23 1,68 22 0,-46-22-1,-68 22 1,-137-22 0,-92 0-1,-92-1 16,-205 1-15,22-46 0,23 23-1,92-24 1,69-22 0,136-45-1,138-47 1,-183 92-1</inkml:trace>
          <inkml:trace contextRef="#ctx0" brushRef="#br0" timeOffset="-1419.9764">5492 1922 0,'68'45'0,"24"47"0,45-1 15,46-68 1,0-68 0,23-24-1,-23-23 16,-23-159-15,-137 68 0,-91 0-1,-93 0 1,-45 68 0,-45 69-1,-1 69 1,46 69-1,69 45 1,68 23 15,69 23-31,115 0 16,68-45 0,45-115-1,47-69 1,-275 46 15</inkml:trace>
          <inkml:trace contextRef="#ctx0" brushRef="#br0" timeOffset="-705.1052">7574 1121 0,'183'-46'16,"-92"23"-16,-91 23 16,-22 0-1,-93 23 16,-137 46-15,69 45 0,46 23-1,46 24 1,45-1 0,92-23-1,68-23 1,69-45-1,46-69 1,23-69 0,-1-68-1,-45-46 1,-23 0 0,-45 0 15,-70 69-16,-45 68 1,-23 46 0,-46 23-1,-22 114 1,-1 46 0,69 23-1,0 0 1,23-69-1,0-45 1,0-69 0,0-23-1,45-138 1,47-68 0,-115 206-1</inkml:trace>
        </inkml:traceGroup>
      </inkml:traceGroup>
    </inkml:traceGroup>
    <inkml:traceGroup>
      <inkml:annotationXML>
        <emma:emma xmlns:emma="http://www.w3.org/2003/04/emma" version="1.0">
          <emma:interpretation id="{6E9B1B83-DF1F-4972-9382-17714BE14F8E}" emma:medium="tactile" emma:mode="ink">
            <msink:context xmlns:msink="http://schemas.microsoft.com/ink/2010/main" type="paragraph" rotatedBoundingBox="5321,5327 25133,5925 25086,7507 5274,690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B5B87D5-E702-4CDB-8519-45D7821840D2}" emma:medium="tactile" emma:mode="ink">
              <msink:context xmlns:msink="http://schemas.microsoft.com/ink/2010/main" type="inkBullet" rotatedBoundingBox="5312,5630 8406,5723 8387,6352 5293,6259"/>
            </emma:interpretation>
            <emma:one-of disjunction-type="recognition" id="oneOf1">
              <emma:interpretation id="interp5" emma:lang="it-IT" emma:confidence="0">
                <emma:literal>T)</emma:literal>
              </emma:interpretation>
              <emma:interpretation id="interp6" emma:lang="it-IT" emma:confidence="0">
                <emma:literal>+3)</emma:literal>
              </emma:interpretation>
              <emma:interpretation id="interp7" emma:lang="it-IT" emma:confidence="0">
                <emma:literal>+1)</emma:literal>
              </emma:interpretation>
              <emma:interpretation id="interp8" emma:lang="it-IT" emma:confidence="0">
                <emma:literal>+7</emma:literal>
              </emma:interpretation>
              <emma:interpretation id="interp9" emma:lang="it-IT" emma:confidence="0">
                <emma:literal>+7)</emma:literal>
              </emma:interpretation>
            </emma:one-of>
          </emma:emma>
        </inkml:annotationXML>
        <inkml:trace contextRef="#ctx0" brushRef="#br0" timeOffset="3134.886">2562 4736 0,'46'0'15,"46"23"-15,91 23 0,23 0 0,46-23 31,22 22-15,1-22 0,45 0-1,-45-23 1,-47 0 0,-67 0-1,-70-23 1,-68 23-1,-46-23 1,-45-45 0,-24-1-1,92 69 1</inkml:trace>
        <inkml:trace contextRef="#ctx0" brushRef="#br0" timeOffset="3429.8192">4805 4645 0,'412'91'0,"-206"-45"16,-69 23-16,-45-1 15,-92-22 1,-46 0-1,-68 45 1,-47-22 15,24-23-15,91 22 0,138-136-1,-92 68 1</inkml:trace>
      </inkml:traceGroup>
      <inkml:traceGroup>
        <inkml:annotationXML>
          <emma:emma xmlns:emma="http://www.w3.org/2003/04/emma" version="1.0">
            <emma:interpretation id="{FB5F1D79-5E2B-4864-B832-CCC8E49EA257}" emma:medium="tactile" emma:mode="ink">
              <msink:context xmlns:msink="http://schemas.microsoft.com/ink/2010/main" type="line" rotatedBoundingBox="9909,5465 25133,5925 25086,7507 9861,7047"/>
            </emma:interpretation>
          </emma:emma>
        </inkml:annotationXML>
        <inkml:traceGroup>
          <inkml:annotationXML>
            <emma:emma xmlns:emma="http://www.w3.org/2003/04/emma" version="1.0">
              <emma:interpretation id="{7896DA8C-0545-44E9-B889-6C234C0196B8}" emma:medium="tactile" emma:mode="ink">
                <msink:context xmlns:msink="http://schemas.microsoft.com/ink/2010/main" type="inkWord" rotatedBoundingBox="9909,5465 25133,5925 25086,7507 9861,7047"/>
              </emma:interpretation>
              <emma:one-of disjunction-type="recognition" id="oneOf2">
                <emma:interpretation id="interp10" emma:lang="it-IT" emma:confidence="0">
                  <emma:literal>Corea Del Nord</emma:literal>
                </emma:interpretation>
                <emma:interpretation id="interp11" emma:lang="it-IT" emma:confidence="0">
                  <emma:literal>coabitasti</emma:literal>
                </emma:interpretation>
                <emma:interpretation id="interp12" emma:lang="it-IT" emma:confidence="0">
                  <emma:literal>coabitanti</emma:literal>
                </emma:interpretation>
                <emma:interpretation id="interp13" emma:lang="it-IT" emma:confidence="0">
                  <emma:literal>coabitaste</emma:literal>
                </emma:interpretation>
                <emma:interpretation id="interp14" emma:lang="it-IT" emma:confidence="0">
                  <emma:literal>coadiutrici</emma:literal>
                </emma:interpretation>
              </emma:one-of>
            </emma:emma>
          </inkml:annotationXML>
          <inkml:trace contextRef="#ctx0" brushRef="#br0" timeOffset="4234.5376">8032 4439 0,'-161'23'0,"-45"45"0,0 70 15,46 45 1,46 0-1,68 0 1,115-46 0,68-45-1,92-47 1,23-67 0,-69-1-1,-69-23 1,-68 0-1,-46 46 1,0 0 0,0 0-1,0 0 1,46 46 15,68 45-15,92-22-1,23-23 1,22-69 0,-22-46-1,-69-22 1,-91-24 0,-69-45-1,-91 0 1,-70 46-1,-45 22 1,-22 92 0,45 69-1,91 45 1,46 23 0,92 1-1,114-1 1,92-114-1,23-69 1,-275 46 0</inkml:trace>
          <inkml:trace contextRef="#ctx0" brushRef="#br0" timeOffset="4711.1184">9977 5331 0,'45'92'0,"70"22"0,45 1 0,46-47 31,23-68-15,-23-23-1,-46-45 1,-23-47 0,-114-22-1,-92-23 1,-91 23 0,-69 22-1,1 92 1,22 46-1,22 69 1,93 22 15,91 23-15,69 24-16,182-24 16,47-69-1,45-113 1,-343 45 15</inkml:trace>
          <inkml:trace contextRef="#ctx0" brushRef="#br0" timeOffset="5681.8588">12082 5171 0,'23'69'0,"45"-1"0,47 24 16,22-1 15,69-22-15,-92-69-1,-22-23 1,-23-45 0,-69-70-1,-92-22 1,0 0-1,-22 68 1,-23 24 0,68 22-1,-22 69 1,68 0 0,0 22-1,23-22 1,0 0-1,23-23 1,0 0 0,-23 0-1,-23-46 17,-23 1-17,-23-1 1,-22 23-1,22 0 1,-22 0 0,22 0-1,0 69 1,46-23 0,23-23-1,23 46 1,0 45-1,-23 47 1,0 45 0,0 0-1,0-23 1,0-46 0,23-45-1,-23-46 1,0-23 15,-23 0-31,-23-115 31,1 24-15,22-23 0,23-1-1,0 115 1</inkml:trace>
          <inkml:trace contextRef="#ctx0" brushRef="#br0" timeOffset="6135.0012">12013 5560 0,'69'23'0,"68"46"0,115 68 0,-23-23 15,-46-22 1,0-1 0,-92-22-1,-45-46 1,-46-23-1,-23 0 1,-45-115 0,45-45-1,23 160 1</inkml:trace>
          <inkml:trace contextRef="#ctx0" brushRef="#br0" timeOffset="6476.8112">13912 5034 0,'115'251'15,"-115"-45"-15,0 0 16,23-68 15,-23-70-15,0-22 0,-23-115-1,-46-114 1,1-23-1,68 206 1</inkml:trace>
          <inkml:trace contextRef="#ctx0" brushRef="#br0" timeOffset="6812.7616">13569 4942 0,'115'0'0,"91"46"0,68 91 16,46 46 0,-68 0-1,-92 0 1,-137-45 0,-91-47-1,-138-22 1,-92-46-1,-22-23 1,-23 23 15,182 0-15,253-69 0,114-69-1,-206 115 1</inkml:trace>
          <inkml:trace contextRef="#ctx0" brushRef="#br0" timeOffset="7114.531">15674 5125 0,'92'160'0,"-115"24"16,-23 21-1,23 1 1,1-91 0,22-92 15,22-23-16,47-183 1,23-23 0,-92 206-1</inkml:trace>
          <inkml:trace contextRef="#ctx0" brushRef="#br0" timeOffset="7679.0058">16544 5194 0,'-23'183'0,"0"0"0,-23 0 15,-22-46 17,68-91-32,0-46 31,0 0-16,46-160 1,-24 0 0,47 45-1,-23 47 1,-23 68 0,45 68-1,70 70 1,-1 45-1,46-69 1,0-22 0,0-69-1,-23-69 1,-91-46 0,-46-68 15,-138-46-16,1 69 1,0 45 0,45 47-1,92 22 1,114 0 0,92 0-1,-229 23 1</inkml:trace>
          <inkml:trace contextRef="#ctx0" brushRef="#br0" timeOffset="8226.8784">18741 5102 0,'0'69'16,"-92"91"-16,-45 23 0,22 0 15,24-45 17,68-93-17,23-45 1,0 0 0,46-114-1,45-92 1,70-69-1,-47 138 1,-23 91 0,1-22-1,0 136 1,-1 93 0,23 22 15,24 0-31,-47-46 15,-45-68 17,-69-24-17,-91 47 1,-92-115 0,-69-23-1,24 46 1,159-23-1,161-45 1,-69 68 0</inkml:trace>
          <inkml:trace contextRef="#ctx0" brushRef="#br0" timeOffset="8522.7882">20457 5171 0,'-115'206'0,"24"-69"16,45 23-1,46-68 1,23-46-1,23-46 17,-23-160-17,-69-46 1,46 206 0</inkml:trace>
          <inkml:trace contextRef="#ctx0" brushRef="#br0" timeOffset="9018.901">19816 4896 0,'229'-22'0,"68"44"16,1 1 0,22-23-1,-68-23 1,-69 1-1,-114-1 1,-46 46 0,-69 45-1,-46 92 17,-68 115-1,92-69-31,90-69 15,24-22 17,69-24-32,68-45 15,45-46 17,1-23-32,-23 23 31,-68-23-16,-70 23 1,-91 0 0,-114-46-1,-46-45 1,183 91 0</inkml:trace>
          <inkml:trace contextRef="#ctx0" brushRef="#br0" timeOffset="9371.4535">21304 5469 0,'251'-23'16,"1"68"-16,-69-22 16,-91-23-1,-115-45 1,-115-47-1,-90-22 1,-24-1 0,69 24 15,137 68-15,229-46-1,92 23 16,45 69-31,-68 46 32,-138-92-32,-114 23 15</inkml:trace>
        </inkml:traceGroup>
      </inkml:traceGroup>
    </inkml:traceGroup>
    <inkml:traceGroup>
      <inkml:annotationXML>
        <emma:emma xmlns:emma="http://www.w3.org/2003/04/emma" version="1.0">
          <emma:interpretation id="{219C71C0-67F2-4DF6-A230-E5D06EB283A1}" emma:medium="tactile" emma:mode="ink">
            <msink:context xmlns:msink="http://schemas.microsoft.com/ink/2010/main" type="paragraph" rotatedBoundingBox="11281,7425 34621,8169 34564,9947 11225,9203" alignmentLevel="4"/>
          </emma:interpretation>
        </emma:emma>
      </inkml:annotationXML>
      <inkml:traceGroup>
        <inkml:annotationXML>
          <emma:emma xmlns:emma="http://www.w3.org/2003/04/emma" version="1.0">
            <emma:interpretation id="{4FCA292C-2461-4C73-BBFA-2E0D5EA307CB}" emma:medium="tactile" emma:mode="ink">
              <msink:context xmlns:msink="http://schemas.microsoft.com/ink/2010/main" type="line" rotatedBoundingBox="11281,7425 34621,8168 34564,9947 11225,9203"/>
            </emma:interpretation>
          </emma:emma>
        </inkml:annotationXML>
        <inkml:traceGroup>
          <inkml:annotationXML>
            <emma:emma xmlns:emma="http://www.w3.org/2003/04/emma" version="1.0">
              <emma:interpretation id="{ECB68517-AF09-423B-B207-5B062BE532D6}" emma:medium="tactile" emma:mode="ink">
                <msink:context xmlns:msink="http://schemas.microsoft.com/ink/2010/main" type="inkWord" rotatedBoundingBox="11313,7570 20636,8122 20556,9470 11233,8918"/>
              </emma:interpretation>
              <emma:one-of disjunction-type="recognition" id="oneOf3">
                <emma:interpretation id="interp15" emma:lang="it-IT" emma:confidence="0">
                  <emma:literal>SISTEMA</emma:literal>
                </emma:interpretation>
                <emma:interpretation id="interp16" emma:lang="it-IT" emma:confidence="0">
                  <emma:literal>SISTEMI</emma:literal>
                </emma:interpretation>
                <emma:interpretation id="interp17" emma:lang="it-IT" emma:confidence="0">
                  <emma:literal>SISTEMAR</emma:literal>
                </emma:interpretation>
                <emma:interpretation id="interp18" emma:lang="it-IT" emma:confidence="0">
                  <emma:literal>SISTEMAI</emma:literal>
                </emma:interpretation>
                <emma:interpretation id="interp19" emma:lang="it-IT" emma:confidence="0">
                  <emma:literal>SISTEMICA</emma:literal>
                </emma:interpretation>
              </emma:one-of>
            </emma:emma>
          </inkml:annotationXML>
          <inkml:trace contextRef="#ctx0" brushRef="#br0" timeOffset="10190.821">9404 6567 0,'-137'23'0,"-69"45"0,46 1 16,23 0 0,45 22-1,92 1 1,46-24-1,114 24 1,46-23 0,23-1-1,-46 24 1,-91-1 0,-92 1-1,-115-1 16,-114 1-31,-22-23 32,45-24-17,0-22 1,114-46 0,138-114-1,137-69 1,-183 206-1</inkml:trace>
          <inkml:trace contextRef="#ctx0" brushRef="#br0" timeOffset="10478.918">9931 6841 0,'23'458'0,"-92"-206"16,0-69 0,69-92-1,69-91 1,23-91-1,45-69 1,-137 160 0</inkml:trace>
          <inkml:trace contextRef="#ctx0" brushRef="#br0" timeOffset="10994.5628">11327 6841 0,'45'-22'0,"-228"22"15,0 22-15,23 1 0,46 23 16,68 0 0,46 0-1,91 45 17,184 46-17,45 24 1,-45-24-1,-69 0 1,-137-22 0,-92-24-1,-137-22 1,-115-23 0,0-69-1,47 0 1,67-69-1,184-22 1,160-46 0,-183 160-1</inkml:trace>
          <inkml:trace contextRef="#ctx0" brushRef="#br0" timeOffset="11728.9659">12425 7116 0,'92'114'16,"-115"24"-16,0 22 0,0-23 16,46-22-1,23-70 1,-24-90-1,1-93 17,-46-45-17,-91-46 1,0 46 0,-47 69-1,116 91 1,45 23-1,23-23 1,91 0 0,115 46-1,22 23 1,-45 0 0,-45 0-1,-70-1 1,-68 1-1,-23 68 1,-69 24 0,-22 22-1,68-23 1,46-22 0,68-1 15,92-45-16,1-23 1,21-24 0,-21-44-1,-70 22 1,-68-23 0,-115-46-1,-68-23 1,-69-45-1,206 137 17</inkml:trace>
          <inkml:trace contextRef="#ctx0" brushRef="#br0" timeOffset="11887.1752">13020 7414 0,'389'0'0,"-160"45"16,-92-45 0,-91-68-1,-46 68 1</inkml:trace>
          <inkml:trace contextRef="#ctx0" brushRef="#br0" timeOffset="12055.1504">13112 7047 0,'411'23'0,"-159"0"16,-23-91-1,-229 68 1</inkml:trace>
          <inkml:trace contextRef="#ctx0" brushRef="#br0" timeOffset="12759.279">14919 7230 0,'-68'252'0,"45"-23"16,-23-23 0,46-69-1,0-91 1,0-46 0,0 0 15,-23-275-16,23 70 1,0-1 0,23 114-1,0 46 1,0 23 0,22 46-1,70 69 1,45 45-1,-23-45 1,1-47 0,-24-67-1,-45-24 1,-23-46 0,-1-22-1,-22 68 1,-23 23-1,0 23 1,46 92 15,0 68-15,-23 23 0,-23-46-1,0-45 1,0-24-1,0-68 1,45-68 0,47-138-1,-92 206 1</inkml:trace>
          <inkml:trace contextRef="#ctx0" brushRef="#br0" timeOffset="13366.7242">17070 7139 0,'69'114'16,"-92"92"-16,-69 0 0,-45 23 15,69-46 1,45-114-1,23-69 1,0 0 0,114-137 15,46-184-15,-68 92-1,-24 46 1,-45 92-1,0 45 1,-23 46 15,23 69-15,23 114-16,68 46 16,24-24-1,-24-44 1,-23-47-1,-68-45 1,-46-69 0,-91 0 15,-92-23-15,-23-23-1,92 46 1,45 0-1,115 46 1,160-23 0,-183-23-1</inkml:trace>
        </inkml:traceGroup>
        <inkml:traceGroup>
          <inkml:annotationXML>
            <emma:emma xmlns:emma="http://www.w3.org/2003/04/emma" version="1.0">
              <emma:interpretation id="{2B584211-95ED-42CC-8583-960C935061F3}" emma:medium="tactile" emma:mode="ink">
                <msink:context xmlns:msink="http://schemas.microsoft.com/ink/2010/main" type="inkWord" rotatedBoundingBox="28340,7969 34620,8169 34566,9889 28285,9689"/>
              </emma:interpretation>
              <emma:one-of disjunction-type="recognition" id="oneOf4">
                <emma:interpretation id="interp20" emma:lang="it-IT" emma:confidence="0">
                  <emma:literal>Accusatone</emma:literal>
                </emma:interpretation>
                <emma:interpretation id="interp21" emma:lang="it-IT" emma:confidence="0">
                  <emma:literal>Accarezzane</emma:literal>
                </emma:interpretation>
                <emma:interpretation id="interp22" emma:lang="it-IT" emma:confidence="0">
                  <emma:literal>Accusiamone</emma:literal>
                </emma:interpretation>
                <emma:interpretation id="interp23" emma:lang="it-IT" emma:confidence="0">
                  <emma:literal>Accasatone</emma:literal>
                </emma:interpretation>
                <emma:interpretation id="interp24" emma:lang="it-IT" emma:confidence="0">
                  <emma:literal>Accasiamone</emma:literal>
                </emma:interpretation>
              </emma:one-of>
            </emma:emma>
          </inkml:annotationXML>
          <inkml:trace contextRef="#ctx0" brushRef="#br0" timeOffset="16162.73">25628 7551 0,'0'91'0,"-45"70"0,22 22 15,23 45 1,23-44-1,0-24 1,22-92 0,-45-68 15,46-68-15,-46 68-1</inkml:trace>
          <inkml:trace contextRef="#ctx0" brushRef="#br0" timeOffset="16694.0004">26727 7551 0,'91'-46'0,"-159"23"0,-70 0 16,-68 46-16,23 23 0,23 23 16,114 68 15,161 23-16,91 0 1,-23-22 0,0-47-1,-92 1 1,-91-69 0,-45 22-1,-93-22 1,-45 0-1,23 0 1,23 0 15,91 0-15,46-23 0,160-46-1,23-68 1,-183 114-1</inkml:trace>
          <inkml:trace contextRef="#ctx0" brushRef="#br0" timeOffset="16979.1676">27345 7551 0,'45'69'0,"-45"68"0,-68 69 16,-1 45-1,69-22 1,23-91 0,23-47-1,0-68 16,91-92-15,-137 69 0</inkml:trace>
          <inkml:trace contextRef="#ctx0" brushRef="#br0" timeOffset="17903.0311">27917 7459 0,'91'-91'16,"-22"68"-16,22 23 0,47 46 0,45 22 15,-23-22 1,-68 0-1,-47-46 17,-68 23-17,-137 45 1,23 47 15,0 22-15,22 46-1,69-23 1,24-45 0,-1-47-1,46-45 1,-23-23 0,22-23-1,-22-68 1,-45-1-1,-24-22 1,-23 45 0,70 24-1,22 45 1,45-23 0,93 46-1,22 22 1,0 1-1,0 0 17,-68-69-32,-24-23 31,-45-45-15,-46-47-1,46 1 1,-23 68-1,23 47 1,-23 44 0,23 47-1,-23 45 1,0 24 0,0 22-1,0-91 1,23 68-1,23-46 1,22-22 0,24-92-1,45-68 17,-137 91-32</inkml:trace>
          <inkml:trace contextRef="#ctx0" brushRef="#br0" timeOffset="18446.0208">29450 8214 0,'137'206'15,"-91"-183"-15,45-46 31,-22-22-15,-23-70 0,-23-22-1,-69-23 1,-23 91 0,-68-45-1,0 68 1,45 92-1,24 45 1,45 47 0,68-47-1,47 46 1,68-91 0,23-69-1,-183 23 16</inkml:trace>
          <inkml:trace contextRef="#ctx0" brushRef="#br0" timeOffset="19246.8328">30113 7665 0,'0'46'15,"-22"68"-15,-1-22 0,23 45 32,23-45-17,-1-69 1,24-46 0,0-23-1,0-91 1,0-23 15,-46 137-15,0 46-1,22 68 1,24 46 0,46-22-1,-1-47 1,24-45-1,-24-68 1,1-47 0,-24-68-1,-22 0 1,-46 45 0,0 70-1,23 45 1,-23 0-1,46 68 17,0 1-17,-24 22 1,-22 1 0,-45-23-1,-1 22 1,23-22-1,46-24 1,46 1 0,45-23-1,0-23 1,24 0 0,-24-23-1,-45 23 1,-23 23-1,-92-46 1,0-45 0,46 68-1</inkml:trace>
          <inkml:trace contextRef="#ctx0" brushRef="#br0" timeOffset="19546.6489">31029 7597 0,'251'23'16,"-90"-23"0,-70-23-16,-22-46 15,-69-68 1,-23-1 15,46 70-15,45 45-1,47 0 17,-24 0-17,-91 23-15</inkml:trace>
          <inkml:trace contextRef="#ctx0" brushRef="#br0" timeOffset="14347.2306">21143 7162 0,'0'68'0,"-68"70"16,-24 45-16,-45 23 16,0 0-1,68-23 1,23-92 0,46-68-1,0-23 1,0-23 15,69-183-15,-23-22-1,22-24 1,-22 69 0,0 45-1,-23 70 1,0 22-1,22 69 1,24 91 0,23 69-1,-1 23 1,23 23 0,-22-46-1,-46-45 1,-23-47-1,-69-68 1,-69-23 0,-68-46-1,-23 0 1,46 24 15,46 22-15,114-23-1,114 0 17,-114 23-32</inkml:trace>
          <inkml:trace contextRef="#ctx0" brushRef="#br0" timeOffset="14811.1156">22791 7230 0,'46'-22'0,"-138"-1"0,-45 68 0,-69 47 16,46 22-16,-23 47 16,68 22-1,70 0 1,90 23 0,93-23-1,45-46 1,23-68-1,0-24 1,-92-67 0,-45-1-1,-47-46 1,-44-22 0,-1-1-1,23 92 1</inkml:trace>
          <inkml:trace contextRef="#ctx0" brushRef="#br0" timeOffset="15874.633">23226 8260 0,'297'23'0,"-159"-46"15,-1-23 1,0-22 0,-22-1-1,-70-45 1,-45-46 0,-68-1-1,-70 1 1,-45 23-1,-68 68 1,22 92 0,0 69-1,92 45 1,68 46 0,69 23-1,91 0 1,47-69-1,22-68 1,-23-46 0,-22-69 15,-70-23-15,-45-68-1,-45 23 1,-1 45-1,46 46 1,0 46 0,69 69-1,91 68 1,-23-46 0,0-45-1,-45-23 1,-46-69-1,-1-69 1,1-68 0,0-46-1,23 46 1,22 23 0,-22 45-1,-46 69 16,-23 23-15,-23 92 0,0 91-1,0 46 1,46-24 0,68-44-1,47-70 1,-1-45-1,-23-92 1,24-137 15,-115-69-15,-46 138 0,0 45-1,0 46 1,0 46-1,92 0 1,45-23 15,-114 0-31</inkml:trace>
        </inkml:traceGroup>
      </inkml:traceGroup>
    </inkml:traceGroup>
    <inkml:traceGroup>
      <inkml:annotationXML>
        <emma:emma xmlns:emma="http://www.w3.org/2003/04/emma" version="1.0">
          <emma:interpretation id="{95A63223-3BFF-4CB4-955A-D71261F2F69E}" emma:medium="tactile" emma:mode="ink">
            <msink:context xmlns:msink="http://schemas.microsoft.com/ink/2010/main" type="paragraph" rotatedBoundingBox="7134,8238 25467,10262 25117,13435 6784,11411" alignmentLevel="3"/>
          </emma:interpretation>
        </emma:emma>
      </inkml:annotationXML>
      <inkml:traceGroup>
        <inkml:annotationXML>
          <emma:emma xmlns:emma="http://www.w3.org/2003/04/emma" version="1.0">
            <emma:interpretation id="{F649041C-DFF7-4C13-A553-E706EAE1C91C}" emma:medium="tactile" emma:mode="ink">
              <msink:context xmlns:msink="http://schemas.microsoft.com/ink/2010/main" type="inkBullet" rotatedBoundingBox="7134,8238 10867,8650 10526,11738 6793,11326"/>
            </emma:interpretation>
            <emma:one-of disjunction-type="recognition" id="oneOf5">
              <emma:interpretation id="interp25" emma:lang="it-IT" emma:confidence="0">
                <emma:literal>C.</emma:literal>
              </emma:interpretation>
              <emma:interpretation id="interp26" emma:lang="it-IT" emma:confidence="0">
                <emma:literal>Co</emma:literal>
              </emma:interpretation>
              <emma:interpretation id="interp27" emma:lang="it-IT" emma:confidence="0">
                <emma:literal>Ci</emma:literal>
              </emma:interpretation>
              <emma:interpretation id="interp28" emma:lang="it-IT" emma:confidence="0">
                <emma:literal>CA.</emma:literal>
              </emma:interpretation>
              <emma:interpretation id="interp29" emma:lang="it-IT" emma:confidence="0">
                <emma:literal>Cs</emma:literal>
              </emma:interpretation>
            </emma:one-of>
          </emma:emma>
        </inkml:annotationXML>
        <inkml:trace contextRef="#ctx0" brushRef="#br1" timeOffset="37219.2025">6933 7505 0,'0'-23'16,"-69"0"-16,-45 23 0,-23 23 0,-46 0 15,0 23-15,-69 0 16,0 22 0,0 24 15,-22 45 0,-1 23-31,24 46 16,45 23-1,23 23 1,91-1 0,46-22-1,115 0 1,45-23-1,115-23 1,92-23 0,45-22-1,23-47 1,0-22 31,-46-1-47,23-22 15,-229-46 1,-114 0 15,-23 0-31,-46-23 16,-91-45 15,91-24-15,69-22-1,69-1 1,-92 115-16</inkml:trace>
        <inkml:trace contextRef="#ctx0" brushRef="#br1" timeOffset="37603.0064">7093 9885 0,'46'46'0,"46"22"16,45-22-16,46 46 0,-23-47 16,-68 24-1,-69-46 1,-46 23-1,-46-1 17,-160 24-17,69 0 1,23-23 0,68-24-1,92 24 1,137-69-1,92-68 1,-252 91 0</inkml:trace>
      </inkml:traceGroup>
      <inkml:traceGroup>
        <inkml:annotationXML>
          <emma:emma xmlns:emma="http://www.w3.org/2003/04/emma" version="1.0">
            <emma:interpretation id="{3CFAB486-00D6-4257-A5EF-B856C3595DDF}" emma:medium="tactile" emma:mode="ink">
              <msink:context xmlns:msink="http://schemas.microsoft.com/ink/2010/main" type="line" rotatedBoundingBox="11658,10208 25307,11715 25117,13435 11468,11928"/>
            </emma:interpretation>
          </emma:emma>
        </inkml:annotationXML>
        <inkml:traceGroup>
          <inkml:annotationXML>
            <emma:emma xmlns:emma="http://www.w3.org/2003/04/emma" version="1.0">
              <emma:interpretation id="{CB493887-9850-4ADC-9028-ED652791B7C3}" emma:medium="tactile" emma:mode="ink">
                <msink:context xmlns:msink="http://schemas.microsoft.com/ink/2010/main" type="inkWord" rotatedBoundingBox="18230,10933 25307,11715 25144,13193 18067,12411">
                  <msink:destinationLink direction="with" ref="{E6E8E046-86A2-4891-B894-6DB9DA3E2A3F}"/>
                </msink:context>
              </emma:interpretation>
              <emma:one-of disjunction-type="recognition" id="oneOf6">
                <emma:interpretation id="interp30" emma:lang="it-IT" emma:confidence="0">
                  <emma:literal>GEOMETRIA</emma:literal>
                </emma:interpretation>
                <emma:interpretation id="interp31" emma:lang="it-IT" emma:confidence="0">
                  <emma:literal>GEOMETRI b</emma:literal>
                </emma:interpretation>
                <emma:interpretation id="interp32" emma:lang="it-IT" emma:confidence="0">
                  <emma:literal>GEOMETRIA b</emma:literal>
                </emma:interpretation>
                <emma:interpretation id="interp33" emma:lang="it-IT" emma:confidence="0">
                  <emma:literal>GEOMETRICA</emma:literal>
                </emma:interpretation>
                <emma:interpretation id="interp34" emma:lang="it-IT" emma:confidence="0">
                  <emma:literal>GEOMETRIE b</emma:literal>
                </emma:interpretation>
              </emma:one-of>
            </emma:emma>
          </inkml:annotationXML>
          <inkml:trace contextRef="#ctx0" brushRef="#br1" timeOffset="41388.308">15446 10640 0,'251'46'0,"24"0"16,-69-1-1,-69-22 1,-91-23 0,-115-46-1,-91-45 1,-69-23 0,23-24 15,-23-22-16,207 137 1,67 46 0,1-23-1,229-23 17,45 46-32,-45 0 15,-47 0 1,-90 0 15,-92-23-31,-69-23 16,0-46-1,23 69 1</inkml:trace>
          <inkml:trace contextRef="#ctx0" brushRef="#br1" timeOffset="40928.3293">15766 10411 0,'69'115'0,"-92"45"0,-69 46 16,23-23-1,47-23 1,44-68 0,47-47-1,68 1 1,138-69 0,-46 23-1,-23 0 1,-46 0 15,-68 23 0,-70 0-31,-113-46 16,-69-91 0,-69-47-1,229 161 1</inkml:trace>
          <inkml:trace contextRef="#ctx0" brushRef="#br1" timeOffset="42608.0813">17116 10480 0,'229'-23'0,"23"46"0,45 23 15,-45-1 1,-23-22 0,-92 0-1,-91 0 1,-46-23 0,0 0-1,-23 0 16,0 69-15,23 91 0,23-23-1,-23 46 1,23-23 0,-23-22-1,0-70 1,0-68-1,0 0 1,-23-91 0,-23-138 15,23 0-15,46 0-1,23 92 1,22 46-1,47-1 1,45 23 0,69 69-1,0 46 1,-46 69 0,-69-24-1,-91-22 1,-69-1-1,-137-45 1,-91-23 0,-1-46 15,69 24-15,92 44-16,114 1 31,91 92-31,138 45 15,46 46 17,-47-46-17,-90-23 1,-70-91 0,-68-46-1,0 0 1,-91-137-1,68-69 1,23 206 0</inkml:trace>
          <inkml:trace contextRef="#ctx0" brushRef="#br1" timeOffset="41691.054">17597 10343 0,'160'228'16,"-137"-45"-16,-46 23 15,-23 0 1,23 0-1,23-68 1,0-70 0,23-45 15,-69-137 0,-68-207-15,114 321-1</inkml:trace>
          <inkml:trace contextRef="#ctx0" brushRef="#br1" timeOffset="42908.8742">20068 10388 0,'91'138'0,"-45"45"15,-46 46 1,0 22 0,-23-45-1,46-46 1,-23-68-1,0-69 17,0-69-17,69-320 17,-69 366-32</inkml:trace>
          <inkml:trace contextRef="#ctx0" brushRef="#br1" timeOffset="43551.477">21121 10503 0,'228'114'16,"-182"23"-1,-92 92 1,-45-23-1,-46 23 1,-1-23 0,70-92-1,22-45 1,46-69 0,0-46 15,137-297-16,-45 91 1,22 24 0,0 44-1,-22 70 1,-46 68 0,22 69-1,47 69 1,22 91-1,23 91 1,23 1 0,-22-69 15,-47-23-31,-91-114 31,-46-69-15,-114-92-16,-92-68 31,-46-23-31,1 68 31,22 70-15,46 68 0,92 22-1,114-45 1</inkml:trace>
          <inkml:trace contextRef="#ctx0" brushRef="#br1" timeOffset="38777.8562">10045 9427 0,'-46'0'16,"-45"0"-16,-46 46 0,-24 23 0,-22 22 31,-23 46-16,23 24 1,23 22 0,69 0-1,68 23 1,114-23 0,92-46-1,46-68 1,23-23-1,0-46 17,-69-69-32,-69-23 31,-114-22-31,-91-23 16,-24 45-1,-22 23 1,68 47-1,46 22 17,23 0-32,115 22 15,136 47 17,47-46-17,-24 0 1,-90-23-1,-70-23 1,-114-23 0,0-45-1,-23 22 1,0 46 0,46 0-1,-23 23 1,0 0-1,0 46 1,23 68 0,-46 47-1,-23 22 1,23-23 0,46-46-1,46-45 1,23 0 15,91-47-15,23-44-1,22-1 1,1 23 0,-69 0-1,-91 0 1,-69 0-1,-23 23 1,-183-46 0,0-46-1,-23-45 1,229 114 0</inkml:trace>
          <inkml:trace contextRef="#ctx0" brushRef="#br1" timeOffset="39731.0178">10869 10457 0,'389'46'0,"-160"-23"15,-69-23 1,-68 0-1,-92 0 17,-115-115-17,-137 1 1,1-23 0,-93-24-1,276 116 1,68 22-1,23 0 1,114 0 0,160 23 15,70 46-31,-47-1 16,-45 1 15,-115-23-16,-115 0 1,-45-23 0,-91-23-1,-46 23 1,68 23 0,46 23-1,69 68 1,23 46-1,45 23 1,46 46 0,-23-23-1,24-46 1,-1-45 0,0-47-1,-46-90 1,1-47-1,-1-114 1,-68-23 15,-23 0-15,-92 0 0,-22 46-1,-24 91 1,-68 46-1,0 69 1,0 68 0,46 47-1,68 22 1,92 0 0,46-46-1,114-91 1,23-115-1,0-68 1,-206 137 0</inkml:trace>
          <inkml:trace contextRef="#ctx0" brushRef="#br1" timeOffset="40515.2275">13706 10160 0,'23'91'16,"-23"46"-16,-45 69 0,-1 0 15,23-46 1,23-68-1,0-46 17,23-69-17,0-92 1,0-159 0,-1 68-1,24 46 1,-46 68-1,23 69 17,-23 23-17,0 0-15,46 115 16,45 45 0,1-23-1,45-22 16,1-70-15,45-68 0,-46-68-1,-23-46 1,-45 22 0,-46 47-1,0 22 1,-23 46-1,0 0 1,-23 114 0,0 115-1,23 0 1,-23 0 0,46-69-1,-46-46 1,23-91-1,0-23 1,46-160 15,45-69-15,-91 229-16</inkml:trace>
        </inkml:traceGroup>
      </inkml:traceGroup>
    </inkml:traceGroup>
    <inkml:traceGroup>
      <inkml:annotationXML>
        <emma:emma xmlns:emma="http://www.w3.org/2003/04/emma" version="1.0">
          <emma:interpretation id="{D6FFCA6F-50EE-479F-B314-1E4011BD6C31}" emma:medium="tactile" emma:mode="ink">
            <msink:context xmlns:msink="http://schemas.microsoft.com/ink/2010/main" type="paragraph" rotatedBoundingBox="3525,13081 29992,14419 29886,16504 3420,1516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EC4E21B-FA9A-47D5-B5D0-E29ADB7D18F6}" emma:medium="tactile" emma:mode="ink">
              <msink:context xmlns:msink="http://schemas.microsoft.com/ink/2010/main" type="inkBullet" rotatedBoundingBox="3524,13112 6440,13259 6366,14713 3450,14565"/>
            </emma:interpretation>
            <emma:one-of disjunction-type="recognition" id="oneOf7">
              <emma:interpretation id="interp35" emma:lang="it-IT" emma:confidence="0">
                <emma:literal>→</emma:literal>
              </emma:interpretation>
            </emma:one-of>
          </emma:emma>
        </inkml:annotationXML>
        <inkml:trace contextRef="#ctx0" brushRef="#br2" timeOffset="21899.2784">778 12059 0,'114'46'15,"69"22"-15,92 24 0,-1-24 16,70 24 0,22-23 15,23-1-15,-46 1-1,-137-23 1,-160-23-1,-92-46 1,-183 0 0,46-69-1,69 1 1,114 91 0</inkml:trace>
        <inkml:trace contextRef="#ctx0" brushRef="#br2" timeOffset="22227.416">3203 12196 0,'69'46'0,"-23"45"16,22 47-16,24-1 15,22-23 1,-45 24-1,-115-24 1,-68 69 0,-46-68 15,-24-1-15,70-22-1,91-1 1,183-22-1,138-92 1,-298 23 0</inkml:trace>
      </inkml:traceGroup>
      <inkml:traceGroup>
        <inkml:annotationXML>
          <emma:emma xmlns:emma="http://www.w3.org/2003/04/emma" version="1.0">
            <emma:interpretation id="{A3CDCF28-DDE7-4005-8C1D-5A2455B7D752}" emma:medium="tactile" emma:mode="ink">
              <msink:context xmlns:msink="http://schemas.microsoft.com/ink/2010/main" type="line" rotatedBoundingBox="10175,13417 29992,14419 29886,16504 10070,15502"/>
            </emma:interpretation>
          </emma:emma>
        </inkml:annotationXML>
        <inkml:traceGroup>
          <inkml:annotationXML>
            <emma:emma xmlns:emma="http://www.w3.org/2003/04/emma" version="1.0">
              <emma:interpretation id="{A7760D66-B33E-4737-BEA1-08A1958C6989}" emma:medium="tactile" emma:mode="ink">
                <msink:context xmlns:msink="http://schemas.microsoft.com/ink/2010/main" type="inkWord" rotatedBoundingBox="10193,13449 20091,14622 19874,16447 9976,15275"/>
              </emma:interpretation>
              <emma:one-of disjunction-type="recognition" id="oneOf8">
                <emma:interpretation id="interp36" emma:lang="it-IT" emma:confidence="0">
                  <emma:literal>TRACCE</emma:literal>
                </emma:interpretation>
                <emma:interpretation id="interp37" emma:lang="it-IT" emma:confidence="0">
                  <emma:literal>-tracce</emma:literal>
                </emma:interpretation>
                <emma:interpretation id="interp38" emma:lang="it-IT" emma:confidence="0">
                  <emma:literal>-stracci</emma:literal>
                </emma:interpretation>
                <emma:interpretation id="interp39" emma:lang="it-IT" emma:confidence="0">
                  <emma:literal>TRaccE</emma:literal>
                </emma:interpretation>
                <emma:interpretation id="interp40" emma:lang="it-IT" emma:confidence="0">
                  <emma:literal>TRacce</emma:literal>
                </emma:interpretation>
              </emma:one-of>
            </emma:emma>
          </inkml:annotationXML>
          <inkml:trace contextRef="#ctx0" brushRef="#br2" timeOffset="25178.7012">14484 13638 0,'-137'-92'0,"46"115"0,-70 0 15,1 68 1,23 47-1,45-1 1,70 23 0,67-22-1,70-1 1,45-46 0,69 1-1,-23-46 1,-69-23-1,-68-23 1,-46-23 0,-69-46 15,23 0-15,-23-22-1,46 91 1</inkml:trace>
          <inkml:trace contextRef="#ctx0" brushRef="#br2" timeOffset="25812.5146">15651 13592 0,'-68'23'16,"-69"0"-16,-1 22 16,-22 47-16,23 22 0,45 24 31,92 22-15,92 0-1,68 0 1,23-45-1,-23-1 1,-45-68 0,-47-69-1,24-69 1,-24-68 0,-68 160-1</inkml:trace>
          <inkml:trace contextRef="#ctx0" brushRef="#br2" timeOffset="26367.2234">15949 14004 0,'343'46'0,"-137"-24"16,-46 1-1,-91-68 1,-92-93 0,23 138-1</inkml:trace>
          <inkml:trace contextRef="#ctx0" brushRef="#br2" timeOffset="26530.3155">16109 13523 0,'275'-23'0,"-1"46"16,70 23-1,-1-46 1,-343 0 0</inkml:trace>
          <inkml:trace contextRef="#ctx0" brushRef="#br2" timeOffset="26164.0906">16475 13775 0,'-23'92'0,"-22"45"0,-1 23 16,0 46 0,69-46-1,69-23 1,22-45 0,23-23-1,23-1 1,-22-45-1,-47 0 1,-68-23 15,-46-46-15,-45-91 0,68 137-1</inkml:trace>
          <inkml:trace contextRef="#ctx0" brushRef="#br2" timeOffset="22729.3884">8260 12814 0,'115'69'16,"-92"22"-16,0 92 0,-46 46 15,23 46 1,0-1 0,0-68 15,0-69-15,-23-68-1,-69-69 1,-45-183-1,22-92 1,115 275 0</inkml:trace>
          <inkml:trace contextRef="#ctx0" brushRef="#br2" timeOffset="23015.5321">7414 12677 0,'320'-23'0,"-68"46"16,68 45-1,-22 1 1,-1 0 0,-114-24-1,-91-45 1,-47 0-1,-45 23 1,-45 0 31,45-46-47,0 23 0</inkml:trace>
          <inkml:trace contextRef="#ctx0" brushRef="#br2" timeOffset="23528.2472">10137 12928 0,'0'46'0,"23"46"0,-1 45 16,1 46 0,0 69-1,23-23 1,-23-1 0,0-45-1,-23-45 1,-23-70-1,0-68 1,-69-114 0,47-115-1,-1-68 1,46 297 0</inkml:trace>
          <inkml:trace contextRef="#ctx0" brushRef="#br2" timeOffset="24014.594">9816 12860 0,'229'-69'0,"-46"115"0,23 22 16,0 47-1,-23-1 1,-91 1-1,-69-24 1,-92 1 0,-68-46 15,-69 22-15,23-22-1,22-23 1,93 23-1,68-1 1,91 47 0,138 68-1,0 0 1,0 23 0,-46-23-1,-92-68 1,-68-69-1,-68-46 1,-47-114 0,92-69-1,0 206 1</inkml:trace>
          <inkml:trace contextRef="#ctx0" brushRef="#br2" timeOffset="24674.7756">12219 13478 0,'46'137'16,"-92"46"-16,-45 0 15,-24 23 1,46-46 0,24-68-1,22-47 1,23-45 0,23-23 15,22-205-16,1-24 1,23 46 0,0 23-1,-24 91 1,1 47 0,23 22-1,-1 46 1,47 114-1,-24 69 1,24-23 0,-24 23-1,-45-92 1,-69-68 0,-68-46-1,-70-46 32,-67-22-47,45 22 16,45 23-1,70 23 1,159 0 0,115-23-1,-206 23 1</inkml:trace>
        </inkml:traceGroup>
        <inkml:traceGroup>
          <inkml:annotationXML>
            <emma:emma xmlns:emma="http://www.w3.org/2003/04/emma" version="1.0">
              <emma:interpretation id="{336BD37A-3CF1-46B9-866C-4D6D5350F7BE}" emma:medium="tactile" emma:mode="ink">
                <msink:context xmlns:msink="http://schemas.microsoft.com/ink/2010/main" type="inkWord" rotatedBoundingBox="25866,14210 29992,14419 29919,15855 25793,15646"/>
              </emma:interpretation>
              <emma:one-of disjunction-type="recognition" id="oneOf9">
                <emma:interpretation id="interp41" emma:lang="it-IT" emma:confidence="0">
                  <emma:literal>SISMICHE</emma:literal>
                </emma:interpretation>
                <emma:interpretation id="interp42" emma:lang="it-IT" emma:confidence="0">
                  <emma:literal>SISMI cult</emma:literal>
                </emma:interpretation>
                <emma:interpretation id="interp43" emma:lang="it-IT" emma:confidence="0">
                  <emma:literal>SIS Maculi</emma:literal>
                </emma:interpretation>
                <emma:interpretation id="interp44" emma:lang="it-IT" emma:confidence="0">
                  <emma:literal>SISMI air</emma:literal>
                </emma:interpretation>
                <emma:interpretation id="interp45" emma:lang="it-IT" emma:confidence="0">
                  <emma:literal>SIS Miceli</emma:literal>
                </emma:interpretation>
              </emma:one-of>
            </emma:emma>
          </inkml:annotationXML>
          <inkml:trace contextRef="#ctx0" brushRef="#br2" timeOffset="28882.945">23111 13706 0,'23'161'0,"-46"-1"16,-22 46 0,45-23-1,22-69 1,47-45-1,0-92 17,68-160-17,-137 183 1</inkml:trace>
          <inkml:trace contextRef="#ctx0" brushRef="#br2" timeOffset="29430.8176">24484 13661 0,'-23'0'0,"-45"-23"16,-47 23-16,-22 68 0,46 1 0,45 0 31,23 22-15,23 1-1,-23-69 1,23 22-1,23 24 1,23 0 31,45 22-47,46 1 0,1-1 16,-24-22 15,-45-23-16,-23-46 1,-46 0 0,0 0-1,0-46 1,22-23 0,24-68-1,-46 137 1</inkml:trace>
          <inkml:trace contextRef="#ctx0" brushRef="#br2" timeOffset="29846.8491">24965 13775 0,'0'69'0,"-23"22"16,23 46-16,0 1 31,69-1-31,-1-68 32,-22-24-17,23-45 1,-24-22-1,47-70 1,-23 69 0,-1-23-1,1 46 1,-23 0 15,-23-22-15,-46-47-1,23-46 1,0 115 0</inkml:trace>
          <inkml:trace contextRef="#ctx0" brushRef="#br2" timeOffset="30186.706">25628 13592 0,'69'23'0,"-46"0"0,-23 68 16,-23 69-16,23-22 15,0 22 1,0-23-1,0-45 1,23-47 15,0-67-15,68-70 0,-22-45-1,-69 137 1</inkml:trace>
          <inkml:trace contextRef="#ctx0" brushRef="#br2" timeOffset="30827.3556">26040 13798 0,'229'69'0,"-92"-24"15,-22-22 1,-46-46 0,-92-91-1,23 114 1</inkml:trace>
          <inkml:trace contextRef="#ctx0" brushRef="#br2" timeOffset="30926.9688">26338 13432 0,'137'-69'0,"0"69"0,-22-23 15,-115 23 1</inkml:trace>
          <inkml:trace contextRef="#ctx0" brushRef="#br2" timeOffset="30595.9014">26361 13569 0,'23'92'0,"-23"-1"16,22 24-16,-22 22 15,46 0 17,0-45-32,23-1 31,22-22-16,69 22 1,-22-45 0,-24-23-1,-22 23 1,-70-46 0,-44-23-1,-93-46 1,1-68-1,114 137 1</inkml:trace>
          <inkml:trace contextRef="#ctx0" brushRef="#br2" timeOffset="27119.2054">19313 13638 0,'-69'-46'0,"-22"46"0,-1 23 16,46 23-16,-22 45 15,45-22 1,23 22-1,23 1 1,45 22 0,47 24 15,22-24-31,0 23 31,-45 1-31,-46-47 31,-69-45-15,-69 0 0,-45-24-1,-46-44 1,23-1 0,22 23-1,47-46 1,68 0-1,114-68 1,93-24 0,-184 138-1</inkml:trace>
          <inkml:trace contextRef="#ctx0" brushRef="#br2" timeOffset="27399.4896">19839 13706 0,'0'69'0,"-69"45"15,47 69-15,-1 23 16,23-45 15,23-24-15,-1-91-1,70-138 1,-92 92 0</inkml:trace>
          <inkml:trace contextRef="#ctx0" brushRef="#br2" timeOffset="27894.6258">20915 13867 0,'206'-46'0,"-275"0"16,-68-23-16,-47 46 0,1 46 16,69 46 15,91 0-15,115 91-1,114 23 1,0-23-1,-46-23 1,-46-22 0,-114-47-1,-68-22 1,-93-23 0,-45 0-1,46 0 1,46-23-1,68-46 1,138-45 15,113-47-15,-205 138 0</inkml:trace>
          <inkml:trace contextRef="#ctx0" brushRef="#br2" timeOffset="28583.1288">21784 13821 0,'23'68'0,"-23"24"0,-69 68 16,46 0-1,1-22 1,44-70 0,-22-45-1,0-23 1,23-183 0,-46-46-1,1 23 16,-1 92-15,23 91 0,0 0-1,23 23 1,45 23 0,47 46-1,-24-24 1,1 1-1,-24-46 1,1-68 0,-23-1-1,-46 23 1,23 46 15,-23 0-31,23 23 16,-23 114-1,-23 46 1,23-22 0,0 22-1,23-46 17,-23-91-17,22-46 16,47-115-31,-69 115 16</inkml:trace>
        </inkml:traceGroup>
      </inkml:traceGroup>
    </inkml:traceGroup>
  </inkml:traceGroup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6:39.89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E6E8E046-86A2-4891-B894-6DB9DA3E2A3F}" emma:medium="tactile" emma:mode="ink">
          <msink:context xmlns:msink="http://schemas.microsoft.com/ink/2010/main" type="inkDrawing" rotatedBoundingBox="10327,9377 26023,10734 25765,13723 10068,12366" hotPoints="25542,10906 25315,13580 10691,12339 10918,9665" semanticType="enclosure" shapeName="Rectangle">
            <msink:sourceLink direction="with" ref="{CB493887-9850-4ADC-9028-ED652791B7C3}"/>
          </msink:context>
        </emma:interpretation>
      </emma:emma>
    </inkml:annotationXML>
    <inkml:trace contextRef="#ctx0" brushRef="#br0">736 115 0,'-23'229'15,"23"68"16,-46 92-31,0 23 0,1-23 32,-1-45-32,23-93 15,0-68 17,23-91-17,0-69 1,23-23-1,-23 0 1,0 0 0,0 0-1,23 0 1,23 0 0,91 23 15,69 0-31,46 22 15,91 1 1,46 0 15,23 0-15,22 22-16,93-22 31,45-23-31,23 0 16,45 0-1,1 22 1,0 1 15,23 0-15,-1 23 0,1-47-1,22 47 1,1 0-1,-47-1 1,24 1 0,-69 23-1,23-24 1,-69-45 0,-23 23-1,-91-46 1,-23 46-1,-115-23 1,-45 22 0,-137-22-1,-47-23 1,-45 0 0,-23-23-1,0 23 16,23-45-15,23-24 0,45-23-1,1-68 1,22-46 0,-22-91-1,-24-24 1,1 47-1,-69-69 1,-23 22 0,-23 47-1,-22 91 1,-1 45 0,0 47-1,1 68 1,-24 23-1,-22 46 1,-1-1 0,-90 24 15,-24-23-15,-69-46-1,-114-23 1,-45-23-1,-70-23 1,-90-45 0,-93-23-1,-45-1 1,-69 24 0,-68 0-1,-1-1 1,1 24-1,-23 22 1,45 23 0,69 1-1,46-1 17,69 0-32,45 23 31,46 0-31,46 0 31,68 23-15,115 23-1,91 0 1,92-23 0,92 0-1,68 0 1,46 23-1,45 69 1,-68-92 0</inkml:trace>
  </inkml:traceGroup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7:30.7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E7F152A-09EC-4320-9766-A366FA1A07F8}" emma:medium="tactile" emma:mode="ink">
          <msink:context xmlns:msink="http://schemas.microsoft.com/ink/2010/main" type="inkDrawing" rotatedBoundingBox="748,522 828,5464 548,5469 468,527" semanticType="callout" shapeName="Other">
            <msink:sourceLink direction="with" ref="{EB788D8F-337A-486F-8C6E-FE346646A3C9}"/>
            <msink:sourceLink direction="with" ref="{13A0A3B2-EA7F-499B-BE21-5EB24617D6F7}"/>
          </msink:context>
        </emma:interpretation>
      </emma:emma>
    </inkml:annotationXML>
    <inkml:trace contextRef="#ctx0" brushRef="#br0">-23-5511 0,'23'23'0,"0"46"16,0-1-16,-23 47 0,45 45 16,-45 46-1,23 46 1,-23 45-1,23 23 17,0 24-17,0 22 1,0 0 0,-23-23-1,23-22 1,-23-47-1,-23 24 1,23-70 0,-23-44-1,23 21 1,-46-21 0,23-70-1,-23 23 1,1-91-1,-1-23 1,46-23 0</inkml:trace>
  </inkml:traceGroup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7:35.655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A3EE881-4926-49DE-A285-AB1DDBD364E5}" emma:medium="tactile" emma:mode="ink">
          <msink:context xmlns:msink="http://schemas.microsoft.com/ink/2010/main" type="writingRegion" rotatedBoundingBox="708,838 16899,1671 16415,11083 224,10250"/>
        </emma:interpretation>
      </emma:emma>
    </inkml:annotationXML>
    <inkml:traceGroup>
      <inkml:annotationXML>
        <emma:emma xmlns:emma="http://www.w3.org/2003/04/emma" version="1.0">
          <emma:interpretation id="{633BAFC8-91BA-4542-B21A-A3ECC682C923}" emma:medium="tactile" emma:mode="ink">
            <msink:context xmlns:msink="http://schemas.microsoft.com/ink/2010/main" type="paragraph" rotatedBoundingBox="1142,846 10726,1409 10653,2658 1069,209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C44CBFE-F6D5-4F88-BD78-04BF54FBCA72}" emma:medium="tactile" emma:mode="ink">
              <msink:context xmlns:msink="http://schemas.microsoft.com/ink/2010/main" type="line" rotatedBoundingBox="1142,846 10726,1409 10653,2658 1069,2095">
                <msink:destinationLink direction="with" ref="{13A0A3B2-EA7F-499B-BE21-5EB24617D6F7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EB788D8F-337A-486F-8C6E-FE346646A3C9}" emma:medium="tactile" emma:mode="ink">
                <msink:context xmlns:msink="http://schemas.microsoft.com/ink/2010/main" type="inkWord" rotatedBoundingBox="1142,846 10726,1409 10653,2658 1069,2095">
                  <msink:destinationLink direction="with" ref="{4E7F152A-09EC-4320-9766-A366FA1A07F8}"/>
                </msink:context>
              </emma:interpretation>
              <emma:one-of disjunction-type="recognition" id="oneOf0">
                <emma:interpretation id="interp0" emma:lang="it-IT" emma:confidence="0">
                  <emma:literal>GEOMETRIA</emma:literal>
                </emma:interpretation>
                <emma:interpretation id="interp1" emma:lang="it-IT" emma:confidence="0">
                  <emma:literal>-GEOMETRIA</emma:literal>
                </emma:interpretation>
                <emma:interpretation id="interp2" emma:lang="it-IT" emma:confidence="0">
                  <emma:literal>GEOMETRICA</emma:literal>
                </emma:interpretation>
                <emma:interpretation id="interp3" emma:lang="it-IT" emma:confidence="0">
                  <emma:literal>-GEOMETRICA</emma:literal>
                </emma:interpretation>
                <emma:interpretation id="interp4" emma:lang="it-IT" emma:confidence="0">
                  <emma:literal>GEOMETRIA*</emma:literal>
                </emma:interpretation>
              </emma:one-of>
            </emma:emma>
          </inkml:annotationXML>
          <inkml:trace contextRef="#ctx0" brushRef="#br0">3066 526 0,'161'69'0,"-24"-46"0,-23-23 15,24-23 1,-47-46-1,1 0 1,-70-45 0,1 0-1,-46-1 1,-68 1 0,-23 45-1,-47 23 1,24 46-1,0 69 17,45 45-17,24 1 1,90-1 0,24 1-1,92-24 1,45-45-1,-23-115 1,0-45 0,-160 114-1</inkml:trace>
          <inkml:trace contextRef="#ctx0" brushRef="#br0" timeOffset="749.0521">3959-69 0,'0'23'0,"0"68"0,0 70 16,-23-1-16,23-69 15,0-22 1,0-46-1,0-23 1,0-23 0,-23-114-1,0-1 1,23 47 0,0 45-1,23 23 16,-23 23-15,46 23 0,68 46-1,-22-1 1,22-22 0,-22-23-1,-1-69 1,1 1-1,-46-47 1,-24-22 0,1 45-1,0 23 1,-23 23 0,0 23-1,0 69 1,0 68-1,23 23 1,-23-22 0,23-24-1,0-45 1,-23-46 0,0-23 15,0-23-16,23-137 1,45-1 0,-68 161-1</inkml:trace>
          <inkml:trace contextRef="#ctx0" brushRef="#br0" timeOffset="1613.3431">4760-69 0,'183'-23'0,"23"0"16,23 46-16,-115-23 31,-68 0-31,-23 0 31,-46 23-15,-46-46-1,46-23 1,23 46 0</inkml:trace>
          <inkml:trace contextRef="#ctx0" brushRef="#br0" timeOffset="1365.2868">4943 274 0,'91'-23'0,"47"1"0,-1 22 15,-46 0 1,-45-23 0,-46 23-1,-68-23 1,-70-23-1,-45-46 1,183 92 0</inkml:trace>
          <inkml:trace contextRef="#ctx0" brushRef="#br0" timeOffset="1121.1368">5194-23 0,'0'46'0,"-22"45"0,-1 46 16,0-22 0,46-24-1,22-45 1,47 0-1,22-23 1,47-23 0,-70-23-1,-22 23 1,-69 0 0,0 0-1,-69-46 16,-68-23-15,0 1 0,137 68-16</inkml:trace>
          <inkml:trace contextRef="#ctx0" brushRef="#br0" timeOffset="2295.01">5492-23 0,'23'-23'0,"68"0"0,92 23 0,46 0 15,-46 23 1,-45-23 0,-47 0-1,-68 0 1,-23 0 15,-46 23-15,0-23-1,24-23 32,22 23-47</inkml:trace>
          <inkml:trace contextRef="#ctx0" brushRef="#br0" timeOffset="1964.9192">5858-23 0,'46'23'16,"0"45"-16,-24 24 0,1-1 0,-23 24 16,0 22-1,23-45 1,-23-24-1,23-22 17,-23-23-17,0-46 1,-23-68 0,-45-47-1,-1 24 1,69 114-1</inkml:trace>
          <inkml:trace contextRef="#ctx0" brushRef="#br0" timeOffset="-2103.5964">0 0 0,'69'0'0,"22"23"0,47-23 0,-1 22 16,-46-22-1,-22 0 1,-69 0 0,0 0-1,0 0 1,0 0-1,-69 23 1,1-23 0,91-23-1,-23 23 1</inkml:trace>
          <inkml:trace contextRef="#ctx0" brushRef="#br0" timeOffset="-773.4671">1991-641 0,'-115'0'0,"-68"69"0,-23 22 16,23 24 15,23-1-31,23 23 15,22 23 17,70-22-32,90-1 31,24-23-31,68-22 31,69-46-31,0-69 16,0 0-1,-46-46 17,-114 1-17,-23-1 1,-46-22 0,-68 22 15,-24 0-31,1 46 15,-1 23 1,93 0 0,22 0-1,45-23 1,93 1 0,22-1-1,0-23 1,-68 0-1,-24 23 1,-68 23 0,23 23-1,-69 23 1,1 23 0,-24 45 15,46-22-16,0-1 1,69 1 0,23-47-1,68 1 1,23-23 0,-23-23-1,-22-23 1,-92 0-1,-23 23 1,-23 0 0,-92-46-1,-22 1 1,45-1 0,-22-23-1,23 24 1,22 22-1,23 46 1,46-23 0,46-23 15,23 0-15,22 23-1,46 0 1,24 0-1,-70-23 1,-22 23 0,-46 0-1,-23 0 1,-46-23 0,-91-23-1,-1-22 1,1-24-1,137 92 1</inkml:trace>
          <inkml:trace contextRef="#ctx0" brushRef="#br0" timeOffset="-495.1362">1899-160 0,'69'-23'0,"68"23"0,69 0 0,-23-23 16,-23 23-1,-45 0 1,-69 0 0,-46 0-1,0 0 1,-23 23-1,-69-23 1,69 0 0,23 0-1</inkml:trace>
          <inkml:trace contextRef="#ctx0" brushRef="#br0" timeOffset="3004.9982">6636 114 0,'23'46'0,"0"45"0,23 47 15,-46 22 1,-23-23-1,46-45 1,-23-24 0,0-68-1,-23 0 17,23-91-17,-46-46 1,46-1-1,23-22 1,23 46 0,45 22-1,24 23 1,22 47 0,46 67-1,-92 24 1,-68 0-1,-68 22 1,-47-22 0,-68-1-1,23-22 17,22 0-32,69-23 31,69 0-16,46 23 1,91-1 0,0 24-1,-45-23 1,-47-1 0,-22-22-1,-46-23 1,0 0-1,0-91 1,23-46 0,-23 137-1</inkml:trace>
          <inkml:trace contextRef="#ctx0" brushRef="#br0" timeOffset="3280.3994">8032 114 0,'23'92'31,"-23"251"-31,0-206 0,0-45 16,23-47-1,0-22 1,45-91 15,70-138-15,-138 206 0</inkml:trace>
          <inkml:trace contextRef="#ctx0" brushRef="#br0" timeOffset="3830.2252">8833 160 0,'23'23'0,"22"68"0,-67 47 15,-24 22-15,-46-23 16,47-91-1,45-46 1,0 0 0,22-92-1,24-68 17,46-69-17,-24 138 1,-45 45-1,23 23 1,0 46 0,22 91-1,47 47 1,-1-1 0,-22-46-1,-1-22 1,-45-24-1,-46-22 1,-69-46 15,-91-23-15,-69 0 0,-22 0-1,45-68 1,206 91-1</inkml:trace>
        </inkml:traceGroup>
      </inkml:traceGroup>
    </inkml:traceGroup>
    <inkml:traceGroup>
      <inkml:annotationXML>
        <emma:emma xmlns:emma="http://www.w3.org/2003/04/emma" version="1.0">
          <emma:interpretation id="{2BC1961F-68F8-427D-BC7B-A191B8481271}" emma:medium="tactile" emma:mode="ink">
            <msink:context xmlns:msink="http://schemas.microsoft.com/ink/2010/main" type="paragraph" rotatedBoundingBox="400,6794 6787,7079 6709,8835 322,855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B5D20E3-6942-4DEB-A6F7-48EE5230DBBE}" emma:medium="tactile" emma:mode="ink">
              <msink:context xmlns:msink="http://schemas.microsoft.com/ink/2010/main" type="line" rotatedBoundingBox="400,6794 6787,7079 6709,8835 322,8550"/>
            </emma:interpretation>
          </emma:emma>
        </inkml:annotationXML>
        <inkml:traceGroup>
          <inkml:annotationXML>
            <emma:emma xmlns:emma="http://www.w3.org/2003/04/emma" version="1.0">
              <emma:interpretation id="{2010BCCB-4D05-4B80-98B9-F68AE9697CB4}" emma:medium="tactile" emma:mode="ink">
                <msink:context xmlns:msink="http://schemas.microsoft.com/ink/2010/main" type="inkWord" rotatedBoundingBox="400,6794 5395,7017 5317,8773 322,8550"/>
              </emma:interpretation>
              <emma:one-of disjunction-type="recognition" id="oneOf1">
                <emma:interpretation id="interp5" emma:lang="it-IT" emma:confidence="0">
                  <emma:literal>PRE</emma:literal>
                </emma:interpretation>
                <emma:interpretation id="interp6" emma:lang="it-IT" emma:confidence="0">
                  <emma:literal>PIRE</emma:literal>
                </emma:interpretation>
                <emma:interpretation id="interp7" emma:lang="it-IT" emma:confidence="0">
                  <emma:literal>PERE</emma:literal>
                </emma:interpretation>
                <emma:interpretation id="interp8" emma:lang="it-IT" emma:confidence="0">
                  <emma:literal>PURE</emma:literal>
                </emma:interpretation>
                <emma:interpretation id="interp9" emma:lang="it-IT" emma:confidence="0">
                  <emma:literal>PARE</emma:literal>
                </emma:interpretation>
              </emma:one-of>
            </emma:emma>
          </inkml:annotationXML>
          <inkml:trace contextRef="#ctx0" brushRef="#br1" timeOffset="6002.1836">-709 5446 0,'137'-69'0,"46"23"31,92 69-31,22 46 0,1 22 16,-92 24 15,-69-1-31,-91-22 31,-69-24-15,-46 1-1,-114-46 1,-46-23 0,46 23-1,0-23 1,92 0-1,45 46 1,114-46 0,-68 0-1</inkml:trace>
          <inkml:trace contextRef="#ctx0" brushRef="#br1" timeOffset="5600.801">-114 5446 0,'0'68'0,"23"47"0,-23 91 15,0 68 1,0 24-1,0-46 1,0-92 0,0-69-1,22-22 1,-22-69 0,-22 0-1,-47-160 1,-46-69-1,115 229 1</inkml:trace>
          <inkml:trace contextRef="#ctx0" brushRef="#br1" timeOffset="6396.7299">1304 5583 0,'23'69'16,"0"388"-16,-46-182 15,0-46 1,46-69 0,-23-23-1,0-68 1,0-23 15,-68-161-15,22-114-1,46 229 1</inkml:trace>
          <inkml:trace contextRef="#ctx0" brushRef="#br1" timeOffset="6896.7492">1396 5560 0,'229'-68'0,"-46"90"16,-23 24 0,-46 23-1,-45 0 1,-69-1-1,-69-22 1,-68 23 0,-46-1 15,-46 70-15,161 45-1,90-92 16,93 24-15,91-24 0,23 46-1,-46-22 1,-46-1 0,-45-45-1,-70-46 1,-22-23-1,-45-46 1,-1-137 0,92-23-1,-46 206 1</inkml:trace>
          <inkml:trace contextRef="#ctx0" brushRef="#br1" timeOffset="7621.3864">2975 6109 0,'160'-22'16,"0"44"-16,23-22 0,-23 23 15,-68 0 17,-23-46-32,-69 23 31,-161-91-16,-113-47 1,274 138 0</inkml:trace>
          <inkml:trace contextRef="#ctx0" brushRef="#br1" timeOffset="7320.5936">3112 5652 0,'69'160'0,"-92"23"15,-46 23 1,1 0-1,-1-46 1,69-46 0,46-45 15,137 23-15,23-47 15,45-45-31,1 0 15,-69 0 1,-68-22 0,-70 22-1,-68-23 1,-114-46 0,-23-23-1,160 92 1</inkml:trace>
          <inkml:trace contextRef="#ctx0" brushRef="#br1" timeOffset="7898.7408">2792 5492 0,'389'-69'15,"-138"69"-15,-22 0 32,-46 0-32,-91 0 31,-69 0-16,-23-23 1,-23 23 0,-92 0-1,115 0 1</inkml:trace>
        </inkml:traceGroup>
        <inkml:traceGroup>
          <inkml:annotationXML>
            <emma:emma xmlns:emma="http://www.w3.org/2003/04/emma" version="1.0">
              <emma:interpretation id="{98BBF00C-131E-4F83-8623-AA6C824F619B}" emma:medium="tactile" emma:mode="ink">
                <msink:context xmlns:msink="http://schemas.microsoft.com/ink/2010/main" type="inkWord" rotatedBoundingBox="6325,7747 6756,7766 6742,8090 6311,8071"/>
              </emma:interpretation>
              <emma:one-of disjunction-type="recognition" id="oneOf2">
                <emma:interpretation id="interp10" emma:lang="it-IT" emma:confidence="0">
                  <emma:literal>.</emma:literal>
                </emma:interpretation>
                <emma:interpretation id="interp11" emma:lang="it-IT" emma:confidence="0">
                  <emma:literal>o</emma:literal>
                </emma:interpretation>
                <emma:interpretation id="interp12" emma:lang="it-IT" emma:confidence="0">
                  <emma:literal>°</emma:literal>
                </emma:interpretation>
                <emma:interpretation id="interp13" emma:lang="it-IT" emma:confidence="0">
                  <emma:literal>a</emma:literal>
                </emma:interpretation>
                <emma:interpretation id="interp14" emma:lang="it-IT" emma:confidence="0">
                  <emma:literal>-</emma:literal>
                </emma:interpretation>
              </emma:one-of>
            </emma:emma>
          </inkml:annotationXML>
          <inkml:trace contextRef="#ctx0" brushRef="#br1" timeOffset="8728.8507">5286 6338 0,'0'46'15,"46"0"-15,-23 0 0,45-46 0,24 0 16,-24-46-16,-22 0 16,-23-23 15,-46 1-16,-45-1 1,-47 46 0,24 23-1,22 23 1,23 23 0,46 0-1,46-1 1,23 1 15,-1-46-31,-22 0 16,-23-23-1,-23 23 1,-46-23 0,-68 23-1,22 23 1,69 23-1,23-46 1</inkml:trace>
        </inkml:traceGroup>
      </inkml:traceGroup>
    </inkml:traceGroup>
    <inkml:traceGroup>
      <inkml:annotationXML>
        <emma:emma xmlns:emma="http://www.w3.org/2003/04/emma" version="1.0">
          <emma:interpretation id="{8E4F4C64-5B8B-4D49-9006-05874A67B2D7}" emma:medium="tactile" emma:mode="ink">
            <msink:context xmlns:msink="http://schemas.microsoft.com/ink/2010/main" type="paragraph" rotatedBoundingBox="3453,8830 16496,9501 16415,11083 3371,1041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27EAAA3-B3C1-483A-B519-58C2AEF559AB}" emma:medium="tactile" emma:mode="ink">
              <msink:context xmlns:msink="http://schemas.microsoft.com/ink/2010/main" type="line" rotatedBoundingBox="3453,8830 16496,9501 16415,11083 3371,10412"/>
            </emma:interpretation>
          </emma:emma>
        </inkml:annotationXML>
        <inkml:traceGroup>
          <inkml:annotationXML>
            <emma:emma xmlns:emma="http://www.w3.org/2003/04/emma" version="1.0">
              <emma:interpretation id="{E0C04EA1-7A08-45AB-8CFF-5EB7864B267D}" emma:medium="tactile" emma:mode="ink">
                <msink:context xmlns:msink="http://schemas.microsoft.com/ink/2010/main" type="inkWord" rotatedBoundingBox="3453,8830 16496,9501 16415,11083 3371,10412"/>
              </emma:interpretation>
              <emma:one-of disjunction-type="recognition" id="oneOf3">
                <emma:interpretation id="interp15" emma:lang="it-IT" emma:confidence="0">
                  <emma:literal>ELABORAZIONE</emma:literal>
                </emma:interpretation>
                <emma:interpretation id="interp16" emma:lang="it-IT" emma:confidence="0">
                  <emma:literal>E LABORATORIO</emma:literal>
                </emma:interpretation>
                <emma:interpretation id="interp17" emma:lang="it-IT" emma:confidence="0">
                  <emma:literal>E LABORATORI</emma:literal>
                </emma:interpretation>
                <emma:interpretation id="interp18" emma:lang="it-IT" emma:confidence="0">
                  <emma:literal>ELABORAZIONI</emma:literal>
                </emma:interpretation>
                <emma:interpretation id="interp19" emma:lang="it-IT" emma:confidence="0">
                  <emma:literal>E LABORAzioni</emma:literal>
                </emma:interpretation>
              </emma:one-of>
            </emma:emma>
          </inkml:annotationXML>
          <inkml:trace contextRef="#ctx0" brushRef="#br1" timeOffset="10230.8615">2334 7643 0,'275'-138'0,"-46"115"16,22 23-1,-45 0 1,-23 23 0,-68-23-1,-47 0 17,-45 0-32,0 0 31,0-114-16,-23 114 1</inkml:trace>
          <inkml:trace contextRef="#ctx0" brushRef="#br1" timeOffset="9941.788">2471 8169 0,'69'0'0,"45"0"0,47-69 0,-24 69 16,0 0-1,-68 0 1,-46 0 0,-23 0-1,-69-23 1,-114-45 0,23-24-1,160 92 1</inkml:trace>
          <inkml:trace contextRef="#ctx0" brushRef="#br1" timeOffset="9604.8609">2746 7688 0,'0'69'0,"-23"45"0,0 47 16,-23 90-1,24-91 1,-1-45-1,0-1 1,23-45 0,23-23-1,0-23 1,45-1 0,70-22-1,45-22 1,45-47-1,-22 69 1,-23 0 15,-45 23-15,-93-23-16,-45 0 16,-22-23-1,-93-23 16,-45-45-15,160 91-16</inkml:trace>
          <inkml:trace contextRef="#ctx0" brushRef="#br1" timeOffset="10648.8464">4485 7620 0,'0'137'0,"-23"23"16,-68 46-1,-1-23 1,46-23 15,23-68-31,23-1 47,23-22-47,115 0 16,22-46 15,0-23-31,0 0 16,-68 0-1,-69 0 1,-23-23-1,0 23 1,-92-115 0,23 24-1,69 91 1</inkml:trace>
          <inkml:trace contextRef="#ctx0" brushRef="#br1" timeOffset="11396.922">5629 7688 0,'46'23'15,"-46"23"-15,-46 114 0,-22 23 0,-1 23 16,0-23 15,24-68-15,45-1 0,-23-91-1,46-46 1,-46-160 15,91-92-15,-22 1-1,0 91 1,-23 23 0,0 68-1,-1 23 1,-22 69-1,0 0 1,92 69 0,45 91-1,23 46 1,24 0 0,-70-23-1,-23-68 1,-68-24-1,-23-68 1,-68-23 15,-138-23-31,-23-23 32,0 1-17,46 45 1,46 0-1,91 22 1,46 1 0,114-114-1,-114 91 1</inkml:trace>
          <inkml:trace contextRef="#ctx0" brushRef="#br1" timeOffset="12331.5282">6613 7597 0,'46'23'0,"23"22"0,-24 93 15,1 45-15,-23 23 16,0 0 0,-23-92-1,23-45 17,-46-46-17,0-69 1,-114-160-1,68 0 1,-45-23 0,22 23-1,1 46 1,45 114 15,46 46-31,23-45 31,68 22-31,115 46 32,46 45-17,-23 24 1,-23-1 0,-92 1-1,-91-46 1,-92 22-1,-137-22 1,-22 0 0,44-1-1,93 1 1,91-23 0,91 23-1,161 45 1,69 47-1,-1-1 1,-45 0 0,-92 23-1,-138-45 1,-113-69 0,-70-1-1,-136-67 16,-24-1-15,1-23 0,91 23-1,69-23 1,137 23 0,137-45-1,115-1 1,-252 69-1</inkml:trace>
          <inkml:trace contextRef="#ctx0" brushRef="#br1" timeOffset="12846.1964">8146 8718 0,'23'23'0,"0"46"0,23-1 16,23 1-16,68-23 15,23-23 17,0-69-32,-23-46 15,-45-68 16,-46-160-15,-92 91 0,-91 23-1,-23 46 1,-1 91 0,-22 69-1,46 69 1,23 91-1,68 69 1,69-23 0,91 0-1,23-46 17,24-69-32,22-136 31,-23-93-31,-160 138 15</inkml:trace>
          <inkml:trace contextRef="#ctx0" brushRef="#br1" timeOffset="13582.5528">9359 7803 0,'46'160'16,"0"69"-1,-23 22-15,-1 1 16,1-69 15,0-91-15,-23-69-1,-23-46 1,-91-183 0,22-23-1,47 0 1,45 69 0,91 23-1,46 68 16,92 23-15,-23 69 0,-23 46-1,-68 22 1,-92 1 0,-92-1-1,-68-22 1,-92-46-1,23 23 1,91-23 0,70-1-1,90 47 1,116 23 0,22 22-1,0 46 32,-69-45-47,-68-24 0,-23-68 16,-23 0 15,-23-115-15,46-91-1,23-45 1,-46 228-1</inkml:trace>
          <inkml:trace contextRef="#ctx0" brushRef="#br1" timeOffset="14217.3428">10847 8054 0,'22'229'0,"-67"-23"16,-47 0 0,1-23-1,45-91 1,46-92 0,0 0-1,0-23 32,46-320-47,22 137 0,1 68 31,-23 24-15,-1 68 0,-22 23-1,46 69 1,0 114-1,22 23 1,1 23 0,-1-46-1,-22-45 1,-46-69 0,-46-46-1,-46-23 1,-160-46-1,46 46 1,0 0 0,23 23-1,46 46 1,91-23 0,114-46 30,92-68-46,-183 91 16</inkml:trace>
          <inkml:trace contextRef="#ctx0" brushRef="#br1" timeOffset="14776.9346">11533 8054 0,'69'46'0,"68"-23"0,69 0 16,-23 0-16,-114-23 15,-46 23 1,-23 0 15,-115 68-31,-45 24 32,0 45-17,45 0 1,92-69-1,46 1 1,46-23 0,91-24-1,23 1 1,-23-23 0,-45-46-1,-69 0 1,-92-45-1,-91-47 1,-47-22 0,-44 23-1,228 114 1</inkml:trace>
          <inkml:trace contextRef="#ctx0" brushRef="#br1" timeOffset="15668.5704">11441 8535 0,'161'23'0,"22"0"0,0 0 16,-46-23 0,-45-46-1,-47-69 1,24-22-1,-23-23 1,-23 23 0,22 68-1,1 92 17,-46 0-17,23 45 1,-23 70-1,-23 45 1,0 46 0,23-23-1,0-69 1,23-46 0,23-68-1,-23-23 1,0-23-1,68-114 1,-22 23 0,-46 91-1,0 0 1,-23 23 0,23 23-1,22 91 16,1 1-31,23-1 32,45-45-17,23-46 1,24-23 0,-1-92-1,-69-45 1,-22-69-1,-69 23 1,-46 0 0,-68 45-1,-1 70 1,-22 68 0,-23 46-1,23 91 1,45 46-1,69 23 17,69-46-32,46-68 15,68-92 1,-160 0 0</inkml:trace>
          <inkml:trace contextRef="#ctx0" brushRef="#br1" timeOffset="16624.6618">13867 8398 0,'-91'229'16,"-1"-46"-16,23 23 31,46-92-15,46-45 0,0-69 15,23-115-16,0-68 1,-23 23 0,0 23-1,-23 68 1,0 46 0,22 23-1,1 92 1,23 91-1,68 0 1,-22-46 0,22-45-1,-22-47 1,-1-68 0,-22-68-1,-23-115 1,-46-23-1,0 46 1,0 46 0,0 68 15,46 23-15,-23 24-1,-1 44 1,1 70-1,-23 45 1,-23 1 0,-22 22-1,22-46 1,69-45 0,22-1-1,47-22 1,68 0-1,-23-23 1,-23 0 0,-45 0-1,-69-23 1,-23 0 0,-46 22-1,-91-67 16,22-70-15,-45-22 0,160 137-1</inkml:trace>
          <inkml:trace contextRef="#ctx0" brushRef="#br1" timeOffset="16956.7058">14393 8604 0,'161'-23'0,"22"23"0,23 23 16,-92 0-1,-45-23 1,-92-46 0,-115-69-1,-67-22 1,-47-46-1,69 69 1,137 68 15,92 23-15,160 0 0,91 46-1,1 91 1,-298-114-1</inkml:trace>
        </inkml:traceGroup>
      </inkml:traceGroup>
    </inkml:traceGroup>
  </inkml:traceGroup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7:31.4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3A0A3B2-EA7F-499B-BE21-5EB24617D6F7}" emma:medium="tactile" emma:mode="ink">
          <msink:context xmlns:msink="http://schemas.microsoft.com/ink/2010/main" type="inkDrawing" rotatedBoundingBox="112,695 11894,-315 12518,6954 737,7966" hotPoints="12091,1029 11735,6744 907,6069 1263,355" semanticType="enclosure" shapeName="Rectangle">
            <msink:sourceLink direction="with" ref="{7C44CBFE-F6D5-4F88-BD78-04BF54FBCA72}"/>
            <msink:destinationLink direction="with" ref="{4E7F152A-09EC-4320-9766-A366FA1A07F8}"/>
          </msink:context>
        </emma:interpretation>
      </emma:emma>
    </inkml:annotationXML>
    <inkml:trace contextRef="#ctx0" brushRef="#br0">0 4 0,'23'23'0,"0"-23"0,45 23 0,24-23 16,22 0-16,23-23 0,24 23 15,22 0 1,23 0 0,45-46-1,47 69 1,22-23-1,23 23 1,24-23 0,22 23-1,45 0 1,1 0 0,23-1-1,45 1 1,1 0-1,-1 0 1,23 23 15,-45 0-31,-1 22 16,-22 1 15,-46 0-15,-23 22-1,-92-45 1,-68 0 0,-91-24-1,-70 1 1,-91-91 0,-137-92-1,160 160 1</inkml:trace>
    <inkml:trace contextRef="#ctx0" brushRef="#br0" timeOffset="1325.2462">984-5465 0,'160'0'0,"114"23"16,93 0-16,67 0 15,70-1 1,45-22 15,23 23-31,46 0 16,0-23 15,22 23-15,47-23-1,45 0 1,-22-23 0,-24 23-1,-22 23 1,-69-23-1,-69 23 1,-114-23 0,-69 23-1,-137-23 1,-114 0 15,-47 23-15,-45-23-1,-23 46 1,-22 22 0,-1 24-1,0 22 1,0 46 0,23 46-1,46 46 1,0 68 15,23 24-15,0 45-1,0 0 1,-24 23 0,1 22-1,-23 47 1,0-1-1,-23-45 1,23-23 0,0-46-1,0-68 1,0-70 0,0-67-1,23-70 1,-46-68-1,23-23 1,0 0 0,-22 0-1,-70-46 17,-68-22-17,-69 22 1,-68 23-1,-115-23 1,-92-22 0,-91 22-1,595 46 1</inkml:trace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28:47.76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1E46F2C-9560-4319-8300-6E0B4ABE6865}" emma:medium="tactile" emma:mode="ink">
          <msink:context xmlns:msink="http://schemas.microsoft.com/ink/2010/main" type="inkDrawing" rotatedBoundingBox="4366,11956 15665,12882 15640,13180 4342,12255" shapeName="Other">
            <msink:destinationLink direction="with" ref="{E8511C58-65A4-4BA1-BDE2-4B1E38EF4072}"/>
          </msink:context>
        </emma:interpretation>
      </emma:emma>
    </inkml:annotationXML>
    <inkml:trace contextRef="#ctx0" brushRef="#br0">435 0 0,'-46'22'15,"1"-22"-15,45 23 0,-46 23 0,0-23 16,-23 0-16,-22 23 0,45-46 0,23 22 31,23-22-15,-23 0-1,46 23 1,0 0 0,46 0-1,68-23 1,46 23-1,92-92 1,22 92 0,69-23-1,69 23 1,46-23 0,22 23-1,46 0 1,46 23-1,23-1 1,0 1 0,0 0-1,0 23 17,-1-1-17,1 1 1,-46 22-1,0-22 1,-45 0 0,-47-24-1,-45 1 1,-92-23 0,-45-23-1,-92 0 1,-69 0-1,-91 0 1,0 0 0,-46-23-1,-23 46 17,-23 0-17,46-23-15</inkml:trace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28:49.20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266E56C-213B-468B-A8B0-41E1EB8F1F2F}" emma:medium="tactile" emma:mode="ink">
          <msink:context xmlns:msink="http://schemas.microsoft.com/ink/2010/main" type="writingRegion" rotatedBoundingBox="5331,10137 6636,10137 6636,11785 5331,11785">
            <msink:destinationLink direction="with" ref="{21120E51-D4BD-424E-B1F6-F93D92ADCC75}"/>
          </msink:context>
        </emma:interpretation>
      </emma:emma>
    </inkml:annotationXML>
    <inkml:traceGroup>
      <inkml:annotationXML>
        <emma:emma xmlns:emma="http://www.w3.org/2003/04/emma" version="1.0">
          <emma:interpretation id="{B497F33D-FF3D-41D1-8AF7-4265F42BCECB}" emma:medium="tactile" emma:mode="ink">
            <msink:context xmlns:msink="http://schemas.microsoft.com/ink/2010/main" type="paragraph" rotatedBoundingBox="5331,10137 6636,10137 6636,11785 5331,1178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D9A356E-E6EB-4E3B-B1D6-5EFF655ED51F}" emma:medium="tactile" emma:mode="ink">
              <msink:context xmlns:msink="http://schemas.microsoft.com/ink/2010/main" type="line" rotatedBoundingBox="5331,10137 6636,10137 6636,11785 5331,11785"/>
            </emma:interpretation>
          </emma:emma>
        </inkml:annotationXML>
        <inkml:traceGroup>
          <inkml:annotationXML>
            <emma:emma xmlns:emma="http://www.w3.org/2003/04/emma" version="1.0">
              <emma:interpretation id="{79CD7E11-EAB1-425C-A345-B1236B10BC50}" emma:medium="tactile" emma:mode="ink">
                <msink:context xmlns:msink="http://schemas.microsoft.com/ink/2010/main" type="inkWord" rotatedBoundingBox="5331,10137 6636,10137 6636,11785 5331,11785"/>
              </emma:interpretation>
              <emma:one-of disjunction-type="recognition" id="oneOf0">
                <emma:interpretation id="interp0" emma:lang="it-IT" emma:confidence="0">
                  <emma:literal>Va</emma:literal>
                </emma:interpretation>
                <emma:interpretation id="interp1" emma:lang="it-IT" emma:confidence="0">
                  <emma:literal>V.</emma:literal>
                </emma:interpretation>
                <emma:interpretation id="interp2" emma:lang="it-IT" emma:confidence="0">
                  <emma:literal>V,</emma:literal>
                </emma:interpretation>
                <emma:interpretation id="interp3" emma:lang="it-IT" emma:confidence="0">
                  <emma:literal>Vi</emma:literal>
                </emma:interpretation>
                <emma:interpretation id="interp4" emma:lang="it-IT" emma:confidence="0">
                  <emma:literal>va</emma:literal>
                </emma:interpretation>
              </emma:one-of>
            </emma:emma>
          </inkml:annotationXML>
          <inkml:trace contextRef="#ctx0" brushRef="#br0">0 23 0,'23'69'0,"0"68"16,23 46-16,-23 0 31,23 23-15,-1 0 0,24-69-1,0 0 1,-24-91-1,1-46 1,-23-23 0,23-68-1,0-69 1,22-46 0,-22-23-1,0 23 1,22 23-1,-22 68 17,0 47-32,-46 45 15,0 0 1,23 23 0,-46 23-1,0 68 16,23-22-15,23-46 0,-23-23-16</inkml:trace>
          <inkml:trace contextRef="#ctx0" brushRef="#br0" timeOffset="836.0551">939 1350 0,'45'-23'0,"24"0"0,0 0 0,-24 1 16,-22-1-16,0-23 0,0 23 16,-23-23-1,23 46 1,-23-23 0,0 23-1,0 0 1,0 46-1,0 46 1,0-24 0,0 1-1,0 0 1,-23-46 0,-23-1 15,-22 1-31,-1-23 15,0 23 1,24-23 15,45 0-15,0 0 0,91 46-1,24-23 1,-24 0-1,-45-23 1,-23 0 0,-23 0-1,0 0 1,-46 0 0,46 23-1,23-69 1,-23 46-1</inkml:trace>
        </inkml:traceGroup>
      </inkml:traceGroup>
    </inkml:traceGroup>
  </inkml:traceGroup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28:51.32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10B5DF3-838B-4C78-8707-737F69491EEA}" emma:medium="tactile" emma:mode="ink">
          <msink:context xmlns:msink="http://schemas.microsoft.com/ink/2010/main" type="writingRegion" rotatedBoundingBox="8695,10640 10228,10640 10228,11968 8695,11968">
            <msink:destinationLink direction="with" ref="{21120E51-D4BD-424E-B1F6-F93D92ADCC75}"/>
            <msink:destinationLink direction="with" ref="{8EC5D3FE-F94B-4FAE-9D57-CEF8AA7891D8}"/>
          </msink:context>
        </emma:interpretation>
      </emma:emma>
    </inkml:annotationXML>
    <inkml:traceGroup>
      <inkml:annotationXML>
        <emma:emma xmlns:emma="http://www.w3.org/2003/04/emma" version="1.0">
          <emma:interpretation id="{0EF2B9A0-4889-4BEA-A130-30AA82089154}" emma:medium="tactile" emma:mode="ink">
            <msink:context xmlns:msink="http://schemas.microsoft.com/ink/2010/main" type="paragraph" rotatedBoundingBox="8695,10640 10228,10640 10228,11968 8695,1196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56AE1BE-C0BB-46A7-8D7D-FD17745351D8}" emma:medium="tactile" emma:mode="ink">
              <msink:context xmlns:msink="http://schemas.microsoft.com/ink/2010/main" type="line" rotatedBoundingBox="8695,10640 10228,10640 10228,11968 8695,11968"/>
            </emma:interpretation>
          </emma:emma>
        </inkml:annotationXML>
        <inkml:traceGroup>
          <inkml:annotationXML>
            <emma:emma xmlns:emma="http://www.w3.org/2003/04/emma" version="1.0">
              <emma:interpretation id="{4FD7E947-61B1-439C-9750-0E7018F1D26F}" emma:medium="tactile" emma:mode="ink">
                <msink:context xmlns:msink="http://schemas.microsoft.com/ink/2010/main" type="inkWord" rotatedBoundingBox="8695,10640 10228,10640 10228,11968 8695,11968"/>
              </emma:interpretation>
              <emma:one-of disjunction-type="recognition" id="oneOf0">
                <emma:interpretation id="interp0" emma:lang="it-IT" emma:confidence="0">
                  <emma:literal>Va</emma:literal>
                </emma:interpretation>
                <emma:interpretation id="interp1" emma:lang="it-IT" emma:confidence="0">
                  <emma:literal>va</emma:literal>
                </emma:interpretation>
                <emma:interpretation id="interp2" emma:lang="it-IT" emma:confidence="0">
                  <emma:literal>VE</emma:literal>
                </emma:interpretation>
                <emma:interpretation id="interp3" emma:lang="it-IT" emma:confidence="0">
                  <emma:literal>V.</emma:literal>
                </emma:interpretation>
                <emma:interpretation id="interp4" emma:lang="it-IT" emma:confidence="0">
                  <emma:literal>Vi</emma:literal>
                </emma:interpretation>
              </emma:one-of>
            </emma:emma>
          </inkml:annotationXML>
          <inkml:trace contextRef="#ctx0" brushRef="#br0">0 0 0,'23'23'16,"0"46"-16,0 22 0,0 1 0,22 45 16,1-22-1,23-1 1,0 1 15,-24-24-15,1-68-1,-46-23 1,0 0 0,23-23-1,0-68 1,23-24 0,22-91-1,1 23 1,0 69-1,22 45 1,-45 46 0,0 0 15,-46 0-31,0 23 31,0 23-31,-23-23 16,46 0 15,-23 0-31</inkml:trace>
          <inkml:trace contextRef="#ctx0" brushRef="#br0" timeOffset="528.3947">847 756 0,'91'-46'0,"1"23"0,-1 0 0,24 23 15,-47 23 1,-45 0 0,0 0-1,-69 0 1,-91 45 0,-23 24-1,23-1 1,91-45-1,46 23 1,46-24 0,91 1-1,23 0 1,0-23 0,-22 0-1,-70 0 1,-68-23-1,-45-46 1,45 46 15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8:51.0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E7583BB-1AE9-4073-8386-95C0CC9D149F}" emma:medium="tactile" emma:mode="ink">
          <msink:context xmlns:msink="http://schemas.microsoft.com/ink/2010/main" type="inkDrawing" rotatedBoundingBox="8697,12762 8916,4644 10652,4691 10433,12808" semanticType="callout" shapeName="Other">
            <msink:sourceLink direction="with" ref="{59621A13-4395-4CB0-8382-7E0332FEEBBE}"/>
            <msink:sourceLink direction="with" ref="{3160963C-9AC9-418D-B609-5EEC1FF789EF}"/>
          </msink:context>
        </emma:interpretation>
      </emma:emma>
    </inkml:annotationXML>
    <inkml:trace contextRef="#ctx0" brushRef="#br0">1840 0 0,'-26'0'0,"-156"103"0,1 79 0,0 25 16,-27 104-1,1 52 1,0 78 0,-27 51-1,53 52 1,51 27-1,27 51 17,103 52-17,26-26 1,77-26 15,79-26-15,25-78-1,26-77 1,1-104 0,-53-104 15,-26-78-15,-77-103-1,-52-52 1,-26 0-1,0 0 1,-52-78 0,-155-129-1,207 207 1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28:52.63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B3379A6-D79C-440C-9510-A276B4C15957}" emma:medium="tactile" emma:mode="ink">
          <msink:context xmlns:msink="http://schemas.microsoft.com/ink/2010/main" type="inkDrawing" rotatedBoundingBox="5629,12952 5644,12952 5644,12967 5629,12967" shapeName="Other"/>
        </emma:interpretation>
      </emma:emma>
    </inkml:annotationXML>
    <inkml:trace contextRef="#ctx0" brushRef="#br0">0 0 0,'0'0'15</inkml:trace>
  </inkml:traceGroup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28:52.69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4B5FF84-B87D-4232-B99D-4A84686DEDB3}" emma:medium="tactile" emma:mode="ink">
          <msink:context xmlns:msink="http://schemas.microsoft.com/ink/2010/main" type="inkDrawing" rotatedBoundingBox="7597,13363 7892,13288 7907,13348 7612,13422" shapeName="Other"/>
        </emma:interpretation>
      </emma:emma>
    </inkml:annotationXML>
    <inkml:trace contextRef="#ctx0" brushRef="#br0">0 68 0,'46'23'0,"68"-23"0,23-91 0,-137 91 16</inkml:trace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28:52.88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8511C58-65A4-4BA1-BDE2-4B1E38EF4072}" emma:medium="tactile" emma:mode="ink">
          <msink:context xmlns:msink="http://schemas.microsoft.com/ink/2010/main" type="inkDrawing" rotatedBoundingBox="9037,13292 9381,13249 9388,13302 9044,13346" semanticType="callout" shapeName="Other">
            <msink:sourceLink direction="with" ref="{41E46F2C-9560-4319-8300-6E0B4ABE6865}"/>
          </msink:context>
        </emma:interpretation>
      </emma:emma>
    </inkml:annotationXML>
    <inkml:trace contextRef="#ctx0" brushRef="#br0">0 46 0,'92'23'0,"45"-23"0,-22-69 0,-115 69 15</inkml:trace>
  </inkml:traceGroup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28:53.62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F99FC7C-09B8-4305-B349-AF6BC3BE693A}" emma:medium="tactile" emma:mode="ink">
          <msink:context xmlns:msink="http://schemas.microsoft.com/ink/2010/main" type="writingRegion" rotatedBoundingBox="12334,13386 14233,13386 14233,15309 12334,15309">
            <msink:destinationLink direction="with" ref="{8EC5D3FE-F94B-4FAE-9D57-CEF8AA7891D8}"/>
            <msink:destinationLink direction="with" ref="{21120E51-D4BD-424E-B1F6-F93D92ADCC75}"/>
          </msink:context>
        </emma:interpretation>
      </emma:emma>
    </inkml:annotationXML>
    <inkml:traceGroup>
      <inkml:annotationXML>
        <emma:emma xmlns:emma="http://www.w3.org/2003/04/emma" version="1.0">
          <emma:interpretation id="{3E9A8BB9-1FA7-4B47-B8D0-0AD7EB5758B2}" emma:medium="tactile" emma:mode="ink">
            <msink:context xmlns:msink="http://schemas.microsoft.com/ink/2010/main" type="paragraph" rotatedBoundingBox="12334,13386 14233,13386 14233,15309 12334,1530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CEB7564-D8F4-406B-A2E5-E71C8BA1612E}" emma:medium="tactile" emma:mode="ink">
              <msink:context xmlns:msink="http://schemas.microsoft.com/ink/2010/main" type="line" rotatedBoundingBox="12334,13386 14233,13386 14233,15309 12334,15309"/>
            </emma:interpretation>
          </emma:emma>
        </inkml:annotationXML>
        <inkml:traceGroup>
          <inkml:annotationXML>
            <emma:emma xmlns:emma="http://www.w3.org/2003/04/emma" version="1.0">
              <emma:interpretation id="{C0ADAE46-8C8E-450C-A5AA-58F5BDF3324A}" emma:medium="tactile" emma:mode="ink">
                <msink:context xmlns:msink="http://schemas.microsoft.com/ink/2010/main" type="inkWord" rotatedBoundingBox="12334,13386 14233,13386 14233,15309 12334,15309"/>
              </emma:interpretation>
              <emma:one-of disjunction-type="recognition" id="oneOf0">
                <emma:interpretation id="interp0" emma:lang="it-IT" emma:confidence="0">
                  <emma:literal>Vi</emma:literal>
                </emma:interpretation>
                <emma:interpretation id="interp1" emma:lang="it-IT" emma:confidence="0">
                  <emma:literal>v . .</emma:literal>
                </emma:interpretation>
                <emma:interpretation id="interp2" emma:lang="it-IT" emma:confidence="0">
                  <emma:literal>V . .</emma:literal>
                </emma:interpretation>
                <emma:interpretation id="interp3" emma:lang="it-IT" emma:confidence="0">
                  <emma:literal>r . .</emma:literal>
                </emma:interpretation>
                <emma:interpretation id="interp4" emma:lang="it-IT" emma:confidence="0">
                  <emma:literal>u . .</emma:literal>
                </emma:interpretation>
              </emma:one-of>
            </emma:emma>
          </inkml:annotationXML>
          <inkml:trace contextRef="#ctx0" brushRef="#br0">0 0 0,'0'23'0,"45"69"0,-22 91 15,0 69 1,23-1-1,45 1 1,-22-69 0,-23-69-1,22-68 1,-22-23 0,23-46 15,-1-160-31,1-23 15,0-23 1,-23-22 15,22 113-15,-22 24 0,0 91-1,0 0 1,-1 23-1,-22 0 1,-23 0 0,0 23-1,23-23 1,-23 0 0</inkml:trace>
          <inkml:trace contextRef="#ctx0" brushRef="#br0" timeOffset="599.6938">961 1579 0,'0'23'0,"45"0"0,47 0 0,-1-23 16,24-23-16,-46-23 16,22 1-1,-22-24 1,-24 46-1,-22-23 1,-23 23 0,0 23-1,0 23 1,23 46 0,0 68-1,0 23 1,23-22 15,22-115-31,47-92 31,-115 69-31</inkml:trace>
          <inkml:trace contextRef="#ctx0" brushRef="#br0" timeOffset="959.1194">1739 687 0,'0'0'0</inkml:trace>
        </inkml:traceGroup>
      </inkml:traceGroup>
    </inkml:traceGroup>
  </inkml:traceGroup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29:04.818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E48153A-D289-4A84-A558-059AFF8A1D37}" emma:medium="tactile" emma:mode="ink">
          <msink:context xmlns:msink="http://schemas.microsoft.com/ink/2010/main" type="writingRegion" rotatedBoundingBox="1967,1486 28517,2595 27914,17021 1364,15912"/>
        </emma:interpretation>
      </emma:emma>
    </inkml:annotationXML>
    <inkml:traceGroup>
      <inkml:annotationXML>
        <emma:emma xmlns:emma="http://www.w3.org/2003/04/emma" version="1.0">
          <emma:interpretation id="{1047F7BC-EC62-40B6-B1EA-884385CDA095}" emma:medium="tactile" emma:mode="ink">
            <msink:context xmlns:msink="http://schemas.microsoft.com/ink/2010/main" type="paragraph" rotatedBoundingBox="3331,3977 28502,2511 28911,9534 3740,1100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6EB0DAC-2181-4ED3-80C6-5739D67C72A9}" emma:medium="tactile" emma:mode="ink">
              <msink:context xmlns:msink="http://schemas.microsoft.com/ink/2010/main" type="line" rotatedBoundingBox="3331,3977 28502,2511 28911,9534 3740,11000"/>
            </emma:interpretation>
          </emma:emma>
        </inkml:annotationXML>
        <inkml:traceGroup>
          <inkml:annotationXML>
            <emma:emma xmlns:emma="http://www.w3.org/2003/04/emma" version="1.0">
              <emma:interpretation id="{4308869C-58D9-41F3-858A-356B4A5A61AA}" emma:medium="tactile" emma:mode="ink">
                <msink:context xmlns:msink="http://schemas.microsoft.com/ink/2010/main" type="inkWord" rotatedBoundingBox="3366,3674 13505,4245 13223,9260 3083,8689"/>
              </emma:interpretation>
              <emma:one-of disjunction-type="recognition" id="oneOf0">
                <emma:interpretation id="interp0" emma:lang="it-IT" emma:confidence="0">
                  <emma:literal>VIE)</emma:literal>
                </emma:interpretation>
                <emma:interpretation id="interp1" emma:lang="it-IT" emma:confidence="0">
                  <emma:literal>VERE)</emma:literal>
                </emma:interpretation>
                <emma:interpretation id="interp2" emma:lang="it-IT" emma:confidence="0">
                  <emma:literal>VITE)</emma:literal>
                </emma:interpretation>
                <emma:interpretation id="interp3" emma:lang="it-IT" emma:confidence="0">
                  <emma:literal>V(ii)</emma:literal>
                </emma:interpretation>
                <emma:interpretation id="interp4" emma:lang="it-IT" emma:confidence="0">
                  <emma:literal>Viri)</emma:literal>
                </emma:interpretation>
              </emma:one-of>
            </emma:emma>
          </inkml:annotationXML>
          <inkml:trace contextRef="#ctx0" brushRef="#br0">6614-5332 0,'-115'23'0,"-22"92"0,-46 91 15,-23 68 1,23 69 0,23 24-1,-1 67 1,47 24 0,91 0-1,69-1 1,91-68-1,46-68 1,23-93 0,-68-90-1,-47-70 17,-68-45-32,-23-23 15,-23-114 1,0-115-1,23 229 1</inkml:trace>
          <inkml:trace contextRef="#ctx0" brushRef="#br0" timeOffset="696.387">7140-3409 0,'23'137'16,"-23"69"-16,-23 68 15,0 1 1,23-46 0,0-23-1,23-69 1,-23-91 0,0-46-1,23-46 1,45-114-1,47-92 17,45 0-17,23 46 1,23 1 0,-23 67-1,23 47 1,-92 68-1,-22 46 1,22 114 0,-45 69-1,-23 46 1,-23 22 0,-23-22-1,23-23 1,-23-46-1,0-92 1,0-45 15,-23-46-15,-46-160-16,69 160 31</inkml:trace>
          <inkml:trace contextRef="#ctx0" brushRef="#br0" timeOffset="1084.137">7186-4004 0,'137'-46'0,"69"23"16,46 46 0,45-23-16,23 0 15,-45 23 1,-92 0-1,-91-1 1,-92-22 0,-92 23 15,-22-114-15,-1-1-1,115 92 1</inkml:trace>
          <inkml:trace contextRef="#ctx0" brushRef="#br0" timeOffset="1415.2383">8559-4393 0,'251'-46'0,"-22"92"15,46 22 1,-46 1-1,-23-1 1,-138-22 0,-68 0-1,-23 0 1,-91 0 0,-46 22-1,45 1 1,70-1-1,67-22 1,93-92 0,-115 46 15</inkml:trace>
          <inkml:trace contextRef="#ctx0" brushRef="#br0" timeOffset="1868.4271">9588-5423 0,'69'0'0,"45"46"15,115 114-15,69 69 0,68 91 16,0 69 0,-46 69 15,-68 22-16,-115 24 1,-137-24 0,-114-22-1,-92-46 1,-46-46 0,-68-69-1,-69-45 16,46-46-31,343-206 16</inkml:trace>
          <inkml:trace contextRef="#ctx0" brushRef="#br0" timeOffset="-584.0665">1740-5423 0,'0'23'0,"22"45"0,24 93 0,23 113 16,0 69 0,45 69-1,0 23 1,1-23-1,-1 0 1,23 0 0,1-23-1,-1-46 1,0-91 0,-45-138-1,-46-91 1,-1-46-1,24-91 17,-23-92-17,45-229-15,1 0 16,45-45 0,23 22-1,46-23 1,-23 70-1,-45 67 17,-24 47-17,1 45 1,-70 115 0,-22 68-1,-23 46 1,0 23-1,-23 23 1,-22 92 0,-1-70-1,46-45 1</inkml:trace>
        </inkml:traceGroup>
        <inkml:traceGroup>
          <inkml:annotationXML>
            <emma:emma xmlns:emma="http://www.w3.org/2003/04/emma" version="1.0">
              <emma:interpretation id="{FED489EE-B052-45F4-99A8-02C072E93B53}" emma:medium="tactile" emma:mode="ink">
                <msink:context xmlns:msink="http://schemas.microsoft.com/ink/2010/main" type="inkWord" rotatedBoundingBox="20070,9620 27693,1871 29767,3911 22144,11660"/>
              </emma:interpretation>
              <emma:one-of disjunction-type="recognition" id="oneOf1">
                <emma:interpretation id="interp5" emma:lang="it-IT" emma:confidence="0">
                  <emma:literal>È</emma:literal>
                </emma:interpretation>
                <emma:interpretation id="interp6" emma:lang="it-IT" emma:confidence="0">
                  <emma:literal>o</emma:literal>
                </emma:interpretation>
                <emma:interpretation id="interp7" emma:lang="it-IT" emma:confidence="0">
                  <emma:literal>.</emma:literal>
                </emma:interpretation>
                <emma:interpretation id="interp8" emma:lang="it-IT" emma:confidence="0">
                  <emma:literal>/</emma:literal>
                </emma:interpretation>
                <emma:interpretation id="interp9" emma:lang="it-IT" emma:confidence="0">
                  <emma:literal>:</emma:literal>
                </emma:interpretation>
              </emma:one-of>
            </emma:emma>
          </inkml:annotationXML>
          <inkml:trace contextRef="#ctx0" brushRef="#br1" timeOffset="18622.7389">22197 4325 0,'23'23'16,"23"45"-16,45 47 0,23-1 15,1 24 1,-46-24 0,-47-22-1,-44-24 16,-139-68-15,24-23 0,0-22-1,45 22 1,46 23 0,69 23-1,69 45 1,68-45-1,-160-23 1</inkml:trace>
          <inkml:trace contextRef="#ctx0" brushRef="#br1" timeOffset="19499.8154">22975 5217 0,'23'23'0,"-23"46"0,-46 68 0,0 23 16,-22 69 0,22-46-1,23 0 1,0-45 0,23-47-1,0-68 1,0-23-1,46-46 1,45-68 0,70-23-1,22-1 1,23 1 0,-1 68 15,1-22-31,-91 45 15,-47 0 1,-45 23 15,-23 23-15,-23-23 0,-68 69-1,45 23 1,46-69 15</inkml:trace>
          <inkml:trace contextRef="#ctx0" brushRef="#br1" timeOffset="21738.4119">24325 4394 0,'252'160'15,"-92"-23"-15,0 46 16,-46-23-1,-68-68 17,-46-24-32,-68-45 31,-24 0-15,-91-23-16,23 0 31,160 0-16</inkml:trace>
          <inkml:trace contextRef="#ctx0" brushRef="#br1" timeOffset="21465.9126">23249 4256 0,'69'23'16,"46"46"-16,22-1 0,46 24 0,46 45 15,-23-22 1,-46-1 0,-23-22 15,-91-69-16,-23-1 1,-23-22 0,-46-45-1,-45-24 1,45-23 0,23-45-1,23 137 1</inkml:trace>
          <inkml:trace contextRef="#ctx0" brushRef="#br1" timeOffset="12292.7462">18879 481 0,'46'0'15,"297"-252"-15,-160 137 16,46-22-1,22-23 1,47-23 0,45-69-1,46 1 1,0-24 0,46-68-1,23 68 1,-24 23 15,1 1-15,-23 22-16,-46 0 15,-68 69 17,-69 23-32,-92 45 31,-114 69-16,0 0 1,-46 23 0,0-23-1,-92 46 1,-22 0 0,23-46-1,-1-23 1,1 1-1,22-1 1,69 23 15,46 0-31,0 23 32,92-46-17,45 1-15,69-1 16,68 0-1,46 0 1,23 23 0,-45 1-1,-115 22 17,-115 0-17,-91 22 1,-23 1-1,-91 46 1,-46 68 0,-23 46-1,23 0 1,22-22 0,70-1-1,22-46 1,23-68-1,0-46 1,23-137 0,0 137-1</inkml:trace>
        </inkml:traceGroup>
      </inkml:traceGroup>
    </inkml:traceGroup>
    <inkml:traceGroup>
      <inkml:annotationXML>
        <emma:emma xmlns:emma="http://www.w3.org/2003/04/emma" version="1.0">
          <emma:interpretation id="{73EB4F91-9F95-4BD8-B4BA-DE3F952B0656}" emma:medium="tactile" emma:mode="ink">
            <msink:context xmlns:msink="http://schemas.microsoft.com/ink/2010/main" type="paragraph" rotatedBoundingBox="1643,9235 20853,10037 20769,12053 1559,112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A896562-597D-4605-B4D9-A7C52869A401}" emma:medium="tactile" emma:mode="ink">
              <msink:context xmlns:msink="http://schemas.microsoft.com/ink/2010/main" type="line" rotatedBoundingBox="1643,9235 20853,10037 20769,12053 1559,11251"/>
            </emma:interpretation>
          </emma:emma>
        </inkml:annotationXML>
        <inkml:traceGroup>
          <inkml:annotationXML>
            <emma:emma xmlns:emma="http://www.w3.org/2003/04/emma" version="1.0">
              <emma:interpretation id="{8F922B45-AAE0-40D3-92D1-B1AE85763A31}" emma:medium="tactile" emma:mode="ink">
                <msink:context xmlns:msink="http://schemas.microsoft.com/ink/2010/main" type="inkWord" rotatedBoundingBox="1646,9329 14330,10096 14215,11998 1531,11230"/>
              </emma:interpretation>
              <emma:one-of disjunction-type="recognition" id="oneOf2">
                <emma:interpretation id="interp10" emma:lang="it-IT" emma:confidence="0">
                  <emma:literal>MEZZO</emma:literal>
                </emma:interpretation>
                <emma:interpretation id="interp11" emma:lang="it-IT" emma:confidence="0">
                  <emma:literal>Mezzo</emma:literal>
                </emma:interpretation>
                <emma:interpretation id="interp12" emma:lang="it-IT" emma:confidence="0">
                  <emma:literal>MEZZo</emma:literal>
                </emma:interpretation>
                <emma:interpretation id="interp13" emma:lang="it-IT" emma:confidence="0">
                  <emma:literal>mezzo</emma:literal>
                </emma:interpretation>
                <emma:interpretation id="interp14" emma:lang="it-IT" emma:confidence="0">
                  <emma:literal>Mazzo</emma:literal>
                </emma:interpretation>
              </emma:one-of>
            </emma:emma>
          </inkml:annotationXML>
          <inkml:trace contextRef="#ctx0" brushRef="#br1" timeOffset="100323.6079">3250 595 0,'-46'183'0,"-23"-23"16,-22 23-1,45-68 1,69-24-1,114 24 17,161-70-17,-24 1 1,1-23 0,-46-23-1,-46 23 1,-92-23-1,-91-23 1,-91-46 0,-46-45 15,-69-46-31,206 160 16</inkml:trace>
          <inkml:trace contextRef="#ctx0" brushRef="#br1" timeOffset="100623.4241">3135 755 0,'138'-23'15,"22"23"-15,69 0 0,0 23 16,-23-23 15,-69 23-15,-91-23-1,-46 0 1,-138-46 0,-205-68-1,137-1 1,206 115-1</inkml:trace>
          <inkml:trace contextRef="#ctx0" brushRef="#br1" timeOffset="100916.4041">3250 298 0,'229'-69'0,"-69"46"0,23 0 15,0 23 1,-46 0 0,-22 0-1,-47 0 1,-45 0 15,-23 0-15,0 0-1,-46-46 1,46 1 15,0 45-31</inkml:trace>
          <inkml:trace contextRef="#ctx0" brushRef="#br1" timeOffset="101876.4019">5286 824 0,'115'0'16,"22"0"-16,46 0 16,23 23-1,-23 0 1,-23-1-1,-45-22 1,-47 0 0,-45 0-1,-46 0 17,-22-68-17,22-1 1,91-22-1,-68 91 1</inkml:trace>
          <inkml:trace contextRef="#ctx0" brushRef="#br1" timeOffset="101548.2643">5424 343 0,'91'-23'0,"24"1"0,68 22 16,114 0 0,-68 0-16,-137 0 31,-47 22-31,-68 24 15,-91 46 1,-115 22 0,23 23-1,-23 24 17,69-1-17,69-23 1,68 0-1,91-22 1,93-24 0,67-22-1,24-23 1,-46-23 0,-114-23-1,-69 0 16,-46-23-31,-160-137 16,-23 22 0,206 138-1</inkml:trace>
          <inkml:trace contextRef="#ctx0" brushRef="#br1" timeOffset="102486.7769">7369 366 0,'68'-23'0,"-45"23"0,92 0 16,68 0-16,91 23 0,24-23 15,-24 23 1,-68 0-1,-45 46 17,-184-24-17,-92 47 1,-114 22 0,-45 24-1,22 22 1,69 0-1,92 0 1,113-45 0,47-1-1,91-22 1,92-1 0,45-22-1,-68-24 1,-69 1-1,-68-46 1,-92 0 0,-23 0 15,-114-46-15,-23-45-1,-23-23 1,183 114-1</inkml:trace>
          <inkml:trace contextRef="#ctx0" brushRef="#br1" timeOffset="102872.5339">7598 892 0,'114'-22'0,"46"44"0,69 24 16,0-23 0,-46 0-1,-23 0 1,-68 0-1,-70-23 1,-22-23 0,-22 23-1,-1 0 1,-23-46 15,115 0-15,-69 46-1</inkml:trace>
          <inkml:trace contextRef="#ctx0" brushRef="#br1" timeOffset="99877.3017">23 160 0,'23'69'0,"-23"91"16,0 115-16,0-1 16,-23 24-1,23-92 1,-23-23 0,23-115 15,0-68-31,0 0 15,0-91 1,46-161 0,-46 0-1,46 46 1,-23-22 15,23-1-15,-1 92-1,1 45 1,-46 69 0,23 23-1,-23 23 1,69 137 0,-24 46-1,47-23 1,22 0-1,47-68 1,22-92 0,-23-69-1,46-92 1,-46-45 0,0-45-1,-23 22 1,-45 45-1,-46 70 1,-23 68 15,-23 23-15,0 160 0,-23 92 15,46 45-31,-23 24 15,45-47 1,-22-45 0,-23-91-1,23-93 1,-23-45 15,0-91-15,69-138-1,-69 229 1</inkml:trace>
          <inkml:trace contextRef="#ctx0" brushRef="#br1" timeOffset="103544.4347">10595 1510 0,'366'275'0,"-137"-138"16,0-22-1,46-24 16,91-45-15,-137-46-16,-46-69 31,-69-68-15,-45-46-16,-92-69 31,-69-22-15,-91-1-1,-68 46 1,-47 69 0,1 46-1,-1 114 1,46 68 0,69 70-1,69 45 1,91 45-1,92 1 1,91-46 0,92 0-1,68-68 1,-23-47 0,-45-45-1,-92-46 1,-137-22 15,-114-93-15,-92-22-1,183 160-15</inkml:trace>
        </inkml:traceGroup>
        <inkml:traceGroup>
          <inkml:annotationXML>
            <emma:emma xmlns:emma="http://www.w3.org/2003/04/emma" version="1.0">
              <emma:interpretation id="{22F1BD20-23B1-4695-BC2B-6C10F4D5ECE1}" emma:medium="tactile" emma:mode="ink">
                <msink:context xmlns:msink="http://schemas.microsoft.com/ink/2010/main" type="inkWord" rotatedBoundingBox="19305,9972 20853,10037 20769,12053 19221,11989"/>
              </emma:interpretation>
              <emma:one-of disjunction-type="recognition" id="oneOf3">
                <emma:interpretation id="interp15" emma:lang="it-IT" emma:confidence="0">
                  <emma:literal>8o).</emma:literal>
                </emma:interpretation>
                <emma:interpretation id="interp16" emma:lang="it-IT" emma:confidence="0">
                  <emma:literal>8a).</emma:literal>
                </emma:interpretation>
                <emma:interpretation id="interp17" emma:lang="it-IT" emma:confidence="0">
                  <emma:literal>8o.</emma:literal>
                </emma:interpretation>
                <emma:interpretation id="interp18" emma:lang="it-IT" emma:confidence="0">
                  <emma:literal>8a.</emma:literal>
                </emma:interpretation>
                <emma:interpretation id="interp19" emma:lang="it-IT" emma:confidence="0">
                  <emma:literal>8o</emma:literal>
                </emma:interpretation>
              </emma:one-of>
            </emma:emma>
          </inkml:annotationXML>
          <inkml:trace contextRef="#ctx0" brushRef="#br1" timeOffset="6756.8106">17964 1625 0,'-46'-46'31,"-229"366"-31,275-114 0,69-46 16,68-45-1,23-46 1,23-47 15,23-67-15,-23-93-16,-45-45 31,-70-23-15,-91 0-1,-68 23 1,-69 46 0,-46 91-1,0 115 1,0 22 0,69 70-1,45-24 1,115 46-1,91-23 17,92-68-17,23-69-15,-23-46 16,-92-46 0,-68-22-1,-46-24 1,-68-22-1,-70 68 1,-45 69 0,-46 69 15,46 45-15,69 24-1,114-1 1,69-46-1,68-22 1,23-69 0,23-69-1,-114-22 1,-46-1 0,-46-68-1,-46 46 1,0 45-1,1 46 1,22 23 0,46 46-1,46 68 1,114 1 15,23-24-31,-69-68 16,-91-46-1,-46 0 17,1-45-17,-47-24 1,0 46 0,-22 69-1,-24 69 1,1 160 15,114-252-15</inkml:trace>
          <inkml:trace contextRef="#ctx0" brushRef="#br1" timeOffset="13021.3644">24760-5560 0,'91'389'0,"-22"-184"16,0 1 0,-1 23 15,1-23-31,0-69 31,-1-22-15,-22-92-1,-23-23 1,23-46 0,22-91-1,-22-46 1,23-69 0,-1-23-1,24 24 1,45-1-1,-22 46 1,22 23 0,-46 91-1,-45 24 1,-46 45 0,0 23-1,0 23 1,-46 68-1,-22 1 1,68-92 0</inkml:trace>
        </inkml:traceGroup>
      </inkml:traceGroup>
    </inkml:traceGroup>
    <inkml:traceGroup>
      <inkml:annotationXML>
        <emma:emma xmlns:emma="http://www.w3.org/2003/04/emma" version="1.0">
          <emma:interpretation id="{67D42C11-D69B-4FB3-8CE7-49A1B59A4B9D}" emma:medium="tactile" emma:mode="ink">
            <msink:context xmlns:msink="http://schemas.microsoft.com/ink/2010/main" type="paragraph" rotatedBoundingBox="3728,10942 26807,12459 26508,17006 3429,154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0D3E856-8CB4-406B-B901-4027599A5579}" emma:medium="tactile" emma:mode="ink">
              <msink:context xmlns:msink="http://schemas.microsoft.com/ink/2010/main" type="line" rotatedBoundingBox="3728,10942 26807,12459 26508,17006 3429,15490"/>
            </emma:interpretation>
          </emma:emma>
        </inkml:annotationXML>
        <inkml:traceGroup>
          <inkml:annotationXML>
            <emma:emma xmlns:emma="http://www.w3.org/2003/04/emma" version="1.0">
              <emma:interpretation id="{66CB9A25-7271-41FC-AE45-F50CC8D1A6D2}" emma:medium="tactile" emma:mode="ink">
                <msink:context xmlns:msink="http://schemas.microsoft.com/ink/2010/main" type="inkWord" rotatedBoundingBox="3568,11844 24305,12080 24274,14854 3536,14619"/>
              </emma:interpretation>
              <emma:one-of disjunction-type="recognition" id="oneOf4">
                <emma:interpretation id="interp20" emma:lang="it-IT" emma:confidence="0">
                  <emma:literal>ANISOTROPO.</emma:literal>
                </emma:interpretation>
                <emma:interpretation id="interp21" emma:lang="it-IT" emma:confidence="0">
                  <emma:literal>ANISOTROPO,</emma:literal>
                </emma:interpretation>
                <emma:interpretation id="interp22" emma:lang="it-IT" emma:confidence="0">
                  <emma:literal>ANISOTROPO".</emma:literal>
                </emma:interpretation>
                <emma:interpretation id="interp23" emma:lang="it-IT" emma:confidence="0">
                  <emma:literal>ANISOTROPO",</emma:literal>
                </emma:interpretation>
                <emma:interpretation id="interp24" emma:lang="it-IT" emma:confidence="0">
                  <emma:literal>ANISOTROPO'.</emma:literal>
                </emma:interpretation>
              </emma:one-of>
            </emma:emma>
          </inkml:annotationXML>
          <inkml:trace contextRef="#ctx0" brushRef="#br1" timeOffset="106772.0977">8559 3341 0,'-161'-114'0,"-90"68"15,-24 46-15,69 46 32,69 68-17,160-23 1,114 47 15,138 45-31,91 23 16,-46-23-1,-68 0 1,-115-46 0,-137-22-1,-137-47 1,-115-22-1,-68-23 1,-23-23 0,91 23 15,92-46-15,114 23-1,92-23 1,160-91-1,91-1 1,-297 115 0</inkml:trace>
          <inkml:trace contextRef="#ctx0" brushRef="#br1" timeOffset="107313.1341">9245 4279 0,'481'366'0,"-275"-297"15,0-69 1,22-46-1,-45-45 17,-22-138-17,-138-23 1,-69-23 0,-92 24-1,-67 68 1,-47 68-1,-23 92 1,46 69 15,298 1007 47,183-870-78,-1-92 16,24-113 0,-46-139-1,-229 161 1</inkml:trace>
          <inkml:trace contextRef="#ctx0" brushRef="#br1" timeOffset="107952.8071">10755 3158 0,'183'-46'16,"23"23"-16,69 23 0,0 23 15,-24 0 17,-68 0-17,-45-23 1,-93 23-1,-45-23 1,-22 0 15,-47-46-31,69-23 32,0 69-32</inkml:trace>
          <inkml:trace contextRef="#ctx0" brushRef="#br1" timeOffset="107664.7101">11465 3593 0,'46'160'16,"-69"23"-1,0 23 1,0 0 0,46 0-1,23-23 1,-46-92 0,0-91-1,-46-183 1,-23-91-1,-68-47 1,137 321 15</inkml:trace>
          <inkml:trace contextRef="#ctx0" brushRef="#br1" timeOffset="109159.8847">12769 3181 0,'69'206'15,"-69"0"-15,0 22 16,23 24-1,0 23 32,22-46-47,-22-46 16,-23-69 0,-23-114-1,0-46 1,-45-137-1,22-91 1,-23-1 0,24-22-1,45 91 1,68 68 15,47 24-15,91 45-1,68 92 1,-22 69 0,-46 22-1,-115 1 1,-91-47 0,-114 1-1,-92-69 1,-91 0-1,68 0 17,69 46-32,137 22 15,114 47 1,115 68 0,46 0-1,0-46 1,-69-22 15,-69-93-15,-68-67-1,-46-70 1,-23-22 0,23 114 15,0 23-31,23 0 15,45 46 1,24 68 0,45 92 15,46 0-31,23-46 31,-23-22-31,0-93 16,-91-113-1,-23-47 1,-24-114 0,1-45 15,-115-24-15,-68 24-1,-46 45 1,-23 115-1,0 68 1,46 114 0,69 70-1,45 45 1,114 46 0,93 22-1,45-68 1,45-114-1,1-138 1,-252 69 15</inkml:trace>
          <inkml:trace contextRef="#ctx0" brushRef="#br1" timeOffset="109993.9011">15469 3295 0,'206'-23'0,"-23"0"0,69 46 16,-23 23-16,23 46 31,-46 45-16,-46 0 1,-92 0 0,-113-22-1,-70-24 1,-182-45 0,68-69-1,0 0 16,23 1-31,92 44 16,68-22 0,69 0 15,160 92-15,91-23-1,24-1 1,-298-68-1</inkml:trace>
          <inkml:trace contextRef="#ctx0" brushRef="#br1" timeOffset="109556.3843">15927 3364 0,'91'183'0,"-68"-23"15,-68 23 1,45 92-1,0-1 17,68 138-17,-45-229 1,0-91 0,0-69-1,-23-23 1,-46-138-1,0-113 1,-22-47 0,-47 1-1,115 297 1</inkml:trace>
          <inkml:trace contextRef="#ctx0" brushRef="#br1" timeOffset="18206.6647">18764 2494 0,'23'23'0,"23"23"0,23-23 0,-1 45 15,47 1-15,22 23 16,23-1 0,46 46-1,0 1 1,46-1 15,114 115-31,-91-69 16,-1 0 15,1 0-15,-1 0-1,-45-69 1,-23 24 0,-46-47-1,-68-22 1,-46-46-1,-46-23 1,0 0 0,-46-23-1,-23-23 1,92-22 0,-23 68-1</inkml:trace>
          <inkml:trace contextRef="#ctx0" brushRef="#br1" timeOffset="14601.665">25927-4462 0,'46'-23'0,"-1"0"16,1-23-16,23-22 0,-1-1 0,-22 23 15,0 23 16,-46 23-15,0 0 0,0 23-1,-23 46 1,0 45 0,0-22-1,23 22 1,0-45-1,0-23 1,-23-1 0,-22 1-1,-24-23 1,-23 0 0,47 0-1,45-23 1,23 23 15,45-23-31,47-23 16,-1 23-1,-45-23 17,-46 0-17,-46-68 1,23 91-1</inkml:trace>
          <inkml:trace contextRef="#ctx0" brushRef="#br1" timeOffset="104428.2577">2929 2654 0,'0'92'0,"-22"91"0,-70 115 15,-22 68 1,-24 0 0,24-46-1,0 1 1,68-93 0,-23-45-1,46-114 1,23-69-1,-23-91 1,92-253 0,23-68-1,-92 412 1</inkml:trace>
          <inkml:trace contextRef="#ctx0" brushRef="#br1" timeOffset="104772.9974">2815 2883 0,'23'-23'15,"23"115"-15,-1 137 0,1 45 0,23 24 16,22 22-1,1-45 1,-1-23 0,-45-69 15,-46-69-15,-23-68-1,-68-46 1,-115-115-1,0-68 1,206 183 0</inkml:trace>
          <inkml:trace contextRef="#ctx0" brushRef="#br1" timeOffset="105080.6265">1946 4165 0,'274'-23'0,"-22"23"16,68 0-1,1 23 1,-47-23 0,-45 0-1,-138 23 1,-68-23 15,-46-23-15,-91 23-1,23-46 1,68-91 0,23 137-1</inkml:trace>
          <inkml:trace contextRef="#ctx0" brushRef="#br1" timeOffset="105864.8363">4280 3021 0,'45'45'0,"-22"24"0,0 91 0,-46 69 16,-23 68-1,-22 24 1,45-1 0,0-114-1,23-69 1,0-91-1,0-69 1,0-68 0,46-207-1,0-91 1,-24 183 0,-22-22-1,23 113 1,-23 46 15,23 69-15,-23 0-1,23 92 17,92 183-32,22 22 15,46-22 1,46-24-1,0-68 1,-24-91 0,-44-92-1,-47-92 1,-45-22 0,-69-69-1,-23 0 1,-23 0-1,0 0 1,23 114 0,23-22-1,23 22 1,46 69 15,0 0 0,-69 0-31</inkml:trace>
          <inkml:trace contextRef="#ctx0" brushRef="#br1" timeOffset="106200.7867">6522 3341 0,'69'275'15,"-46"-47"-15,-23 93 16,0-47 0,23-68 15,-1 0-16,-22-137 1,0-69 0,0-115-1,23-90 17,-23 205-32</inkml:trace>
          <inkml:trace contextRef="#ctx0" brushRef="#br1" timeOffset="110507.5927">17231 4577 0,'138'114'0,"-24"-22"0,46 22 16,23 0 0,0-22 15,23-69-15,0-23-16,-46-92 15,-45-68 16,-47-160-15,-113-69 0,-70 91-1,-68 47 1,-69 90 0,1 70 15,-24 137-16,46 68 1,69 69 0,69 92-1,114 68 1,114 23 15,69-46-31,0-137 16,-23-205-1,-183 22 1</inkml:trace>
        </inkml:traceGroup>
        <inkml:traceGroup>
          <inkml:annotationXML>
            <emma:emma xmlns:emma="http://www.w3.org/2003/04/emma" version="1.0">
              <emma:interpretation id="{113CD2A8-820D-4D65-A264-AE2D8F88B7EA}" emma:medium="tactile" emma:mode="ink">
                <msink:context xmlns:msink="http://schemas.microsoft.com/ink/2010/main" type="inkWord" rotatedBoundingBox="18868,11937 26807,12459 26508,17006 18569,16484"/>
              </emma:interpretation>
              <emma:one-of disjunction-type="recognition" id="oneOf5">
                <emma:interpretation id="interp25" emma:lang="it-IT" emma:confidence="0">
                  <emma:literal>e</emma:literal>
                </emma:interpretation>
                <emma:interpretation id="interp26" emma:lang="it-IT" emma:confidence="0">
                  <emma:literal>%</emma:literal>
                </emma:interpretation>
                <emma:interpretation id="interp27" emma:lang="it-IT" emma:confidence="0">
                  <emma:literal>,</emma:literal>
                </emma:interpretation>
                <emma:interpretation id="interp28" emma:lang="it-IT" emma:confidence="0">
                  <emma:literal>.</emma:literal>
                </emma:interpretation>
                <emma:interpretation id="interp29" emma:lang="it-IT" emma:confidence="0">
                  <emma:literal>è</emma:literal>
                </emma:interpretation>
              </emma:one-of>
            </emma:emma>
          </inkml:annotationXML>
          <inkml:trace contextRef="#ctx0" brushRef="#br1" timeOffset="20491.166">22860 6522 0,'46'0'31,"275"114"-31,-253 1 16,-22-24-1,-46-22 1,-69-24-1,-45-22 1,-46-46 0,0 1-1,22 22 1,93 22 0,45 24-1,68 23 1,24 22-1,22 1 1,1-23 0,-70-47-1,-22-22 1,-46-45 0,23-47-1,0-22 1,0 114-1</inkml:trace>
          <inkml:trace contextRef="#ctx0" brushRef="#br1" timeOffset="15038.2499">24783-6339 0,'68'-45'16,"70"-1"-16,90-23 0,24 1 0,-23 22 31,-46-23-31,-46 46 16,-68 0-1,-46-22 1,-92-47 0,69 92-1</inkml:trace>
          <inkml:trace contextRef="#ctx0" brushRef="#br1" timeOffset="16710.3603">18627 824 0,'69'46'0,"-1"-69"0,47 23 16,-24 0-16,-45-46 15,0 0 17,-46-22-32,-23-1 15,0 46 1,-23-46-1,-22 24 1,-1 45 0,23 68-1,1 24 1,45 22 0,22 1-1,1-115 1,92 22-1,22-44 1,-23-47 15,-45 0-15,-46 24 0,-46-24-1,-68 23 1,-24 92-1,-45 0 1,23 22 0,68 1-1,69 0 1,46-47 0,22-44-1,24-1 1,-46-23-1,-23 23 17,-69-46-32,-91-22 31,-47 91-15,70 0-16,114 0 15</inkml:trace>
          <inkml:trace contextRef="#ctx0" brushRef="#br1" timeOffset="15346.887">25950-6956 0,'68'-23'0,"47"23"0,114 46 15,-24-24-15,-21-22 16,-47 23-1,-114 0 1,-23 23 0,-69 23-1,-91 22 1,23-68 0,137-23 15</inkml:trace>
        </inkml:traceGroup>
      </inkml:traceGroup>
    </inkml:traceGroup>
  </inkml:traceGroup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1:39.0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1BE3069-57E0-46D8-AA4A-EF44109DD6D6}" emma:medium="tactile" emma:mode="ink">
          <msink:context xmlns:msink="http://schemas.microsoft.com/ink/2010/main" type="inkDrawing" rotatedBoundingBox="9890,3962 11191,8568 9771,8970 8470,4364" semanticType="verticalRange" shapeName="Other">
            <msink:sourceLink direction="with" ref="{423B29F1-F005-4878-BD51-DC914280E56C}"/>
          </msink:context>
        </emma:interpretation>
      </emma:emma>
    </inkml:annotationXML>
    <inkml:trace contextRef="#ctx0" brushRef="#br0">0 0 0,'68'23'0,"69"115"0,115 113 16,23 115-1,45 46 1,-22 92 0,-70 45-1,-90 23 1,-115-46-1,-138-22 1,-205-24 0,-229-45-1,549-435 1</inkml:trace>
  </inkml:traceGroup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1:45.2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2B0B5F3-A2D0-4404-AC08-A34E82585D3B}" emma:medium="tactile" emma:mode="ink">
          <msink:context xmlns:msink="http://schemas.microsoft.com/ink/2010/main" type="inkDrawing" rotatedBoundingBox="12619,3262 32728,4051 32562,8283 12453,7494" shapeName="Other">
            <msink:destinationLink direction="with" ref="{B610531D-2776-45EB-BBF8-AD399A3A1FA7}"/>
          </msink:context>
        </emma:interpretation>
      </emma:emma>
    </inkml:annotationXML>
    <inkml:trace contextRef="#ctx0" brushRef="#br0">0 2864 0,'23'0'0,"-1"-69"0,47 1 0,0-1 16,-23 23 0,-1-22-1,24-24 1,45-45-1,47-69 1,67 0 0,-22 0-1,-23 0 1,0 46 0,1-23-1,21 0 1,47-23-1,23 23 1,-1 0 0,-22 45 15,0 1-15,-23 68-1,-23 24 1,22 22-1,1 68 1,0 1 0,0 69-1,-46 22 1,0 23 0,46 23-1,-46 23 1,23 23-1,0 0 1,0 45 0,23-22-1,-23 23 1,-1-24 0,24 1 15,0 0-16,46-1 1,-46-45 0,-1-23-1,1-22 1,23-47 0,0-22-1,22-47 1,1-22-1,-23-46 1,-1-22 0,47-47-1,-1-91 1,-22 23 0,-24 0-1,24-69 1,0 23-1,-1-23 17,24-23-17,22 1 1,0-1 0,1 23-1,-1-23 1,1 24-1,-1 22 1,-23 23 0,24 22-1,-47 47 1,24 0 0,-46 45-1,-24 23 1,1 46-1,23 23 1,23 46 0,-24 45-1,-45 23 1,23 69 15,0 23-15,23 23-1,-1 45 1,1 1 0,0 22-1,22 23 1,-22 1 0,0-24-1,-1 0 1,-45-45-1,46 0 1,-69-47 0,0 1-1,46-92 1,-229-137 0</inkml:trace>
  </inkml:traceGroup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1:46.7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610531D-2776-45EB-BBF8-AD399A3A1FA7}" emma:medium="tactile" emma:mode="ink">
          <msink:context xmlns:msink="http://schemas.microsoft.com/ink/2010/main" type="inkDrawing" rotatedBoundingBox="16771,2481 27915,2444 27917,3086 16774,3123" semanticType="callout" shapeName="Other">
            <msink:sourceLink direction="with" ref="{92B0B5F3-A2D0-4404-AC08-A34E82585D3B}"/>
          </msink:context>
        </emma:interpretation>
      </emma:emma>
    </inkml:annotationXML>
    <inkml:trace contextRef="#ctx0" brushRef="#br0">0 321 0,'68'0'0,"47"22"16,320-22-16,-115 0 16,46-22-1,23-1 1,46 23 0,45 0-1,93-46 1,-1 46-1,0 0 1,23 0 0,0-23-1,22 23 1,-22 0 15,0 0-31,-23 23 31,-22 0-31,-24 23 16,-46-1 0,-91 1-1,-68-46 17,-138-23-17,-114 0 1,-69-91-1,-92 0 1,-22 22 0,68 23-1,23 92 1,46-23 0,114 0-1,46 69 1,46 22-1,0 1 1,-69-23 0,-114-24-1,-46-22 1,-69 0 0,-114 23 15,-92 23-16,-22 22 1,297-91 0</inkml:trace>
  </inkml:traceGroup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1:47.65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61F4738-D4CA-46C8-A6DD-C7F4177CBD6A}" emma:medium="tactile" emma:mode="ink">
          <msink:context xmlns:msink="http://schemas.microsoft.com/ink/2010/main" type="writingRegion" rotatedBoundingBox="16058,1853 22182,605 22542,2374 16419,3622"/>
        </emma:interpretation>
      </emma:emma>
    </inkml:annotationXML>
    <inkml:traceGroup>
      <inkml:annotationXML>
        <emma:emma xmlns:emma="http://www.w3.org/2003/04/emma" version="1.0">
          <emma:interpretation id="{5E705A8B-C4CB-4D53-A171-55E934A9E43C}" emma:medium="tactile" emma:mode="ink">
            <msink:context xmlns:msink="http://schemas.microsoft.com/ink/2010/main" type="paragraph" rotatedBoundingBox="16058,1853 22182,605 22542,2374 16419,362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B130599-BA63-4A34-AC08-1EDE3D7CF80B}" emma:medium="tactile" emma:mode="ink">
              <msink:context xmlns:msink="http://schemas.microsoft.com/ink/2010/main" type="inkBullet" rotatedBoundingBox="16240,2746 17252,2540 17412,3322 16400,3528"/>
            </emma:interpretation>
            <emma:one-of disjunction-type="recognition" id="oneOf0">
              <emma:interpretation id="interp0" emma:lang="it-IT" emma:confidence="0">
                <emma:literal>4</emma:literal>
              </emma:interpretation>
              <emma:interpretation id="interp1" emma:lang="it-IT" emma:confidence="0">
                <emma:literal>G</emma:literal>
              </emma:interpretation>
              <emma:interpretation id="interp2" emma:lang="it-IT" emma:confidence="0">
                <emma:literal>a</emma:literal>
              </emma:interpretation>
              <emma:interpretation id="interp3" emma:lang="it-IT" emma:confidence="0">
                <emma:literal>.</emma:literal>
              </emma:interpretation>
              <emma:interpretation id="interp4" emma:lang="it-IT" emma:confidence="0">
                <emma:literal>6</emma:literal>
              </emma:interpretation>
            </emma:one-of>
          </emma:emma>
        </inkml:annotationXML>
        <inkml:trace contextRef="#ctx0" brushRef="#br0">961 0 0,'-160'69'0,"-46"45"16,-23 0-16,46-45 15,69-23 1,45 0 0,69-46-1,23 0 17,69 22-17,91 1 1,0 23-1,-46 0 1,-45-23 0,-24 22-1,-22-22 1,-23 0 0,0-46-1,0-22 1,-46-24-1,0 23 1,0 0 0,0 1 15,23 22-15,0 0-16,0 23 15,23 46 16,0 22-15,0 47 0,0-1-1,0-22 1,45-138 0,-68 46-1</inkml:trace>
      </inkml:traceGroup>
      <inkml:traceGroup>
        <inkml:annotationXML>
          <emma:emma xmlns:emma="http://www.w3.org/2003/04/emma" version="1.0">
            <emma:interpretation id="{64A06582-6DEC-484F-AD29-E2D035CB4184}" emma:medium="tactile" emma:mode="ink">
              <msink:context xmlns:msink="http://schemas.microsoft.com/ink/2010/main" type="line" rotatedBoundingBox="20200,1009 22182,605 22542,2374 20561,2778"/>
            </emma:interpretation>
          </emma:emma>
        </inkml:annotationXML>
        <inkml:traceGroup>
          <inkml:annotationXML>
            <emma:emma xmlns:emma="http://www.w3.org/2003/04/emma" version="1.0">
              <emma:interpretation id="{B4D8CD0D-9B01-4682-B9F3-8BA4734BF863}" emma:medium="tactile" emma:mode="ink">
                <msink:context xmlns:msink="http://schemas.microsoft.com/ink/2010/main" type="inkWord" rotatedBoundingBox="20200,1009 22182,605 22542,2374 20561,2778"/>
              </emma:interpretation>
              <emma:one-of disjunction-type="recognition" id="oneOf1">
                <emma:interpretation id="interp5" emma:lang="it-IT" emma:confidence="0">
                  <emma:literal>da</emma:literal>
                </emma:interpretation>
                <emma:interpretation id="interp6" emma:lang="it-IT" emma:confidence="0">
                  <emma:literal>&gt; 2</emma:literal>
                </emma:interpretation>
                <emma:interpretation id="interp7" emma:lang="it-IT" emma:confidence="0">
                  <emma:literal>. 2</emma:literal>
                </emma:interpretation>
                <emma:interpretation id="interp8" emma:lang="it-IT" emma:confidence="0">
                  <emma:literal>a 2</emma:literal>
                </emma:interpretation>
                <emma:interpretation id="interp9" emma:lang="it-IT" emma:confidence="0">
                  <emma:literal>o 2</emma:literal>
                </emma:interpretation>
              </emma:one-of>
            </emma:emma>
          </inkml:annotationXML>
          <inkml:trace contextRef="#ctx0" brushRef="#br0" timeOffset="648.4623">4485-1648 0,'23'92'0,"46"45"16,45 69-16,46 0 15,1 0 1,-70-46 0,1-45-1,-47-47 16,-45-45-15,-22 0 0,-116-46-1,-22-46 1,46 24 0,-1 45-1,24 23 1,-24 68-1,1 1 1,22-1 0,47-22-1,-1-46 17,92-46-32,68-92 15,-114 115 1</inkml:trace>
          <inkml:trace contextRef="#ctx0" brushRef="#br0" timeOffset="1284.229">5561-481 0,'46'-45'16,"45"-24"-16,24-23 0,-24 1 0,-22 45 15,-46 23 16,-1 23-15,-22 0 0,0 46-1,0 46 1,0-24 0,23 24-1,-23-1 1,-23-45-1,-68 23 1,-46-46 0,-1-1-1,47 24 1,68-23 0,46-23-1,68 23 1,92-23-1,0 0 1,-45 23 0,-70-23-1,-45 0 1,-46 23 15,-68-23-15,91 0-1</inkml:trace>
        </inkml:traceGroup>
      </inkml:traceGroup>
    </inkml:traceGroup>
  </inkml:traceGroup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1:59.02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CB0A70A-1EE0-4CD8-B4E9-9D462BA71DE7}" emma:medium="tactile" emma:mode="ink">
          <msink:context xmlns:msink="http://schemas.microsoft.com/ink/2010/main" type="writingRegion" rotatedBoundingBox="12823,6812 32823,7758 32448,15672 12449,14725"/>
        </emma:interpretation>
      </emma:emma>
    </inkml:annotationXML>
    <inkml:traceGroup>
      <inkml:annotationXML>
        <emma:emma xmlns:emma="http://www.w3.org/2003/04/emma" version="1.0">
          <emma:interpretation id="{3109E4CD-4BB8-4C67-AB6E-9020B0363C65}" emma:medium="tactile" emma:mode="ink">
            <msink:context xmlns:msink="http://schemas.microsoft.com/ink/2010/main" type="paragraph" rotatedBoundingBox="13635,6734 23719,7882 23449,10250 13365,91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6A2906F-3B71-4026-B52B-649837ED5741}" emma:medium="tactile" emma:mode="ink">
              <msink:context xmlns:msink="http://schemas.microsoft.com/ink/2010/main" type="line" rotatedBoundingBox="13635,6734 23719,7882 23449,10250 13365,9102"/>
            </emma:interpretation>
          </emma:emma>
        </inkml:annotationXML>
        <inkml:traceGroup>
          <inkml:annotationXML>
            <emma:emma xmlns:emma="http://www.w3.org/2003/04/emma" version="1.0">
              <emma:interpretation id="{76E431F5-E63A-40EB-825C-D4696B3BDC7F}" emma:medium="tactile" emma:mode="ink">
                <msink:context xmlns:msink="http://schemas.microsoft.com/ink/2010/main" type="inkWord" rotatedBoundingBox="13635,6734 23719,7882 23449,10250 13365,9102"/>
              </emma:interpretation>
              <emma:one-of disjunction-type="recognition" id="oneOf0">
                <emma:interpretation id="interp0" emma:lang="it-IT" emma:confidence="0">
                  <emma:literal>stava</emma:literal>
                </emma:interpretation>
                <emma:interpretation id="interp1" emma:lang="it-IT" emma:confidence="0">
                  <emma:literal>arsivi</emma:literal>
                </emma:interpretation>
                <emma:interpretation id="interp2" emma:lang="it-IT" emma:confidence="0">
                  <emma:literal>ti</emma:literal>
                </emma:interpretation>
                <emma:interpretation id="interp3" emma:lang="it-IT" emma:confidence="0">
                  <emma:literal>sav.</emma:literal>
                </emma:interpretation>
                <emma:interpretation id="interp4" emma:lang="it-IT" emma:confidence="0">
                  <emma:literal>arava</emma:literal>
                </emma:interpretation>
              </emma:one-of>
            </emma:emma>
          </inkml:annotationXML>
          <inkml:trace contextRef="#ctx0" brushRef="#br0">13936-2907 0,'69'92'0,"91"160"0,-23-24 16,0-22-1,1-23 1,-47-68 0,-45-24-1,-23-45 1,-23-46-1,-137-68 1,-1-1 0,1 0-1,23 23 1,22 46 0,-22 23-1,22 46 1,-22 23-1,68-24 32,46-22-47,69-92 16,114-91 0,-183 137-1</inkml:trace>
          <inkml:trace contextRef="#ctx0" brushRef="#br0" timeOffset="400.4059">14943-2151 0,'23'22'0,"22"1"0,93 0 16,45 0-16,-69 0 0,-91 0 15,-23 0 1,-46 45 15,-91 47-15,91-47-1,69-22 1,114 0 0,69 0-1,0-1 1,-45 1 15,-116-46-15,-45 0-16</inkml:trace>
          <inkml:trace contextRef="#ctx0" brushRef="#br0" timeOffset="-652.3688">12952-1465 0,'23'-23'16,"-23"69"-16,-160 23 0,-46 45 0,-46-22 16,23-1-16,92 1 15,91-24 16,46-22-15,137 0 0,115-23-1,23 22 1,-46-22 0,-46 23-1,-92-23 1,-68 0-1,-69 0 1,-68-23 0,68-115-1,46 115 1</inkml:trace>
          <inkml:trace contextRef="#ctx0" brushRef="#br0" timeOffset="-1515.6831">12586-1007 0,'91'-23'0,"47"23"0,91 0 16,45 23-16,69-23 15,23 23 1,46-23-1,46 22 1,0-22 0,-24 23-1,-113-23 1,-92 0 0,-92 0-1,-114 0 1,-23 0-1,-115-23 1,24-22 15,45-1-15,46 46 0</inkml:trace>
          <inkml:trace contextRef="#ctx0" brushRef="#br0" timeOffset="-1219.7733">16407-1099 0,'115'0'0,"45"46"16,69 23-16,-23-24 15,-46-22 1,-91 0-1,-47 0 1,-44 0 0,-47 23-1,-68-1 1,-69 24 15,45-46-15,161-23-1</inkml:trace>
          <inkml:trace contextRef="#ctx0" brushRef="#br0" timeOffset="-2003.9832">17048-778 0,'0'0'0</inkml:trace>
          <inkml:trace contextRef="#ctx0" brushRef="#br1" timeOffset="-9123.3972">19863-1351 0,'23'0'16,"137"527"-16,-115-344 16,1-46-1,23-45 1,-46-69 0,-23-1-1,0-44 1,68-70-1,24-114 1,-1 0 15,70 0-15,-24 23 0,0 0-1,1 69 1,-47 22 15,-91 69-15,0 69-1,-46 23 1,23-1 0,23-68-1</inkml:trace>
          <inkml:trace contextRef="#ctx0" brushRef="#br1" timeOffset="-8455.4028">20915-458 0,'115'0'0,"-1"-46"0,23-23 15,-22-45-15,-47 68 16,1 1 0,-46-1 15,-23 46-16,-23 23 1,0 68 0,0 24-1,23 22 1,23 0 15,0-22-31,-46-24 31,-23-22-31,-22-23 16,-47-46 0,24 0-1,68 22 17,46-22-17,0 0 1,137 23-1,69 0 1,-46 0 0,-23 0-1,-91 0 1,-46 0 0,-92 22-1,-23-45 1,92 0 15</inkml:trace>
        </inkml:traceGroup>
      </inkml:traceGroup>
    </inkml:traceGroup>
    <inkml:traceGroup>
      <inkml:annotationXML>
        <emma:emma xmlns:emma="http://www.w3.org/2003/04/emma" version="1.0">
          <emma:interpretation id="{8BEA14FD-274F-432F-84DF-955BEABAA142}" emma:medium="tactile" emma:mode="ink">
            <msink:context xmlns:msink="http://schemas.microsoft.com/ink/2010/main" type="paragraph" rotatedBoundingBox="12698,9457 32697,10404 32555,13419 12555,1247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31388CD-DC81-4575-ADA6-83BF5F69DC09}" emma:medium="tactile" emma:mode="ink">
              <msink:context xmlns:msink="http://schemas.microsoft.com/ink/2010/main" type="line" rotatedBoundingBox="12698,9457 32697,10404 32555,13419 12555,12472"/>
            </emma:interpretation>
          </emma:emma>
        </inkml:annotationXML>
        <inkml:traceGroup>
          <inkml:annotationXML>
            <emma:emma xmlns:emma="http://www.w3.org/2003/04/emma" version="1.0">
              <emma:interpretation id="{04B05C78-339F-48C4-8BAA-862BD09A8CB5}" emma:medium="tactile" emma:mode="ink">
                <msink:context xmlns:msink="http://schemas.microsoft.com/ink/2010/main" type="inkWord" rotatedBoundingBox="12698,9457 32697,10404 32555,13419 12555,12472"/>
              </emma:interpretation>
              <emma:one-of disjunction-type="recognition" id="oneOf1">
                <emma:interpretation id="interp5" emma:lang="it-IT" emma:confidence="0">
                  <emma:literal>non</emma:literal>
                </emma:interpretation>
                <emma:interpretation id="interp6" emma:lang="it-IT" emma:confidence="0">
                  <emma:literal>un</emma:literal>
                </emma:interpretation>
                <emma:interpretation id="interp7" emma:lang="it-IT" emma:confidence="0">
                  <emma:literal>mn</emma:literal>
                </emma:interpretation>
                <emma:interpretation id="interp8" emma:lang="it-IT" emma:confidence="0">
                  <emma:literal>nm</emma:literal>
                </emma:interpretation>
                <emma:interpretation id="interp9" emma:lang="it-IT" emma:confidence="0">
                  <emma:literal>mm</emma:literal>
                </emma:interpretation>
              </emma:one-of>
            </emma:emma>
          </inkml:annotationXML>
          <inkml:trace contextRef="#ctx0" brushRef="#br0" timeOffset="-2752.0587">11144 2013 0,'23'-23'0,"0"-45"16,69-207-16,-1 69 16,69-68-1,23-1 1,23 0 0,0 24-1,0 22 1,-23 46-1,23 23 17,-46 91-17,1 46 1,-24 92 0,-23 68-1,24 69 1,-1 69-1,23 68 1,0 23 0,-23 23-1,24 23 1,-1-69 0,23-68-1,0-92 1,46-115-1,-23-91 1,0-91 0,23-115 15,-24-91-15,-21-46-1,-1 0 1,-23-1-1,23 47 1,-46 68 0,23 69-1,1 69 1,-47 114 0,0 69-1,24 91 1,22 91-1,-23 70 1,23 22 0,-22-23-1,22 24 17,-23-1-32,23-68 15,-22-47 1,-1-67 15,23-93-15,-23-68-1,46-68 1,0-116 0,46-67-1,0-47 1,0-22-1,23 22 1,-24-22 0,1 45-1,-23 92 1,0 23 0,-23 92-1,-23 45 1,1 91 15,45 115-15,-69 23-1,0 46 1,46 46 0,-45 22-1,22 0 1,-23-22-1,0-69 1,1-23 0,-47-138 15,1-45-15,45-46-16,0-91 15,46-69 16,0-46-15,69 0 0,0-46-1,-23 1 1,22-1 0,1 24-1,-46 22 1,23 46-1,-23 45 1,-23 70 0,0 22-1,-46 92 1,0 68 0,1 69-1,-1 23 1,0 92-1,24 45 1,22 0 15,23 0-31,-23-45 16,0-115 15,-46-69-15,0-114-1,-22-68 1,22-115 0,0-92-1,1-45 1,22 22 0,0 1-1,69 45 1,0 69-1,22 68 1,-22 93 0,-23 44-1,0 70 1,-46 91 0,0 69-1,1 22 1,-1 47-1,-23-24 1,0-45 15,-45-46-15,-92-115 0,0-91-1</inkml:trace>
        </inkml:traceGroup>
      </inkml:traceGroup>
    </inkml:traceGroup>
    <inkml:traceGroup>
      <inkml:annotationXML>
        <emma:emma xmlns:emma="http://www.w3.org/2003/04/emma" version="1.0">
          <emma:interpretation id="{10A10C5B-3880-4353-B427-486ED5AC7378}" emma:medium="tactile" emma:mode="ink">
            <msink:context xmlns:msink="http://schemas.microsoft.com/ink/2010/main" type="paragraph" rotatedBoundingBox="22310,12320 24408,14731 23211,15773 21112,1336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6121424-A52E-477A-8D7C-E8732287B732}" emma:medium="tactile" emma:mode="ink">
              <msink:context xmlns:msink="http://schemas.microsoft.com/ink/2010/main" type="line" rotatedBoundingBox="22310,12320 24408,14731 23211,15773 21112,13361"/>
            </emma:interpretation>
          </emma:emma>
        </inkml:annotationXML>
        <inkml:traceGroup>
          <inkml:annotationXML>
            <emma:emma xmlns:emma="http://www.w3.org/2003/04/emma" version="1.0">
              <emma:interpretation id="{ADC7BCDE-0815-4E69-840B-FCB190E099F4}" emma:medium="tactile" emma:mode="ink">
                <msink:context xmlns:msink="http://schemas.microsoft.com/ink/2010/main" type="inkWord" rotatedBoundingBox="22310,12320 24408,14731 23211,15773 21112,13361"/>
              </emma:interpretation>
              <emma:one-of disjunction-type="recognition" id="oneOf2">
                <emma:interpretation id="interp10" emma:lang="it-IT" emma:confidence="0">
                  <emma:literal>Vr</emma:literal>
                </emma:interpretation>
                <emma:interpretation id="interp11" emma:lang="it-IT" emma:confidence="0">
                  <emma:literal>Va</emma:literal>
                </emma:interpretation>
                <emma:interpretation id="interp12" emma:lang="it-IT" emma:confidence="0">
                  <emma:literal>Vi</emma:literal>
                </emma:interpretation>
                <emma:interpretation id="interp13" emma:lang="it-IT" emma:confidence="0">
                  <emma:literal>V2</emma:literal>
                </emma:interpretation>
                <emma:interpretation id="interp14" emma:lang="it-IT" emma:confidence="0">
                  <emma:literal>V.</emma:literal>
                </emma:interpretation>
              </emma:one-of>
            </emma:emma>
          </inkml:annotationXML>
          <inkml:trace contextRef="#ctx0" brushRef="#br0" timeOffset="1507.8703">20091 3157 0,'69'0'0,"0"92"16,-23 45-16,-24 69 0,24 46 16,0 0 15,0-46-15,-1-69-1,24-46 1,-46-68-1,23-46 1,45-137 0,1-114-1,-1-1 1,47 23 0,-1 46-1,-23 69 1,-22 45-1,-69 70 1,0 22 0,-46 22-1,0 93 1,46-46 0,-23-69-1</inkml:trace>
          <inkml:trace contextRef="#ctx0" brushRef="#br0" timeOffset="1956.1298">21327 4279 0,'137'0'0,"1"-46"15,45 69-15,-69 0 16,-22 45 0,-69-22 15,-69 46-16,-46-1 1,-45 24 0,23-1-1,91 0 1,68-22 0,70 22-1,137 46 1,-24-45 15,-113-92-31,-92-161 16,-23 138-1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8:53.6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331CE19-BC5C-4E48-BAF2-A1CF3013E307}" emma:medium="tactile" emma:mode="ink">
          <msink:context xmlns:msink="http://schemas.microsoft.com/ink/2010/main" type="inkDrawing" rotatedBoundingBox="11213,11886 12824,8219 12963,8280 11352,11948" semanticType="callout" shapeName="Other">
            <msink:sourceLink direction="with" ref="{59621A13-4395-4CB0-8382-7E0332FEEBBE}"/>
            <msink:sourceLink direction="with" ref="{3160963C-9AC9-418D-B609-5EEC1FF789EF}"/>
          </msink:context>
        </emma:interpretation>
      </emma:emma>
    </inkml:annotationXML>
    <inkml:trace contextRef="#ctx0" brushRef="#br0">1575 0 0,'-52'78'0,"-26"52"0,0 77 16,-25 26-1,-27 78 1,0-25 0,-51 51-1,25 25 1,1 1-1,-1 0 1,27-52 0,25-52-1,26-51 17,53-53-17,-1-77 1,26-78-1,0 0 1,26-207 0,-1-79-1,-25 286 1</inkml:trace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2:37.88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D456D18-26A0-40ED-A38E-9441AEA7C4D1}" emma:medium="tactile" emma:mode="ink">
          <msink:context xmlns:msink="http://schemas.microsoft.com/ink/2010/main" type="inkDrawing" rotatedBoundingBox="736,9378 951,15902 805,15907 591,9383" semanticType="callout" shapeName="Other">
            <msink:sourceLink direction="with" ref="{AB1774FA-DD72-4B38-936D-AC15AF43EDE3}"/>
          </msink:context>
        </emma:interpretation>
      </emma:emma>
    </inkml:annotationXML>
    <inkml:trace contextRef="#ctx0" brushRef="#br0">0 0 0,'46'114'0,"0"115"0,-46 69 15,23 68 1,-23 68 0,0 47-1,0 22 1,0 24-1,0 45 1,23-23 0,22-46-1,-22-22 1,23-69 0,-23-69-1,0-45 1,-23-115-1,0 0 1,0-138 0,0-45 15,0 0-15,0 0-1,0 0 1,0-22-1,-69-47 1,23 23 0,24 46-1,22 0 1</inkml:trace>
  </inkml:traceGroup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2:38.7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B1774FA-DD72-4B38-936D-AC15AF43EDE3}" emma:medium="tactile" emma:mode="ink">
          <msink:context xmlns:msink="http://schemas.microsoft.com/ink/2010/main" type="inkDrawing" rotatedBoundingBox="883,7268 17800,11586 15589,20250 -1328,15932" hotPoints="12841,8508 14081,15780 1388,17946 147,10674" semanticType="enclosure" shapeName="Rectangle">
            <msink:sourceLink direction="with" ref="{9894721F-977E-40A6-B465-3B3614C103D9}"/>
            <msink:destinationLink direction="with" ref="{9D456D18-26A0-40ED-A38E-9441AEA7C4D1}"/>
          </msink:context>
        </emma:interpretation>
      </emma:emma>
    </inkml:annotationXML>
    <inkml:trace contextRef="#ctx0" brushRef="#br0">0 0 0,'45'0'0,"1"0"15,91 45-15,24-22 0,45-91 16,68 68-1,24 22 1,68-22 0,23 0-1,46 0 1,-1 23 0,70-23 15,22 23-16,46-23 1,0 0 0,23 23-1,23-23 1,0-69 0,0 92-1,-1-23 1,1 23-1,-23 0 1,0 23 0,-23 0-1,23-23 1,-46 22 0,-22 1-1,-1 0 1,-68 0-1,-46-1 1,-69 1 0,-69 0 15,-91-23-15,-45 23-1,-92-46 1,-24 22-1,-22-22 1,-22-22 0,-70-70-1,-22-22 1,114 114 0</inkml:trace>
    <inkml:trace contextRef="#ctx0" brushRef="#br0" timeOffset="2084.0643">-504-6911 0,'23'0'0,"23"0"0,45 46 0,70-46 16,22 23-16,23-23 15,45 22 1,24-22-1,91 23 1,46-23 0,0 0 15,23 0-31,-1 0 16,47-45-1,45 45 1,0 22-1,1-22 1,-1 23 0,0 0-1,69 0 17,23 23-17,-23-23 1,-69 23 15,-45-24-31,-46 1 16,-46-23-1,-138-23 1,-67 23 0,-116-22-1,-45-1 1,-23 23-1,0 23 1,0 45 0,0 47-1,-23 22 1,0 46 0,23 69-1,23 22 1,0 24 15,23 45-15,22-23-1,-22-22 1,0-46 0,0-69-1,-23-46 1,-23-68-1,0-47 1,0-22 0,0 0-1,0 0 1,0 0 0,0-22-1,45 22 1,47 0-1,68 45 1,46 1 0,46 23-1,45-1 1,46 1 15,46 0-15,23-24-1,0-22 1,-46-23 0,1 23-1,-24 0 1,-23-23 0,-45 23-1,-46-23 1,-69 23-1,-46 0 1,-45 22 0,-23 1-1,-24 69 1,-22 68 0,0 46-1,0 45 1,23 69 15,23 46-31,0 46 16,-23-69 15,45 23-15,1-23-1,-23-137 1,0-69-1,-46-114 1,0-23 0,-23-46-1,-23 23 1,-46-23 0,-68 46-1,-114 23 1,-115 0-1,-206-138 1,595 92 0</inkml:trace>
  </inkml:traceGroup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1:36.9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23B29F1-F005-4878-BD51-DC914280E56C}" emma:medium="tactile" emma:mode="ink">
          <msink:context xmlns:msink="http://schemas.microsoft.com/ink/2010/main" type="writingRegion" rotatedBoundingBox="2196,3524 8993,3524 8993,8283 2196,8283">
            <msink:destinationLink direction="with" ref="{21BE3069-57E0-46D8-AA4A-EF44109DD6D6}"/>
          </msink:context>
        </emma:interpretation>
      </emma:emma>
    </inkml:annotationXML>
    <inkml:traceGroup>
      <inkml:annotationXML>
        <emma:emma xmlns:emma="http://www.w3.org/2003/04/emma" version="1.0">
          <emma:interpretation id="{1876691D-2263-4BBA-8135-E3B866CDA2ED}" emma:medium="tactile" emma:mode="ink">
            <msink:context xmlns:msink="http://schemas.microsoft.com/ink/2010/main" type="paragraph" rotatedBoundingBox="2196,3524 8993,3524 8993,8283 2196,82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597B2A2-41A7-47C6-BAAD-624B458EF125}" emma:medium="tactile" emma:mode="ink">
              <msink:context xmlns:msink="http://schemas.microsoft.com/ink/2010/main" type="line" rotatedBoundingBox="2196,3524 8993,3524 8993,8283 2196,8283"/>
            </emma:interpretation>
          </emma:emma>
        </inkml:annotationXML>
        <inkml:traceGroup>
          <inkml:annotationXML>
            <emma:emma xmlns:emma="http://www.w3.org/2003/04/emma" version="1.0">
              <emma:interpretation id="{6E1FB35D-1303-49A1-90C4-B5F60BD4BF60}" emma:medium="tactile" emma:mode="ink">
                <msink:context xmlns:msink="http://schemas.microsoft.com/ink/2010/main" type="inkWord" rotatedBoundingBox="2196,3524 8993,3524 8993,8283 2196,8283"/>
              </emma:interpretation>
              <emma:one-of disjunction-type="recognition" id="oneOf0">
                <emma:interpretation id="interp0" emma:lang="it-IT" emma:confidence="0">
                  <emma:literal>VI</emma:literal>
                </emma:interpretation>
                <emma:interpretation id="interp1" emma:lang="it-IT" emma:confidence="0">
                  <emma:literal>VIA</emma:literal>
                </emma:interpretation>
                <emma:interpretation id="interp2" emma:lang="it-IT" emma:confidence="0">
                  <emma:literal>via</emma:literal>
                </emma:interpretation>
                <emma:interpretation id="interp3" emma:lang="it-IT" emma:confidence="0">
                  <emma:literal>Vis</emma:literal>
                </emma:interpretation>
                <emma:interpretation id="interp4" emma:lang="it-IT" emma:confidence="0">
                  <emma:literal>Vi</emma:literal>
                </emma:interpretation>
              </emma:one-of>
            </emma:emma>
          </inkml:annotationXML>
          <inkml:trace contextRef="#ctx0" brushRef="#br0">0 460 0,'46'206'0,"23"115"16,22 45 0,47 46-1,-47-23 1,-22 23-1,-23-46 1,-1-46 0,1-22-1,23-70 1,-23-90 0,-1-93-1,24-67 1,0-93-1,22-114 17,24-137-17,-1-46 1,23-22 0,23-1-1,1 0 1,45 23-1,-23 46 1,-23 91 0,-23 47-1,-45 90 1,-47 47 0,-22 68-1,-23 23 1,0 46-1,-23 45 1,1-22 0,22-69-1</inkml:trace>
          <inkml:trace contextRef="#ctx0" brushRef="#br0" timeOffset="821.3205">4096 643 0,'-45'92'16,"-115"91"-16,-24 46 0,24 45 15,0 70 1,46 45 0,-1 23-1,92-23 17,69 23-17,69-46 1,45-69-1,23-22 1,-23-92 0,0-46-1,-91-68 1,-23-24 0,-24-67-1,1-93 1,-23 115-1</inkml:trace>
          <inkml:trace contextRef="#ctx0" brushRef="#br0" timeOffset="1587.9516">5492 1055 0,'23'69'0,"0"114"0,23 137 15,45 24 1,70 45 0,22 45-1,0-22 1,23 0-1,-23-23 1,-69-91 0,-45-92-1,-46-92 1,-46-114 0,-92-69 15,1-159-31,0-1 15,-1 0 1,1 46 0,-24 68-1,116 115 17,-1 0-17,-92-22 1,-22 90-1,-23 70 1,-23 22 0,45 23-1,47-46 1,22-23 0,69-91-1,69-114 1,137-138-1,-206 229 1</inkml:trace>
        </inkml:traceGroup>
      </inkml:traceGroup>
    </inkml:traceGroup>
  </inkml:traceGroup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2:27.1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894721F-977E-40A6-B465-3B3614C103D9}" emma:medium="tactile" emma:mode="ink">
          <msink:context xmlns:msink="http://schemas.microsoft.com/ink/2010/main" type="writingRegion" rotatedBoundingBox="1353,9837 15697,10231 15542,15887 1198,15492">
            <msink:destinationLink direction="with" ref="{AB1774FA-DD72-4B38-936D-AC15AF43EDE3}"/>
          </msink:context>
        </emma:interpretation>
      </emma:emma>
    </inkml:annotationXML>
    <inkml:traceGroup>
      <inkml:annotationXML>
        <emma:emma xmlns:emma="http://www.w3.org/2003/04/emma" version="1.0">
          <emma:interpretation id="{FB3D8FD2-429F-4BCA-8B8C-544C8CC2554D}" emma:medium="tactile" emma:mode="ink">
            <msink:context xmlns:msink="http://schemas.microsoft.com/ink/2010/main" type="paragraph" rotatedBoundingBox="1445,9787 10107,10475 9966,12239 1305,115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90E79C4-BFBB-4479-90A2-239CC5E5B0F3}" emma:medium="tactile" emma:mode="ink">
              <msink:context xmlns:msink="http://schemas.microsoft.com/ink/2010/main" type="line" rotatedBoundingBox="1445,9787 10107,10475 9966,12239 1305,11551"/>
            </emma:interpretation>
          </emma:emma>
        </inkml:annotationXML>
        <inkml:traceGroup>
          <inkml:annotationXML>
            <emma:emma xmlns:emma="http://www.w3.org/2003/04/emma" version="1.0">
              <emma:interpretation id="{B9ECC5F1-20F8-4B52-8208-3545874B7747}" emma:medium="tactile" emma:mode="ink">
                <msink:context xmlns:msink="http://schemas.microsoft.com/ink/2010/main" type="inkWord" rotatedBoundingBox="3848,9978 10107,10475 9970,12196 3711,11699"/>
              </emma:interpretation>
              <emma:one-of disjunction-type="recognition" id="oneOf0">
                <emma:interpretation id="interp0" emma:lang="it-IT" emma:confidence="0">
                  <emma:literal>MEZZO</emma:literal>
                </emma:interpretation>
                <emma:interpretation id="interp1" emma:lang="it-IT" emma:confidence="0">
                  <emma:literal>M Ezzo</emma:literal>
                </emma:interpretation>
                <emma:interpretation id="interp2" emma:lang="it-IT" emma:confidence="0">
                  <emma:literal>ME zzo</emma:literal>
                </emma:interpretation>
                <emma:interpretation id="interp3" emma:lang="it-IT" emma:confidence="0">
                  <emma:literal>M Enzo</emma:literal>
                </emma:interpretation>
                <emma:interpretation id="interp4" emma:lang="it-IT" emma:confidence="0">
                  <emma:literal>ME zio</emma:literal>
                </emma:interpretation>
              </emma:one-of>
            </emma:emma>
          </inkml:annotationXML>
          <inkml:trace contextRef="#ctx0" brushRef="#br0">0 0 0,'46'160'0,"-23"46"15,-46 91 1,0-22-1,23-1 1,0-68 0,23-23-1,-23-91 1,23-69 0,-23-23-1,-23-46 1,23-160 15,0-46-15,0 23-1,23 24 1,0-1 0,0 0-1,45 91 1,-45 69-1,0 46 1,23 46 0,45 114-1,1 46 1,45-23 0,-22-45-1,22-47 1,-23-91-1,1-46 1,-1-91 0,1-69-1,-24 23 17,-45 23-17,0 46 1,-23 45-1,-1 69 1,-22 23 0,23 137-1,0 69 1,23 23 0,-46 45-1,23-22 1,0-47-1,-46-67 1,23-70 0,0-68-1,0-114 1,69-93 0,-69 184-1</inkml:trace>
          <inkml:trace contextRef="#ctx0" brushRef="#br0" timeOffset="1011.7576">2380 480 0,'206'-69'16,"-69"1"-16,24 68 0,-47 0 15,-23 0 1,-45 0 15,-69 0-15,0-46 0,23 0-1,0 46 1</inkml:trace>
          <inkml:trace contextRef="#ctx0" brushRef="#br0" timeOffset="463.885">2517 389 0,'46'68'16,"-23"47"-16,-46 91 0,-68 68 31,-1-22-15,46 22 0,69-113-1,46-70 16,68-45-15,69-23 0,46-46-1,0 23 1,-69-69 0,-69 69-1,-68 0 1,-46 0-1,-138-23 1,-22-45 0,0-1-1,160 69 1</inkml:trace>
          <inkml:trace contextRef="#ctx0" brushRef="#br0" timeOffset="748.0756">2426 983 0,'183'0'15,"-46"0"-15,23 23 0,-45-68 16,-24 45-1,-91 0 1,-45-23 0,-93-69 15,-91 24-15,229 68-1</inkml:trace>
          <inkml:trace contextRef="#ctx0" brushRef="#br0" timeOffset="1540.0981">3501 274 0,'229'23'15,"-46"0"-15,46 0 16,23 23 15,-23-24-15,-46 47-1,-115-23 1,-22 0 0,-92 22-1,-68 24 1,-138 91-1,115-69 1,45 1 0,70 22-1,44 0 17,93 1-17,68-24 1,69 0-1,-24-45 1,-45 0 0,-114-69-1,-69 0 1,-91-69 0,-92-91-1,-23 0 1,-23 0-1,229 160 1</inkml:trace>
          <inkml:trace contextRef="#ctx0" brushRef="#br0" timeOffset="1771.5523">4096 1052 0,'23'-23'15,"92"23"-15,45 0 0,69 46 0,-23 0 16,-46-23 0,-69-23 15,-68-23-15,-46-69-1,-22-22 1,45 114-1</inkml:trace>
          <inkml:trace contextRef="#ctx0" brushRef="#br0" timeOffset="2336.0272">5401 411 0,'160'-22'0,"-46"44"16,46 1-16,69 0 16,0 0-1,46 23 17,-69 0-17,-46 22 1,-137 1-1,-69 0 1,-160 91 0,-23-23-1,23 23 17,46-22-32,68-24 31,47 0-31,113 1 15,47-24 1,91 24 0,45-24 15,-22-45-15,-91-23-1,-70-23 1,-91-46-1,-91-91 1,-23-23 0,-46-23-1,183 183 1</inkml:trace>
          <inkml:trace contextRef="#ctx0" brushRef="#br0" timeOffset="3030.3898">6018 1121 0,'92'23'0,"22"22"16,69 1-16,23 23 0,-22-46 15,-70-23 1,-23 0-1,-68-23 1,-23 0 0,-23 23 15,46 46-15,46 45-1,23 24 1,68-1-1,46 1 1,22-24 0,1-22-1,-23-69 1,-46-46 0,-22-46-1,-70-68 1,-45-46 15,-69-45-15,-68 45-1,-46 45 1,-92 70 0,0 91-1,24 69 1,67 68-1,93 23 1,136 69 0,138 45-1,92-68 1,-46-137 0,-252-69-1</inkml:trace>
        </inkml:traceGroup>
      </inkml:traceGroup>
    </inkml:traceGroup>
    <inkml:traceGroup>
      <inkml:annotationXML>
        <emma:emma xmlns:emma="http://www.w3.org/2003/04/emma" version="1.0">
          <emma:interpretation id="{CFE40E2F-742C-4446-9786-7F59EB2A8762}" emma:medium="tactile" emma:mode="ink">
            <msink:context xmlns:msink="http://schemas.microsoft.com/ink/2010/main" type="paragraph" rotatedBoundingBox="1260,13221 15604,13615 15542,15887 1198,154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D611405-BF46-425C-9756-85DA0A0932E0}" emma:medium="tactile" emma:mode="ink">
              <msink:context xmlns:msink="http://schemas.microsoft.com/ink/2010/main" type="line" rotatedBoundingBox="1260,13221 15604,13615 15542,15887 1198,15492"/>
            </emma:interpretation>
          </emma:emma>
        </inkml:annotationXML>
        <inkml:traceGroup>
          <inkml:annotationXML>
            <emma:emma xmlns:emma="http://www.w3.org/2003/04/emma" version="1.0">
              <emma:interpretation id="{ADD785FA-870A-4B57-A824-73BC248BADD7}" emma:medium="tactile" emma:mode="ink">
                <msink:context xmlns:msink="http://schemas.microsoft.com/ink/2010/main" type="inkWord" rotatedBoundingBox="4085,13597 11938,13813 11884,15786 4031,15570"/>
              </emma:interpretation>
              <emma:one-of disjunction-type="recognition" id="oneOf1">
                <emma:interpretation id="interp5" emma:lang="it-IT" emma:confidence="0">
                  <emma:literal>DISPERSIVO</emma:literal>
                </emma:interpretation>
                <emma:interpretation id="interp6" emma:lang="it-IT" emma:confidence="0">
                  <emma:literal>DISPERSI vo</emma:literal>
                </emma:interpretation>
                <emma:interpretation id="interp7" emma:lang="it-IT" emma:confidence="0">
                  <emma:literal>DISPERSIVI o</emma:literal>
                </emma:interpretation>
                <emma:interpretation id="interp8" emma:lang="it-IT" emma:confidence="0">
                  <emma:literal>DISPERDI vo</emma:literal>
                </emma:interpretation>
                <emma:interpretation id="interp9" emma:lang="it-IT" emma:confidence="0">
                  <emma:literal>DISPERSIVO o</emma:literal>
                </emma:interpretation>
              </emma:one-of>
            </emma:emma>
          </inkml:annotationXML>
          <inkml:trace contextRef="#ctx0" brushRef="#br0" timeOffset="5179.8864">3318 4233 0,'229'0'0,"-183"0"31,-69-69-31,-137-45 15,0 91 17,-69 23-17,-23 46 1,138-1 0,91 47-1,91 22 1,184 47-1,69 67 1,-1 1 0,-68-23 15,-92 0-31,-114-91 16,-138-47 30,-91-45-46,-137-23 16,22-23 0,24 0-1,90 0 1,93 23 0,91-22-1,137-47 1,115-46-1,23-45 1,-275 160 0</inkml:trace>
          <inkml:trace contextRef="#ctx0" brushRef="#br0" timeOffset="5940.6578">3936 3935 0,'435'-114'16,"-160"183"-16,22 45 16,-45 23-1,-46 24 1,-92-1 0,-114-69 15,-206 24-16,-23-115 1,-68-23 0,-1 46-1,47-46 1,90 0 15,70 46-31,160 0 31,137-23-15,91-23 0,-297 23-1</inkml:trace>
          <inkml:trace contextRef="#ctx0" brushRef="#br0" timeOffset="5511.9303">4462 4210 0,'92'0'0,"-46"137"16,-23 115-16,-23 23 15,23 45 1,-1-45-1,1-70 17,0-90-17,-23-115 1,-91-160 0,-1-115-1,92 275 1</inkml:trace>
          <inkml:trace contextRef="#ctx0" brushRef="#br0" timeOffset="6863.5448">5652 3958 0,'458'23'0,"-252"-23"16,0 23 0,-137-46-1,-24-23 1,-45-22 0,0 68-1</inkml:trace>
          <inkml:trace contextRef="#ctx0" brushRef="#br0" timeOffset="6399.6598">5927 4164 0,'0'69'16,"-114"251"-16,22-68 15,46-23 1,69-46 0,92 0-1,-1-114 1,23-47 0,69-44-1,-23-1 1,0 0 15,-22 23-15,-70 0-1,-22 0 1,-92-23 0,-69-69-1,-68-22 1,160 114-1</inkml:trace>
          <inkml:trace contextRef="#ctx0" brushRef="#br0" timeOffset="6647.7162">5721 4530 0,'114'0'0,"69"23"16,23 23-16,-23-23 16,-68-23-1,-92-46 17,-115-45-17,-68-70 1,160 161-1</inkml:trace>
          <inkml:trace contextRef="#ctx0" brushRef="#br0" timeOffset="7652.6376">7117 3890 0,'137'91'0,"-68"24"15,-69 45-15,0 46 16,0 45 0,0 1-1,23-69 17,-23-46-17,-23-91 1,0-46-1,-46-46 1,1-114 0,22-46-1,23-68 1,69 68 0,68 46-1,46 45 1,46 47-1,0 45 1,0 46 0,-69 45-1,-45 1 1,-115 0 0,-91-24-1,-69-22 1,-23-69 15,23 24-31,45-1 31,93 68-15,90 47 0,138 114-1,92 68 1,-23-22-1,-1-23 1,-90-69 0,-93-114-1,-68-46 1,-46-114 0,1-92-1,22 0 1,23 206-1</inkml:trace>
          <inkml:trace contextRef="#ctx0" brushRef="#br0" timeOffset="8269.8488">9520 4210 0,'68'-46'0,"-114"-22"16,-297-70-16,160 138 15,46 0 1,68 46-1,69 0 1,69 68 0,114 46 15,114 69-15,-22-23-1,-23-23 1,-69 23-1,-92-91 1,-136-47 0,-93-45-1,-113-23 1,-1-46 0,0 1-1,46 22 16,69-46-31,91 23 16,69-45 0,160-24 15,23-45-31,-206 160 16</inkml:trace>
          <inkml:trace contextRef="#ctx0" brushRef="#br0" timeOffset="8583.3374">10320 4004 0,'46'137'0,"-69"46"15,23 46 17,23 46-32,0-23 31,23-47-15,-23-90-1,-23-92 1,0-46-1,-69-92 1,69-68 0,23-45-1,-23 228 1</inkml:trace>
          <inkml:trace contextRef="#ctx0" brushRef="#br0" timeOffset="4219.8886">389 3523 0,'92'206'0,"-46"46"32,-46 23-32,22 22 31,-22-45-31,23-23 15,-23-23 1,0-115 0,0-68-1,-23-46 17,-45-183-17,-1-68 1,1-47 15,-161-159-15,91 228-16,47 46 15,22 92 17,92 91-32,23 0 15,68-23 16,46 69-31,138 91 32,45 92-17,-22 46 1,-70 23 0,-68 22-1,-114-45 1,-115-69-1,-137-46 1,-91-45 0,-24-92-1,-45 0 1,68-23 15,69 23-31,92 0 16,68 0-1,115 23 1,91-23 0,23-92-1,-183 92 1</inkml:trace>
          <inkml:trace contextRef="#ctx0" brushRef="#br0" timeOffset="4576.3476">1945 4187 0,'92'46'16,"-69"114"-16,-46 69 16,0 23-1,0-46 1,46-1 0,0-136-1,-23-69 1,0 0-1,-23-160 1,46-92 0,-23 252-1</inkml:trace>
          <inkml:trace contextRef="#ctx0" brushRef="#br0" timeOffset="9067.731">11121 4004 0,'92'69'15,"-69"45"-15,-23 92 0,23 46 16,22 22 15,70-68-15,-24-46-1,24-68 1,-47-92 0,-22-46-1,23-137 1,0-69-1,22-68 1,-22 114 0,22 92-1,1 22 1,-46 46 31,-24 24-47,-22 22 15,-22 91 1,22-22 0,0-69-1</inkml:trace>
          <inkml:trace contextRef="#ctx0" brushRef="#br0" timeOffset="9539.4288">13066 5446 0,'138'183'0,"45"-69"16,0-45-1,0-69 1,-23-69-1,-23-68 1,-68-69 0,-69-137-1,-69 114 17,-114 23-17,-46 46 1,-45 114-1,-24 69 1,70 91 0,45 92-1,137 23 1,137 68 0,92 1-1,46-138 1,0-137 15,-229-23-31</inkml:trace>
        </inkml:traceGroup>
      </inkml:traceGroup>
    </inkml:traceGroup>
  </inkml:traceGroup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3:36.5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7AE6223-E920-441D-BCAA-92846F89CAD3}" emma:medium="tactile" emma:mode="ink">
          <msink:context xmlns:msink="http://schemas.microsoft.com/ink/2010/main" type="inkDrawing" rotatedBoundingBox="1294,9649 2057,4664 4338,5013 3575,9998" semanticType="callout" shapeName="Other">
            <msink:sourceLink direction="to" ref="{C2547636-7433-4883-A48E-36CC9663069A}"/>
          </msink:context>
        </emma:interpretation>
      </emma:emma>
    </inkml:annotationXML>
    <inkml:trace contextRef="#ctx0" brushRef="#br0">0 79 0,'46'91'0,"23"161"0,0 68 15,45 92 1,-23 23 15,-22 23-31,0 45 16,-1 92-1,47-91 1,-24-70 0,24-68-1,-24-91 1,1-115 15,-46-137-15,-23-23-1,-1-46 1,1-68 0,23-275-1,0-160 1,45 45 0,24-45-1,22 46 1,23 22-1,-22 23 1,-24 47 0,0 67-1,-22 70 1,-46 91 0,-23 91-1,-23 69 1,0 46-1,-23 114 17,0 1-17,23-47 1,0-91 0</inkml:trace>
  </inkml:traceGroup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3:37.16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B03F63C-0FC8-4169-919C-CDC3C0AE7CAD}" emma:medium="tactile" emma:mode="ink">
          <msink:context xmlns:msink="http://schemas.microsoft.com/ink/2010/main" type="inkDrawing" rotatedBoundingBox="4686,9854 5596,4224 6636,4393 5725,10023" semanticType="callout" shapeName="Other">
            <msink:sourceLink direction="with" ref="{5AB1293B-DC66-4669-A697-F748F37B8887}"/>
            <msink:sourceLink direction="with" ref="{C2547636-7433-4883-A48E-36CC9663069A}"/>
          </msink:context>
        </emma:interpretation>
      </emma:emma>
    </inkml:annotationXML>
    <inkml:trace contextRef="#ctx0" brushRef="#br0">1617 0 0,'-23'23'0,"-114"115"16,-47 113-16,-44 47 15,-1 45 1,0 46 0,23 69-1,46-1 1,23 70 15,68-24-15,46 0-1,92-45 1,45-69 0,23-68-1,1-1 16,-47-137-15,-68-137 0,0-46-1,0-160 1,46-184 0,-69 344-1</inkml:trace>
  </inkml:traceGroup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3:38.1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8EF5B4F-7288-4D42-B3AF-3896C8636AF1}" emma:medium="tactile" emma:mode="ink">
          <msink:context xmlns:msink="http://schemas.microsoft.com/ink/2010/main" type="inkDrawing" rotatedBoundingBox="5811,8863 6319,5710 8323,6033 7814,9186" semanticType="callout" shapeName="Other">
            <msink:sourceLink direction="from" ref="{5AB1293B-DC66-4669-A697-F748F37B8887}"/>
            <msink:sourceLink direction="to" ref="{C2547636-7433-4883-A48E-36CC9663069A}"/>
          </msink:context>
        </emma:interpretation>
      </emma:emma>
    </inkml:annotationXML>
    <inkml:trace contextRef="#ctx0" brushRef="#br0">1190 0 0,'0'137'0,"-91"115"16,-138 297-1,46-114 1,0 0-1,23-46 1,22-46 0,24-68-1,45-92 17,46-138-17,46-67 1,23-139-1,114-228 1,-45 23 0,-1 0-1,23-23 1,-22 23 0,-24 46-1,1 45 1,-1 69-1,-45 137 1,-46 47 0,23 22-1,0 137 17,23 115-32,22 91 15,47 46 1,-1 23 15,46-23-15,1-46-1,-24-91 1,-46-69 0,-68-115-1,-46-68 1,-91-45-1,-161-93 1,1 1 0,-69 0-1,22 45 1,24 1 0,114 68-1,91 0 16,69 23-31,46 23 16,114-23 0,46 23-1,23-69 1,-45-46 0,-161 92-1</inkml:trace>
  </inkml:traceGroup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3:38.64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AB1293B-DC66-4669-A697-F748F37B8887}" emma:medium="tactile" emma:mode="ink">
          <msink:context xmlns:msink="http://schemas.microsoft.com/ink/2010/main" type="inkDrawing" rotatedBoundingBox="9173,4367 9876,10145 7687,10412 6985,4634" shapeName="Other">
            <msink:destinationLink direction="with" ref="{2B03F63C-0FC8-4169-919C-CDC3C0AE7CAD}"/>
            <msink:destinationLink direction="from" ref="{98EF5B4F-7288-4D42-B3AF-3896C8636AF1}"/>
          </msink:context>
        </emma:interpretation>
      </emma:emma>
    </inkml:annotationXML>
    <inkml:trace contextRef="#ctx0" brushRef="#br0">0 0 0,'0'-45'0,"183"136"16,160 184-16,-23 45 0,1 92 16,-1 46-1,-68 91 1,-115 0 15,-91 0-15,-138 23-1,-137-23 1,-160-22 0,-183 22-1,-23-91 1,595-458 0</inkml:trace>
  </inkml:traceGroup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4:01.75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238D7C5-6615-4B74-B2BE-DB3C28F07EE8}" emma:medium="tactile" emma:mode="ink">
          <msink:context xmlns:msink="http://schemas.microsoft.com/ink/2010/main" type="inkDrawing" rotatedBoundingBox="12918,935 29226,1141 29140,7931 12832,7725" shapeName="Other">
            <msink:destinationLink direction="with" ref="{F2FD8141-60F9-4FF0-A832-36E90847EDA9}"/>
          </msink:context>
        </emma:interpretation>
      </emma:emma>
    </inkml:annotationXML>
    <inkml:trace contextRef="#ctx0" brushRef="#br0">0 5240 0,'0'-46'15,"0"-45"-15,0-138 0,0-69 16,46-22 15,-24-69-15,1-23-1,23-45 1,46-47 0,45-22-1,0 68 1,23 46 0,1 69-1,22 68 1,23 24-1,-23 91 1,0 91 0,-46 69-1,-23 69 1,1 68 0,-69 92-1,22 91 1,-22 92 15,-23 46-15,0 45-1,-23 46 1,23 0 0,22 23-1,1-22 1,0-24-1,23-46 1,-1-45 0,24-92-1,-1-68 17,24-138-32,-1-68 15,-22-115 1,22-68-1,1-92 1,-1-92 0,0-91-1,24-68 17,-1-47-17,-23 1 1,24-23-1,-24-1 1,23 1 0,1 23-1,22 22 1,23 69 0,0 46-1,0 91 1,0 47-1,0 90 1,-23 93 0,1 67-1,-1 47 1,-46 137 0,-91 91-1,46 70 1,-46 67 15,-1 70-15,-22 68-1,0 23 1,23 0 0,0 0-1,46-46 1,0-46-1,22-68 1,23-69 0,24-91-1,-1-92 1,0-92 0,1-91-1,-24-68 1,0-115-1,-22-115 1,22-68 0,1-92-1,-1-45 1,1 0 0,-1-47 15,23 1-16,1 0 1,45 23 15,0 45-31,23 46 16,0 69 0,23 46-1,22 68 1,-22 92-1,-23 91 1,-46 69 0,0 92-1,-45 68 1,22 92 15,-45 91-15,-47 46-16,24 69 15,-23 45 17,-23 23-17,22 24 1,-22 22 0,0 0-1,23-46 1,23-22-1,22-70 1,1-68 0,22-91-1,1-69 1,22-137 15,0-69-31,0-115 31,1-91-31,-24-45 32,23-207-17,46-251 1,-45 136 0,-1 1-1,0 46 1,-45 46-1,22-1 17,47-22-17,22 45 1,68 46 0,24 46-1,-23 91 1,-1 69-1,-45 92 1,-23 68 0,0 69-1,-45 69 1,22 68 0,-23 69-1,-22 68 1,22 46-1,-46 46 1,24 46 0,-24 23-1,-22 22 1,0 24 15,-24-1-15,-22-22-1,0-47 1,0-45 0,23-68-1,-23-115 1,-23-69 0,23-91-1,-23-23 1,0-23-1,22-23 1,-22 23 0</inkml:trace>
  </inkml:traceGroup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4:04.77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F5F1A02-FF0B-45BB-ACA1-A57C1E4BA819}" emma:medium="tactile" emma:mode="ink">
          <msink:context xmlns:msink="http://schemas.microsoft.com/ink/2010/main" type="inkDrawing" rotatedBoundingBox="25558,4718 28716,4686 28718,4827 25560,4859" shapeName="Other">
            <msink:destinationLink direction="with" ref="{F2FD8141-60F9-4FF0-A832-36E90847EDA9}"/>
          </msink:context>
        </emma:interpretation>
      </emma:emma>
    </inkml:annotationXML>
    <inkml:trace contextRef="#ctx0" brushRef="#br0">0 160 0,'91'-23'0,"92"23"0,115-23 16,91 23 0,23 0-1,0 0 1,0 0 0,-23 23-1,-69-23 1,-137 0-1,-114-23 17,-207 23-17,-159-114 1,297 114 0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8:54.0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3790114-E812-473E-AD42-458547736909}" emma:medium="tactile" emma:mode="ink">
          <msink:context xmlns:msink="http://schemas.microsoft.com/ink/2010/main" type="inkDrawing" rotatedBoundingBox="11402,8895 13169,11831 13037,11910 11270,8974" semanticType="callout" shapeName="Other">
            <msink:sourceLink direction="with" ref="{59621A13-4395-4CB0-8382-7E0332FEEBBE}"/>
            <msink:sourceLink direction="with" ref="{3160963C-9AC9-418D-B609-5EEC1FF789EF}"/>
          </msink:context>
        </emma:interpretation>
      </emma:emma>
    </inkml:annotationXML>
    <inkml:trace contextRef="#ctx0" brushRef="#br0">0 0 0,'52'104'0,"25"77"0,79 79 16,-1 51-1,53 26 1,-1 0 0,26 25-1,-25-25 1,-27-52-1,-51-77 1,-27-53 0,-103-103-1,26-26 1,-52-52 15,-77-129-15,-1-105-1,0-102 1,104 362 0</inkml:trace>
  </inkml:traceGroup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4:05.27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2FD8141-60F9-4FF0-A832-36E90847EDA9}" emma:medium="tactile" emma:mode="ink">
          <msink:context xmlns:msink="http://schemas.microsoft.com/ink/2010/main" type="inkDrawing" rotatedBoundingBox="27706,1348 27827,4641 27714,4645 27594,1352" semanticType="callout" shapeName="Other">
            <msink:sourceLink direction="with" ref="{FF5F1A02-FF0B-45BB-ACA1-A57C1E4BA819}"/>
            <msink:sourceLink direction="with" ref="{4238D7C5-6615-4B74-B2BE-DB3C28F07EE8}"/>
          </msink:context>
        </emma:interpretation>
      </emma:emma>
    </inkml:annotationXML>
    <inkml:trace contextRef="#ctx0" brushRef="#br0">0 2 0,'69'-46'0,"-69"138"0,-23 182 0,46 1 15,-23 45 17,46 0-32,-23 24 15,22-1 1,-45 23 0,0-23-1,-22-45 1,-1-69-1,23-161 1,0-45 0,0-46-1,68-160 17,-68 183-32</inkml:trace>
  </inkml:traceGroup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4:06.68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CA93409-2521-4F0E-A180-A8F9B5099361}" emma:medium="tactile" emma:mode="ink">
          <msink:context xmlns:msink="http://schemas.microsoft.com/ink/2010/main" type="writingRegion" rotatedBoundingBox="29815,1852 32019,3018 31366,4252 29162,3087"/>
        </emma:interpretation>
      </emma:emma>
    </inkml:annotationXML>
    <inkml:traceGroup>
      <inkml:annotationXML>
        <emma:emma xmlns:emma="http://www.w3.org/2003/04/emma" version="1.0">
          <emma:interpretation id="{F345439C-A79B-43E2-A291-E5939BDD253F}" emma:medium="tactile" emma:mode="ink">
            <msink:context xmlns:msink="http://schemas.microsoft.com/ink/2010/main" type="paragraph" rotatedBoundingBox="29815,1852 32019,3018 31366,4252 29162,30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8E48F73-8438-4AE1-9254-9A4093C65C74}" emma:medium="tactile" emma:mode="ink">
              <msink:context xmlns:msink="http://schemas.microsoft.com/ink/2010/main" type="line" rotatedBoundingBox="29816,1853 32019,3018 31366,4252 29162,3087"/>
            </emma:interpretation>
          </emma:emma>
        </inkml:annotationXML>
        <inkml:traceGroup>
          <inkml:annotationXML>
            <emma:emma xmlns:emma="http://www.w3.org/2003/04/emma" version="1.0">
              <emma:interpretation id="{EA59DA70-23C7-4751-AF5E-6276659DFA9F}" emma:medium="tactile" emma:mode="ink">
                <msink:context xmlns:msink="http://schemas.microsoft.com/ink/2010/main" type="inkWord" rotatedBoundingBox="29816,1853 32019,3018 31366,4252 29162,3087"/>
              </emma:interpretation>
              <emma:one-of disjunction-type="recognition" id="oneOf0">
                <emma:interpretation id="interp0" emma:lang="it-IT" emma:confidence="0">
                  <emma:literal>As</emma:literal>
                </emma:interpretation>
                <emma:interpretation id="interp1" emma:lang="it-IT" emma:confidence="0">
                  <emma:literal>AL</emma:literal>
                </emma:interpretation>
                <emma:interpretation id="interp2" emma:lang="it-IT" emma:confidence="0">
                  <emma:literal>AG</emma:literal>
                </emma:interpretation>
                <emma:interpretation id="interp3" emma:lang="it-IT" emma:confidence="0">
                  <emma:literal>Al</emma:literal>
                </emma:interpretation>
                <emma:interpretation id="interp4" emma:lang="it-IT" emma:confidence="0">
                  <emma:literal>A</emma:literal>
                </emma:interpretation>
              </emma:one-of>
            </emma:emma>
          </inkml:annotationXML>
          <inkml:trace contextRef="#ctx0" brushRef="#br0">458 92 0,'0'0'0,"0"23"16,-46 114-16,-45 46 0,-1 69 16,1 0-1,22-24 1,0-90 0,69-93-1,0-45 16,0-22-15,92-161 0,-1-69-1,-45-23 1,23 24 0,-1 45-1,-22 91 1,-23 69-1,-23 46 1,23 69 0,46 68-1,-24 92 1,47 23 0,-23-69-1,22-23 1,-45-45-1,0-47 1,-46-68 0,-46 0-1,-137-46 17,-69-45-17,46-1 1,92 47-1,68 22 1,23 0 0,23 23-1,23 0 1,91 23 0,47-46-1,22 46 1,-46-46-1,-23 23 1,-91 0 0,-23 0-1,-23 0 1,-45 46 0,-24-69-1,92 23 1</inkml:trace>
          <inkml:trace contextRef="#ctx0" brushRef="#br0" timeOffset="639.673">1533 1213 0,'92'-91'15,"-23"-1"-15,-24 1 0,-22 45 16,-23 23-1,0 0 1,0 23 15,0 23-15,-23 91 0,1 24-1,-24 45 1,0-23-1,0-46 1,23 1 0,-22-69-1,45-24 1,0-22 0,45 0-1,70-45 1,45 22-1,0 0 1,0 0 0,-45 46-1,-70 0 17,-22 23-17,-91 45 1,-115-45-1,183-46-15</inkml:trace>
        </inkml:traceGroup>
      </inkml:traceGroup>
    </inkml:traceGroup>
  </inkml:traceGroup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4:13.97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82D1E26-90F0-4987-87F4-2439EA86A8AC}" emma:medium="tactile" emma:mode="ink">
          <msink:context xmlns:msink="http://schemas.microsoft.com/ink/2010/main" type="inkDrawing" rotatedBoundingBox="12484,11623 30393,10183 30708,14102 12799,15542" semanticType="callout" shapeName="Other"/>
        </emma:interpretation>
      </emma:emma>
    </inkml:annotationXML>
    <inkml:trace contextRef="#ctx0" brushRef="#br0">69 3871 0,'-23'0'0,"1"22"0,22 1 0,-23-91 16,46-1-16,-23-22 0,0-47 0,0-22 15,22 0 1,-22-69 0,23 23-1,23-46 1,0 1-1,22-1 1,1 23 0,23 23-1,-1 69 1,-22 45 0,0 69-1,-24 23 1,24 46 15,-23 46-31,-1 45 16,24 23-1,-23 23 17,0 46-17,22 0 1,-22 0-1,23 0 1,-24 22 0,24-22-1,0 0 1,-23 0 0,22-23-1,1-46 1,-1 0-1,1-45 1,0-47 0,-1-22-1,1-23 1,-23-23 0,22 0-1,1-46 1,0 0-1,-1-22 17,1-24-17,-23 1 1,22-24 0,1 1-1,0-24 1,-1 1-1,1-23 1,23 0 0,-47 0-1,47-1 1,-23 1 15,-1 0-31,1-23 16,0 0-1,-24 0 1,24 0 0,0 0-1,-24 23 1,24-23 0,0 22 15,-1 24-16,1 46 1,0-1 0,-1 23-1,24 1 17,-24 45-32,24-23 15,-1 23 1,1 46-1,-23 0 1,-24 23 0,24 22-1,-23 1 1,0 23 0,-1 22 15,1 0-31,0 24 31,0-1-15,-1 0-1,24 1 1,0 22 0,-24 0-1,24 0 1,-23 23-1,0-46 1,-1 24 0,1-1-1,23 0 1,-23-23 0,-1 23-1,24 1 1,0-1-1,-24-23 1,24 0 0,0-22-1,22-1 17,-22-22-17,22-46 1,1-1-1,22-22 1,-22 0 0,22-46-1,1 0 1,45-22 15,0-47-15,-45 0-1,-24 1 1,1-46 0,-1-24-1,1 1 1,-1-23 0,1-23-1,-1 0 1,1-23-1,22 1 1,1-24 15,-1 23-31,0 0 16,1 23 15,-1 23-15,24-23-1,-24 23 1,23 23 0,1 23-1,-24 0 1,23 45 0,-22 23-1,-24 24 1,1 45-1,-1 0 1,1 45 0,-1 1-1,-22 46 17,0 22-17,-1 0 1,-22 47-16,23 22 31,-24 0-31,1 0 16,23 23-1,0 0 17,-24 23-17,24-1 1,0-22-1,-24 23 1,24-23 0,-23-46-1,22 46 1,24-23 0,0-23-1,22-45 1,0-24-1,1-45 1,22-23 0,46-69-1,-68-22 1,45-70 0,-23 1-1,0-46 16,-22-23-15,-1 0 0,1-23-1,-1 23 1,-23-45 0,24-1-1,22 0 1,-22 0-1,22 1 1,46 45 0,-23-23-1,0 0 1,23 23 0,-22 46-1,22 0 1,-46 23-1,0 45 1,1 23 0,-47 46 15,1 23-15,-1 23-1,24 23 1,-1 23-1,0 22 1,1 24 0,-1-47-1,1 93 1,-1-1 0,23 23-1,-22 23 1,-1 0-1,-22 0 1,22 22 0,1-22-1,-1 0 1,0 0 0,24 0 15,-1-23-16,0 0 1,1-22 0,-47-24-1,46 0 1,-45-45 0,22-1-1,24-22 1,68-23-1,-1-69 1,-205 23 0</inkml:trace>
  </inkml:traceGroup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4:03.2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F1D10A1-FDFF-451A-B83B-28D82D54D96F}" emma:medium="tactile" emma:mode="ink">
          <msink:context xmlns:msink="http://schemas.microsoft.com/ink/2010/main" type="writingRegion" rotatedBoundingBox="21029,6888 22722,6888 22722,9336 21029,9336"/>
        </emma:interpretation>
      </emma:emma>
    </inkml:annotationXML>
    <inkml:traceGroup>
      <inkml:annotationXML>
        <emma:emma xmlns:emma="http://www.w3.org/2003/04/emma" version="1.0">
          <emma:interpretation id="{9097D5C7-AD98-45AF-9B01-A679B95188B8}" emma:medium="tactile" emma:mode="ink">
            <msink:context xmlns:msink="http://schemas.microsoft.com/ink/2010/main" type="paragraph" rotatedBoundingBox="21029,6888 22722,6888 22722,9336 21029,933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7BC62FA-9CB3-4A50-9A47-E2A4E4B1B1E4}" emma:medium="tactile" emma:mode="ink">
              <msink:context xmlns:msink="http://schemas.microsoft.com/ink/2010/main" type="line" rotatedBoundingBox="21029,6888 22722,6888 22722,9336 21029,9336"/>
            </emma:interpretation>
          </emma:emma>
        </inkml:annotationXML>
        <inkml:traceGroup>
          <inkml:annotationXML>
            <emma:emma xmlns:emma="http://www.w3.org/2003/04/emma" version="1.0">
              <emma:interpretation id="{EA4FE755-65FE-4827-9A0E-E40AD6820AC7}" emma:medium="tactile" emma:mode="ink">
                <msink:context xmlns:msink="http://schemas.microsoft.com/ink/2010/main" type="inkWord" rotatedBoundingBox="21029,6888 22722,6888 22722,9336 21029,9336"/>
              </emma:interpretation>
              <emma:one-of disjunction-type="recognition" id="oneOf0">
                <emma:interpretation id="interp0" emma:lang="it-IT" emma:confidence="0">
                  <emma:literal>V.</emma:literal>
                </emma:interpretation>
                <emma:interpretation id="interp1" emma:lang="it-IT" emma:confidence="0">
                  <emma:literal>Va</emma:literal>
                </emma:interpretation>
                <emma:interpretation id="interp2" emma:lang="it-IT" emma:confidence="0">
                  <emma:literal>V,</emma:literal>
                </emma:interpretation>
                <emma:interpretation id="interp3" emma:lang="it-IT" emma:confidence="0">
                  <emma:literal>v.</emma:literal>
                </emma:interpretation>
                <emma:interpretation id="interp4" emma:lang="it-IT" emma:confidence="0">
                  <emma:literal>Vi</emma:literal>
                </emma:interpretation>
              </emma:one-of>
            </emma:emma>
          </inkml:annotationXML>
          <inkml:trace contextRef="#ctx0" brushRef="#br0">-5950-3112 0,'46'68'0,"22"115"0,24 69 16,0 46-1,-24-24 1,24-68-1,-24-68 1,-45-24 0,0-68-1,-23-46 1,0-23 15,46-137-31,-23-115 31,68-45-15,1-24 0,22 24-1,1 68 1,-47 69 0,-45 138-1,0 22 16,-23 68-31,-69 138 16,69-183 0</inkml:trace>
          <inkml:trace contextRef="#ctx0" brushRef="#br0" timeOffset="872.1038">-4806-1602 0,'69'-46'0,"-23"1"0,-24-1 0,1-23 16,0 46-1,-23 0 1,0 23-1,0 0 1,0 0 0,-23 46-1,0 91 1,23-22 0,23-24-1,0 1 1,0-23-1,23-69 1,-46 22 0,-46 47-1,-45 0 17,-47-1-17,47-22 1,68-46-1,23 0 1,0 0 0,46 0-1,45-23 1,69 0 0,-22 0-1,-1 46 1,-46 0-1,-68 0 1,-23-23 0</inkml:trace>
        </inkml:traceGroup>
      </inkml:traceGroup>
    </inkml:traceGroup>
  </inkml:traceGroup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4:19.89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F84B753-10A1-44C0-AD93-D62500C8CFC8}" emma:medium="tactile" emma:mode="ink">
          <msink:context xmlns:msink="http://schemas.microsoft.com/ink/2010/main" type="writingRegion" rotatedBoundingBox="17734,595 22288,595 22288,1991 17734,1991"/>
        </emma:interpretation>
      </emma:emma>
    </inkml:annotationXML>
    <inkml:traceGroup>
      <inkml:annotationXML>
        <emma:emma xmlns:emma="http://www.w3.org/2003/04/emma" version="1.0">
          <emma:interpretation id="{5F6B06C0-32C2-4CFA-80CF-5E7958E8DBBB}" emma:medium="tactile" emma:mode="ink">
            <msink:context xmlns:msink="http://schemas.microsoft.com/ink/2010/main" type="paragraph" rotatedBoundingBox="17734,595 22288,595 22288,1991 17734,199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1FF3E06-129D-4EBB-8FE6-D090E4722699}" emma:medium="tactile" emma:mode="ink">
              <msink:context xmlns:msink="http://schemas.microsoft.com/ink/2010/main" type="line" rotatedBoundingBox="17734,595 22288,595 22288,1991 17734,1991"/>
            </emma:interpretation>
          </emma:emma>
        </inkml:annotationXML>
        <inkml:traceGroup>
          <inkml:annotationXML>
            <emma:emma xmlns:emma="http://www.w3.org/2003/04/emma" version="1.0">
              <emma:interpretation id="{A65F736A-B2BF-4964-ADA9-E296D67333B6}" emma:medium="tactile" emma:mode="ink">
                <msink:context xmlns:msink="http://schemas.microsoft.com/ink/2010/main" type="inkWord" rotatedBoundingBox="17734,595 22288,595 22288,1991 17734,1991"/>
              </emma:interpretation>
              <emma:one-of disjunction-type="recognition" id="oneOf0">
                <emma:interpretation id="interp0" emma:lang="it-IT" emma:confidence="0">
                  <emma:literal>è</emma:literal>
                </emma:interpretation>
                <emma:interpretation id="interp1" emma:lang="it-IT" emma:confidence="0">
                  <emma:literal>È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-</emma:literal>
                </emma:interpretation>
                <emma:interpretation id="interp4" emma:lang="it-IT" emma:confidence="0">
                  <emma:literal>+</emma:literal>
                </emma:interpretation>
              </emma:one-of>
            </emma:emma>
          </inkml:annotationXML>
          <inkml:trace contextRef="#ctx0" brushRef="#br0">0 160 0,'0'-23'0,"46"1"0,91-1 15,69 0-15,0 0 0,46-23 16,-92 69 0,0 0-1,-114-69 1,-46 46 0</inkml:trace>
          <inkml:trace contextRef="#ctx0" brushRef="#br0" timeOffset="-419.9379">1556-137 0,'46'23'0,"45"45"15,24 47-15,45 45 0,0 23 16,-23 23-1,-22-46 1,-47-45 0,-45-70-1,-23-22 17,0 0-17,-68-23 1,-70-23-1,-22 0 1,46 0 0,22 46-1,1 23 1,22 0 0,0 45-1,24 24 1,45-92-1,22-183 1,-22 160 0</inkml:trace>
          <inkml:trace contextRef="#ctx0" brushRef="#br0" timeOffset="364.2718">3089-46 0,'-23'-23'0,"115"23"0,114 0 16,68-22-16,24-1 15,-1 23 1,-68 0 0,-137 45-1,-92-45 1</inkml:trace>
        </inkml:traceGroup>
      </inkml:traceGroup>
    </inkml:traceGroup>
  </inkml:traceGroup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4:21.8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4AFAF3F-0199-4418-B5D4-6527834B27A4}" emma:medium="tactile" emma:mode="ink">
          <msink:context xmlns:msink="http://schemas.microsoft.com/ink/2010/main" type="writingRegion" rotatedBoundingBox="17963,9153 19313,9153 19313,10572 17963,10572"/>
        </emma:interpretation>
      </emma:emma>
    </inkml:annotationXML>
    <inkml:traceGroup>
      <inkml:annotationXML>
        <emma:emma xmlns:emma="http://www.w3.org/2003/04/emma" version="1.0">
          <emma:interpretation id="{74A6D825-1617-496C-8EBB-E710DFFF4CA0}" emma:medium="tactile" emma:mode="ink">
            <msink:context xmlns:msink="http://schemas.microsoft.com/ink/2010/main" type="paragraph" rotatedBoundingBox="17963,9153 19313,9153 19313,10572 17963,1057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DB06145-768D-4F58-8980-2F249E4E5592}" emma:medium="tactile" emma:mode="ink">
              <msink:context xmlns:msink="http://schemas.microsoft.com/ink/2010/main" type="line" rotatedBoundingBox="17963,9153 19313,9153 19313,10572 17963,10572"/>
            </emma:interpretation>
          </emma:emma>
        </inkml:annotationXML>
        <inkml:traceGroup>
          <inkml:annotationXML>
            <emma:emma xmlns:emma="http://www.w3.org/2003/04/emma" version="1.0">
              <emma:interpretation id="{51FFC053-A4B0-4C70-A50F-D69C63E12FEC}" emma:medium="tactile" emma:mode="ink">
                <msink:context xmlns:msink="http://schemas.microsoft.com/ink/2010/main" type="inkWord" rotatedBoundingBox="17963,9153 19313,9153 19313,10572 17963,10572"/>
              </emma:interpretation>
              <emma:one-of disjunction-type="recognition" id="oneOf0">
                <emma:interpretation id="interp0" emma:lang="it-IT" emma:confidence="0">
                  <emma:literal>il</emma:literal>
                </emma:interpretation>
                <emma:interpretation id="interp1" emma:lang="it-IT" emma:confidence="0">
                  <emma:literal>. &gt;</emma:literal>
                </emma:interpretation>
                <emma:interpretation id="interp2" emma:lang="it-IT" emma:confidence="0">
                  <emma:literal>. .</emma:literal>
                </emma:interpretation>
                <emma:interpretation id="interp3" emma:lang="it-IT" emma:confidence="0">
                  <emma:literal>i</emma:literal>
                </emma:interpretation>
                <emma:interpretation id="interp4" emma:lang="it-IT" emma:confidence="0">
                  <emma:literal>. 7</emma:literal>
                </emma:interpretation>
              </emma:one-of>
            </emma:emma>
          </inkml:annotationXML>
          <inkml:trace contextRef="#ctx0" brushRef="#br0">618-1483 0,'68'0'0,"24"23"15,68 68 1,69 47 0,23 45-1,-46 0 1,-23-92 15,-92-45-15,-45-23-1,-23 0 1,-23-23 0,-137-46-1,-1-45 1,47 45 0,45 23-1,23 23 1,-46 46-1,-137 183 1,-91 182 0,114-273-1,183-138 1</inkml:trace>
          <inkml:trace contextRef="#ctx0" brushRef="#br0" timeOffset="-339.8568">618-1483 0,'0'0'0</inkml:trace>
        </inkml:traceGroup>
      </inkml:traceGroup>
    </inkml:traceGroup>
  </inkml:traceGroup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4:15.69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69299DF-B97F-4D16-BBC7-7D2D9FE4EBE3}" emma:medium="tactile" emma:mode="ink">
          <msink:context xmlns:msink="http://schemas.microsoft.com/ink/2010/main" type="writingRegion" rotatedBoundingBox="17355,9805 32125,9978 32091,12871 17321,12698"/>
        </emma:interpretation>
      </emma:emma>
    </inkml:annotationXML>
    <inkml:traceGroup>
      <inkml:annotationXML>
        <emma:emma xmlns:emma="http://www.w3.org/2003/04/emma" version="1.0">
          <emma:interpretation id="{E2BC41B5-8904-4F24-8F80-EAB48DCB35DE}" emma:medium="tactile" emma:mode="ink">
            <msink:context xmlns:msink="http://schemas.microsoft.com/ink/2010/main" type="paragraph" rotatedBoundingBox="17355,9805 32125,9978 32091,12871 17321,126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D0B6EC7-84DB-4307-BE8C-67D9F0DC8C40}" emma:medium="tactile" emma:mode="ink">
              <msink:context xmlns:msink="http://schemas.microsoft.com/ink/2010/main" type="line" rotatedBoundingBox="17355,9805 32125,9978 32091,12871 17321,12698"/>
            </emma:interpretation>
          </emma:emma>
        </inkml:annotationXML>
        <inkml:traceGroup>
          <inkml:annotationXML>
            <emma:emma xmlns:emma="http://www.w3.org/2003/04/emma" version="1.0">
              <emma:interpretation id="{6AD59860-9E45-477C-A690-943F17EF61F1}" emma:medium="tactile" emma:mode="ink">
                <msink:context xmlns:msink="http://schemas.microsoft.com/ink/2010/main" type="inkWord" rotatedBoundingBox="17355,9805 32125,9978 32091,12871 17321,12698"/>
              </emma:interpretation>
              <emma:one-of disjunction-type="recognition" id="oneOf0">
                <emma:interpretation id="interp0" emma:lang="it-IT" emma:confidence="0">
                  <emma:literal>TINA</emma:literal>
                </emma:interpretation>
                <emma:interpretation id="interp1" emma:lang="it-IT" emma:confidence="0">
                  <emma:literal>TIRA</emma:literal>
                </emma:interpretation>
                <emma:interpretation id="interp2" emma:lang="it-IT" emma:confidence="0">
                  <emma:literal>ÏAz</emma:literal>
                </emma:interpretation>
                <emma:interpretation id="interp3" emma:lang="it-IT" emma:confidence="0">
                  <emma:literal>TIPA</emma:literal>
                </emma:interpretation>
                <emma:interpretation id="interp4" emma:lang="it-IT" emma:confidence="0">
                  <emma:literal>TIFA</emma:literal>
                </emma:interpretation>
              </emma:one-of>
            </emma:emma>
          </inkml:annotationXML>
          <inkml:trace contextRef="#ctx0" brushRef="#br0">-1785 2425 0,'91'-22'16,"69"22"-16,23-23 15,69-23 1,0 0 0,45 23-1,47 0 1,22 0 0,23 23-1,-23 0 1,-46 23-1,-22 23 1,-115-23 0,-46 0-1,-91 0 1,-46 0 0,-69 0-1,-68-69 1,137 46-1</inkml:trace>
          <inkml:trace contextRef="#ctx0" brushRef="#br0" timeOffset="1600.6473">160 0 0,'-23'68'0,"-23"24"0,23 0 15,-23-24 1,24-22 0,22-46-1,0 0 1,22-23 0,24-23-1,0-22 1,0 22-1,-23 0 1,-23 46 0,23 0-1,22 23 1,24 23 15,45 45-15,-45 1-1,-23-46 1,-23-1 15,0 1-15,22-46 0,-45-46-1,0 46 1</inkml:trace>
          <inkml:trace contextRef="#ctx0" brushRef="#br0" timeOffset="2156.3328">137 1670 0,'23'23'16,"45"46"-16,1-23 0,0 45 16,-1-45-1,-45-23 1,0-23-1,-23 0 1,0 0 0,23-46-1,23-23 1,0-22 0,-1-1-1,1 24 1,23 22-1,-69-23 1,0 69 0</inkml:trace>
          <inkml:trace contextRef="#ctx0" brushRef="#br0" timeOffset="792.0225">251 91 0,'0'23'0,"23"46"16,-23 22-16,23 70 0,23 22 16,-46-23-1,0 46 1,23 23 0,-23-1-1,23-22 1,-23-45 15,22-24-15,-22-23-1,0-68 1,-22 0 0,22-46-1,0 0 1,0 0-1,0-69 1,-23-45 0,23 114-1</inkml:trace>
          <inkml:trace contextRef="#ctx0" brushRef="#br0" timeOffset="8785.4936">2974-115 0,'23'46'0,"-46"69"0,23 68 16,-23 91 0,-45 24-1,-24-24 1,24-113-1,22-47 1,23-114 0,23 0-1,0-92 1,69-228 0,45-69 15,-22 46-16,-24 68 1,-45 69 0,0 92-1,-23 91 1,0 23 0,46 69-1,45 114 1,1 68-1,-1 24 1,1-23 0,-1-46-1,-45-46 1,-23-69 0,-23-91-1,-23 0 1,-91-68-1,-24-115 1,-22-23 15,0 68-15,0 70 0,46 113-1,68-67 1,46 22-1,0 0 1,68 22 0,138-22-1,69-45 1,-46-1 0,-92 23-1,-45 0 1,-92 46-1,-115-46 1,115 23 0</inkml:trace>
          <inkml:trace contextRef="#ctx0" brushRef="#br0" timeOffset="9232.7764">4073 366 0,'68'46'0,"24"22"16,22 1-16,-22-23 0,-1 0 15,-68 22 1,-68 24 0,-93 45 15,1-23-15,91-22-1,46-46 1,23-46-1,69 46 1,91-46 0,45 22-1,-22 1 1,-23 46 0,-160 0-1,-23-69 1</inkml:trace>
          <inkml:trace contextRef="#ctx0" brushRef="#br0" timeOffset="5392.7852">-9634 320 0,'91'-23'0,"184"23"0,91 0 16,69-23 15,160 23-16,-46 23 1,-160-46 0,-23 69-1,-91-23 1,-92 23 15,-92-23-31,-159-46 16,-138-46-1,206 69 1</inkml:trace>
        </inkml:traceGroup>
      </inkml:traceGroup>
    </inkml:traceGroup>
  </inkml:traceGroup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4:27.25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002F5DD-7CE7-42DC-A0AD-4699DD57C8F9}" emma:medium="tactile" emma:mode="ink">
          <msink:context xmlns:msink="http://schemas.microsoft.com/ink/2010/main" type="writingRegion" rotatedBoundingBox="20274,14142 22768,14142 22768,16865 20274,16865"/>
        </emma:interpretation>
      </emma:emma>
    </inkml:annotationXML>
    <inkml:traceGroup>
      <inkml:annotationXML>
        <emma:emma xmlns:emma="http://www.w3.org/2003/04/emma" version="1.0">
          <emma:interpretation id="{1DE71C79-19F7-4032-8E0D-320304F2D8D8}" emma:medium="tactile" emma:mode="ink">
            <msink:context xmlns:msink="http://schemas.microsoft.com/ink/2010/main" type="paragraph" rotatedBoundingBox="20274,14142 22768,14142 22768,16865 20274,168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73E968D-E920-45CC-AF5E-6471531E2D7A}" emma:medium="tactile" emma:mode="ink">
              <msink:context xmlns:msink="http://schemas.microsoft.com/ink/2010/main" type="line" rotatedBoundingBox="20274,14142 22768,14142 22768,16865 20274,16865"/>
            </emma:interpretation>
          </emma:emma>
        </inkml:annotationXML>
        <inkml:traceGroup>
          <inkml:annotationXML>
            <emma:emma xmlns:emma="http://www.w3.org/2003/04/emma" version="1.0">
              <emma:interpretation id="{FF4A4277-6FE1-4CEF-B79D-EA3CC72BBCF9}" emma:medium="tactile" emma:mode="ink">
                <msink:context xmlns:msink="http://schemas.microsoft.com/ink/2010/main" type="inkWord" rotatedBoundingBox="20274,14142 22768,14142 22768,16865 20274,16865"/>
              </emma:interpretation>
              <emma:one-of disjunction-type="recognition" id="oneOf0">
                <emma:interpretation id="interp0" emma:lang="it-IT" emma:confidence="0">
                  <emma:literal>Va</emma:literal>
                </emma:interpretation>
                <emma:interpretation id="interp1" emma:lang="it-IT" emma:confidence="0">
                  <emma:literal>Vr</emma:literal>
                </emma:interpretation>
                <emma:interpretation id="interp2" emma:lang="it-IT" emma:confidence="0">
                  <emma:literal>va</emma:literal>
                </emma:interpretation>
                <emma:interpretation id="interp3" emma:lang="it-IT" emma:confidence="0">
                  <emma:literal>Vi</emma:literal>
                </emma:interpretation>
                <emma:interpretation id="interp4" emma:lang="it-IT" emma:confidence="0">
                  <emma:literal>V2</emma:literal>
                </emma:interpretation>
              </emma:one-of>
            </emma:emma>
          </inkml:annotationXML>
          <inkml:trace contextRef="#ctx0" brushRef="#br0">-6522 4920 0,'-137'-23'0,"91"23"0,69 91 15,0 92-15,114 92 0,-46-23 16,24-46 0,-46-46-1,22 0 1,-22-23-1,-23-45 1,-46-92 0,0 0-1,0-137 1,-23-92 15,46-46-31,45-68 16,69-69 15,1 46-15,45 45-1,-23 24 1,-23 91 0,-45 115-1,-92 91 1,0 0-1,-46 137 1,-23 46 0,24-46-1,45-137 1</inkml:trace>
          <inkml:trace contextRef="#ctx0" brushRef="#br0" timeOffset="522.481">-5469 5537 0,'0'-22'0,"45"-24"0,47-23 16,45 23-16,0 24 16,-22 22-1,-24 45 1,-45 47-1,-69 114 1,-68 68 0,-24-22-1,47-69 1,68-114 0,23-46-1,45 0 1,47-23-1,45-46 17,23 0-17,46-45 1,-115 22 0,-114 69-1</inkml:trace>
        </inkml:traceGroup>
      </inkml:traceGroup>
    </inkml:traceGroup>
  </inkml:traceGroup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4:54.03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8D75E18-5FE7-4FA7-8F62-ED4FC7210D6F}" emma:medium="tactile" emma:mode="ink">
          <msink:context xmlns:msink="http://schemas.microsoft.com/ink/2010/main" type="writingRegion" rotatedBoundingBox="1147,10908 13427,11538 13155,16842 875,16212"/>
        </emma:interpretation>
      </emma:emma>
    </inkml:annotationXML>
    <inkml:traceGroup>
      <inkml:annotationXML>
        <emma:emma xmlns:emma="http://www.w3.org/2003/04/emma" version="1.0">
          <emma:interpretation id="{82B5EA2C-1943-4FAD-B620-82343553E3FC}" emma:medium="tactile" emma:mode="ink">
            <msink:context xmlns:msink="http://schemas.microsoft.com/ink/2010/main" type="paragraph" rotatedBoundingBox="1652,10932 9970,11617 9819,13449 1501,1276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1B673AE-75B5-4FA3-AA41-F7A77866E36E}" emma:medium="tactile" emma:mode="ink">
              <msink:context xmlns:msink="http://schemas.microsoft.com/ink/2010/main" type="line" rotatedBoundingBox="1652,10932 9970,11617 9819,13449 1501,12764"/>
            </emma:interpretation>
          </emma:emma>
        </inkml:annotationXML>
        <inkml:traceGroup>
          <inkml:annotationXML>
            <emma:emma xmlns:emma="http://www.w3.org/2003/04/emma" version="1.0">
              <emma:interpretation id="{C2547636-7433-4883-A48E-36CC9663069A}" emma:medium="tactile" emma:mode="ink">
                <msink:context xmlns:msink="http://schemas.microsoft.com/ink/2010/main" type="inkWord" rotatedBoundingBox="1652,10932 9970,11617 9819,13449 1501,12764">
                  <msink:destinationLink direction="with" ref="{2B03F63C-0FC8-4169-919C-CDC3C0AE7CAD}"/>
                  <msink:destinationLink direction="to" ref="{98EF5B4F-7288-4D42-B3AF-3896C8636AF1}"/>
                  <msink:destinationLink direction="to" ref="{C7AE6223-E920-441D-BCAA-92846F89CAD3}"/>
                </msink:context>
              </emma:interpretation>
              <emma:one-of disjunction-type="recognition" id="oneOf0">
                <emma:interpretation id="interp0" emma:lang="it-IT" emma:confidence="0">
                  <emma:literal>MEZZO</emma:literal>
                </emma:interpretation>
                <emma:interpretation id="interp1" emma:lang="it-IT" emma:confidence="0">
                  <emma:literal>MEZZI</emma:literal>
                </emma:interpretation>
                <emma:interpretation id="interp2" emma:lang="it-IT" emma:confidence="0">
                  <emma:literal>MELZO</emma:literal>
                </emma:interpretation>
                <emma:interpretation id="interp3" emma:lang="it-IT" emma:confidence="0">
                  <emma:literal>MEZZE</emma:literal>
                </emma:interpretation>
                <emma:interpretation id="interp4" emma:lang="it-IT" emma:confidence="0">
                  <emma:literal>prezzo</emma:literal>
                </emma:interpretation>
              </emma:one-of>
            </emma:emma>
          </inkml:annotationXML>
          <inkml:trace contextRef="#ctx0" brushRef="#br0">2566 686 0,'-115'367'0,"92"-24"32,46-206-32,69 0 15,68-45 1,46-23 0,46-47-1,-1 1 16,-68-23-15,-45-68 0,-115 68-1,-115-92 1,-68 23 0,160 69-1</inkml:trace>
          <inkml:trace contextRef="#ctx0" brushRef="#br0" timeOffset="436.5402">2520 503 0,'503'-91'15,"-228"68"-15,-92 23 31,-91-92-15,-92 92 0</inkml:trace>
          <inkml:trace contextRef="#ctx0" brushRef="#br0" timeOffset="248.0564">2520 1144 0,'320'-46'0,"-114"69"15,-46-23 1,-91 0 0,-92-91-1,-137-24 1,160 115 15</inkml:trace>
          <inkml:trace contextRef="#ctx0" brushRef="#br0" timeOffset="1132.856">3641 412 0,'504'68'0,"-276"-22"16,-22-23 0,-45 0-1,-70 0 1,-91 0-1,-46 45 1,-68 1 0,-46 68-1,-23 46 1,45-22 0,47-1-1,91-23 1,46-23-1,45 1 1,92-24 0,23-22-1,-23-46 1,-45-23 0,-70-46-1,-136-68 16,-93-24-15,-67-22 0,-1 0-1,23 46 1,68 68 0,116 69-1,44-23 1,116 23-1,91 0 1,68-1 0,-22-22-1,-69-22 1,-92-70 0,-114 92-1</inkml:trace>
          <inkml:trace contextRef="#ctx0" brushRef="#br0" timeOffset="1638.7348">5083 664 0,'457'-69'0,"-136"92"15,-47 0 1,-22 22 0,-137 1-1,-93 0 1,-67 0 0,-116 68-1,-90 1 16,22 45-15,46 23 0,68-23-1,138-23 1,69-22 0,68-1-1,69-22 1,-23-47-1,-69-45 1,-114-114 0,-115-46-1,-91-23 1,-68 0 0,251 183-1</inkml:trace>
          <inkml:trace contextRef="#ctx0" brushRef="#br0" timeOffset="2208.0926">5426 1304 0,'320'23'16,"1"46"0,-1-1-1,-68-22 1,-69-46-1,-114 46 1,-69-23 0,-23 0-1,23 45 1,0 1 15,45 23-31,116-1 16,67 1-1,47-47 1,-23-22 0,-23-91-1,-46-47 1,-69-68 0,-114-69-1,-91 24 16,-70 22-31,-45 68 16,-45 70 15,22 136-15,23 70 0,92 68-1,114 45 1,137 24-1,92-23 1,-1-138 0,-228-114-1</inkml:trace>
          <inkml:trace contextRef="#ctx0" brushRef="#br0" timeOffset="-395.5229">186 0 0,'23'23'0,"-23"45"16,0 93-16,-46 90 0,-23 93 15,1-1 1,45-91-1,23-47 17,23-67-17,-23-92 1,0-46 0,0 0-1,0-115 1,0-45-1,0-23 1,23 68 0,-1 24-1,-22-1 1,23-22 0,23 45-1,23 24 1,-23 45-1,22 45 1,-22-22 0,0 23-1,-1-23 1,1-23 15,46-46-15,22-91-1,1 0 1,-47 22 0,-22 1-1,0 22 1,0 1 0,-24 45-1,1 46 1,23 46-1,0 91 1,22 92 0,24 45-1,-23 1 1,-1-46 0,-45-23-1,0-92 1,-46-45-1,23-46 17,0-69-17,69-206 1,-69 252-16</inkml:trace>
        </inkml:traceGroup>
      </inkml:traceGroup>
    </inkml:traceGroup>
    <inkml:traceGroup>
      <inkml:annotationXML>
        <emma:emma xmlns:emma="http://www.w3.org/2003/04/emma" version="1.0">
          <emma:interpretation id="{DF59E83A-2BD5-4B70-863D-A59C5E223350}" emma:medium="tactile" emma:mode="ink">
            <msink:context xmlns:msink="http://schemas.microsoft.com/ink/2010/main" type="paragraph" rotatedBoundingBox="966,14430 13246,15060 13155,16842 875,162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F7B1A24-DC1A-4C86-8CA2-420250A65392}" emma:medium="tactile" emma:mode="ink">
              <msink:context xmlns:msink="http://schemas.microsoft.com/ink/2010/main" type="line" rotatedBoundingBox="966,14430 13246,15060 13155,16842 875,16212"/>
            </emma:interpretation>
          </emma:emma>
        </inkml:annotationXML>
        <inkml:traceGroup>
          <inkml:annotationXML>
            <emma:emma xmlns:emma="http://www.w3.org/2003/04/emma" version="1.0">
              <emma:interpretation id="{561D5FCF-BCAA-42BA-8C64-F3E7E6F6A084}" emma:medium="tactile" emma:mode="ink">
                <msink:context xmlns:msink="http://schemas.microsoft.com/ink/2010/main" type="inkWord" rotatedBoundingBox="959,14572 5191,14789 5113,16304 881,16087"/>
              </emma:interpretation>
              <emma:one-of disjunction-type="recognition" id="oneOf1">
                <emma:interpretation id="interp5" emma:lang="it-IT" emma:confidence="0">
                  <emma:literal>NON</emma:literal>
                </emma:interpretation>
                <emma:interpretation id="interp6" emma:lang="it-IT" emma:confidence="0">
                  <emma:literal>NON.</emma:literal>
                </emma:interpretation>
                <emma:interpretation id="interp7" emma:lang="it-IT" emma:confidence="0">
                  <emma:literal>NONI</emma:literal>
                </emma:interpretation>
                <emma:interpretation id="interp8" emma:lang="it-IT" emma:confidence="0">
                  <emma:literal>NONO</emma:literal>
                </emma:interpretation>
                <emma:interpretation id="interp9" emma:lang="it-IT" emma:confidence="0">
                  <emma:literal>NON-</emma:literal>
                </emma:interpretation>
              </emma:one-of>
            </emma:emma>
          </inkml:annotationXML>
          <inkml:trace contextRef="#ctx0" brushRef="#br0" timeOffset="3432.749">-501 3638 0,'23'46'15,"-23"68"-15,-23 115 0,-22 46 16,-1-1 0,23 1-1,23-138 17,-23-114-17,23-23 1,0-68-1,23-253 1,23-45 0,-23 160-1,0 115 1,-23 45 0,-23 23-1,23 23 1,0 0-1,23 46 1,45 183 0,24 22-1,45-22 1,23 0 0,0-92-1,-22-91 1,-47-46 15,-45-46-15,-23-45-1,-46-47 1,0-68 0,-23-45-1,1-1 1,22 138-1,0 22 1,0 69 0,23 23-1,0 0 1,0 92 0,-23 45-1,46-68 1,23-24 15,-46-45-31</inkml:trace>
          <inkml:trace contextRef="#ctx0" brushRef="#br0" timeOffset="3948.3938">758 4988 0,'91'92'16,"1"-1"-16,0-45 16,-1-23-1,23-69 1,-22-22-1,-46-47 1,0-91 0,-69-114-1,-23 45 1,-46 47 0,1 67-1,-1 93 1,1 45-1,22 69 1,23 91 0,1 92-1,45 22 1,-23-22 0,46-46-1,22-68 1,24-115 15,91-160-15,-160 160-16</inkml:trace>
          <inkml:trace contextRef="#ctx0" brushRef="#br0" timeOffset="4652.5224">1856 4233 0,'0'229'16,"-23"-46"-16,1 23 15,-24-46 16,46-68-15,-23-69 0,23-23-1,0-161 1,23-159 0,-23 68-1,23 69 1,0 115-1,-23 45 1,0 23 0,22 23-1,24 160 1,23 46 0,45 45-1,46-22 1,-22-92-1,22-91 17,-46-115-32,-45-68 31,-23-138-15,-46-46-1,-46 70 1,0 67-1,-22 70 1,22 45 0,23 23-1,0 69 1,69 45 0,45-45-1,-91-46 1</inkml:trace>
          <inkml:trace contextRef="#ctx0" brushRef="#br0" timeOffset="5044.139">3184 4828 0,'137'-23'0,"-46"23"0,-22 0 15,-23 0 1,-23 0-1,-46 0 1,23 0 0,0 0-1,0 0 1,68-45 15,-45-24-31,-23 69 31</inkml:trace>
        </inkml:traceGroup>
        <inkml:traceGroup>
          <inkml:annotationXML>
            <emma:emma xmlns:emma="http://www.w3.org/2003/04/emma" version="1.0">
              <emma:interpretation id="{49383483-5C71-4F4E-B08C-1B89CBE85862}" emma:medium="tactile" emma:mode="ink">
                <msink:context xmlns:msink="http://schemas.microsoft.com/ink/2010/main" type="inkWord" rotatedBoundingBox="5831,14679 13246,15060 13155,16842 5739,16461"/>
              </emma:interpretation>
              <emma:one-of disjunction-type="recognition" id="oneOf2">
                <emma:interpretation id="interp10" emma:lang="it-IT" emma:confidence="0">
                  <emma:literal>LINEARE</emma:literal>
                </emma:interpretation>
                <emma:interpretation id="interp11" emma:lang="it-IT" emma:confidence="0">
                  <emma:literal>LINEARITÀ</emma:literal>
                </emma:interpretation>
                <emma:interpretation id="interp12" emma:lang="it-IT" emma:confidence="0">
                  <emma:literal>LINEARI</emma:literal>
                </emma:interpretation>
              </emma:one-of>
            </emma:emma>
          </inkml:annotationXML>
          <inkml:trace contextRef="#ctx0" brushRef="#br0" timeOffset="5564.6668">4511 4119 0,'0'23'0,"0"0"16,-69 251-16,-45-22 15,45-69 1,46-46 0,46-68-1,23 0 1,45-24 0,24 1-1,45-23 1,-23 23-1,1-23 1,-47 0 0,-45 22 15,-46-22-15,-23-23-1,0-46 1,23-91-1,23-69 1,-23 206 0</inkml:trace>
          <inkml:trace contextRef="#ctx0" brushRef="#br0" timeOffset="5876.2022">5472 4050 0,'46'115'0,"-24"22"0,-22 69 16,-22 46 0,-47 45-1,46-91 1,23-114-1,23-24 1,23-136 0,22-161-1,1 0 17,-69 229-32</inkml:trace>
          <inkml:trace contextRef="#ctx0" brushRef="#br0" timeOffset="6531.5008">6158 4531 0,'0'206'0,"-23"-69"16,-68 23-1,22-45 1,46-93 0,23-22-1,0-68 1,46-70 0,23-136-1,-23 159 1,-24 70-1,1 22 1,0 46 0,23 68 31,0 138-47,45 23 15,1 0 1,45-47-1,-22-113 1,-24-92 0,1-137-1,-24-138 1,-45-45 0,-69 45-1,1 46 32,-24 92-47,23 68 0,0 46 16,46 23-1,69 69 17,45-46-32,47 0 31,-161-23-16</inkml:trace>
          <inkml:trace contextRef="#ctx0" brushRef="#br0" timeOffset="6900.6556">7508 4416 0,'-68'160'0,"-1"1"15,-22 45 1,45 22 0,46-67-1,68-24 1,47-68 0,-1-24 15,69-22-16,-22-69 1,-93 1 0,-45-1-1,-23-46 1,-46 24 0,-68-24-1,114 92 1</inkml:trace>
          <inkml:trace contextRef="#ctx0" brushRef="#br0" timeOffset="7289.3424">7211 4119 0,'435'46'0,"-321"-92"15,1-23 1,-115 69-1</inkml:trace>
          <inkml:trace contextRef="#ctx0" brushRef="#br0" timeOffset="7124.297">7302 4760 0,'161'-23'0,"-47"46"16,-22-23 0,-70-46-1,-67-69 1,-93-22 0,138 137-1</inkml:trace>
          <inkml:trace contextRef="#ctx0" brushRef="#br0" timeOffset="8000.3072">8172 4096 0,'92'275'0,"-92"-92"15,-23 68 1,-23-22 15,-23-23-31,23-91 16,1-93-1,22-44 1,0-93 15,46-91-15,23-46 0,-1 1-1,47 91 1,-23 45-1,-24 69 17,1 46-32,0 46 15,22 114 1,47 69 0,22 46-1,0-24 1,-22-45-1,-69-68 1,-23-138 0,-92-23-1,-68-69 1,-69-45 0,0 45-1,0 47 16,46 22-15,91 46 0,69 0-1,114-23 1,69-69 0,-183 69-1</inkml:trace>
          <inkml:trace contextRef="#ctx0" brushRef="#br0" timeOffset="8780.6106">9270 4279 0,'46'160'0,"-46"0"16,0 69 0,23 23-1,0-46 1,23-69 0,-23-91-1,-23-46 1,-23-69-1,-46-137 1,23-68 0,-22-24-1,45 24 1,46 68 0,45 91-1,47 92 16,68 46-15,23 69 0,-46 68-1,-69 23 1,-68 0 0,-91-46-1,-70-45 1,-45-92-1,0-23 1,46-46 0,45 24-1,70 45 1,90 23 0,92 137-1,46 46 1,-46 0-1,-22 22 1,-47-67 0,-68-93-1,-23-91 1,23-114 15,46-92-15,-69 229-1</inkml:trace>
          <inkml:trace contextRef="#ctx0" brushRef="#br0" timeOffset="9444.6986">10506 4599 0,'114'69'0,"70"-23"0,-1 0 16,-23-1-1,-69-22 1,-45-69-1,-115-91 1,69 137 0</inkml:trace>
          <inkml:trace contextRef="#ctx0" brushRef="#br0" timeOffset="9236.6828">10781 4393 0,'23'115'0,"-69"22"0,-23 69 15,23 23 1,46-23 0,46-92-1,46-22 1,22-69-1,23 0 1,24-46 0,-24-23-1,0 0 1,-45 46 0,-24 0 15,-45 0-16,-69 0 1,-68-46 0,-23-68-1,-1-46 1,138 160 0</inkml:trace>
          <inkml:trace contextRef="#ctx0" brushRef="#br0" timeOffset="9612.6738">10712 4279 0,'435'46'0,"-184"-23"15,-45-92 1,-206 69 0</inkml:trace>
        </inkml:traceGroup>
      </inkml:traceGroup>
    </inkml:traceGroup>
  </inkml:traceGroup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5:53.34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5DCE2AC-606D-4C65-94CA-2A4FBE67334E}" emma:medium="tactile" emma:mode="ink">
          <msink:context xmlns:msink="http://schemas.microsoft.com/ink/2010/main" type="writingRegion" rotatedBoundingBox="1498,1155 8912,13252 6878,14498 -534,2402"/>
        </emma:interpretation>
      </emma:emma>
    </inkml:annotationXML>
    <inkml:traceGroup>
      <inkml:annotationXML>
        <emma:emma xmlns:emma="http://www.w3.org/2003/04/emma" version="1.0">
          <emma:interpretation id="{C55DC390-F6F1-47C3-B0DD-2B0F0A970801}" emma:medium="tactile" emma:mode="ink">
            <msink:context xmlns:msink="http://schemas.microsoft.com/ink/2010/main" type="paragraph" rotatedBoundingBox="1498,1155 8912,13252 6878,14498 -534,24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30B87BC-8F2F-4728-B543-5BE3A55547A7}" emma:medium="tactile" emma:mode="ink">
              <msink:context xmlns:msink="http://schemas.microsoft.com/ink/2010/main" type="line" rotatedBoundingBox="1498,1155 8912,13252 6878,14498 -534,2402"/>
            </emma:interpretation>
          </emma:emma>
        </inkml:annotationXML>
        <inkml:traceGroup>
          <inkml:annotationXML>
            <emma:emma xmlns:emma="http://www.w3.org/2003/04/emma" version="1.0">
              <emma:interpretation id="{9CE2CE13-9498-4DF0-AEA0-7C28C7D83238}" emma:medium="tactile" emma:mode="ink">
                <msink:context xmlns:msink="http://schemas.microsoft.com/ink/2010/main" type="inkWord" rotatedBoundingBox="1498,1155 8912,13252 6878,14498 -534,2402"/>
              </emma:interpretation>
              <emma:one-of disjunction-type="recognition" id="oneOf0">
                <emma:interpretation id="interp0" emma:lang="it-IT" emma:confidence="0">
                  <emma:literal>"a.</emma:literal>
                </emma:interpretation>
                <emma:interpretation id="interp1" emma:lang="it-IT" emma:confidence="0">
                  <emma:literal>"b.</emma:literal>
                </emma:interpretation>
                <emma:interpretation id="interp2" emma:lang="it-IT" emma:confidence="0">
                  <emma:literal>"1.</emma:literal>
                </emma:interpretation>
                <emma:interpretation id="interp3" emma:lang="it-IT" emma:confidence="0">
                  <emma:literal>"3.</emma:literal>
                </emma:interpretation>
                <emma:interpretation id="interp4" emma:lang="it-IT" emma:confidence="0">
                  <emma:literal>"o.</emma:literal>
                </emma:interpretation>
              </emma:one-of>
            </emma:emma>
          </inkml:annotationXML>
          <inkml:trace contextRef="#ctx0" brushRef="#br0">-2561-1086 0,'92'206'0,"-69"68"15,0 93 1,0-24-1,-1 0 1,1-45 0,-23-70-1,0-67 1,-23-47 0,23-114-1,0 0 16,0 0-15,-22-114 0,44-115-1,24 23 1,23 46 0,22-46-1,47 45 1,22 47-1,-23 68 1,-22 69 0,-24 46-1,-22 68 1,-46 23 0,-46 23-1,-46-45 16,-22-47-31,-1-45 32,-22 0-32,22-46 31,69 23-15,23-23-1,23 23 1,91 22-1,24 47 1,-24-1 0,-22-22-1,-47-23 1,-22-23 0,-23 0 15,-23-1-31,46-113 15,-23 91 1</inkml:trace>
          <inkml:trace contextRef="#ctx0" brushRef="#br0" timeOffset="563.4982">-982 1706 0,'46'0'15,"-23"-23"-15,68-46 0,-45-22 0,-23 68 16,0 23-16,-23-23 15,23 46 17,-23 45-17,0 47 1,0-1 0,23 1-1,-46-24 1,0-22-1,-69-1 1,-45-22 0,23 23-1,22-23 1,69-1 0,69 1-1,68-23 1,70 0-1,-1 23 1,-23-23 0,-23 22-1,-68-22 1,-69-23 0</inkml:trace>
          <inkml:trace contextRef="#ctx0" brushRef="#br1" timeOffset="-17021.1614">1055 3582 0,'0'23'0,"23"0"0,0 23 16,-1 22-16,1 24 0,46 45 16,-23 0-1,45 24 1,1 44-1,-1 1 1,47 23 0,-1 0-1,46 23 1,0 22 15,-23-45-15,23 46-1,-22-46 1,-24-1 0,-46-44-1,1-24 1,-23-46 15,-24-68-31,-45-23 16,0-23-1,-23-69 1,-22-91 0,22 23-1,0 22 1,23 69 0,23 69 15,0 46-31,-23-69 31,68 69-31,24 68 31,22 23-31,-22 0 16,22-22 15,-91-47-15,0-22-1,-69-23 1,-45-46 0,-47 0-1,-22 0 1,23 0 0,68 45-1,138 1 1,-69-46-1</inkml:trace>
          <inkml:trace contextRef="#ctx0" brushRef="#br1" timeOffset="-15543.5655">3663 9005 0,'-137'0'0,"-46"46"0,0 0 16,46 0-1,45 22 1,46 1 0,69 0-1,69-1 1,91 1 0,23-23-1,-23-1 1,-114-45-1,-47 23 17,-113 0-17,-115 23 1,-46 45 0,1 24-1,68 45 1,68 0-1,115 23 1,92-45 0,114-24-1,22-45 1,24-47 0,-69 1-1,-68-23 1,-115-23-1,0 23 1,-69-22 15,23-1-31,46-46 16,46 0 0,-46 69 15</inkml:trace>
          <inkml:trace contextRef="#ctx0" brushRef="#br1" timeOffset="-14889.2436">4190 10493 0,'91'45'0,"-45"-22"0,46-46 0,-1-22 16,1-70-16,-1 1 15,-22 45 1,-46 23 0,-23 24 15,-23 22-31,0 22 31,0 70-15,23 45-1,23 1 1,0-24 0,0 0-1,-23-45 1,-46-23-1,-46 0 1,-22-46 0,22 0-1,47 0 17,45 0-32,0 0 15,68 22 16,70 1-31,22 0 16,-69-23 0,-68 23-1,-23-46 1,0 23 0,-68 23 15,45-69-16,23 46-15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9:06.0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E54E08F-A893-4195-9F93-47E7E57BAF25}" emma:medium="tactile" emma:mode="ink">
          <msink:context xmlns:msink="http://schemas.microsoft.com/ink/2010/main" type="inkDrawing" rotatedBoundingBox="9328,692 28247,658 28251,2969 9332,3002" semanticType="callout" shapeName="Other">
            <msink:sourceLink direction="with" ref="{8F3B1CAC-3F9C-4A0E-B053-C7E07CCFA184}"/>
            <msink:sourceLink direction="with" ref="{59621A13-4395-4CB0-8382-7E0332FEEBBE}"/>
          </msink:context>
        </emma:interpretation>
      </emma:emma>
    </inkml:annotationXML>
    <inkml:trace contextRef="#ctx0" brushRef="#br0">-3162-10704 0,'52'-78'0,"103"-25"0,79 51 15,51 26 1,-26 52-1,-104 26 1,-77-1 0,-78 27 15,-26 0-15,-103 0-1,-105-1 1,1 1-1,78 0 1,77-26 0,104-104-1,103 26 1,-129 26 0</inkml:trace>
    <inkml:trace contextRef="#ctx0" brushRef="#br0" timeOffset="-384.4803">-2670-10911 0,'52'51'0,"0"131"16,-26 77-16,0 0 16,0-77-1,-26-53 1,0-77-1,0-26 1,-78-104 0,26-103 15,52 181-31</inkml:trace>
    <inkml:trace contextRef="#ctx0" brushRef="#br0" timeOffset="434.9688">-1840-9901 0,'78'26'15,"25"-52"-15,1-25 0,-26-27 0,-26-26 16,-1 0 15,-77 1-15,-25 25 0,-27 26-1,-52 52 1,1 52-1,51 78 1,52-27 0,52 27-1,52-26 1,103-27 0,-25-77-1,-1-103 1,1-1-1,-156 104 1</inkml:trace>
    <inkml:trace contextRef="#ctx0" brushRef="#br0" timeOffset="994.2144">-907-10471 0,'26'-26'0,"26"-26"0,-1 52 0,-102 0 16,-27 26-16,-26 26 0,26 0 0,53-26 15,50 26-15,53-26 0,52 26 0,25-27 16,-25 27-16,-78 0 16,-52 0-1,-78 26 1,-26-26 0,-25-26-1,25-1 1,52-50-1,78-1 1,78-78 0,51 0-1,27-51 1,-182 155 0</inkml:trace>
    <inkml:trace contextRef="#ctx0" brushRef="#br0" timeOffset="1242.768">-207-10549 0,'0'52'0,"26"78"0,-26 51 15,-26-51 1,52-52-1,-26-52 1,26 0 0,-1-26-1,27-130 1,-52 130 0</inkml:trace>
    <inkml:trace contextRef="#ctx0" brushRef="#br0" timeOffset="1739.8752">104-10600 0,'77'0'0,"79"-26"16,-26 26-16,-1-26 0,-77 26 16,0 0-1,-52 26 1,-26 51 0,-78 53-1,1 0 1,25-1-1,52-77 17,26 0-17,52-26 1,25 0 0,27 0-1,0-26 1,-52 0-1,-78-52 1,-26-26 0,-52 0-1,1 1 1,103 77 0</inkml:trace>
    <inkml:trace contextRef="#ctx0" brushRef="#br0" timeOffset="1926.2904">259-10263 0,'52'25'0,"52"-25"0,25 0 0,-25-51 15,-26-79 1,25 26-1,-103 104 1</inkml:trace>
    <inkml:trace contextRef="#ctx0" brushRef="#br0" timeOffset="2174.844">959-10704 0,'0'78'0,"0"77"16,-26 1-16,26-1 16,0-77-1,52-26 1,-26-130 0,26 0-1,-52 78 1</inkml:trace>
    <inkml:trace contextRef="#ctx0" brushRef="#br0" timeOffset="2563.209">1348-10263 0,'26'77'0,"51"1"0,-25-52 16,52 0 0,0-78-1,25 0 1,-77-51 0,0-1-1,-78-26 1,-26 27-1,-77 51 1,25 52 15,-26 103-15,78 53 0,78-26-1,104-27 1,25-129-1,53-26 1,-208 52 0</inkml:trace>
    <inkml:trace contextRef="#ctx0" brushRef="#br0" timeOffset="3448.6812">2385-10626 0,'0'77'0,"-52"53"16,-26 26-16,52-27 31,26-77-16,0-52 1,0-26 0,26-104-1,0 27 1,26-1 0,-26 52-1,-26 52 1,0 0-1,51 78 1,1 78 15,52-27-15,26-51 0,-1-26-1,-25-52 1,-1-52-1,-25-52 1,-52-51 0,-26-1-1,0 1 1,0 77 0,52 26-1,-26 26 1,0 0-1,0 52 1,0 52 0,-26 26-1,-26 25 1,26-25 0,26-26 15,51-27-16,27 1 1,26-52 0,-27 0-1,1 0 1,-52 0 0,-26 0-1,0 0 1,-26 52-1,-78-78 1,0-52 0,78 78-1</inkml:trace>
    <inkml:trace contextRef="#ctx0" brushRef="#br0" timeOffset="3821.5116">3136-10911 0,'259'-78'0,"-51"78"0,-27 0 16,-181 0-1</inkml:trace>
    <inkml:trace contextRef="#ctx0" brushRef="#br0" timeOffset="3666.1656">3266-10471 0,'233'-52'16,"-103"52"-16,-53-26 0,-51 26 15,-78-77 1,-25-27-1,77 104 1</inkml:trace>
    <inkml:trace contextRef="#ctx0" brushRef="#br0" timeOffset="16507.448">7853-11482 0,'0'52'0,"0"26"0,26 52 0,-26 77 16,0 52 0,0-26-1,26 27 1,-52-79 15,52-51-31,-26-27 16,26-51-1,-26-26 1,0 0 0,0-26-1,0-26 1,26 26 0,-26-52 15,-26 0-16,0-25 1,52-1 0,-26 78-1</inkml:trace>
    <inkml:trace contextRef="#ctx0" brushRef="#br0" timeOffset="15000.5918">8579-10108 0,'0'0'16</inkml:trace>
    <inkml:trace contextRef="#ctx0" brushRef="#br0" timeOffset="15761.7872">9227-10549 0,'0'52'0,"26"78"0,0-1 15,-26 1 1,26-52-1,-26-52 1,26 0 15,0-52-15,51-104 0,-25 1-1,26 25 1,-26 26-1,0 26 1,-52 52 0,25 0-1,1 52 1,0 52 0,0-1-1,0-25 1,0-52-1,26-26 1,0 0 15,26-78-15,-27-25 0,27 25-1,-26 26 1,-52 26-1,26 26 1,-26 0 0,26 104-1,0 0 1,26-27 0,-1 1-1,1-52 1,26 0-1,-26-104 1,-26 0 0,-26 78-1</inkml:trace>
    <inkml:trace contextRef="#ctx0" brushRef="#br0" timeOffset="17253.1088">8294-10497 0,'26'-26'0,"-26"52"0,0 52 15,0 181-15,26-129 16,0-52 0,51-1-1,-25-25 1,26-52 0,-52 0-1,26-52 1,-26-51-1,26-1 1,-52-26 0,0 1-1,-26 51 1,26 26 0,0 0-1,0 52 1,0 0 15,77 0-15,-77 0-1</inkml:trace>
    <inkml:trace contextRef="#ctx0" brushRef="#br0" timeOffset="18480.3422">10523-10367 0,'-26'26'0,"26"0"0,52-26 0,-26-52 15,0 0-15,-26-26 0,-52 1 0,-26 25 16,-26 52-16,-25 52 16,25 77-1,52 27 17,78 25-17,0-77 1,52-26-1,0-78 1,-1 0 0,-25-52-1,0 0 1,-26-26 0,-26 26-1,26 26 1,-26 26-1,26 0 1,26 104 0,51 52-1,-51-1 1,0-25 15,-52-1-15,-26-25-1,-78-26 1,-129-1 0,-52-51-1,0 0 1,78 0 0,77-26-1,104-26 1,156-129-1,77-79 1,-207 234 0</inkml:trace>
    <inkml:trace contextRef="#ctx0" brushRef="#br0" timeOffset="19226.003">11171-11482 0,'26'52'0,"-26"130"16,-26 77-16,-26 0 15,26 0 17,26-77-17,52-105 1,0-77 0,26-26-1,25-51 1,-25-27-1,-26 78 1,-52 0 0,0 26-1,26 26 17,26 78-17,-1-1 1,79-25-1,25-52 1,1-52 0,-26-26-1,-53-51 1,-25-1 0,-104 26-1,0 26 1,-25 27-1,25 76 1,26 27 0,52 26-1,52 25 1,51-51 0,27-26-1,25-78 16,-51-104-15,-130 130 0</inkml:trace>
    <inkml:trace contextRef="#ctx0" brushRef="#br0" timeOffset="20254.1979">12570-10808 0,'182'-26'0,"-27"26"0,1 26 16,-52 0 0,-53 0-1,-51 26 1,-51 52-1,-79-1 17,0 53-17,104-78 1,52-27 15,78-25-31,77-26 16,1-26 15,-78-25-15,-79-27-1,-102 0 1,-79 0 0,-25 52-1,25 0 1,104 52-1,52-26 1,78-26 0,130 1-1,51-1 1,-104-26 0,-51-26 15,-52 26 0,-104 0-31,-26 1 16,26 51 15,52 25-15,0-25-1,78 0 1,52 0 31,25 26-32,-51 0 1,-78 0 0,-26 0-1,-78 52 1,-26 26-1,-25-1 1,77 27 0,52-78-1,78 25 1,77-51 0,53 0-1,-53-52 1,-103-26-1,-104-25 1,-78-27 0,-51 0-1,181 104 1</inkml:trace>
    <inkml:trace contextRef="#ctx0" brushRef="#br0" timeOffset="20394.0092">13633-10471 0,'130'0'0,"77"0"0,52 26 15,-26 0 1,-103-78 0,-130 52-1</inkml:trace>
    <inkml:trace contextRef="#ctx0" brushRef="#br0" timeOffset="20875.5819">14540-10263 0,'156'51'0,"-1"-51"0,79-51 15,-79-1 1,-77-26 0,-52 0-1,-104 0 1,-103 27 0,-1 77-1,27 25 1,51 1-1,104 26 1,52 0 0,129-1-1,104 1 1,-77 0 15,-53-26-15,-25 0-1,-53 0 1,-51-1 0,-77-25-1,-53-52 1,104 26 0</inkml:trace>
  </inkml:traceGroup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5:30.27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85645B1-2887-443B-B1AE-3F2D3154CF77}" emma:medium="tactile" emma:mode="ink">
          <msink:context xmlns:msink="http://schemas.microsoft.com/ink/2010/main" type="writingRegion" rotatedBoundingBox="29239,5828 28875,16330 23490,16143 23855,5642"/>
        </emma:interpretation>
      </emma:emma>
    </inkml:annotationXML>
    <inkml:traceGroup>
      <inkml:annotationXML>
        <emma:emma xmlns:emma="http://www.w3.org/2003/04/emma" version="1.0">
          <emma:interpretation id="{A7F59C28-C79A-42BD-B625-73BDBE459EDD}" emma:medium="tactile" emma:mode="ink">
            <msink:context xmlns:msink="http://schemas.microsoft.com/ink/2010/main" type="paragraph" rotatedBoundingBox="25972,6609 29753,9049 28476,11028 24695,858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94E820E-10E5-4BA9-BAB0-3CB6DA81EA18}" emma:medium="tactile" emma:mode="ink">
              <msink:context xmlns:msink="http://schemas.microsoft.com/ink/2010/main" type="line" rotatedBoundingBox="25972,6609 29753,9049 28476,11028 24695,8588"/>
            </emma:interpretation>
          </emma:emma>
        </inkml:annotationXML>
        <inkml:traceGroup>
          <inkml:annotationXML>
            <emma:emma xmlns:emma="http://www.w3.org/2003/04/emma" version="1.0">
              <emma:interpretation id="{024C9D85-6651-4EC2-A42E-08B55CFB5E50}" emma:medium="tactile" emma:mode="ink">
                <msink:context xmlns:msink="http://schemas.microsoft.com/ink/2010/main" type="inkWord" rotatedBoundingBox="25972,6609 29753,9049 28476,11028 24695,8588"/>
              </emma:interpretation>
              <emma:one-of disjunction-type="recognition" id="oneOf0">
                <emma:interpretation id="interp0" emma:lang="it-IT" emma:confidence="0">
                  <emma:literal>5</emma:literal>
                </emma:interpretation>
                <emma:interpretation id="interp1" emma:lang="it-IT" emma:confidence="0">
                  <emma:literal>I</emma:literal>
                </emma:interpretation>
                <emma:interpretation id="interp2" emma:lang="it-IT" emma:confidence="0">
                  <emma:literal>x</emma:literal>
                </emma:interpretation>
                <emma:interpretation id="interp3" emma:lang="it-IT" emma:confidence="0">
                  <emma:literal>Y</emma:literal>
                </emma:interpretation>
                <emma:interpretation id="interp4" emma:lang="it-IT" emma:confidence="0">
                  <emma:literal>W</emma:literal>
                </emma:interpretation>
              </emma:one-of>
            </emma:emma>
          </inkml:annotationXML>
          <inkml:trace contextRef="#ctx0" brushRef="#br0">22061 4749 0,'298'275'0,"-161"-115"15,-22-69 1,-115-91 0</inkml:trace>
          <inkml:trace contextRef="#ctx0" brushRef="#br0" timeOffset="828.1568">23022 6099 0,'69'0'0,"0"0"15,68 23-15,0 69 0,-22-1 16,-24 1-1,1 68 1,-24 23 0,-45 0-1,-46 0 1,-45-69 0,-24-22 15,-45-69-16,23-69 1,-47-45 0,1-115-1,0-46 1,23-23 0,91 46-1,69 46 1,91 0-1,24 69 1,45 45 0,23 69-1,45 46 1,24 91 0,68 1-1,-23-24 1,1-45-1,-47-46 1,-91-46 15,-45-46-15,-70-22 0,-45 22-1,-23 23 1,0 69-1,0 23 1,0-46 0</inkml:trace>
          <inkml:trace contextRef="#ctx0" brushRef="#br0" timeOffset="2536.2302">24281 7426 0,'23'23'0,"45"-23"0,24-23 16,22 23-16,24-45 0,-24 22 15,1-23 1,-1 0 0,-68-22-1,-23 45 1,-23 23-1,0 0 1,0 0 0,-69 68-1,0 47 17,1 22-17,-1 0 1,23 23-1,69-22 1,0-70 0,69 24-1,22-46 1,46-69 0,-45-114-1,-115 137 1</inkml:trace>
          <inkml:trace contextRef="#ctx0" brushRef="#br0" timeOffset="2913.1978">25700 6580 0,'0'0'0</inkml:trace>
        </inkml:traceGroup>
      </inkml:traceGroup>
    </inkml:traceGroup>
    <inkml:traceGroup>
      <inkml:annotationXML>
        <emma:emma xmlns:emma="http://www.w3.org/2003/04/emma" version="1.0">
          <emma:interpretation id="{103AF504-5044-4C1B-8772-FCEEE83F06D7}" emma:medium="tactile" emma:mode="ink">
            <msink:context xmlns:msink="http://schemas.microsoft.com/ink/2010/main" type="paragraph" rotatedBoundingBox="26039,5717 25674,16219 23490,16143 23855,564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9A23AD0-9D0B-4929-85EB-4E133AE82749}" emma:medium="tactile" emma:mode="ink">
              <msink:context xmlns:msink="http://schemas.microsoft.com/ink/2010/main" type="line" rotatedBoundingBox="26039,5717 25674,16219 23490,16143 23855,5642"/>
            </emma:interpretation>
          </emma:emma>
        </inkml:annotationXML>
        <inkml:traceGroup>
          <inkml:annotationXML>
            <emma:emma xmlns:emma="http://www.w3.org/2003/04/emma" version="1.0">
              <emma:interpretation id="{89F01553-2AAB-4B1E-868C-262BB1A2BFC4}" emma:medium="tactile" emma:mode="ink">
                <msink:context xmlns:msink="http://schemas.microsoft.com/ink/2010/main" type="inkWord" rotatedBoundingBox="25763,13677 25674,16219 23490,16143 23578,13601"/>
              </emma:interpretation>
              <emma:one-of disjunction-type="recognition" id="oneOf1">
                <emma:interpretation id="interp5" emma:lang="it-IT" emma:confidence="0">
                  <emma:literal>è.</emma:literal>
                </emma:interpretation>
                <emma:interpretation id="interp6" emma:lang="it-IT" emma:confidence="0">
                  <emma:literal>é:</emma:literal>
                </emma:interpretation>
                <emma:interpretation id="interp7" emma:lang="it-IT" emma:confidence="0">
                  <emma:literal>È).</emma:literal>
                </emma:interpretation>
                <emma:interpretation id="interp8" emma:lang="it-IT" emma:confidence="0">
                  <emma:literal>si:</emma:literal>
                </emma:interpretation>
                <emma:interpretation id="interp9" emma:lang="it-IT" emma:confidence="0">
                  <emma:literal>si...</emma:literal>
                </emma:interpretation>
              </emma:one-of>
            </emma:emma>
          </inkml:annotationXML>
          <inkml:trace contextRef="#ctx0" brushRef="#br0" timeOffset="12116.6762">21878 11042 0,'0'-23'0,"-46"23"16,-22 0-16,-1 0 0,-45 0 0,-1 0 15,-45 0 1,0 23 0,-23 23-1,23-1 1,45 24 0,70 0-1,67-1 1,70 47-1,91-1 1,0 1 0,-23-47-1,-114-45 1,-46 0 0,-69-46-1,-91 23 1,-91-46-1,-1 69 1,46-23 0,23 92-1,114-24 1,69 47 15,69 68-15,160 0-1,22 0 1,-22-23 0,-69-68-1,-91-69 1,-69-23 0,-23-23-1,-46-23 1,1 23-1,22 0 1,69 0 0,23 0-1,-46 23 1</inkml:trace>
          <inkml:trace contextRef="#ctx0" brushRef="#br0" timeOffset="12840.3367">22176 12438 0,'23'-23'0,"91"-114"0,-114 137 0</inkml:trace>
          <inkml:trace contextRef="#ctx0" brushRef="#br0" timeOffset="12668.4551">21329 13147 0,'23'23'0,"46"0"0,-1-46 15,24 0-15,22-46 0,1 24 16,-70-1 0,-45 46-1,0 0 1,-23 23-1,-45 68 1,-1 24 0,46 22-1,46-23 1,23-22 0,114-92-1,-160 0 1</inkml:trace>
          <inkml:trace contextRef="#ctx0" brushRef="#br1" timeOffset="26812.553">22061 3056 0,'0'23'0,"23"-1"0,-23-22 0,-23 46 15,-22 92-15,-70 136 0,-22-22 16,-23 22 0,-1 24-1,-22-23 1,46-24 0,0-45-1,45-23 1,24-91-1,45-46 1,23-46 0,0 0-1,23-23 17,22-46-32,70-23 31,-1 24-16,92 22 1,23 92 0,-46 22-1,-46 1 1,-91 23 0,-69-24-1,-45 24 1,-93-46-1,-22-1 1,0-22 0,69 23-1,45 0 1,69 22 0,46 47-1,68 22 1,-22-22-1,-46-47 1,-23-22 0,-23-46 15,0 0-15,0 0-1,-23-46 1,46 23-1,-23 23 1</inkml:trace>
          <inkml:trace contextRef="#ctx0" brushRef="#br1" timeOffset="27200.2632">21123 6603 0,'23'45'0,"23"-22"0,91 0 16,23-46-16,0 0 0,-68 0 16,-69 23 15,-23-22-31,0 22 31,-92 68-15,1 70-1,68-24 1,46-23 0,23-45-1,45-46 1,23-114-1,-114 114 1</inkml:trace>
          <inkml:trace contextRef="#ctx0" brushRef="#br1" timeOffset="27540.12">21947 5893 0,'0'0'0</inkml:trace>
        </inkml:traceGroup>
      </inkml:traceGroup>
    </inkml:traceGroup>
  </inkml:traceGroup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5:25.734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426FE38-1E8A-4E96-9813-5A2DEABFB8B5}" emma:medium="tactile" emma:mode="ink">
          <msink:context xmlns:msink="http://schemas.microsoft.com/ink/2010/main" type="writingRegion" rotatedBoundingBox="3409,2631 24530,2631 24530,6659 3409,6659"/>
        </emma:interpretation>
      </emma:emma>
    </inkml:annotationXML>
    <inkml:traceGroup>
      <inkml:annotationXML>
        <emma:emma xmlns:emma="http://www.w3.org/2003/04/emma" version="1.0">
          <emma:interpretation id="{531DF87E-CD60-466A-A558-D3BF3C5F5826}" emma:medium="tactile" emma:mode="ink">
            <msink:context xmlns:msink="http://schemas.microsoft.com/ink/2010/main" type="paragraph" rotatedBoundingBox="3409,2631 19633,2631 19633,5446 3409,544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8D461AF-B900-4ADA-BE4E-A2DB850E1E4E}" emma:medium="tactile" emma:mode="ink">
              <msink:context xmlns:msink="http://schemas.microsoft.com/ink/2010/main" type="inkBullet" rotatedBoundingBox="3409,2631 6453,2631 6453,4805 3409,4805"/>
            </emma:interpretation>
            <emma:one-of disjunction-type="recognition" id="oneOf0">
              <emma:interpretation id="interp0" emma:lang="it-IT" emma:confidence="0">
                <emma:literal>↳</emma:literal>
              </emma:interpretation>
            </emma:one-of>
          </emma:emma>
        </inkml:annotationXML>
        <inkml:trace contextRef="#ctx0" brushRef="#br0">963 356 0,'46'45'0,"0"70"0,-46 114 16,-23 22 0,-46 1-1,24-69 1,-47-46 0,0-68-1,-22-46 1,-23-69 15,-69-68-31,46-69 16,68 0-1,69-23 1,46-23 0,92 23-1,-1 23 16,23 45-15,1 93 0,45 68-1,45 68 1,47 24 0,0-24-1,-24-45 1,1-46-1,0-46 1,-46-45 0,-69-24-1,-45 1 1,-70 22 0,1 46-1,-68 46 1,-24 46-1,0 0 1,69-46 0</inkml:trace>
        <inkml:trace contextRef="#ctx0" brushRef="#br0" timeOffset="704.1286">1947 1889 0,'115'0'15,"205"-160"-15,-228 22 16,-24 1 0,1 45-1,-23 47 1,-46 22 0,0 23-1,0 68 16,0 47-31,-23 45 16,23-46 0,-23 1 15,-23-24-15,-23-22-1,-91-46 1,0 0-1,69 0 1,68-23 0,23 0-1,68 0 1,93 23 0,90-46-1,-22 23 1,-46 0-1,-114 23 1,-46-23 0,-23 0-1,-23 0 1,-46 45 0,46-68-1,23 23 1</inkml:trace>
      </inkml:traceGroup>
      <inkml:traceGroup>
        <inkml:annotationXML>
          <emma:emma xmlns:emma="http://www.w3.org/2003/04/emma" version="1.0">
            <emma:interpretation id="{A7261F64-AB98-4135-B69E-8FD3731D0899}" emma:medium="tactile" emma:mode="ink">
              <msink:context xmlns:msink="http://schemas.microsoft.com/ink/2010/main" type="line" rotatedBoundingBox="8947,2631 19633,2631 19633,5446 8947,5446"/>
            </emma:interpretation>
          </emma:emma>
        </inkml:annotationXML>
        <inkml:traceGroup>
          <inkml:annotationXML>
            <emma:emma xmlns:emma="http://www.w3.org/2003/04/emma" version="1.0">
              <emma:interpretation id="{95A31880-DFDF-4C14-A756-4D4D2A9027F2}" emma:medium="tactile" emma:mode="ink">
                <msink:context xmlns:msink="http://schemas.microsoft.com/ink/2010/main" type="inkWord" rotatedBoundingBox="8947,3409 11761,3409 11761,4439 8947,4439"/>
              </emma:interpretation>
              <emma:one-of disjunction-type="recognition" id="oneOf1">
                <emma:interpretation id="interp1" emma:lang="it-IT" emma:confidence="0">
                  <emma:literal>di</emma:literal>
                </emma:interpretation>
                <emma:interpretation id="interp2" emma:lang="it-IT" emma:confidence="0">
                  <emma:literal>si</emma:literal>
                </emma:interpretation>
                <emma:interpretation id="interp3" emma:lang="it-IT" emma:confidence="0">
                  <emma:literal>si.</emma:literal>
                </emma:interpretation>
                <emma:interpretation id="interp4" emma:lang="it-IT" emma:confidence="0">
                  <emma:literal>t:</emma:literal>
                </emma:interpretation>
                <emma:interpretation id="interp5" emma:lang="it-IT" emma:confidence="0">
                  <emma:literal>di.</emma:literal>
                </emma:interpretation>
              </emma:one-of>
            </emma:emma>
          </inkml:annotationXML>
          <inkml:trace contextRef="#ctx0" brushRef="#br0" timeOffset="1556.7004">7187 951 0,'0'0'0</inkml:trace>
          <inkml:trace contextRef="#ctx0" brushRef="#br0" timeOffset="1596.741">7943 1156 0,'183'69'0,"45"-92"0,-228 23 16</inkml:trace>
          <inkml:trace contextRef="#ctx0" brushRef="#br1" timeOffset="43368.8528">5540 1317 0,'320'0'0,"-22"23"15,-47 22 1,1 24-1,-69-23 1,-183-46 0</inkml:trace>
          <inkml:trace contextRef="#ctx0" brushRef="#br1" timeOffset="43199.901">5837 767 0,'46'161'16,"23"45"-16,-46 22 31,0-45-31,-23-45 31,-23-47-15,-46-68-1,-68-46 1,-1-91 0,138 114-1</inkml:trace>
        </inkml:traceGroup>
        <inkml:traceGroup>
          <inkml:annotationXML>
            <emma:emma xmlns:emma="http://www.w3.org/2003/04/emma" version="1.0">
              <emma:interpretation id="{72DF32EF-F4E4-47A8-ABE7-5840A4CF8BC2}" emma:medium="tactile" emma:mode="ink">
                <msink:context xmlns:msink="http://schemas.microsoft.com/ink/2010/main" type="inkWord" rotatedBoundingBox="13453,2745 19490,2259 19720,5116 13683,5602"/>
              </emma:interpretation>
              <emma:one-of disjunction-type="recognition" id="oneOf2">
                <emma:interpretation id="interp6" emma:lang="it-IT" emma:confidence="0">
                  <emma:literal>ha</emma:literal>
                </emma:interpretation>
                <emma:interpretation id="interp7" emma:lang="it-IT" emma:confidence="0">
                  <emma:literal>ho</emma:literal>
                </emma:interpretation>
                <emma:interpretation id="interp8" emma:lang="it-IT" emma:confidence="0">
                  <emma:literal>-ho</emma:literal>
                </emma:interpretation>
                <emma:interpretation id="interp9" emma:lang="it-IT" emma:confidence="0">
                  <emma:literal>-ha</emma:literal>
                </emma:interpretation>
                <emma:interpretation id="interp10" emma:lang="it-IT" emma:confidence="0">
                  <emma:literal>bea</emma:literal>
                </emma:interpretation>
              </emma:one-of>
            </emma:emma>
          </inkml:annotationXML>
          <inkml:trace contextRef="#ctx0" brushRef="#br0" timeOffset="1755.9268">10139 1248 0,'527'-23'0,"-161"-23"16,-366 46-1</inkml:trace>
          <inkml:trace contextRef="#ctx0" brushRef="#br2" timeOffset="29428.8644">11467-11 0,'22'92'0,"-22"68"0,-45 115 16,-1 45 0,0 23-1,46-22 1,-23-24 0,0-68-1,23-69 1,0-45-1,0-93 1,0-22 15,0 0-15,0-114 0,23 23-1,23-24 1,46 24-1,45 22 1,0 46 0,23 69-1,-68 0 1,-46 45 0,-46 24-1,-92-1 1,-22-45-1,-1-1 1,24 1 0,45-46-1,69 23 1,91-1 0,92 24 15,0 0-16,-46-24 1,-114-22 0,-69 0-1,-68 0 1,-24-92 0,115 69-1</inkml:trace>
          <inkml:trace contextRef="#ctx0" brushRef="#br0" timeOffset="2671.9776">13595 1408 0,'68'-23'0,"1"23"0,22 0 15,24 0-15,22 69 0,0 22 16,1 70-1,-70 45 1,-45-69 0,-91-23-1,-24-45 1,-45-23 15,-46-46-31,-46-46 31,-23-68-31,69-24 32,46-45-17,114 0 1,46 0 0,91 23-1,46 45 1,46 47-1,115 45 1,45 92 0,0 22-1,0 1 1,-45-24 0,-24-45-1,-45-23 1,-69 0 15,-92-23-31,-68 23 16,-46 46-1,-45-23 17,68-23-32</inkml:trace>
        </inkml:traceGroup>
      </inkml:traceGroup>
    </inkml:traceGroup>
    <inkml:traceGroup>
      <inkml:annotationXML>
        <emma:emma xmlns:emma="http://www.w3.org/2003/04/emma" version="1.0">
          <emma:interpretation id="{6F421FBE-93EA-42BF-AE94-F292C8BE11B8}" emma:medium="tactile" emma:mode="ink">
            <msink:context xmlns:msink="http://schemas.microsoft.com/ink/2010/main" type="paragraph" rotatedBoundingBox="15514,4943 24530,4943 24530,6659 15514,665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6C5BF64B-1EAE-4321-BD3D-B298A271A9DF}" emma:medium="tactile" emma:mode="ink">
              <msink:context xmlns:msink="http://schemas.microsoft.com/ink/2010/main" type="line" rotatedBoundingBox="15514,4943 24530,4943 24530,6659 15514,6659"/>
            </emma:interpretation>
          </emma:emma>
        </inkml:annotationXML>
        <inkml:traceGroup>
          <inkml:annotationXML>
            <emma:emma xmlns:emma="http://www.w3.org/2003/04/emma" version="1.0">
              <emma:interpretation id="{272B7DAE-D207-41C9-8313-F7ABBE1463A0}" emma:medium="tactile" emma:mode="ink">
                <msink:context xmlns:msink="http://schemas.microsoft.com/ink/2010/main" type="inkWord" rotatedBoundingBox="20343,4943 24530,4943 24530,6407 20343,6407"/>
              </emma:interpretation>
              <emma:one-of disjunction-type="recognition" id="oneOf3">
                <emma:interpretation id="interp11" emma:lang="it-IT" emma:confidence="0">
                  <emma:literal>227-.</emma:literal>
                </emma:interpretation>
                <emma:interpretation id="interp12" emma:lang="it-IT" emma:confidence="0">
                  <emma:literal>227-,</emma:literal>
                </emma:interpretation>
                <emma:interpretation id="interp13" emma:lang="it-IT" emma:confidence="0">
                  <emma:literal>237-.</emma:literal>
                </emma:interpretation>
                <emma:interpretation id="interp14" emma:lang="it-IT" emma:confidence="0">
                  <emma:literal>237-,</emma:literal>
                </emma:interpretation>
                <emma:interpretation id="interp15" emma:lang="it-IT" emma:confidence="0">
                  <emma:literal>277-.</emma:literal>
                </emma:interpretation>
              </emma:one-of>
            </emma:emma>
          </inkml:annotationXML>
          <inkml:trace contextRef="#ctx0" brushRef="#br1" timeOffset="44258.5353">16936 2964 0,'274'0'0,"47"69"16,22 68-1,-46-22 1,-137 22 0,-160-137-1</inkml:trace>
          <inkml:trace contextRef="#ctx0" brushRef="#br1" timeOffset="44082.7473">17645 2301 0,'91'68'0,"-136"47"0,-24 68 16,-22 23 0,22 22-1,0 24 1,69-69 15,-23-68-15,23-92-1,0-46 1,-114-92 0,45-91-1,69 206 16</inkml:trace>
          <inkml:trace contextRef="#ctx0" brushRef="#br0" timeOffset="4266.7654">19132 2941 0,'138'0'0,"68"23"16,68-23-16,-274 0 15</inkml:trace>
          <inkml:trace contextRef="#ctx0" brushRef="#br0" timeOffset="4376.1446">20574 3330 0,'91'92'16,"138"114"-16,0-69 16,-229-137-16</inkml:trace>
          <inkml:trace contextRef="#ctx0" brushRef="#br0" timeOffset="3168.0904">14945 2758 0,'297'0'16,"-114"69"-1,-68 0 1,-70 22 0,-90 23-1,-93 1 1,-45-1-1,-23 24 1,69-24 0,91-22-1,92-24 1,69 1 0,68 0-1,23-24 1,-69 1-1,-114-23 1,-23-23 0,-115 23-1,24-92 1,91 69 0</inkml:trace>
          <inkml:trace contextRef="#ctx0" brushRef="#br2" timeOffset="29832.2002">12748 2964 0,'0'23'0,"-23"46"16,-91-1-16,-46 24 0,22-23 16,1 45-1,68-22 1,69-24 0,69 1-1,91 22 1,23-22-1,-46-23 1,-68 0 0,-69-24 15,-23 1-15,-45 23-1,68-69 1,0 23-1</inkml:trace>
        </inkml:traceGroup>
      </inkml:traceGroup>
    </inkml:traceGroup>
  </inkml:traceGroup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6:01.35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9277BD8-E217-44E3-AE7D-74FB4AB5438F}" emma:medium="tactile" emma:mode="ink">
          <msink:context xmlns:msink="http://schemas.microsoft.com/ink/2010/main" type="writingRegion" rotatedBoundingBox="2723,10686 5912,13755 4659,15057 1469,11988"/>
        </emma:interpretation>
      </emma:emma>
    </inkml:annotationXML>
    <inkml:traceGroup>
      <inkml:annotationXML>
        <emma:emma xmlns:emma="http://www.w3.org/2003/04/emma" version="1.0">
          <emma:interpretation id="{F87D437E-48D8-4C2B-8BDA-D694A7A17A94}" emma:medium="tactile" emma:mode="ink">
            <msink:context xmlns:msink="http://schemas.microsoft.com/ink/2010/main" type="paragraph" rotatedBoundingBox="2723,10686 5912,13755 4659,15057 1469,1198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EAFB68C-B56E-4186-A00B-E4B01D278337}" emma:medium="tactile" emma:mode="ink">
              <msink:context xmlns:msink="http://schemas.microsoft.com/ink/2010/main" type="line" rotatedBoundingBox="2723,10685 5912,13755 4659,15057 1469,11988"/>
            </emma:interpretation>
          </emma:emma>
        </inkml:annotationXML>
        <inkml:traceGroup>
          <inkml:annotationXML>
            <emma:emma xmlns:emma="http://www.w3.org/2003/04/emma" version="1.0">
              <emma:interpretation id="{13C9CCE3-68B2-42DE-A49E-25262C7177F9}" emma:medium="tactile" emma:mode="ink">
                <msink:context xmlns:msink="http://schemas.microsoft.com/ink/2010/main" type="inkWord" rotatedBoundingBox="2723,10685 5912,13755 4659,15057 1469,11988"/>
              </emma:interpretation>
              <emma:one-of disjunction-type="recognition" id="oneOf0">
                <emma:interpretation id="interp0" emma:lang="it-IT" emma:confidence="0">
                  <emma:literal>ha</emma:literal>
                </emma:interpretation>
                <emma:interpretation id="interp1" emma:lang="it-IT" emma:confidence="0">
                  <emma:literal>k 2</emma:literal>
                </emma:interpretation>
                <emma:interpretation id="interp2" emma:lang="it-IT" emma:confidence="0">
                  <emma:literal>K 2</emma:literal>
                </emma:interpretation>
                <emma:interpretation id="interp3" emma:lang="it-IT" emma:confidence="0">
                  <emma:literal>ka</emma:literal>
                </emma:interpretation>
                <emma:interpretation id="interp4" emma:lang="it-IT" emma:confidence="0">
                  <emma:literal>h 2</emma:literal>
                </emma:interpretation>
              </emma:one-of>
            </emma:emma>
          </inkml:annotationXML>
          <inkml:trace contextRef="#ctx0" brushRef="#br0">-684 8044 0,'23'69'0,"-1"68"0,1 69 16,23 92 0,0 45-1,23 46 1,-1 0 0,-22-46-1,23-68 1,-69-47-1,0-90 1,-23-92 0,0-46 15,-23-69-15,0-68-1,23-1 1,46 24-1,-23-1 1,23 24 0,23-23-1,68-24 1,69 47 0,23 45-1,0 46 1,-68 23-1,-70 0 1,-68 0 0,-23 22-1,-91 24 1,-23 0 0,-1-1 15,1 1-16,0-23 1,45-23 0,69-1-1,23-22 1,23 0 0,115 46-1,45 46 1,0 22-1,0 46 1,-46-68 0,-23 22-1,-68-68 1,-46-23 0,0-23 15,-23-23-31,0-114 15,46 22 1,-23 115 0</inkml:trace>
          <inkml:trace contextRef="#ctx0" brushRef="#br0" timeOffset="1195.3583">1215 11065 0,'46'0'0,"-46"-23"0,46-46 0,-1 23 15,1 1-15,-46 22 16,0 0 0,0 0-1,0 0 1,0 23-1,0 0 1,0 0 0,0 0-1,0 0 1,0 0 0,0 0 15,0 0-16,0 0 1,0 0 0,0 0-1,0 0 1,0-23 0,0 0-1,0 0 1,0 1 15,0-1-31,-23 0 16,23 0-1,0 0 1,0 23 0,0 0-1,0 0 16,0 0-31,0 0 32,23 92-17,0 45 1,-23 23 0,23 0-1,-23-22 1,23-1-1,-23-46 1,-23-45 0,0-23-1,-69-23 1,-22-46 15,-23 23-31,68 23 16,46-22-1,23 44 1,23-22 0,114-22-1,69 44 1,23-22 15,-69 0-15,-45 23-1,-70-23 1,-45 0 0,0 23-1,23 0 1,92-92 0,68-45-1,-183 114 1</inkml:trace>
        </inkml:traceGroup>
      </inkml:traceGroup>
    </inkml:traceGroup>
  </inkml:traceGroup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6:05.48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902E071-BBC5-439E-97B7-646B9FCB2B8B}" emma:medium="tactile" emma:mode="ink">
          <msink:context xmlns:msink="http://schemas.microsoft.com/ink/2010/main" type="writingRegion" rotatedBoundingBox="21521,10830 23374,15216 19934,16669 18081,12283"/>
        </emma:interpretation>
      </emma:emma>
    </inkml:annotationXML>
    <inkml:traceGroup>
      <inkml:annotationXML>
        <emma:emma xmlns:emma="http://www.w3.org/2003/04/emma" version="1.0">
          <emma:interpretation id="{E5E9246D-CED0-482B-9FE3-1F98918E7215}" emma:medium="tactile" emma:mode="ink">
            <msink:context xmlns:msink="http://schemas.microsoft.com/ink/2010/main" type="paragraph" rotatedBoundingBox="21876,11670 23374,15216 21952,15817 20454,1227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FDA1F58-47AA-4BC8-BE2F-A327B8151F68}" emma:medium="tactile" emma:mode="ink">
              <msink:context xmlns:msink="http://schemas.microsoft.com/ink/2010/main" type="line" rotatedBoundingBox="21876,11670 23374,15216 21952,15817 20454,12270"/>
            </emma:interpretation>
          </emma:emma>
        </inkml:annotationXML>
        <inkml:traceGroup>
          <inkml:annotationXML>
            <emma:emma xmlns:emma="http://www.w3.org/2003/04/emma" version="1.0">
              <emma:interpretation id="{7A7A4BE2-CABE-4ED3-83CC-8FD10D697291}" emma:medium="tactile" emma:mode="ink">
                <msink:context xmlns:msink="http://schemas.microsoft.com/ink/2010/main" type="inkWord" rotatedBoundingBox="21876,11670 23374,15216 21952,15817 20454,12270"/>
              </emma:interpretation>
              <emma:one-of disjunction-type="recognition" id="oneOf0">
                <emma:interpretation id="interp0" emma:lang="it-IT" emma:confidence="0">
                  <emma:literal>ki</emma:literal>
                </emma:interpretation>
                <emma:interpretation id="interp1" emma:lang="it-IT" emma:confidence="0">
                  <emma:literal>4 i</emma:literal>
                </emma:interpretation>
                <emma:interpretation id="interp2" emma:lang="it-IT" emma:confidence="0">
                  <emma:literal>k i</emma:literal>
                </emma:interpretation>
                <emma:interpretation id="interp3" emma:lang="it-IT" emma:confidence="0">
                  <emma:literal>G i</emma:literal>
                </emma:interpretation>
                <emma:interpretation id="interp4" emma:lang="it-IT" emma:confidence="0">
                  <emma:literal>. i</emma:literal>
                </emma:interpretation>
              </emma:one-of>
            </emma:emma>
          </inkml:annotationXML>
          <inkml:trace contextRef="#ctx0" brushRef="#br0">641 0 0,'-23'115'16,"-46"68"-16,1 91 15,-24 24 17,-22 68-17,22-23 1,46-68-1,-22-24 1,22-68 0,23-68-1,23-69 1,0-46 0,0 0-1,0 0 1,23-46-1,23-69 1,-1-22 0,24 0-1,0-23 17,22 22-17,1 93 1,45 45-1,69 91 1,0 69 0,-69 1-1,-45-24 1,-69-46 0,-115-45 30,-91-69-46,-23-23 0,0-45 16,69 45 0,68 46-1,69 46 17,115 91-17,45 23 1,-23 23-1,0-22 1,-45-47 0,-46-45-1,-46-69 1,0 0 0,-46 0-1,23-46 1,46 0-1,23 0 1,-46 46 0</inkml:trace>
          <inkml:trace contextRef="#ctx0" brushRef="#br0" timeOffset="587.9132">961 3547 0,'23'23'0,"23"-23"16,45-23-16,24-23 0,22-22 15,-23-1-15,-68 23 16,0 23 0,-69 0-1,23 46 32,-46 0-47,0 69 16,1 68-1,45-46 1,0 1 0,68-92-1,47-138 1,-115 115-1</inkml:trace>
          <inkml:trace contextRef="#ctx0" brushRef="#br0" timeOffset="944.3722">1625 2494 0,'0'0'16</inkml:trace>
        </inkml:traceGroup>
      </inkml:traceGroup>
    </inkml:traceGroup>
    <inkml:traceGroup>
      <inkml:annotationXML>
        <emma:emma xmlns:emma="http://www.w3.org/2003/04/emma" version="1.0">
          <emma:interpretation id="{9190F429-769D-45D7-BD9C-6B77706857B6}" emma:medium="tactile" emma:mode="ink">
            <msink:context xmlns:msink="http://schemas.microsoft.com/ink/2010/main" type="paragraph" rotatedBoundingBox="19625,11919 19866,13505 18444,13722 18202,1213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7BAC190-789E-49CF-8A33-62265015CC5B}" emma:medium="tactile" emma:mode="ink">
              <msink:context xmlns:msink="http://schemas.microsoft.com/ink/2010/main" type="line" rotatedBoundingBox="19625,11919 19866,13505 18444,13722 18202,12136"/>
            </emma:interpretation>
          </emma:emma>
        </inkml:annotationXML>
        <inkml:traceGroup>
          <inkml:annotationXML>
            <emma:emma xmlns:emma="http://www.w3.org/2003/04/emma" version="1.0">
              <emma:interpretation id="{1EF884AE-E01C-484A-B306-E0771CF7D970}" emma:medium="tactile" emma:mode="ink">
                <msink:context xmlns:msink="http://schemas.microsoft.com/ink/2010/main" type="inkWord" rotatedBoundingBox="19625,11919 19866,13505 18444,13722 18202,12136"/>
              </emma:interpretation>
              <emma:one-of disjunction-type="recognition" id="oneOf1">
                <emma:interpretation id="interp5" emma:lang="it-IT" emma:confidence="0">
                  <emma:literal>t</emma:literal>
                </emma:interpretation>
                <emma:interpretation id="interp6" emma:lang="it-IT" emma:confidence="0">
                  <emma:literal>+</emma:literal>
                </emma:interpretation>
                <emma:interpretation id="interp7" emma:lang="it-IT" emma:confidence="0">
                  <emma:literal>k</emma:literal>
                </emma:interpretation>
                <emma:interpretation id="interp8" emma:lang="it-IT" emma:confidence="0">
                  <emma:literal>K</emma:literal>
                </emma:interpretation>
                <emma:interpretation id="interp9" emma:lang="it-IT" emma:confidence="0">
                  <emma:literal>f</emma:literal>
                </emma:interpretation>
              </emma:one-of>
            </emma:emma>
          </inkml:annotationXML>
          <inkml:trace contextRef="#ctx0" brushRef="#br0" timeOffset="2608.4986">-2677 412 0,'114'137'16,"-114"24"0,0 67-1,-46 24 1,23 23-1,46-47 1,23-44 0,-23-70-1,-23-91 1,0-46 0,-92-137-1,47-69 1,-70 0-1,115 229 1</inkml:trace>
          <inkml:trace contextRef="#ctx0" brushRef="#br0" timeOffset="2784.2865">-2929 1144 0,'366'-23'0,"0"92"31,-45 23-15,-70-24 0,-113 1-1,-93-138 1,-45 69-16</inkml:trace>
        </inkml:traceGroup>
      </inkml:traceGroup>
    </inkml:traceGroup>
  </inkml:traceGroup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5:40.303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EE60559-8ACD-491B-83D9-058096CC28AA}" emma:medium="tactile" emma:mode="ink">
          <msink:context xmlns:msink="http://schemas.microsoft.com/ink/2010/main" type="writingRegion" rotatedBoundingBox="16111,11509 18255,13839 15838,16062 13695,13732"/>
        </emma:interpretation>
      </emma:emma>
    </inkml:annotationXML>
    <inkml:traceGroup>
      <inkml:annotationXML>
        <emma:emma xmlns:emma="http://www.w3.org/2003/04/emma" version="1.0">
          <emma:interpretation id="{6CFF68BD-F108-4F23-AE55-47308868A8A2}" emma:medium="tactile" emma:mode="ink">
            <msink:context xmlns:msink="http://schemas.microsoft.com/ink/2010/main" type="paragraph" rotatedBoundingBox="16111,11509 18255,13839 16901,15084 14758,1275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17486E0-0912-4E56-88A3-7C412DEFB53A}" emma:medium="tactile" emma:mode="ink">
              <msink:context xmlns:msink="http://schemas.microsoft.com/ink/2010/main" type="line" rotatedBoundingBox="16111,11509 18255,13839 16901,15084 14758,12754"/>
            </emma:interpretation>
          </emma:emma>
        </inkml:annotationXML>
        <inkml:traceGroup>
          <inkml:annotationXML>
            <emma:emma xmlns:emma="http://www.w3.org/2003/04/emma" version="1.0">
              <emma:interpretation id="{2476776E-B4C6-4D83-A41A-3BEEB1E09F89}" emma:medium="tactile" emma:mode="ink">
                <msink:context xmlns:msink="http://schemas.microsoft.com/ink/2010/main" type="inkWord" rotatedBoundingBox="16111,11509 18255,13839 16901,15084 14758,12754"/>
              </emma:interpretation>
              <emma:one-of disjunction-type="recognition" id="oneOf0">
                <emma:interpretation id="interp0" emma:lang="it-IT" emma:confidence="0">
                  <emma:literal>Ea</emma:literal>
                </emma:interpretation>
                <emma:interpretation id="interp1" emma:lang="it-IT" emma:confidence="0">
                  <emma:literal>E 2</emma:literal>
                </emma:interpretation>
                <emma:interpretation id="interp2" emma:lang="it-IT" emma:confidence="0">
                  <emma:literal>E z</emma:literal>
                </emma:interpretation>
                <emma:interpretation id="interp3" emma:lang="it-IT" emma:confidence="0">
                  <emma:literal>E</emma:literal>
                </emma:interpretation>
                <emma:interpretation id="interp4" emma:lang="it-IT" emma:confidence="0">
                  <emma:literal>E r</emma:literal>
                </emma:interpretation>
              </emma:one-of>
            </emma:emma>
          </inkml:annotationXML>
          <inkml:trace contextRef="#ctx0" brushRef="#br0">12954 9211 0,'46'-23'16,"-344"69"0,161-23-16,-46 23 0,23 0 31,45 22-31,24 24 31,68-24-15,91 1-1,47 0 1,68-24 0,0 24-1,-23-23 1,-91-46-1,-46 0 17,-69 0-32,-91 23 15,-46-23 1,-46 45 0,0 24-1,69 46 1,45 22-1,92 23 1,115-23 0,91 1-1,69-1 17,22-68-17,-68-24 1,-68-22-1,-115-23 1,-23-23 0,-69-22-1,0-1 1,46 0 0,23-23-1,0 69 1</inkml:trace>
          <inkml:trace contextRef="#ctx0" brushRef="#br0" timeOffset="515.6448">13412 10676 0,'91'0'0,"-22"0"0,68 45 16,46 24-16,-46 23 16,-91-47-1,-46 24 1,-91 23-1,-70-1 1,-44 1 0,44-24-1,116 1 1,67 0 0,116 45 15,22-22-16,46-1 1,-69-22 0,-91-46-1,-46-23 1,-23 0 0,-23-23-1,92 0 1,-46 23-1</inkml:trace>
        </inkml:traceGroup>
      </inkml:traceGroup>
    </inkml:traceGroup>
    <inkml:traceGroup>
      <inkml:annotationXML>
        <emma:emma xmlns:emma="http://www.w3.org/2003/04/emma" version="1.0">
          <emma:interpretation id="{EA4B4A6B-BA86-4AE6-BDA1-29545EC10526}" emma:medium="tactile" emma:mode="ink">
            <msink:context xmlns:msink="http://schemas.microsoft.com/ink/2010/main" type="paragraph" rotatedBoundingBox="14233,13592 14942,13592 14942,14920 14233,149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CF840E2-8476-4E23-993D-D6FB9488D9CC}" emma:medium="tactile" emma:mode="ink">
              <msink:context xmlns:msink="http://schemas.microsoft.com/ink/2010/main" type="line" rotatedBoundingBox="14233,13592 14942,13592 14942,14920 14233,14920"/>
            </emma:interpretation>
          </emma:emma>
        </inkml:annotationXML>
        <inkml:traceGroup>
          <inkml:annotationXML>
            <emma:emma xmlns:emma="http://www.w3.org/2003/04/emma" version="1.0">
              <emma:interpretation id="{52AA8B77-3BBD-492A-BC99-91B762230931}" emma:medium="tactile" emma:mode="ink">
                <msink:context xmlns:msink="http://schemas.microsoft.com/ink/2010/main" type="inkWord" rotatedBoundingBox="14512,13479 15064,14852 14559,15055 14006,13682"/>
              </emma:interpretation>
              <emma:one-of disjunction-type="recognition" id="oneOf1">
                <emma:interpretation id="interp5" emma:lang="it-IT" emma:confidence="0">
                  <emma:literal>2</emma:literal>
                </emma:interpretation>
                <emma:interpretation id="interp6" emma:lang="it-IT" emma:confidence="0">
                  <emma:literal>&lt;</emma:literal>
                </emma:interpretation>
                <emma:interpretation id="interp7" emma:lang="it-IT" emma:confidence="0">
                  <emma:literal>z</emma:literal>
                </emma:interpretation>
                <emma:interpretation id="interp8" emma:lang="it-IT" emma:confidence="0">
                  <emma:literal>.</emma:literal>
                </emma:interpretation>
                <emma:interpretation id="interp9" emma:lang="it-IT" emma:confidence="0">
                  <emma:literal>Z</emma:literal>
                </emma:interpretation>
              </emma:one-of>
            </emma:emma>
          </inkml:annotationXML>
          <inkml:trace contextRef="#ctx0" brushRef="#br1" timeOffset="23998.9684">10826 10950 0,'68'69'0,"24"-46"0,45 46 15,-45-1-15,-46-22 16,-46 23-1,-92-1 1,-22 1 0,-24 0-1,70 22 1,68-22 0,68 45-1,115 23 1,0 1-1,-22-24 1,-93-45 0,-45-46-1,-69 0 1,1-115 15,45 92-15</inkml:trace>
        </inkml:traceGroup>
      </inkml:traceGroup>
    </inkml:traceGroup>
  </inkml:traceGroup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36:07.25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FB3316A-8E2E-439B-99CA-41E9FE966929}" emma:medium="tactile" emma:mode="ink">
          <msink:context xmlns:msink="http://schemas.microsoft.com/ink/2010/main" type="writingRegion" rotatedBoundingBox="9702,10434 13981,10434 13981,13478 9702,13478"/>
        </emma:interpretation>
      </emma:emma>
    </inkml:annotationXML>
    <inkml:traceGroup>
      <inkml:annotationXML>
        <emma:emma xmlns:emma="http://www.w3.org/2003/04/emma" version="1.0">
          <emma:interpretation id="{2FC97F60-1F08-4B56-A9B0-11DDC8323C9A}" emma:medium="tactile" emma:mode="ink">
            <msink:context xmlns:msink="http://schemas.microsoft.com/ink/2010/main" type="paragraph" rotatedBoundingBox="9702,10434 13981,10434 13981,13478 9702,1347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29D52C6-9D3A-4201-A0E9-527F9742FEBF}" emma:medium="tactile" emma:mode="ink">
              <msink:context xmlns:msink="http://schemas.microsoft.com/ink/2010/main" type="line" rotatedBoundingBox="9702,10434 13981,10434 13981,13478 9702,13478"/>
            </emma:interpretation>
          </emma:emma>
        </inkml:annotationXML>
        <inkml:traceGroup>
          <inkml:annotationXML>
            <emma:emma xmlns:emma="http://www.w3.org/2003/04/emma" version="1.0">
              <emma:interpretation id="{C4049B25-5C4A-416F-895A-5BF1E884B411}" emma:medium="tactile" emma:mode="ink">
                <msink:context xmlns:msink="http://schemas.microsoft.com/ink/2010/main" type="inkWord" rotatedBoundingBox="9702,10434 13981,10434 13981,13478 9702,13478"/>
              </emma:interpretation>
              <emma:one-of disjunction-type="recognition" id="oneOf0">
                <emma:interpretation id="interp0" emma:lang="it-IT" emma:confidence="0">
                  <emma:literal>FR</emma:literal>
                </emma:interpretation>
                <emma:interpretation id="interp1" emma:lang="it-IT" emma:confidence="0">
                  <emma:literal>TR</emma:literal>
                </emma:interpretation>
                <emma:interpretation id="interp2" emma:lang="it-IT" emma:confidence="0">
                  <emma:literal>ti</emma:literal>
                </emma:interpretation>
                <emma:interpretation id="interp3" emma:lang="it-IT" emma:confidence="0">
                  <emma:literal>FAR</emma:literal>
                </emma:interpretation>
                <emma:interpretation id="interp4" emma:lang="it-IT" emma:confidence="0">
                  <emma:literal>HR</emma:literal>
                </emma:interpretation>
              </emma:one-of>
            </emma:emma>
          </inkml:annotationXML>
          <inkml:trace contextRef="#ctx0" brushRef="#br0">6890 8685 0,'46'114'0,"-23"115"0,-23 46 16,0-1-1,22-22 1,1-69 0,0-91-1,-23-47 1,-23-45-1,-137-114 1,23-138 0,137 252-1</inkml:trace>
          <inkml:trace contextRef="#ctx0" brushRef="#br0" timeOffset="239.267">6295 9257 0,'389'23'15,"-46"23"1,-45-23 0,22 22-1,-91-22 1,-92-23-1,-91 23 1,-23-46 0,-23 23-1</inkml:trace>
          <inkml:trace contextRef="#ctx0" brushRef="#br0" timeOffset="-3372.1998">9819 7792 0,'0'46'0,"-23"114"16,0 69-16,0 92 15,0 91 1,-22-23 0,22 0-1,23-23 1,0-46 0,23-91-1,-23-92 16,0-114-15,0-23 0,-23-69-1,-46-114 1,0-91 0,24 45-1,68 46 1,22 68-1,47 24 1,45 45 0,23 46-1,1 23 1,-24 46 0,-46 22 15,-91-22-16,-91-1-15,-69 1 32,-23-46-32,22 23 15,116 0 17,45-24-17,114 70 1,92 22-1,0 1 1,-23 22 0,-69-45-1,-91-24 1,-23-22 0,-23-23-1,-22-23 16,45 0-31,45-69 16,24 1 0,-69 68-1</inkml:trace>
        </inkml:traceGroup>
      </inkml:traceGroup>
    </inkml:traceGroup>
  </inkml:traceGroup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1:33.14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15901D1-D376-4EC8-8AE5-450389BD7C94}" emma:medium="tactile" emma:mode="ink">
          <msink:context xmlns:msink="http://schemas.microsoft.com/ink/2010/main" type="inkDrawing" rotatedBoundingBox="6469,6199 18479,9027 18460,9109 6450,6281" semanticType="callout" shapeName="Other">
            <msink:sourceLink direction="with" ref="{6C43A909-BEF4-4046-B027-A05610DFD16D}"/>
            <msink:sourceLink direction="with" ref="{836AC852-30DC-4B3E-B1D8-AC6D8E1AA998}"/>
          </msink:context>
        </emma:interpretation>
      </emma:emma>
    </inkml:annotationXML>
    <inkml:trace contextRef="#ctx0" brushRef="#br0">0 0 0,'23'0'0,"22"0"16,24 23-16,22 0 0,1-1 0,45 1 15,1 0 1,22 23-1,23 0 1,46 0 0,22-1-1,1 24 1,23-23 0,-1 22 15,1 1-16,45 0 1,92 22 15,92 24-31,-161-24 32,0-22-17,0 22 1,23-22-1,1 22 1,-24 1 0,46 0-1,-23-24 1,23 24 0,-23-1-1,23 1 1,-23-1-1,0 1 17,0-1-17,1 1 1,-47-1-16,23-22 16,0 23-1,1-1 1,-24-22-1,-45-1 1,-24 1 15,-22-23-15,-46 23 0,-68-47-1,-47-22 1,-45 0-1,-23 0 1,-23-22 0,-183-70-1,206 92 1</inkml:trace>
  </inkml:traceGroup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1:34.3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A18F239-1C17-4680-B0AD-69EBA6369E33}" emma:medium="tactile" emma:mode="ink">
          <msink:context xmlns:msink="http://schemas.microsoft.com/ink/2010/main" type="inkDrawing" rotatedBoundingBox="5456,8306 5970,6165 6407,6270 5892,8411" semanticType="callout" shapeName="Other"/>
        </emma:interpretation>
      </emma:emma>
    </inkml:annotationXML>
    <inkml:trace contextRef="#ctx0" brushRef="#br0">757 0 0,'-46'23'0,"0"0"0,1-1 0,-1 1 16,-23 23-16,1 23 0,22-1 15,-23 24 1,0 22 0,1 1-1,22 22 1,0 0 0,1 24-1,22-24 1,0 0-1,23 23 1,23-22 0,0-1-1,22 0 17,1-45-32,-23-1 15,0-45 1,-23-23-1,0-23 17,0 0-17,0 0 1,0 0 0,0 0-1,0-46 1,0 46-1</inkml:trace>
  </inkml:traceGroup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1:49.28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E2FB7D6-909D-479F-B66E-6BA539BB6BEF}" emma:medium="tactile" emma:mode="ink">
          <msink:context xmlns:msink="http://schemas.microsoft.com/ink/2010/main" type="inkDrawing" rotatedBoundingBox="1341,6296 2025,6151 2101,6509 1417,6654" semanticType="callout" shapeName="Other"/>
        </emma:interpretation>
      </emma:emma>
    </inkml:annotationXML>
    <inkml:trace contextRef="#ctx0" brushRef="#br0">663 12 0,'23'0'0,"-69"0"0,-22 23 15,-24-46-15,1 92 0,-1-69 0,1 0 16,-1 0 0,24 23-1,22 0 1,46-23 0,0 22-1,23 1 1,45 23-1,47 0 1,-1 23 0,1-47-1,-70 1 1,-45-23 0,0 0-1,0 0 1,-45-23-1,-70 1 17,1 22-17,91-23 1,23 23 0</inkml:trace>
  </inkml:traceGroup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1:48.5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CEC4AE8-5B33-44DB-8A52-7EBF5F9B11A7}" emma:medium="tactile" emma:mode="ink">
          <msink:context xmlns:msink="http://schemas.microsoft.com/ink/2010/main" type="inkDrawing" rotatedBoundingBox="1863,6248 4020,6775 4002,6847 1846,6320" semanticType="callout" shapeName="Other"/>
        </emma:interpretation>
      </emma:emma>
    </inkml:annotationXML>
    <inkml:trace contextRef="#ctx0" brushRef="#br0">0 0 0,'69'0'0,"45"45"0,24 1 16,22 0-16,69 0 16,22 0-1,1 22 1,-23-22 0,23 23-1,-47-24 1,-67 1-1,-47 0 1,-68-46 15,-23 0-15,-23-23 0,-91-23-1,-23-22 1,137 68-1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9:01.7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07F63CE-96DB-49ED-9673-917D39CE26B7}" emma:medium="tactile" emma:mode="ink">
          <msink:context xmlns:msink="http://schemas.microsoft.com/ink/2010/main" type="inkDrawing"/>
        </emma:interpretation>
      </emma:emma>
    </inkml:annotationXML>
    <inkml:trace contextRef="#ctx0" brushRef="#br0">0 129 0,'208'-52'0,"129"78"0,52 26 15,-53 0 1,-50 0-1,-157-26 1,-103-52 0,-26 26-1,-78-78 1,-51-103 0,129 181-1</inkml:trace>
  </inkml:traceGroup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1:50.6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8264349-4B73-44D3-A419-54FB5D1573E0}" emma:medium="tactile" emma:mode="ink">
          <msink:context xmlns:msink="http://schemas.microsoft.com/ink/2010/main" type="inkDrawing" rotatedBoundingBox="18677,10557 26009,13048 25946,13234 18614,10744" semanticType="underline" shapeName="Other"/>
        </emma:interpretation>
      </emma:emma>
    </inkml:annotationXML>
    <inkml:trace contextRef="#ctx0" brushRef="#br0">0 0 0,'183'69'16,"0"-1"-16,23 24 0,69-23 16,22-24-1,47 70 1,45 22 15,23 0-15,22 24-1,1-1 1,23 23 0,-23-23-1,22-23 1,-45 1-1,0 22 1,-23-23 0,-46-68-1,-22 45 1,-24 0 0,-68-22-1,-46 0 1,-46-47-1,-68-22 1,-46-23 15,-23 0-15,0-91 0,-23-24-1,23 115 1</inkml:trace>
  </inkml:traceGroup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2:28.36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F1218B6-9145-46E3-80D9-4A194D27CCD5}" emma:medium="tactile" emma:mode="ink">
          <msink:context xmlns:msink="http://schemas.microsoft.com/ink/2010/main" type="inkDrawing" rotatedBoundingBox="19906,7988 22876,12011 21135,13296 18166,9273" semanticType="callout" shapeName="Other">
            <msink:sourceLink direction="with" ref="{836AC852-30DC-4B3E-B1D8-AC6D8E1AA998}"/>
            <msink:sourceLink direction="with" ref="{824714FD-50E0-402D-9CAC-18031B553E7C}"/>
            <msink:sourceLink direction="with" ref="{67CE8143-577D-4C2A-BC92-2C3441E36F44}"/>
          </msink:context>
        </emma:interpretation>
      </emma:emma>
    </inkml:annotationXML>
    <inkml:trace contextRef="#ctx0" brushRef="#br0">69 49 0,'45'0'0,"-90"0"16,22-23-16,-23 23 0,46-23 16,23 23-16,-23 23 0,46 0 0,-1-23 15,-22 0-15,23 23 0,0 0 0,22-1 16,24 1-16,-23 0 0,-1 0 0,24-23 15,-24 23 1,1 0 0,23 0-1,-1 23 1,1-24 0,-24 24-1,24-23 1,-1 0-1,-22 0 1,0 0 0,-1 0-1,24 22 1,-1-22 0,1 0-1,-1 23 1,1-23 15,-1 0-15,1 0-1,-1-1 1,1 1 0,0 0-1,-1 23 1,1-23-1,-24-69 1,24 69 0,-24 23-1,1-23 1,0-1 0,-1 1-1,1 23 1,-46-23-1,23-23 1,-23 23 15,-23-23-31,0 0 32,0 0-32,0 0 31,0 0-16,0 0 1,0 0 0,0 0-1,0 0 1,0 0 0,0 0-1,0 0 1,0 0-1,0 0 1,0 0 0,0 0-1,0 0 1,0 0 0,0 0-1,0 0 1,-23 0-1,0 0 17,-46 23-17,1 0 1,-1 22 0,0-22-1,-22 23 16,22 23-15,0-1 0,-22 1-1,22 45 1,1-22 0,-1 22-1,0 24 16,23-24-31,1 23 16,22 1 0,0-1-1,0 0 1,46 23 0,0-22-1,23 22 1,-1-23-1,24 1 1,-23-24 0,45 23 15,-22-45-15,-23-24-1,0-22 16,-24-23-31,1 0 16,-23-23 0,0 0-1,0 0 1,0 0 0,0 0-1,0-46 1,0-68-1,23-1 1,-23 115 0</inkml:trace>
    <inkml:trace contextRef="#ctx0" brushRef="#br0" timeOffset="1246.1416">2929 918 0,'46'0'0,"-23"0"0,22 46 0,1 0 16,23 23-16,-1-1 0,1 24 15,0 22 1,22 23 0,-45 24-1,23-1 1,-24 23-1,1 0 1,-23 23 0,0-46-1,-23 23 1,-23 0 0,0-23-1,-23 1 1,1-24-1,-24-23 1,23 1 0,-22-47-1,-1 1 1,23 0 15,0-47-15,1 24-1,-1-46 1,0 23 0,23-23-1,0 23 1,23-23 0,0 0-1,0 0 1,0 0 15,0 0-31,0 0 16,-23 0-1,23 0 1,0 0 0,-22 0-1,-93 0 1,-182-69-1,297 69 1</inkml:trace>
  </inkml:traceGroup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2:31.34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74E38A1-1DD4-4D9E-B2F0-6891F0A7DC4F}" emma:medium="tactile" emma:mode="ink">
          <msink:context xmlns:msink="http://schemas.microsoft.com/ink/2010/main" type="inkDrawing" rotatedBoundingBox="17652,11914 20686,12973 20664,13036 17631,11976" semanticType="callout" shapeName="Other">
            <msink:sourceLink direction="with" ref="{824714FD-50E0-402D-9CAC-18031B553E7C}"/>
            <msink:sourceLink direction="with" ref="{67CE8143-577D-4C2A-BC92-2C3441E36F44}"/>
            <msink:sourceLink direction="with" ref="{3FB99E09-93A2-4A27-AF47-A1E3C654DE94}"/>
          </msink:context>
        </emma:interpretation>
      </emma:emma>
    </inkml:annotationXML>
    <inkml:trace contextRef="#ctx0" brushRef="#br0">0 0 0,'23'0'0,"69"23"15,22 22-15,46 24 0,69 23 0,0-47 16,46 70 15,45-1-15,0 1 0,-22 22-1,-1-46 1,-45 1-1,-46-46 1,-69-1 0,-68-45-1,-46 0 1,-23 0 0,-115-22-1,24-1 1,91 23-1</inkml:trace>
  </inkml:traceGroup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3:38.05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B61B4B8-9DFA-4CD7-B482-947929AE76B1}" emma:medium="tactile" emma:mode="ink">
          <msink:context xmlns:msink="http://schemas.microsoft.com/ink/2010/main" type="inkDrawing" rotatedBoundingBox="11944,8518 12106,3051 13126,3081 12964,8548" semanticType="callout" shapeName="Other">
            <msink:sourceLink direction="from" ref="{FA02CF36-9535-4CCC-8F11-057FF5E1260D}"/>
          </msink:context>
        </emma:interpretation>
      </emma:emma>
    </inkml:annotationXML>
    <inkml:trace contextRef="#ctx0" brushRef="#br0">641 0 0,'0'23'0,"0"23"0,0 0 16,0 68-16,0 0 15,0 47 1,0 22 0,-23 0-1,23 46 1,0-1-1,0 1 1,0 23 0,-23 23-1,23-1 1,-23 1 0,23 22 15,-22-22-16,-1 45 1,23-45 0,-23-1-1,23 1 1,-23-46 0,23-23-1,-23-23 1,46-69-1,-23-45 1,0-46 0,0 0-1,0-46 1,0 23 0,-46-69-1,-22-68 1,-24 22-1,23 1 1,-22 45 15,22 46-15,23 69 0,46 23-1,0-69 1,23 0-1,23 91 1,46 24 0,-24 22-1,24 0 1,-24-45 0,1-23-1,0-1 1,-1-68-1,24-23 1,45-91 0,-45 22-1,-24 47 1,-68 22 0,23 23 15,-23 0-16,0 0 1,0 0 0,0 0-1,-68 91 1,68-45 0,0-46-1</inkml:trace>
  </inkml:traceGroup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3:39.43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0A70DB6-DCA9-40A4-84C6-E7AFFFBE05DE}" emma:medium="tactile" emma:mode="ink">
          <msink:context xmlns:msink="http://schemas.microsoft.com/ink/2010/main" type="inkDrawing" rotatedBoundingBox="6430,6819 6445,6819 6445,6834 6430,6834" shapeName="Other"/>
        </emma:interpretation>
      </emma:emma>
    </inkml:annotationXML>
    <inkml:trace contextRef="#ctx0" brushRef="#br0">0 0 0,'0'0'0</inkml:trace>
  </inkml:traceGroup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3:40.09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C5BECBE-483E-42E0-A1DD-96D6CB04AF8E}" emma:medium="tactile" emma:mode="ink">
          <msink:context xmlns:msink="http://schemas.microsoft.com/ink/2010/main" type="inkDrawing" rotatedBoundingBox="7116,6921 14326,8585 14286,8759 7076,7095" semanticType="callout" shapeName="Other"/>
        </emma:interpretation>
      </emma:emma>
    </inkml:annotationXML>
    <inkml:trace contextRef="#ctx0" brushRef="#br0">0 0 0,'161'69'0,"22"-47"0,0-22 16,-69 0 0,46 46-1,0 46 1,-91-69 0,68 22-1,115 24 1,23-46-1,-46 23 1,-24-23 0,-67 45-1,22-22 1,69 23 0,45-24 15,-22-45-16,0 46 1,0 23 0,-115-1-1,-46-45 1,115 46 0,69-23-1,-92-69 1,46 46-1,0 23 1,-23 68 0,-184-91-1,93 0 1,91 68 0,0-68-1,0-23 1,23 46-1,-24 45 1,-67 1 0,-70-69-1,115 46 17,23-24-17,-23-68 1,-183 23-1</inkml:trace>
  </inkml:traceGroup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3:45.82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49FDE8A-BF69-4901-A856-2237844D12D3}" emma:medium="tactile" emma:mode="ink">
          <msink:context xmlns:msink="http://schemas.microsoft.com/ink/2010/main" type="inkDrawing" rotatedBoundingBox="4995,6367 20622,11299 20055,13093 4429,8161" semanticType="callout" shapeName="Other">
            <msink:sourceLink direction="to" ref="{6C43A909-BEF4-4046-B027-A05610DFD16D}"/>
            <msink:sourceLink direction="from" ref="{AFAD06D2-4DDF-4BED-8E7E-2CD18B90F7A9}"/>
          </msink:context>
        </emma:interpretation>
      </emma:emma>
    </inkml:annotationXML>
    <inkml:trace contextRef="#ctx0" brushRef="#br0">2312 412 0,'-46'-23'0,"-23"0"0,1 23 0,-24 23 16,-22-46-16,45 23 15,-45-23 1,22 0-1,23 1 1,46-24 0,23 23-1,0 0 1,-45 23 0,-24 0-1,0 23 1,1-46-1,22 23 17,0-23-32,23 0 31,-22 23-15,-24-23-1,23 0 1,-22 23-1,22-45 1,46 22 0,-23 0-1,-46 69 1,46-69 0,-22 23-1,-24 0 1,23 0-1,46-46 1,-23 23 15,-23 46-31,-22 0 16,-1 23 0,46-69 15,23 46-31,23-46 31,0 0-15,23 0-1,-69 23 1,0 23 0,-46 23-1,24-23 1,45-23-1,0 22 1,0-22 0,0 0-1,-23 0 1,23 0 0,0 0-1,-46 46 1,23-46-1,23 0 1,0 23 0,-23 0-1,-45 46 1,22-24 15,0 1-15,23 23-1,0-1 1,23-22 0,0 23-1,0 45 1,-23-114 0,23 46-1,23 23 1,0 22-1,0-68 1,0 23 0,-23 0-1,0-23 1,-23-23 0,23 0-1,23 68 1,0-22-1,0-23 1,0-23 15,-23 23-15,-23 22 0,23-45-1,0 0 1,0-22-1,23-1 1,-23 0 0,0 23-1,-46 23 1,23 0 0,23-23-1,0 0 1,0 0-1,46 0 1,-23-23 0,22 23-1,-22 0 17,23 23-32,0-1 15,45 1 1,-45-23 15,23 0-15,-24 0-1,1 0 1,0 23 0,46-23-1,-1 0 1,1-23-1,22 46 1,-22 23 0,-47-23-1,-22 0 1,69 0 0,22 22-1,23-45 16,69-22-15,-45 44 0,-24 47-1,-68-46 1,-1 0 0,115 23-1,23-1 1,0-68-1,0 46 1,0 0 15,0 46-31,-92-23 16,69-1 0,69 24-1,23-46 1,-24 0 15,24 0-15,-23 45-1,-23 1 1,-92-23 0,92 22-1,45 1 1,-22-23-1,0 0 1,-1-1 0,-22 70-1,-91-69 1,22 22 0,91 1-1,1 22 1,-23-45-1,23 0 1,-1 45 0,-22 1-1,-114-23 1,22-24 15,69 24-15,23 23-1,-23-70 1,23 24 0,-24 23-1,-44 0 1,-116-47 0,93 24-1,91 23 1,-24-46-1,1 0 1,0-1 0,0 24-1,0 46 1,-160-46 0,91-24-1,92 70 1,46-23-1,-92-47 1,23 47 15,0-23-15,-46 45 0,-69-45-1,47 0 1,91 46-1,-23-47 1,-23 1 0,23 23-1,-46-1 1,-69-22 0,24-46-1,22 69 1,23-23-1,0 22 1,0-22 0,-22 0-1,-47-1 1,-22-22 15,-23 23-15,22-23-1,24 0 1,-23 0 0,-24 0-1,-22-23 1,-23 0 0,0-23-1,0 23 1</inkml:trace>
    <inkml:trace contextRef="#ctx0" brushRef="#br1" timeOffset="-130525.5198">1236 1991 0,'46'46'0,"23"-23"0,45 22 0,23 1 16,46 0-1,0 0 1,69-1 0,23 24-1,45 0 1,0-1 0,47 1-1,-1 22 1,0-22-1,46 23 1,0-1 0,45 1-1,-22-1 17,23 24-17,-1-24 1,1 24-1,-23-1 1,45 0 0,-45 1-1,46 22 1,-47-22 0,1 22-1,23 0 1,-23 0-1,-1 1 1,-45-24 0,-23 23-1,-91-45 1,-46 0 0,-69-47-1,-68 1 1,-47-23-1,-22-23 17,-23 0-17,-23-92 1,0-68 0,23 160-1</inkml:trace>
  </inkml:traceGroup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3:52.73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906194A-AD1A-400A-8BBA-530B57AEB65D}" emma:medium="tactile" emma:mode="ink">
          <msink:context xmlns:msink="http://schemas.microsoft.com/ink/2010/main" type="inkDrawing" rotatedBoundingBox="11862,15503 12158,9786 12354,9796 12059,15514" semanticType="callout" shapeName="Other">
            <msink:sourceLink direction="with" ref="{52E86372-8A00-4B90-8A22-89E6178D126A}"/>
          </msink:context>
        </emma:interpretation>
      </emma:emma>
    </inkml:annotationXML>
    <inkml:trace contextRef="#ctx0" brushRef="#br0">389 0 0,'23'-23'0,"-23"0"15,0 46-15,-23 91 0,0 46 0,0 46 16,0 69-16,-23-1 31,23 70-31,-22 22 16,45 46 15,-23 22-15,0 47-1,23-1 1,-23-22 0,23 0-1,-23-46 1,23-69 0,0-68-1,23-138 1,0-69-1,-23-68 1,0 0 0,-46-114-1,0-183 1,-22-1 0,68 298-1</inkml:trace>
  </inkml:traceGroup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3:56.71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B2FEF35-0DE8-4C33-B0A8-541DF12BCAF8}" emma:medium="tactile" emma:mode="ink">
          <msink:context xmlns:msink="http://schemas.microsoft.com/ink/2010/main" type="inkDrawing" rotatedBoundingBox="14606,7391 20149,4249 20232,4397 14689,7539" semanticType="callout" shapeName="Other">
            <msink:sourceLink direction="with" ref="{1500AD51-6E60-4FA0-A547-BCB443B35E09}"/>
          </msink:context>
        </emma:interpretation>
      </emma:emma>
    </inkml:annotationXML>
    <inkml:trace contextRef="#ctx0" brushRef="#br0">5514 52 0,'69'-46'0,"-92"1"0,-23 45 0,-45 23 15,-23 22-15,-47 47 0,-67 22 16,-47 46 0,-68 1-1,-1 22 1,-22 45 0,-46 24-1,-91 46 1,22-1-1,47-45 1,-1-23 0,46 0-1,69-24 1,68-44 0,69-70-1,45-22 1,93-46-1,45-23 17,0 0-17,0 0 1,0 0 0,91-46-1,-68 23 1,-23 23-1</inkml:trace>
  </inkml:traceGroup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3:57.52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47F46D9-3E47-49FD-9C83-5E1CEA80B067}" emma:medium="tactile" emma:mode="ink">
          <msink:context xmlns:msink="http://schemas.microsoft.com/ink/2010/main" type="inkDrawing" rotatedBoundingBox="6740,12516 11560,9769 11645,9917 6824,12663" semanticType="callout" shapeName="Other"/>
        </emma:interpretation>
      </emma:emma>
    </inkml:annotationXML>
    <inkml:trace contextRef="#ctx0" brushRef="#br0">4782 0 0,'-45'22'0,"-47"70"0,-45 22 0,-115 47 0,-91 22 31,-23-23-15,-92 69-1,-45 22 1,-47 24 0,1 22-1,46 1 1,68-1-1,137-91 1,138-68 0,92-70-1,45-45 1,23-23 0,0 0-1,0 0 1,23 0-1,-23-46 1,-23 1 0,23 45-1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9:02.3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3C43371-3260-4BE4-9BB7-29F929DC52DF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0,'182'52'0,"103"103"15,78 130-15,77 78 16,79 130-1,-1 103 1,-25 78 0,-79 103-1,-129 79 1,-103-27 0,-156 104-1,-156 26 1,-103 0 15,-130-26-15,-52-52-1,-77-51 1,-26-79 0,-53-129-1,1-155 1,570-467-1</inkml:trace>
  </inkml:traceGroup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3:54.65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2E86372-8A00-4B90-8A22-89E6178D126A}" emma:medium="tactile" emma:mode="ink">
          <msink:context xmlns:msink="http://schemas.microsoft.com/ink/2010/main" type="inkDrawing" rotatedBoundingBox="11485,9556 12628,9621 12606,10005 11463,9940" semanticType="callout" shapeName="Other">
            <msink:destinationLink direction="with" ref="{0906194A-AD1A-400A-8BBA-530B57AEB65D}"/>
          </msink:context>
        </emma:interpretation>
      </emma:emma>
    </inkml:annotationXML>
    <inkml:trace contextRef="#ctx0" brushRef="#br0">434 68 0,'-92'69'0,"-22"0"16,-1-1-16,24-22 15,68-23 1,0-23 0,69-23-1,114-68 17,-46-1-32,1 23 15,-47 24 1,-22 22-1,-23 23 17,23 23-17,45 68 1,1 1 0,45-1-1,-22-45 1,-47-23-1,-45 0 1,-23-23 0,-91 23-1,91-23 1</inkml:trace>
  </inkml:traceGroup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3:41.19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E17E410-2CB7-4727-A03B-FD6A0D7185D2}" emma:medium="tactile" emma:mode="ink">
          <msink:context xmlns:msink="http://schemas.microsoft.com/ink/2010/main" type="inkDrawing" rotatedBoundingBox="20436,10391 21977,11002 21943,11088 20402,10477" semanticType="underline" shapeName="Other">
            <msink:sourceLink direction="with" ref="{F2B498C6-E031-418B-952A-E029D9E00F81}"/>
          </msink:context>
        </emma:interpretation>
      </emma:emma>
    </inkml:annotationXML>
    <inkml:trace contextRef="#ctx0" brushRef="#br0">3113 1418 0,'115'69'0,"68"-23"16,-46-23-16,23 0 15,-45 22 1,-47 1 0,-45-23 15,69 23-31,-1-1 31,24-22-31,-24 0 31,1 0-15,-69 23 0,-46-23-1,46-23 1,-1 23 0,24 0-1,23-23 1,-1 22-1,-45 1 1,-23 0 15,0-46-15,23 0 0,-23 23-1</inkml:trace>
  </inkml:traceGroup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3:58.79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BB63DE9-1EAD-4925-8A89-17D3388D8476}" emma:medium="tactile" emma:mode="ink">
          <msink:context xmlns:msink="http://schemas.microsoft.com/ink/2010/main" type="inkDrawing" rotatedBoundingBox="4660,14498 5783,12657 7127,13477 6003,15318" semanticType="callout" shapeName="Other"/>
        </emma:interpretation>
      </emma:emma>
    </inkml:annotationXML>
    <inkml:trace contextRef="#ctx0" brushRef="#br0">1121 0 0,'-23'69'0,"0"23"0,23 45 16,0-23-1,46 1 1,0-47 0,45-45-1,24-46 1,68-68-1,-69-24 1,-45 47 0,-46 45-1,-23 0 1,0 46 0,-23 91 15,23 115-16,0 69 1,46-1 0,-24-22-1,-22-69 1,-91-69 0,-115-46 15,-160-113-31,-69-47 15,23 0 1,138 24 0,228-1-1,206-23 1,-160 69 0</inkml:trace>
  </inkml:traceGroup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5:35.037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F2D7D8E-E81F-4AD5-8E07-EC4961F9BB77}" emma:medium="tactile" emma:mode="ink">
          <msink:context xmlns:msink="http://schemas.microsoft.com/ink/2010/main" type="writingRegion" rotatedBoundingBox="3243,603 22410,2010 22187,5044 3020,3637">
            <msink:destinationLink direction="with" ref="{FA02CF36-9535-4CCC-8F11-057FF5E1260D}"/>
          </msink:context>
        </emma:interpretation>
      </emma:emma>
    </inkml:annotationXML>
    <inkml:traceGroup>
      <inkml:annotationXML>
        <emma:emma xmlns:emma="http://www.w3.org/2003/04/emma" version="1.0">
          <emma:interpretation id="{84949CFD-FF8C-43FD-8B88-0F84407EF12B}" emma:medium="tactile" emma:mode="ink">
            <msink:context xmlns:msink="http://schemas.microsoft.com/ink/2010/main" type="paragraph" rotatedBoundingBox="3243,603 22410,2010 22187,5044 3020,36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C49246C-E186-42A3-AE67-C968A3A9DEB5}" emma:medium="tactile" emma:mode="ink">
              <msink:context xmlns:msink="http://schemas.microsoft.com/ink/2010/main" type="line" rotatedBoundingBox="3243,603 22410,2010 22187,5044 3020,3637"/>
            </emma:interpretation>
          </emma:emma>
        </inkml:annotationXML>
        <inkml:traceGroup>
          <inkml:annotationXML>
            <emma:emma xmlns:emma="http://www.w3.org/2003/04/emma" version="1.0">
              <emma:interpretation id="{6C43A909-BEF4-4046-B027-A05610DFD16D}" emma:medium="tactile" emma:mode="ink">
                <msink:context xmlns:msink="http://schemas.microsoft.com/ink/2010/main" type="inkWord" rotatedBoundingBox="3243,603 10659,1148 10470,3724 3054,3179">
                  <msink:destinationLink direction="to" ref="{A49FDE8A-BF69-4901-A856-2237844D12D3}"/>
                  <msink:destinationLink direction="with" ref="{715901D1-D376-4EC8-8AE5-450389BD7C94}"/>
                </msink:context>
              </emma:interpretation>
              <emma:one-of disjunction-type="recognition" id="oneOf0">
                <emma:interpretation id="interp0" emma:lang="it-IT" emma:confidence="0">
                  <emma:literal>Edil</emma:literal>
                </emma:interpretation>
                <emma:interpretation id="interp1" emma:lang="it-IT" emma:confidence="0">
                  <emma:literal>Edtl</emma:literal>
                </emma:interpretation>
                <emma:interpretation id="interp2" emma:lang="it-IT" emma:confidence="0">
                  <emma:literal>Elce</emma:literal>
                </emma:interpretation>
                <emma:interpretation id="interp3" emma:lang="it-IT" emma:confidence="0">
                  <emma:literal>Elia</emma:literal>
                </emma:interpretation>
                <emma:interpretation id="interp4" emma:lang="it-IT" emma:confidence="0">
                  <emma:literal>Edit</emma:literal>
                </emma:interpretation>
              </emma:one-of>
            </emma:emma>
          </inkml:annotationXML>
          <inkml:trace contextRef="#ctx0" brushRef="#br0">5286-343 0,'0'0'16,"0"69"-16,-45 45 0,-93 46 0,1 46 15,-23 0 1,-23 23 0,23-69 15,22-23-15,70 1-1,45-47 1,91-22-1,116 0 1,136-47 0,46 1-1,-46 0 1,-45 0 0,-115 0-1,-114-23 1,-23 0-1,-115-46 1,-45-68 0,23-46-1,114 160 1</inkml:trace>
          <inkml:trace contextRef="#ctx0" brushRef="#br0" timeOffset="391.6166">5149-206 0,'69'115'0,"-1"68"0,1 46 16,23-1 0,22 1-1,-22-69 1,-24-22 0,1-47-1,-46-22 1,0-69-1,-23 0 1,0-114 0,45-1-1,-45 115 1</inkml:trace>
          <inkml:trace contextRef="#ctx0" brushRef="#br0" timeOffset="-733.4265">5264-45 0,'-23'-23'15,"0"0"-15,23 0 0,23 0 0,-23 23 16,-46 0 0,46-46-16,0 46 0</inkml:trace>
          <inkml:trace contextRef="#ctx0" brushRef="#br0" timeOffset="932.653">6362 916 0,'137'45'0,"1"1"0,-24-69 15,0-45 1,1-47-1,-1-68 1,-22-23 0,-92-23-1,-23 23 1,-69 23 0,-22 46-1,-23 91 1,-1 46-1,24 115 1,45 68 0,46 68-1,0 24 1,69 0 0,0-69-1,68-23 1,1-69 15,45-68-15,0-46-1,0-23 1,-68 0 0,-46-23-1,-92-22 1,46 68-1</inkml:trace>
          <inkml:trace contextRef="#ctx0" brushRef="#br0" timeOffset="-2264.7354">1351 0 0,'-92'0'0,"-160"92"0,-160 45 15,161-45 1,68-1-1,45 1 1,93-1 0,68 24-1,137-47 1,91-22 15,93-23-15,-116-23-16,-136 23 31,-92-23-15,-92 46-1,-159 22 1,-1 47 0,0 22-1,92 23 1,137-23-1,69-45 1,114-23 0,115-24-1,22-68 1,1 1 31,-138 22-47,-91 0 0,-47 0 15,-44-23 17,22-46-32,0 69 15</inkml:trace>
          <inkml:trace contextRef="#ctx0" brushRef="#br0" timeOffset="-1923.902">2243 893 0,'92'0'0,"68"-23"0,91 23 0,-67-23 32,-1 23-17,-115 0 1,-91 23 0,-160 68-1,-91-45 1,45 23-1,229-69 1</inkml:trace>
          <inkml:trace contextRef="#ctx0" brushRef="#br0" timeOffset="-1685.6116">2220 1396 0,'206'46'0,"92"-23"16,-1-23-1,-114 23 1,-137-23 0,-46 0-1,0 0 1,-92-23 0,69-46-1,23 69 1</inkml:trace>
        </inkml:traceGroup>
        <inkml:traceGroup>
          <inkml:annotationXML>
            <emma:emma xmlns:emma="http://www.w3.org/2003/04/emma" version="1.0">
              <emma:interpretation id="{1500AD51-6E60-4FA0-A547-BCB443B35E09}" emma:medium="tactile" emma:mode="ink">
                <msink:context xmlns:msink="http://schemas.microsoft.com/ink/2010/main" type="inkWord" rotatedBoundingBox="21258,3112 22323,3190 22187,5044 21121,4966">
                  <msink:destinationLink direction="with" ref="{BB2FEF35-0DE8-4C33-B0A8-541DF12BCAF8}"/>
                </msink:context>
              </emma:interpretation>
              <emma:one-of disjunction-type="recognition" id="oneOf1">
                <emma:interpretation id="interp5" emma:lang="it-IT" emma:confidence="0">
                  <emma:literal>y</emma:literal>
                </emma:interpretation>
                <emma:interpretation id="interp6" emma:lang="it-IT" emma:confidence="0">
                  <emma:literal>)</emma:literal>
                </emma:interpretation>
                <emma:interpretation id="interp7" emma:lang="it-IT" emma:confidence="0">
                  <emma:literal>,</emma:literal>
                </emma:interpretation>
                <emma:interpretation id="interp8" emma:lang="it-IT" emma:confidence="0">
                  <emma:literal>.</emma:literal>
                </emma:interpretation>
                <emma:interpretation id="interp9" emma:lang="it-IT" emma:confidence="0">
                  <emma:literal>}</emma:literal>
                </emma:interpretation>
              </emma:one-of>
            </emma:emma>
          </inkml:annotationXML>
          <inkml:trace contextRef="#ctx0" brushRef="#br1" timeOffset="-95333.7387">18101 1625 0,'0'23'16,"23"91"-16,0 69 0,45-22 31,1-47-15,45-91-1,1-23 1,-1-69 0,-22-68-1,-1 45 1,-45 47 0,-23 22-1,-23 46 1,46 114-1,-1 92 1,24 45 0,-23 1-1,-115-23 1,-183-24 0,-251-22-1,503-206 1</inkml:trace>
        </inkml:traceGroup>
      </inkml:traceGroup>
    </inkml:traceGroup>
  </inkml:traceGroup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3:46.90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FAD06D2-4DDF-4BED-8E7E-2CD18B90F7A9}" emma:medium="tactile" emma:mode="ink">
          <msink:context xmlns:msink="http://schemas.microsoft.com/ink/2010/main" type="inkDrawing" rotatedBoundingBox="20225,10489 21984,10827 21689,12361 19930,12023" semanticType="enclosure" shapeName="Other">
            <msink:destinationLink direction="from" ref="{A49FDE8A-BF69-4901-A856-2237844D12D3}"/>
          </msink:context>
        </emma:interpretation>
      </emma:emma>
    </inkml:annotationXML>
    <inkml:trace contextRef="#ctx0" brushRef="#br0">-526 7528 0,'-23'-22'16,"0"22"-16,-23 22 0,-46 24 0,1 46 16,-23-24-16,45 1 15,0 0 1,1 22 0,22 24-1,46 22 1,68 0-1,-22 23 1,-23-45 0,23-24-1,45 47 1,1-24 0,45-45-1,1-46 1,22-46-1,-46-46 1,-68 23 0,114-45-1,-45 22 1,22 0 0,-23 24 15,1-24-16,-24 0 1,-45 24 0,-23-24-1,-23 0 1,-46 1 0,-23-24-1,69 46 1,-22-68-1,-70-46 1,23 22 0,1 47-1,68 91 1</inkml:trace>
  </inkml:traceGroup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5:36.47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A02CF36-9535-4CCC-8F11-057FF5E1260D}" emma:medium="tactile" emma:mode="ink">
          <msink:context xmlns:msink="http://schemas.microsoft.com/ink/2010/main" type="inkDrawing" rotatedBoundingBox="7391,3236 11055,3434 11051,3503 7387,3305" semanticType="underline" shapeName="Other">
            <msink:sourceLink direction="with" ref="{CF2D7D8E-E81F-4AD5-8E07-EC4961F9BB77}"/>
            <msink:destinationLink direction="from" ref="{7B61B4B8-9DFA-4CD7-B482-947929AE76B1}"/>
            <msink:destinationLink direction="to" ref="{D549A399-7FF9-447B-A38E-0825A91D0057}"/>
          </msink:context>
        </emma:interpretation>
      </emma:emma>
    </inkml:annotationXML>
    <inkml:trace contextRef="#ctx0" brushRef="#br0">0 0 0,'68'0'0,"47"46"0,137-23 0,91 0 16,69 0-1,45-23 1,47 0 0,-24 23-1,-68-1 1,-46 24-1,-160 0 1,-160-46 15,-46 0-15,-46-23-16,-205 0 16,-47-23-1,24 24 16,274 22-31</inkml:trace>
  </inkml:traceGroup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7:30.52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6514C40-105D-4B5B-8784-9B602D0CAA9A}" emma:medium="tactile" emma:mode="ink">
          <msink:context xmlns:msink="http://schemas.microsoft.com/ink/2010/main" type="inkDrawing" rotatedBoundingBox="21195,7773 26008,9009 25141,12385 20328,11149" semanticType="enclosure" shapeName="Other">
            <msink:sourceLink direction="with" ref="{F2B498C6-E031-418B-952A-E029D9E00F81}"/>
          </msink:context>
        </emma:interpretation>
      </emma:emma>
    </inkml:annotationXML>
    <inkml:trace contextRef="#ctx0" brushRef="#br0">3888 1101 0,'45'-160'15,"-67"68"1,-24-22-16,-69-46 31,-91 22-15,-22 24-1,-47-23 1,-22 45 0,-1 0-1,-22 115 1,-1-23-1,24 23 1,22 46 0,1 22-1,22 24 1,46 45 0,23 0-1,46 23 1,22 23-1,69 23 1,24 23 0,44-1-1,47-45 17,46 46-17,68 0 1,45 0-1,70-24 1,45-22 0,46-23-1,0-45 1,0-24 0,-46-68-1,24-23 1,-47-46-1,-46-69 1,1-22 0,-23-69-1,-23-23 1,-46-23 0,-46-23-1,-68-22 1,-69-24 15,-46 1-15,-114-24-1,-138-22 1,-251-23 0,-160 23-1,709 343 1</inkml:trace>
  </inkml:traceGroup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5:37.0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549A399-7FF9-447B-A38E-0825A91D0057}" emma:medium="tactile" emma:mode="ink">
          <msink:context xmlns:msink="http://schemas.microsoft.com/ink/2010/main" type="inkDrawing" rotatedBoundingBox="8568,5140 8587,3699 9499,3711 9480,5152" semanticType="callout" shapeName="Other">
            <msink:sourceLink direction="to" ref="{FA02CF36-9535-4CCC-8F11-057FF5E1260D}"/>
          </msink:context>
        </emma:interpretation>
      </emma:emma>
    </inkml:annotationXML>
    <inkml:trace contextRef="#ctx0" brushRef="#br0">5424 2700 0,'183'69'0,"0"-69"0,23-23 32,-46-68-32,-46-1 15,-45 24 1,-69-24-1,-69 0 1,-22 24 0,-69 45-1,0 92 1,22 45 0,47 69-1,68 23 1,23 46 15,68-46-15,24-23-1,22-46 1,1-68 0,-24-46-1,-68-23 1,-23 0-1,0-23 17,23 0-32,0-23 15,-23 46 1</inkml:trace>
  </inkml:traceGroup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3:40.59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C445B40-AA8D-4C7B-A4A2-4BBBF59D1630}" emma:medium="tactile" emma:mode="ink">
          <msink:context xmlns:msink="http://schemas.microsoft.com/ink/2010/main" type="writingRegion" rotatedBoundingBox="12351,9104 29435,7944 29918,15055 12834,16215"/>
        </emma:interpretation>
      </emma:emma>
    </inkml:annotationXML>
    <inkml:traceGroup>
      <inkml:annotationXML>
        <emma:emma xmlns:emma="http://www.w3.org/2003/04/emma" version="1.0">
          <emma:interpretation id="{06F3AA7C-60BB-4D49-BE3B-551F75FFBA2E}" emma:medium="tactile" emma:mode="ink">
            <msink:context xmlns:msink="http://schemas.microsoft.com/ink/2010/main" type="paragraph" rotatedBoundingBox="15031,8600 24426,9205 24225,12317 14831,1171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0593C8A7-DF5A-449A-803D-21F694D9B533}" emma:medium="tactile" emma:mode="ink">
              <msink:context xmlns:msink="http://schemas.microsoft.com/ink/2010/main" type="line" rotatedBoundingBox="15031,8600 24426,9205 24225,12317 14831,11712"/>
            </emma:interpretation>
          </emma:emma>
        </inkml:annotationXML>
        <inkml:traceGroup>
          <inkml:annotationXML>
            <emma:emma xmlns:emma="http://www.w3.org/2003/04/emma" version="1.0">
              <emma:interpretation id="{836AC852-30DC-4B3E-B1D8-AC6D8E1AA998}" emma:medium="tactile" emma:mode="ink">
                <msink:context xmlns:msink="http://schemas.microsoft.com/ink/2010/main" type="inkWord" rotatedBoundingBox="15018,8804 20124,9133 19937,12041 14831,11712">
                  <msink:destinationLink direction="with" ref="{6F1218B6-9145-46E3-80D9-4A194D27CCD5}"/>
                  <msink:destinationLink direction="with" ref="{715901D1-D376-4EC8-8AE5-450389BD7C94}"/>
                </msink:context>
              </emma:interpretation>
              <emma:one-of disjunction-type="recognition" id="oneOf0">
                <emma:interpretation id="interp0" emma:lang="it-IT" emma:confidence="0">
                  <emma:literal>t).</emma:literal>
                </emma:interpretation>
                <emma:interpretation id="interp1" emma:lang="it-IT" emma:confidence="0">
                  <emma:literal>t),</emma:literal>
                </emma:interpretation>
                <emma:interpretation id="interp2" emma:lang="it-IT" emma:confidence="0">
                  <emma:literal>t)'</emma:literal>
                </emma:interpretation>
                <emma:interpretation id="interp3" emma:lang="it-IT" emma:confidence="0">
                  <emma:literal>fa)</emma:literal>
                </emma:interpretation>
                <emma:interpretation id="interp4" emma:lang="it-IT" emma:confidence="0">
                  <emma:literal>fa.</emma:literal>
                </emma:interpretation>
              </emma:one-of>
            </emma:emma>
          </inkml:annotationXML>
          <inkml:trace contextRef="#ctx0" brushRef="#br0">-13730-4851 0,'206'46'0,"-23"-46"0,0 0 16,0 23-1,-23 46 1,-23 22 0,-114-68-1,115 46 1,113-24 0,-68-45-1,23 23 1,0 46 15,-68 22-15,-116-91-1,47 23 1,137 46 0,-46-69-1,23 23 1,0 23-1,0 22 1,-68 24 0,-92-69-1,91 45 1,69 1 0,-23-69-1,23 46 1,-183-46-1</inkml:trace>
          <inkml:trace contextRef="#ctx0" brushRef="#br1" timeOffset="-124712.7965">-10527-4736 0,'-45'23'16,"-47"91"-16,-45 0 16,-23 47-1,-46 67 17,46 93-32,91-70 31,23 24-31,69-23 15,23-23 17,45-23-17,-22-46 1,-23-69 0,-23-22-1,-1-46 1,1-23-1,23-92 1,46-114 0,-92 206-1</inkml:trace>
          <inkml:trace contextRef="#ctx0" brushRef="#br1" timeOffset="-124236.2158">-10435-4759 0,'114'91'0,"69"138"0,69 91 16,-92-45-1,-68 0 1,-46 22-1,-69 1 1,-92-24 0,-68-22-1,-46-46 1,1-69 0,-47-22 15,-45-47-16,-92-45 1,412-23 0</inkml:trace>
          <inkml:trace contextRef="#ctx0" brushRef="#br1" timeOffset="-99693.2812">-10549-3249 0,'91'23'0,"-45"0"0,0 0 15,-23 0-15,-1-23 0,1 22 16,-23-22-16,0-22 15,23-1 1,-46-46 0,0 0-1,-45 1 1,-24 22 0,-45 46-1,22 46 1,24 22 15,45 1-15,46-23-1,23 22 1,69-45 0,-1-23-1,-22-23 1,-23 1-1,-24-24 1,-44 0 0,-24 23-1,0 0 1,0 46 0,23 0-1,23 23 1,46-23-1,69 0 17,22-69-32,-23-92 31,-114 138-31</inkml:trace>
          <inkml:trace contextRef="#ctx0" brushRef="#br0" timeOffset="139.6538">-9199-3501 0,'183'69'0,"-23"-69"0,0 23 15,-160-23 1</inkml:trace>
        </inkml:traceGroup>
        <inkml:traceGroup>
          <inkml:annotationXML>
            <emma:emma xmlns:emma="http://www.w3.org/2003/04/emma" version="1.0">
              <emma:interpretation id="{F2B498C6-E031-418B-952A-E029D9E00F81}" emma:medium="tactile" emma:mode="ink">
                <msink:context xmlns:msink="http://schemas.microsoft.com/ink/2010/main" type="inkWord" rotatedBoundingBox="21392,9010 24426,9205 24281,11444 21248,11248">
                  <msink:destinationLink direction="with" ref="{16514C40-105D-4B5B-8784-9B602D0CAA9A}"/>
                  <msink:destinationLink direction="with" ref="{2E17E410-2CB7-4727-A03B-FD6A0D7185D2}"/>
                </msink:context>
              </emma:interpretation>
              <emma:one-of disjunction-type="recognition" id="oneOf1">
                <emma:interpretation id="interp5" emma:lang="it-IT" emma:confidence="0">
                  <emma:literal>txx</emma:literal>
                </emma:interpretation>
                <emma:interpretation id="interp6" emma:lang="it-IT" emma:confidence="0">
                  <emma:literal>Tax</emma:literal>
                </emma:interpretation>
                <emma:interpretation id="interp7" emma:lang="it-IT" emma:confidence="0">
                  <emma:literal>tax</emma:literal>
                </emma:interpretation>
                <emma:interpretation id="interp8" emma:lang="it-IT" emma:confidence="0">
                  <emma:literal>sex</emma:literal>
                </emma:interpretation>
                <emma:interpretation id="interp9" emma:lang="it-IT" emma:confidence="0">
                  <emma:literal>sax</emma:literal>
                </emma:interpretation>
              </emma:one-of>
            </emma:emma>
          </inkml:annotationXML>
          <inkml:trace contextRef="#ctx0" brushRef="#br1" timeOffset="-98585.8167">-6499-4462 0,'0'46'16,"-23"46"-16,0 68 15,23 23 1,23-23 0,-23 0-1,0-23 1,-23-68-1,-46-23 1,-68-92 0,-23-68-1,0-47 1,0-22 0,68-23-1,46 69 1,46-46-1,23 46 1,46 68 0,45 1-1,24 45 1,22 46 0,0 68 15,46 1-16,-23 45 1,0-23 0,-23-45-1,0-46 1,-45-69 0,-47-23-1,1-45 1,-46 22-1,0 24 1,-23 22 0,23 23-1,45 46 1,-68-23 0</inkml:trace>
          <inkml:trace contextRef="#ctx0" brushRef="#br1" timeOffset="-97859.2264">-5538-3546 0,'-23'22'0,"-69"24"0,-45 46 16,0-1-16,0 24 15,22-24 1,47 1 0,-1-47-1,46 1 1,23-46 0,0 0-1,46-68 1,0-47-1,-46 115 1</inkml:trace>
          <inkml:trace contextRef="#ctx0" brushRef="#br1" timeOffset="-97500.8141">-6247-3615 0,'45'46'0,"47"91"0,-24-23 16,24 24 0,0-24-1,-24-22 1,1-24-1,-23-22 1,-46-23 0,0-23-1,22 0 1,-44 23 0,-1-46-1,46 0 1,-23 23 15</inkml:trace>
          <inkml:trace contextRef="#ctx0" brushRef="#br1" timeOffset="-96268.345">-5103-3432 0,'23'46'0,"22"68"0,24 23 16,23 24-1,-1 22 1,1-46-1,-1 0 1,1-45 0,-47-24-1,-45-68 1,-45 23 0,22-68-1,23 45 1</inkml:trace>
          <inkml:trace contextRef="#ctx0" brushRef="#br1" timeOffset="-96624.804">-4394-3341 0,'-23'46'0,"0"-23"0,-22 46 0,-24 22 15,-23 1-15,-22 22 16,22-22 0,1-1-1,45-22 1,0-23-1,23 0 1,1-46 0,22 22-1,22-22 1,1-22 0,23-47 15,-23 0-16,-23 69 1</inkml:trace>
        </inkml:traceGroup>
      </inkml:traceGroup>
    </inkml:traceGroup>
    <inkml:traceGroup>
      <inkml:annotationXML>
        <emma:emma xmlns:emma="http://www.w3.org/2003/04/emma" version="1.0">
          <emma:interpretation id="{04B9DDF5-4946-4D6E-91B0-784908720D03}" emma:medium="tactile" emma:mode="ink">
            <msink:context xmlns:msink="http://schemas.microsoft.com/ink/2010/main" type="paragraph" rotatedBoundingBox="12653,13548 29737,12389 29918,15055 12834,1621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D810A7D-26A6-4615-B2C2-03142769F20A}" emma:medium="tactile" emma:mode="ink">
              <msink:context xmlns:msink="http://schemas.microsoft.com/ink/2010/main" type="inkBullet" rotatedBoundingBox="12723,14575 13728,14507 13819,15848 12814,15917"/>
            </emma:interpretation>
            <emma:one-of disjunction-type="recognition" id="oneOf2">
              <emma:interpretation id="interp10" emma:lang="it-IT" emma:confidence="0">
                <emma:literal>•</emma:literal>
              </emma:interpretation>
            </emma:one-of>
          </emma:emma>
        </inkml:annotationXML>
        <inkml:trace contextRef="#ctx0" brushRef="#br0" timeOffset="14851.1562">-16018 801 0,'91'0'15,"23"23"-15,47 23 0,45 0 16,-23 22-1,-23-22 1,-69-23 0,-68 0-1,-46 0 1,-91 23 0,-46-1-1,-23 24 1,45 22-1,47-22 1,22 23 0,46-24-1,69 1 1,69 45 0,68 24-1,0-47 1,-69-22-1,-22-46 1,-92-23 0,-23-23 15,-92-114-15,-22-47-1,137 184 1</inkml:trace>
        <inkml:trace contextRef="#ctx0" brushRef="#br0" timeOffset="15105.0722">-15973 1053 0,'344'183'0,"-161"-91"15,-46-1 1,-68-68 0,-69-23-1,-46-46 1,-91-68 15,45-1-31,92 115 16</inkml:trace>
      </inkml:traceGroup>
      <inkml:traceGroup>
        <inkml:annotationXML>
          <emma:emma xmlns:emma="http://www.w3.org/2003/04/emma" version="1.0">
            <emma:interpretation id="{A476B2F7-E473-4707-BBC1-17476EC3C37D}" emma:medium="tactile" emma:mode="ink">
              <msink:context xmlns:msink="http://schemas.microsoft.com/ink/2010/main" type="line" rotatedBoundingBox="25834,12654 29737,12389 29918,15055 26015,15320"/>
            </emma:interpretation>
          </emma:emma>
        </inkml:annotationXML>
        <inkml:traceGroup>
          <inkml:annotationXML>
            <emma:emma xmlns:emma="http://www.w3.org/2003/04/emma" version="1.0">
              <emma:interpretation id="{824714FD-50E0-402D-9CAC-18031B553E7C}" emma:medium="tactile" emma:mode="ink">
                <msink:context xmlns:msink="http://schemas.microsoft.com/ink/2010/main" type="inkWord" rotatedBoundingBox="25933,12522 27175,13459 26873,13859 25631,12922">
                  <msink:destinationLink direction="with" ref="{6F1218B6-9145-46E3-80D9-4A194D27CCD5}"/>
                  <msink:destinationLink direction="with" ref="{674E38A1-1DD4-4D9E-B2F0-6891F0A7DC4F}"/>
                </msink:context>
              </emma:interpretation>
              <emma:one-of disjunction-type="recognition" id="oneOf3">
                <emma:interpretation id="interp11" emma:lang="it-IT" emma:confidence="0">
                  <emma:literal>&gt;</emma:literal>
                </emma:interpretation>
                <emma:interpretation id="interp12" emma:lang="it-IT" emma:confidence="0">
                  <emma:literal>.</emma:literal>
                </emma:interpretation>
                <emma:interpretation id="interp13" emma:lang="it-IT" emma:confidence="0">
                  <emma:literal>)</emma:literal>
                </emma:interpretation>
                <emma:interpretation id="interp14" emma:lang="it-IT" emma:confidence="0">
                  <emma:literal>3</emma:literal>
                </emma:interpretation>
                <emma:interpretation id="interp15" emma:lang="it-IT" emma:confidence="0">
                  <emma:literal>a</emma:literal>
                </emma:interpretation>
              </emma:one-of>
            </emma:emma>
          </inkml:annotationXML>
          <inkml:trace contextRef="#ctx0" brushRef="#br1" timeOffset="-109532.5262">-2907-1121 0,'92'0'0,"22"46"0,47 45 15,67 47-15,-22-1 32,23 23-32,-46-23 15,-91-68 1,-69-23 0,-69-46-1,-46 23 1,-91-46-1,23 0 1,0 23 15,68 23-15,92 23 0,161-1-1,-161-45-15</inkml:trace>
        </inkml:traceGroup>
        <inkml:traceGroup>
          <inkml:annotationXML>
            <emma:emma xmlns:emma="http://www.w3.org/2003/04/emma" version="1.0">
              <emma:interpretation id="{67CE8143-577D-4C2A-BC92-2C3441E36F44}" emma:medium="tactile" emma:mode="ink">
                <msink:context xmlns:msink="http://schemas.microsoft.com/ink/2010/main" type="inkWord" rotatedBoundingBox="28028,14064 29626,13387 30224,14800 28626,15477">
                  <msink:destinationLink direction="with" ref="{674E38A1-1DD4-4D9E-B2F0-6891F0A7DC4F}"/>
                  <msink:destinationLink direction="with" ref="{6F1218B6-9145-46E3-80D9-4A194D27CCD5}"/>
                </msink:context>
              </emma:interpretation>
              <emma:one-of disjunction-type="recognition" id="oneOf4">
                <emma:interpretation id="interp16" emma:lang="it-IT" emma:confidence="0">
                  <emma:literal>x</emma:literal>
                </emma:interpretation>
                <emma:interpretation id="interp17" emma:lang="it-IT" emma:confidence="0">
                  <emma:literal>X</emma:literal>
                </emma:interpretation>
                <emma:interpretation id="interp18" emma:lang="it-IT" emma:confidence="0">
                  <emma:literal>+</emma:literal>
                </emma:interpretation>
                <emma:interpretation id="interp19" emma:lang="it-IT" emma:confidence="0">
                  <emma:literal>"</emma:literal>
                </emma:interpretation>
                <emma:interpretation id="interp20" emma:lang="it-IT" emma:confidence="0">
                  <emma:literal>si</emma:literal>
                </emma:interpretation>
              </emma:one-of>
            </emma:emma>
          </inkml:annotationXML>
          <inkml:trace contextRef="#ctx0" brushRef="#br1" timeOffset="-109056.922">1098 115 0,'-23'0'16,"-114"68"-16,-46 24 0,-69 22 0,23 24 31,23-1-31,46 0 16,0-22 15,91-47-15,23-22-1,24-23 1,44-23 0,47-114-1,46-24 1,-115 138 0</inkml:trace>
          <inkml:trace contextRef="#ctx0" brushRef="#br1" timeOffset="-108713.1588">0 0 0,'22'-22'16,"47"113"-16,0 23 0,-1 70 0,24 21 15,45 24 17,-22-46-17,-1-22 1,-22-70 0,-47-45-1,-45-23 1,0-23-1,-45-23 1,-24 0 0,69 23-1</inkml:trace>
        </inkml:traceGroup>
      </inkml:traceGroup>
    </inkml:traceGroup>
  </inkml:traceGroup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7:38.53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3C08628-A834-451B-B817-93C89B903D1A}" emma:medium="tactile" emma:mode="ink">
          <msink:context xmlns:msink="http://schemas.microsoft.com/ink/2010/main" type="writingRegion" rotatedBoundingBox="16887,12723 17871,12723 17871,14027 16887,14027"/>
        </emma:interpretation>
      </emma:emma>
    </inkml:annotationXML>
    <inkml:traceGroup>
      <inkml:annotationXML>
        <emma:emma xmlns:emma="http://www.w3.org/2003/04/emma" version="1.0">
          <emma:interpretation id="{70E685BE-BB12-497C-A140-3095DA72B137}" emma:medium="tactile" emma:mode="ink">
            <msink:context xmlns:msink="http://schemas.microsoft.com/ink/2010/main" type="paragraph" rotatedBoundingBox="16887,12723 17871,12723 17871,14027 16887,140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474A546-37B6-45A2-B0E3-FCA2B2859F79}" emma:medium="tactile" emma:mode="ink">
              <msink:context xmlns:msink="http://schemas.microsoft.com/ink/2010/main" type="line" rotatedBoundingBox="16887,12723 17871,12723 17871,14027 16887,14027"/>
            </emma:interpretation>
          </emma:emma>
        </inkml:annotationXML>
        <inkml:traceGroup>
          <inkml:annotationXML>
            <emma:emma xmlns:emma="http://www.w3.org/2003/04/emma" version="1.0">
              <emma:interpretation id="{3FB99E09-93A2-4A27-AF47-A1E3C654DE94}" emma:medium="tactile" emma:mode="ink">
                <msink:context xmlns:msink="http://schemas.microsoft.com/ink/2010/main" type="inkWord" rotatedBoundingBox="16887,12723 17871,12723 17871,14027 16887,14027">
                  <msink:destinationLink direction="with" ref="{674E38A1-1DD4-4D9E-B2F0-6891F0A7DC4F}"/>
                </msink:context>
              </emma:interpretation>
              <emma:one-of disjunction-type="recognition" id="oneOf0">
                <emma:interpretation id="interp0" emma:lang="it-IT" emma:confidence="0">
                  <emma:literal>{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E</emma:literal>
                </emma:interpretation>
                <emma:interpretation id="interp4" emma:lang="it-IT" emma:confidence="0">
                  <emma:literal>G</emma:literal>
                </emma:interpretation>
              </emma:one-of>
            </emma:emma>
          </inkml:annotationXML>
          <inkml:trace contextRef="#ctx0" brushRef="#br0">-10893-1029 0,'-45'0'0,"-24"-23"0,-46 23 0,-22 23 15,-23-23-15,0 0 16,23 0 0,45 23-1,92 22 1,46 1 0,68 46-1,46-1 1,1-22-1,-47-1 1,-68-22 0,-46-46-1,-92 23 17,-68-46-17,0 23 1,23 23-1,45 0 1,46 46 0,92 22-1,46 24 1,91 22 0,23-23-1,-23 1 1,-23-47-1,-69-45 1,-68 0 0,-46-46-1,-22-45 1,22 22 0,23 23-1,0 23 1</inkml:trace>
        </inkml:traceGroup>
      </inkml:traceGroup>
    </inkml:traceGroup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8:57.1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F3B1CAC-3F9C-4A0E-B053-C7E07CCFA184}" emma:medium="tactile" emma:mode="ink">
          <msink:context xmlns:msink="http://schemas.microsoft.com/ink/2010/main" type="inkDrawing" rotatedBoundingBox="12798,15676 22225,-633 33452,5854 24025,22165" shapeName="Other">
            <msink:destinationLink direction="with" ref="{3E54E08F-A893-4195-9F93-47E7E57BAF25}"/>
          </msink:context>
        </emma:interpretation>
      </emma:emma>
    </inkml:annotationXML>
    <inkml:trace contextRef="#ctx0" brushRef="#br0">4769-4199 0,'207'-51'16,"1"77"-16,51 25 0,26 27 16,-52 0-1,-51 26 1,-130-27 15,-52 1-15,-78 0-1,-52 0 1,-25 25 0,-1 27-1,78-1 1,78-129 0</inkml:trace>
    <inkml:trace contextRef="#ctx0" brushRef="#br0" timeOffset="1165.095">7257 337 0,'-78'182'0,"-103"-1"15,-104 0 1,-130 53 0,-103 103-1,181-26 1,337-311-1</inkml:trace>
    <inkml:trace contextRef="#ctx0" brushRef="#br0" timeOffset="21383.3695">9719-8682 0,'-51'103'0,"-27"79"16,0 77 0,0 78-1,-25 52 1,25-27 0,0-51-1,26-103 1,52-79-1,-26-51 1,26-26 0,-26-78-1,1-129 1,25 155 0</inkml:trace>
    <inkml:trace contextRef="#ctx0" brushRef="#br0" timeOffset="21958.1498">8864-6764 0,'0'25'15,"26"53"1,26 78-16,-52-130 15,0 0 1,0-26 0,0 0-1,0 0 1,0 0 0,0 0-1,0 0 1,0 51-1,0 27 1,0 0 0,0-26-1,26-26 1,-26 0 0,26-26-1,0 0 1,25-26-1,53-52 1,26-52 0,-1 1 15,-51 51-15,-52 52-1,52-26 1,-52 52-1,-78 0 1,52 0 0</inkml:trace>
    <inkml:trace contextRef="#ctx0" brushRef="#br0" timeOffset="30399.2606">12052-9590 0,'52'52'0,"-26"78"16,-78 103-1,26 0 1,26-155-1,0-26 1,0-52 0,-26 0-1,-78 0 1,-51 26 0,-1 0-1,27 26 1,51 25-1,52 1 1,78-26 0,78 26-1,77-52 1,0-52 0,-77-26 15,-52-52-31,-52-77 15,-26 181 17</inkml:trace>
    <inkml:trace contextRef="#ctx0" brushRef="#br0" timeOffset="31051.7138">12804-8605 0,'26'26'0,"25"0"0,27-52 0,52-26 16,-27-51-16,-51-1 16,0 26-1,-78 1 1,-77-1-1,-79 52 1,53 78 0,-1 25-1,78 27 17,52-26-32,52 0 15,78-52 1,25-26-1,-25-104 1,-1-52 0,-129 156 15</inkml:trace>
    <inkml:trace contextRef="#ctx0" brushRef="#br0" timeOffset="30585.6758">12752-9901 0,'0'52'0,"-78"130"0,-103 25 16,181-207-1</inkml:trace>
    <inkml:trace contextRef="#ctx0" brushRef="#br0" timeOffset="31440.0788">13581-9175 0,'0'104'0,"0"25"0,-26-25 16,78-26 0,26-78-1,52-26 1,-27-52-1,-51 26 1,-26 26 0,0 26-1,-52 0 1,26 26 0,26 52-1,0 26 1,77-26-1,27-53 17,26-102-17,-1-53 1,-155 130 0</inkml:trace>
    <inkml:trace contextRef="#ctx0" brushRef="#br0" timeOffset="32278.9472">14955-9771 0,'0'78'0,"0"77"0,-52 27 15,0-1 1,26-51 0,0-53-1,26-25 1,-26 0 0,-25-26-1,25-26 1,0 0-1,0 26 1,52-26 0,26 52-1,51-26 17,79-26-17,-27-26 1,-25 0-1,-52 0 1,-78 26 0,26 0-1,-1 26 1,1 0 0,78 0-1,26-26 1,-1 0-1,-25-52 1,-52 0 0,-52 0-1,-104-51 1,-51 77 0,-1 26-1,26 26 16,105 25-15,50 1 0,53 26-1,78 26 1,51-27 0,26-25-1,-25-26 1,-27 26-1,-103-26 1,-52-52 0,-26 26-1</inkml:trace>
    <inkml:trace contextRef="#ctx0" brushRef="#br0" timeOffset="2563.209">9486-4432 0,'26'52'0,"26"181"0,77 130 15,1 104 1,26 103 0,51 78-1,0-26 1,27-26-1,-1-26 1,0-103 0,-77-182-1,-53-52 1,-77-181 0,-26-52-1,-103-207 1,-53-78-1,26-52 1,-51 77 0,51 105-1,104 129 17,26 26-17,-25 0 1,-1 26-1,-104 103 1,-51 79 0,-27 25-1,-25-26 1,26-25 0,77-53-1,52-25 1,156-104-1,155-52 17,-233 52-32</inkml:trace>
    <inkml:trace contextRef="#ctx0" brushRef="#br0" timeOffset="16805.5211">959 3888 0,'0'0'0</inkml:trace>
    <inkml:trace contextRef="#ctx0" brushRef="#br0" timeOffset="3841.8997">15370-4354 0,'0'104'0,"-78"155"15,-26 104-15,-77 103 16,-1 104 0,1 52-1,-1 26 1,27-129 15,-1 51-31,53-26 31,-1-129-15,52-78 15,26-182-15,52-129-1,52-181 1,52-260 0,25-103-1,-155 518 1</inkml:trace>
    <inkml:trace contextRef="#ctx0" brushRef="#br0" timeOffset="4307.9376">14773-4302 0,'26'0'0,"52"52"0,0 155 16,26 130-16,-1 129 15,27 27 1,51 51 0,1-51-1,51 51 1,-26 0-1,27-51 1,-27-79 0,-52-77-1,-77-129 1,-52-131 15,-52-77-31,-129-129 16,-79-182-1,-25-78 1,259 389 0</inkml:trace>
  </inkml:traceGroup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7:38.9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D5F16F3-A81A-4735-B2A1-DABE243D5FDF}" emma:medium="tactile" emma:mode="ink">
          <msink:context xmlns:msink="http://schemas.microsoft.com/ink/2010/main" type="writingRegion" rotatedBoundingBox="18398,13844 24576,13844 24576,15720 18398,15720"/>
        </emma:interpretation>
      </emma:emma>
    </inkml:annotationXML>
    <inkml:traceGroup>
      <inkml:annotationXML>
        <emma:emma xmlns:emma="http://www.w3.org/2003/04/emma" version="1.0">
          <emma:interpretation id="{A70FFA72-2D60-42F0-BB77-FF3F3A62AB2A}" emma:medium="tactile" emma:mode="ink">
            <msink:context xmlns:msink="http://schemas.microsoft.com/ink/2010/main" type="paragraph" rotatedBoundingBox="18398,13844 24576,13844 24576,15720 18398,157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2D0A358-F0C9-4456-8460-895691786228}" emma:medium="tactile" emma:mode="ink">
              <msink:context xmlns:msink="http://schemas.microsoft.com/ink/2010/main" type="line" rotatedBoundingBox="18398,13844 24576,13844 24576,15720 18398,15720"/>
            </emma:interpretation>
          </emma:emma>
        </inkml:annotationXML>
        <inkml:traceGroup>
          <inkml:annotationXML>
            <emma:emma xmlns:emma="http://www.w3.org/2003/04/emma" version="1.0">
              <emma:interpretation id="{9DC17198-7AAF-4518-A056-02494B87B7A8}" emma:medium="tactile" emma:mode="ink">
                <msink:context xmlns:msink="http://schemas.microsoft.com/ink/2010/main" type="inkWord" rotatedBoundingBox="18544,13305 24676,14067 24470,15726 18338,14964"/>
              </emma:interpretation>
              <emma:one-of disjunction-type="recognition" id="oneOf0">
                <emma:interpretation id="interp0" emma:lang="it-IT" emma:confidence="0">
                  <emma:literal>AKIRA</emma:literal>
                </emma:interpretation>
                <emma:interpretation id="interp1" emma:lang="it-IT" emma:confidence="0">
                  <emma:literal>Nakata</emma:literal>
                </emma:interpretation>
                <emma:interpretation id="interp2" emma:lang="it-IT" emma:confidence="0">
                  <emma:literal>datala</emma:literal>
                </emma:interpretation>
                <emma:interpretation id="interp3" emma:lang="it-IT" emma:confidence="0">
                  <emma:literal>arala</emma:literal>
                </emma:interpretation>
                <emma:interpretation id="interp4" emma:lang="it-IT" emma:confidence="0">
                  <emma:literal>titilla</emma:literal>
                </emma:interpretation>
              </emma:one-of>
            </emma:emma>
          </inkml:annotationXML>
          <inkml:trace contextRef="#ctx0" brushRef="#br0">-9749 229 0,'-68'46'0,"-47"0"16,-22 22-16,23 24 0,45-1 15,23-22 1,1 0 0,45-46-1,0-23 1,45-92 15,24-22-15,-23-46-1,-46 160 1</inkml:trace>
          <inkml:trace contextRef="#ctx0" brushRef="#br0" timeOffset="255.8692">-10252 69 0,'23'92'0,"46"68"0,-1 46 16,24-46 0,-24 0-1,1-46 1,-23-45-1,0-69 1,-1-91 0,24-24-1,-69 115 1</inkml:trace>
          <inkml:trace contextRef="#ctx0" brushRef="#br0" timeOffset="835.9695">-8902 618 0,'-114'69'0,"-1"0"16,1 22-16,45-45 15,23 0 1,46-24 0,0 1 30,23-114-46,46-24 0,-46-22 16,0-23 15,-69 68-15,0 47 0,46 68-1,0-23 1,46 91-1,46 115 1,-24 23 0,24-69-1,-47-23 1,-22-45 0,0-46-1,-46-92 1,69-114-1,-46 160 1</inkml:trace>
          <inkml:trace contextRef="#ctx0" brushRef="#br0" timeOffset="1599.6707">-8101 618 0,'183'115'0,"-23"-1"16,0-22 0,-45-24-1,-69-68 1,-1-68-1,-45-24 1,0 92 0</inkml:trace>
          <inkml:trace contextRef="#ctx0" brushRef="#br0" timeOffset="1387.7486">-8124 298 0,'69'46'0,"22"-23"16,1-1-16,45 24 0,-22-23 15,-1 23 1,-22 0 0,-47-24-1,-45 1 1,-68-23 15,-47-45-15,1-1-1,-23-23 1,137 69-16</inkml:trace>
          <inkml:trace contextRef="#ctx0" brushRef="#br0" timeOffset="2523.5344">-5469 275 0,'-69'69'0,"-68"22"0,-24 1 16,-45 22 0,1 23-1,67-45 1,47-1 0,68-68-1,23 23 1,46 0-1,91 23 1,46 22 0,23 1 15,-23-24-31,-46 1 16,-68-23 15,-69-46-16,-23-46 1,-23-69 0,23 1-1,0-46 1,23 160 0</inkml:trace>
          <inkml:trace contextRef="#ctx0" brushRef="#br0" timeOffset="2875.1104">-5492 115 0,'114'91'0,"-68"1"0,-46 68 15,0 23 1,23 0 0,0 0-1,0-23 1,-1-68 0,-22-46-1,0-46 1,0-46-1,69-46 17,-23 24-32,-46 68 31</inkml:trace>
          <inkml:trace contextRef="#ctx0" brushRef="#br0" timeOffset="3443.4916">-4165 1099 0,'-160'160'0,"45"-91"0,-22 22 16,45-22 0,24-1-1,22-22 1,23-23 0,0-46-1,69-91 1,0-24-1,-46-22 1,-23 23 0,-23 68-1,23 92 1,46-23 15,46 46-15,22 91-1,-22 46 1,23 0 0,-1 0-1,-45-45 1,-23-70 0,-23-90-1,0-70 1,0 92-1</inkml:trace>
        </inkml:traceGroup>
      </inkml:traceGroup>
    </inkml:traceGroup>
  </inkml:traceGroup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17:42.9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BBC8A09-D269-4126-A005-4C40BD361180}" emma:medium="tactile" emma:mode="ink">
          <msink:context xmlns:msink="http://schemas.microsoft.com/ink/2010/main" type="writingRegion" rotatedBoundingBox="21921,15125 24416,15125 24416,17071 21921,17071"/>
        </emma:interpretation>
      </emma:emma>
    </inkml:annotationXML>
    <inkml:traceGroup>
      <inkml:annotationXML>
        <emma:emma xmlns:emma="http://www.w3.org/2003/04/emma" version="1.0">
          <emma:interpretation id="{007DBA33-0E6C-483C-92E8-27E9FF273B74}" emma:medium="tactile" emma:mode="ink">
            <msink:context xmlns:msink="http://schemas.microsoft.com/ink/2010/main" type="paragraph" rotatedBoundingBox="21921,15125 24416,15125 24416,17071 21921,1707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7E435D4-44F6-4966-A4C9-C36F9F050770}" emma:medium="tactile" emma:mode="ink">
              <msink:context xmlns:msink="http://schemas.microsoft.com/ink/2010/main" type="line" rotatedBoundingBox="21921,15125 24416,15125 24416,17071 21921,17071"/>
            </emma:interpretation>
          </emma:emma>
        </inkml:annotationXML>
        <inkml:traceGroup>
          <inkml:annotationXML>
            <emma:emma xmlns:emma="http://www.w3.org/2003/04/emma" version="1.0">
              <emma:interpretation id="{BF7CBCB3-BC56-4F13-9128-5E4E23445808}" emma:medium="tactile" emma:mode="ink">
                <msink:context xmlns:msink="http://schemas.microsoft.com/ink/2010/main" type="inkWord" rotatedBoundingBox="21921,15125 24416,15125 24416,17071 21921,17071"/>
              </emma:interpretation>
              <emma:one-of disjunction-type="recognition" id="oneOf0">
                <emma:interpretation id="interp0" emma:lang="it-IT" emma:confidence="0">
                  <emma:literal>T</emma:literal>
                </emma:interpretation>
                <emma:interpretation id="interp1" emma:lang="it-IT" emma:confidence="0">
                  <emma:literal>+</emma:literal>
                </emma:interpretation>
                <emma:interpretation id="interp2" emma:lang="it-IT" emma:confidence="0">
                  <emma:literal>7</emma:literal>
                </emma:interpretation>
                <emma:interpretation id="interp3" emma:lang="it-IT" emma:confidence="0">
                  <emma:literal>¥</emma:literal>
                </emma:interpretation>
                <emma:interpretation id="interp4" emma:lang="it-IT" emma:confidence="0">
                  <emma:literal>&gt;</emma:literal>
                </emma:interpretation>
              </emma:one-of>
            </emma:emma>
          </inkml:annotationXML>
          <inkml:trace contextRef="#ctx0" brushRef="#br0">0 0 0,'46'23'0,"69"0"16,45 46-16,46 45 0,23-22 16,45 45 15,24-22-16,-24 22 1,24-23 0,-69-22-1,-69-1 1,-46-45 0,-45 0-1,-46-23 1,-46 0-1,-69-46 1,1-46 0,-47 23-1,138 46 1</inkml:trace>
          <inkml:trace contextRef="#ctx0" brushRef="#br0" timeOffset="723.6605">1396 962 0,'-23'22'0,"-68"24"16,-46 46-16,-24-1 0,24 1 15,46-24 1,22 1 0,23-23-1,23-23 1,0-23 15,69-69-15,46-45-1,-24-24 1,-22-22 0,-69 46-1,-23 45 1,46 69-1,0 23 1,23 0 0,69 91-1,22 69 1,1 46 0,-1-23-1,-22-23 1,-24-45-1,24-184 1,-92 46 0</inkml:trace>
        </inkml:traceGroup>
      </inkml:traceGroup>
    </inkml:traceGroup>
  </inkml:traceGroup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4:23.2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FE3E86A-525A-4CB7-9F3D-D544F133C543}" emma:medium="tactile" emma:mode="ink">
          <msink:context xmlns:msink="http://schemas.microsoft.com/ink/2010/main" type="writingRegion" rotatedBoundingBox="2056,5544 10161,5669 9997,16319 1892,16194"/>
        </emma:interpretation>
      </emma:emma>
    </inkml:annotationXML>
    <inkml:traceGroup>
      <inkml:annotationXML>
        <emma:emma xmlns:emma="http://www.w3.org/2003/04/emma" version="1.0">
          <emma:interpretation id="{0D4A0471-359E-48DB-A013-186C0C7C60DD}" emma:medium="tactile" emma:mode="ink">
            <msink:context xmlns:msink="http://schemas.microsoft.com/ink/2010/main" type="paragraph" rotatedBoundingBox="2248,11203 4159,4641 7642,5655 5731,1221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5934291-0279-42CF-9741-C01BA3CD8272}" emma:medium="tactile" emma:mode="ink">
              <msink:context xmlns:msink="http://schemas.microsoft.com/ink/2010/main" type="line" rotatedBoundingBox="2248,11203 4159,4641 7642,5655 5731,12218"/>
            </emma:interpretation>
          </emma:emma>
        </inkml:annotationXML>
        <inkml:traceGroup>
          <inkml:annotationXML>
            <emma:emma xmlns:emma="http://www.w3.org/2003/04/emma" version="1.0">
              <emma:interpretation id="{3FC97135-8FFB-478C-9BC3-18BF2E70BB27}" emma:medium="tactile" emma:mode="ink">
                <msink:context xmlns:msink="http://schemas.microsoft.com/ink/2010/main" type="inkWord" rotatedBoundingBox="2248,11203 4159,4641 7642,5655 5731,12218"/>
              </emma:interpretation>
              <emma:one-of disjunction-type="recognition" id="oneOf0">
                <emma:interpretation id="interp0" emma:lang="it-IT" emma:confidence="0">
                  <emma:literal>R</emma:literal>
                </emma:interpretation>
                <emma:interpretation id="interp1" emma:lang="it-IT" emma:confidence="0">
                  <emma:literal>à</emma:literal>
                </emma:interpretation>
                <emma:interpretation id="interp2" emma:lang="it-IT" emma:confidence="0">
                  <emma:literal>*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@</emma:literal>
                </emma:interpretation>
              </emma:one-of>
            </emma:emma>
          </inkml:annotationXML>
          <inkml:trace contextRef="#ctx0" brushRef="#br0">1212 4188 0,'46'91'0,"-24"69"16,-22 92-1,0 46 1,0 22 0,-22-23-1,22-45 1,0 0 0,0-115-1,0-91 1,0-46-1,0-23 1,-46-206 0,23-137-1,23 366 1</inkml:trace>
          <inkml:trace contextRef="#ctx0" brushRef="#br0" timeOffset="527.3639">937 4050 0,'0'46'0,"-68"91"0,-70 24 15,24-47 1,45 0 0,69-91-1,0-46 1,69-160 0,45-23-1,46 46 1,-22 46-1,-47 45 1,-22 69 0,0 69-1,22 68 1,1 0 0,-1-22-1,1-47 1,-24-45-1,-45 0 1,-46-46 15,-45 0-15,-70-45 0,138 68-1</inkml:trace>
          <inkml:trace contextRef="#ctx0" brushRef="#br0" timeOffset="-1041.0556">1624 778 0,'0'46'16,"23"91"-16,-1 115 0,1 45 31,-23-22-15,0-23-1,-23-1 1,-45 1-1,-47-46 1,-45-69 0,-69-91-1,-45-92 1,22-91 0,23-69-1,23-69 1,92-22-1,68-46 1,115 0 0,22 22 15,69 47-31,46 45 31,-23 114-15,-22 92-1,45 138 1,45 45 0,24 46-1,22-23 1,24-46 0,22-68-1,23-92 1,-46-91-1,-22-46 1,-46-24 0,-46-21-1,-92 21 1,-68 47 0,-46 23-1,-46 45 1,-46 69-1,92 0 1</inkml:trace>
        </inkml:traceGroup>
      </inkml:traceGroup>
    </inkml:traceGroup>
    <inkml:traceGroup>
      <inkml:annotationXML>
        <emma:emma xmlns:emma="http://www.w3.org/2003/04/emma" version="1.0">
          <emma:interpretation id="{CBB3A30D-950D-4934-BAD9-D7A35F619EFB}" emma:medium="tactile" emma:mode="ink">
            <msink:context xmlns:msink="http://schemas.microsoft.com/ink/2010/main" type="paragraph" rotatedBoundingBox="2425,11968 10062,12085 10024,14611 2386,144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2DBD568-69C4-42C4-81F2-BF711FA02AB2}" emma:medium="tactile" emma:mode="ink">
              <msink:context xmlns:msink="http://schemas.microsoft.com/ink/2010/main" type="line" rotatedBoundingBox="2424,11968 10062,12085 10024,14611 2386,14493"/>
            </emma:interpretation>
          </emma:emma>
        </inkml:annotationXML>
        <inkml:traceGroup>
          <inkml:annotationXML>
            <emma:emma xmlns:emma="http://www.w3.org/2003/04/emma" version="1.0">
              <emma:interpretation id="{5FDE85DB-596C-4CAC-AA10-ACCD4F6E886C}" emma:medium="tactile" emma:mode="ink">
                <msink:context xmlns:msink="http://schemas.microsoft.com/ink/2010/main" type="inkWord" rotatedBoundingBox="2424,11968 10062,12085 10024,14611 2386,14493"/>
              </emma:interpretation>
              <emma:one-of disjunction-type="recognition" id="oneOf1">
                <emma:interpretation id="interp5" emma:lang="it-IT" emma:confidence="0">
                  <emma:literal>rapporto</emma:literal>
                </emma:interpretation>
                <emma:interpretation id="interp6" emma:lang="it-IT" emma:confidence="0">
                  <emma:literal>Papp orto</emma:literal>
                </emma:interpretation>
                <emma:interpretation id="interp7" emma:lang="it-IT" emma:confidence="0">
                  <emma:literal>Pappo orto</emma:literal>
                </emma:interpretation>
                <emma:interpretation id="interp8" emma:lang="it-IT" emma:confidence="0">
                  <emma:literal>rapporta</emma:literal>
                </emma:interpretation>
                <emma:interpretation id="interp9" emma:lang="it-IT" emma:confidence="0">
                  <emma:literal>rapp orto</emma:literal>
                </emma:interpretation>
              </emma:one-of>
            </emma:emma>
          </inkml:annotationXML>
          <inkml:trace contextRef="#ctx0" brushRef="#br0" timeOffset="1199.2648">-1031 6339 0,'46'114'0,"-46"69"0,0 115 15,0-47 1,23-45 0,0-68-1,0-93 1,-23-45-1,0-23 1,-46-183 0,46-68-1,-23 91 1,69 46 0,22 22-1,24 69 1,22 23-1,1 46 1,-24 23 0,-45 0-1,-23-23 1,-23-23 15,-46-46-15,46-46-1,0 92 1</inkml:trace>
          <inkml:trace contextRef="#ctx0" brushRef="#br0" timeOffset="1831.125">68 7323 0,'114'22'0,"-22"-22"0,22-45 0,0-47 16,-45-22-1,-46-1 1,-69 1-1,-68 22 1,-24 70 0,-22 44-1,0 93 1,69 68 0,45 0-1,92-23 1,68-68-1,46-47 1,-23-67 0,1-47-1,-47-23 1,-45 24 15,-46 45-15,0 23-1,0 23 1,23 91 0,23 46-1,22-45 1,47-24 0,-1-68-1,1-92 1,-24-91-1,-91 160 1</inkml:trace>
          <inkml:trace contextRef="#ctx0" brushRef="#br0" timeOffset="2796.0058">2081 7185 0,'0'115'0,"0"22"0,23 69 15,-23 137 1,23-68 0,-23-23-1,23-47 1,-46-90-1,0-69 1,-23-69 15,-22-229-15,22-23 0,0-22-1,46 297 1</inkml:trace>
          <inkml:trace contextRef="#ctx0" brushRef="#br0" timeOffset="2480.564">1303 7117 0,'23'343'0,"-23"-69"16,0 70-1,0-47 1,23-45 0,-23-69-1,0-91 1,0-92-1,-46-161 1,23-113 0,1-24-1,-24 1 17,23 45-1,-23 46-31,69 137 15,0 24 1,46-1 0,-1 23-1,47 46 1,22 23 0,0 45-1,-22-22 1,-93 0-1,-67-1 1,-70-45 0,-91-23 15,23 0-31,46-23 16,91-45-1,115 22 1,91-23 15,23-22-15,-183 91-1</inkml:trace>
          <inkml:trace contextRef="#ctx0" brushRef="#br0" timeOffset="3153.4414">1898 7071 0,'206'-23'16,"-46"23"-16,69 114 0,-46-22 15,-68 22 1,-92 1 0,-69-47-1,-114-22 1,-23-46 0,-23-46 15,-23-22-16,160 68 1,115-138 0,91 93 15,69 22-31,-206 23 16</inkml:trace>
          <inkml:trace contextRef="#ctx0" brushRef="#br0" timeOffset="4863.468">2997 7780 0,'23'23'16,"68"-23"-16,46-23 0,24-45 0,-1-1 31,-46 0-15,-91-22-1,-46-24 1,-91 1 0,-115 22 15,23 138-16,92 46 1,68 22 0,92 46-1,45-45 1,23-47 0,47-68-1,-24-91 1,23-92-1,-68 0 1,-47 23 0,1 45 15,0 115-31,-69 46 16,46-23-1,0 68 16,-23 69-15,23 1 0,0-24-1,-1-46 1,-22-91 0,0 0-1,0-68 1,-22-69-1,44 22 1,1 46 0,69 1-1,22 45 1,46 69 0,-22 22-1,-47-22 1,-45 0-1,-69-46 1,-23-69 0,24-45 15,44-46-15,47-46-1,23 23 1,-1 22-1,-22 116 1,-1-24 0,-45 69-1,-23 0 1,23 137 0,-23 92-1,23 69 1,-46-1-1,69-45 1,-23-92 0,0-91-1,-46-69 1,-23-138 0,-23-113-1,-22-24 1,-1 69 15,47 92-15,68 91-1,-1 46 1,116-23 0,45 45-1,46-22 1,-1 0-1,-67-23 1,-70 0 0,-68 0-1,-69 23 1,-45 23 0,-24 68-1,24 69 1,114-68-1,68 45 1,69-23 0,46-45 31,23-69-47,-23-46 15,-69-69 1,-114-68-1,-114-46 1,-115 69 0,-46 22-1,0 115 1,92 69 0,69 45-1,136 70 1,116 44-1,45-45 1,-46-114 0,-160-69-1</inkml:trace>
        </inkml:traceGroup>
      </inkml:traceGroup>
    </inkml:traceGroup>
    <inkml:traceGroup>
      <inkml:annotationXML>
        <emma:emma xmlns:emma="http://www.w3.org/2003/04/emma" version="1.0">
          <emma:interpretation id="{1DB30DC2-C999-42C4-A3AC-E3B78B36990A}" emma:medium="tactile" emma:mode="ink">
            <msink:context xmlns:msink="http://schemas.microsoft.com/ink/2010/main" type="paragraph" rotatedBoundingBox="1926,14260 9522,15057 9353,16671 1756,1587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7A14C4B-8C50-4708-B525-F066A950C3E5}" emma:medium="tactile" emma:mode="ink">
              <msink:context xmlns:msink="http://schemas.microsoft.com/ink/2010/main" type="line" rotatedBoundingBox="1926,14260 9522,15057 9353,16671 1756,15874"/>
            </emma:interpretation>
          </emma:emma>
        </inkml:annotationXML>
        <inkml:traceGroup>
          <inkml:annotationXML>
            <emma:emma xmlns:emma="http://www.w3.org/2003/04/emma" version="1.0">
              <emma:interpretation id="{C6949686-349A-4ED5-ACBB-2DE7001BB014}" emma:medium="tactile" emma:mode="ink">
                <msink:context xmlns:msink="http://schemas.microsoft.com/ink/2010/main" type="inkWord" rotatedBoundingBox="1926,14260 9522,15057 9353,16671 1756,15874"/>
              </emma:interpretation>
              <emma:one-of disjunction-type="recognition" id="oneOf2">
                <emma:interpretation id="interp10" emma:lang="it-IT" emma:confidence="0">
                  <emma:literal>Posson</emma:literal>
                </emma:interpretation>
                <emma:interpretation id="interp11" emma:lang="it-IT" emma:confidence="0">
                  <emma:literal>Posso n</emma:literal>
                </emma:interpretation>
                <emma:interpretation id="interp12" emma:lang="it-IT" emma:confidence="0">
                  <emma:literal>Pois con</emma:literal>
                </emma:interpretation>
                <emma:interpretation id="interp13" emma:lang="it-IT" emma:confidence="0">
                  <emma:literal>Pois Non</emma:literal>
                </emma:interpretation>
                <emma:interpretation id="interp14" emma:lang="it-IT" emma:confidence="0">
                  <emma:literal>Poison</emma:literal>
                </emma:interpretation>
              </emma:one-of>
            </emma:emma>
          </inkml:annotationXML>
          <inkml:trace contextRef="#ctx0" brushRef="#br0" timeOffset="5894.7576">-1534 8673 0,'183'-23'0,"-23"46"16,115 45 0,45 47-16,0-1 31,-68 23-16,-160-45 1,-115-23 0,-115-1-1,-90-45 1,-47-23 0,0-23-1,115 23 1,69 0-1,91 0 1,137 46 0,46 23-1,46-1 1,-229-68 0</inkml:trace>
          <inkml:trace contextRef="#ctx0" brushRef="#br0" timeOffset="5487.5154">-939 8879 0,'23'91'0,"0"92"0,-23 69 16,0 23 0,22-24-1,24-68 1,-46-45 0,23-93-1,-23-45 1,-69-91-1,-22-207 1,-1-22 0,92 320-1</inkml:trace>
          <inkml:trace contextRef="#ctx0" brushRef="#br0" timeOffset="6363.5256">45 10046 0,'23'23'0,"0"22"16,45 24-16,24-23 0,68-23 15,23-46 17,-23-46-32,-23-45 15,-91-1 1,-46-22 31,-114 0-47,-46 22 15,-46 69 1,0 92 0,46 69-1,91 45 1,69-23 0,114-22-1,46-24 1,46-114-1,46-91 1,-23-46 0,-229 160-1</inkml:trace>
          <inkml:trace contextRef="#ctx0" brushRef="#br0" timeOffset="6667.2482">1326 9474 0,'0'68'16,"0"1"-16,0 68 0,23 0 0,-46 69 16,0-23 15,46-68-16,-46-69 1,23-46 0,23-69-1,0-114 1,69-46 0,-92 229-1</inkml:trace>
          <inkml:trace contextRef="#ctx0" brushRef="#br0" timeOffset="7199.4952">2493 9794 0,'92'-69'0,"-161"1"0,-68-24 16,-23 69 0,-23 23-1,45 0 1,92 46 0,46 23-1,138 45 1,68 23-1,45 24 1,-22-1 15,-91-23-15,-93-45 0,-136-24-1,-115-22 1,-46 0-1,-22-46 1,90 0 0,139-23-1,113-69 1,184-45 0,23 0-1,-1-23 1,-274 160 15</inkml:trace>
          <inkml:trace contextRef="#ctx0" brushRef="#br0" timeOffset="8087.2246">3363 9519 0,'-229'-68'0,"115"159"0,22-22 0,69 22 15,69 1 1,68 22 0,92 1-1,0-47 1,-23 70 15,-45-1-15,-138-68-1,-92-1 1,-68 24 0,-46-115-1,23 0 1,46-23-1,114-45 1,160 22 0,92-22-1,68-1 1,-45 92 0,-69 23-1,-91 0 1,-47 0-1,-45-23 1,0 45 0,23 1 15,69 0-15,68 0-1,46-46 1,-23-23-1,-23-69 1,-114-22 0,-69-23-1,-91-46 1,-115 22 0,0 70-1,0 91 1,69 69-1,68 45 1,115 46 0,92 0-1,22 0 1,0-91 0,46-92-1,-22-91 16,-1-69-15,-160 183-16</inkml:trace>
          <inkml:trace contextRef="#ctx0" brushRef="#br0" timeOffset="8515.952">5285 9634 0,'0'137'0,"0"0"16,23 1-1,-23-24 1,23-91 0,0-23-1,-1-23 1,24-91-1,0-47 17,46 47-17,-47 91 1,24 46 0,22 114-1,-45 46 1,23 23-1,-23-45 1,-23-70 0,-23-91-1,-23-160 1,23 160 0</inkml:trace>
        </inkml:traceGroup>
      </inkml:traceGroup>
    </inkml:traceGroup>
  </inkml:traceGroup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5:18.3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87838D8-50D5-4F84-9AAC-270EB1BF164F}" emma:medium="tactile" emma:mode="ink">
          <msink:context xmlns:msink="http://schemas.microsoft.com/ink/2010/main" type="writingRegion" rotatedBoundingBox="8704,5479 18200,6123 18030,8631 8534,7987"/>
        </emma:interpretation>
      </emma:emma>
    </inkml:annotationXML>
    <inkml:traceGroup>
      <inkml:annotationXML>
        <emma:emma xmlns:emma="http://www.w3.org/2003/04/emma" version="1.0">
          <emma:interpretation id="{FAB6F874-606D-416B-B73B-A35CB7A82893}" emma:medium="tactile" emma:mode="ink">
            <msink:context xmlns:msink="http://schemas.microsoft.com/ink/2010/main" type="paragraph" rotatedBoundingBox="8704,5479 18200,6123 18030,8631 8534,79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5B8C8F5-5795-4C27-8BA5-0C1992CE9F30}" emma:medium="tactile" emma:mode="ink">
              <msink:context xmlns:msink="http://schemas.microsoft.com/ink/2010/main" type="line" rotatedBoundingBox="8704,5479 18200,6123 18030,8631 8534,7987"/>
            </emma:interpretation>
          </emma:emma>
        </inkml:annotationXML>
        <inkml:traceGroup>
          <inkml:annotationXML>
            <emma:emma xmlns:emma="http://www.w3.org/2003/04/emma" version="1.0">
              <emma:interpretation id="{47D870DA-D15E-4BD3-A68F-98C1732857C8}" emma:medium="tactile" emma:mode="ink">
                <msink:context xmlns:msink="http://schemas.microsoft.com/ink/2010/main" type="inkWord" rotatedBoundingBox="13973,5836 18200,6123 18030,8631 13803,8344">
                  <msink:destinationLink direction="with" ref="{7846551D-8CCB-46A4-BA27-632EE86633CD}"/>
                </msink:context>
              </emma:interpretation>
              <emma:one-of disjunction-type="recognition" id="oneOf0">
                <emma:interpretation id="interp0" emma:lang="it-IT" emma:confidence="0">
                  <emma:literal>=fyy</emma:literal>
                </emma:interpretation>
                <emma:interpretation id="interp1" emma:lang="it-IT" emma:confidence="0">
                  <emma:literal>= fyy</emma:literal>
                </emma:interpretation>
                <emma:interpretation id="interp2" emma:lang="it-IT" emma:confidence="0">
                  <emma:literal>= Easy</emma:literal>
                </emma:interpretation>
                <emma:interpretation id="interp3" emma:lang="it-IT" emma:confidence="0">
                  <emma:literal>=Fyy</emma:literal>
                </emma:interpretation>
                <emma:interpretation id="interp4" emma:lang="it-IT" emma:confidence="0">
                  <emma:literal>= Edy</emma:literal>
                </emma:interpretation>
              </emma:one-of>
            </emma:emma>
          </inkml:annotationXML>
          <inkml:trace contextRef="#ctx0" brushRef="#br0">12173 320 0,'-206'23'16,"-69"46"-16,-45 45 16,22-22-1,69 22 1,92 1-1,91-24 1,115-45 0,160 0-1,68-23 1,-22-23 0,-138 0-1,-114 23 1,-69-23-1,-182 91 1,-93 24 0,1 22 15,91 46-31,92 0 31,137-23-31,91-23 16,138-45 15,114-23-15,23-69-1,-68 0 1,-161-23 0,-114 0-1,-92-23 1,-68 0-1,137 46 1</inkml:trace>
          <inkml:trace contextRef="#ctx0" brushRef="#br0" timeOffset="1043.9854">12516 1693 0,'0'46'0,"-23"23"0,0 68 16,0 0-16,46-22 15,0-24 1,23-45 0,22-46-1,47-69 17,22-91-17,-68 23 1,-46 23-1,0 45 1,-23 46 0,0 23-1,-23 46 1,23 68 0,23 46-1,45 23 1,-22 1-1,-23-24 1,-23-46 0,-69-45-1,-91-23 1,-92-46 0,24 0-1,44 0 16,116 0-15,136-23 0,116-69-1,-184 92 1</inkml:trace>
          <inkml:trace contextRef="#ctx0" brushRef="#br0" timeOffset="1664.1263">13843 1831 0,'0'23'0,"-23"68"15,0 46-15,46 1 0,69-1 16,-24-114 15,24-23-31,-1-69 16,1-22-1,-23-47 1,-24 47 0,-22 22 15,-23 23-15,0 46-1,0 23 1,23 115-1,23 22 1,23 23 0,-24-46-1,-22 0 1,-46-68 0,-68-23-1,-92-23 1,-46-23-1,23 23 1,160-46 0,46 23-1</inkml:trace>
          <inkml:trace contextRef="#ctx0" brushRef="#br0" timeOffset="-36876.416">5262 1350 0,'69'23'15,"22"-23"-15,92 0 0,0 0 16,23-23-1,-23 23 1,-68 0 0,-47 23-1,-68-23 1,0 0 0,-45 0-1,-161 46 1,0-23-1,206-23 1</inkml:trace>
          <inkml:trace contextRef="#ctx0" brushRef="#br0" timeOffset="-36584.4126">5102 2014 0,'183'23'0,"23"0"16,68-23-16,1 0 15,-69-23 1,-114 23 0,-70 0 15,-44 0-31,22 0 15,-92 23 1,0-46 0,92 23-1</inkml:trace>
          <inkml:trace contextRef="#ctx0" brushRef="#br0" timeOffset="-35492.5738">8077 2014 0,'45'0'0,"47"0"0,45 23 16,92-23-16,0 23 15,-23-23 1,-69 22-1,-91-22 1,-23 0 15,-46-22-31,23 22 16,0 0 0,-23 0-1,23 0 1,69-23-1,-69 23 1</inkml:trace>
        </inkml:traceGroup>
      </inkml:traceGroup>
    </inkml:traceGroup>
  </inkml:traceGroup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5:11.20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846551D-8CCB-46A4-BA27-632EE86633CD}" emma:medium="tactile" emma:mode="ink">
          <msink:context xmlns:msink="http://schemas.microsoft.com/ink/2010/main" type="inkDrawing" rotatedBoundingBox="13618,8537 19224,8870 19216,8995 13611,8663" semanticType="underline" shapeName="Other">
            <msink:sourceLink direction="with" ref="{47D870DA-D15E-4BD3-A68F-98C1732857C8}"/>
          </msink:context>
        </emma:interpretation>
      </emma:emma>
    </inkml:annotationXML>
    <inkml:trace contextRef="#ctx0" brushRef="#br0">0 0 0,'46'23'31,"366"0"-31,-115 0 0,46-23 16,69 0 15,69 0-16,22 22 1,46 1 0,-22 23-1,-47-23 1,1 23 0,-92-1-1,-69-22 1,-114 0-1,-91-23 1,-70 0 0,-45 0 15,-45 23-31,-139 0 31,-21-23-31,205 0 16</inkml:trace>
  </inkml:traceGroup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6:10.8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B772A1B-0C61-4974-93B8-922721156EF1}" emma:medium="tactile" emma:mode="ink">
          <msink:context xmlns:msink="http://schemas.microsoft.com/ink/2010/main" type="writingRegion" rotatedBoundingBox="20133,6565 29927,6188 30118,11165 20325,11543"/>
        </emma:interpretation>
      </emma:emma>
    </inkml:annotationXML>
    <inkml:traceGroup>
      <inkml:annotationXML>
        <emma:emma xmlns:emma="http://www.w3.org/2003/04/emma" version="1.0">
          <emma:interpretation id="{7672B720-9858-49E4-B58F-DAE4D4E6EF03}" emma:medium="tactile" emma:mode="ink">
            <msink:context xmlns:msink="http://schemas.microsoft.com/ink/2010/main" type="paragraph" rotatedBoundingBox="20133,6565 29927,6188 30014,8463 20221,884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F53E1AD-2895-4F10-9D10-12CE48ED5BA7}" emma:medium="tactile" emma:mode="ink">
              <msink:context xmlns:msink="http://schemas.microsoft.com/ink/2010/main" type="line" rotatedBoundingBox="20133,6565 29927,6188 30014,8463 20221,8841"/>
            </emma:interpretation>
          </emma:emma>
        </inkml:annotationXML>
        <inkml:traceGroup>
          <inkml:annotationXML>
            <emma:emma xmlns:emma="http://www.w3.org/2003/04/emma" version="1.0">
              <emma:interpretation id="{6DEE0BC5-4511-473F-887F-85EE62978A96}" emma:medium="tactile" emma:mode="ink">
                <msink:context xmlns:msink="http://schemas.microsoft.com/ink/2010/main" type="inkWord" rotatedBoundingBox="20177,7711 24778,7533 24811,8375 20210,8553"/>
              </emma:interpretation>
              <emma:one-of disjunction-type="recognition" id="oneOf0">
                <emma:interpretation id="interp0" emma:lang="it-IT" emma:confidence="0">
                  <emma:literal>-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0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:</emma:literal>
                </emma:interpretation>
              </emma:one-of>
            </emma:emma>
          </inkml:annotationXML>
          <inkml:trace contextRef="#ctx0" brushRef="#br0">16726 2082 0,'46'0'0,"46"0"0,68 23 0,46 0 16,46-23 0,-47 0 15,1 0-31,-45 23 15,-70-23 1,-68 0 0,-23 0-1,-92 0 1,-159 46 0,22-23-1,229-23 1</inkml:trace>
          <inkml:trace contextRef="#ctx0" brushRef="#br0" timeOffset="321.3014">16749 2792 0,'92'23'0,"22"-23"0,115 23 0,69-23 0,22 0 16,-23 0-1,-114 22 1,-68-22 15,-92 0-15,-23 0-1,-23 0 1,-23 0 0,-160-22-1,206 22 1</inkml:trace>
          <inkml:trace contextRef="#ctx0" brushRef="#br0" timeOffset="2177.818">19816 2540 0,'68'0'0,"70"0"0,113 0 16,24 0-16,-1 23 15,-22-23 1,-69 0 0,-114 23-1,-46-23 17,-23 0-32,0 0 15,-46 0 16,-23-23-15,69-46-16,0 69 16</inkml:trace>
        </inkml:traceGroup>
        <inkml:traceGroup>
          <inkml:annotationXML>
            <emma:emma xmlns:emma="http://www.w3.org/2003/04/emma" version="1.0">
              <emma:interpretation id="{2A263A8E-DFF3-4AB5-A7BF-0E44C32BE18C}" emma:medium="tactile" emma:mode="ink">
                <msink:context xmlns:msink="http://schemas.microsoft.com/ink/2010/main" type="inkWord" rotatedBoundingBox="26212,6331 29927,6188 30014,8463 26299,8606">
                  <msink:destinationLink direction="with" ref="{A7DF8382-41B3-4D1A-93A3-F8175E4CEB52}"/>
                </msink:context>
              </emma:interpretation>
              <emma:one-of disjunction-type="recognition" id="oneOf1">
                <emma:interpretation id="interp5" emma:lang="it-IT" emma:confidence="0">
                  <emma:literal>Czz</emma:literal>
                </emma:interpretation>
                <emma:interpretation id="interp6" emma:lang="it-IT" emma:confidence="0">
                  <emma:literal>jazz</emma:literal>
                </emma:interpretation>
                <emma:interpretation id="interp7" emma:lang="it-IT" emma:confidence="0">
                  <emma:literal>Jazz</emma:literal>
                </emma:interpretation>
                <emma:interpretation id="interp8" emma:lang="it-IT" emma:confidence="0">
                  <emma:literal>Fez</emma:literal>
                </emma:interpretation>
                <emma:interpretation id="interp9" emma:lang="it-IT" emma:confidence="0">
                  <emma:literal>Naz</emma:literal>
                </emma:interpretation>
              </emma:one-of>
            </emma:emma>
          </inkml:annotationXML>
          <inkml:trace contextRef="#ctx0" brushRef="#br0" timeOffset="3669.0862">24507 641 0,'-23'0'0,"-115"0"0,-22 46 0,-46-1 16,-23 24 0,46 23-1,23-24 1,69 1 0,68-23-1,114-1 1,69 1-1,24-23 1,-24 0 0,-69 0 15,-68 0-15,-69 22-1,-114 47-15,-92-1 31,1 24-15,-1 45 0,92-23-1,91 1 1,69-1 0,69 0-1,91-45 1,69-46-1,45-24 1,1-22 0,-69-45-1,-69 22 1,-68 0 0,-46 0-1,-23 23 1,-46-23-1,0 0 1,46 23 0</inkml:trace>
          <inkml:trace contextRef="#ctx0" brushRef="#br0" timeOffset="4820.4976">24621 2128 0,'160'23'0,"0"0"0,-22 23 16,-47-23-1,-45-23 1,-23 22-1,0-22 1,-23-45 0,0 45-1</inkml:trace>
          <inkml:trace contextRef="#ctx0" brushRef="#br0" timeOffset="4541.19">24987 1762 0,'69'-23'0,"22"46"0,47 0 0,-1 0 16,-23-23-1,-22 23 1,-69-23 0,-46 0-1,-23 45 1,-91 1-1,-46 23 1,-23 45 0,68 1-1,47-24 1,45 1 0,69-24 15,23-22-16,22 0 1,47 0 0,-1-23-1,-22-1 1,-24-22 0,-22 0-1,-23 0 1,-46-45-1,-23-24 1,46 69 0</inkml:trace>
          <inkml:trace contextRef="#ctx0" brushRef="#br0" timeOffset="5605.684">25559 2288 0,'137'0'0,"47"23"0,67 0 16,-22 23-1,-115-23 1,-68 0 0,-23-23-1,-114 23 1,-70-69 0,161 46-1</inkml:trace>
          <inkml:trace contextRef="#ctx0" brushRef="#br0" timeOffset="5361.534">25834 1739 0,'46'23'15,"22"-23"-15,92 46 0,1 0 0,-47-24 16,-23 24 0,-45-23 15,-46 0-15,-68 46-1,-93 22 1,-22 24-1,0 22 1,69-23 0,91-45-1,46 0 1,46-1 0,45-22-1,46 0 1,23-23-1,-46 0 17,-91-46-32,-46 23 15,-91-69 1,-69-23 0,160 92-1</inkml:trace>
        </inkml:traceGroup>
      </inkml:traceGroup>
    </inkml:traceGroup>
    <inkml:traceGroup>
      <inkml:annotationXML>
        <emma:emma xmlns:emma="http://www.w3.org/2003/04/emma" version="1.0">
          <emma:interpretation id="{A4D5D458-A3E5-46EF-AC57-A137646F77FB}" emma:medium="tactile" emma:mode="ink">
            <msink:context xmlns:msink="http://schemas.microsoft.com/ink/2010/main" type="paragraph" rotatedBoundingBox="26581,9308 30318,10126 30027,11457 26290,1063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F6B7139-BE78-4AB3-A4EB-907982D025D1}" emma:medium="tactile" emma:mode="ink">
              <msink:context xmlns:msink="http://schemas.microsoft.com/ink/2010/main" type="line" rotatedBoundingBox="26581,9308 30318,10126 30027,11457 26290,10639"/>
            </emma:interpretation>
          </emma:emma>
        </inkml:annotationXML>
        <inkml:traceGroup>
          <inkml:annotationXML>
            <emma:emma xmlns:emma="http://www.w3.org/2003/04/emma" version="1.0">
              <emma:interpretation id="{F1FF690F-233E-4E96-A6BE-81C213CB2DF2}" emma:medium="tactile" emma:mode="ink">
                <msink:context xmlns:msink="http://schemas.microsoft.com/ink/2010/main" type="inkWord" rotatedBoundingBox="26581,9308 30318,10126 30027,11457 26290,10639"/>
              </emma:interpretation>
              <emma:one-of disjunction-type="recognition" id="oneOf2">
                <emma:interpretation id="interp10" emma:lang="it-IT" emma:confidence="0">
                  <emma:literal>EXX</emma:literal>
                </emma:interpretation>
                <emma:interpretation id="interp11" emma:lang="it-IT" emma:confidence="0">
                  <emma:literal>Ex x</emma:literal>
                </emma:interpretation>
                <emma:interpretation id="interp12" emma:lang="it-IT" emma:confidence="0">
                  <emma:literal>E XX</emma:literal>
                </emma:interpretation>
                <emma:interpretation id="interp13" emma:lang="it-IT" emma:confidence="0">
                  <emma:literal>[ XX</emma:literal>
                </emma:interpretation>
                <emma:interpretation id="interp14" emma:lang="it-IT" emma:confidence="0">
                  <emma:literal>Exx</emma:literal>
                </emma:interpretation>
              </emma:one-of>
            </emma:emma>
          </inkml:annotationXML>
          <inkml:trace contextRef="#ctx0" brushRef="#br0" timeOffset="8545.25">23889 3890 0,'91'-23'0,"-137"23"0,-91 0 16,-23 23-16,-23 0 0,23 23 16,22-23-1,70 22 1,68 1-1,46 0 1,91 0 0,92 0-1,-46-1 1,-69 1 0,-91-23 15,-46 23-16,-137-1 1,-46 24 0,-46 23-1,46 22 1,115 0 0,68-22-1,115 0 1,68-24-1,91 1 1,47-23 0,-69-46-1,-69 0 1,-69-23 0,-45 23-1,-46-23 1,0-46-1,23 23 1,-23 46 0</inkml:trace>
          <inkml:trace contextRef="#ctx0" brushRef="#br0" timeOffset="9177.1102">24690 4439 0,'45'46'0,"70"69"16,22 68-16,23-46 16,-22 23-1,-1-23 17,-68-68-17,-47-46 1,-22-69-1,-22-114 1,44-23 0,-22 183-1</inkml:trace>
          <inkml:trace contextRef="#ctx0" brushRef="#br0" timeOffset="8896.8259">25536 4554 0,'-23'23'15,"-68"45"-15,-69 47 0,-69-24 0,69 47 32,45-24-17,69-45 1,46-24 0,0-22-1,23-69 1,23-114-1,-46 160 1</inkml:trace>
          <inkml:trace contextRef="#ctx0" brushRef="#br0" timeOffset="9666.3867">25742 4554 0,'46'-23'0,"68"137"0,92 92 0,0 23 15,-46-23 1,-68-23-1,-23-114 1,-69-69 0</inkml:trace>
          <inkml:trace contextRef="#ctx0" brushRef="#br0" timeOffset="9465.2072">26337 4485 0,'0'92'0,"-68"-1"0,-70 24 16,-45-1-1,69 0 1,45-22-1,23-46 1,46-46 0,23-69-1,23-91 1,-46 160 0</inkml:trace>
        </inkml:traceGroup>
      </inkml:traceGroup>
    </inkml:traceGroup>
  </inkml:traceGroup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6:17.0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7DF8382-41B3-4D1A-93A3-F8175E4CEB52}" emma:medium="tactile" emma:mode="ink">
          <msink:context xmlns:msink="http://schemas.microsoft.com/ink/2010/main" type="inkDrawing" rotatedBoundingBox="25148,8565 30939,8909 30935,8971 25145,8627" semanticType="underline" shapeName="Other">
            <msink:sourceLink direction="with" ref="{2A263A8E-DFF3-4AB5-A7BF-0E44C32BE18C}"/>
          </msink:context>
        </emma:interpretation>
      </emma:emma>
    </inkml:annotationXML>
    <inkml:trace contextRef="#ctx0" brushRef="#br0">0 0 0,'91'0'0,"1"23"0,160 23 0,114-23 16,0-1-1,92-22 1,45 23 0,92 0-1,23 0 1,0 23 0,-69-23-1,-46 22 1,-114 1-1,-137-23 1,-138 0 0,-91-46-1,-68 23 17,-116-23-32,161 23 15</inkml:trace>
  </inkml:traceGroup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5:23.9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6DDDC38-BFA0-4EB9-B65D-D383F2EFB0F0}" emma:medium="tactile" emma:mode="ink">
          <msink:context xmlns:msink="http://schemas.microsoft.com/ink/2010/main" type="writingRegion" rotatedBoundingBox="14828,8926 18645,10406 18005,12056 14188,10576"/>
        </emma:interpretation>
      </emma:emma>
    </inkml:annotationXML>
    <inkml:traceGroup>
      <inkml:annotationXML>
        <emma:emma xmlns:emma="http://www.w3.org/2003/04/emma" version="1.0">
          <emma:interpretation id="{DA3BD59C-8712-4D12-8DA2-E3CDAF71DE9A}" emma:medium="tactile" emma:mode="ink">
            <msink:context xmlns:msink="http://schemas.microsoft.com/ink/2010/main" type="paragraph" rotatedBoundingBox="14828,8926 18645,10406 18005,12056 14188,1057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19B3BFE-9F57-42B8-914F-DAA6B0170D65}" emma:medium="tactile" emma:mode="ink">
              <msink:context xmlns:msink="http://schemas.microsoft.com/ink/2010/main" type="line" rotatedBoundingBox="14828,8926 18645,10406 18005,12056 14188,10576"/>
            </emma:interpretation>
          </emma:emma>
        </inkml:annotationXML>
        <inkml:traceGroup>
          <inkml:annotationXML>
            <emma:emma xmlns:emma="http://www.w3.org/2003/04/emma" version="1.0">
              <emma:interpretation id="{09B06849-EC62-461F-A815-F61717EFBBFB}" emma:medium="tactile" emma:mode="ink">
                <msink:context xmlns:msink="http://schemas.microsoft.com/ink/2010/main" type="inkWord" rotatedBoundingBox="14828,8926 18645,10406 18005,12056 14188,10576"/>
              </emma:interpretation>
              <emma:one-of disjunction-type="recognition" id="oneOf0">
                <emma:interpretation id="interp0" emma:lang="it-IT" emma:confidence="0">
                  <emma:literal>EXX</emma:literal>
                </emma:interpretation>
                <emma:interpretation id="interp1" emma:lang="it-IT" emma:confidence="0">
                  <emma:literal>Exx</emma:literal>
                </emma:interpretation>
                <emma:interpretation id="interp2" emma:lang="it-IT" emma:confidence="0">
                  <emma:literal>EXx</emma:literal>
                </emma:interpretation>
                <emma:interpretation id="interp3" emma:lang="it-IT" emma:confidence="0">
                  <emma:literal>XXX</emma:literal>
                </emma:interpretation>
                <emma:interpretation id="interp4" emma:lang="it-IT" emma:confidence="0">
                  <emma:literal>exx</emma:literal>
                </emma:interpretation>
              </emma:one-of>
            </emma:emma>
          </inkml:annotationXML>
          <inkml:trace contextRef="#ctx0" brushRef="#br0">11829 3524 0,'46'-23'16,"-23"23"-16,-92 0 0,-45 23 0,0 0 15,-1 23-15,1-1 0,-1 24 16,70 0-1,22-1 1,23 1 0,23 0-1,22-1 1,47-22 0,22 23-1,-22-46 1,22 0-1,1-1 1,-1 1 0,-45-23-1,-24 0 17,-22 0-17,-23 0 1,0 0-1,-45 0 1,-47 0 0,-22 23-1,-1 0 1,-45 0 0,0 23-1,0 22 1,0 1-1,45 23 1,24 22 0,68-23-1,46 24 1,68-24 15,69-22-31,46 0 16,46-24 15,0-22-15,-1 0-1,-90-23 1,-70 0 0,-45 0-1,-23 0 1,-46 0-1,23 0 1,-69-23 0,69-22-1,69-1 1,-69 46 0</inkml:trace>
          <inkml:trace contextRef="#ctx0" brushRef="#br0" timeOffset="729.5201">12974 4691 0,'45'46'0,"47"68"0,45 46 15,0 23 1,1 1 0,-24-47-1,-22-23 1,-47-68 0,-45-46-1,0 0 1,-45-69-1,-1-68 1,92 0 0,-46 137 15</inkml:trace>
          <inkml:trace contextRef="#ctx0" brushRef="#br0" timeOffset="415.055">13797 4691 0,'-45'46'0,"-47"22"16,-22 47-16,-24 22 0,1 0 15,23-22 1,22-1-1,46-45 1,1-23 15,45-46-31,0-69 16,68-91 0,-22-23-1,-46 183 16</inkml:trace>
          <inkml:trace contextRef="#ctx0" brushRef="#br0" timeOffset="1327.1993">14072 4737 0,'91'68'0,"24"70"16,-1 22-16,24 23 16,-1-23-1,-23-22 1,-45-70-1,-92-45 1,23-23 0</inkml:trace>
          <inkml:trace contextRef="#ctx0" brushRef="#br0" timeOffset="1087.9324">14850 4783 0,'-69'137'0,"-45"0"15,-23 23 1,22-22 0,1-1-1,68-45 17,23-47-32,0-22 31,23-23-31,23-114 31,0-46-15,-23 160-1</inkml:trace>
        </inkml:traceGroup>
      </inkml:traceGroup>
    </inkml:traceGroup>
  </inkml:traceGroup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6:49.3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73F249C-DAA5-4C43-B94E-EC538431D214}" emma:medium="tactile" emma:mode="ink">
          <msink:context xmlns:msink="http://schemas.microsoft.com/ink/2010/main" type="inkDrawing" rotatedBoundingBox="3968,5849 7844,3728 9077,5982 5201,8103" semanticType="callout" shapeName="Other">
            <msink:sourceLink direction="with" ref="{C9760461-0E01-494F-9C6A-C3BCAECA841D}"/>
          </msink:context>
        </emma:interpretation>
      </emma:emma>
    </inkml:annotationXML>
    <inkml:trace contextRef="#ctx0" brushRef="#br0">1650 708 0,'22'46'0,"1"68"16,0 69-16,23 46 31,-23 23-31,0 45 15,-23 24 1,-23-24 0,-46-45 15,-68-69-15,-46-69-1,-46-91 1,-23-114-1,-45-93 1,45-44 0,46-47-1,92 0 1,68-22 0,69-23-1,68 22 1,47 46-1,68 46 1,22 69 0,1 114-1,23 69 1,23 46 0,22 22-1,46 0 16,1-68-15,45-23 0,-46-46-1,-23-68 1,-91-24 0,-69-22-1,-68 0 1,-69-1-1,-23 47 1,-23-1 0,0 47-1,69 67 1,-46-22 0</inkml:trace>
  </inkml:traceGroup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09:46:51.7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FAD4E38-4BA3-4D62-BD56-E051B55FC08C}" emma:medium="tactile" emma:mode="ink">
          <msink:context xmlns:msink="http://schemas.microsoft.com/ink/2010/main" type="inkDrawing" rotatedBoundingBox="12421,7612 26745,8705 26725,8965 12401,7872" semanticType="underline" shapeName="Other"/>
        </emma:interpretation>
      </emma:emma>
    </inkml:annotationXML>
    <inkml:trace contextRef="#ctx0" brushRef="#br0">0 0 0,'412'0'16,"0"22"-1,91 1 1,69 0 0,69 0-1,23 0 1,91 23-1,46-23 1,91 22 0,24 1-1,22 0 1,23 23 0,-23-1 15,0 24-31,-68-46 15,-69 68 1,-69-22 0,-137 22-1,-115-45 17,-159-1-17,-161-45 1,-137-23-1,-115 0 1,-182-46 0,-92 1-1,366 45 1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212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712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617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388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7084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93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983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809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45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3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3430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BE389-C0E0-421B-96A7-298C0CFA9AB0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4856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emf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" Type="http://schemas.openxmlformats.org/officeDocument/2006/relationships/image" Target="../media/image1.emf"/><Relationship Id="rId21" Type="http://schemas.openxmlformats.org/officeDocument/2006/relationships/image" Target="../media/image10.emf"/><Relationship Id="rId7" Type="http://schemas.openxmlformats.org/officeDocument/2006/relationships/image" Target="../media/image3.emf"/><Relationship Id="rId12" Type="http://schemas.openxmlformats.org/officeDocument/2006/relationships/customXml" Target="../ink/ink6.xml"/><Relationship Id="rId17" Type="http://schemas.openxmlformats.org/officeDocument/2006/relationships/image" Target="../media/image8.emf"/><Relationship Id="rId25" Type="http://schemas.openxmlformats.org/officeDocument/2006/relationships/image" Target="../media/image12.emf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4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image" Target="../media/image5.emf"/><Relationship Id="rId24" Type="http://schemas.openxmlformats.org/officeDocument/2006/relationships/customXml" Target="../ink/ink12.xml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23" Type="http://schemas.openxmlformats.org/officeDocument/2006/relationships/image" Target="../media/image11.emf"/><Relationship Id="rId28" Type="http://schemas.openxmlformats.org/officeDocument/2006/relationships/customXml" Target="../ink/ink14.xml"/><Relationship Id="rId10" Type="http://schemas.openxmlformats.org/officeDocument/2006/relationships/customXml" Target="../ink/ink5.xml"/><Relationship Id="rId19" Type="http://schemas.openxmlformats.org/officeDocument/2006/relationships/image" Target="../media/image9.emf"/><Relationship Id="rId4" Type="http://schemas.openxmlformats.org/officeDocument/2006/relationships/customXml" Target="../ink/ink2.xml"/><Relationship Id="rId9" Type="http://schemas.openxmlformats.org/officeDocument/2006/relationships/image" Target="../media/image4.emf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emf"/><Relationship Id="rId2" Type="http://schemas.openxmlformats.org/officeDocument/2006/relationships/customXml" Target="../ink/ink10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9.xml"/><Relationship Id="rId13" Type="http://schemas.openxmlformats.org/officeDocument/2006/relationships/image" Target="../media/image111.emf"/><Relationship Id="rId18" Type="http://schemas.openxmlformats.org/officeDocument/2006/relationships/customXml" Target="../ink/ink114.xml"/><Relationship Id="rId26" Type="http://schemas.openxmlformats.org/officeDocument/2006/relationships/customXml" Target="../ink/ink118.xml"/><Relationship Id="rId3" Type="http://schemas.openxmlformats.org/officeDocument/2006/relationships/image" Target="../media/image106.emf"/><Relationship Id="rId21" Type="http://schemas.openxmlformats.org/officeDocument/2006/relationships/image" Target="../media/image115.emf"/><Relationship Id="rId7" Type="http://schemas.openxmlformats.org/officeDocument/2006/relationships/image" Target="../media/image108.emf"/><Relationship Id="rId12" Type="http://schemas.openxmlformats.org/officeDocument/2006/relationships/customXml" Target="../ink/ink111.xml"/><Relationship Id="rId17" Type="http://schemas.openxmlformats.org/officeDocument/2006/relationships/image" Target="../media/image113.emf"/><Relationship Id="rId25" Type="http://schemas.openxmlformats.org/officeDocument/2006/relationships/image" Target="../media/image117.emf"/><Relationship Id="rId33" Type="http://schemas.openxmlformats.org/officeDocument/2006/relationships/image" Target="../media/image121.emf"/><Relationship Id="rId2" Type="http://schemas.openxmlformats.org/officeDocument/2006/relationships/customXml" Target="../ink/ink106.xml"/><Relationship Id="rId16" Type="http://schemas.openxmlformats.org/officeDocument/2006/relationships/customXml" Target="../ink/ink113.xml"/><Relationship Id="rId20" Type="http://schemas.openxmlformats.org/officeDocument/2006/relationships/customXml" Target="../ink/ink115.xml"/><Relationship Id="rId29" Type="http://schemas.openxmlformats.org/officeDocument/2006/relationships/image" Target="../media/image119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08.xml"/><Relationship Id="rId11" Type="http://schemas.openxmlformats.org/officeDocument/2006/relationships/image" Target="../media/image110.emf"/><Relationship Id="rId24" Type="http://schemas.openxmlformats.org/officeDocument/2006/relationships/customXml" Target="../ink/ink117.xml"/><Relationship Id="rId32" Type="http://schemas.openxmlformats.org/officeDocument/2006/relationships/customXml" Target="../ink/ink121.xml"/><Relationship Id="rId5" Type="http://schemas.openxmlformats.org/officeDocument/2006/relationships/image" Target="../media/image107.emf"/><Relationship Id="rId15" Type="http://schemas.openxmlformats.org/officeDocument/2006/relationships/image" Target="../media/image112.emf"/><Relationship Id="rId23" Type="http://schemas.openxmlformats.org/officeDocument/2006/relationships/image" Target="../media/image116.emf"/><Relationship Id="rId28" Type="http://schemas.openxmlformats.org/officeDocument/2006/relationships/customXml" Target="../ink/ink119.xml"/><Relationship Id="rId10" Type="http://schemas.openxmlformats.org/officeDocument/2006/relationships/customXml" Target="../ink/ink110.xml"/><Relationship Id="rId19" Type="http://schemas.openxmlformats.org/officeDocument/2006/relationships/image" Target="../media/image114.emf"/><Relationship Id="rId31" Type="http://schemas.openxmlformats.org/officeDocument/2006/relationships/image" Target="../media/image120.emf"/><Relationship Id="rId4" Type="http://schemas.openxmlformats.org/officeDocument/2006/relationships/customXml" Target="../ink/ink107.xml"/><Relationship Id="rId9" Type="http://schemas.openxmlformats.org/officeDocument/2006/relationships/image" Target="../media/image109.emf"/><Relationship Id="rId14" Type="http://schemas.openxmlformats.org/officeDocument/2006/relationships/customXml" Target="../ink/ink112.xml"/><Relationship Id="rId22" Type="http://schemas.openxmlformats.org/officeDocument/2006/relationships/customXml" Target="../ink/ink116.xml"/><Relationship Id="rId27" Type="http://schemas.openxmlformats.org/officeDocument/2006/relationships/image" Target="../media/image118.emf"/><Relationship Id="rId30" Type="http://schemas.openxmlformats.org/officeDocument/2006/relationships/customXml" Target="../ink/ink120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7.emf"/><Relationship Id="rId18" Type="http://schemas.openxmlformats.org/officeDocument/2006/relationships/customXml" Target="../ink/ink130.xml"/><Relationship Id="rId26" Type="http://schemas.openxmlformats.org/officeDocument/2006/relationships/customXml" Target="../ink/ink134.xml"/><Relationship Id="rId39" Type="http://schemas.openxmlformats.org/officeDocument/2006/relationships/image" Target="../media/image140.emf"/><Relationship Id="rId3" Type="http://schemas.openxmlformats.org/officeDocument/2006/relationships/image" Target="../media/image122.emf"/><Relationship Id="rId21" Type="http://schemas.openxmlformats.org/officeDocument/2006/relationships/image" Target="../media/image131.emf"/><Relationship Id="rId34" Type="http://schemas.openxmlformats.org/officeDocument/2006/relationships/customXml" Target="../ink/ink138.xml"/><Relationship Id="rId42" Type="http://schemas.openxmlformats.org/officeDocument/2006/relationships/customXml" Target="../ink/ink142.xml"/><Relationship Id="rId47" Type="http://schemas.openxmlformats.org/officeDocument/2006/relationships/image" Target="../media/image144.emf"/><Relationship Id="rId50" Type="http://schemas.openxmlformats.org/officeDocument/2006/relationships/customXml" Target="../ink/ink146.xml"/><Relationship Id="rId7" Type="http://schemas.openxmlformats.org/officeDocument/2006/relationships/image" Target="../media/image124.emf"/><Relationship Id="rId12" Type="http://schemas.openxmlformats.org/officeDocument/2006/relationships/customXml" Target="../ink/ink127.xml"/><Relationship Id="rId17" Type="http://schemas.openxmlformats.org/officeDocument/2006/relationships/image" Target="../media/image129.emf"/><Relationship Id="rId25" Type="http://schemas.openxmlformats.org/officeDocument/2006/relationships/image" Target="../media/image133.emf"/><Relationship Id="rId33" Type="http://schemas.openxmlformats.org/officeDocument/2006/relationships/image" Target="../media/image137.emf"/><Relationship Id="rId38" Type="http://schemas.openxmlformats.org/officeDocument/2006/relationships/customXml" Target="../ink/ink140.xml"/><Relationship Id="rId46" Type="http://schemas.openxmlformats.org/officeDocument/2006/relationships/customXml" Target="../ink/ink144.xml"/><Relationship Id="rId2" Type="http://schemas.openxmlformats.org/officeDocument/2006/relationships/customXml" Target="../ink/ink122.xml"/><Relationship Id="rId16" Type="http://schemas.openxmlformats.org/officeDocument/2006/relationships/customXml" Target="../ink/ink129.xml"/><Relationship Id="rId20" Type="http://schemas.openxmlformats.org/officeDocument/2006/relationships/customXml" Target="../ink/ink131.xml"/><Relationship Id="rId29" Type="http://schemas.openxmlformats.org/officeDocument/2006/relationships/image" Target="../media/image135.emf"/><Relationship Id="rId41" Type="http://schemas.openxmlformats.org/officeDocument/2006/relationships/image" Target="../media/image141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24.xml"/><Relationship Id="rId11" Type="http://schemas.openxmlformats.org/officeDocument/2006/relationships/image" Target="../media/image126.emf"/><Relationship Id="rId24" Type="http://schemas.openxmlformats.org/officeDocument/2006/relationships/customXml" Target="../ink/ink133.xml"/><Relationship Id="rId32" Type="http://schemas.openxmlformats.org/officeDocument/2006/relationships/customXml" Target="../ink/ink137.xml"/><Relationship Id="rId37" Type="http://schemas.openxmlformats.org/officeDocument/2006/relationships/image" Target="../media/image139.emf"/><Relationship Id="rId40" Type="http://schemas.openxmlformats.org/officeDocument/2006/relationships/customXml" Target="../ink/ink141.xml"/><Relationship Id="rId45" Type="http://schemas.openxmlformats.org/officeDocument/2006/relationships/image" Target="../media/image143.emf"/><Relationship Id="rId5" Type="http://schemas.openxmlformats.org/officeDocument/2006/relationships/image" Target="../media/image123.emf"/><Relationship Id="rId15" Type="http://schemas.openxmlformats.org/officeDocument/2006/relationships/image" Target="../media/image128.emf"/><Relationship Id="rId23" Type="http://schemas.openxmlformats.org/officeDocument/2006/relationships/image" Target="../media/image132.emf"/><Relationship Id="rId28" Type="http://schemas.openxmlformats.org/officeDocument/2006/relationships/customXml" Target="../ink/ink135.xml"/><Relationship Id="rId36" Type="http://schemas.openxmlformats.org/officeDocument/2006/relationships/customXml" Target="../ink/ink139.xml"/><Relationship Id="rId49" Type="http://schemas.openxmlformats.org/officeDocument/2006/relationships/image" Target="../media/image145.emf"/><Relationship Id="rId10" Type="http://schemas.openxmlformats.org/officeDocument/2006/relationships/customXml" Target="../ink/ink126.xml"/><Relationship Id="rId19" Type="http://schemas.openxmlformats.org/officeDocument/2006/relationships/image" Target="../media/image130.emf"/><Relationship Id="rId31" Type="http://schemas.openxmlformats.org/officeDocument/2006/relationships/image" Target="../media/image136.emf"/><Relationship Id="rId44" Type="http://schemas.openxmlformats.org/officeDocument/2006/relationships/customXml" Target="../ink/ink143.xml"/><Relationship Id="rId4" Type="http://schemas.openxmlformats.org/officeDocument/2006/relationships/customXml" Target="../ink/ink123.xml"/><Relationship Id="rId9" Type="http://schemas.openxmlformats.org/officeDocument/2006/relationships/image" Target="../media/image125.emf"/><Relationship Id="rId14" Type="http://schemas.openxmlformats.org/officeDocument/2006/relationships/customXml" Target="../ink/ink128.xml"/><Relationship Id="rId22" Type="http://schemas.openxmlformats.org/officeDocument/2006/relationships/customXml" Target="../ink/ink132.xml"/><Relationship Id="rId27" Type="http://schemas.openxmlformats.org/officeDocument/2006/relationships/image" Target="../media/image134.emf"/><Relationship Id="rId30" Type="http://schemas.openxmlformats.org/officeDocument/2006/relationships/customXml" Target="../ink/ink136.xml"/><Relationship Id="rId35" Type="http://schemas.openxmlformats.org/officeDocument/2006/relationships/image" Target="../media/image138.emf"/><Relationship Id="rId43" Type="http://schemas.openxmlformats.org/officeDocument/2006/relationships/image" Target="../media/image142.emf"/><Relationship Id="rId48" Type="http://schemas.openxmlformats.org/officeDocument/2006/relationships/customXml" Target="../ink/ink145.xml"/><Relationship Id="rId8" Type="http://schemas.openxmlformats.org/officeDocument/2006/relationships/customXml" Target="../ink/ink125.xml"/><Relationship Id="rId51" Type="http://schemas.openxmlformats.org/officeDocument/2006/relationships/image" Target="../media/image146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50.xml"/><Relationship Id="rId13" Type="http://schemas.openxmlformats.org/officeDocument/2006/relationships/image" Target="../media/image152.emf"/><Relationship Id="rId18" Type="http://schemas.openxmlformats.org/officeDocument/2006/relationships/customXml" Target="../ink/ink155.xml"/><Relationship Id="rId26" Type="http://schemas.openxmlformats.org/officeDocument/2006/relationships/customXml" Target="../ink/ink159.xml"/><Relationship Id="rId39" Type="http://schemas.openxmlformats.org/officeDocument/2006/relationships/image" Target="../media/image165.emf"/><Relationship Id="rId3" Type="http://schemas.openxmlformats.org/officeDocument/2006/relationships/image" Target="../media/image147.emf"/><Relationship Id="rId21" Type="http://schemas.openxmlformats.org/officeDocument/2006/relationships/image" Target="../media/image156.emf"/><Relationship Id="rId34" Type="http://schemas.openxmlformats.org/officeDocument/2006/relationships/customXml" Target="../ink/ink163.xml"/><Relationship Id="rId42" Type="http://schemas.openxmlformats.org/officeDocument/2006/relationships/customXml" Target="../ink/ink167.xml"/><Relationship Id="rId7" Type="http://schemas.openxmlformats.org/officeDocument/2006/relationships/image" Target="../media/image149.emf"/><Relationship Id="rId12" Type="http://schemas.openxmlformats.org/officeDocument/2006/relationships/customXml" Target="../ink/ink152.xml"/><Relationship Id="rId17" Type="http://schemas.openxmlformats.org/officeDocument/2006/relationships/image" Target="../media/image154.emf"/><Relationship Id="rId25" Type="http://schemas.openxmlformats.org/officeDocument/2006/relationships/image" Target="../media/image158.emf"/><Relationship Id="rId33" Type="http://schemas.openxmlformats.org/officeDocument/2006/relationships/image" Target="../media/image162.emf"/><Relationship Id="rId38" Type="http://schemas.openxmlformats.org/officeDocument/2006/relationships/customXml" Target="../ink/ink165.xml"/><Relationship Id="rId2" Type="http://schemas.openxmlformats.org/officeDocument/2006/relationships/customXml" Target="../ink/ink147.xml"/><Relationship Id="rId16" Type="http://schemas.openxmlformats.org/officeDocument/2006/relationships/customXml" Target="../ink/ink154.xml"/><Relationship Id="rId20" Type="http://schemas.openxmlformats.org/officeDocument/2006/relationships/customXml" Target="../ink/ink156.xml"/><Relationship Id="rId29" Type="http://schemas.openxmlformats.org/officeDocument/2006/relationships/image" Target="../media/image160.emf"/><Relationship Id="rId41" Type="http://schemas.openxmlformats.org/officeDocument/2006/relationships/image" Target="../media/image166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49.xml"/><Relationship Id="rId11" Type="http://schemas.openxmlformats.org/officeDocument/2006/relationships/image" Target="../media/image151.emf"/><Relationship Id="rId24" Type="http://schemas.openxmlformats.org/officeDocument/2006/relationships/customXml" Target="../ink/ink158.xml"/><Relationship Id="rId32" Type="http://schemas.openxmlformats.org/officeDocument/2006/relationships/customXml" Target="../ink/ink162.xml"/><Relationship Id="rId37" Type="http://schemas.openxmlformats.org/officeDocument/2006/relationships/image" Target="../media/image164.emf"/><Relationship Id="rId40" Type="http://schemas.openxmlformats.org/officeDocument/2006/relationships/customXml" Target="../ink/ink166.xml"/><Relationship Id="rId45" Type="http://schemas.openxmlformats.org/officeDocument/2006/relationships/image" Target="../media/image168.emf"/><Relationship Id="rId5" Type="http://schemas.openxmlformats.org/officeDocument/2006/relationships/image" Target="../media/image148.emf"/><Relationship Id="rId15" Type="http://schemas.openxmlformats.org/officeDocument/2006/relationships/image" Target="../media/image153.emf"/><Relationship Id="rId23" Type="http://schemas.openxmlformats.org/officeDocument/2006/relationships/image" Target="../media/image157.emf"/><Relationship Id="rId28" Type="http://schemas.openxmlformats.org/officeDocument/2006/relationships/customXml" Target="../ink/ink160.xml"/><Relationship Id="rId36" Type="http://schemas.openxmlformats.org/officeDocument/2006/relationships/customXml" Target="../ink/ink164.xml"/><Relationship Id="rId10" Type="http://schemas.openxmlformats.org/officeDocument/2006/relationships/customXml" Target="../ink/ink151.xml"/><Relationship Id="rId19" Type="http://schemas.openxmlformats.org/officeDocument/2006/relationships/image" Target="../media/image155.emf"/><Relationship Id="rId31" Type="http://schemas.openxmlformats.org/officeDocument/2006/relationships/image" Target="../media/image161.emf"/><Relationship Id="rId44" Type="http://schemas.openxmlformats.org/officeDocument/2006/relationships/customXml" Target="../ink/ink168.xml"/><Relationship Id="rId4" Type="http://schemas.openxmlformats.org/officeDocument/2006/relationships/customXml" Target="../ink/ink148.xml"/><Relationship Id="rId9" Type="http://schemas.openxmlformats.org/officeDocument/2006/relationships/image" Target="../media/image150.emf"/><Relationship Id="rId14" Type="http://schemas.openxmlformats.org/officeDocument/2006/relationships/customXml" Target="../ink/ink153.xml"/><Relationship Id="rId22" Type="http://schemas.openxmlformats.org/officeDocument/2006/relationships/customXml" Target="../ink/ink157.xml"/><Relationship Id="rId27" Type="http://schemas.openxmlformats.org/officeDocument/2006/relationships/image" Target="../media/image159.emf"/><Relationship Id="rId30" Type="http://schemas.openxmlformats.org/officeDocument/2006/relationships/customXml" Target="../ink/ink161.xml"/><Relationship Id="rId35" Type="http://schemas.openxmlformats.org/officeDocument/2006/relationships/image" Target="../media/image163.emf"/><Relationship Id="rId43" Type="http://schemas.openxmlformats.org/officeDocument/2006/relationships/image" Target="../media/image167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72.xml"/><Relationship Id="rId13" Type="http://schemas.openxmlformats.org/officeDocument/2006/relationships/image" Target="../media/image174.emf"/><Relationship Id="rId18" Type="http://schemas.openxmlformats.org/officeDocument/2006/relationships/customXml" Target="../ink/ink177.xml"/><Relationship Id="rId26" Type="http://schemas.openxmlformats.org/officeDocument/2006/relationships/customXml" Target="../ink/ink181.xml"/><Relationship Id="rId39" Type="http://schemas.openxmlformats.org/officeDocument/2006/relationships/image" Target="../media/image187.emf"/><Relationship Id="rId3" Type="http://schemas.openxmlformats.org/officeDocument/2006/relationships/image" Target="../media/image169.emf"/><Relationship Id="rId21" Type="http://schemas.openxmlformats.org/officeDocument/2006/relationships/image" Target="../media/image178.emf"/><Relationship Id="rId34" Type="http://schemas.openxmlformats.org/officeDocument/2006/relationships/customXml" Target="../ink/ink185.xml"/><Relationship Id="rId7" Type="http://schemas.openxmlformats.org/officeDocument/2006/relationships/image" Target="../media/image171.emf"/><Relationship Id="rId12" Type="http://schemas.openxmlformats.org/officeDocument/2006/relationships/customXml" Target="../ink/ink174.xml"/><Relationship Id="rId17" Type="http://schemas.openxmlformats.org/officeDocument/2006/relationships/image" Target="../media/image176.emf"/><Relationship Id="rId25" Type="http://schemas.openxmlformats.org/officeDocument/2006/relationships/image" Target="../media/image180.emf"/><Relationship Id="rId33" Type="http://schemas.openxmlformats.org/officeDocument/2006/relationships/image" Target="../media/image184.emf"/><Relationship Id="rId38" Type="http://schemas.openxmlformats.org/officeDocument/2006/relationships/customXml" Target="../ink/ink187.xml"/><Relationship Id="rId2" Type="http://schemas.openxmlformats.org/officeDocument/2006/relationships/customXml" Target="../ink/ink169.xml"/><Relationship Id="rId16" Type="http://schemas.openxmlformats.org/officeDocument/2006/relationships/customXml" Target="../ink/ink176.xml"/><Relationship Id="rId20" Type="http://schemas.openxmlformats.org/officeDocument/2006/relationships/customXml" Target="../ink/ink178.xml"/><Relationship Id="rId29" Type="http://schemas.openxmlformats.org/officeDocument/2006/relationships/image" Target="../media/image182.emf"/><Relationship Id="rId41" Type="http://schemas.openxmlformats.org/officeDocument/2006/relationships/image" Target="../media/image188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71.xml"/><Relationship Id="rId11" Type="http://schemas.openxmlformats.org/officeDocument/2006/relationships/image" Target="../media/image173.emf"/><Relationship Id="rId24" Type="http://schemas.openxmlformats.org/officeDocument/2006/relationships/customXml" Target="../ink/ink180.xml"/><Relationship Id="rId32" Type="http://schemas.openxmlformats.org/officeDocument/2006/relationships/customXml" Target="../ink/ink184.xml"/><Relationship Id="rId37" Type="http://schemas.openxmlformats.org/officeDocument/2006/relationships/image" Target="../media/image186.emf"/><Relationship Id="rId40" Type="http://schemas.openxmlformats.org/officeDocument/2006/relationships/customXml" Target="../ink/ink188.xml"/><Relationship Id="rId5" Type="http://schemas.openxmlformats.org/officeDocument/2006/relationships/image" Target="../media/image170.emf"/><Relationship Id="rId15" Type="http://schemas.openxmlformats.org/officeDocument/2006/relationships/image" Target="../media/image175.emf"/><Relationship Id="rId23" Type="http://schemas.openxmlformats.org/officeDocument/2006/relationships/image" Target="../media/image179.emf"/><Relationship Id="rId28" Type="http://schemas.openxmlformats.org/officeDocument/2006/relationships/customXml" Target="../ink/ink182.xml"/><Relationship Id="rId36" Type="http://schemas.openxmlformats.org/officeDocument/2006/relationships/customXml" Target="../ink/ink186.xml"/><Relationship Id="rId10" Type="http://schemas.openxmlformats.org/officeDocument/2006/relationships/customXml" Target="../ink/ink173.xml"/><Relationship Id="rId19" Type="http://schemas.openxmlformats.org/officeDocument/2006/relationships/image" Target="../media/image177.emf"/><Relationship Id="rId31" Type="http://schemas.openxmlformats.org/officeDocument/2006/relationships/image" Target="../media/image183.emf"/><Relationship Id="rId4" Type="http://schemas.openxmlformats.org/officeDocument/2006/relationships/customXml" Target="../ink/ink170.xml"/><Relationship Id="rId9" Type="http://schemas.openxmlformats.org/officeDocument/2006/relationships/image" Target="../media/image172.emf"/><Relationship Id="rId14" Type="http://schemas.openxmlformats.org/officeDocument/2006/relationships/customXml" Target="../ink/ink175.xml"/><Relationship Id="rId22" Type="http://schemas.openxmlformats.org/officeDocument/2006/relationships/customXml" Target="../ink/ink179.xml"/><Relationship Id="rId27" Type="http://schemas.openxmlformats.org/officeDocument/2006/relationships/image" Target="../media/image181.emf"/><Relationship Id="rId30" Type="http://schemas.openxmlformats.org/officeDocument/2006/relationships/customXml" Target="../ink/ink183.xml"/><Relationship Id="rId35" Type="http://schemas.openxmlformats.org/officeDocument/2006/relationships/image" Target="../media/image185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92.xml"/><Relationship Id="rId13" Type="http://schemas.openxmlformats.org/officeDocument/2006/relationships/image" Target="../media/image194.emf"/><Relationship Id="rId18" Type="http://schemas.openxmlformats.org/officeDocument/2006/relationships/customXml" Target="../ink/ink197.xml"/><Relationship Id="rId26" Type="http://schemas.openxmlformats.org/officeDocument/2006/relationships/customXml" Target="../ink/ink201.xml"/><Relationship Id="rId3" Type="http://schemas.openxmlformats.org/officeDocument/2006/relationships/image" Target="../media/image189.emf"/><Relationship Id="rId21" Type="http://schemas.openxmlformats.org/officeDocument/2006/relationships/image" Target="../media/image198.emf"/><Relationship Id="rId7" Type="http://schemas.openxmlformats.org/officeDocument/2006/relationships/image" Target="../media/image191.emf"/><Relationship Id="rId12" Type="http://schemas.openxmlformats.org/officeDocument/2006/relationships/customXml" Target="../ink/ink194.xml"/><Relationship Id="rId17" Type="http://schemas.openxmlformats.org/officeDocument/2006/relationships/image" Target="../media/image196.emf"/><Relationship Id="rId25" Type="http://schemas.openxmlformats.org/officeDocument/2006/relationships/image" Target="../media/image200.emf"/><Relationship Id="rId2" Type="http://schemas.openxmlformats.org/officeDocument/2006/relationships/customXml" Target="../ink/ink189.xml"/><Relationship Id="rId16" Type="http://schemas.openxmlformats.org/officeDocument/2006/relationships/customXml" Target="../ink/ink196.xml"/><Relationship Id="rId20" Type="http://schemas.openxmlformats.org/officeDocument/2006/relationships/customXml" Target="../ink/ink198.xml"/><Relationship Id="rId29" Type="http://schemas.openxmlformats.org/officeDocument/2006/relationships/image" Target="../media/image202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91.xml"/><Relationship Id="rId11" Type="http://schemas.openxmlformats.org/officeDocument/2006/relationships/image" Target="../media/image193.emf"/><Relationship Id="rId24" Type="http://schemas.openxmlformats.org/officeDocument/2006/relationships/customXml" Target="../ink/ink200.xml"/><Relationship Id="rId5" Type="http://schemas.openxmlformats.org/officeDocument/2006/relationships/image" Target="../media/image190.emf"/><Relationship Id="rId15" Type="http://schemas.openxmlformats.org/officeDocument/2006/relationships/image" Target="../media/image195.emf"/><Relationship Id="rId23" Type="http://schemas.openxmlformats.org/officeDocument/2006/relationships/image" Target="../media/image199.emf"/><Relationship Id="rId28" Type="http://schemas.openxmlformats.org/officeDocument/2006/relationships/customXml" Target="../ink/ink202.xml"/><Relationship Id="rId10" Type="http://schemas.openxmlformats.org/officeDocument/2006/relationships/customXml" Target="../ink/ink193.xml"/><Relationship Id="rId19" Type="http://schemas.openxmlformats.org/officeDocument/2006/relationships/image" Target="../media/image197.emf"/><Relationship Id="rId4" Type="http://schemas.openxmlformats.org/officeDocument/2006/relationships/customXml" Target="../ink/ink190.xml"/><Relationship Id="rId9" Type="http://schemas.openxmlformats.org/officeDocument/2006/relationships/image" Target="../media/image192.emf"/><Relationship Id="rId14" Type="http://schemas.openxmlformats.org/officeDocument/2006/relationships/customXml" Target="../ink/ink195.xml"/><Relationship Id="rId22" Type="http://schemas.openxmlformats.org/officeDocument/2006/relationships/customXml" Target="../ink/ink199.xml"/><Relationship Id="rId27" Type="http://schemas.openxmlformats.org/officeDocument/2006/relationships/image" Target="../media/image201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ustomXml" Target="../ink/ink206.xml"/><Relationship Id="rId13" Type="http://schemas.openxmlformats.org/officeDocument/2006/relationships/image" Target="../media/image208.emf"/><Relationship Id="rId18" Type="http://schemas.openxmlformats.org/officeDocument/2006/relationships/customXml" Target="../ink/ink211.xml"/><Relationship Id="rId3" Type="http://schemas.openxmlformats.org/officeDocument/2006/relationships/image" Target="../media/image203.emf"/><Relationship Id="rId21" Type="http://schemas.openxmlformats.org/officeDocument/2006/relationships/image" Target="../media/image212.emf"/><Relationship Id="rId7" Type="http://schemas.openxmlformats.org/officeDocument/2006/relationships/image" Target="../media/image205.emf"/><Relationship Id="rId12" Type="http://schemas.openxmlformats.org/officeDocument/2006/relationships/customXml" Target="../ink/ink208.xml"/><Relationship Id="rId17" Type="http://schemas.openxmlformats.org/officeDocument/2006/relationships/image" Target="../media/image210.emf"/><Relationship Id="rId2" Type="http://schemas.openxmlformats.org/officeDocument/2006/relationships/customXml" Target="../ink/ink203.xml"/><Relationship Id="rId16" Type="http://schemas.openxmlformats.org/officeDocument/2006/relationships/customXml" Target="../ink/ink210.xml"/><Relationship Id="rId20" Type="http://schemas.openxmlformats.org/officeDocument/2006/relationships/customXml" Target="../ink/ink21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05.xml"/><Relationship Id="rId11" Type="http://schemas.openxmlformats.org/officeDocument/2006/relationships/image" Target="../media/image207.emf"/><Relationship Id="rId5" Type="http://schemas.openxmlformats.org/officeDocument/2006/relationships/image" Target="../media/image204.emf"/><Relationship Id="rId15" Type="http://schemas.openxmlformats.org/officeDocument/2006/relationships/image" Target="../media/image209.emf"/><Relationship Id="rId23" Type="http://schemas.openxmlformats.org/officeDocument/2006/relationships/image" Target="../media/image213.emf"/><Relationship Id="rId10" Type="http://schemas.openxmlformats.org/officeDocument/2006/relationships/customXml" Target="../ink/ink207.xml"/><Relationship Id="rId19" Type="http://schemas.openxmlformats.org/officeDocument/2006/relationships/image" Target="../media/image211.emf"/><Relationship Id="rId4" Type="http://schemas.openxmlformats.org/officeDocument/2006/relationships/customXml" Target="../ink/ink204.xml"/><Relationship Id="rId9" Type="http://schemas.openxmlformats.org/officeDocument/2006/relationships/image" Target="../media/image206.emf"/><Relationship Id="rId14" Type="http://schemas.openxmlformats.org/officeDocument/2006/relationships/customXml" Target="../ink/ink209.xml"/><Relationship Id="rId22" Type="http://schemas.openxmlformats.org/officeDocument/2006/relationships/customXml" Target="../ink/ink2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4.emf"/><Relationship Id="rId7" Type="http://schemas.openxmlformats.org/officeDocument/2006/relationships/image" Target="../media/image216.emf"/><Relationship Id="rId2" Type="http://schemas.openxmlformats.org/officeDocument/2006/relationships/customXml" Target="../ink/ink21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16.xml"/><Relationship Id="rId5" Type="http://schemas.openxmlformats.org/officeDocument/2006/relationships/image" Target="../media/image215.emf"/><Relationship Id="rId4" Type="http://schemas.openxmlformats.org/officeDocument/2006/relationships/customXml" Target="../ink/ink2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customXml" Target="../ink/ink220.xml"/><Relationship Id="rId13" Type="http://schemas.openxmlformats.org/officeDocument/2006/relationships/image" Target="../media/image222.emf"/><Relationship Id="rId3" Type="http://schemas.openxmlformats.org/officeDocument/2006/relationships/image" Target="../media/image217.emf"/><Relationship Id="rId7" Type="http://schemas.openxmlformats.org/officeDocument/2006/relationships/image" Target="../media/image219.emf"/><Relationship Id="rId12" Type="http://schemas.openxmlformats.org/officeDocument/2006/relationships/customXml" Target="../ink/ink222.xml"/><Relationship Id="rId2" Type="http://schemas.openxmlformats.org/officeDocument/2006/relationships/customXml" Target="../ink/ink21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19.xml"/><Relationship Id="rId11" Type="http://schemas.openxmlformats.org/officeDocument/2006/relationships/image" Target="../media/image221.emf"/><Relationship Id="rId5" Type="http://schemas.openxmlformats.org/officeDocument/2006/relationships/image" Target="../media/image218.emf"/><Relationship Id="rId10" Type="http://schemas.openxmlformats.org/officeDocument/2006/relationships/customXml" Target="../ink/ink221.xml"/><Relationship Id="rId4" Type="http://schemas.openxmlformats.org/officeDocument/2006/relationships/customXml" Target="../ink/ink218.xml"/><Relationship Id="rId9" Type="http://schemas.openxmlformats.org/officeDocument/2006/relationships/image" Target="../media/image220.e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ustomXml" Target="../ink/ink226.xml"/><Relationship Id="rId13" Type="http://schemas.openxmlformats.org/officeDocument/2006/relationships/image" Target="../media/image228.emf"/><Relationship Id="rId18" Type="http://schemas.openxmlformats.org/officeDocument/2006/relationships/customXml" Target="../ink/ink231.xml"/><Relationship Id="rId26" Type="http://schemas.openxmlformats.org/officeDocument/2006/relationships/customXml" Target="../ink/ink235.xml"/><Relationship Id="rId3" Type="http://schemas.openxmlformats.org/officeDocument/2006/relationships/image" Target="../media/image223.emf"/><Relationship Id="rId21" Type="http://schemas.openxmlformats.org/officeDocument/2006/relationships/image" Target="../media/image232.emf"/><Relationship Id="rId7" Type="http://schemas.openxmlformats.org/officeDocument/2006/relationships/image" Target="../media/image225.emf"/><Relationship Id="rId12" Type="http://schemas.openxmlformats.org/officeDocument/2006/relationships/customXml" Target="../ink/ink228.xml"/><Relationship Id="rId17" Type="http://schemas.openxmlformats.org/officeDocument/2006/relationships/image" Target="../media/image230.emf"/><Relationship Id="rId25" Type="http://schemas.openxmlformats.org/officeDocument/2006/relationships/image" Target="../media/image234.emf"/><Relationship Id="rId2" Type="http://schemas.openxmlformats.org/officeDocument/2006/relationships/customXml" Target="../ink/ink223.xml"/><Relationship Id="rId16" Type="http://schemas.openxmlformats.org/officeDocument/2006/relationships/customXml" Target="../ink/ink230.xml"/><Relationship Id="rId20" Type="http://schemas.openxmlformats.org/officeDocument/2006/relationships/customXml" Target="../ink/ink23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25.xml"/><Relationship Id="rId11" Type="http://schemas.openxmlformats.org/officeDocument/2006/relationships/image" Target="../media/image227.emf"/><Relationship Id="rId24" Type="http://schemas.openxmlformats.org/officeDocument/2006/relationships/customXml" Target="../ink/ink234.xml"/><Relationship Id="rId5" Type="http://schemas.openxmlformats.org/officeDocument/2006/relationships/image" Target="../media/image224.emf"/><Relationship Id="rId15" Type="http://schemas.openxmlformats.org/officeDocument/2006/relationships/image" Target="../media/image229.emf"/><Relationship Id="rId23" Type="http://schemas.openxmlformats.org/officeDocument/2006/relationships/image" Target="../media/image233.emf"/><Relationship Id="rId10" Type="http://schemas.openxmlformats.org/officeDocument/2006/relationships/customXml" Target="../ink/ink227.xml"/><Relationship Id="rId19" Type="http://schemas.openxmlformats.org/officeDocument/2006/relationships/image" Target="../media/image231.emf"/><Relationship Id="rId4" Type="http://schemas.openxmlformats.org/officeDocument/2006/relationships/customXml" Target="../ink/ink224.xml"/><Relationship Id="rId9" Type="http://schemas.openxmlformats.org/officeDocument/2006/relationships/image" Target="../media/image226.emf"/><Relationship Id="rId14" Type="http://schemas.openxmlformats.org/officeDocument/2006/relationships/customXml" Target="../ink/ink229.xml"/><Relationship Id="rId22" Type="http://schemas.openxmlformats.org/officeDocument/2006/relationships/customXml" Target="../ink/ink233.xml"/><Relationship Id="rId27" Type="http://schemas.openxmlformats.org/officeDocument/2006/relationships/image" Target="../media/image235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8.xml"/><Relationship Id="rId13" Type="http://schemas.openxmlformats.org/officeDocument/2006/relationships/image" Target="../media/image20.emf"/><Relationship Id="rId18" Type="http://schemas.openxmlformats.org/officeDocument/2006/relationships/customXml" Target="../ink/ink23.xml"/><Relationship Id="rId26" Type="http://schemas.openxmlformats.org/officeDocument/2006/relationships/customXml" Target="../ink/ink27.xml"/><Relationship Id="rId39" Type="http://schemas.openxmlformats.org/officeDocument/2006/relationships/image" Target="../media/image33.emf"/><Relationship Id="rId3" Type="http://schemas.openxmlformats.org/officeDocument/2006/relationships/image" Target="../media/image15.emf"/><Relationship Id="rId21" Type="http://schemas.openxmlformats.org/officeDocument/2006/relationships/image" Target="../media/image24.emf"/><Relationship Id="rId34" Type="http://schemas.openxmlformats.org/officeDocument/2006/relationships/customXml" Target="../ink/ink31.xml"/><Relationship Id="rId7" Type="http://schemas.openxmlformats.org/officeDocument/2006/relationships/image" Target="../media/image17.emf"/><Relationship Id="rId12" Type="http://schemas.openxmlformats.org/officeDocument/2006/relationships/customXml" Target="../ink/ink20.xml"/><Relationship Id="rId17" Type="http://schemas.openxmlformats.org/officeDocument/2006/relationships/image" Target="../media/image22.emf"/><Relationship Id="rId25" Type="http://schemas.openxmlformats.org/officeDocument/2006/relationships/image" Target="../media/image26.emf"/><Relationship Id="rId33" Type="http://schemas.openxmlformats.org/officeDocument/2006/relationships/image" Target="../media/image30.emf"/><Relationship Id="rId38" Type="http://schemas.openxmlformats.org/officeDocument/2006/relationships/customXml" Target="../ink/ink33.xml"/><Relationship Id="rId2" Type="http://schemas.openxmlformats.org/officeDocument/2006/relationships/customXml" Target="../ink/ink15.xml"/><Relationship Id="rId16" Type="http://schemas.openxmlformats.org/officeDocument/2006/relationships/customXml" Target="../ink/ink22.xml"/><Relationship Id="rId20" Type="http://schemas.openxmlformats.org/officeDocument/2006/relationships/customXml" Target="../ink/ink24.xml"/><Relationship Id="rId29" Type="http://schemas.openxmlformats.org/officeDocument/2006/relationships/image" Target="../media/image28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7.xml"/><Relationship Id="rId11" Type="http://schemas.openxmlformats.org/officeDocument/2006/relationships/image" Target="../media/image19.emf"/><Relationship Id="rId24" Type="http://schemas.openxmlformats.org/officeDocument/2006/relationships/customXml" Target="../ink/ink26.xml"/><Relationship Id="rId32" Type="http://schemas.openxmlformats.org/officeDocument/2006/relationships/customXml" Target="../ink/ink30.xml"/><Relationship Id="rId37" Type="http://schemas.openxmlformats.org/officeDocument/2006/relationships/image" Target="../media/image32.emf"/><Relationship Id="rId5" Type="http://schemas.openxmlformats.org/officeDocument/2006/relationships/image" Target="../media/image16.emf"/><Relationship Id="rId15" Type="http://schemas.openxmlformats.org/officeDocument/2006/relationships/image" Target="../media/image21.emf"/><Relationship Id="rId23" Type="http://schemas.openxmlformats.org/officeDocument/2006/relationships/image" Target="../media/image25.emf"/><Relationship Id="rId28" Type="http://schemas.openxmlformats.org/officeDocument/2006/relationships/customXml" Target="../ink/ink28.xml"/><Relationship Id="rId36" Type="http://schemas.openxmlformats.org/officeDocument/2006/relationships/customXml" Target="../ink/ink32.xml"/><Relationship Id="rId10" Type="http://schemas.openxmlformats.org/officeDocument/2006/relationships/customXml" Target="../ink/ink19.xml"/><Relationship Id="rId19" Type="http://schemas.openxmlformats.org/officeDocument/2006/relationships/image" Target="../media/image23.emf"/><Relationship Id="rId31" Type="http://schemas.openxmlformats.org/officeDocument/2006/relationships/image" Target="../media/image29.emf"/><Relationship Id="rId4" Type="http://schemas.openxmlformats.org/officeDocument/2006/relationships/customXml" Target="../ink/ink16.xml"/><Relationship Id="rId9" Type="http://schemas.openxmlformats.org/officeDocument/2006/relationships/image" Target="../media/image18.emf"/><Relationship Id="rId14" Type="http://schemas.openxmlformats.org/officeDocument/2006/relationships/customXml" Target="../ink/ink21.xml"/><Relationship Id="rId22" Type="http://schemas.openxmlformats.org/officeDocument/2006/relationships/customXml" Target="../ink/ink25.xml"/><Relationship Id="rId27" Type="http://schemas.openxmlformats.org/officeDocument/2006/relationships/image" Target="../media/image27.emf"/><Relationship Id="rId30" Type="http://schemas.openxmlformats.org/officeDocument/2006/relationships/customXml" Target="../ink/ink29.xml"/><Relationship Id="rId35" Type="http://schemas.openxmlformats.org/officeDocument/2006/relationships/image" Target="../media/image31.e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ustomXml" Target="../ink/ink239.xml"/><Relationship Id="rId13" Type="http://schemas.openxmlformats.org/officeDocument/2006/relationships/image" Target="../media/image241.emf"/><Relationship Id="rId18" Type="http://schemas.openxmlformats.org/officeDocument/2006/relationships/customXml" Target="../ink/ink244.xml"/><Relationship Id="rId26" Type="http://schemas.openxmlformats.org/officeDocument/2006/relationships/customXml" Target="../ink/ink248.xml"/><Relationship Id="rId3" Type="http://schemas.openxmlformats.org/officeDocument/2006/relationships/image" Target="../media/image236.emf"/><Relationship Id="rId21" Type="http://schemas.openxmlformats.org/officeDocument/2006/relationships/image" Target="../media/image245.emf"/><Relationship Id="rId7" Type="http://schemas.openxmlformats.org/officeDocument/2006/relationships/image" Target="../media/image238.emf"/><Relationship Id="rId12" Type="http://schemas.openxmlformats.org/officeDocument/2006/relationships/customXml" Target="../ink/ink241.xml"/><Relationship Id="rId17" Type="http://schemas.openxmlformats.org/officeDocument/2006/relationships/image" Target="../media/image243.emf"/><Relationship Id="rId25" Type="http://schemas.openxmlformats.org/officeDocument/2006/relationships/image" Target="../media/image247.emf"/><Relationship Id="rId2" Type="http://schemas.openxmlformats.org/officeDocument/2006/relationships/customXml" Target="../ink/ink236.xml"/><Relationship Id="rId16" Type="http://schemas.openxmlformats.org/officeDocument/2006/relationships/customXml" Target="../ink/ink243.xml"/><Relationship Id="rId20" Type="http://schemas.openxmlformats.org/officeDocument/2006/relationships/customXml" Target="../ink/ink24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38.xml"/><Relationship Id="rId11" Type="http://schemas.openxmlformats.org/officeDocument/2006/relationships/image" Target="../media/image240.emf"/><Relationship Id="rId24" Type="http://schemas.openxmlformats.org/officeDocument/2006/relationships/customXml" Target="../ink/ink247.xml"/><Relationship Id="rId5" Type="http://schemas.openxmlformats.org/officeDocument/2006/relationships/image" Target="../media/image237.emf"/><Relationship Id="rId15" Type="http://schemas.openxmlformats.org/officeDocument/2006/relationships/image" Target="../media/image242.emf"/><Relationship Id="rId23" Type="http://schemas.openxmlformats.org/officeDocument/2006/relationships/image" Target="../media/image246.emf"/><Relationship Id="rId10" Type="http://schemas.openxmlformats.org/officeDocument/2006/relationships/customXml" Target="../ink/ink240.xml"/><Relationship Id="rId19" Type="http://schemas.openxmlformats.org/officeDocument/2006/relationships/image" Target="../media/image244.emf"/><Relationship Id="rId4" Type="http://schemas.openxmlformats.org/officeDocument/2006/relationships/customXml" Target="../ink/ink237.xml"/><Relationship Id="rId9" Type="http://schemas.openxmlformats.org/officeDocument/2006/relationships/image" Target="../media/image239.emf"/><Relationship Id="rId14" Type="http://schemas.openxmlformats.org/officeDocument/2006/relationships/customXml" Target="../ink/ink242.xml"/><Relationship Id="rId22" Type="http://schemas.openxmlformats.org/officeDocument/2006/relationships/customXml" Target="../ink/ink246.xml"/><Relationship Id="rId27" Type="http://schemas.openxmlformats.org/officeDocument/2006/relationships/image" Target="../media/image248.e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ustomXml" Target="../ink/ink252.xml"/><Relationship Id="rId3" Type="http://schemas.openxmlformats.org/officeDocument/2006/relationships/image" Target="../media/image249.emf"/><Relationship Id="rId7" Type="http://schemas.openxmlformats.org/officeDocument/2006/relationships/image" Target="../media/image251.emf"/><Relationship Id="rId2" Type="http://schemas.openxmlformats.org/officeDocument/2006/relationships/customXml" Target="../ink/ink249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51.xml"/><Relationship Id="rId5" Type="http://schemas.openxmlformats.org/officeDocument/2006/relationships/image" Target="../media/image250.emf"/><Relationship Id="rId4" Type="http://schemas.openxmlformats.org/officeDocument/2006/relationships/customXml" Target="../ink/ink250.xml"/><Relationship Id="rId9" Type="http://schemas.openxmlformats.org/officeDocument/2006/relationships/image" Target="../media/image252.e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56.xml"/><Relationship Id="rId13" Type="http://schemas.openxmlformats.org/officeDocument/2006/relationships/image" Target="../media/image258.emf"/><Relationship Id="rId3" Type="http://schemas.openxmlformats.org/officeDocument/2006/relationships/image" Target="../media/image253.emf"/><Relationship Id="rId7" Type="http://schemas.openxmlformats.org/officeDocument/2006/relationships/image" Target="../media/image255.emf"/><Relationship Id="rId12" Type="http://schemas.openxmlformats.org/officeDocument/2006/relationships/customXml" Target="../ink/ink258.xml"/><Relationship Id="rId2" Type="http://schemas.openxmlformats.org/officeDocument/2006/relationships/customXml" Target="../ink/ink253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55.xml"/><Relationship Id="rId11" Type="http://schemas.openxmlformats.org/officeDocument/2006/relationships/image" Target="../media/image257.emf"/><Relationship Id="rId5" Type="http://schemas.openxmlformats.org/officeDocument/2006/relationships/image" Target="../media/image254.emf"/><Relationship Id="rId15" Type="http://schemas.openxmlformats.org/officeDocument/2006/relationships/image" Target="../media/image259.emf"/><Relationship Id="rId10" Type="http://schemas.openxmlformats.org/officeDocument/2006/relationships/customXml" Target="../ink/ink257.xml"/><Relationship Id="rId4" Type="http://schemas.openxmlformats.org/officeDocument/2006/relationships/customXml" Target="../ink/ink254.xml"/><Relationship Id="rId9" Type="http://schemas.openxmlformats.org/officeDocument/2006/relationships/image" Target="../media/image256.emf"/><Relationship Id="rId14" Type="http://schemas.openxmlformats.org/officeDocument/2006/relationships/customXml" Target="../ink/ink25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emf"/><Relationship Id="rId2" Type="http://schemas.openxmlformats.org/officeDocument/2006/relationships/customXml" Target="../ink/ink26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1.emf"/><Relationship Id="rId4" Type="http://schemas.openxmlformats.org/officeDocument/2006/relationships/customXml" Target="../ink/ink26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2.emf"/><Relationship Id="rId7" Type="http://schemas.openxmlformats.org/officeDocument/2006/relationships/image" Target="../media/image264.emf"/><Relationship Id="rId2" Type="http://schemas.openxmlformats.org/officeDocument/2006/relationships/customXml" Target="../ink/ink26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64.xml"/><Relationship Id="rId5" Type="http://schemas.openxmlformats.org/officeDocument/2006/relationships/image" Target="../media/image263.emf"/><Relationship Id="rId4" Type="http://schemas.openxmlformats.org/officeDocument/2006/relationships/customXml" Target="../ink/ink26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customXml" Target="../ink/ink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38.xml"/><Relationship Id="rId13" Type="http://schemas.openxmlformats.org/officeDocument/2006/relationships/image" Target="../media/image40.emf"/><Relationship Id="rId18" Type="http://schemas.openxmlformats.org/officeDocument/2006/relationships/customXml" Target="../ink/ink43.xml"/><Relationship Id="rId3" Type="http://schemas.openxmlformats.org/officeDocument/2006/relationships/image" Target="../media/image35.emf"/><Relationship Id="rId7" Type="http://schemas.openxmlformats.org/officeDocument/2006/relationships/image" Target="../media/image37.emf"/><Relationship Id="rId12" Type="http://schemas.openxmlformats.org/officeDocument/2006/relationships/customXml" Target="../ink/ink40.xml"/><Relationship Id="rId17" Type="http://schemas.openxmlformats.org/officeDocument/2006/relationships/image" Target="../media/image42.emf"/><Relationship Id="rId2" Type="http://schemas.openxmlformats.org/officeDocument/2006/relationships/customXml" Target="../ink/ink35.xml"/><Relationship Id="rId16" Type="http://schemas.openxmlformats.org/officeDocument/2006/relationships/customXml" Target="../ink/ink4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7.xml"/><Relationship Id="rId11" Type="http://schemas.openxmlformats.org/officeDocument/2006/relationships/image" Target="../media/image39.emf"/><Relationship Id="rId5" Type="http://schemas.openxmlformats.org/officeDocument/2006/relationships/image" Target="../media/image36.emf"/><Relationship Id="rId15" Type="http://schemas.openxmlformats.org/officeDocument/2006/relationships/image" Target="../media/image41.emf"/><Relationship Id="rId10" Type="http://schemas.openxmlformats.org/officeDocument/2006/relationships/customXml" Target="../ink/ink39.xml"/><Relationship Id="rId19" Type="http://schemas.openxmlformats.org/officeDocument/2006/relationships/image" Target="../media/image43.emf"/><Relationship Id="rId4" Type="http://schemas.openxmlformats.org/officeDocument/2006/relationships/customXml" Target="../ink/ink36.xml"/><Relationship Id="rId9" Type="http://schemas.openxmlformats.org/officeDocument/2006/relationships/image" Target="../media/image38.emf"/><Relationship Id="rId14" Type="http://schemas.openxmlformats.org/officeDocument/2006/relationships/customXml" Target="../ink/ink4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7.xml"/><Relationship Id="rId13" Type="http://schemas.openxmlformats.org/officeDocument/2006/relationships/image" Target="../media/image49.emf"/><Relationship Id="rId18" Type="http://schemas.openxmlformats.org/officeDocument/2006/relationships/customXml" Target="../ink/ink52.xml"/><Relationship Id="rId26" Type="http://schemas.openxmlformats.org/officeDocument/2006/relationships/customXml" Target="../ink/ink56.xml"/><Relationship Id="rId3" Type="http://schemas.openxmlformats.org/officeDocument/2006/relationships/image" Target="../media/image44.emf"/><Relationship Id="rId21" Type="http://schemas.openxmlformats.org/officeDocument/2006/relationships/image" Target="../media/image53.emf"/><Relationship Id="rId7" Type="http://schemas.openxmlformats.org/officeDocument/2006/relationships/image" Target="../media/image46.emf"/><Relationship Id="rId12" Type="http://schemas.openxmlformats.org/officeDocument/2006/relationships/customXml" Target="../ink/ink49.xml"/><Relationship Id="rId17" Type="http://schemas.openxmlformats.org/officeDocument/2006/relationships/image" Target="../media/image51.emf"/><Relationship Id="rId25" Type="http://schemas.openxmlformats.org/officeDocument/2006/relationships/image" Target="../media/image55.emf"/><Relationship Id="rId2" Type="http://schemas.openxmlformats.org/officeDocument/2006/relationships/customXml" Target="../ink/ink44.xml"/><Relationship Id="rId16" Type="http://schemas.openxmlformats.org/officeDocument/2006/relationships/customXml" Target="../ink/ink51.xml"/><Relationship Id="rId20" Type="http://schemas.openxmlformats.org/officeDocument/2006/relationships/customXml" Target="../ink/ink53.xml"/><Relationship Id="rId29" Type="http://schemas.openxmlformats.org/officeDocument/2006/relationships/image" Target="../media/image57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6.xml"/><Relationship Id="rId11" Type="http://schemas.openxmlformats.org/officeDocument/2006/relationships/image" Target="../media/image48.emf"/><Relationship Id="rId24" Type="http://schemas.openxmlformats.org/officeDocument/2006/relationships/customXml" Target="../ink/ink55.xml"/><Relationship Id="rId5" Type="http://schemas.openxmlformats.org/officeDocument/2006/relationships/image" Target="../media/image45.emf"/><Relationship Id="rId15" Type="http://schemas.openxmlformats.org/officeDocument/2006/relationships/image" Target="../media/image50.emf"/><Relationship Id="rId23" Type="http://schemas.openxmlformats.org/officeDocument/2006/relationships/image" Target="../media/image54.emf"/><Relationship Id="rId28" Type="http://schemas.openxmlformats.org/officeDocument/2006/relationships/customXml" Target="../ink/ink57.xml"/><Relationship Id="rId10" Type="http://schemas.openxmlformats.org/officeDocument/2006/relationships/customXml" Target="../ink/ink48.xml"/><Relationship Id="rId19" Type="http://schemas.openxmlformats.org/officeDocument/2006/relationships/image" Target="../media/image52.emf"/><Relationship Id="rId31" Type="http://schemas.openxmlformats.org/officeDocument/2006/relationships/image" Target="../media/image58.emf"/><Relationship Id="rId4" Type="http://schemas.openxmlformats.org/officeDocument/2006/relationships/customXml" Target="../ink/ink45.xml"/><Relationship Id="rId9" Type="http://schemas.openxmlformats.org/officeDocument/2006/relationships/image" Target="../media/image47.emf"/><Relationship Id="rId14" Type="http://schemas.openxmlformats.org/officeDocument/2006/relationships/customXml" Target="../ink/ink50.xml"/><Relationship Id="rId22" Type="http://schemas.openxmlformats.org/officeDocument/2006/relationships/customXml" Target="../ink/ink54.xml"/><Relationship Id="rId27" Type="http://schemas.openxmlformats.org/officeDocument/2006/relationships/image" Target="../media/image56.emf"/><Relationship Id="rId30" Type="http://schemas.openxmlformats.org/officeDocument/2006/relationships/customXml" Target="../ink/ink5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62.xml"/><Relationship Id="rId13" Type="http://schemas.openxmlformats.org/officeDocument/2006/relationships/image" Target="../media/image64.emf"/><Relationship Id="rId3" Type="http://schemas.openxmlformats.org/officeDocument/2006/relationships/image" Target="../media/image59.emf"/><Relationship Id="rId7" Type="http://schemas.openxmlformats.org/officeDocument/2006/relationships/image" Target="../media/image61.emf"/><Relationship Id="rId12" Type="http://schemas.openxmlformats.org/officeDocument/2006/relationships/customXml" Target="../ink/ink64.xml"/><Relationship Id="rId2" Type="http://schemas.openxmlformats.org/officeDocument/2006/relationships/customXml" Target="../ink/ink59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61.xml"/><Relationship Id="rId11" Type="http://schemas.openxmlformats.org/officeDocument/2006/relationships/image" Target="../media/image63.emf"/><Relationship Id="rId5" Type="http://schemas.openxmlformats.org/officeDocument/2006/relationships/image" Target="../media/image60.emf"/><Relationship Id="rId15" Type="http://schemas.openxmlformats.org/officeDocument/2006/relationships/image" Target="../media/image65.emf"/><Relationship Id="rId10" Type="http://schemas.openxmlformats.org/officeDocument/2006/relationships/customXml" Target="../ink/ink63.xml"/><Relationship Id="rId4" Type="http://schemas.openxmlformats.org/officeDocument/2006/relationships/customXml" Target="../ink/ink60.xml"/><Relationship Id="rId9" Type="http://schemas.openxmlformats.org/officeDocument/2006/relationships/image" Target="../media/image62.emf"/><Relationship Id="rId14" Type="http://schemas.openxmlformats.org/officeDocument/2006/relationships/customXml" Target="../ink/ink65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1.emf"/><Relationship Id="rId18" Type="http://schemas.openxmlformats.org/officeDocument/2006/relationships/customXml" Target="../ink/ink74.xml"/><Relationship Id="rId26" Type="http://schemas.openxmlformats.org/officeDocument/2006/relationships/customXml" Target="../ink/ink78.xml"/><Relationship Id="rId39" Type="http://schemas.openxmlformats.org/officeDocument/2006/relationships/image" Target="../media/image84.emf"/><Relationship Id="rId3" Type="http://schemas.openxmlformats.org/officeDocument/2006/relationships/image" Target="../media/image66.emf"/><Relationship Id="rId21" Type="http://schemas.openxmlformats.org/officeDocument/2006/relationships/image" Target="../media/image75.emf"/><Relationship Id="rId34" Type="http://schemas.openxmlformats.org/officeDocument/2006/relationships/customXml" Target="../ink/ink82.xml"/><Relationship Id="rId42" Type="http://schemas.openxmlformats.org/officeDocument/2006/relationships/customXml" Target="../ink/ink86.xml"/><Relationship Id="rId47" Type="http://schemas.openxmlformats.org/officeDocument/2006/relationships/image" Target="../media/image88.emf"/><Relationship Id="rId50" Type="http://schemas.openxmlformats.org/officeDocument/2006/relationships/customXml" Target="../ink/ink90.xml"/><Relationship Id="rId7" Type="http://schemas.openxmlformats.org/officeDocument/2006/relationships/image" Target="../media/image68.emf"/><Relationship Id="rId12" Type="http://schemas.openxmlformats.org/officeDocument/2006/relationships/customXml" Target="../ink/ink71.xml"/><Relationship Id="rId17" Type="http://schemas.openxmlformats.org/officeDocument/2006/relationships/image" Target="../media/image73.emf"/><Relationship Id="rId25" Type="http://schemas.openxmlformats.org/officeDocument/2006/relationships/image" Target="../media/image77.emf"/><Relationship Id="rId33" Type="http://schemas.openxmlformats.org/officeDocument/2006/relationships/image" Target="../media/image81.emf"/><Relationship Id="rId38" Type="http://schemas.openxmlformats.org/officeDocument/2006/relationships/customXml" Target="../ink/ink84.xml"/><Relationship Id="rId46" Type="http://schemas.openxmlformats.org/officeDocument/2006/relationships/customXml" Target="../ink/ink88.xml"/><Relationship Id="rId2" Type="http://schemas.openxmlformats.org/officeDocument/2006/relationships/customXml" Target="../ink/ink66.xml"/><Relationship Id="rId16" Type="http://schemas.openxmlformats.org/officeDocument/2006/relationships/customXml" Target="../ink/ink73.xml"/><Relationship Id="rId20" Type="http://schemas.openxmlformats.org/officeDocument/2006/relationships/customXml" Target="../ink/ink75.xml"/><Relationship Id="rId29" Type="http://schemas.openxmlformats.org/officeDocument/2006/relationships/image" Target="../media/image79.emf"/><Relationship Id="rId41" Type="http://schemas.openxmlformats.org/officeDocument/2006/relationships/image" Target="../media/image85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68.xml"/><Relationship Id="rId11" Type="http://schemas.openxmlformats.org/officeDocument/2006/relationships/image" Target="../media/image70.emf"/><Relationship Id="rId24" Type="http://schemas.openxmlformats.org/officeDocument/2006/relationships/customXml" Target="../ink/ink77.xml"/><Relationship Id="rId32" Type="http://schemas.openxmlformats.org/officeDocument/2006/relationships/customXml" Target="../ink/ink81.xml"/><Relationship Id="rId37" Type="http://schemas.openxmlformats.org/officeDocument/2006/relationships/image" Target="../media/image83.emf"/><Relationship Id="rId40" Type="http://schemas.openxmlformats.org/officeDocument/2006/relationships/customXml" Target="../ink/ink85.xml"/><Relationship Id="rId45" Type="http://schemas.openxmlformats.org/officeDocument/2006/relationships/image" Target="../media/image87.emf"/><Relationship Id="rId53" Type="http://schemas.openxmlformats.org/officeDocument/2006/relationships/image" Target="../media/image91.emf"/><Relationship Id="rId5" Type="http://schemas.openxmlformats.org/officeDocument/2006/relationships/image" Target="../media/image67.emf"/><Relationship Id="rId15" Type="http://schemas.openxmlformats.org/officeDocument/2006/relationships/image" Target="../media/image72.emf"/><Relationship Id="rId23" Type="http://schemas.openxmlformats.org/officeDocument/2006/relationships/image" Target="../media/image76.emf"/><Relationship Id="rId28" Type="http://schemas.openxmlformats.org/officeDocument/2006/relationships/customXml" Target="../ink/ink79.xml"/><Relationship Id="rId36" Type="http://schemas.openxmlformats.org/officeDocument/2006/relationships/customXml" Target="../ink/ink83.xml"/><Relationship Id="rId49" Type="http://schemas.openxmlformats.org/officeDocument/2006/relationships/image" Target="../media/image89.emf"/><Relationship Id="rId10" Type="http://schemas.openxmlformats.org/officeDocument/2006/relationships/customXml" Target="../ink/ink70.xml"/><Relationship Id="rId19" Type="http://schemas.openxmlformats.org/officeDocument/2006/relationships/image" Target="../media/image74.emf"/><Relationship Id="rId31" Type="http://schemas.openxmlformats.org/officeDocument/2006/relationships/image" Target="../media/image80.emf"/><Relationship Id="rId44" Type="http://schemas.openxmlformats.org/officeDocument/2006/relationships/customXml" Target="../ink/ink87.xml"/><Relationship Id="rId52" Type="http://schemas.openxmlformats.org/officeDocument/2006/relationships/customXml" Target="../ink/ink91.xml"/><Relationship Id="rId4" Type="http://schemas.openxmlformats.org/officeDocument/2006/relationships/customXml" Target="../ink/ink67.xml"/><Relationship Id="rId9" Type="http://schemas.openxmlformats.org/officeDocument/2006/relationships/image" Target="../media/image69.emf"/><Relationship Id="rId14" Type="http://schemas.openxmlformats.org/officeDocument/2006/relationships/customXml" Target="../ink/ink72.xml"/><Relationship Id="rId22" Type="http://schemas.openxmlformats.org/officeDocument/2006/relationships/customXml" Target="../ink/ink76.xml"/><Relationship Id="rId27" Type="http://schemas.openxmlformats.org/officeDocument/2006/relationships/image" Target="../media/image78.emf"/><Relationship Id="rId30" Type="http://schemas.openxmlformats.org/officeDocument/2006/relationships/customXml" Target="../ink/ink80.xml"/><Relationship Id="rId35" Type="http://schemas.openxmlformats.org/officeDocument/2006/relationships/image" Target="../media/image82.emf"/><Relationship Id="rId43" Type="http://schemas.openxmlformats.org/officeDocument/2006/relationships/image" Target="../media/image86.emf"/><Relationship Id="rId48" Type="http://schemas.openxmlformats.org/officeDocument/2006/relationships/customXml" Target="../ink/ink89.xml"/><Relationship Id="rId8" Type="http://schemas.openxmlformats.org/officeDocument/2006/relationships/customXml" Target="../ink/ink69.xml"/><Relationship Id="rId51" Type="http://schemas.openxmlformats.org/officeDocument/2006/relationships/image" Target="../media/image90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95.xml"/><Relationship Id="rId13" Type="http://schemas.openxmlformats.org/officeDocument/2006/relationships/image" Target="../media/image97.emf"/><Relationship Id="rId3" Type="http://schemas.openxmlformats.org/officeDocument/2006/relationships/image" Target="../media/image92.emf"/><Relationship Id="rId7" Type="http://schemas.openxmlformats.org/officeDocument/2006/relationships/image" Target="../media/image94.emf"/><Relationship Id="rId12" Type="http://schemas.openxmlformats.org/officeDocument/2006/relationships/customXml" Target="../ink/ink97.xml"/><Relationship Id="rId2" Type="http://schemas.openxmlformats.org/officeDocument/2006/relationships/customXml" Target="../ink/ink9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94.xml"/><Relationship Id="rId11" Type="http://schemas.openxmlformats.org/officeDocument/2006/relationships/image" Target="../media/image96.emf"/><Relationship Id="rId5" Type="http://schemas.openxmlformats.org/officeDocument/2006/relationships/image" Target="../media/image93.emf"/><Relationship Id="rId10" Type="http://schemas.openxmlformats.org/officeDocument/2006/relationships/customXml" Target="../ink/ink96.xml"/><Relationship Id="rId4" Type="http://schemas.openxmlformats.org/officeDocument/2006/relationships/customXml" Target="../ink/ink93.xml"/><Relationship Id="rId9" Type="http://schemas.openxmlformats.org/officeDocument/2006/relationships/image" Target="../media/image95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1.xml"/><Relationship Id="rId13" Type="http://schemas.openxmlformats.org/officeDocument/2006/relationships/image" Target="../media/image103.emf"/><Relationship Id="rId3" Type="http://schemas.openxmlformats.org/officeDocument/2006/relationships/image" Target="../media/image98.emf"/><Relationship Id="rId7" Type="http://schemas.openxmlformats.org/officeDocument/2006/relationships/image" Target="../media/image100.emf"/><Relationship Id="rId12" Type="http://schemas.openxmlformats.org/officeDocument/2006/relationships/customXml" Target="../ink/ink103.xml"/><Relationship Id="rId2" Type="http://schemas.openxmlformats.org/officeDocument/2006/relationships/customXml" Target="../ink/ink9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00.xml"/><Relationship Id="rId11" Type="http://schemas.openxmlformats.org/officeDocument/2006/relationships/image" Target="../media/image102.emf"/><Relationship Id="rId5" Type="http://schemas.openxmlformats.org/officeDocument/2006/relationships/image" Target="../media/image99.emf"/><Relationship Id="rId15" Type="http://schemas.openxmlformats.org/officeDocument/2006/relationships/image" Target="../media/image104.emf"/><Relationship Id="rId10" Type="http://schemas.openxmlformats.org/officeDocument/2006/relationships/customXml" Target="../ink/ink102.xml"/><Relationship Id="rId4" Type="http://schemas.openxmlformats.org/officeDocument/2006/relationships/customXml" Target="../ink/ink99.xml"/><Relationship Id="rId9" Type="http://schemas.openxmlformats.org/officeDocument/2006/relationships/image" Target="../media/image101.emf"/><Relationship Id="rId14" Type="http://schemas.openxmlformats.org/officeDocument/2006/relationships/customXml" Target="../ink/ink10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166268" y="1819609"/>
              <a:ext cx="849600" cy="214632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54388" y="1807729"/>
                <a:ext cx="873360" cy="217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2082828" y="1595689"/>
              <a:ext cx="679320" cy="235836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70948" y="1583809"/>
                <a:ext cx="703080" cy="238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3172548" y="1688929"/>
              <a:ext cx="662760" cy="291024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160668" y="1677049"/>
                <a:ext cx="686520" cy="293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Input penna 9"/>
              <p14:cNvContentPartPr/>
              <p14:nvPr/>
            </p14:nvContentPartPr>
            <p14:xfrm>
              <a:off x="4089108" y="2976289"/>
              <a:ext cx="567360" cy="131436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077228" y="2964409"/>
                <a:ext cx="591120" cy="133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4" name="Input penna 13"/>
              <p14:cNvContentPartPr/>
              <p14:nvPr/>
            </p14:nvContentPartPr>
            <p14:xfrm>
              <a:off x="4077588" y="3218929"/>
              <a:ext cx="625320" cy="106416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065708" y="3207049"/>
                <a:ext cx="649080" cy="108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6" name="Input penna 15"/>
              <p14:cNvContentPartPr/>
              <p14:nvPr/>
            </p14:nvContentPartPr>
            <p14:xfrm>
              <a:off x="3359028" y="242449"/>
              <a:ext cx="6812280" cy="83124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347148" y="230569"/>
                <a:ext cx="6836040" cy="85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2" name="Input penna 31"/>
              <p14:cNvContentPartPr/>
              <p14:nvPr/>
            </p14:nvContentPartPr>
            <p14:xfrm>
              <a:off x="9591708" y="3872329"/>
              <a:ext cx="602280" cy="10584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579828" y="3860449"/>
                <a:ext cx="626040" cy="12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3" name="Input penna 32"/>
              <p14:cNvContentPartPr/>
              <p14:nvPr/>
            </p14:nvContentPartPr>
            <p14:xfrm>
              <a:off x="10048908" y="1670209"/>
              <a:ext cx="1338840" cy="4469760"/>
            </p14:xfrm>
          </p:contentPart>
        </mc:Choice>
        <mc:Fallback xmlns="">
          <p:pic>
            <p:nvPicPr>
              <p:cNvPr id="33" name="Input penna 32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0037028" y="1658329"/>
                <a:ext cx="1362600" cy="449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59" name="Input penna 58"/>
              <p14:cNvContentPartPr/>
              <p14:nvPr/>
            </p14:nvContentPartPr>
            <p14:xfrm>
              <a:off x="4842588" y="811609"/>
              <a:ext cx="5701320" cy="4964400"/>
            </p14:xfrm>
          </p:contentPart>
        </mc:Choice>
        <mc:Fallback xmlns="">
          <p:pic>
            <p:nvPicPr>
              <p:cNvPr id="59" name="Input penna 5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830708" y="799729"/>
                <a:ext cx="5725080" cy="498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73" name="Input penna 72"/>
              <p14:cNvContentPartPr/>
              <p14:nvPr/>
            </p14:nvContentPartPr>
            <p14:xfrm>
              <a:off x="4464588" y="4637329"/>
              <a:ext cx="7451008" cy="1950480"/>
            </p14:xfrm>
          </p:contentPart>
        </mc:Choice>
        <mc:Fallback xmlns="">
          <p:pic>
            <p:nvPicPr>
              <p:cNvPr id="73" name="Input penna 7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452708" y="4625449"/>
                <a:ext cx="7474768" cy="197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96" name="Input penna 95"/>
              <p14:cNvContentPartPr/>
              <p14:nvPr/>
            </p14:nvContentPartPr>
            <p14:xfrm>
              <a:off x="12157788" y="5215849"/>
              <a:ext cx="448" cy="19080"/>
            </p14:xfrm>
          </p:contentPart>
        </mc:Choice>
        <mc:Fallback xmlns="">
          <p:pic>
            <p:nvPicPr>
              <p:cNvPr id="96" name="Input penna 95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2143004" y="5203969"/>
                <a:ext cx="30016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" name="Input penna 1"/>
              <p14:cNvContentPartPr/>
              <p14:nvPr/>
            </p14:nvContentPartPr>
            <p14:xfrm>
              <a:off x="3179640" y="2086959"/>
              <a:ext cx="2414520" cy="2630880"/>
            </p14:xfrm>
          </p:contentPart>
        </mc:Choice>
        <mc:Fallback xmlns="">
          <p:pic>
            <p:nvPicPr>
              <p:cNvPr id="2" name="Input penna 1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131760" y="1990839"/>
                <a:ext cx="2510280" cy="282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4" name="Input penna 3"/>
              <p14:cNvContentPartPr/>
              <p14:nvPr/>
            </p14:nvContentPartPr>
            <p14:xfrm>
              <a:off x="3704268" y="895849"/>
              <a:ext cx="1148040" cy="180108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692388" y="883969"/>
                <a:ext cx="1171800" cy="182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6" name="Input penna 5"/>
              <p14:cNvContentPartPr/>
              <p14:nvPr/>
            </p14:nvContentPartPr>
            <p14:xfrm>
              <a:off x="4497348" y="2957929"/>
              <a:ext cx="1978560" cy="264996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485468" y="2946049"/>
                <a:ext cx="2002320" cy="2673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21637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707240" y="609519"/>
              <a:ext cx="8425800" cy="361080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95360" y="597639"/>
                <a:ext cx="8449560" cy="363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59798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3558720" y="2454159"/>
              <a:ext cx="3333960" cy="219240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46840" y="2442279"/>
                <a:ext cx="3357720" cy="221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put penna 7"/>
              <p14:cNvContentPartPr/>
              <p14:nvPr/>
            </p14:nvContentPartPr>
            <p14:xfrm>
              <a:off x="3599760" y="2117199"/>
              <a:ext cx="1041120" cy="37908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87880" y="2105319"/>
                <a:ext cx="1064880" cy="40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4778040" y="1968879"/>
              <a:ext cx="2512800" cy="47304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766160" y="1956999"/>
                <a:ext cx="2536560" cy="49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Input penna 9"/>
              <p14:cNvContentPartPr/>
              <p14:nvPr/>
            </p14:nvContentPartPr>
            <p14:xfrm>
              <a:off x="7043520" y="2067519"/>
              <a:ext cx="642600" cy="253764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031640" y="2055639"/>
                <a:ext cx="666360" cy="256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3" name="Input penna 12"/>
              <p14:cNvContentPartPr/>
              <p14:nvPr/>
            </p14:nvContentPartPr>
            <p14:xfrm>
              <a:off x="593040" y="2934759"/>
              <a:ext cx="2850840" cy="57528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81160" y="2922879"/>
                <a:ext cx="2874600" cy="59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1" name="Input penna 20"/>
              <p14:cNvContentPartPr/>
              <p14:nvPr/>
            </p14:nvContentPartPr>
            <p14:xfrm>
              <a:off x="8212440" y="1519959"/>
              <a:ext cx="3566880" cy="230004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200560" y="1508079"/>
                <a:ext cx="3590640" cy="232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4" name="Input penna 23"/>
              <p14:cNvContentPartPr/>
              <p14:nvPr/>
            </p14:nvContentPartPr>
            <p14:xfrm>
              <a:off x="889680" y="1474599"/>
              <a:ext cx="2232720" cy="117000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77800" y="1462719"/>
                <a:ext cx="2256480" cy="119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5" name="Input penna 54"/>
              <p14:cNvContentPartPr/>
              <p14:nvPr/>
            </p14:nvContentPartPr>
            <p14:xfrm>
              <a:off x="873120" y="3031599"/>
              <a:ext cx="206280" cy="489960"/>
            </p14:xfrm>
          </p:contentPart>
        </mc:Choice>
        <mc:Fallback xmlns="">
          <p:pic>
            <p:nvPicPr>
              <p:cNvPr id="55" name="Input penna 54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61240" y="3019719"/>
                <a:ext cx="230040" cy="51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56" name="Input penna 55"/>
              <p14:cNvContentPartPr/>
              <p14:nvPr/>
            </p14:nvContentPartPr>
            <p14:xfrm>
              <a:off x="4275480" y="2599599"/>
              <a:ext cx="2007360" cy="1522440"/>
            </p14:xfrm>
          </p:contentPart>
        </mc:Choice>
        <mc:Fallback xmlns="">
          <p:pic>
            <p:nvPicPr>
              <p:cNvPr id="56" name="Input penna 55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263600" y="2587719"/>
                <a:ext cx="2031120" cy="154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58" name="Input penna 57"/>
              <p14:cNvContentPartPr/>
              <p14:nvPr/>
            </p14:nvContentPartPr>
            <p14:xfrm>
              <a:off x="4658520" y="3097479"/>
              <a:ext cx="1001160" cy="717120"/>
            </p14:xfrm>
          </p:contentPart>
        </mc:Choice>
        <mc:Fallback xmlns="">
          <p:pic>
            <p:nvPicPr>
              <p:cNvPr id="58" name="Input penna 57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646640" y="3085599"/>
                <a:ext cx="1024920" cy="74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59" name="Input penna 58"/>
              <p14:cNvContentPartPr/>
              <p14:nvPr/>
            </p14:nvContentPartPr>
            <p14:xfrm>
              <a:off x="4778040" y="3038439"/>
              <a:ext cx="1013400" cy="751320"/>
            </p14:xfrm>
          </p:contentPart>
        </mc:Choice>
        <mc:Fallback xmlns="">
          <p:pic>
            <p:nvPicPr>
              <p:cNvPr id="59" name="Input penna 58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766160" y="3026559"/>
                <a:ext cx="1037160" cy="77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60" name="Input penna 59"/>
              <p14:cNvContentPartPr/>
              <p14:nvPr/>
            </p14:nvContentPartPr>
            <p14:xfrm>
              <a:off x="5774520" y="2825679"/>
              <a:ext cx="356760" cy="896040"/>
            </p14:xfrm>
          </p:contentPart>
        </mc:Choice>
        <mc:Fallback xmlns="">
          <p:pic>
            <p:nvPicPr>
              <p:cNvPr id="60" name="Input penna 59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762640" y="2813799"/>
                <a:ext cx="380520" cy="91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68" name="Input penna 67"/>
              <p14:cNvContentPartPr/>
              <p14:nvPr/>
            </p14:nvContentPartPr>
            <p14:xfrm>
              <a:off x="4662480" y="2800839"/>
              <a:ext cx="1425600" cy="2399400"/>
            </p14:xfrm>
          </p:contentPart>
        </mc:Choice>
        <mc:Fallback xmlns="">
          <p:pic>
            <p:nvPicPr>
              <p:cNvPr id="68" name="Input penna 67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650600" y="2788959"/>
                <a:ext cx="1449360" cy="242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72" name="Input penna 71"/>
              <p14:cNvContentPartPr/>
              <p14:nvPr/>
            </p14:nvContentPartPr>
            <p14:xfrm>
              <a:off x="4184760" y="4677879"/>
              <a:ext cx="3964680" cy="1889640"/>
            </p14:xfrm>
          </p:contentPart>
        </mc:Choice>
        <mc:Fallback xmlns="">
          <p:pic>
            <p:nvPicPr>
              <p:cNvPr id="72" name="Input penna 71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172880" y="4665999"/>
                <a:ext cx="3988440" cy="191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73" name="Input penna 72"/>
              <p14:cNvContentPartPr/>
              <p14:nvPr/>
            </p14:nvContentPartPr>
            <p14:xfrm>
              <a:off x="4604880" y="5122839"/>
              <a:ext cx="3254400" cy="726480"/>
            </p14:xfrm>
          </p:contentPart>
        </mc:Choice>
        <mc:Fallback xmlns="">
          <p:pic>
            <p:nvPicPr>
              <p:cNvPr id="73" name="Input penna 72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593000" y="5110959"/>
                <a:ext cx="3278160" cy="75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75" name="Input penna 74"/>
              <p14:cNvContentPartPr/>
              <p14:nvPr/>
            </p14:nvContentPartPr>
            <p14:xfrm>
              <a:off x="8279040" y="4061199"/>
              <a:ext cx="1079640" cy="1558080"/>
            </p14:xfrm>
          </p:contentPart>
        </mc:Choice>
        <mc:Fallback xmlns="">
          <p:pic>
            <p:nvPicPr>
              <p:cNvPr id="75" name="Input penna 74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8267160" y="4049319"/>
                <a:ext cx="1103400" cy="158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9465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9" name="Input penna 18"/>
              <p14:cNvContentPartPr/>
              <p14:nvPr/>
            </p14:nvContentPartPr>
            <p14:xfrm>
              <a:off x="3237600" y="3848799"/>
              <a:ext cx="1911240" cy="51480"/>
            </p14:xfrm>
          </p:contentPart>
        </mc:Choice>
        <mc:Fallback xmlns="">
          <p:pic>
            <p:nvPicPr>
              <p:cNvPr id="19" name="Input penna 1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25720" y="3836919"/>
                <a:ext cx="1935000" cy="7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1" name="Input penna 20"/>
              <p14:cNvContentPartPr/>
              <p14:nvPr/>
            </p14:nvContentPartPr>
            <p14:xfrm>
              <a:off x="6120840" y="4950399"/>
              <a:ext cx="5455440" cy="14364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08960" y="4938519"/>
                <a:ext cx="5479200" cy="16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8" name="Input penna 27"/>
              <p14:cNvContentPartPr/>
              <p14:nvPr/>
            </p14:nvContentPartPr>
            <p14:xfrm>
              <a:off x="6491280" y="4752759"/>
              <a:ext cx="55800" cy="23076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443400" y="4656999"/>
                <a:ext cx="151560" cy="42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9" name="Input penna 28"/>
              <p14:cNvContentPartPr/>
              <p14:nvPr/>
            </p14:nvContentPartPr>
            <p14:xfrm>
              <a:off x="6557160" y="4572039"/>
              <a:ext cx="3988800" cy="412200"/>
            </p14:xfrm>
          </p:contentPart>
        </mc:Choice>
        <mc:Fallback xmlns="">
          <p:pic>
            <p:nvPicPr>
              <p:cNvPr id="29" name="Input penna 2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509280" y="4475919"/>
                <a:ext cx="4084560" cy="60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0" name="Input penna 29"/>
              <p14:cNvContentPartPr/>
              <p14:nvPr/>
            </p14:nvContentPartPr>
            <p14:xfrm>
              <a:off x="6639600" y="4717479"/>
              <a:ext cx="3900240" cy="31608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591720" y="4621359"/>
                <a:ext cx="3996000" cy="50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7" name="Input penna 36"/>
              <p14:cNvContentPartPr/>
              <p14:nvPr/>
            </p14:nvContentPartPr>
            <p14:xfrm>
              <a:off x="1664040" y="593319"/>
              <a:ext cx="766440" cy="1310040"/>
            </p14:xfrm>
          </p:contentPart>
        </mc:Choice>
        <mc:Fallback xmlns="">
          <p:pic>
            <p:nvPicPr>
              <p:cNvPr id="37" name="Input penna 3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652160" y="581439"/>
                <a:ext cx="790200" cy="133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8" name="Input penna 37"/>
              <p14:cNvContentPartPr/>
              <p14:nvPr/>
            </p14:nvContentPartPr>
            <p14:xfrm>
              <a:off x="4432080" y="551919"/>
              <a:ext cx="543960" cy="1339560"/>
            </p14:xfrm>
          </p:contentPart>
        </mc:Choice>
        <mc:Fallback xmlns="">
          <p:pic>
            <p:nvPicPr>
              <p:cNvPr id="38" name="Input penna 3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420200" y="540039"/>
                <a:ext cx="567720" cy="136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9" name="Input penna 38"/>
              <p14:cNvContentPartPr/>
              <p14:nvPr/>
            </p14:nvContentPartPr>
            <p14:xfrm>
              <a:off x="5288160" y="707799"/>
              <a:ext cx="717480" cy="170568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276280" y="695919"/>
                <a:ext cx="741240" cy="172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0" name="Input penna 39"/>
              <p14:cNvContentPartPr/>
              <p14:nvPr/>
            </p14:nvContentPartPr>
            <p14:xfrm>
              <a:off x="5494800" y="1661079"/>
              <a:ext cx="444960" cy="44640"/>
            </p14:xfrm>
          </p:contentPart>
        </mc:Choice>
        <mc:Fallback xmlns="">
          <p:pic>
            <p:nvPicPr>
              <p:cNvPr id="40" name="Input penna 3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482920" y="1649199"/>
                <a:ext cx="468720" cy="6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3" name="Input penna 42"/>
              <p14:cNvContentPartPr/>
              <p14:nvPr/>
            </p14:nvContentPartPr>
            <p14:xfrm>
              <a:off x="4893240" y="3614799"/>
              <a:ext cx="5579280" cy="1155240"/>
            </p14:xfrm>
          </p:contentPart>
        </mc:Choice>
        <mc:Fallback xmlns="">
          <p:pic>
            <p:nvPicPr>
              <p:cNvPr id="43" name="Input penna 4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881360" y="3602919"/>
                <a:ext cx="5603040" cy="117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44" name="Input penna 43"/>
              <p14:cNvContentPartPr/>
              <p14:nvPr/>
            </p14:nvContentPartPr>
            <p14:xfrm>
              <a:off x="11170560" y="4942839"/>
              <a:ext cx="568800" cy="1087560"/>
            </p14:xfrm>
          </p:contentPart>
        </mc:Choice>
        <mc:Fallback xmlns="">
          <p:pic>
            <p:nvPicPr>
              <p:cNvPr id="44" name="Input penna 43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1158680" y="4930959"/>
                <a:ext cx="592560" cy="111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45" name="Input penna 44"/>
              <p14:cNvContentPartPr/>
              <p14:nvPr/>
            </p14:nvContentPartPr>
            <p14:xfrm>
              <a:off x="6293640" y="4835559"/>
              <a:ext cx="5297400" cy="1396800"/>
            </p14:xfrm>
          </p:contentPart>
        </mc:Choice>
        <mc:Fallback xmlns="">
          <p:pic>
            <p:nvPicPr>
              <p:cNvPr id="45" name="Input penna 44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281760" y="4823679"/>
                <a:ext cx="5321160" cy="142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50" name="Input penna 49"/>
              <p14:cNvContentPartPr/>
              <p14:nvPr/>
            </p14:nvContentPartPr>
            <p14:xfrm>
              <a:off x="2907840" y="1326999"/>
              <a:ext cx="486360" cy="65520"/>
            </p14:xfrm>
          </p:contentPart>
        </mc:Choice>
        <mc:Fallback xmlns="">
          <p:pic>
            <p:nvPicPr>
              <p:cNvPr id="50" name="Input penna 49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895960" y="1315119"/>
                <a:ext cx="510120" cy="8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51" name="Input penna 50"/>
              <p14:cNvContentPartPr/>
              <p14:nvPr/>
            </p14:nvContentPartPr>
            <p14:xfrm>
              <a:off x="2932680" y="1705359"/>
              <a:ext cx="491040" cy="24840"/>
            </p14:xfrm>
          </p:contentPart>
        </mc:Choice>
        <mc:Fallback xmlns="">
          <p:pic>
            <p:nvPicPr>
              <p:cNvPr id="51" name="Input penna 50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920800" y="1693479"/>
                <a:ext cx="514800" cy="4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58" name="Input penna 57"/>
              <p14:cNvContentPartPr/>
              <p14:nvPr/>
            </p14:nvContentPartPr>
            <p14:xfrm>
              <a:off x="1655760" y="5306079"/>
              <a:ext cx="1776600" cy="40680"/>
            </p14:xfrm>
          </p:contentPart>
        </mc:Choice>
        <mc:Fallback xmlns="">
          <p:pic>
            <p:nvPicPr>
              <p:cNvPr id="58" name="Input penna 57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643880" y="5294199"/>
                <a:ext cx="1800360" cy="6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69" name="Input penna 68"/>
              <p14:cNvContentPartPr/>
              <p14:nvPr/>
            </p14:nvContentPartPr>
            <p14:xfrm>
              <a:off x="1577640" y="3204399"/>
              <a:ext cx="366840" cy="454320"/>
            </p14:xfrm>
          </p:contentPart>
        </mc:Choice>
        <mc:Fallback xmlns="">
          <p:pic>
            <p:nvPicPr>
              <p:cNvPr id="69" name="Input penna 68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565760" y="3192519"/>
                <a:ext cx="390600" cy="47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70" name="Input penna 69"/>
              <p14:cNvContentPartPr/>
              <p14:nvPr/>
            </p14:nvContentPartPr>
            <p14:xfrm>
              <a:off x="1804080" y="2504199"/>
              <a:ext cx="313560" cy="1112400"/>
            </p14:xfrm>
          </p:contentPart>
        </mc:Choice>
        <mc:Fallback xmlns="">
          <p:pic>
            <p:nvPicPr>
              <p:cNvPr id="70" name="Input penna 69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792200" y="2492319"/>
                <a:ext cx="337320" cy="113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71" name="Input penna 70"/>
              <p14:cNvContentPartPr/>
              <p14:nvPr/>
            </p14:nvContentPartPr>
            <p14:xfrm>
              <a:off x="2479440" y="3245799"/>
              <a:ext cx="487800" cy="311400"/>
            </p14:xfrm>
          </p:contentPart>
        </mc:Choice>
        <mc:Fallback xmlns="">
          <p:pic>
            <p:nvPicPr>
              <p:cNvPr id="71" name="Input penna 70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467560" y="3233919"/>
                <a:ext cx="511560" cy="33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72" name="Input penna 71"/>
              <p14:cNvContentPartPr/>
              <p14:nvPr/>
            </p14:nvContentPartPr>
            <p14:xfrm>
              <a:off x="3723600" y="2701839"/>
              <a:ext cx="858600" cy="1030320"/>
            </p14:xfrm>
          </p:contentPart>
        </mc:Choice>
        <mc:Fallback xmlns="">
          <p:pic>
            <p:nvPicPr>
              <p:cNvPr id="72" name="Input penna 71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3711720" y="2689959"/>
                <a:ext cx="882360" cy="105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74" name="Input penna 73"/>
              <p14:cNvContentPartPr/>
              <p14:nvPr/>
            </p14:nvContentPartPr>
            <p14:xfrm>
              <a:off x="1482960" y="4514439"/>
              <a:ext cx="2117160" cy="1713960"/>
            </p14:xfrm>
          </p:contentPart>
        </mc:Choice>
        <mc:Fallback xmlns="">
          <p:pic>
            <p:nvPicPr>
              <p:cNvPr id="74" name="Input penna 73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471080" y="4502559"/>
                <a:ext cx="2140920" cy="173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75" name="Input penna 74"/>
              <p14:cNvContentPartPr/>
              <p14:nvPr/>
            </p14:nvContentPartPr>
            <p14:xfrm>
              <a:off x="486120" y="4514439"/>
              <a:ext cx="914760" cy="832320"/>
            </p14:xfrm>
          </p:contentPart>
        </mc:Choice>
        <mc:Fallback xmlns="">
          <p:pic>
            <p:nvPicPr>
              <p:cNvPr id="75" name="Input penna 74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474240" y="4502559"/>
                <a:ext cx="938520" cy="85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80" name="Input penna 79"/>
              <p14:cNvContentPartPr/>
              <p14:nvPr/>
            </p14:nvContentPartPr>
            <p14:xfrm>
              <a:off x="7767840" y="2232399"/>
              <a:ext cx="3135960" cy="756000"/>
            </p14:xfrm>
          </p:contentPart>
        </mc:Choice>
        <mc:Fallback xmlns="">
          <p:pic>
            <p:nvPicPr>
              <p:cNvPr id="80" name="Input penna 79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7755960" y="2220519"/>
                <a:ext cx="3159720" cy="77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87" name="Input penna 86"/>
              <p14:cNvContentPartPr/>
              <p14:nvPr/>
            </p14:nvContentPartPr>
            <p14:xfrm>
              <a:off x="7411440" y="1944039"/>
              <a:ext cx="3734640" cy="1488960"/>
            </p14:xfrm>
          </p:contentPart>
        </mc:Choice>
        <mc:Fallback xmlns="">
          <p:pic>
            <p:nvPicPr>
              <p:cNvPr id="87" name="Input penna 86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7399560" y="1932159"/>
                <a:ext cx="3758400" cy="151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92" name="Input penna 91"/>
              <p14:cNvContentPartPr/>
              <p14:nvPr/>
            </p14:nvContentPartPr>
            <p14:xfrm>
              <a:off x="3789480" y="3956439"/>
              <a:ext cx="632160" cy="1217520"/>
            </p14:xfrm>
          </p:contentPart>
        </mc:Choice>
        <mc:Fallback xmlns="">
          <p:pic>
            <p:nvPicPr>
              <p:cNvPr id="92" name="Input penna 91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3777600" y="3944559"/>
                <a:ext cx="655920" cy="124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93" name="Input penna 92"/>
              <p14:cNvContentPartPr/>
              <p14:nvPr/>
            </p14:nvContentPartPr>
            <p14:xfrm>
              <a:off x="3954000" y="4579959"/>
              <a:ext cx="346680" cy="17280"/>
            </p14:xfrm>
          </p:contentPart>
        </mc:Choice>
        <mc:Fallback xmlns="">
          <p:pic>
            <p:nvPicPr>
              <p:cNvPr id="93" name="Input penna 92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3942120" y="4568079"/>
                <a:ext cx="370440" cy="4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04908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4638000" y="477759"/>
              <a:ext cx="130320" cy="373212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26120" y="465879"/>
                <a:ext cx="154080" cy="375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4546920" y="411879"/>
              <a:ext cx="223200" cy="612936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35040" y="399999"/>
                <a:ext cx="246960" cy="615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189480" y="2145279"/>
              <a:ext cx="11624040" cy="186696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77600" y="2133399"/>
                <a:ext cx="11647800" cy="189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Input penna 10"/>
              <p14:cNvContentPartPr/>
              <p14:nvPr/>
            </p14:nvContentPartPr>
            <p14:xfrm>
              <a:off x="8400" y="806799"/>
              <a:ext cx="11590920" cy="146088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-3480" y="794919"/>
                <a:ext cx="11614680" cy="148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4" name="Input penna 13"/>
              <p14:cNvContentPartPr/>
              <p14:nvPr/>
            </p14:nvContentPartPr>
            <p14:xfrm>
              <a:off x="370560" y="5323719"/>
              <a:ext cx="11385360" cy="86328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58680" y="5311839"/>
                <a:ext cx="11409120" cy="88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7" name="Input penna 26"/>
              <p14:cNvContentPartPr/>
              <p14:nvPr/>
            </p14:nvContentPartPr>
            <p14:xfrm>
              <a:off x="4621440" y="741999"/>
              <a:ext cx="7068240" cy="1754280"/>
            </p14:xfrm>
          </p:contentPart>
        </mc:Choice>
        <mc:Fallback xmlns="">
          <p:pic>
            <p:nvPicPr>
              <p:cNvPr id="27" name="Input penna 2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609560" y="730119"/>
                <a:ext cx="7092000" cy="177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0" name="Input penna 29"/>
              <p14:cNvContentPartPr/>
              <p14:nvPr/>
            </p14:nvContentPartPr>
            <p14:xfrm>
              <a:off x="4349640" y="337719"/>
              <a:ext cx="379080" cy="23940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337760" y="325839"/>
                <a:ext cx="402840" cy="26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1" name="Input penna 30"/>
              <p14:cNvContentPartPr/>
              <p14:nvPr/>
            </p14:nvContentPartPr>
            <p14:xfrm>
              <a:off x="11557560" y="1407999"/>
              <a:ext cx="313560" cy="17640"/>
            </p14:xfrm>
          </p:contentPart>
        </mc:Choice>
        <mc:Fallback xmlns="">
          <p:pic>
            <p:nvPicPr>
              <p:cNvPr id="31" name="Input penna 3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1545680" y="1396119"/>
                <a:ext cx="337320" cy="4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2" name="Input penna 31"/>
              <p14:cNvContentPartPr/>
              <p14:nvPr/>
            </p14:nvContentPartPr>
            <p14:xfrm>
              <a:off x="11565840" y="1211079"/>
              <a:ext cx="339480" cy="47880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1553960" y="1199199"/>
                <a:ext cx="363240" cy="50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3" name="Input penna 32"/>
              <p14:cNvContentPartPr/>
              <p14:nvPr/>
            </p14:nvContentPartPr>
            <p14:xfrm>
              <a:off x="4810800" y="1919919"/>
              <a:ext cx="279720" cy="282600"/>
            </p14:xfrm>
          </p:contentPart>
        </mc:Choice>
        <mc:Fallback xmlns="">
          <p:pic>
            <p:nvPicPr>
              <p:cNvPr id="33" name="Input penna 3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798920" y="1908039"/>
                <a:ext cx="303480" cy="30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4" name="Input penna 33"/>
              <p14:cNvContentPartPr/>
              <p14:nvPr/>
            </p14:nvContentPartPr>
            <p14:xfrm>
              <a:off x="4629720" y="2248959"/>
              <a:ext cx="7035480" cy="2169720"/>
            </p14:xfrm>
          </p:contentPart>
        </mc:Choice>
        <mc:Fallback xmlns="">
          <p:pic>
            <p:nvPicPr>
              <p:cNvPr id="34" name="Input penna 33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617840" y="2237079"/>
                <a:ext cx="7059240" cy="219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5" name="Input penna 34"/>
              <p14:cNvContentPartPr/>
              <p14:nvPr/>
            </p14:nvContentPartPr>
            <p14:xfrm>
              <a:off x="11615520" y="3904239"/>
              <a:ext cx="321480" cy="181440"/>
            </p14:xfrm>
          </p:contentPart>
        </mc:Choice>
        <mc:Fallback xmlns="">
          <p:pic>
            <p:nvPicPr>
              <p:cNvPr id="35" name="Input penna 34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1603640" y="3892359"/>
                <a:ext cx="345240" cy="20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39" name="Input penna 38"/>
              <p14:cNvContentPartPr/>
              <p14:nvPr/>
            </p14:nvContentPartPr>
            <p14:xfrm>
              <a:off x="5436840" y="4629639"/>
              <a:ext cx="360" cy="36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424960" y="461775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41" name="Input penna 40"/>
              <p14:cNvContentPartPr/>
              <p14:nvPr/>
            </p14:nvContentPartPr>
            <p14:xfrm>
              <a:off x="4629720" y="4110519"/>
              <a:ext cx="5585400" cy="2084760"/>
            </p14:xfrm>
          </p:contentPart>
        </mc:Choice>
        <mc:Fallback xmlns="">
          <p:pic>
            <p:nvPicPr>
              <p:cNvPr id="41" name="Input penna 40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617840" y="4098639"/>
                <a:ext cx="5609160" cy="210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43" name="Input penna 42"/>
              <p14:cNvContentPartPr/>
              <p14:nvPr/>
            </p14:nvContentPartPr>
            <p14:xfrm>
              <a:off x="1169760" y="4020159"/>
              <a:ext cx="3381120" cy="2100960"/>
            </p14:xfrm>
          </p:contentPart>
        </mc:Choice>
        <mc:Fallback xmlns="">
          <p:pic>
            <p:nvPicPr>
              <p:cNvPr id="43" name="Input penna 42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157880" y="4008279"/>
                <a:ext cx="3404880" cy="212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45" name="Input penna 44"/>
              <p14:cNvContentPartPr/>
              <p14:nvPr/>
            </p14:nvContentPartPr>
            <p14:xfrm>
              <a:off x="5362680" y="2133759"/>
              <a:ext cx="516600" cy="552240"/>
            </p14:xfrm>
          </p:contentPart>
        </mc:Choice>
        <mc:Fallback xmlns="">
          <p:pic>
            <p:nvPicPr>
              <p:cNvPr id="45" name="Input penna 44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350800" y="2121879"/>
                <a:ext cx="540360" cy="57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47" name="Input penna 46"/>
              <p14:cNvContentPartPr/>
              <p14:nvPr/>
            </p14:nvContentPartPr>
            <p14:xfrm>
              <a:off x="4522080" y="4052559"/>
              <a:ext cx="346320" cy="318240"/>
            </p14:xfrm>
          </p:contentPart>
        </mc:Choice>
        <mc:Fallback xmlns="">
          <p:pic>
            <p:nvPicPr>
              <p:cNvPr id="47" name="Input penna 46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474200" y="3956799"/>
                <a:ext cx="442440" cy="50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48" name="Input penna 47"/>
              <p14:cNvContentPartPr/>
              <p14:nvPr/>
            </p14:nvContentPartPr>
            <p14:xfrm>
              <a:off x="4520640" y="2117199"/>
              <a:ext cx="397800" cy="331560"/>
            </p14:xfrm>
          </p:contentPart>
        </mc:Choice>
        <mc:Fallback xmlns="">
          <p:pic>
            <p:nvPicPr>
              <p:cNvPr id="48" name="Input penna 47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4472760" y="2021079"/>
                <a:ext cx="493560" cy="52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49" name="Input penna 48"/>
              <p14:cNvContentPartPr/>
              <p14:nvPr/>
            </p14:nvContentPartPr>
            <p14:xfrm>
              <a:off x="4398960" y="600879"/>
              <a:ext cx="337680" cy="248400"/>
            </p14:xfrm>
          </p:contentPart>
        </mc:Choice>
        <mc:Fallback xmlns="">
          <p:pic>
            <p:nvPicPr>
              <p:cNvPr id="49" name="Input penna 48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351080" y="505119"/>
                <a:ext cx="433800" cy="43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50" name="Input penna 49"/>
              <p14:cNvContentPartPr/>
              <p14:nvPr/>
            </p14:nvContentPartPr>
            <p14:xfrm>
              <a:off x="3996480" y="278319"/>
              <a:ext cx="1161720" cy="987840"/>
            </p14:xfrm>
          </p:contentPart>
        </mc:Choice>
        <mc:Fallback xmlns="">
          <p:pic>
            <p:nvPicPr>
              <p:cNvPr id="50" name="Input penna 49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948600" y="182199"/>
                <a:ext cx="1257840" cy="118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51" name="Input penna 50"/>
              <p14:cNvContentPartPr/>
              <p14:nvPr/>
            </p14:nvContentPartPr>
            <p14:xfrm>
              <a:off x="4209960" y="1803639"/>
              <a:ext cx="1095120" cy="967680"/>
            </p14:xfrm>
          </p:contentPart>
        </mc:Choice>
        <mc:Fallback xmlns="">
          <p:pic>
            <p:nvPicPr>
              <p:cNvPr id="51" name="Input penna 50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4161720" y="1707879"/>
                <a:ext cx="1191600" cy="115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52" name="Input penna 51"/>
              <p14:cNvContentPartPr/>
              <p14:nvPr/>
            </p14:nvContentPartPr>
            <p14:xfrm>
              <a:off x="4300680" y="3805959"/>
              <a:ext cx="822240" cy="754920"/>
            </p14:xfrm>
          </p:contentPart>
        </mc:Choice>
        <mc:Fallback xmlns="">
          <p:pic>
            <p:nvPicPr>
              <p:cNvPr id="52" name="Input penna 51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4252440" y="3709839"/>
                <a:ext cx="918360" cy="94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929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724800" y="3712719"/>
              <a:ext cx="10001160" cy="60444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2920" y="3700839"/>
                <a:ext cx="10024920" cy="62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4110600" y="370839"/>
              <a:ext cx="66600" cy="556092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98720" y="358959"/>
                <a:ext cx="90360" cy="558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3900000" y="181119"/>
              <a:ext cx="763560" cy="97128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888120" y="169239"/>
                <a:ext cx="787320" cy="99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7" name="Input penna 16"/>
              <p14:cNvContentPartPr/>
              <p14:nvPr/>
            </p14:nvContentPartPr>
            <p14:xfrm>
              <a:off x="4267200" y="3896319"/>
              <a:ext cx="1025280" cy="42912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55320" y="3884439"/>
                <a:ext cx="1049040" cy="45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1" name="Input penna 20"/>
              <p14:cNvContentPartPr/>
              <p14:nvPr/>
            </p14:nvContentPartPr>
            <p14:xfrm>
              <a:off x="4086120" y="1036479"/>
              <a:ext cx="4918320" cy="375156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074240" y="1024599"/>
                <a:ext cx="4942080" cy="377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3" name="Input penna 22"/>
              <p14:cNvContentPartPr/>
              <p14:nvPr/>
            </p14:nvContentPartPr>
            <p14:xfrm>
              <a:off x="518880" y="1053399"/>
              <a:ext cx="3449160" cy="349956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07000" y="1041519"/>
                <a:ext cx="3472920" cy="352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5" name="Input penna 24"/>
              <p14:cNvContentPartPr/>
              <p14:nvPr/>
            </p14:nvContentPartPr>
            <p14:xfrm>
              <a:off x="6054960" y="897879"/>
              <a:ext cx="5445360" cy="703080"/>
            </p14:xfrm>
          </p:contentPart>
        </mc:Choice>
        <mc:Fallback xmlns="">
          <p:pic>
            <p:nvPicPr>
              <p:cNvPr id="25" name="Input penna 2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043080" y="885999"/>
                <a:ext cx="5469120" cy="72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9" name="Input penna 38"/>
              <p14:cNvContentPartPr/>
              <p14:nvPr/>
            </p14:nvContentPartPr>
            <p14:xfrm>
              <a:off x="9259320" y="1746399"/>
              <a:ext cx="2249280" cy="9108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247440" y="1734519"/>
                <a:ext cx="2273040" cy="11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6" name="Input penna 45"/>
              <p14:cNvContentPartPr/>
              <p14:nvPr/>
            </p14:nvContentPartPr>
            <p14:xfrm>
              <a:off x="9885360" y="939279"/>
              <a:ext cx="1211400" cy="1791000"/>
            </p14:xfrm>
          </p:contentPart>
        </mc:Choice>
        <mc:Fallback xmlns="">
          <p:pic>
            <p:nvPicPr>
              <p:cNvPr id="46" name="Input penna 45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873480" y="927399"/>
                <a:ext cx="1235160" cy="181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9" name="Input penna 48"/>
              <p14:cNvContentPartPr/>
              <p14:nvPr/>
            </p14:nvContentPartPr>
            <p14:xfrm>
              <a:off x="123600" y="2445879"/>
              <a:ext cx="2075400" cy="50400"/>
            </p14:xfrm>
          </p:contentPart>
        </mc:Choice>
        <mc:Fallback xmlns="">
          <p:pic>
            <p:nvPicPr>
              <p:cNvPr id="49" name="Input penna 48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5720" y="2349759"/>
                <a:ext cx="2171520" cy="24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50" name="Input penna 49"/>
              <p14:cNvContentPartPr/>
              <p14:nvPr/>
            </p14:nvContentPartPr>
            <p14:xfrm>
              <a:off x="1985160" y="2257239"/>
              <a:ext cx="478440" cy="371520"/>
            </p14:xfrm>
          </p:contentPart>
        </mc:Choice>
        <mc:Fallback xmlns="">
          <p:pic>
            <p:nvPicPr>
              <p:cNvPr id="50" name="Input penna 49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937280" y="2161119"/>
                <a:ext cx="574200" cy="56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1" name="Input penna 50"/>
              <p14:cNvContentPartPr/>
              <p14:nvPr/>
            </p14:nvContentPartPr>
            <p14:xfrm>
              <a:off x="5898720" y="2628039"/>
              <a:ext cx="3518280" cy="316440"/>
            </p14:xfrm>
          </p:contentPart>
        </mc:Choice>
        <mc:Fallback xmlns="">
          <p:pic>
            <p:nvPicPr>
              <p:cNvPr id="51" name="Input penna 50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850480" y="2531919"/>
                <a:ext cx="3614400" cy="50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52" name="Input penna 51"/>
              <p14:cNvContentPartPr/>
              <p14:nvPr/>
            </p14:nvContentPartPr>
            <p14:xfrm>
              <a:off x="5781720" y="2429679"/>
              <a:ext cx="545400" cy="569160"/>
            </p14:xfrm>
          </p:contentPart>
        </mc:Choice>
        <mc:Fallback xmlns="">
          <p:pic>
            <p:nvPicPr>
              <p:cNvPr id="52" name="Input penna 51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733480" y="2333919"/>
                <a:ext cx="641520" cy="76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54" name="Input penna 53"/>
              <p14:cNvContentPartPr/>
              <p14:nvPr/>
            </p14:nvContentPartPr>
            <p14:xfrm>
              <a:off x="9168600" y="3505359"/>
              <a:ext cx="167040" cy="1108080"/>
            </p14:xfrm>
          </p:contentPart>
        </mc:Choice>
        <mc:Fallback xmlns="">
          <p:pic>
            <p:nvPicPr>
              <p:cNvPr id="54" name="Input penna 53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9156720" y="3493479"/>
                <a:ext cx="190800" cy="113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56" name="Input penna 55"/>
              <p14:cNvContentPartPr/>
              <p14:nvPr/>
            </p14:nvContentPartPr>
            <p14:xfrm>
              <a:off x="2342640" y="4465839"/>
              <a:ext cx="203040" cy="238320"/>
            </p14:xfrm>
          </p:contentPart>
        </mc:Choice>
        <mc:Fallback xmlns="">
          <p:pic>
            <p:nvPicPr>
              <p:cNvPr id="56" name="Input penna 55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330760" y="4453959"/>
                <a:ext cx="226800" cy="26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63" name="Input penna 62"/>
              <p14:cNvContentPartPr/>
              <p14:nvPr/>
            </p14:nvContentPartPr>
            <p14:xfrm>
              <a:off x="2652600" y="5148759"/>
              <a:ext cx="3321000" cy="43884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2640720" y="5136879"/>
                <a:ext cx="3344760" cy="46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68" name="Input penna 67"/>
              <p14:cNvContentPartPr/>
              <p14:nvPr/>
            </p14:nvContentPartPr>
            <p14:xfrm>
              <a:off x="2364240" y="5016999"/>
              <a:ext cx="1598400" cy="947880"/>
            </p14:xfrm>
          </p:contentPart>
        </mc:Choice>
        <mc:Fallback xmlns="">
          <p:pic>
            <p:nvPicPr>
              <p:cNvPr id="68" name="Input penna 67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2352360" y="5005119"/>
                <a:ext cx="1622160" cy="97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74" name="Input penna 73"/>
              <p14:cNvContentPartPr/>
              <p14:nvPr/>
            </p14:nvContentPartPr>
            <p14:xfrm>
              <a:off x="5082600" y="3920799"/>
              <a:ext cx="6384960" cy="2025360"/>
            </p14:xfrm>
          </p:contentPart>
        </mc:Choice>
        <mc:Fallback xmlns="">
          <p:pic>
            <p:nvPicPr>
              <p:cNvPr id="74" name="Input penna 73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070720" y="3908919"/>
                <a:ext cx="6408720" cy="204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75" name="Input penna 74"/>
              <p14:cNvContentPartPr/>
              <p14:nvPr/>
            </p14:nvContentPartPr>
            <p14:xfrm>
              <a:off x="5856960" y="4753119"/>
              <a:ext cx="266040" cy="964440"/>
            </p14:xfrm>
          </p:contentPart>
        </mc:Choice>
        <mc:Fallback xmlns="">
          <p:pic>
            <p:nvPicPr>
              <p:cNvPr id="75" name="Input penna 74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845080" y="4741239"/>
                <a:ext cx="289800" cy="98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81" name="Input penna 80"/>
              <p14:cNvContentPartPr/>
              <p14:nvPr/>
            </p14:nvContentPartPr>
            <p14:xfrm>
              <a:off x="4250640" y="5552319"/>
              <a:ext cx="288720" cy="472320"/>
            </p14:xfrm>
          </p:contentPart>
        </mc:Choice>
        <mc:Fallback xmlns="">
          <p:pic>
            <p:nvPicPr>
              <p:cNvPr id="81" name="Input penna 80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4238760" y="5540439"/>
                <a:ext cx="312480" cy="496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80216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980400" y="3616599"/>
              <a:ext cx="8353440" cy="38808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68520" y="3604719"/>
                <a:ext cx="8377200" cy="41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4464840" y="601239"/>
              <a:ext cx="57960" cy="295560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52960" y="589359"/>
                <a:ext cx="81720" cy="297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Input penna 9"/>
              <p14:cNvContentPartPr/>
              <p14:nvPr/>
            </p14:nvContentPartPr>
            <p14:xfrm>
              <a:off x="4413720" y="1811919"/>
              <a:ext cx="250920" cy="182952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401840" y="1800039"/>
                <a:ext cx="274680" cy="185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2" name="Input penna 11"/>
              <p14:cNvContentPartPr/>
              <p14:nvPr/>
            </p14:nvContentPartPr>
            <p14:xfrm>
              <a:off x="4440360" y="1894719"/>
              <a:ext cx="59040" cy="175500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428480" y="1882839"/>
                <a:ext cx="82800" cy="177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3" name="Input penna 12"/>
              <p14:cNvContentPartPr/>
              <p14:nvPr/>
            </p14:nvContentPartPr>
            <p14:xfrm>
              <a:off x="4506240" y="2026479"/>
              <a:ext cx="77040" cy="146916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494360" y="2014599"/>
                <a:ext cx="100800" cy="149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8" name="Input penna 17"/>
              <p14:cNvContentPartPr/>
              <p14:nvPr/>
            </p14:nvContentPartPr>
            <p14:xfrm>
              <a:off x="9259320" y="3756279"/>
              <a:ext cx="1049040" cy="48816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247440" y="3744399"/>
                <a:ext cx="1072800" cy="51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3" name="Input penna 22"/>
              <p14:cNvContentPartPr/>
              <p14:nvPr/>
            </p14:nvContentPartPr>
            <p14:xfrm>
              <a:off x="4629720" y="140079"/>
              <a:ext cx="911880" cy="41076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617840" y="128199"/>
                <a:ext cx="935640" cy="43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5" name="Input penna 24"/>
              <p14:cNvContentPartPr/>
              <p14:nvPr/>
            </p14:nvContentPartPr>
            <p14:xfrm>
              <a:off x="4242360" y="436719"/>
              <a:ext cx="412200" cy="379080"/>
            </p14:xfrm>
          </p:contentPart>
        </mc:Choice>
        <mc:Fallback xmlns="">
          <p:pic>
            <p:nvPicPr>
              <p:cNvPr id="25" name="Input penna 24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230480" y="424839"/>
                <a:ext cx="435960" cy="40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7" name="Input penna 26"/>
              <p14:cNvContentPartPr/>
              <p14:nvPr/>
            </p14:nvContentPartPr>
            <p14:xfrm>
              <a:off x="1161480" y="1919559"/>
              <a:ext cx="3188520" cy="2129040"/>
            </p14:xfrm>
          </p:contentPart>
        </mc:Choice>
        <mc:Fallback xmlns="">
          <p:pic>
            <p:nvPicPr>
              <p:cNvPr id="27" name="Input penna 26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149600" y="1907679"/>
                <a:ext cx="3212280" cy="215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9" name="Input penna 28"/>
              <p14:cNvContentPartPr/>
              <p14:nvPr/>
            </p14:nvContentPartPr>
            <p14:xfrm>
              <a:off x="4390680" y="1965639"/>
              <a:ext cx="4111200" cy="2329560"/>
            </p14:xfrm>
          </p:contentPart>
        </mc:Choice>
        <mc:Fallback xmlns="">
          <p:pic>
            <p:nvPicPr>
              <p:cNvPr id="29" name="Input penna 28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378800" y="1953759"/>
                <a:ext cx="4134960" cy="235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2" name="Input penna 31"/>
              <p14:cNvContentPartPr/>
              <p14:nvPr/>
            </p14:nvContentPartPr>
            <p14:xfrm>
              <a:off x="832080" y="3089199"/>
              <a:ext cx="1810800" cy="19800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20200" y="3077319"/>
                <a:ext cx="1834560" cy="22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3" name="Input penna 32"/>
              <p14:cNvContentPartPr/>
              <p14:nvPr/>
            </p14:nvContentPartPr>
            <p14:xfrm>
              <a:off x="2529120" y="3031599"/>
              <a:ext cx="453240" cy="157680"/>
            </p14:xfrm>
          </p:contentPart>
        </mc:Choice>
        <mc:Fallback xmlns="">
          <p:pic>
            <p:nvPicPr>
              <p:cNvPr id="33" name="Input penna 3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517240" y="3019719"/>
                <a:ext cx="477000" cy="18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36" name="Input penna 35"/>
              <p14:cNvContentPartPr/>
              <p14:nvPr/>
            </p14:nvContentPartPr>
            <p14:xfrm>
              <a:off x="6573720" y="3023319"/>
              <a:ext cx="684000" cy="310680"/>
            </p14:xfrm>
          </p:contentPart>
        </mc:Choice>
        <mc:Fallback xmlns="">
          <p:pic>
            <p:nvPicPr>
              <p:cNvPr id="36" name="Input penna 35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561840" y="3011439"/>
                <a:ext cx="707760" cy="33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7" name="Input penna 36"/>
              <p14:cNvContentPartPr/>
              <p14:nvPr/>
            </p14:nvContentPartPr>
            <p14:xfrm>
              <a:off x="6977640" y="3080919"/>
              <a:ext cx="1968840" cy="214560"/>
            </p14:xfrm>
          </p:contentPart>
        </mc:Choice>
        <mc:Fallback xmlns="">
          <p:pic>
            <p:nvPicPr>
              <p:cNvPr id="37" name="Input penna 36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965760" y="3069039"/>
                <a:ext cx="1992600" cy="238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83268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944120" y="1112079"/>
              <a:ext cx="83520" cy="257544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32240" y="1100199"/>
                <a:ext cx="107280" cy="259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2043120" y="3830439"/>
              <a:ext cx="6153840" cy="22680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31240" y="3818559"/>
                <a:ext cx="6177600" cy="25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3072720" y="3814239"/>
              <a:ext cx="4135320" cy="15660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024840" y="3718119"/>
                <a:ext cx="4231440" cy="34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Input penna 9"/>
              <p14:cNvContentPartPr/>
              <p14:nvPr/>
            </p14:nvContentPartPr>
            <p14:xfrm>
              <a:off x="2965080" y="3657639"/>
              <a:ext cx="82800" cy="35460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916840" y="3561519"/>
                <a:ext cx="179280" cy="54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1" name="Input penna 10"/>
              <p14:cNvContentPartPr/>
              <p14:nvPr/>
            </p14:nvContentPartPr>
            <p14:xfrm>
              <a:off x="7199760" y="3748359"/>
              <a:ext cx="75240" cy="46980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151880" y="3652239"/>
                <a:ext cx="171000" cy="66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6" name="Input penna 25"/>
              <p14:cNvContentPartPr/>
              <p14:nvPr/>
            </p14:nvContentPartPr>
            <p14:xfrm>
              <a:off x="4802520" y="1911279"/>
              <a:ext cx="66240" cy="198540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790640" y="1899399"/>
                <a:ext cx="90000" cy="200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5" name="Input penna 34"/>
              <p14:cNvContentPartPr/>
              <p14:nvPr/>
            </p14:nvContentPartPr>
            <p14:xfrm>
              <a:off x="1729920" y="461199"/>
              <a:ext cx="3196800" cy="1500120"/>
            </p14:xfrm>
          </p:contentPart>
        </mc:Choice>
        <mc:Fallback xmlns="">
          <p:pic>
            <p:nvPicPr>
              <p:cNvPr id="35" name="Input penna 3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718040" y="449319"/>
                <a:ext cx="3220560" cy="152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9" name="Input penna 38"/>
              <p14:cNvContentPartPr/>
              <p14:nvPr/>
            </p14:nvContentPartPr>
            <p14:xfrm>
              <a:off x="2940960" y="1913439"/>
              <a:ext cx="1763280" cy="185148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929080" y="1901559"/>
                <a:ext cx="1787040" cy="187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1" name="Input penna 40"/>
              <p14:cNvContentPartPr/>
              <p14:nvPr/>
            </p14:nvContentPartPr>
            <p14:xfrm>
              <a:off x="4786320" y="1886079"/>
              <a:ext cx="2685600" cy="2224800"/>
            </p14:xfrm>
          </p:contentPart>
        </mc:Choice>
        <mc:Fallback xmlns="">
          <p:pic>
            <p:nvPicPr>
              <p:cNvPr id="41" name="Input penna 4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774440" y="1874199"/>
                <a:ext cx="2709360" cy="224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2" name="Input penna 41"/>
              <p14:cNvContentPartPr/>
              <p14:nvPr/>
            </p14:nvContentPartPr>
            <p14:xfrm>
              <a:off x="8238000" y="3921159"/>
              <a:ext cx="1219320" cy="1105200"/>
            </p14:xfrm>
          </p:contentPart>
        </mc:Choice>
        <mc:Fallback xmlns="">
          <p:pic>
            <p:nvPicPr>
              <p:cNvPr id="42" name="Input penna 41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226120" y="3909279"/>
                <a:ext cx="1243080" cy="112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46" name="Input penna 45"/>
              <p14:cNvContentPartPr/>
              <p14:nvPr/>
            </p14:nvContentPartPr>
            <p14:xfrm>
              <a:off x="2735040" y="3596799"/>
              <a:ext cx="4794840" cy="1865160"/>
            </p14:xfrm>
          </p:contentPart>
        </mc:Choice>
        <mc:Fallback xmlns="">
          <p:pic>
            <p:nvPicPr>
              <p:cNvPr id="46" name="Input penna 45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723160" y="3584919"/>
                <a:ext cx="4818600" cy="1888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69087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169760" y="271839"/>
              <a:ext cx="9506880" cy="378972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57880" y="259959"/>
                <a:ext cx="9530640" cy="381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4" name="Input penna 23"/>
              <p14:cNvContentPartPr/>
              <p14:nvPr/>
            </p14:nvContentPartPr>
            <p14:xfrm>
              <a:off x="4563840" y="3295119"/>
              <a:ext cx="2121840" cy="18252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51960" y="3283239"/>
                <a:ext cx="2145600" cy="20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6" name="Input penna 25"/>
              <p14:cNvContentPartPr/>
              <p14:nvPr/>
            </p14:nvContentPartPr>
            <p14:xfrm>
              <a:off x="4946160" y="3606159"/>
              <a:ext cx="1076040" cy="73548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34280" y="3594279"/>
                <a:ext cx="1099800" cy="759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21924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823800" y="304959"/>
              <a:ext cx="10641600" cy="477828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1920" y="293079"/>
                <a:ext cx="10665360" cy="480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7" name="Input penna 76"/>
              <p14:cNvContentPartPr/>
              <p14:nvPr/>
            </p14:nvContentPartPr>
            <p14:xfrm>
              <a:off x="4143720" y="2133759"/>
              <a:ext cx="5816520" cy="3520440"/>
            </p14:xfrm>
          </p:contentPart>
        </mc:Choice>
        <mc:Fallback xmlns="">
          <p:pic>
            <p:nvPicPr>
              <p:cNvPr id="77" name="Input penna 7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31840" y="2121879"/>
                <a:ext cx="5840280" cy="354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8" name="Input penna 77"/>
              <p14:cNvContentPartPr/>
              <p14:nvPr/>
            </p14:nvContentPartPr>
            <p14:xfrm>
              <a:off x="4201320" y="4670679"/>
              <a:ext cx="5132520" cy="1862280"/>
            </p14:xfrm>
          </p:contentPart>
        </mc:Choice>
        <mc:Fallback xmlns="">
          <p:pic>
            <p:nvPicPr>
              <p:cNvPr id="78" name="Input penna 7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189440" y="4658799"/>
                <a:ext cx="5156280" cy="188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9" name="Input penna 78"/>
              <p14:cNvContentPartPr/>
              <p14:nvPr/>
            </p14:nvContentPartPr>
            <p14:xfrm>
              <a:off x="5502720" y="4443879"/>
              <a:ext cx="4870080" cy="2171880"/>
            </p14:xfrm>
          </p:contentPart>
        </mc:Choice>
        <mc:Fallback xmlns="">
          <p:pic>
            <p:nvPicPr>
              <p:cNvPr id="79" name="Input penna 7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490840" y="4431999"/>
                <a:ext cx="4893840" cy="219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0" name="Input penna 79"/>
              <p14:cNvContentPartPr/>
              <p14:nvPr/>
            </p14:nvContentPartPr>
            <p14:xfrm>
              <a:off x="4061280" y="4654479"/>
              <a:ext cx="371160" cy="237960"/>
            </p14:xfrm>
          </p:contentPart>
        </mc:Choice>
        <mc:Fallback xmlns="">
          <p:pic>
            <p:nvPicPr>
              <p:cNvPr id="80" name="Input penna 7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049400" y="4642599"/>
                <a:ext cx="394920" cy="26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81" name="Input penna 80"/>
              <p14:cNvContentPartPr/>
              <p14:nvPr/>
            </p14:nvContentPartPr>
            <p14:xfrm>
              <a:off x="4216080" y="4802799"/>
              <a:ext cx="1271160" cy="1656000"/>
            </p14:xfrm>
          </p:contentPart>
        </mc:Choice>
        <mc:Fallback xmlns="">
          <p:pic>
            <p:nvPicPr>
              <p:cNvPr id="81" name="Input penna 8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204200" y="4790919"/>
                <a:ext cx="1294920" cy="1679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90342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029720" y="1540119"/>
              <a:ext cx="8172360" cy="34668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7840" y="1528239"/>
                <a:ext cx="8196120" cy="37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put penna 7"/>
              <p14:cNvContentPartPr/>
              <p14:nvPr/>
            </p14:nvContentPartPr>
            <p14:xfrm>
              <a:off x="1309800" y="605199"/>
              <a:ext cx="1005840" cy="95076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97920" y="593319"/>
                <a:ext cx="1029600" cy="97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Input penna 10"/>
              <p14:cNvContentPartPr/>
              <p14:nvPr/>
            </p14:nvContentPartPr>
            <p14:xfrm>
              <a:off x="4398960" y="855039"/>
              <a:ext cx="972360" cy="80316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87080" y="843159"/>
                <a:ext cx="996120" cy="82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4" name="Input penna 13"/>
              <p14:cNvContentPartPr/>
              <p14:nvPr/>
            </p14:nvContentPartPr>
            <p14:xfrm>
              <a:off x="4687320" y="359319"/>
              <a:ext cx="409320" cy="39060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675440" y="347439"/>
                <a:ext cx="433080" cy="41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6" name="Input penna 15"/>
              <p14:cNvContentPartPr/>
              <p14:nvPr/>
            </p14:nvContentPartPr>
            <p14:xfrm>
              <a:off x="8122440" y="856839"/>
              <a:ext cx="947880" cy="84060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110560" y="844959"/>
                <a:ext cx="971640" cy="86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8" name="Input penna 17"/>
              <p14:cNvContentPartPr/>
              <p14:nvPr/>
            </p14:nvContentPartPr>
            <p14:xfrm>
              <a:off x="4720440" y="1878159"/>
              <a:ext cx="329760" cy="38700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708560" y="1866279"/>
                <a:ext cx="353520" cy="41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2" name="Input penna 21"/>
              <p14:cNvContentPartPr/>
              <p14:nvPr/>
            </p14:nvContentPartPr>
            <p14:xfrm>
              <a:off x="8105880" y="2117199"/>
              <a:ext cx="980640" cy="1318320"/>
            </p14:xfrm>
          </p:contentPart>
        </mc:Choice>
        <mc:Fallback xmlns="">
          <p:pic>
            <p:nvPicPr>
              <p:cNvPr id="22" name="Input penna 2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094000" y="2105319"/>
                <a:ext cx="1004400" cy="134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8" name="Input penna 27"/>
              <p14:cNvContentPartPr/>
              <p14:nvPr/>
            </p14:nvContentPartPr>
            <p14:xfrm>
              <a:off x="1289280" y="576759"/>
              <a:ext cx="70200" cy="87840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277400" y="564879"/>
                <a:ext cx="93960" cy="90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0" name="Input penna 29"/>
              <p14:cNvContentPartPr/>
              <p14:nvPr/>
            </p14:nvContentPartPr>
            <p14:xfrm>
              <a:off x="2059320" y="4258479"/>
              <a:ext cx="4762080" cy="25740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047440" y="4246599"/>
                <a:ext cx="4785840" cy="28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2" name="Input penna 31"/>
              <p14:cNvContentPartPr/>
              <p14:nvPr/>
            </p14:nvContentPartPr>
            <p14:xfrm>
              <a:off x="1518600" y="2981919"/>
              <a:ext cx="114120" cy="255132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506720" y="2970039"/>
                <a:ext cx="137880" cy="257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3" name="Input penna 32"/>
              <p14:cNvContentPartPr/>
              <p14:nvPr/>
            </p14:nvContentPartPr>
            <p14:xfrm>
              <a:off x="2061120" y="4140759"/>
              <a:ext cx="245880" cy="210600"/>
            </p14:xfrm>
          </p:contentPart>
        </mc:Choice>
        <mc:Fallback xmlns="">
          <p:pic>
            <p:nvPicPr>
              <p:cNvPr id="33" name="Input penna 32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049240" y="4128879"/>
                <a:ext cx="269640" cy="23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6" name="Input penna 35"/>
              <p14:cNvContentPartPr/>
              <p14:nvPr/>
            </p14:nvContentPartPr>
            <p14:xfrm>
              <a:off x="2883000" y="4176759"/>
              <a:ext cx="2898000" cy="346320"/>
            </p14:xfrm>
          </p:contentPart>
        </mc:Choice>
        <mc:Fallback xmlns="">
          <p:pic>
            <p:nvPicPr>
              <p:cNvPr id="36" name="Input penna 35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871120" y="4164879"/>
                <a:ext cx="2921760" cy="37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37" name="Input penna 36"/>
              <p14:cNvContentPartPr/>
              <p14:nvPr/>
            </p14:nvContentPartPr>
            <p14:xfrm>
              <a:off x="1779240" y="3097479"/>
              <a:ext cx="5857560" cy="2703960"/>
            </p14:xfrm>
          </p:contentPart>
        </mc:Choice>
        <mc:Fallback xmlns="">
          <p:pic>
            <p:nvPicPr>
              <p:cNvPr id="37" name="Input penna 36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767360" y="3085599"/>
                <a:ext cx="5881320" cy="2727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0697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put penna 7"/>
              <p14:cNvContentPartPr/>
              <p14:nvPr/>
            </p14:nvContentPartPr>
            <p14:xfrm>
              <a:off x="568560" y="906159"/>
              <a:ext cx="939600" cy="179604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6680" y="894279"/>
                <a:ext cx="963360" cy="181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" name="Input penna 8"/>
              <p14:cNvContentPartPr/>
              <p14:nvPr/>
            </p14:nvContentPartPr>
            <p14:xfrm>
              <a:off x="1627320" y="963759"/>
              <a:ext cx="580680" cy="169452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15440" y="951879"/>
                <a:ext cx="604440" cy="171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5" name="Input penna 14"/>
              <p14:cNvContentPartPr/>
              <p14:nvPr/>
            </p14:nvContentPartPr>
            <p14:xfrm>
              <a:off x="2045280" y="1614639"/>
              <a:ext cx="516960" cy="809280"/>
            </p14:xfrm>
          </p:contentPart>
        </mc:Choice>
        <mc:Fallback xmlns="">
          <p:pic>
            <p:nvPicPr>
              <p:cNvPr id="15" name="Input penna 1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033400" y="1602759"/>
                <a:ext cx="540720" cy="83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7" name="Input penna 16"/>
              <p14:cNvContentPartPr/>
              <p14:nvPr/>
            </p14:nvContentPartPr>
            <p14:xfrm>
              <a:off x="2183160" y="1729839"/>
              <a:ext cx="478080" cy="65952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71280" y="1717959"/>
                <a:ext cx="501840" cy="68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9" name="Input penna 18"/>
              <p14:cNvContentPartPr/>
              <p14:nvPr/>
            </p14:nvContentPartPr>
            <p14:xfrm>
              <a:off x="2207640" y="1202799"/>
              <a:ext cx="651240" cy="189720"/>
            </p14:xfrm>
          </p:contentPart>
        </mc:Choice>
        <mc:Fallback xmlns="">
          <p:pic>
            <p:nvPicPr>
              <p:cNvPr id="19" name="Input penna 1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195760" y="1190919"/>
                <a:ext cx="675000" cy="21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0" name="Input penna 19"/>
              <p14:cNvContentPartPr/>
              <p14:nvPr/>
            </p14:nvContentPartPr>
            <p14:xfrm>
              <a:off x="3023400" y="988599"/>
              <a:ext cx="627480" cy="177732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011520" y="976719"/>
                <a:ext cx="651240" cy="180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3" name="Input penna 22"/>
              <p14:cNvContentPartPr/>
              <p14:nvPr/>
            </p14:nvContentPartPr>
            <p14:xfrm>
              <a:off x="3946080" y="1985439"/>
              <a:ext cx="1746720" cy="27216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934200" y="1973559"/>
                <a:ext cx="1770480" cy="29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7" name="Input penna 26"/>
              <p14:cNvContentPartPr/>
              <p14:nvPr/>
            </p14:nvContentPartPr>
            <p14:xfrm>
              <a:off x="6656520" y="782679"/>
              <a:ext cx="5330160" cy="2100960"/>
            </p14:xfrm>
          </p:contentPart>
        </mc:Choice>
        <mc:Fallback xmlns="">
          <p:pic>
            <p:nvPicPr>
              <p:cNvPr id="27" name="Input penna 2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644640" y="770799"/>
                <a:ext cx="5353920" cy="212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60" name="Input penna 59"/>
              <p14:cNvContentPartPr/>
              <p14:nvPr/>
            </p14:nvContentPartPr>
            <p14:xfrm>
              <a:off x="1507440" y="3254079"/>
              <a:ext cx="4588920" cy="2702160"/>
            </p14:xfrm>
          </p:contentPart>
        </mc:Choice>
        <mc:Fallback xmlns="">
          <p:pic>
            <p:nvPicPr>
              <p:cNvPr id="60" name="Input penna 5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495560" y="3242199"/>
                <a:ext cx="4612680" cy="272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63" name="Input penna 62"/>
              <p14:cNvContentPartPr/>
              <p14:nvPr/>
            </p14:nvContentPartPr>
            <p14:xfrm>
              <a:off x="2644320" y="3344439"/>
              <a:ext cx="123840" cy="211752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632440" y="3332559"/>
                <a:ext cx="147600" cy="214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65" name="Input penna 64"/>
              <p14:cNvContentPartPr/>
              <p14:nvPr/>
            </p14:nvContentPartPr>
            <p14:xfrm>
              <a:off x="5033280" y="3352719"/>
              <a:ext cx="360" cy="360"/>
            </p14:xfrm>
          </p:contentPart>
        </mc:Choice>
        <mc:Fallback xmlns="">
          <p:pic>
            <p:nvPicPr>
              <p:cNvPr id="65" name="Input penna 6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021400" y="334083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66" name="Input penna 65"/>
              <p14:cNvContentPartPr/>
              <p14:nvPr/>
            </p14:nvContentPartPr>
            <p14:xfrm>
              <a:off x="4068840" y="3517599"/>
              <a:ext cx="173880" cy="2206800"/>
            </p14:xfrm>
          </p:contentPart>
        </mc:Choice>
        <mc:Fallback xmlns="">
          <p:pic>
            <p:nvPicPr>
              <p:cNvPr id="66" name="Input penna 65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056960" y="3505719"/>
                <a:ext cx="197640" cy="223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68" name="Input penna 67"/>
              <p14:cNvContentPartPr/>
              <p14:nvPr/>
            </p14:nvContentPartPr>
            <p14:xfrm>
              <a:off x="1565040" y="4316799"/>
              <a:ext cx="4070160" cy="387360"/>
            </p14:xfrm>
          </p:contentPart>
        </mc:Choice>
        <mc:Fallback xmlns="">
          <p:pic>
            <p:nvPicPr>
              <p:cNvPr id="68" name="Input penna 67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553160" y="4304919"/>
                <a:ext cx="4093920" cy="41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71" name="Input penna 70"/>
              <p14:cNvContentPartPr/>
              <p14:nvPr/>
            </p14:nvContentPartPr>
            <p14:xfrm>
              <a:off x="1919280" y="3649359"/>
              <a:ext cx="462960" cy="591840"/>
            </p14:xfrm>
          </p:contentPart>
        </mc:Choice>
        <mc:Fallback xmlns="">
          <p:pic>
            <p:nvPicPr>
              <p:cNvPr id="71" name="Input penna 70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907400" y="3637479"/>
                <a:ext cx="486720" cy="61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77" name="Input penna 76"/>
              <p14:cNvContentPartPr/>
              <p14:nvPr/>
            </p14:nvContentPartPr>
            <p14:xfrm>
              <a:off x="3130320" y="3830439"/>
              <a:ext cx="541440" cy="478800"/>
            </p14:xfrm>
          </p:contentPart>
        </mc:Choice>
        <mc:Fallback xmlns="">
          <p:pic>
            <p:nvPicPr>
              <p:cNvPr id="77" name="Input penna 76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118440" y="3818559"/>
                <a:ext cx="565200" cy="50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82" name="Input penna 81"/>
              <p14:cNvContentPartPr/>
              <p14:nvPr/>
            </p14:nvContentPartPr>
            <p14:xfrm>
              <a:off x="2026560" y="4662759"/>
              <a:ext cx="360" cy="360"/>
            </p14:xfrm>
          </p:contentPart>
        </mc:Choice>
        <mc:Fallback xmlns="">
          <p:pic>
            <p:nvPicPr>
              <p:cNvPr id="82" name="Input penna 81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2014680" y="465087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83" name="Input penna 82"/>
              <p14:cNvContentPartPr/>
              <p14:nvPr/>
            </p14:nvContentPartPr>
            <p14:xfrm>
              <a:off x="2735040" y="4786239"/>
              <a:ext cx="107280" cy="31680"/>
            </p14:xfrm>
          </p:contentPart>
        </mc:Choice>
        <mc:Fallback xmlns="">
          <p:pic>
            <p:nvPicPr>
              <p:cNvPr id="83" name="Input penna 82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2723160" y="4774359"/>
                <a:ext cx="131040" cy="5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84" name="Input penna 83"/>
              <p14:cNvContentPartPr/>
              <p14:nvPr/>
            </p14:nvContentPartPr>
            <p14:xfrm>
              <a:off x="3253800" y="4769679"/>
              <a:ext cx="124200" cy="21960"/>
            </p14:xfrm>
          </p:contentPart>
        </mc:Choice>
        <mc:Fallback xmlns="">
          <p:pic>
            <p:nvPicPr>
              <p:cNvPr id="84" name="Input penna 83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3241920" y="4757799"/>
                <a:ext cx="147960" cy="4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85" name="Input penna 84"/>
              <p14:cNvContentPartPr/>
              <p14:nvPr/>
            </p14:nvContentPartPr>
            <p14:xfrm>
              <a:off x="4440360" y="4818999"/>
              <a:ext cx="684000" cy="689040"/>
            </p14:xfrm>
          </p:contentPart>
        </mc:Choice>
        <mc:Fallback xmlns="">
          <p:pic>
            <p:nvPicPr>
              <p:cNvPr id="85" name="Input penna 84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428480" y="4807119"/>
                <a:ext cx="707760" cy="712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144870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395400" y="1600959"/>
              <a:ext cx="10932120" cy="61524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3520" y="1589079"/>
                <a:ext cx="10955880" cy="63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345000" y="395319"/>
              <a:ext cx="11056680" cy="203904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3120" y="383439"/>
                <a:ext cx="11080440" cy="206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0" name="Input penna 59"/>
              <p14:cNvContentPartPr/>
              <p14:nvPr/>
            </p14:nvContentPartPr>
            <p14:xfrm>
              <a:off x="617880" y="1639479"/>
              <a:ext cx="1854000" cy="2224440"/>
            </p14:xfrm>
          </p:contentPart>
        </mc:Choice>
        <mc:Fallback xmlns="">
          <p:pic>
            <p:nvPicPr>
              <p:cNvPr id="60" name="Input penna 5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06000" y="1627599"/>
                <a:ext cx="1877760" cy="224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2" name="Input penna 61"/>
              <p14:cNvContentPartPr/>
              <p14:nvPr/>
            </p14:nvContentPartPr>
            <p14:xfrm>
              <a:off x="288480" y="2001639"/>
              <a:ext cx="10915200" cy="2755800"/>
            </p14:xfrm>
          </p:contentPart>
        </mc:Choice>
        <mc:Fallback xmlns="">
          <p:pic>
            <p:nvPicPr>
              <p:cNvPr id="62" name="Input penna 6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76600" y="1989759"/>
                <a:ext cx="10938960" cy="277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4" name="Input penna 63"/>
              <p14:cNvContentPartPr/>
              <p14:nvPr/>
            </p14:nvContentPartPr>
            <p14:xfrm>
              <a:off x="255360" y="2324199"/>
              <a:ext cx="9828000" cy="1121040"/>
            </p14:xfrm>
          </p:contentPart>
        </mc:Choice>
        <mc:Fallback xmlns="">
          <p:pic>
            <p:nvPicPr>
              <p:cNvPr id="64" name="Input penna 6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43480" y="2312319"/>
                <a:ext cx="9851760" cy="114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8" name="Input penna 67"/>
              <p14:cNvContentPartPr/>
              <p14:nvPr/>
            </p14:nvContentPartPr>
            <p14:xfrm>
              <a:off x="766200" y="4876959"/>
              <a:ext cx="2166840" cy="93600"/>
            </p14:xfrm>
          </p:contentPart>
        </mc:Choice>
        <mc:Fallback xmlns="">
          <p:pic>
            <p:nvPicPr>
              <p:cNvPr id="68" name="Input penna 6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54320" y="4865079"/>
                <a:ext cx="2190600" cy="11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69" name="Input penna 68"/>
              <p14:cNvContentPartPr/>
              <p14:nvPr/>
            </p14:nvContentPartPr>
            <p14:xfrm>
              <a:off x="3105840" y="4868679"/>
              <a:ext cx="1507680" cy="1352520"/>
            </p14:xfrm>
          </p:contentPart>
        </mc:Choice>
        <mc:Fallback xmlns="">
          <p:pic>
            <p:nvPicPr>
              <p:cNvPr id="69" name="Input penna 6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093960" y="4856799"/>
                <a:ext cx="1531440" cy="137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73" name="Input penna 72"/>
              <p14:cNvContentPartPr/>
              <p14:nvPr/>
            </p14:nvContentPartPr>
            <p14:xfrm>
              <a:off x="6417120" y="4497879"/>
              <a:ext cx="2966040" cy="1441800"/>
            </p14:xfrm>
          </p:contentPart>
        </mc:Choice>
        <mc:Fallback xmlns="">
          <p:pic>
            <p:nvPicPr>
              <p:cNvPr id="73" name="Input penna 72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405240" y="4485999"/>
                <a:ext cx="2989800" cy="146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74" name="Input penna 73"/>
              <p14:cNvContentPartPr/>
              <p14:nvPr/>
            </p14:nvContentPartPr>
            <p14:xfrm>
              <a:off x="9267600" y="4534239"/>
              <a:ext cx="1573920" cy="210960"/>
            </p14:xfrm>
          </p:contentPart>
        </mc:Choice>
        <mc:Fallback xmlns="">
          <p:pic>
            <p:nvPicPr>
              <p:cNvPr id="74" name="Input penna 73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255720" y="4522359"/>
                <a:ext cx="1597680" cy="23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75" name="Input penna 74"/>
              <p14:cNvContentPartPr/>
              <p14:nvPr/>
            </p14:nvContentPartPr>
            <p14:xfrm>
              <a:off x="4135440" y="5634759"/>
              <a:ext cx="1911600" cy="177480"/>
            </p14:xfrm>
          </p:contentPart>
        </mc:Choice>
        <mc:Fallback xmlns="">
          <p:pic>
            <p:nvPicPr>
              <p:cNvPr id="75" name="Input penna 74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123560" y="5622879"/>
                <a:ext cx="1935360" cy="20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76" name="Input penna 75"/>
              <p14:cNvContentPartPr/>
              <p14:nvPr/>
            </p14:nvContentPartPr>
            <p14:xfrm>
              <a:off x="5898360" y="5066319"/>
              <a:ext cx="618120" cy="1161720"/>
            </p14:xfrm>
          </p:contentPart>
        </mc:Choice>
        <mc:Fallback xmlns="">
          <p:pic>
            <p:nvPicPr>
              <p:cNvPr id="76" name="Input penna 75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886480" y="5054439"/>
                <a:ext cx="641880" cy="118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78" name="Input penna 77"/>
              <p14:cNvContentPartPr/>
              <p14:nvPr/>
            </p14:nvContentPartPr>
            <p14:xfrm>
              <a:off x="3624600" y="1837119"/>
              <a:ext cx="1087920" cy="1878480"/>
            </p14:xfrm>
          </p:contentPart>
        </mc:Choice>
        <mc:Fallback xmlns="">
          <p:pic>
            <p:nvPicPr>
              <p:cNvPr id="78" name="Input penna 77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612720" y="1825239"/>
                <a:ext cx="1111680" cy="190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80" name="Input penna 79"/>
              <p14:cNvContentPartPr/>
              <p14:nvPr/>
            </p14:nvContentPartPr>
            <p14:xfrm>
              <a:off x="3937800" y="3830439"/>
              <a:ext cx="74520" cy="58320"/>
            </p14:xfrm>
          </p:contentPart>
        </mc:Choice>
        <mc:Fallback xmlns="">
          <p:pic>
            <p:nvPicPr>
              <p:cNvPr id="80" name="Input penna 79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925920" y="3818559"/>
                <a:ext cx="98280" cy="8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34549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573320" y="1538319"/>
              <a:ext cx="8420040" cy="29340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61440" y="1526439"/>
                <a:ext cx="8443800" cy="31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812360" y="2891559"/>
              <a:ext cx="7801560" cy="55656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00480" y="2879679"/>
                <a:ext cx="7825320" cy="58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1960680" y="4366119"/>
              <a:ext cx="7925040" cy="56232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48800" y="4354239"/>
                <a:ext cx="7948800" cy="58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2051400" y="5549439"/>
              <a:ext cx="7636680" cy="55728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39520" y="5537559"/>
                <a:ext cx="7660440" cy="58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29566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put penna 6"/>
              <p14:cNvContentPartPr/>
              <p14:nvPr/>
            </p14:nvContentPartPr>
            <p14:xfrm>
              <a:off x="2026560" y="1112079"/>
              <a:ext cx="5198400" cy="31140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14680" y="1100199"/>
                <a:ext cx="5222160" cy="33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5" name="Input penna 14"/>
              <p14:cNvContentPartPr/>
              <p14:nvPr/>
            </p14:nvContentPartPr>
            <p14:xfrm>
              <a:off x="1350480" y="1383879"/>
              <a:ext cx="915120" cy="1541160"/>
            </p14:xfrm>
          </p:contentPart>
        </mc:Choice>
        <mc:Fallback xmlns="">
          <p:pic>
            <p:nvPicPr>
              <p:cNvPr id="15" name="Input penna 1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38600" y="1371999"/>
                <a:ext cx="938880" cy="156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6" name="Input penna 15"/>
              <p14:cNvContentPartPr/>
              <p14:nvPr/>
            </p14:nvContentPartPr>
            <p14:xfrm>
              <a:off x="222600" y="529599"/>
              <a:ext cx="1705320" cy="60768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10720" y="517719"/>
                <a:ext cx="1729080" cy="63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2" name="Input penna 21"/>
              <p14:cNvContentPartPr/>
              <p14:nvPr/>
            </p14:nvContentPartPr>
            <p14:xfrm>
              <a:off x="4209600" y="4086039"/>
              <a:ext cx="6038640" cy="267840"/>
            </p14:xfrm>
          </p:contentPart>
        </mc:Choice>
        <mc:Fallback xmlns="">
          <p:pic>
            <p:nvPicPr>
              <p:cNvPr id="22" name="Input penna 2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197720" y="4074159"/>
                <a:ext cx="6062400" cy="29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3" name="Input penna 32"/>
              <p14:cNvContentPartPr/>
              <p14:nvPr/>
            </p14:nvContentPartPr>
            <p14:xfrm>
              <a:off x="3695520" y="572079"/>
              <a:ext cx="7723440" cy="5870160"/>
            </p14:xfrm>
          </p:contentPart>
        </mc:Choice>
        <mc:Fallback xmlns="">
          <p:pic>
            <p:nvPicPr>
              <p:cNvPr id="33" name="Input penna 3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683640" y="560199"/>
                <a:ext cx="7747200" cy="589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40" name="Input penna 39"/>
              <p14:cNvContentPartPr/>
              <p14:nvPr/>
            </p14:nvContentPartPr>
            <p14:xfrm>
              <a:off x="4102320" y="2331399"/>
              <a:ext cx="1813320" cy="865080"/>
            </p14:xfrm>
          </p:contentPart>
        </mc:Choice>
        <mc:Fallback xmlns="">
          <p:pic>
            <p:nvPicPr>
              <p:cNvPr id="40" name="Input penna 3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090440" y="2319519"/>
                <a:ext cx="1837080" cy="88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41" name="Input penna 40"/>
              <p14:cNvContentPartPr/>
              <p14:nvPr/>
            </p14:nvContentPartPr>
            <p14:xfrm>
              <a:off x="4188360" y="3023319"/>
              <a:ext cx="235800" cy="2151360"/>
            </p14:xfrm>
          </p:contentPart>
        </mc:Choice>
        <mc:Fallback xmlns="">
          <p:pic>
            <p:nvPicPr>
              <p:cNvPr id="41" name="Input penna 4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176480" y="3011439"/>
                <a:ext cx="259560" cy="2175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539887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988680" y="379119"/>
              <a:ext cx="11475383" cy="538200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6800" y="367239"/>
                <a:ext cx="11499143" cy="540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2" name="Input penna 81"/>
              <p14:cNvContentPartPr/>
              <p14:nvPr/>
            </p14:nvContentPartPr>
            <p14:xfrm>
              <a:off x="3738723" y="3459639"/>
              <a:ext cx="5583960" cy="1445760"/>
            </p14:xfrm>
          </p:contentPart>
        </mc:Choice>
        <mc:Fallback xmlns="">
          <p:pic>
            <p:nvPicPr>
              <p:cNvPr id="82" name="Input penna 8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26843" y="3447759"/>
                <a:ext cx="5607720" cy="1469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93109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197760" y="189399"/>
              <a:ext cx="88920" cy="177984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5880" y="177519"/>
                <a:ext cx="112680" cy="180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Input penna 10"/>
              <p14:cNvContentPartPr/>
              <p14:nvPr/>
            </p14:nvContentPartPr>
            <p14:xfrm>
              <a:off x="140160" y="345999"/>
              <a:ext cx="5766840" cy="355104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8280" y="334119"/>
                <a:ext cx="5790600" cy="357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2" name="Input penna 21"/>
              <p14:cNvContentPartPr/>
              <p14:nvPr/>
            </p14:nvContentPartPr>
            <p14:xfrm>
              <a:off x="206040" y="205959"/>
              <a:ext cx="4111920" cy="2306880"/>
            </p14:xfrm>
          </p:contentPart>
        </mc:Choice>
        <mc:Fallback xmlns="">
          <p:pic>
            <p:nvPicPr>
              <p:cNvPr id="22" name="Input penna 2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4160" y="194079"/>
                <a:ext cx="4135680" cy="2330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04328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0" name="Input penna 39"/>
              <p14:cNvContentPartPr/>
              <p14:nvPr/>
            </p14:nvContentPartPr>
            <p14:xfrm>
              <a:off x="576480" y="925959"/>
              <a:ext cx="9688320" cy="5152680"/>
            </p14:xfrm>
          </p:contentPart>
        </mc:Choice>
        <mc:Fallback xmlns="">
          <p:pic>
            <p:nvPicPr>
              <p:cNvPr id="40" name="Input penna 3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4600" y="914079"/>
                <a:ext cx="9712080" cy="517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57776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Input penna 8"/>
              <p14:cNvContentPartPr/>
              <p14:nvPr/>
            </p14:nvContentPartPr>
            <p14:xfrm>
              <a:off x="3245880" y="1515639"/>
              <a:ext cx="628920" cy="171396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34000" y="1503759"/>
                <a:ext cx="652680" cy="173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Input penna 10"/>
              <p14:cNvContentPartPr/>
              <p14:nvPr/>
            </p14:nvContentPartPr>
            <p14:xfrm>
              <a:off x="4497960" y="1292079"/>
              <a:ext cx="7224840" cy="169020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86080" y="1280199"/>
                <a:ext cx="7248600" cy="171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3" name="Input penna 12"/>
              <p14:cNvContentPartPr/>
              <p14:nvPr/>
            </p14:nvContentPartPr>
            <p14:xfrm>
              <a:off x="6038400" y="889599"/>
              <a:ext cx="4012200" cy="22284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026520" y="877719"/>
                <a:ext cx="4035960" cy="24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6" name="Input penna 15"/>
              <p14:cNvContentPartPr/>
              <p14:nvPr/>
            </p14:nvContentPartPr>
            <p14:xfrm>
              <a:off x="5865240" y="321159"/>
              <a:ext cx="2245320" cy="87516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853360" y="309279"/>
                <a:ext cx="2269080" cy="89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9" name="Input penna 38"/>
              <p14:cNvContentPartPr/>
              <p14:nvPr/>
            </p14:nvContentPartPr>
            <p14:xfrm>
              <a:off x="4530720" y="2495919"/>
              <a:ext cx="7200360" cy="299700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518840" y="2484039"/>
                <a:ext cx="7224120" cy="302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3" name="Input penna 62"/>
              <p14:cNvContentPartPr/>
              <p14:nvPr/>
            </p14:nvContentPartPr>
            <p14:xfrm>
              <a:off x="230520" y="3377559"/>
              <a:ext cx="110880" cy="234108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18640" y="3365679"/>
                <a:ext cx="134640" cy="236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66" name="Input penna 65"/>
              <p14:cNvContentPartPr/>
              <p14:nvPr/>
            </p14:nvContentPartPr>
            <p14:xfrm>
              <a:off x="107040" y="3443439"/>
              <a:ext cx="5808240" cy="2703600"/>
            </p14:xfrm>
          </p:contentPart>
        </mc:Choice>
        <mc:Fallback xmlns="">
          <p:pic>
            <p:nvPicPr>
              <p:cNvPr id="66" name="Input penna 6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5160" y="3431559"/>
                <a:ext cx="5832000" cy="272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8" name="Input penna 67"/>
              <p14:cNvContentPartPr/>
              <p14:nvPr/>
            </p14:nvContentPartPr>
            <p14:xfrm>
              <a:off x="790680" y="1275879"/>
              <a:ext cx="2447280" cy="1706760"/>
            </p14:xfrm>
          </p:contentPart>
        </mc:Choice>
        <mc:Fallback xmlns="">
          <p:pic>
            <p:nvPicPr>
              <p:cNvPr id="68" name="Input penna 6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78800" y="1263999"/>
                <a:ext cx="2471040" cy="173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69" name="Input penna 68"/>
              <p14:cNvContentPartPr/>
              <p14:nvPr/>
            </p14:nvContentPartPr>
            <p14:xfrm>
              <a:off x="453000" y="3542439"/>
              <a:ext cx="5152680" cy="2095920"/>
            </p14:xfrm>
          </p:contentPart>
        </mc:Choice>
        <mc:Fallback xmlns="">
          <p:pic>
            <p:nvPicPr>
              <p:cNvPr id="69" name="Input penna 6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41120" y="3530559"/>
                <a:ext cx="5176440" cy="2119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75326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716520" y="1808679"/>
              <a:ext cx="841680" cy="176688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4640" y="1796799"/>
                <a:ext cx="865440" cy="179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1806960" y="1581519"/>
              <a:ext cx="582480" cy="200376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95080" y="1569639"/>
                <a:ext cx="606240" cy="202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2125200" y="2100639"/>
              <a:ext cx="717120" cy="109584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113320" y="2088759"/>
                <a:ext cx="740880" cy="111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2751600" y="1655679"/>
              <a:ext cx="690480" cy="209304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739720" y="1643799"/>
                <a:ext cx="714240" cy="211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1" name="Input penna 10"/>
              <p14:cNvContentPartPr/>
              <p14:nvPr/>
            </p14:nvContentPartPr>
            <p14:xfrm>
              <a:off x="4629720" y="354279"/>
              <a:ext cx="5865480" cy="248004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617840" y="342399"/>
                <a:ext cx="5889240" cy="250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7" name="Input penna 16"/>
              <p14:cNvContentPartPr/>
              <p14:nvPr/>
            </p14:nvContentPartPr>
            <p14:xfrm>
              <a:off x="9201720" y="1688799"/>
              <a:ext cx="1121040" cy="6192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189840" y="1676919"/>
                <a:ext cx="1144800" cy="8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put penna 17"/>
              <p14:cNvContentPartPr/>
              <p14:nvPr/>
            </p14:nvContentPartPr>
            <p14:xfrm>
              <a:off x="9934680" y="501879"/>
              <a:ext cx="74520" cy="116640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922800" y="489999"/>
                <a:ext cx="98280" cy="119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1" name="Input penna 20"/>
              <p14:cNvContentPartPr/>
              <p14:nvPr/>
            </p14:nvContentPartPr>
            <p14:xfrm>
              <a:off x="10577280" y="667119"/>
              <a:ext cx="840600" cy="67680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0565400" y="655239"/>
                <a:ext cx="864360" cy="70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3" name="Input penna 22"/>
              <p14:cNvContentPartPr/>
              <p14:nvPr/>
            </p14:nvContentPartPr>
            <p14:xfrm>
              <a:off x="4571760" y="3763479"/>
              <a:ext cx="6483600" cy="165780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559880" y="3751599"/>
                <a:ext cx="6507360" cy="168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0" name="Input penna 29"/>
              <p14:cNvContentPartPr/>
              <p14:nvPr/>
            </p14:nvContentPartPr>
            <p14:xfrm>
              <a:off x="7570560" y="2484039"/>
              <a:ext cx="609840" cy="87732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558680" y="2472159"/>
                <a:ext cx="633600" cy="90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4" name="Input penna 33"/>
              <p14:cNvContentPartPr/>
              <p14:nvPr/>
            </p14:nvContentPartPr>
            <p14:xfrm>
              <a:off x="6384360" y="214239"/>
              <a:ext cx="1639800" cy="502560"/>
            </p14:xfrm>
          </p:contentPart>
        </mc:Choice>
        <mc:Fallback xmlns="">
          <p:pic>
            <p:nvPicPr>
              <p:cNvPr id="34" name="Input penna 33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372480" y="202359"/>
                <a:ext cx="1663560" cy="52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8" name="Input penna 37"/>
              <p14:cNvContentPartPr/>
              <p14:nvPr/>
            </p14:nvContentPartPr>
            <p14:xfrm>
              <a:off x="6466800" y="3295119"/>
              <a:ext cx="486360" cy="511200"/>
            </p14:xfrm>
          </p:contentPart>
        </mc:Choice>
        <mc:Fallback xmlns="">
          <p:pic>
            <p:nvPicPr>
              <p:cNvPr id="38" name="Input penna 37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454920" y="3283239"/>
                <a:ext cx="510120" cy="53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43" name="Input penna 42"/>
              <p14:cNvContentPartPr/>
              <p14:nvPr/>
            </p14:nvContentPartPr>
            <p14:xfrm>
              <a:off x="6244320" y="3583479"/>
              <a:ext cx="5313600" cy="1021680"/>
            </p14:xfrm>
          </p:contentPart>
        </mc:Choice>
        <mc:Fallback xmlns="">
          <p:pic>
            <p:nvPicPr>
              <p:cNvPr id="43" name="Input penna 42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232440" y="3571599"/>
                <a:ext cx="5337360" cy="104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45" name="Input penna 44"/>
              <p14:cNvContentPartPr/>
              <p14:nvPr/>
            </p14:nvContentPartPr>
            <p14:xfrm>
              <a:off x="7298760" y="5091159"/>
              <a:ext cx="898200" cy="977040"/>
            </p14:xfrm>
          </p:contentPart>
        </mc:Choice>
        <mc:Fallback xmlns="">
          <p:pic>
            <p:nvPicPr>
              <p:cNvPr id="45" name="Input penna 44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286880" y="5079279"/>
                <a:ext cx="921960" cy="100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52" name="Input penna 51"/>
              <p14:cNvContentPartPr/>
              <p14:nvPr/>
            </p14:nvContentPartPr>
            <p14:xfrm>
              <a:off x="321240" y="3937719"/>
              <a:ext cx="4424040" cy="2075760"/>
            </p14:xfrm>
          </p:contentPart>
        </mc:Choice>
        <mc:Fallback xmlns="">
          <p:pic>
            <p:nvPicPr>
              <p:cNvPr id="52" name="Input penna 51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09360" y="3925839"/>
                <a:ext cx="4447800" cy="2099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85181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304680" y="560199"/>
              <a:ext cx="2677320" cy="434484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2800" y="548319"/>
                <a:ext cx="2701080" cy="436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" name="Input penna 13"/>
              <p14:cNvContentPartPr/>
              <p14:nvPr/>
            </p14:nvContentPartPr>
            <p14:xfrm>
              <a:off x="8474520" y="2051319"/>
              <a:ext cx="2004480" cy="378936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462640" y="2039439"/>
                <a:ext cx="2028240" cy="381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2" name="Input penna 21"/>
              <p14:cNvContentPartPr/>
              <p14:nvPr/>
            </p14:nvContentPartPr>
            <p14:xfrm>
              <a:off x="1226640" y="947199"/>
              <a:ext cx="7604640" cy="1441080"/>
            </p14:xfrm>
          </p:contentPart>
        </mc:Choice>
        <mc:Fallback xmlns="">
          <p:pic>
            <p:nvPicPr>
              <p:cNvPr id="22" name="Input penna 2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14760" y="935319"/>
                <a:ext cx="7628400" cy="146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4" name="Input penna 43"/>
              <p14:cNvContentPartPr/>
              <p14:nvPr/>
            </p14:nvContentPartPr>
            <p14:xfrm>
              <a:off x="980400" y="3846999"/>
              <a:ext cx="1046520" cy="1276200"/>
            </p14:xfrm>
          </p:contentPart>
        </mc:Choice>
        <mc:Fallback xmlns="">
          <p:pic>
            <p:nvPicPr>
              <p:cNvPr id="44" name="Input penna 4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68520" y="3835119"/>
                <a:ext cx="1070280" cy="129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9" name="Input penna 48"/>
              <p14:cNvContentPartPr/>
              <p14:nvPr/>
            </p14:nvContentPartPr>
            <p14:xfrm>
              <a:off x="6590280" y="4201239"/>
              <a:ext cx="1639800" cy="1373760"/>
            </p14:xfrm>
          </p:contentPart>
        </mc:Choice>
        <mc:Fallback xmlns="">
          <p:pic>
            <p:nvPicPr>
              <p:cNvPr id="49" name="Input penna 4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578400" y="4189359"/>
                <a:ext cx="1663560" cy="139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9" name="Input penna 58"/>
              <p14:cNvContentPartPr/>
              <p14:nvPr/>
            </p14:nvContentPartPr>
            <p14:xfrm>
              <a:off x="5124000" y="4264239"/>
              <a:ext cx="1178280" cy="1104840"/>
            </p14:xfrm>
          </p:contentPart>
        </mc:Choice>
        <mc:Fallback xmlns="">
          <p:pic>
            <p:nvPicPr>
              <p:cNvPr id="59" name="Input penna 5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112120" y="4252359"/>
                <a:ext cx="1202040" cy="112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60" name="Input penna 59"/>
              <p14:cNvContentPartPr/>
              <p14:nvPr/>
            </p14:nvContentPartPr>
            <p14:xfrm>
              <a:off x="3492840" y="3756279"/>
              <a:ext cx="1540800" cy="1097640"/>
            </p14:xfrm>
          </p:contentPart>
        </mc:Choice>
        <mc:Fallback xmlns="">
          <p:pic>
            <p:nvPicPr>
              <p:cNvPr id="60" name="Input penna 5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480960" y="3744399"/>
                <a:ext cx="1564560" cy="112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52569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2323200" y="2257239"/>
              <a:ext cx="4317120" cy="101592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11320" y="2245359"/>
                <a:ext cx="4340880" cy="103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2034120" y="2257239"/>
              <a:ext cx="272880" cy="75924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22240" y="2245359"/>
                <a:ext cx="296640" cy="78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4" name="Input penna 13"/>
              <p14:cNvContentPartPr/>
              <p14:nvPr/>
            </p14:nvContentPartPr>
            <p14:xfrm>
              <a:off x="486120" y="2228079"/>
              <a:ext cx="245880" cy="12996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74240" y="2216199"/>
                <a:ext cx="269640" cy="15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5" name="Input penna 14"/>
              <p14:cNvContentPartPr/>
              <p14:nvPr/>
            </p14:nvContentPartPr>
            <p14:xfrm>
              <a:off x="667200" y="2265519"/>
              <a:ext cx="774720" cy="198000"/>
            </p14:xfrm>
          </p:contentPart>
        </mc:Choice>
        <mc:Fallback xmlns="">
          <p:pic>
            <p:nvPicPr>
              <p:cNvPr id="15" name="Input penna 1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55320" y="2253639"/>
                <a:ext cx="798480" cy="22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8" name="Input penna 17"/>
              <p14:cNvContentPartPr/>
              <p14:nvPr/>
            </p14:nvContentPartPr>
            <p14:xfrm>
              <a:off x="6705480" y="3855279"/>
              <a:ext cx="2636640" cy="90900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693600" y="3843399"/>
                <a:ext cx="2660400" cy="93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2" name="Input penna 31"/>
              <p14:cNvContentPartPr/>
              <p14:nvPr/>
            </p14:nvContentPartPr>
            <p14:xfrm>
              <a:off x="6598560" y="3294039"/>
              <a:ext cx="1335960" cy="141120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586680" y="3282159"/>
                <a:ext cx="1359720" cy="143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6" name="Input penna 35"/>
              <p14:cNvContentPartPr/>
              <p14:nvPr/>
            </p14:nvContentPartPr>
            <p14:xfrm>
              <a:off x="6351240" y="4300239"/>
              <a:ext cx="1105920" cy="376560"/>
            </p14:xfrm>
          </p:contentPart>
        </mc:Choice>
        <mc:Fallback xmlns="">
          <p:pic>
            <p:nvPicPr>
              <p:cNvPr id="36" name="Input penna 3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339360" y="4288359"/>
                <a:ext cx="1129680" cy="40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8" name="Input penna 37"/>
              <p14:cNvContentPartPr/>
              <p14:nvPr/>
            </p14:nvContentPartPr>
            <p14:xfrm>
              <a:off x="4308240" y="1103799"/>
              <a:ext cx="362880" cy="1966680"/>
            </p14:xfrm>
          </p:contentPart>
        </mc:Choice>
        <mc:Fallback xmlns="">
          <p:pic>
            <p:nvPicPr>
              <p:cNvPr id="38" name="Input penna 3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296360" y="1091919"/>
                <a:ext cx="386640" cy="199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4" name="Input penna 43"/>
              <p14:cNvContentPartPr/>
              <p14:nvPr/>
            </p14:nvContentPartPr>
            <p14:xfrm>
              <a:off x="2314920" y="2454879"/>
              <a:ext cx="360" cy="360"/>
            </p14:xfrm>
          </p:contentPart>
        </mc:Choice>
        <mc:Fallback xmlns="">
          <p:pic>
            <p:nvPicPr>
              <p:cNvPr id="44" name="Input penna 43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303040" y="244299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5" name="Input penna 44"/>
              <p14:cNvContentPartPr/>
              <p14:nvPr/>
            </p14:nvContentPartPr>
            <p14:xfrm>
              <a:off x="2553600" y="2529039"/>
              <a:ext cx="2595240" cy="609120"/>
            </p14:xfrm>
          </p:contentPart>
        </mc:Choice>
        <mc:Fallback xmlns="">
          <p:pic>
            <p:nvPicPr>
              <p:cNvPr id="45" name="Input penna 44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541720" y="2517159"/>
                <a:ext cx="2619000" cy="63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54" name="Input penna 53"/>
              <p14:cNvContentPartPr/>
              <p14:nvPr/>
            </p14:nvContentPartPr>
            <p14:xfrm>
              <a:off x="1705080" y="2380719"/>
              <a:ext cx="5643360" cy="1919880"/>
            </p14:xfrm>
          </p:contentPart>
        </mc:Choice>
        <mc:Fallback xmlns="">
          <p:pic>
            <p:nvPicPr>
              <p:cNvPr id="54" name="Input penna 53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693200" y="2368839"/>
                <a:ext cx="5667120" cy="194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7" name="Input penna 56"/>
              <p14:cNvContentPartPr/>
              <p14:nvPr/>
            </p14:nvContentPartPr>
            <p14:xfrm>
              <a:off x="4283760" y="3542439"/>
              <a:ext cx="141480" cy="2043000"/>
            </p14:xfrm>
          </p:contentPart>
        </mc:Choice>
        <mc:Fallback xmlns="">
          <p:pic>
            <p:nvPicPr>
              <p:cNvPr id="57" name="Input penna 56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271880" y="3530559"/>
                <a:ext cx="165240" cy="206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64" name="Input penna 63"/>
              <p14:cNvContentPartPr/>
              <p14:nvPr/>
            </p14:nvContentPartPr>
            <p14:xfrm>
              <a:off x="5272320" y="1579359"/>
              <a:ext cx="2010240" cy="1106280"/>
            </p14:xfrm>
          </p:contentPart>
        </mc:Choice>
        <mc:Fallback xmlns="">
          <p:pic>
            <p:nvPicPr>
              <p:cNvPr id="64" name="Input penna 63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260440" y="1567479"/>
                <a:ext cx="2034000" cy="113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65" name="Input penna 64"/>
              <p14:cNvContentPartPr/>
              <p14:nvPr/>
            </p14:nvContentPartPr>
            <p14:xfrm>
              <a:off x="2454960" y="3542439"/>
              <a:ext cx="1721880" cy="1013760"/>
            </p14:xfrm>
          </p:contentPart>
        </mc:Choice>
        <mc:Fallback xmlns="">
          <p:pic>
            <p:nvPicPr>
              <p:cNvPr id="65" name="Input penna 64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443080" y="3530559"/>
                <a:ext cx="1745640" cy="103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66" name="Input penna 65"/>
              <p14:cNvContentPartPr/>
              <p14:nvPr/>
            </p14:nvContentPartPr>
            <p14:xfrm>
              <a:off x="4135800" y="3451719"/>
              <a:ext cx="411120" cy="148680"/>
            </p14:xfrm>
          </p:contentPart>
        </mc:Choice>
        <mc:Fallback xmlns="">
          <p:pic>
            <p:nvPicPr>
              <p:cNvPr id="66" name="Input penna 65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123920" y="3439839"/>
                <a:ext cx="434880" cy="17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71" name="Input penna 70"/>
              <p14:cNvContentPartPr/>
              <p14:nvPr/>
            </p14:nvContentPartPr>
            <p14:xfrm>
              <a:off x="7348080" y="3764559"/>
              <a:ext cx="560520" cy="217800"/>
            </p14:xfrm>
          </p:contentPart>
        </mc:Choice>
        <mc:Fallback xmlns="">
          <p:pic>
            <p:nvPicPr>
              <p:cNvPr id="71" name="Input penna 70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7336200" y="3752679"/>
                <a:ext cx="584280" cy="24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79" name="Input penna 78"/>
              <p14:cNvContentPartPr/>
              <p14:nvPr/>
            </p14:nvContentPartPr>
            <p14:xfrm>
              <a:off x="1688880" y="4604799"/>
              <a:ext cx="658440" cy="708840"/>
            </p14:xfrm>
          </p:contentPart>
        </mc:Choice>
        <mc:Fallback xmlns="">
          <p:pic>
            <p:nvPicPr>
              <p:cNvPr id="79" name="Input penna 78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677000" y="4592919"/>
                <a:ext cx="682200" cy="73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84" name="Input penna 83"/>
              <p14:cNvContentPartPr/>
              <p14:nvPr/>
            </p14:nvContentPartPr>
            <p14:xfrm>
              <a:off x="1136640" y="392439"/>
              <a:ext cx="6863040" cy="1403640"/>
            </p14:xfrm>
          </p:contentPart>
        </mc:Choice>
        <mc:Fallback xmlns="">
          <p:pic>
            <p:nvPicPr>
              <p:cNvPr id="84" name="Input penna 83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124760" y="380559"/>
                <a:ext cx="6886800" cy="142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88" name="Input penna 87"/>
              <p14:cNvContentPartPr/>
              <p14:nvPr/>
            </p14:nvContentPartPr>
            <p14:xfrm>
              <a:off x="7236480" y="3827199"/>
              <a:ext cx="631080" cy="556560"/>
            </p14:xfrm>
          </p:contentPart>
        </mc:Choice>
        <mc:Fallback xmlns="">
          <p:pic>
            <p:nvPicPr>
              <p:cNvPr id="88" name="Input penna 87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224600" y="3815319"/>
                <a:ext cx="654840" cy="58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94" name="Input penna 93"/>
              <p14:cNvContentPartPr/>
              <p14:nvPr/>
            </p14:nvContentPartPr>
            <p14:xfrm>
              <a:off x="2660880" y="1169679"/>
              <a:ext cx="1301760" cy="84600"/>
            </p14:xfrm>
          </p:contentPart>
        </mc:Choice>
        <mc:Fallback xmlns="">
          <p:pic>
            <p:nvPicPr>
              <p:cNvPr id="94" name="Input penna 93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2649000" y="1157799"/>
                <a:ext cx="1325520" cy="10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96" name="Input penna 95"/>
              <p14:cNvContentPartPr/>
              <p14:nvPr/>
            </p14:nvContentPartPr>
            <p14:xfrm>
              <a:off x="7464360" y="2981199"/>
              <a:ext cx="1755360" cy="1317960"/>
            </p14:xfrm>
          </p:contentPart>
        </mc:Choice>
        <mc:Fallback xmlns="">
          <p:pic>
            <p:nvPicPr>
              <p:cNvPr id="96" name="Input penna 95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7452480" y="2969319"/>
                <a:ext cx="1779120" cy="134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101" name="Input penna 100"/>
              <p14:cNvContentPartPr/>
              <p14:nvPr/>
            </p14:nvContentPartPr>
            <p14:xfrm>
              <a:off x="3089280" y="1335279"/>
              <a:ext cx="328680" cy="518760"/>
            </p14:xfrm>
          </p:contentPart>
        </mc:Choice>
        <mc:Fallback xmlns="">
          <p:pic>
            <p:nvPicPr>
              <p:cNvPr id="101" name="Input penna 100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3077400" y="1323399"/>
                <a:ext cx="352440" cy="54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102" name="Input penna 101"/>
              <p14:cNvContentPartPr/>
              <p14:nvPr/>
            </p14:nvContentPartPr>
            <p14:xfrm>
              <a:off x="4580400" y="3212679"/>
              <a:ext cx="6162120" cy="2496600"/>
            </p14:xfrm>
          </p:contentPart>
        </mc:Choice>
        <mc:Fallback xmlns="">
          <p:pic>
            <p:nvPicPr>
              <p:cNvPr id="102" name="Input penna 101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568520" y="3200799"/>
                <a:ext cx="6185880" cy="252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112" name="Input penna 111"/>
              <p14:cNvContentPartPr/>
              <p14:nvPr/>
            </p14:nvContentPartPr>
            <p14:xfrm>
              <a:off x="6079440" y="4585719"/>
              <a:ext cx="357120" cy="465480"/>
            </p14:xfrm>
          </p:contentPart>
        </mc:Choice>
        <mc:Fallback xmlns="">
          <p:pic>
            <p:nvPicPr>
              <p:cNvPr id="112" name="Input penna 111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6067560" y="4573839"/>
                <a:ext cx="380880" cy="48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13" name="Input penna 112"/>
              <p14:cNvContentPartPr/>
              <p14:nvPr/>
            </p14:nvContentPartPr>
            <p14:xfrm>
              <a:off x="6623400" y="4983879"/>
              <a:ext cx="2224440" cy="689040"/>
            </p14:xfrm>
          </p:contentPart>
        </mc:Choice>
        <mc:Fallback xmlns="">
          <p:pic>
            <p:nvPicPr>
              <p:cNvPr id="113" name="Input penna 112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6611520" y="4971999"/>
                <a:ext cx="2248200" cy="71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114" name="Input penna 113"/>
              <p14:cNvContentPartPr/>
              <p14:nvPr/>
            </p14:nvContentPartPr>
            <p14:xfrm>
              <a:off x="7891680" y="5445039"/>
              <a:ext cx="892080" cy="700920"/>
            </p14:xfrm>
          </p:contentPart>
        </mc:Choice>
        <mc:Fallback xmlns="">
          <p:pic>
            <p:nvPicPr>
              <p:cNvPr id="114" name="Input penna 113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7879800" y="5433159"/>
                <a:ext cx="915840" cy="72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10349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6" name="Input penna 15"/>
              <p14:cNvContentPartPr/>
              <p14:nvPr/>
            </p14:nvContentPartPr>
            <p14:xfrm>
              <a:off x="692040" y="2026479"/>
              <a:ext cx="2916360" cy="382464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0160" y="2014599"/>
                <a:ext cx="2940120" cy="384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5" name="Input penna 24"/>
              <p14:cNvContentPartPr/>
              <p14:nvPr/>
            </p14:nvContentPartPr>
            <p14:xfrm>
              <a:off x="3081000" y="2141679"/>
              <a:ext cx="3418920" cy="915120"/>
            </p14:xfrm>
          </p:contentPart>
        </mc:Choice>
        <mc:Fallback xmlns="">
          <p:pic>
            <p:nvPicPr>
              <p:cNvPr id="25" name="Input penna 2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69120" y="2129799"/>
                <a:ext cx="3442680" cy="9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4" name="Input penna 33"/>
              <p14:cNvContentPartPr/>
              <p14:nvPr/>
            </p14:nvContentPartPr>
            <p14:xfrm>
              <a:off x="4901520" y="3097479"/>
              <a:ext cx="2032200" cy="132840"/>
            </p14:xfrm>
          </p:contentPart>
        </mc:Choice>
        <mc:Fallback xmlns="">
          <p:pic>
            <p:nvPicPr>
              <p:cNvPr id="34" name="Input penna 3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889640" y="3085599"/>
                <a:ext cx="2055960" cy="15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5" name="Input penna 44"/>
              <p14:cNvContentPartPr/>
              <p14:nvPr/>
            </p14:nvContentPartPr>
            <p14:xfrm>
              <a:off x="7265640" y="2257239"/>
              <a:ext cx="3567600" cy="1763280"/>
            </p14:xfrm>
          </p:contentPart>
        </mc:Choice>
        <mc:Fallback xmlns="">
          <p:pic>
            <p:nvPicPr>
              <p:cNvPr id="45" name="Input penna 4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53760" y="2245359"/>
                <a:ext cx="3591360" cy="178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3" name="Input penna 52"/>
              <p14:cNvContentPartPr/>
              <p14:nvPr/>
            </p14:nvContentPartPr>
            <p14:xfrm>
              <a:off x="9053400" y="3089199"/>
              <a:ext cx="2103120" cy="139320"/>
            </p14:xfrm>
          </p:contentPart>
        </mc:Choice>
        <mc:Fallback xmlns="">
          <p:pic>
            <p:nvPicPr>
              <p:cNvPr id="53" name="Input penna 5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041520" y="3077319"/>
                <a:ext cx="2126880" cy="16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4" name="Input penna 53"/>
              <p14:cNvContentPartPr/>
              <p14:nvPr/>
            </p14:nvContentPartPr>
            <p14:xfrm>
              <a:off x="5131200" y="3286479"/>
              <a:ext cx="1459440" cy="783360"/>
            </p14:xfrm>
          </p:contentPart>
        </mc:Choice>
        <mc:Fallback xmlns="">
          <p:pic>
            <p:nvPicPr>
              <p:cNvPr id="54" name="Input penna 5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119320" y="3274599"/>
                <a:ext cx="1483200" cy="807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80569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597440" y="1713999"/>
              <a:ext cx="1434600" cy="108720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85560" y="1702119"/>
                <a:ext cx="1458360" cy="111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" name="Input penna 8"/>
              <p14:cNvContentPartPr/>
              <p14:nvPr/>
            </p14:nvContentPartPr>
            <p14:xfrm>
              <a:off x="4464840" y="2833959"/>
              <a:ext cx="5143320" cy="38880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52960" y="2822079"/>
                <a:ext cx="5167080" cy="41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0" name="Input penna 29"/>
              <p14:cNvContentPartPr/>
              <p14:nvPr/>
            </p14:nvContentPartPr>
            <p14:xfrm>
              <a:off x="1486920" y="230799"/>
              <a:ext cx="10301760" cy="158076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75040" y="218919"/>
                <a:ext cx="10325520" cy="160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1" name="Input penna 30"/>
              <p14:cNvContentPartPr/>
              <p14:nvPr/>
            </p14:nvContentPartPr>
            <p14:xfrm>
              <a:off x="8534280" y="1740999"/>
              <a:ext cx="256320" cy="1834560"/>
            </p14:xfrm>
          </p:contentPart>
        </mc:Choice>
        <mc:Fallback xmlns="">
          <p:pic>
            <p:nvPicPr>
              <p:cNvPr id="31" name="Input penna 3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522400" y="1729119"/>
                <a:ext cx="280080" cy="185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4" name="Input penna 43"/>
              <p14:cNvContentPartPr/>
              <p14:nvPr/>
            </p14:nvContentPartPr>
            <p14:xfrm>
              <a:off x="1225920" y="3163359"/>
              <a:ext cx="8288640" cy="3462480"/>
            </p14:xfrm>
          </p:contentPart>
        </mc:Choice>
        <mc:Fallback xmlns="">
          <p:pic>
            <p:nvPicPr>
              <p:cNvPr id="44" name="Input penna 4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214040" y="3151479"/>
                <a:ext cx="8312400" cy="348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46" name="Input penna 45"/>
              <p14:cNvContentPartPr/>
              <p14:nvPr/>
            </p14:nvContentPartPr>
            <p14:xfrm>
              <a:off x="2883360" y="2364159"/>
              <a:ext cx="783000" cy="282600"/>
            </p14:xfrm>
          </p:contentPart>
        </mc:Choice>
        <mc:Fallback xmlns="">
          <p:pic>
            <p:nvPicPr>
              <p:cNvPr id="46" name="Input penna 4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871480" y="2352279"/>
                <a:ext cx="806760" cy="30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64" name="Input penna 63"/>
              <p14:cNvContentPartPr/>
              <p14:nvPr/>
            </p14:nvContentPartPr>
            <p14:xfrm>
              <a:off x="3517680" y="560199"/>
              <a:ext cx="3639600" cy="2274480"/>
            </p14:xfrm>
          </p:contentPart>
        </mc:Choice>
        <mc:Fallback xmlns="">
          <p:pic>
            <p:nvPicPr>
              <p:cNvPr id="64" name="Input penna 6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505800" y="548319"/>
                <a:ext cx="3663360" cy="2298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285541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1649</TotalTime>
  <Words>0</Words>
  <Application>Microsoft Office PowerPoint</Application>
  <PresentationFormat>Widescreen</PresentationFormat>
  <Paragraphs>0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PIPAN MICHELE</dc:creator>
  <cp:lastModifiedBy>PIPAN MICHELE</cp:lastModifiedBy>
  <cp:revision>10</cp:revision>
  <dcterms:created xsi:type="dcterms:W3CDTF">2016-10-13T09:27:34Z</dcterms:created>
  <dcterms:modified xsi:type="dcterms:W3CDTF">2016-10-20T11:07:26Z</dcterms:modified>
</cp:coreProperties>
</file>