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34:26.936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D3A9F04F-F707-41DA-9BD7-8B261459C6E1}" emma:medium="tactile" emma:mode="ink">
          <msink:context xmlns:msink="http://schemas.microsoft.com/ink/2010/main" type="inkDrawing" rotatedBoundingBox="3843,7711 8026,11295 7809,11547 3627,7963" semanticType="callout" shapeName="Other">
            <msink:sourceLink direction="with" ref="{A3523D77-EE6B-4960-9986-7636C0B35812}"/>
            <msink:sourceLink direction="with" ref="{A405A942-B0C7-4B28-8852-CC9D60093FBE}"/>
          </msink:context>
        </emma:interpretation>
      </emma:emma>
    </inkml:annotationXML>
    <inkml:trace contextRef="#ctx0" brushRef="#br0">0 0 0,'23'46'0,"22"46"0,1 45 16,46 0-1,45 23 1,0 24 0,46-1 15,23 23-31,69 45 16,22 24-1,47 22 16,68 24-31,-23-1 16,22-22 0,-44-24-1,-47-45 1,-68-46 0,-115-114 15,-114-46-16,-23-23 1,0 0 0,-46-46-1,-45-46 1,91 1 0,0 91-1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0:43.39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D0B0EB7-B23C-43B2-B652-B18242A6437F}" emma:medium="tactile" emma:mode="ink">
          <msink:context xmlns:msink="http://schemas.microsoft.com/ink/2010/main" type="inkDrawing" rotatedBoundingBox="8147,8168 17872,8651 17870,8690 8145,8207" semanticType="underline" shapeName="Other"/>
        </emma:interpretation>
      </emma:emma>
    </inkml:annotationXML>
    <inkml:trace contextRef="#ctx0" brushRef="#br0">0 0 0,'46'0'0,"68"23"0,92-23 16,46 0-16,68 23 15,46-23 1,46 23 15,23-1-15,68 1-16,69 0 15,23 23 1,23-23 0,23 0-1,-1 23 17,-45-1-17,0-22 1,-23 0-1,-45 0 1,-47 0 0,-91 0-1,-68 0 1,-47-23 0,-114 23-1,-68-23 1,-115 0-1,-206-23 1,229 23 0</inkml:trace>
  </inkml:traceGroup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6:35.45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21E021B-8448-4478-9036-070DAF1C599C}" emma:medium="tactile" emma:mode="ink">
          <msink:context xmlns:msink="http://schemas.microsoft.com/ink/2010/main" type="inkDrawing" rotatedBoundingBox="16680,17574 30029,7657 30205,7893 16856,17810" semanticType="callout" shapeName="Other">
            <msink:sourceLink direction="with" ref="{42131839-AC50-49D4-989C-5DF8B4AC80B6}"/>
            <msink:sourceLink direction="with" ref="{9E711F8C-709E-47D9-92ED-4E9273D2957D}"/>
            <msink:sourceLink direction="with" ref="{84D39A04-6D5D-4696-96E6-9E696191308A}"/>
          </msink:context>
        </emma:interpretation>
      </emma:emma>
    </inkml:annotationXML>
    <inkml:trace contextRef="#ctx0" brushRef="#br0">13524 0 0,'-206'23'0,"46"46"15,0 45 1,-69 69-16,-46 1 16,-91 67-1,0 1 1,-23 45 15,-23 1-15,-46 45-1,-45 46 1,-46 0 0,-23 46-1,-46 0 1,0 22-1,-69 47 1,24 45 0,-24 23-1,-22-23 17,-46 46-32,-23-23 15,23 0 1,22-45-1,47-93 1,68-45 0,46-91-1,572-298 1</inkml:trace>
  </inkml:traceGroup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6:44.698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144 413 0,'0'-23'16,"23"-22"-16,0-47 0,23 1 0,-24 45 15,1-23 1,-23 23-1,0 46 1,0 0 0,0 0 15,-45 115 0,-1 91-31,0 68 16,-23 1-1,24 45 1,-1 1 0,23-70-1,46-45 1,0-114 0,68-46-1,24-115 1,114-137-1,-24-23 1,1 0 0,-23 23-1,1 23 17,-47 23-32,23 23 31,-46 91-16,1 46 1,-24 92 0,1 91-1,-23 68 1,-1 24 0,-22 22-1,46-45 1,-1-46-1,1-69 1,22-91 0,46-92 15,0-68-31,46-46 16,23-69-1,23-46 16,0-22-31,-24 91 16,-22 69 0,-46 45-1,-22 92 17,-1 69-17,-22 91 1,-24 69-1,1 45 1,22 24 0,0-24-1,24-45 1,22-91 0,0-70-1,23-114 1,46-68-1,0-92 1,22 0 0,1 23-1,-23 0 32,23 23-47,-1 45 0,-45 93 16,0 67-1,-45 70 17,-24 68-17,-46 91 1,24 1 0,-1-23-1,23-46 1,1-69-1,22-91 1,0-69 31,46-114-47,0-69 0,23 0 16,-23 23-1,-23 45 1,0 47-1,0 68 1,-23 92 0,-23 45-1,24 115 1,-24 22 15,23 24 0,23-23-31,23-92 16,-23-91 0,46-46-1,-46-92 1,0-46 0,-46 47-1,-45 22 1,-23 46-1,-46 23 1,-69 68 0,23-22-1,23-69 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5:00.52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DB76E80-53F9-45C1-BB6C-6A9889709A27}" emma:medium="tactile" emma:mode="ink">
          <msink:context xmlns:msink="http://schemas.microsoft.com/ink/2010/main" type="writingRegion" rotatedBoundingBox="3281,10181 29330,11177 29058,18293 3009,17297"/>
        </emma:interpretation>
      </emma:emma>
    </inkml:annotationXML>
    <inkml:traceGroup>
      <inkml:annotationXML>
        <emma:emma xmlns:emma="http://www.w3.org/2003/04/emma" version="1.0">
          <emma:interpretation id="{4995E9B9-C186-4F16-9ADC-AB0E9D57DF59}" emma:medium="tactile" emma:mode="ink">
            <msink:context xmlns:msink="http://schemas.microsoft.com/ink/2010/main" type="paragraph" rotatedBoundingBox="3281,10181 29330,11177 29248,13340 3198,1234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C15CB52-8BC5-4DC7-B321-D342ED357157}" emma:medium="tactile" emma:mode="ink">
              <msink:context xmlns:msink="http://schemas.microsoft.com/ink/2010/main" type="inkBullet" rotatedBoundingBox="3272,10406 4057,10436 4026,11235 3242,11205"/>
            </emma:interpretation>
            <emma:one-of disjunction-type="recognition" id="oneOf0">
              <emma:interpretation id="interp0" emma:lang="it-IT" emma:confidence="0">
                <emma:literal>•</emma:literal>
              </emma:interpretation>
            </emma:one-of>
          </emma:emma>
        </inkml:annotationXML>
        <inkml:trace contextRef="#ctx0" brushRef="#br0">1397 6178 0,'-23'23'0,"-68"46"0,-70 0 0,24 45 16,-23 0 0,45 1-1,70-46 1,22-47 0,46 24-1,45-23 1,93 0-1,-1 0 1,0 0 0,-46 23-1,-45-24 1,-46-22 0,-46 0-1,-23-91 1,-45-24 15,22-45-31,23-23 16,23 46 15,23 68-15,23 92-1,-23-23 1,23 46-1,0 45 1,0 70 0,0-47-1,0-22 1,22-1 0,47-91-1,-92 0 1</inkml:trace>
      </inkml:traceGroup>
      <inkml:traceGroup>
        <inkml:annotationXML>
          <emma:emma xmlns:emma="http://www.w3.org/2003/04/emma" version="1.0">
            <emma:interpretation id="{BB009089-1102-4BD9-BFEB-89A00E525432}" emma:medium="tactile" emma:mode="ink">
              <msink:context xmlns:msink="http://schemas.microsoft.com/ink/2010/main" type="line" rotatedBoundingBox="9190,10407 29330,11177 29248,13340 9107,12569"/>
            </emma:interpretation>
          </emma:emma>
        </inkml:annotationXML>
        <inkml:traceGroup>
          <inkml:annotationXML>
            <emma:emma xmlns:emma="http://www.w3.org/2003/04/emma" version="1.0">
              <emma:interpretation id="{C4768E03-D98F-41C0-A119-DBBA2C890559}" emma:medium="tactile" emma:mode="ink">
                <msink:context xmlns:msink="http://schemas.microsoft.com/ink/2010/main" type="inkWord" rotatedBoundingBox="9151,11401 16618,11668 16576,12842 9109,12575"/>
              </emma:interpretation>
              <emma:one-of disjunction-type="recognition" id="oneOf1">
                <emma:interpretation id="interp1" emma:lang="it-IT" emma:confidence="0">
                  <emma:literal>OFFSET</emma:literal>
                </emma:interpretation>
                <emma:interpretation id="interp2" emma:lang="it-IT" emma:confidence="0">
                  <emma:literal>OFFESE</emma:literal>
                </emma:interpretation>
                <emma:interpretation id="interp3" emma:lang="it-IT" emma:confidence="0">
                  <emma:literal>OFFESERO</emma:literal>
                </emma:interpretation>
                <emma:interpretation id="interp4" emma:lang="it-IT" emma:confidence="0">
                  <emma:literal>OFFSIDE</emma:literal>
                </emma:interpretation>
                <emma:interpretation id="interp5" emma:lang="it-IT" emma:confidence="0">
                  <emma:literal>OFFESELE</emma:literal>
                </emma:interpretation>
              </emma:one-of>
            </emma:emma>
          </inkml:annotationXML>
          <inkml:trace contextRef="#ctx0" brushRef="#br0" timeOffset="4756.8676">13525 7574 0,'23'69'16,"-23"45"-16,0 47 0,-23-24 15,23 0 1,0-22-1,23-24 1,-23-22 15,0-46-15,-46-69 0,23-46-1,-23-68 1,-22-23-1,68 183 1</inkml:trace>
          <inkml:trace contextRef="#ctx0" brushRef="#br0" timeOffset="1834.9739">8491 7780 0,'137'23'0,"-46"-23"0,24 23 16,-1-23-16,1 0 15,-47 23 1,1-23 0,-69 23-1,0-46 1,-23-23 0,23 46-1</inkml:trace>
          <inkml:trace contextRef="#ctx0" brushRef="#br0" timeOffset="1569.3472">8514 7300 0,'68'0'0,"1"0"15,68 0-15,-22 23 0,-1-23 16,-23 23 0,-22-23-1,-46 0 16,-23 0-15,-69 45 0,-22-45-1,-46 23 1,137-23 0</inkml:trace>
          <inkml:trace contextRef="#ctx0" brushRef="#br0" timeOffset="1256.8452">8719 7437 0,'-22'92'0,"-1"68"0,0 23 16,23-23-1,23-23 1,0-22 0,-23-47 15,0-22-15,-23-69-16,0-68 15,0-92 1,0 0-1,23 183 1</inkml:trace>
          <inkml:trace contextRef="#ctx0" brushRef="#br0" timeOffset="2569.3536">9932 7437 0,'-23'46'0,"23"45"0,0 47 16,-23 45-1,23-23 1,23-46 0,-23 1-1,0-47 1,0-22 0,0-69-1,-45-68 16,22-69-31,0-24 16,-23-21 0,23 44-1,-23 47 1,24 45 15,22 69-15,22 0-1,47 0 1,45 0 0,24 23-1,-1 0 1,23 0 0,-68 0-1,-46 0 1,-24-23-1,-67 0 1,-70 0 0,1-23-1,-23 23 17,137 0-32</inkml:trace>
          <inkml:trace contextRef="#ctx0" brushRef="#br0" timeOffset="2819.3552">9795 7849 0,'91'46'0,"24"-23"0,22-1 0,-45-22 16,22 23-1,-45 0 1,-1-23 0,-22 0-1,23-46 1,-69 46 0</inkml:trace>
          <inkml:trace contextRef="#ctx0" brushRef="#br0" timeOffset="3444.3592">11534 7506 0,'-69'0'0,"-68"0"0,-23 45 16,46-22-16,45 23 15,46 0 1,69 0-1,45 45 64,413 413 46,-1008-413-79,733-343-14,-229 252-32</inkml:trace>
          <inkml:trace contextRef="#ctx0" brushRef="#br0" timeOffset="4100.6134">11877 7803 0,'92'23'0,"22"0"16,46 0-16,-45 0 15,-47-23 1,-45-23 0,-46-46-1,-45-22 1,-115-70 0,183 161 15</inkml:trace>
          <inkml:trace contextRef="#ctx0" brushRef="#br0" timeOffset="4288.1146">11969 7368 0,'183'-22'0,"-46"44"0,0 1 16,-22 0-1,-24-23 1,-68-46 0,-23 46-1</inkml:trace>
          <inkml:trace contextRef="#ctx0" brushRef="#br0" timeOffset="3803.7365">12083 7597 0,'-23'160'0,"-22"1"16,22-1-1,46-46 1,22-22 15,70 22-15,-24-91-1,47 0 1,-24-23 0,0 0-1,-22 0 1,-46 0-1,-23 0 1,-92-69 0,0 1-1,69 68 1</inkml:trace>
          <inkml:trace contextRef="#ctx0" brushRef="#br0" timeOffset="5080.1167">13044 7460 0,'161'-23'0,"-24"46"0,23 0 16,23 23-1,-23-24 1,-45 1 15,-70 0-15,-45-46-1,-22 23 1,-70-68 15,23 45 1,69 23-32</inkml:trace>
          <inkml:trace contextRef="#ctx0" brushRef="#br0" timeOffset="850.5926">7278 7346 0,'-46'-23'0,"-45"0"0,-24 46 15,-22 22-15,-23 47 16,45 45-1,24 1 1,91 22 0,68-23-1,70-23 1,45-22 0,68-46-1,-22-69 1,-46-23-1,-68-45 1,-24-47 15,-91-68-15,-45 46 0,-70 0-1,-68 46 1,-23 45-1,0 46 1,23 69 0,92 45-1,68 24 1,114-47 0,92-45-1,-183-23 1</inkml:trace>
        </inkml:traceGroup>
        <inkml:traceGroup>
          <inkml:annotationXML>
            <emma:emma xmlns:emma="http://www.w3.org/2003/04/emma" version="1.0">
              <emma:interpretation id="{F1042B06-FE3F-496E-8A04-24F5AB2DE85F}" emma:medium="tactile" emma:mode="ink">
                <msink:context xmlns:msink="http://schemas.microsoft.com/ink/2010/main" type="inkWord" rotatedBoundingBox="20115,11611 25426,11814 25386,12873 20074,12669"/>
              </emma:interpretation>
              <emma:one-of disjunction-type="recognition" id="oneOf2">
                <emma:interpretation id="interp6" emma:lang="it-IT" emma:confidence="0">
                  <emma:literal>MINIMO</emma:literal>
                </emma:interpretation>
                <emma:interpretation id="interp7" emma:lang="it-IT" emma:confidence="0">
                  <emma:literal>MINIAMO</emma:literal>
                </emma:interpretation>
                <emma:interpretation id="interp8" emma:lang="it-IT" emma:confidence="0">
                  <emma:literal>MINIMA</emma:literal>
                </emma:interpretation>
                <emma:interpretation id="interp9" emma:lang="it-IT" emma:confidence="0">
                  <emma:literal>MINAMMO</emma:literal>
                </emma:interpretation>
                <emma:interpretation id="interp10" emma:lang="it-IT" emma:confidence="0">
                  <emma:literal>MINIME</emma:literal>
                </emma:interpretation>
              </emma:one-of>
            </emma:emma>
          </inkml:annotationXML>
          <inkml:trace contextRef="#ctx0" brushRef="#br0" timeOffset="6862.3587">17552 7643 0,'0'69'0,"0"22"0,-68 92 15,68-45 1,0-24-1,0-45 1,0-1 0,0-45-1,0-23 1,22-69 0,1-45-1,23 0 1,-46 114-1</inkml:trace>
          <inkml:trace contextRef="#ctx0" brushRef="#br0" timeOffset="7596.7384">18285 7712 0,'0'45'0,"-23"24"15,0 45-15,-23 47 0,0-24 31,23-23-31,23-91 16,0-23 0,0 0 15,46-183-15,-23 92-1,23-70 1,-23 116-1,0-1 1,-1 46 0,-22 0-1,46 23 1,23 91 0,22 46-1,24-22 1,-1-24-1,1-45 1,-1-69 0,0-46-1,-68-46 1,-23-91 0,-46 0-1,-23 23 1,-22 23-1,-1 45 32,0 47-47,24 45 16,45 22 0,45 1-1,-45-23 1</inkml:trace>
          <inkml:trace contextRef="#ctx0" brushRef="#br0" timeOffset="7987.3659">19726 7712 0,'0'91'0,"0"46"15,-23 47 1,0 44-1,46-136 1,0-69 0,0 0-1,0-92 1,23-45 0,22-47-1,1 24 1,-69 137-1</inkml:trace>
          <inkml:trace contextRef="#ctx0" brushRef="#br0" timeOffset="9065.4978">20344 7780 0,'46'23'0,"-23"23"0,-46 45 0,0 47 0,23-47 16,0 1 0,23-69-1,-23-23 17,0-23-17,0-114 1,-23-1-1,23-68 1,0 138 0,46 22-1,-23 23 1,45 46 0,24 46 15,-1 22-16,24 1 1,-1-47 0,-22-22-1,22-46 17,-22-68-32,-24-24 15,1 1 1,-23 22-1,-1 70 1,-45-1 0,23 46-1,-46 91 1,23 46 0,0 23-1,0 0 1,46-45 15,0-24-31,0-68 16,-1-46 15,47-23-15,-23-69-1,22-22 1,-22 68-1,-23 23 1,-1 23 0,-22 46-1,23 46 1,45 22 0,1-22-1,22-70 1,24 1-1,-47-46 1,1-68 0,-24-69-1,-68 22 1,-68-45 0,-70 23-1,-45 92 1,23 68-1,23 91 17,45 69-17,70 92 1,22-252 0</inkml:trace>
          <inkml:trace contextRef="#ctx0" brushRef="#br0" timeOffset="6487.3563">16019 7574 0,'0'46'0,"0"46"0,-46 45 0,23 46 15,1-23 1,44-45 0,-22-70-1,-22-45 1,22-23-1,22 46 1,-67-206 0,-1-23-1,0 23 1,0 46 0,46 114-1,23 0 32,-23 23-47,46 0 16,46 23-1,22 92 1,0-1 0,1-45-1,-47-69 1,1 0-1,0-23 1,-23-92 0,-1-45-1,1 137 1,-46-45 0,0 45-1,23 23 1,-23 45-1,-23 24 1,23 91 0,23 23-1,-23-22 1,23-24 0,-23-46 15,23-45-16,-23-23 1,0-46 0,23-68-1,-1-47 1,-22 138 0</inkml:trace>
        </inkml:traceGroup>
        <inkml:traceGroup>
          <inkml:annotationXML>
            <emma:emma xmlns:emma="http://www.w3.org/2003/04/emma" version="1.0">
              <emma:interpretation id="{8967EF28-EA91-4E52-A12E-812DB5FD9477}" emma:medium="tactile" emma:mode="ink">
                <msink:context xmlns:msink="http://schemas.microsoft.com/ink/2010/main" type="inkWord" rotatedBoundingBox="28420,11143 29330,11177 29296,12063 28387,12028"/>
              </emma:interpretation>
              <emma:one-of disjunction-type="recognition" id="oneOf3">
                <emma:interpretation id="interp11" emma:lang="it-IT" emma:confidence="0">
                  <emma:literal>&gt;</emma:literal>
                </emma:interpretation>
                <emma:interpretation id="interp12" emma:lang="it-IT" emma:confidence="0">
                  <emma:literal>)</emma:literal>
                </emma:interpretation>
                <emma:interpretation id="interp13" emma:lang="it-IT" emma:confidence="0">
                  <emma:literal>.</emma:literal>
                </emma:interpretation>
                <emma:interpretation id="interp14" emma:lang="it-IT" emma:confidence="0">
                  <emma:literal>3</emma:literal>
                </emma:interpretation>
                <emma:interpretation id="interp15" emma:lang="it-IT" emma:confidence="0">
                  <emma:literal>7</emma:literal>
                </emma:interpretation>
              </emma:one-of>
            </emma:emma>
          </inkml:annotationXML>
          <inkml:trace contextRef="#ctx0" brushRef="#br0" timeOffset="-1390.6339">25813 6911 0,'23'-23'0,"23"46"0,22 0 15,70 45-15,22 24 16,0-1-16,-23 1 16,-22-1-1,-70-45 1,-67 0 15,-93 0-15,-22-23-1,22 22 1,-22 24 0,0 45-1,68-91 1,69-23-1</inkml:trace>
        </inkml:traceGroup>
      </inkml:traceGroup>
    </inkml:traceGroup>
    <inkml:traceGroup>
      <inkml:annotationXML>
        <emma:emma xmlns:emma="http://www.w3.org/2003/04/emma" version="1.0">
          <emma:interpretation id="{66A64571-8B28-4E91-AB0B-B252C8F5CC0E}" emma:medium="tactile" emma:mode="ink">
            <msink:context xmlns:msink="http://schemas.microsoft.com/ink/2010/main" type="paragraph" rotatedBoundingBox="3329,14836 18283,13575 18575,17046 3622,1830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7758ACD-F671-43E6-A19E-1319584D624A}" emma:medium="tactile" emma:mode="ink">
              <msink:context xmlns:msink="http://schemas.microsoft.com/ink/2010/main" type="line" rotatedBoundingBox="3329,14836 18283,13575 18575,17046 3622,18306"/>
            </emma:interpretation>
          </emma:emma>
        </inkml:annotationXML>
        <inkml:traceGroup>
          <inkml:annotationXML>
            <emma:emma xmlns:emma="http://www.w3.org/2003/04/emma" version="1.0">
              <emma:interpretation id="{ECD100B5-3B05-4D1E-97BF-94C4C2C05CF8}" emma:medium="tactile" emma:mode="ink">
                <msink:context xmlns:msink="http://schemas.microsoft.com/ink/2010/main" type="inkWord" rotatedBoundingBox="3392,15580 6538,15315 6712,17372 3566,17638"/>
              </emma:interpretation>
              <emma:one-of disjunction-type="recognition" id="oneOf4">
                <emma:interpretation id="interp16" emma:lang="it-IT" emma:confidence="0">
                  <emma:literal>No</emma:literal>
                </emma:interpretation>
                <emma:interpretation id="interp17" emma:lang="it-IT" emma:confidence="0">
                  <emma:literal>Na</emma:literal>
                </emma:interpretation>
                <emma:interpretation id="interp18" emma:lang="it-IT" emma:confidence="0">
                  <emma:literal>Noa</emma:literal>
                </emma:interpretation>
                <emma:interpretation id="interp19" emma:lang="it-IT" emma:confidence="0">
                  <emma:literal>Neo</emma:literal>
                </emma:interpretation>
                <emma:interpretation id="interp20" emma:lang="it-IT" emma:confidence="0">
                  <emma:literal>NO</emma:literal>
                </emma:interpretation>
              </emma:one-of>
            </emma:emma>
          </inkml:annotationXML>
          <inkml:trace contextRef="#ctx0" brushRef="#br0" timeOffset="106900.154">1145 11464 0,'0'0'0</inkml:trace>
          <inkml:trace contextRef="#ctx0" brushRef="#br0" timeOffset="42326.4717">13044 9588 0,'-91'-23'16,"-92"23"-16,-46 23 0,-46 23 31,1 22-16,22 47 1,46 45 0,23 69-1,114 23 1,69 22 0,115-22-1,68-23 1,23-69 15,0-69-31,-23-68 16,-46-46-1,-45-22 1,-47-47 0,-45-22-1,-45-1 16,-47 1-31,-68 22 16,-46 69 0,23 46 15,46 69 0,159-23-31,-22-69 0</inkml:trace>
          <inkml:trace contextRef="#ctx0" brushRef="#br0" timeOffset="43326.4781">13914 10732 0,'-23'0'0,"46"23"16,-23 91-16,-23 1 0,23-1 16,0-45-1,23-23 1,0-1 0,0-45-1,22-22 1,70-93 15,-24-45-15,24-23-1,-92 69 1,68 45 0,-45 69-1,-23-23 1,0 46-1,0 91 1,-1 46 0,-22 1-1,46 22 1,-23-92 15,23-45-15,45-46-1,47-46 1,-1-68 0,-23 22-1,24 1 1,-70 45 0,1 23 15,-23 23-31,-23 46 15,45 68 1,24 92 0,-1 69-1,24-92 1,-115-183 0</inkml:trace>
        </inkml:traceGroup>
        <inkml:traceGroup>
          <inkml:annotationXML>
            <emma:emma xmlns:emma="http://www.w3.org/2003/04/emma" version="1.0">
              <emma:interpretation id="{9E711F8C-709E-47D9-92ED-4E9273D2957D}" emma:medium="tactile" emma:mode="ink">
                <msink:context xmlns:msink="http://schemas.microsoft.com/ink/2010/main" type="inkWord" rotatedBoundingBox="7584,15209 15634,13752 16235,17073 8185,18531">
                  <msink:destinationLink direction="with" ref="{921E021B-8448-4478-9036-070DAF1C599C}"/>
                  <msink:destinationLink direction="with" ref="{70864329-B465-4635-89E8-54FF164A44D7}"/>
                </msink:context>
              </emma:interpretation>
              <emma:one-of disjunction-type="recognition" id="oneOf5">
                <emma:interpretation id="interp21" emma:lang="it-IT" emma:confidence="0">
                  <emma:literal>DATA</emma:literal>
                </emma:interpretation>
                <emma:interpretation id="interp22" emma:lang="it-IT" emma:confidence="0">
                  <emma:literal>DANA</emma:literal>
                </emma:interpretation>
                <emma:interpretation id="interp23" emma:lang="it-IT" emma:confidence="0">
                  <emma:literal>DATAR</emma:literal>
                </emma:interpretation>
                <emma:interpretation id="interp24" emma:lang="it-IT" emma:confidence="0">
                  <emma:literal>DANNA</emma:literal>
                </emma:interpretation>
                <emma:interpretation id="interp25" emma:lang="it-IT" emma:confidence="0">
                  <emma:literal>DATAI</emma:literal>
                </emma:interpretation>
              </emma:one-of>
            </emma:emma>
          </inkml:annotationXML>
          <inkml:trace contextRef="#ctx0" brushRef="#br0" timeOffset="107822.0349">1031 11304 0,'23'69'16,"-23"45"-16,-23 69 0,-23 69 16,0-23-1,23-23 1,23-69 15,-22-45-31,22-69 16,22-23 31,24-138-47,0-136 15,0 45 1,-23 46-1,-1 23 1,1 91 0,-23 23-1,0 46 1,23 0 0,23 92-1,23 137 1,45 22-1,23 1 1,24-46 0,22-23-1,23-91 1,-46-70 0,-23-67-1,-45-70 16,-47-136 16,-90-93-47,-47 93 16,0 45 0,1 23-1,45 45 1,23 115-1,23 23 1,46 46 0,46 69-1,22-1 1,-114-114 0</inkml:trace>
          <inkml:trace contextRef="#ctx0" brushRef="#br0" timeOffset="108322.0381">3022 12860 0,'183'206'0,"-69"-137"15,23-46 1,24-23 0,-24-92-1,0-22 1,-22-115 15,-115 46-15,-69-23-1,-45 23 1,-24 46 15,1 68-31,-69 69 16,46 92 0,45 68-1,93 46 1,113 22-1,115 24 1,0-92 0,69-114-1,-1-115 1,-274 69 0</inkml:trace>
          <inkml:trace contextRef="#ctx0" brushRef="#br0" timeOffset="109212.6688">6088 11831 0,'23'114'0,"-23"23"16,-23 46-16,23 46 16,23-46-1,0 0 17,-23-68-17,23-70 1,-69-67-1,-23-139 1,23-67 0,-22-70-1,-24 1 17,24 22-32,22 92 15,69 114 1,22 69-1,93 46 1,91 23 0,-1 114-1,1 46 1,-46 22 0,-91 1 15,-92-23-31,-92-92 31,-68-68-15,-69-46-1,-45-46 1,-1-23 0,23-23-1,69 69 1,69-45-1,137-1 1,137-46 0,92 47-1,68-24 1,-320 69 0</inkml:trace>
          <inkml:trace contextRef="#ctx0" brushRef="#br0" timeOffset="111079.8715">9154 11945 0,'321'0'0,"-93"23"0,47 0 15,-46 0 1,-23 0 0,-23-46-1,0-23 1,-46 0 15,1 69-15,-116 91-1,-90 1 1,45-24 0,-69 92-1,-22 0 1,-23 46-1,68-46 1,46-68 0,23-69 15,23-46-15,23-92-1,22-114 1,1-69-1,23 1 1,-24 45 15,1 92-15,0 68 0,22 69-1,46 92 1,1 91-1,-1 91 17,23 24-17,-68-92 1,-24-69 0,-68-114-1,-45-46 1,-93-69-1,-22-22 17,-92 23-17,-45 91 1,45 68 0,252-68-1</inkml:trace>
          <inkml:trace contextRef="#ctx0" brushRef="#br0" timeOffset="110306.4258">9772 12197 0,'-69'183'16,"1"-23"-16,68 46 16,46 0 15,-1-23-15,1-92-1,-46-45 1,-46-92-1,-45-114 1,-24-91 0,-45-47-1,160 298 1</inkml:trace>
        </inkml:traceGroup>
        <inkml:traceGroup>
          <inkml:annotationXML>
            <emma:emma xmlns:emma="http://www.w3.org/2003/04/emma" version="1.0">
              <emma:interpretation id="{84D39A04-6D5D-4696-96E6-9E696191308A}" emma:medium="tactile" emma:mode="ink">
                <msink:context xmlns:msink="http://schemas.microsoft.com/ink/2010/main" type="inkWord" rotatedBoundingBox="16549,14719 18660,15124 18488,16018 16378,15613">
                  <msink:destinationLink direction="with" ref="{70864329-B465-4635-89E8-54FF164A44D7}"/>
                  <msink:destinationLink direction="with" ref="{921E021B-8448-4478-9036-070DAF1C599C}"/>
                </msink:context>
              </emma:interpretation>
              <emma:one-of disjunction-type="recognition" id="oneOf6">
                <emma:interpretation id="interp26" emma:lang="it-IT" emma:confidence="0">
                  <emma:literal>in</emma:literal>
                </emma:interpretation>
                <emma:interpretation id="interp27" emma:lang="it-IT" emma:confidence="0">
                  <emma:literal>In</emma:literal>
                </emma:interpretation>
                <emma:interpretation id="interp28" emma:lang="it-IT" emma:confidence="0">
                  <emma:literal>m</emma:literal>
                </emma:interpretation>
                <emma:interpretation id="interp29" emma:lang="it-IT" emma:confidence="0">
                  <emma:literal>mi</emma:literal>
                </emma:interpretation>
                <emma:interpretation id="interp30" emma:lang="it-IT" emma:confidence="0">
                  <emma:literal>me</emma:literal>
                </emma:interpretation>
              </emma:one-of>
            </emma:emma>
          </inkml:annotationXML>
          <inkml:trace contextRef="#ctx0" brushRef="#br0" timeOffset="109947.0485">7827 11876 0,'69'69'0,"-92"23"15,-46 91-15,-45 23 16,-1-23 0,47 0-1,-1-92 1,46-45 15,23-69-31,23-23 16,69-183 15,68-22 0,-23 45-31,-23 46 16,-22 45 0,0 69-1,-47 24 1,24 44-1,0 93 1,-1 91 0,1 46-1,45 22 1,-22-45 0,-1-69-1,-45-114 16,-46-46-31,-91-115 16,-70-90 0,-67-1-1,-47 45 1,23 47 0,23 91 15,92 0-16,68 46 1,69-23 0,69 23-1,160-46 1,-229 23 0</inkml:trace>
        </inkml:traceGroup>
      </inkml:traceGroup>
    </inkml:traceGroup>
  </inkml:traceGroup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7:31.10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5272F56-5726-4B9B-B163-0A88D93D9DDD}" emma:medium="tactile" emma:mode="ink">
          <msink:context xmlns:msink="http://schemas.microsoft.com/ink/2010/main" type="inkDrawing" rotatedBoundingBox="9326,2956 20624,4149 19697,12931 8399,11738" hotPoints="20062,4304 19594,13662 10236,13194 10704,3836" semanticType="enclosure" shapeName="Square"/>
        </emma:interpretation>
      </emma:emma>
    </inkml:annotationXML>
    <inkml:trace contextRef="#ctx0" brushRef="#br0">206 0 0,'46'92'0,"-69"45"0,23 46 16,-23 23-1,46 46 1,-23 45 0,23 24-1,23 45 1,-23-23-1,0 0 1,-23-22 0,0 22-1,-23 0 1,23 0 15,-23-22-15,-23-1-1,0-45 1,1-1 0,22-45-1,-23-23 1,23-23 0,0-23-1,0-45 1,1-1-1,22 1 1,0-47 0,22 24-1,1-24 1,46 1 15,0 0-15,114 22-1,91 1 1,-22-23 0,23-24-1,45 24 1,0 0 0,24 22-1,-1-45 1,92 23-1,68-69 17,92 0-1,46 0-31,-115 91 16,-91 23-1,-435-114 1</inkml:trace>
    <inkml:trace contextRef="#ctx0" brushRef="#br0" timeOffset="1448.2543">504-274 0,'69'-23'16,"114"0"-16,45 0 15,93 0 1,68 23-1,0-23 1,46 1 0,22 22-1,-22-23 1,23 0 0,22 23-1,47-23 1,22 23-1,23 0 1,46 23 0,-69 0-1,0-23 1,-46-23 0,1 23-1,-24 23 16,-45-23-31,-69 45 32,-91-45-17,-115 23 1,-68 23 0,-24 46-1,-45 45 1,23 23-1,-46 69 1,46 45 15,-23 70-31,-23 45 16,22 68 0,1 47-1,0-1 1,23 46-1,0 1 1,0 22 0,-24 0-1,-22-23 1,0-23 0,-22-68 15,-24-92-16,0-23 1,-23-45 0,24-92-1,-1-46 1,-23-46 0,1 1-1,-1-47 1,0-22-1,-45 0 1,-1-23 0,-68 23-1,-23-24 1,-137-22 0,-137-45-1,-230-138 1,-274-69-1,-366 0 1,-252 69 15,1602 183-31</inkml:trace>
  </inkml:traceGroup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7:43.67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454132C-6EC7-4A15-8204-6F77773BB923}" emma:medium="tactile" emma:mode="ink">
          <msink:context xmlns:msink="http://schemas.microsoft.com/ink/2010/main" type="inkDrawing" rotatedBoundingBox="9411,5451 19275,5882 19266,6093 9402,5663" shapeName="Other"/>
        </emma:interpretation>
      </emma:emma>
    </inkml:annotationXML>
    <inkml:trace contextRef="#ctx0" brushRef="#br0">0 15 0,'138'23'0,"68"-23"31,114 0-31,92-23 0,91 0 15,-22 23 1,45 23 0,69 0-1,69 0 1,114 0 15,23-23-15,-46 23-1,-23 22 1,0 1 0,0 46-1,-137-1 1,-137-45 0,-183 0-1,-115-46 1,-160-23-1,-160-92 1,160 115 0</inkml:trace>
  </inkml:traceGroup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7:44.29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90ADF11-2845-423F-9A7D-8141E404C519}" emma:medium="tactile" emma:mode="ink">
          <msink:context xmlns:msink="http://schemas.microsoft.com/ink/2010/main" type="inkDrawing" rotatedBoundingBox="9236,7250 20249,8309 20228,8535 9215,7476" shapeName="Other"/>
        </emma:interpretation>
      </emma:emma>
    </inkml:annotationXML>
    <inkml:trace contextRef="#ctx0" brushRef="#br0">0 0 0,'92'0'0,"91"23"0,160 23 15,115-24 1,91 1-1,46 23 1,-23 0 0,69 23-1,-1-24 1,70 24 0,114-23-1,45 22 1,-22-22-1,-23 23 1,-24 45 0,-90 1-1,-138-1 1,-137-22 15,-184-47-15,-159-22-1,-161-69 1,69 46 0</inkml:trace>
  </inkml:traceGroup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7:44.9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6FCFFC3-2AF8-4BA8-8049-146F8D32B71E}" emma:medium="tactile" emma:mode="ink">
          <msink:context xmlns:msink="http://schemas.microsoft.com/ink/2010/main" type="inkDrawing" rotatedBoundingBox="9500,8798 19786,10243 19747,10526 9460,9081" shapeName="Other"/>
        </emma:interpretation>
      </emma:emma>
    </inkml:annotationXML>
    <inkml:trace contextRef="#ctx0" brushRef="#br0">0 0 0,'46'0'0,"45"23"15,92 23-15,138-1 0,91 1 16,68-23 0,46 23-1,92 22 1,69 1 15,68 23-15,69-24-1,45 24 1,24 45 0,-1 23-1,-68 0 1,-92 23 0,-160-45-1,-183-24 1,-229-91-1,-205-115 1,45 92 0</inkml:trace>
  </inkml:traceGroup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7:45.50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643B1B8-DCEC-4013-B06D-E266443E8769}" emma:medium="tactile" emma:mode="ink">
          <msink:context xmlns:msink="http://schemas.microsoft.com/ink/2010/main" type="inkDrawing" rotatedBoundingBox="9266,10295 19862,11998 19816,12288 9219,10585" shapeName="Other"/>
        </emma:interpretation>
      </emma:emma>
    </inkml:annotationXML>
    <inkml:trace contextRef="#ctx0" brushRef="#br0">0 0 0,'137'46'0,"138"46"16,114-24-16,114 1 15,70-46 1,67 23 0,47 45-1,45 1 1,69 22 0,46 24-1,45-1 1,69 0 15,-46 46-15,-114 23-1,-137-46 1,-184 23 0,-205-114-1,-275-69 1</inkml:trace>
  </inkml:traceGroup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01.72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664 386 0,'-23'-69'16,"-23"-68"-16,-68 45 0,-1 24 15,1 45 1,-1 46-1,47 22 17,-1 70-17,92 22 1,23 23 0,45-45-1,47-24 1,-1-45-1,-23-69 1,-68-23 0,-23-68-1,-46-23 1,-46-1 0,-22 70-1,-1 45 1,1 46-1,45 114 1,46 69 0,92 0-1,45-46 1,-137-160 15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02.334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82 207 0,'0'23'15,"92"46"-15,22-23 0,23-23 0,-45-23 16,-24-23-1,-68 23 1,0-69 0,-68-68-1,-69 45 1,22 46 0,-22 46-1,45 46 1,47 69-1,67 22 1,47 0 15,45-22-31,1-70 16,-69-22 0,-23-46-1,-46-68 1,0-115-1,-92 69 1,24 91 15,45 69-15,46-23-16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0:44.32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8B4BDC0-FFB9-47EE-A532-DD5E3748DB5B}" emma:medium="tactile" emma:mode="ink">
          <msink:context xmlns:msink="http://schemas.microsoft.com/ink/2010/main" type="inkDrawing" rotatedBoundingBox="12684,8508 12911,18097 12683,18102 12456,8513" semanticType="verticalRange" shapeName="Other">
            <msink:sourceLink direction="with" ref="{E5EFBB78-07BD-438D-B900-BA1AE48DCC56}"/>
            <msink:sourceLink direction="with" ref="{941FDA43-0383-4D79-BADD-90FCBF5E9DBB}"/>
          </msink:context>
        </emma:interpretation>
      </emma:emma>
    </inkml:annotationXML>
    <inkml:trace contextRef="#ctx0" brushRef="#br0">0 0 0,'0'92'0,"0"22"0,23 46 16,-23 46 0,23 46-1,-23 23 1,23 45 0,0 23-1,0 23 1,0 23-1,-1 23 1,-22 0 0,23 23-1,-23 23 1,23-24 0,0 24-1,0 0 1,0-23-1,0-1 1,-23-22 15,0 0-15,-23 114 15,0-22-15,23-184-1,-23-22 1,46-47 0,-23-68-1,0-68 1,0-47 0,0-22-1,0-46 1,0 0-1,0 0 1,0 0 0,-23-114-1,-23 45 1,1-22 0,45 91-1</inkml:trace>
  </inkml:traceGroup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02.990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137 457 0,'137'-91'16,"24"-47"-16,-93 70 0,-45 22 16,-46 46-1,-22-46 16,-139-22-15,47 68 0,69 22-1,-1 47 17,69 0-17,46 22 1,22-22-1,47-23 1,-1-23 0,-45-46-1,-69-23 17,0-46-32,-46 1 15,-46 45 1,1 46-1,-1 92 1,47 45 0,68 46 15,68-46-31,1-45 16,-24-24-1,-68-68 1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03.459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84 41 0,'23'68'16,"46"1"-16,68 0 16,46-69-1,-68 0 17,-70 0-32,-45 0 15,-22-46 1,-116-91-1,-91 91 1,92 46 15,46 69-15,68 45 0,46 0-1,114 1 32,92-24-47,-184-91 16,-22-137-1,-68-115 1,45 252 0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08.36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29 1 0,'23'23'0,"0"69"15,-23 68-15,23 46 0,-23 23 16,23-1 0,-23 47-1,23 23 1,-46 68-1,0-23 1,46 23 15,-23-46-15,0 1 0,-23-1-1,23-22 1,-23-1-1,-23 161 17,46-275-17,0-23 1,0-46 15,0-22-31,-22-1 16,22-45-1,0 0 1,0 0 0,0-23-1,0-1 1,0 1 0,0 23-1,0-23 1,0 0 15,0 0-15,0 0-1,0-23 1,0 0 0,0 0-1,0 0 16,0 0-31,0 0 16,0 0 0,0 0-1,22 0 1,1 0 0,23 23-1,0-1 1,45-22-1,-22 23 1,45 0 15,1 0-31,45 0 16,0 0 31,23 0-47,46 0 15,0-1 1,23 1 0,22 0-1,24 23 1,-1-23 0,24 23-1,-1-1 1,0 1-1,1 0 1,22 0 15,-23 22-31,1-22 16,-1 0 15,-45 23-31,-24-24 16,-68 1 15,-45 0-15,-93-46-1,-67-23 1,-93-137 0,115 160-1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09.456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0,'275'46'0,"23"0"0,68-23 16,23 0 0,23-1-1,-23 24 1,45 0 0,24-23-1,23 23 1,-47-23-1,1 22 1,-92-22 0,-68 0-1,-92-23 17,-46 23-17,-22 0 1,22 68 15,-114-22-15,0 23-1,0 45 1,-23 46 0,0 23-1,0 46 1,23 45-1,-1 23 1,-22 24 0,0 22-1,-22 0 1,-1 46 0,23 0 30,-23 0-46,23-1 16,-46-22 0,23-22-1,0-47 1,23-45 0,0-69-1,23-92 1,-23-45-1,0-69 1,-23-23 0,-45-92-1,68 115 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11.06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1511 1 0,'-46'46'15,"-206"114"-15,-114 115 0,23 68 16,45 46 0,115-114 31,160-115-47,92-92 15,114-45 1,160-114-1,92-115 1,69-46 0,-1-45-1,-22 68 1,-70 46 0,-90 45-1,-115 93 1,-138 68 15,-68 45-15,-183 115-16,-137 69 15,-92 68 1,-23 24 0,23-1-1,69-23 1,69 1-1,113-93 1,161-136 15,92-46-15,137-161 15,206-114-31,182-137 16,116 0-1,-47 114 1,-114 92 0,-114 92-1,-184 91 1,-182 22 0,-161 93-1,-251 90 1,-183 24-1,-92 46 1,-23 45 15,0 23-31,69 46 16,68 23 15,115 68-15,366-343-1,160-91 1,138-92 0,159-69-1,70-22 1,45 0 0,-69 68 30,-68 23-46,-183 46 0,-138 23 16,-160 45 15,-205 46-15,-138 1 0,-138 68-1,24 0 1,68 0-1,183-23 1,207-92 0,159-45-1,183-23 1,230-92 0,159 1-1,92 45 32,-68 91-47,-276 24 0,-434-92 16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16.254"/>
    </inkml:context>
    <inkml:brush xml:id="br0">
      <inkml:brushProperty name="width" value="0.26667" units="cm"/>
      <inkml:brushProperty name="height" value="0.53333" units="cm"/>
      <inkml:brushProperty name="color" value="#00FF00"/>
      <inkml:brushProperty name="tip" value="rectangle"/>
      <inkml:brushProperty name="rasterOp" value="maskPen"/>
      <inkml:brushProperty name="fitToCurve" value="1"/>
    </inkml:brush>
  </inkml:definitions>
  <inkml:trace contextRef="#ctx0" brushRef="#br0">28 121 0,'0'-23'0,"-23"46"0,0 45 16,46 1-16,0 0 0,0-24 15,45 1 1,1-46-1,22 0 1,-22-46 0,-23 1-1,0-24 1,-46-22 0,0 22-1,-46 23 1,-23 0 15,23 46-15,1 23-1,-1 46 1,23 22 0,0-22-1,69 0 1,0-24-1,-23-45 1,-23 0 15,0 0-31,-46-91 16,-46 45 0,-22 23-1,114 23 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29.942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205 520 0,'-23'46'0,"-23"91"0,1 24 16,45 44 0,-23 1-1,23 23 1,-23 23-1,23 68 17,23 69-32,-23 0 15,0 0 1,23 46 0,-23 0-1,22 45 1,-22-22-1,-22 0 1,-24-23 0,46-46-1,-23-92 1,23-68 15,0-92-15,23-45 15,-23-47-31,0-22 16,23-23-1,-23 0 1,0 0 0,0 0-1,23 0 1,22 23-1,24 0 1,45 23 0,24-23-1,22 22 1,23 24 31,23 0-47,46-23 0,45 22 15,1 1 1,22-23 15,0 22-15,23 1 0,46 0-1,46-1 1,23 1-1,-23 22 1,-1-22 0,-22 23-1,23-24 17,0 24-32,0-24 15,22 1 1,-22 0-1,0-24 1,-46 24 0,23 0-1,-23-1 1,-46-22 0,-45-23 15,-70 0-16,-22 0 1,-46 0 0,-68 0-1,-23-1 1,-46 1 15,-1-23-31,-22 0 16,0 0-1,0 0 1,0 0 0,-22 0-1,22-45 1,-23-47 0,23 1-1,0-24 1,45-45-1,-22-23 1,46-69 15,68-114-15,-45 23 0,-1 0-1,-22-46 1,-23 0-1,22-69 1,-22 0 31,-23-22-47,0-1 0,-23 23 16,0 1-1,23-1 1,-23 1 15,0 45-15,0 23-1,0 45 1,0 70 0,0 22-1,-23 46 1,23 92 15,-23 68-31,23 23 16,-23 23-1,23 0 1,0 23 0,-23 0-1,-45 0 1,-70 0-1,-68-23 1,-45-23 0,-70-23-1,-91-46 48,-68 1-63,-46-24 0,-92 24 15,-69 22 1,-45-22 0,-23 68-1,23 0 1,-1 46 0,70 23-1,114-23 1,137-1-1,91 1 1,70-23 0,136-23-1,92 23 1,23 0 31,0 0-47,23 0 0,0 0 31,46 69-15,-69-69-16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33.385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125 12 0,'-92'92'0,"69"22"0,46 24 16,46-47-1,91-22 1,0-69-1,23-23 1,-68-46 0,-47 1-1,-68-24 17,-45-45-32,-116 45 15,1 47 1,-23 67-1,46 24 1,45 46 0,92-1-1,46 1 1,69-24 15,22-45-15,0-46-1,-91-22 17,-23 22-32,-69-23 15,-23-23 1,-45 47 0,22 44-1,70 47 1,22-69-1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8:35.842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0 458 0,'46'68'0,"0"24"0,22-23 15,1-46 1,0-23-1,-1-69 1,24-23 15,-47 1-31,-22-92 16,-68 68 0,-24 1-1,-23 68 1,-22 46-1,22 69 1,24 22 0,45 70-1,69-1 17,45-46-17,24-45 1,22-46-1,-46-46 1,-22-46 0,-23-22-1,-69-24 1,-23 1 0,-45 45-1,-1 46 1,1 92-1,-24 91 1,92 0 0,23-160 31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1:04.3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00369CF-8B33-4C77-A055-97EB3B3DF84F}" emma:medium="tactile" emma:mode="ink">
          <msink:context xmlns:msink="http://schemas.microsoft.com/ink/2010/main" type="inkDrawing" rotatedBoundingBox="14421,17246 20512,11481 21234,12243 15142,18008" semanticType="verticalRange" shapeName="Other">
            <msink:sourceLink direction="with" ref="{BA0FEB2C-04A5-403F-AACA-EB940CDDAB11}"/>
            <msink:sourceLink direction="with" ref="{08D9DD3A-A357-4D6D-915F-63547837BC7D}"/>
          </msink:context>
        </emma:interpretation>
      </emma:emma>
    </inkml:annotationXML>
    <inkml:trace contextRef="#ctx0" brushRef="#br0">0 5721 0,'46'0'31,"-46"-183"-31,0 137 0,0-22 0,23-24 15,23 24 17,0-47-32,45 1 15,1-1 17,45-22-17,-23 23 1,47-69-1,22-1 1,23 1 0,-23-68-1,23 45 1,-46-23 0,23 0-1,-23-46 1,23 24 15,0-24-31,0 23 16,23 1-1,0-1 1,23 23 0,-23 23-1,23-23 1,-1 46 15,47-23-15,-23 69-1,22 23 1,-45 45 0,0 23-1,0 1 1,-23 22-1,-46 0 1,-23 0 0,1 0-1,-70 0 1,-22 23 0,-23 0-1,-23 0 1,0 0-1,0 0 1,0 0 0,0 0-1,0-23 32,-23-23-31,23 46-1</inkml:trace>
  </inkml:traceGroup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1:07.99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9EC572F-47C7-4818-AD52-29B7D8F5E448}" emma:medium="tactile" emma:mode="ink">
          <msink:context xmlns:msink="http://schemas.microsoft.com/ink/2010/main" type="writingRegion" rotatedBoundingBox="20993,10477 31477,10381 31503,13197 21019,13293"/>
        </emma:interpretation>
      </emma:emma>
    </inkml:annotationXML>
    <inkml:traceGroup>
      <inkml:annotationXML>
        <emma:emma xmlns:emma="http://www.w3.org/2003/04/emma" version="1.0">
          <emma:interpretation id="{835B39B8-66F9-4816-B3CE-C7B430209701}" emma:medium="tactile" emma:mode="ink">
            <msink:context xmlns:msink="http://schemas.microsoft.com/ink/2010/main" type="paragraph" rotatedBoundingBox="20993,10477 31477,10381 31503,13197 21019,1329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7B66438-9979-48DD-A002-F1FA2D9EF27F}" emma:medium="tactile" emma:mode="ink">
              <msink:context xmlns:msink="http://schemas.microsoft.com/ink/2010/main" type="line" rotatedBoundingBox="20993,10477 31477,10381 31503,13197 21019,13293"/>
            </emma:interpretation>
          </emma:emma>
        </inkml:annotationXML>
        <inkml:traceGroup>
          <inkml:annotationXML>
            <emma:emma xmlns:emma="http://www.w3.org/2003/04/emma" version="1.0">
              <emma:interpretation id="{FA6C3DF4-BAEA-480C-B779-8654FF72A383}" emma:medium="tactile" emma:mode="ink">
                <msink:context xmlns:msink="http://schemas.microsoft.com/ink/2010/main" type="inkWord" rotatedBoundingBox="20993,10477 31477,10381 31503,13197 21019,13293"/>
              </emma:interpretation>
              <emma:one-of disjunction-type="recognition" id="oneOf0">
                <emma:interpretation id="interp0" emma:lang="it-IT" emma:confidence="0">
                  <emma:literal>un'Alto</emma:literal>
                </emma:interpretation>
                <emma:interpretation id="interp1" emma:lang="it-IT" emma:confidence="0">
                  <emma:literal>un'Ata</emma:literal>
                </emma:interpretation>
                <emma:interpretation id="interp2" emma:lang="it-IT" emma:confidence="0">
                  <emma:literal>un'Arto</emma:literal>
                </emma:interpretation>
                <emma:interpretation id="interp3" emma:lang="it-IT" emma:confidence="0">
                  <emma:literal>X4,nt</emma:literal>
                </emma:interpretation>
                <emma:interpretation id="interp4" emma:lang="it-IT" emma:confidence="0">
                  <emma:literal>x4.nt</emma:literal>
                </emma:interpretation>
              </emma:one-of>
            </emma:emma>
          </inkml:annotationXML>
          <inkml:trace contextRef="#ctx0" brushRef="#br0">11121-823 0,'0'23'0,"-68"68"0,-69 69 16,-1 46-16,-22 0 16,23 0-1,22-23 16,-45-23-15,91-22 15,47-138-31,22 0 32,45-92-32,1-68 15,23-69 16,-69 229-15</inkml:trace>
          <inkml:trace contextRef="#ctx0" brushRef="#br0" timeOffset="328.1271">10206-800 0,'23'22'0,"46"116"0,-1 45 16,47 23-1,22 23 1,0-69 0,24 0-1,-47-23 1,-45-45-1,-47-46 17,-22-69-17,-45-46 1,68-68 0,-23 137-1</inkml:trace>
          <inkml:trace contextRef="#ctx0" brushRef="#br0" timeOffset="968.7562">13776-1739 0,'69'69'0,"-253"183"16,-67-1-16,-47 47 15,24 22 1,-1-22 0,69-24 15,46-45-15,46-46-1,91-68 1,46-70-1,45 1 1,69-46 0,47 0-1,44 0 1,93 0 0,-1 46-1,-45 23 1,-69-24-1,-46 1 1,-114-46 0,-24 0-1,-44-23 1,-93-137 0,69 0 15,46 160-31</inkml:trace>
          <inkml:trace contextRef="#ctx0" brushRef="#br0" timeOffset="1376.9635">13570-1739 0,'114'115'16,"-68"-1"-16,-23 138 0,23 91 31,22 138-16,1-161 1,23-45 0,-24-47-1,-22-90 1,0-70 0,-46-68-1,-23-22 1,46-162 15,-23 184-31</inkml:trace>
          <inkml:trace contextRef="#ctx0" brushRef="#br1" timeOffset="-3204.1221">5950-320 0,'23'23'0,"91"23"0,46 22 0,1-22 15,-24 23 1,-46-46-1,-45 0 1,-23-1 15,-46 1-15,-23 23 0,-22 0-1,-1-23 1,23 23-1,23-24 1,-22 47 0,45-69-1,0 0 1</inkml:trace>
          <inkml:trace contextRef="#ctx0" brushRef="#br0" timeOffset="-531.2534">7483-983 0,'23'91'0,"-23"46"0,0 92 16,23 46 0,-23-24-1,23-22 1,0-69-1,-1-68 1,1-46 0,-23-69-1,0-23 1,23-183 0,0 0-1,23 1 1,23 22-1,22 23 1,46 0 0,-22 45 15,-1 24-15,1 91-1,22 46 1,-23 91-1,1 24 1,-24 68 0,-45 22-1,0 24 1,-46-23 0,0-23-1,0-69 1,0-45-1,-23-69 1,46-23 0,-23 0-1,0-23 17,23-138-32,22 47 31,-45 114-31</inkml:trace>
          <inkml:trace contextRef="#ctx0" brushRef="#br0" timeOffset="2257.8297">15103-846 0,'343'-46'0,"-137"23"16,69 23-1,-69 23 1,-23 0 0,-92-23-1,-68 0 17,-23-23-17,-137 46 1,0-23-1,137 0 1</inkml:trace>
          <inkml:trace contextRef="#ctx0" brushRef="#br0" timeOffset="1929.7026">15607-1807 0,'0'160'16,"-69"114"-1,-46 184 1,70-69 0,22 0-1,46-23 1,0-68-1,68-69 1,1-69 0,22-92-1,0-45 1,24-68 0,-1-1 15,0-46-16,-22 24 1,-69-47 0,-92 1-1,46 114 1</inkml:trace>
        </inkml:traceGroup>
      </inkml:traceGroup>
    </inkml:traceGroup>
  </inkml:traceGroup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0:01.60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F480890-8C3F-41C5-9E5E-FC8D880290F9}" emma:medium="tactile" emma:mode="ink">
          <msink:context xmlns:msink="http://schemas.microsoft.com/ink/2010/main" type="writingRegion" rotatedBoundingBox="26164,2249 33621,2408 33464,9777 26007,9618"/>
        </emma:interpretation>
      </emma:emma>
    </inkml:annotationXML>
    <inkml:traceGroup>
      <inkml:annotationXML>
        <emma:emma xmlns:emma="http://www.w3.org/2003/04/emma" version="1.0">
          <emma:interpretation id="{3AFA9CDA-6E18-4686-958C-660B668B714D}" emma:medium="tactile" emma:mode="ink">
            <msink:context xmlns:msink="http://schemas.microsoft.com/ink/2010/main" type="paragraph" rotatedBoundingBox="28314,2145 28593,5488 26293,5680 26013,2337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F139841-848A-4B7E-A53B-0E5292D62900}" emma:medium="tactile" emma:mode="ink">
              <msink:context xmlns:msink="http://schemas.microsoft.com/ink/2010/main" type="line" rotatedBoundingBox="28314,2145 28593,5488 26293,5680 26013,2337"/>
            </emma:interpretation>
          </emma:emma>
        </inkml:annotationXML>
        <inkml:traceGroup>
          <inkml:annotationXML>
            <emma:emma xmlns:emma="http://www.w3.org/2003/04/emma" version="1.0">
              <emma:interpretation id="{1C08551E-289F-467E-A650-11B84162B1DD}" emma:medium="tactile" emma:mode="ink">
                <msink:context xmlns:msink="http://schemas.microsoft.com/ink/2010/main" type="inkWord" rotatedBoundingBox="28314,2145 28593,5488 26293,5680 26013,2337"/>
              </emma:interpretation>
              <emma:one-of disjunction-type="recognition" id="oneOf0">
                <emma:interpretation id="interp0" emma:lang="it-IT" emma:confidence="0">
                  <emma:literal>si</emma:literal>
                </emma:interpretation>
                <emma:interpretation id="interp1" emma:lang="it-IT" emma:confidence="0">
                  <emma:literal>già</emma:literal>
                </emma:interpretation>
                <emma:interpretation id="interp2" emma:lang="it-IT" emma:confidence="0">
                  <emma:literal>sia</emma:literal>
                </emma:interpretation>
                <emma:interpretation id="interp3" emma:lang="it-IT" emma:confidence="0">
                  <emma:literal>Fi</emma:literal>
                </emma:interpretation>
                <emma:interpretation id="interp4" emma:lang="it-IT" emma:confidence="0">
                  <emma:literal>ai</emma:literal>
                </emma:interpretation>
              </emma:one-of>
            </emma:emma>
          </inkml:annotationXML>
          <inkml:trace contextRef="#ctx0" brushRef="#br0">0 0 0,'22'0'0,"24"115"0,46 113 16,-1 70-1,1 68 1,45-23-1,0-114 1,-45-69 0,-46-114-1,-46-46 1,-23-114 0,-92-138-1,115 252 1</inkml:trace>
          <inkml:trace contextRef="#ctx0" brushRef="#br0" timeOffset="1218.7578">0-1144 0,'68'23'15,"1"-23"-15,22-23 0,24-23 0,-1-45 16,1-1 15,-24 1-31,-45 22 16,-23 23 0,-23 46 15,-23 23-16,-23 92 1,23 22 0,23 23-1,-23-23 1,23 1 0,-22-24-1,-47 0 1,-23-45-1,-45 0 17,46-46-32,68 0 15,46-23 1,68-23 0,69 0-1,23 0 1,-45 23-1,-70-23 17,-45-23-17,-46 0 1,23 46 0</inkml:trace>
          <inkml:trace contextRef="#ctx0" brushRef="#br0" timeOffset="484.3781">-23-91 0,'526'-115'0,"-68"138"16,-24 0-1,-45-23 1,-114 0 15,-92 0-15,-137 0-1,-46 23 1,-92 68 0,-68 70-1,-23 90 1,0 70 0,46 45 15,45-92-31,24-91 15,45-68 1,0-69 0,-23-69-1,-46-115 1,47-67 0,45 205-1</inkml:trace>
          <inkml:trace contextRef="#ctx0" brushRef="#br0" timeOffset="1640.6355">1716-1419 0,'160'46'0,"-91"0"0,-92 23 16,-115 22 0,-68 24-1,23 22 1,92 0-1,137-68 1,91 22 0,92-22-1,0 0 1,-115-24 0,-137-67-1,23 22 1</inkml:trace>
        </inkml:traceGroup>
      </inkml:traceGroup>
    </inkml:traceGroup>
    <inkml:traceGroup>
      <inkml:annotationXML>
        <emma:emma xmlns:emma="http://www.w3.org/2003/04/emma" version="1.0">
          <emma:interpretation id="{0A2EC428-7D1A-41D9-A46A-10CCCF143618}" emma:medium="tactile" emma:mode="ink">
            <msink:context xmlns:msink="http://schemas.microsoft.com/ink/2010/main" type="paragraph" rotatedBoundingBox="26460,6742 33060,6849 33038,8241 26437,813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2D2F800-E89C-4B94-B111-05F40BC8C52F}" emma:medium="tactile" emma:mode="ink">
              <msink:context xmlns:msink="http://schemas.microsoft.com/ink/2010/main" type="line" rotatedBoundingBox="26460,6742 33060,6849 33038,8241 26437,8134"/>
            </emma:interpretation>
          </emma:emma>
        </inkml:annotationXML>
        <inkml:traceGroup>
          <inkml:annotationXML>
            <emma:emma xmlns:emma="http://www.w3.org/2003/04/emma" version="1.0">
              <emma:interpretation id="{0B697D68-EC2A-460E-A6B4-EFBFB4B47C3E}" emma:medium="tactile" emma:mode="ink">
                <msink:context xmlns:msink="http://schemas.microsoft.com/ink/2010/main" type="inkWord" rotatedBoundingBox="26460,6742 33060,6849 33038,8241 26437,8134"/>
              </emma:interpretation>
              <emma:one-of disjunction-type="recognition" id="oneOf1">
                <emma:interpretation id="interp5" emma:lang="it-IT" emma:confidence="0">
                  <emma:literal>intervallo</emma:literal>
                </emma:interpretation>
                <emma:interpretation id="interp6" emma:lang="it-IT" emma:confidence="0">
                  <emma:literal>intervalli</emma:literal>
                </emma:interpretation>
                <emma:interpretation id="interp7" emma:lang="it-IT" emma:confidence="0">
                  <emma:literal>intervallò</emma:literal>
                </emma:interpretation>
                <emma:interpretation id="interp8" emma:lang="it-IT" emma:confidence="0">
                  <emma:literal>intervalla</emma:literal>
                </emma:interpretation>
                <emma:interpretation id="interp9" emma:lang="it-IT" emma:confidence="0">
                  <emma:literal>interralo</emma:literal>
                </emma:interpretation>
              </emma:one-of>
            </emma:emma>
          </inkml:annotationXML>
          <inkml:trace contextRef="#ctx0" brushRef="#br1" timeOffset="81679.2679">297 3410 0,'23'46'0,"23"45"0,-46 46 15,-23 24 1,23-24 0,23-46-1,0-68 1,-23 0-1,0-23 17,0-91-32,0 91 15</inkml:trace>
          <inkml:trace contextRef="#ctx0" brushRef="#br1" timeOffset="82554.2735">434 2998 0,'0'0'0</inkml:trace>
          <inkml:trace contextRef="#ctx0" brushRef="#br1" timeOffset="83023.0265">2196 2929 0,'23'69'0,"0"91"0,-69 23 15,1 46 1,22 0-1,23-46 1,45-23 47,184 23-63,-114-206 15,-1-68 1,-45-24-1,-46 1 1,-23 22 0,-23 24 15,-23 45-15,23 23-1,0 46 1,46 22-1,46 47 1,68-24 0,-23-22-1,24-23 1,-24-46 0,-68-69-1,-92-68 1,46 137-1</inkml:trace>
          <inkml:trace contextRef="#ctx0" brushRef="#br1" timeOffset="83249.5932">2013 3364 0,'115'-23'0,"91"23"0,91 23 0,1 0 31,-70 0-15,-67-23-1,-47 0 1,-114 0-1</inkml:trace>
          <inkml:trace contextRef="#ctx0" brushRef="#br1" timeOffset="82179.2711">892 3639 0,'23'68'0,"23"47"0,-46 113 15,0-136 1,23-69 0,-23-23-1,22-23 1,70-23 0,45-68-1,-22 22 1,-24 69-1,-45 23 1,0 23 0,-1 46-1,-22 22 17,0-22-17,-23 0-15,23-46 31,-23-23-15,23-69 0,-23 69-1</inkml:trace>
          <inkml:trace contextRef="#ctx0" brushRef="#br1" timeOffset="83718.3482">3432 3593 0,'46'91'0,"-23"47"16,-23 22-16,0-46 16,23-22-1,-23-69 1,0-23 0,0 0-1,0-23 1,0-69-1,45-22 17,1-1-32,46 70 15,22-1 17,0 46-17,-45 0 1,-46 23-1,-46 0 1,-46 0 0,24-23-1,45-46 1,0 46 0</inkml:trace>
          <inkml:trace contextRef="#ctx0" brushRef="#br1" timeOffset="84140.2259">4118 3616 0,'46'206'0,"-23"-69"0,0-23 31,23-45-15,-23-46-16,0-23 31,-23 0-31,0-23 31,22-91-15,47-24-1,0 47 1,22-1 0,-22 46-1,-23 24 1,-46 22 0,-23 22-1,-23 1 1,46-23-1</inkml:trace>
          <inkml:trace contextRef="#ctx0" brushRef="#br1" timeOffset="85515.2347">4759 4096 0,'46'46'16,"46"-23"-16,-1-23 0,1-23 0,-1-23 31,-68 0-15,-23-45-1,-69-1 1,-45 47-1,-23 22 1,45 46 0,23 22 15,69 1-31,23 23 16,69-1 15,45 1-16,-45-46 1,-69-23 0,22 0-1,-22 0 1,23 23 0,23 0-1,22 0 1,1-46-1,-1 0 17,1-69-17,-24-45 1,-22-23 0,0 0-1,-23-23 1,0 91-1,-23 23 1,-23 47 0,23 44-1,0 47 1,0 91 0,23 0-1,22 1 1,24-24-1,-23-46 1,23-68 0,-24-23-1,1-45 1,23-70 0,-46-68-1,22 0 16,-22 23-15,-46 45 0,23 70-1,0 22 1,-23 69 0,23 68-1,0 69 1,0 23-1,46-46 1,0-23 0,23-45-1,-24-69 1,1 0 0,23-46-1,-23 0 1,-46 0-1,22 0 1,-22 46 0,23 0-1,23 23 17,23-23-17,-23 0 1,-24-46-1,1-23 1,-23-114 0,-23 91-1,1 23 1,-1 46 0,0 115-1,0-24 1,23-91-1</inkml:trace>
        </inkml:traceGroup>
      </inkml:traceGroup>
    </inkml:traceGroup>
    <inkml:traceGroup>
      <inkml:annotationXML>
        <emma:emma xmlns:emma="http://www.w3.org/2003/04/emma" version="1.0">
          <emma:interpretation id="{E3D994D2-675E-4B20-B095-CEB2451F1498}" emma:medium="tactile" emma:mode="ink">
            <msink:context xmlns:msink="http://schemas.microsoft.com/ink/2010/main" type="paragraph" rotatedBoundingBox="26324,8272 33493,8424 33464,9777 26295,962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6FA0573-C3C4-43A7-B930-703AB205B1AE}" emma:medium="tactile" emma:mode="ink">
              <msink:context xmlns:msink="http://schemas.microsoft.com/ink/2010/main" type="line" rotatedBoundingBox="26324,8272 33493,8424 33464,9777 26295,9624"/>
            </emma:interpretation>
          </emma:emma>
        </inkml:annotationXML>
        <inkml:traceGroup>
          <inkml:annotationXML>
            <emma:emma xmlns:emma="http://www.w3.org/2003/04/emma" version="1.0">
              <emma:interpretation id="{377B6D4B-A068-4F79-8139-7981A0CFB630}" emma:medium="tactile" emma:mode="ink">
                <msink:context xmlns:msink="http://schemas.microsoft.com/ink/2010/main" type="inkWord" rotatedBoundingBox="26324,8273 33492,8424 33464,9776 26295,9625"/>
              </emma:interpretation>
              <emma:one-of disjunction-type="recognition" id="oneOf2">
                <emma:interpretation id="interp10" emma:lang="it-IT" emma:confidence="0">
                  <emma:literal>Campionamento</emma:literal>
                </emma:interpretation>
                <emma:interpretation id="interp11" emma:lang="it-IT" emma:confidence="0">
                  <emma:literal>campionamento</emma:literal>
                </emma:interpretation>
                <emma:interpretation id="interp12" emma:lang="it-IT" emma:confidence="0">
                  <emma:literal>Campionamenti</emma:literal>
                </emma:interpretation>
                <emma:interpretation id="interp13" emma:lang="it-IT" emma:confidence="0">
                  <emma:literal>campionamenti</emma:literal>
                </emma:interpretation>
                <emma:interpretation id="interp14" emma:lang="it-IT" emma:confidence="0">
                  <emma:literal>Campionanti</emma:literal>
                </emma:interpretation>
              </emma:one-of>
            </emma:emma>
          </inkml:annotationXML>
          <inkml:trace contextRef="#ctx0" brushRef="#br1" timeOffset="87374.6216">823 4577 0,'-23'-23'15,"-45"0"-15,-24 23 0,-22 23 0,-1 23 16,1 22-16,23 24 16,45 22 15,46-22-15,46-1-1,45-22 1,69-46-1,0-23 1,-45-23 0,-69 0-1,-24 23 1,-22 0 0,-22 0-1,22 23 1,0 0-1,45 23 1,24-23 0,23-23-1,-1-23 1,-45-23 0,0-23-1,-69-22 16,-23-24-15,-23 70 0,-22-1-1,22 69 1,0 22 0,24 24-1,68 23 1,-1-24-1,47 1 17,23-46-32,-24-46 15,1 0 1,-46 0 0,-23 23-1,0 0 1,0 0-1,23 46 1,0 0 15,-1-1-15,24-45 0,23 0-1,-23-45 1,-1-24-1,1-23 1,-23 47 0,-23-1-1,0 46 1,0 0 0,0 46-1,0 22 1,23 1-1,0-23 1,23-46 0,-1 0-1,1-46 1,23-23 0,-23 24 15,-24-24-16,1 69 1,-23 0 0,0 46-1,23 22 1,-23 1 0,23 0-1,23-46 1,0-23-1,22-23 1,1-46 0,-23 0 15,-23 24-31,-23 22 16,0 23-1,0 0 1,0 45-1,45 24 1,1 0 0,23-23-1,-23-46 17,22-46-17,-68 46 1</inkml:trace>
          <inkml:trace contextRef="#ctx0" brushRef="#br1" timeOffset="88035.7598">2654 4851 0,'23'92'0,"-23"22"0,-23 24 15,23 22 1,0 0 0,23-46-1,0 1 1,-23-69-1,0-1 17,0-68-17,-23 1 1,23-93 0,0-22-1,23 0 1,-23-24-1,0 24 1,46 46 0,-24 45-1,47 0 1,23 69 15,68 68 0,-114 1-15,-46-23 0,-23-46-1,-46-1 1,-45-22 0,45-22-1,23 22 1,69-46-1,69 23 1,-92 23 0</inkml:trace>
          <inkml:trace contextRef="#ctx0" brushRef="#br1" timeOffset="88581.6632">3432 4623 0,'0'0'0</inkml:trace>
          <inkml:trace contextRef="#ctx0" brushRef="#br1" timeOffset="88316.0365">3455 5057 0,'0'23'16,"0"23"-16,0 23 0,0-1 0,46-22 31,-1-69-16,24-45 1,-69 68 15</inkml:trace>
          <inkml:trace contextRef="#ctx0" brushRef="#br1" timeOffset="88878.5401">3752 5309 0,'46'46'0,"0"-46"0,0 0 0,22-46 0,-45 0 16,46-45-16,-69 22 16,0 0-1,-69 24 1,1 22-1,-24 46 1,46 45 0,23 1-1,23 0 1,69 22 0,45-91-1,1-46 1,-115 46-1</inkml:trace>
          <inkml:trace contextRef="#ctx0" brushRef="#br1" timeOffset="89909.7967">4279 4897 0,'23'46'16,"-23"45"-16,-23 1 0,23 0 15,0-47 1,23-45 0,-23 0 15,45-23-16,-22-45 1,46-24 0,-23 24-1,-23 68 17,-1 0-32,-22 45 15,23 47 1,-23-23-1,23-24 1,23 1 15,0-46-15,22-69 0,-22 1-1,0 22 1,-23 0-1,0 69 1,0 46 0,-1-46-1,24 0 1,0 22 0,23-22-1,-24-23 1,1 0-1,0-68 1,-46 22 31,-23-23-47,-46 23 0,1 23 16,-24 23 15,46 23-16,1 23 1,68 0 0,-1 0-1,24-23 1,0-23 15,0 0-31,-46 0 16,0 0-1,23 22 1,-1 1 0,24 23-1,0 0 1,23 0 0,-1-69-1,-45-23 1,0-46-1,-23 92 1</inkml:trace>
          <inkml:trace contextRef="#ctx0" brushRef="#br1" timeOffset="91222.3051">5354 4966 0,'0'46'0,"0"-1"0,0 24 16,0 23-16,23-47 16,-23-22-1,0 0 1,23-46-1,-23 23 1,46-46 15,-23 1-31,22-1 32,1 23-32,-23 23 31,-23 23-16,23 23 1,-23-1 0,0 1-1,23-23 1,0-23 0,0-23-1,45 0 1,-22-22-1,0-1 1,-23 46 0,-23 0-1,0 0 1,22 68 0,-22-22-1,23 23 16,23-46-31,23 0 16,22-92 15,1 69-15,-46-92 0,-24 24-1,-22-1 1,0 46-1,-22 0 1,-1 46 0,0 23 15,23 23-31,46-1 16,-1-68-1,24 46 16,0-23-31,-24-46 32,24-23-17,-23-22 1,-23 22 31,0 92-47,-23-46 15,0-23 1,0 91 0,0-22-1,22 0 1,24-23 0,0-46-1,0 0 1,-23-23-1,0 23 1,-1 1 0,-22 22-1,0 22 1,0 24 15,23 23-15,23-1-1,-23-22 1,69-69 0,-70-68 15,-22 91-15</inkml:trace>
          <inkml:trace contextRef="#ctx0" brushRef="#br1" timeOffset="91800.4338">7162 4577 0,'0'160'15,"0"-23"-15,-23 1 16,23-47 0,23 24 15,23-1-15,-23-68-1,-23-115 16,-23-22-31,-46-47 32,-22 47-17,-1-24 1,23 70 0,46 22-1,46 23 1,46 0-1,45 23 1,1-1 0,-47 1-1,-22-23 1,-23 0 0,-23 0-1</inkml:trace>
          <inkml:trace contextRef="#ctx0" brushRef="#br1" timeOffset="92034.8103">7208 5309 0,'45'69'0,"-22"-69"0,23-46 0,-46-46 15,0 1-15,-46 22 0,1 46 16,-24 23 0,46 69-1,23 137 1,0-206-1</inkml:trace>
        </inkml:traceGroup>
      </inkml:traceGroup>
    </inkml:traceGroup>
  </inkml:traceGroup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2:56.45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41FDA43-0383-4D79-BADD-90FCBF5E9DBB}" emma:medium="tactile" emma:mode="ink">
          <msink:context xmlns:msink="http://schemas.microsoft.com/ink/2010/main" type="writingRegion" rotatedBoundingBox="715,7848 13825,8947 13029,18450 -81,17351">
            <msink:destinationLink direction="with" ref="{18B4BDC0-FFB9-47EE-A532-DD5E3748DB5B}"/>
          </msink:context>
        </emma:interpretation>
      </emma:emma>
    </inkml:annotationXML>
    <inkml:traceGroup>
      <inkml:annotationXML>
        <emma:emma xmlns:emma="http://www.w3.org/2003/04/emma" version="1.0">
          <emma:interpretation id="{29A14ACA-CC8F-4A61-86F5-9E40155C1F0C}" emma:medium="tactile" emma:mode="ink">
            <msink:context xmlns:msink="http://schemas.microsoft.com/ink/2010/main" type="paragraph" rotatedBoundingBox="942,7765 12799,9410 12545,11240 688,959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324B6AE-5537-482C-AE85-84D8908BFC1F}" emma:medium="tactile" emma:mode="ink">
              <msink:context xmlns:msink="http://schemas.microsoft.com/ink/2010/main" type="line" rotatedBoundingBox="942,7765 12799,9410 12545,11240 688,9596"/>
            </emma:interpretation>
          </emma:emma>
        </inkml:annotationXML>
        <inkml:traceGroup>
          <inkml:annotationXML>
            <emma:emma xmlns:emma="http://www.w3.org/2003/04/emma" version="1.0">
              <emma:interpretation id="{7A5E1681-A870-4514-8B8A-6D20AAD55EB6}" emma:medium="tactile" emma:mode="ink">
                <msink:context xmlns:msink="http://schemas.microsoft.com/ink/2010/main" type="inkWord" rotatedBoundingBox="942,7765 8973,8879 8719,10710 688,9596"/>
              </emma:interpretation>
              <emma:one-of disjunction-type="recognition" id="oneOf0">
                <emma:interpretation id="interp0" emma:lang="it-IT" emma:confidence="0">
                  <emma:literal>RECORD</emma:literal>
                </emma:interpretation>
                <emma:interpretation id="interp1" emma:lang="it-IT" emma:confidence="0">
                  <emma:literal>REcorsi</emma:literal>
                </emma:interpretation>
                <emma:interpretation id="interp2" emma:lang="it-IT" emma:confidence="0">
                  <emma:literal>Recarsi</emma:literal>
                </emma:interpretation>
                <emma:interpretation id="interp3" emma:lang="it-IT" emma:confidence="0">
                  <emma:literal>RECORDER</emma:literal>
                </emma:interpretation>
                <emma:interpretation id="interp4" emma:lang="it-IT" emma:confidence="0">
                  <emma:literal>Recassi</emma:literal>
                </emma:interpretation>
              </emma:one-of>
            </emma:emma>
          </inkml:annotationXML>
          <inkml:trace contextRef="#ctx0" brushRef="#br0">-1642 4897 0,'23'23'0,"-23"45"0,0 24 16,0 45-16,22 46 15,-22 0 1,-22 0 0,22 23-1,0-46 1,0-22 0,0-24-1,0-45 1,0-46-1,0-23 17,0 0-32,0-92 31,-23-68-31,0 0 16,23 160-1</inkml:trace>
          <inkml:trace contextRef="#ctx0" brushRef="#br0" timeOffset="718.7546">-1665 4805 0,'23'-23'16,"22"0"-16,70 0 0,45 23 0,46 23 15,-23 0 1,-46 46-1,-45 0 1,-46 45 0,-46 0-1,-92 1 1,-68 22 0,0-45-1,0-1 1,-1-22-1,47-23 1,68-24 0,46-22 15,0 0-31,46 0 16,23 23-1,-1 23 1,24 46-1,22 22 1,1 23 0,-24-22 15,24-1-15,-47-45-1,-22-23 1,-23-24-1,-23-22 1,-46-22 0,0-93-1,46 115 1</inkml:trace>
          <inkml:trace contextRef="#ctx0" brushRef="#br0" timeOffset="1234.3829">-132 5469 0,'23'114'0,"-46"46"16,-46 46-16,23-68 15,46-24 1,23-22 0,23-24-1,23-22 1,45-23-1,24 0 1,-1-23 0,-46 0-1,-22 0 17,-46 0-17,-23 0 1,-46-23-1,-68-46 64,114 69-79</inkml:trace>
          <inkml:trace contextRef="#ctx0" brushRef="#br0" timeOffset="1484.3845">-269 5858 0,'114'0'0,"0"0"0,24 23 15,-1-23 1,-45 0-1,-70 0 1,-44-46 0,-70-46-1,-45 1 1,137 91 0</inkml:trace>
          <inkml:trace contextRef="#ctx0" brushRef="#br0" timeOffset="1734.3861">-315 5377 0,'252'0'16,"-69"23"-16,23 0 31,-69-23-16,-46 0 1,-45-23 0,-46-23-1,0-22 1,0 68 0</inkml:trace>
          <inkml:trace contextRef="#ctx0" brushRef="#br0" timeOffset="2609.3917">1927 5469 0,'92'0'0,"-252"-23"0,-23 23 15,-46 46-15,23 22 16,46 70 0,22 113-1,116-91 1,90 1-1,47-24 1,45-68 0,46-47 15,0-113-15,-46 22-1,-23-45 1,-91 22-1,-46 24 1,0 45 0,0 0-1,0 23 17,0 46-32,23 68 15,23 23 16,68-22-15,23-47-16,46-22 47,0-69-47,-22-68 0,-70-24 16,-45-22-1,-92-46 16,-45 46-31,-47-1 32,-45 70-17,23 91 1,23 45 0,45 47-1,69 45 1,69 0-1,68-45 1,47-70 0,22-90-1,0-70 1,-183 115 0</inkml:trace>
          <inkml:trace contextRef="#ctx0" brushRef="#br0" timeOffset="3393.5785">3369 5606 0,'23'46'16,"-23"45"-16,23 70 0,-46 22 15,23-23 17,23 0-32,-23-91 15,0-47 1,0-22 31,-23-114-47,23-46 15,0-46 1,46 69 0,-1 22-1,47 47 1,22 22 0,47 23-1,-1 69 1,-23 45-1,-68 1 1,-46-1 0,-92-45 15,-46 0-15,-68-23-1,0-46 1,69 23-1,91 0 1,46 23 0,91 45 15,69 47-31,-22-1 16,-1-22-1,-69-1 16,-45-22-15,-23-46 0,-23 0-1,0-92 1,46-45 0,-46 114 15</inkml:trace>
          <inkml:trace contextRef="#ctx0" brushRef="#br0" timeOffset="4043.9741">5062 5537 0,'527'252'0,"-276"-69"16,-22 0-1,-69-23 1,-91-68-1,-92-46 1,-91-1 0,-138-22 15,-137 23-15,92 46-1,182-1 1,92-45-1,23-46 1</inkml:trace>
          <inkml:trace contextRef="#ctx0" brushRef="#br0" timeOffset="3700.2219">5223 5858 0,'45'160'0,"-22"69"16,-23-69 15,23-23-15,-23-45-1,0-92 1,-23-23-1,-45-137 17,22-69-17,46 229-15</inkml:trace>
        </inkml:traceGroup>
        <inkml:traceGroup>
          <inkml:annotationXML>
            <emma:emma xmlns:emma="http://www.w3.org/2003/04/emma" version="1.0">
              <emma:interpretation id="{1BA79DCA-F1DC-4D80-B282-DE57538607E2}" emma:medium="tactile" emma:mode="ink">
                <msink:context xmlns:msink="http://schemas.microsoft.com/ink/2010/main" type="inkWord" rotatedBoundingBox="12261,10222 12678,10279 12626,10652 12210,10594"/>
              </emma:interpretation>
              <emma:one-of disjunction-type="recognition" id="oneOf1">
                <emma:interpretation id="interp5" emma:lang="it-IT" emma:confidence="0">
                  <emma:literal>Q</emma:literal>
                </emma:interpretation>
                <emma:interpretation id="interp6" emma:lang="it-IT" emma:confidence="0">
                  <emma:literal>.</emma:literal>
                </emma:interpretation>
                <emma:interpretation id="interp7" emma:lang="it-IT" emma:confidence="0">
                  <emma:literal>a</emma:literal>
                </emma:interpretation>
                <emma:interpretation id="interp8" emma:lang="it-IT" emma:confidence="0">
                  <emma:literal>@</emma:literal>
                </emma:interpretation>
                <emma:interpretation id="interp9" emma:lang="it-IT" emma:confidence="0">
                  <emma:literal>q</emma:literal>
                </emma:interpretation>
              </emma:one-of>
            </emma:emma>
          </inkml:annotationXML>
          <inkml:trace contextRef="#ctx0" brushRef="#br0" timeOffset="-122484.2323">9868 7276 0,'23'23'15,"-1"0"-15,24 0 0,0-46 0,-23 23 16,23-23-16,-46 0 0,0-22 0,0-1 16,-23 0-16,-46 23 0,-22 0 0,-1 23 15,1 46-15,45 23 31,46-1-15,23 1 0,68 0-1,1-23 1,-1-46 0,-45 0-1,-23-23 1,-23 0-1,-23-23 1,0 23 0,-46 0-1,24 69 1,45 0 0,91 22-1,-91-68 1</inkml:trace>
        </inkml:traceGroup>
      </inkml:traceGroup>
    </inkml:traceGroup>
    <inkml:traceGroup>
      <inkml:annotationXML>
        <emma:emma xmlns:emma="http://www.w3.org/2003/04/emma" version="1.0">
          <emma:interpretation id="{99692ABB-A297-4689-8B1D-54925E80245C}" emma:medium="tactile" emma:mode="ink">
            <msink:context xmlns:msink="http://schemas.microsoft.com/ink/2010/main" type="paragraph" rotatedBoundingBox="891,9885 12980,10898 12823,12765 734,117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314C868-D3B7-4868-A6F9-EC7296F1A1CF}" emma:medium="tactile" emma:mode="ink">
              <msink:context xmlns:msink="http://schemas.microsoft.com/ink/2010/main" type="line" rotatedBoundingBox="891,9885 12980,10898 12823,12765 734,11752"/>
            </emma:interpretation>
          </emma:emma>
        </inkml:annotationXML>
        <inkml:traceGroup>
          <inkml:annotationXML>
            <emma:emma xmlns:emma="http://www.w3.org/2003/04/emma" version="1.0">
              <emma:interpretation id="{E373E8E3-8CB6-46B2-90ED-5A0F8AD52F49}" emma:medium="tactile" emma:mode="ink">
                <msink:context xmlns:msink="http://schemas.microsoft.com/ink/2010/main" type="inkWord" rotatedBoundingBox="891,9885 8842,10551 8685,12418 734,11752"/>
              </emma:interpretation>
              <emma:one-of disjunction-type="recognition" id="oneOf2">
                <emma:interpretation id="interp10" emma:lang="it-IT" emma:confidence="0">
                  <emma:literal>MENGHI</emma:literal>
                </emma:interpretation>
                <emma:interpretation id="interp11" emma:lang="it-IT" emma:confidence="0">
                  <emma:literal>LENTI</emma:literal>
                </emma:interpretation>
                <emma:interpretation id="interp12" emma:lang="it-IT" emma:confidence="0">
                  <emma:literal>LENGJH</emma:literal>
                </emma:interpretation>
                <emma:interpretation id="interp13" emma:lang="it-IT" emma:confidence="0">
                  <emma:literal>LENISTI</emma:literal>
                </emma:interpretation>
                <emma:interpretation id="interp14" emma:lang="it-IT" emma:confidence="0">
                  <emma:literal>LENENTI</emma:literal>
                </emma:interpretation>
              </emma:one-of>
            </emma:emma>
          </inkml:annotationXML>
          <inkml:trace contextRef="#ctx0" brushRef="#br0" timeOffset="4965.855">-1642 7162 0,'0'46'0,"0"45"15,-23 70-15,-23 67 16,0 24-1,0-23 1,24-46 0,22-69-1,22-45 1,1-23 0,23-23-1,69-46 1,22 0-1,0 0 1,23 0 0,-45 23-1,-24 23 1,-45 0 0,-23 0-1,-23-23 16,-23 0-15,0-115 0,46-45-1,-23 160 1</inkml:trace>
          <inkml:trace contextRef="#ctx0" brushRef="#br0" timeOffset="5372.1076">-452 7482 0,'22'115'0,"-44"22"0,-24 46 16,-23 0-1,69-91 1,23-1 0,46-22-1,45-23 1,23-23 0,46 0-1,-68-1 1,-46-22-1,-47 0 1,-22 0 0,-91-91-1,-46-24 1,-1-22 0,138 137-1</inkml:trace>
          <inkml:trace contextRef="#ctx0" brushRef="#br0" timeOffset="5653.3594">-750 7620 0,'160'45'0,"-22"-22"0,22 23 16,0-46 0,-69 23-1,-22-23 1,-69 0 0,-69-46-1,-68-22 1,137 68-1</inkml:trace>
          <inkml:trace contextRef="#ctx0" brushRef="#br0" timeOffset="5950.2363">-796 7254 0,'160'0'0,"1"0"0,22 22 16,0 1-1,0 0 1,-46-23 0,-45 23-1,-47-23 1,-45 0-1,-22-23 17,-1-23-17,23 46-15</inkml:trace>
          <inkml:trace contextRef="#ctx0" brushRef="#br0" timeOffset="6684.616">715 7597 0,'0'412'0,"-46"-252"31,-23-46-16,23-68 1,24-46 0,22 0-1,0-69 1,45-45 0,24-46-1,-23 45 1,-1 1-1,-22 45 1,0 24 15,-23 22-31,0 46 16,46 22 0,0 93-1,45 22 1,24 0-1,22-23 1,23-45 0,-23-69 15,47-46-15,-70-137-1,-91 45 16,-46-45-31,0 46 16,-46-1 15,24 47-31,22 45 32,23 23-17,23 0 1,45 45-1,24-45 1,-92 0 0</inkml:trace>
          <inkml:trace contextRef="#ctx0" brushRef="#br0" timeOffset="7340.8702">2911 7482 0,'46'-22'0,"-183"67"16,-23 24-16,22 45 0,24 1 15,68 91 17,69 23-17,91-69 1,47-137 0,-24 0-1,-23-46 1,-45-23 15,-46-46-31,-46-45 16,-23 46-1,-22 22 1,45 46 15,23 23-15,23 0-1,45 23 1,70 0 0,-1 0-1,-23-23 1,-68-23 0,-23 23-1,-46-46 1,0 0-1,23 23 1,23-22 0,-23 45-1</inkml:trace>
          <inkml:trace contextRef="#ctx0" brushRef="#br0" timeOffset="7965.8742">3529 7276 0,'275'92'0,"-24"-46"15,-45-23 1,-45 22 0,-70-22-1,-68-23 1,-23 0-1,0-23 1,-23-22 0,92-24 15,-69 69-31</inkml:trace>
          <inkml:trace contextRef="#ctx0" brushRef="#br0" timeOffset="7715.8726">4124 7528 0,'0'23'0,"-23"69"15,0 68-15,23 23 16,0 0 15,46 23-15,-23-92 0,-23-91-1,-46-69 1,-68-91-1,-23-69 1,-1 0 15,138 206-15</inkml:trace>
          <inkml:trace contextRef="#ctx0" brushRef="#br0" timeOffset="8653.3786">5177 7391 0,'68'229'0,"-68"-69"0,-45 46 16,45 0 15,-23-46-15,46-46-1,-23-68 1,0-46 0,-23-68-1,-46-93 1,23-67 15,46 90-15,69 115-1,0 46 1,68-23 0,23 0-1,0 0 1,-22-46 0,-47-22-1,-45-92 1,-23 22-1,0 47 17,-23 68-32,-23 0 31,46 46-15,-23 91-1,45 69 1,-22 0-1,23 1 1,0-47 0,-23-46-1,0-45 1,-23-46 0,-69-91-1,-23-92 1,92 183-1</inkml:trace>
        </inkml:traceGroup>
        <inkml:traceGroup>
          <inkml:annotationXML>
            <emma:emma xmlns:emma="http://www.w3.org/2003/04/emma" version="1.0">
              <emma:interpretation id="{B7D2B275-F504-4E0E-95AD-5F3AFD7ADE4B}" emma:medium="tactile" emma:mode="ink">
                <msink:context xmlns:msink="http://schemas.microsoft.com/ink/2010/main" type="inkWord" rotatedBoundingBox="12414,12134 12873,12173 12834,12634 12376,12596"/>
              </emma:interpretation>
              <emma:one-of disjunction-type="recognition" id="oneOf3">
                <emma:interpretation id="interp15" emma:lang="it-IT" emma:confidence="0">
                  <emma:literal>a</emma:literal>
                </emma:interpretation>
                <emma:interpretation id="interp16" emma:lang="it-IT" emma:confidence="0">
                  <emma:literal>6</emma:literal>
                </emma:interpretation>
                <emma:interpretation id="interp17" emma:lang="it-IT" emma:confidence="0">
                  <emma:literal>.</emma:literal>
                </emma:interpretation>
                <emma:interpretation id="interp18" emma:lang="it-IT" emma:confidence="0">
                  <emma:literal>G</emma:literal>
                </emma:interpretation>
                <emma:interpretation id="interp19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-121559.4206">10097 9130 0,'22'-46'0,"-22"23"15,0 0-15,0 23 0,-45-22 0,-1-1 16,0 23-16,-23 23 0,1 22 16,45 24-16,46 23 0,45 22 0,47-45 15,-1-24 1,-45-22 0,-23-46-1,-46-22 1,0-24 15,-46-23-15,-23 24-1,1 22 1,-1 23 0,0 23-1,46 92 1,92-24-1,46 24 1,-115-92 0</inkml:trace>
        </inkml:traceGroup>
      </inkml:traceGroup>
    </inkml:traceGroup>
    <inkml:traceGroup>
      <inkml:annotationXML>
        <emma:emma xmlns:emma="http://www.w3.org/2003/04/emma" version="1.0">
          <emma:interpretation id="{A5F75E81-2919-43C0-BAE7-C7076061245A}" emma:medium="tactile" emma:mode="ink">
            <msink:context xmlns:msink="http://schemas.microsoft.com/ink/2010/main" type="paragraph" rotatedBoundingBox="215,12380 13021,12251 13048,14903 241,1503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931AC54-60DE-48AA-8F5D-C969E8BC515B}" emma:medium="tactile" emma:mode="ink">
              <msink:context xmlns:msink="http://schemas.microsoft.com/ink/2010/main" type="line" rotatedBoundingBox="215,12380 13021,12251 13048,14903 241,15032"/>
            </emma:interpretation>
          </emma:emma>
        </inkml:annotationXML>
        <inkml:traceGroup>
          <inkml:annotationXML>
            <emma:emma xmlns:emma="http://www.w3.org/2003/04/emma" version="1.0">
              <emma:interpretation id="{DF347892-B365-4761-B070-15EDBA4BABB0}" emma:medium="tactile" emma:mode="ink">
                <msink:context xmlns:msink="http://schemas.microsoft.com/ink/2010/main" type="inkWord" rotatedBoundingBox="217,12655 7531,12582 7554,14958 241,15032"/>
              </emma:interpretation>
              <emma:one-of disjunction-type="recognition" id="oneOf4">
                <emma:interpretation id="interp20" emma:lang="it-IT" emma:confidence="0">
                  <emma:literal>n. 01</emma:literal>
                </emma:interpretation>
                <emma:interpretation id="interp21" emma:lang="it-IT" emma:confidence="0">
                  <emma:literal>n. 015</emma:literal>
                </emma:interpretation>
                <emma:interpretation id="interp22" emma:lang="it-IT" emma:confidence="0">
                  <emma:literal>n. 01.</emma:literal>
                </emma:interpretation>
                <emma:interpretation id="interp23" emma:lang="it-IT" emma:confidence="0">
                  <emma:literal>*n. 015</emma:literal>
                </emma:interpretation>
                <emma:interpretation id="interp24" emma:lang="it-IT" emma:confidence="0">
                  <emma:literal>*n. 01.</emma:literal>
                </emma:interpretation>
              </emma:one-of>
            </emma:emma>
          </inkml:annotationXML>
          <inkml:trace contextRef="#ctx0" brushRef="#br0" timeOffset="9940.4969">120 9748 0,'-23'-23'0,"-92"46"0,1 45 0,-23 24 16,-1 45-1,93 23 1,-1 46 0,69-22-1,45 44 1,47 1 0,22-69-1,46-45 1,0-69-1,0-69 1,-45-69 0,-47-68 15,-22-69-31,-69-68 31,-46 22-31,-23 0 16,-45 24-1,-1 91 17,-22 45-17,0 92 1,45 69 0,-22 46-1,68 68 1,46 23-1,92-46 1,-92-137 0</inkml:trace>
          <inkml:trace contextRef="#ctx0" brushRef="#br0" timeOffset="10503.0005">1264 11075 0,'23'23'0,"-23"23"0,23 22 15,22 1-15,24-23 16,22 0 0,-22-69-1,-46 0 1,-23-69-1,-46-22 1,-45 22 0,-1 47-1,46 22 1,46 23 0,0 45-1,46 47 1,23-46-1,22-23 1,24-92 0,-24-23 15,-91 92-15</inkml:trace>
          <inkml:trace contextRef="#ctx0" brushRef="#br0" timeOffset="11221.7551">2202 10732 0,'114'23'0,"-68"-46"0,69-69 16,-24-22-16,1-23 31,-24-1-31,-22 1 16,-23 0 0,-23 68-1,0 23 1,0 46-1,0 23 1,-23 92 0,23 113-1,0 1 1,23 0 0,0 0-1,-23-23 1,-46-69-1,0-45 1,-68-69 0,-23-46 15,22 0-15,46 0-1,69 23 1,23 0-1,92 46 1,45-1 0,0 1-1,-45 0 1,-47-23 0,-45-23-1,-23 0 1,0-23-1,-23 23 1,46-46 0,69 0-1,-92 46 1</inkml:trace>
          <inkml:trace contextRef="#ctx0" brushRef="#br0" timeOffset="17793.0885">-2352 10503 0,'69'-69'0,"0"-22"15,22-1-15,-68 46 16,0 24 0,-23-1-1,0 23 17,23-23-32,23 23 31,22 46-31,1 45 31,22 24-15,-22-1-1,0-22 1,-24-47 0,24 1-1,-23-46 1,0-23-1,-1-45 1,1-1 0,-23 23-1,0-23 1,23 24 0,-1 22-1,1 23 1,-46 46-1,0-46 1</inkml:trace>
          <inkml:trace contextRef="#ctx0" brushRef="#br0" timeOffset="18308.7168">-2260 11441 0,'68'-91'0,"1"-70"16,0 1-16,-46 115 16,0 45-1,-1 0 1,1 22 0,46 70-1,0 22 1,22 47-1,-22-24 1,22-23 15,-22-68-15,0-46 0,-1-46-1,24-91 1,22-138-1,-91 47 1,-23 228 0</inkml:trace>
          <inkml:trace contextRef="#ctx0" brushRef="#br0" timeOffset="11846.7591">4742 10526 0,'46'-23'0,"-46"0"15,-138 0-15,-22 23 0,-23 23 0,23 23 16,46 23-1,91-1 32,91 24-47,70 22 0,90 23 16,-22 1 0,-23-24 15,-68-22-16,-92-24 1,-46-45 0,-92 0-1,-22-23 1,0-23 0,0-23-1,22 46 1,47 23-1,45 92 1,68-1 0,47 46-1,-92-160 1</inkml:trace>
        </inkml:traceGroup>
        <inkml:traceGroup>
          <inkml:annotationXML>
            <emma:emma xmlns:emma="http://www.w3.org/2003/04/emma" version="1.0">
              <emma:interpretation id="{2AFA7A8F-D376-4814-97E0-4ABE8AB16653}" emma:medium="tactile" emma:mode="ink">
                <msink:context xmlns:msink="http://schemas.microsoft.com/ink/2010/main" type="inkWord" rotatedBoundingBox="11457,12267 13021,12251 13044,14528 11479,14543"/>
              </emma:interpretation>
              <emma:one-of disjunction-type="recognition" id="oneOf5">
                <emma:interpretation id="interp25" emma:lang="it-IT" emma:confidence="0">
                  <emma:literal>Sa</emma:literal>
                </emma:interpretation>
                <emma:interpretation id="interp26" emma:lang="it-IT" emma:confidence="0">
                  <emma:literal>la</emma:literal>
                </emma:interpretation>
                <emma:interpretation id="interp27" emma:lang="it-IT" emma:confidence="0">
                  <emma:literal>Ca</emma:literal>
                </emma:interpretation>
                <emma:interpretation id="interp28" emma:lang="it-IT" emma:confidence="0">
                  <emma:literal>Sce</emma:literal>
                </emma:interpretation>
                <emma:interpretation id="interp29" emma:lang="it-IT" emma:confidence="0">
                  <emma:literal>Ea</emma:literal>
                </emma:interpretation>
              </emma:one-of>
            </emma:emma>
          </inkml:annotationXML>
          <inkml:trace contextRef="#ctx0" brushRef="#br0" timeOffset="-116787.9025">9296 9107 0,'-46'0'0,"0"0"15,0 0-15,1 0 0,-1 23 0,0-23 16,-23 0-16,24 0 15,45 0 1,0 0 0,0 23-1,0-23 17,0 0-32,0 0 15,0 0 16,0 0-15,0 0 0,0 0-1,0 23 1,0 45 0,-23 24-1,23 22 1,0 47-1,0 22 17,23 0-17,-23 23 1,23-46 0,-1-23-1,1-45 1,-23-47-1,23-22 1,-23-23 0,0 0-1,0 0 17,0 0-17,0 0 1,0 0-1,0 0 1,0 0 0,0 23-1,0-23 1,0 23 0,-23-23-1,23 23 1,0-23-1,0 23 17,23 0-32,0-23 15,0 23 1,23-1 0,-23 1 15,-1-23-16,-22 23 17,-22-46-17,22 23 1</inkml:trace>
          <inkml:trace contextRef="#ctx0" brushRef="#br0" timeOffset="-120575.0393">10234 11098 0,'0'-46'0,"0"23"0,-46-22 0,-23-1 16,1 23-16,-1 0 15,-22 23 1,22 23 0,23 23-1,23 22 1,23 24 0,69-1-1,22-22 1,24 0-1,-24-46 1,-22-23 0,-23-23 15,-46-69-31,-23 1 16,-46-1-1,-22 23 1,22 47 15,23 44-15,1 24-1,67 46 1,93 45 0,45-68-1,-23-69 1,1-138-1,-138 138 1</inkml:trace>
        </inkml:traceGroup>
      </inkml:traceGroup>
    </inkml:traceGroup>
    <inkml:traceGroup>
      <inkml:annotationXML>
        <emma:emma xmlns:emma="http://www.w3.org/2003/04/emma" version="1.0">
          <emma:interpretation id="{C919B8ED-F713-49A0-9FA1-05577368B3E2}" emma:medium="tactile" emma:mode="ink">
            <msink:context xmlns:msink="http://schemas.microsoft.com/ink/2010/main" type="paragraph" rotatedBoundingBox="12811,17310 13158,18261 12546,18485 12199,1753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CBB3585-6673-4DBC-918E-3EA153B3649E}" emma:medium="tactile" emma:mode="ink">
              <msink:context xmlns:msink="http://schemas.microsoft.com/ink/2010/main" type="line" rotatedBoundingBox="12811,17310 13158,18261 12546,18485 12199,17533"/>
            </emma:interpretation>
          </emma:emma>
        </inkml:annotationXML>
        <inkml:traceGroup>
          <inkml:annotationXML>
            <emma:emma xmlns:emma="http://www.w3.org/2003/04/emma" version="1.0">
              <emma:interpretation id="{3DE369B7-E346-4AE7-927A-6622F5F85F75}" emma:medium="tactile" emma:mode="ink">
                <msink:context xmlns:msink="http://schemas.microsoft.com/ink/2010/main" type="inkWord" rotatedBoundingBox="12811,17310 13158,18261 12546,18485 12199,17533"/>
              </emma:interpretation>
              <emma:one-of disjunction-type="recognition" id="oneOf6">
                <emma:interpretation id="interp30" emma:lang="it-IT" emma:confidence="0">
                  <emma:literal>G</emma:literal>
                </emma:interpretation>
                <emma:interpretation id="interp31" emma:lang="it-IT" emma:confidence="0">
                  <emma:literal>E</emma:literal>
                </emma:interpretation>
                <emma:interpretation id="interp32" emma:lang="it-IT" emma:confidence="0">
                  <emma:literal>6</emma:literal>
                </emma:interpretation>
                <emma:interpretation id="interp33" emma:lang="it-IT" emma:confidence="0">
                  <emma:literal>.</emma:literal>
                </emma:interpretation>
                <emma:interpretation id="interp34" emma:lang="it-IT" emma:confidence="0">
                  <emma:literal>:</emma:literal>
                </emma:interpretation>
              </emma:one-of>
            </emma:emma>
          </inkml:annotationXML>
          <inkml:trace contextRef="#ctx0" brushRef="#br0" timeOffset="-129539.9453">9822 14302 0,'46'22'16,"45"-22"-1,69 46-15,-160-46 0,0 0 16,0 0 0,-45 0-1,-24-23 17,-23 23-17,47-23 1,45 46-1,23 0 1,114 46 0,23-23-1,-23-24 1,-137-22 0,0 0-1,-114-22 1,-69-47-1,46 46 1,205-23 0,-68 46-1</inkml:trace>
          <inkml:trace contextRef="#ctx0" brushRef="#br0" timeOffset="-131243.0812">9776 14805 0,'23'23'0,"0"45"15,23 1-15,22 23 0,1-1 16,-23-22 0,0-23-1,-1-46 1,1-23 0,0-23-1,23-46 1,-24 1-1,24-1 1,-23 47 0,-23 22 15,-23 23-31,0 0 16,-46 0-1,-23 0 1,-22-23-1,-1 0 1,-22-23 15,-1 0-15,69 24 0,24 22-1,22 0 1,68 68-1,24-22 1,-1 0 0,1-46-1,-69-46 1,-23-46 0,0 92-1</inkml:trace>
        </inkml:traceGroup>
      </inkml:traceGroup>
    </inkml:traceGroup>
  </inkml:traceGroup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0:00.819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4FF65606-5F80-4AF3-86FE-9EA1E50FA647}" emma:medium="tactile" emma:mode="ink">
          <msink:context xmlns:msink="http://schemas.microsoft.com/ink/2010/main" type="writingRegion" rotatedBoundingBox="9883,1482 18256,1356 18316,5353 9943,5479"/>
        </emma:interpretation>
      </emma:emma>
    </inkml:annotationXML>
    <inkml:traceGroup>
      <inkml:annotationXML>
        <emma:emma xmlns:emma="http://www.w3.org/2003/04/emma" version="1.0">
          <emma:interpretation id="{F3319450-C45A-4B3E-AC41-C0F0ECC72355}" emma:medium="tactile" emma:mode="ink">
            <msink:context xmlns:msink="http://schemas.microsoft.com/ink/2010/main" type="paragraph" rotatedBoundingBox="9883,1482 18256,1356 18316,5353 9943,547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68E7EE0-1F39-459E-A911-D4F13CB99544}" emma:medium="tactile" emma:mode="ink">
              <msink:context xmlns:msink="http://schemas.microsoft.com/ink/2010/main" type="line" rotatedBoundingBox="9883,1482 18256,1356 18316,5353 9943,5479"/>
            </emma:interpretation>
          </emma:emma>
        </inkml:annotationXML>
        <inkml:traceGroup>
          <inkml:annotationXML>
            <emma:emma xmlns:emma="http://www.w3.org/2003/04/emma" version="1.0">
              <emma:interpretation id="{A029C2F4-C915-485B-A1B2-F68A9CEBB4BC}" emma:medium="tactile" emma:mode="ink">
                <msink:context xmlns:msink="http://schemas.microsoft.com/ink/2010/main" type="inkWord" rotatedBoundingBox="9883,1482 18256,1356 18316,5353 9943,5479"/>
              </emma:interpretation>
              <emma:one-of disjunction-type="recognition" id="oneOf0">
                <emma:interpretation id="interp0" emma:lang="it-IT" emma:confidence="0">
                  <emma:literal>pasta</emma:literal>
                </emma:interpretation>
                <emma:interpretation id="interp1" emma:lang="it-IT" emma:confidence="0">
                  <emma:literal>Rapi</emma:literal>
                </emma:interpretation>
                <emma:interpretation id="interp2" emma:lang="it-IT" emma:confidence="0">
                  <emma:literal>Rata</emma:literal>
                </emma:interpretation>
                <emma:interpretation id="interp3" emma:lang="it-IT" emma:confidence="0">
                  <emma:literal>Rasta</emma:literal>
                </emma:interpretation>
                <emma:interpretation id="interp4" emma:lang="it-IT" emma:confidence="0">
                  <emma:literal>Raia</emma:literal>
                </emma:interpretation>
              </emma:one-of>
            </emma:emma>
          </inkml:annotationXML>
          <inkml:trace contextRef="#ctx0" brushRef="#br0">-5812 573 0,'46'0'0,"137"-69"16,-46-45-16,-68-1 16,-23-22-1,-23 68 1,-1 23 0,-22 46-1,0 0 16,0 115-15,23 45 0,23 0-1,0 0 1,-46-45 0,-23-1-1,-46-45 1,-22-1-1,-24-22 1,70-46 0,45 23-1,22-23 1,116-23 0,45 0-1,46 23 1,-46 23-1,-46 23 1,-45-23 0,-92-23 15</inkml:trace>
          <inkml:trace contextRef="#ctx0" brushRef="#br0" timeOffset="-735.3563">-6521 1694 0,'23'-23'0,"68"0"16,138 23-16,137 0 0,69 0 15,0 0 1,-92 0 0,-69 0-1,-90 46 1,-93 22-1,-91 47 17,-91 91-17,-70 46 1,-22 68 0,0 0-1,46-68 1,45-69-1,47-23 1,22-68 0,0-46-1,23-69 1,23-206 0,-23 229-1</inkml:trace>
          <inkml:trace contextRef="#ctx0" brushRef="#br0" timeOffset="-1219.7344">-6498 1671 0,'22'23'31,"116"526"-31,-70-229 0,24-22 16,-23-92 15,-1 0-31,24-23 16,-1 0 15,-22 0-16,-23-23 1,-69-114 0,-23-161-1,23-113 1,-45-47 0,-24-45-1,92 320 1</inkml:trace>
          <inkml:trace contextRef="#ctx0" brushRef="#br0" timeOffset="1.1046E6">-3684 2632 0,'-137'114'16,"-23"-22"-16,22 0 0,24-24 31,45-22-31,24 0 31,45-23-15,22-1-1,70 1 1,45 0 0,23 23-1,1-23 1,-47 0-1,-22 0 1,-69 0 0,-1-23-1,-44-23 1,-1-69 0,-46-45-1,23 0 1,23-1-1,0 70 1,23 45 0,0 23-1,0 23 1,23 68 15,0 69-15,23 0-1,46-22 1,-24-138 0,-68 0-1</inkml:trace>
          <inkml:trace contextRef="#ctx0" brushRef="#br0" timeOffset="1.10383E6">-3844 2930 0,'23'0'16,"68"0"-16,47 22 0,45-22 15,0 0 1,46 0-1,-23 0 1,68 0 0,-22 0-1,-46 0 1,-23 23 0,-23 0-1,-68-23 1,-24 23-1,-22-46 1,-69-23 0,-45-22-1,-1-1 1,0 0 0,1 47-1,68 44 16,0 1-31,45-23 32,93 23-17,45 46 1,46-23 0,-46 22-1,-46-22 1,-114 0-1,-23-46 1,-23 23 0,-91 0-1,-47 22 1,-22 1 0,23 0-1,0 0 1,45-1-1,47-67 1,68 22 0</inkml:trace>
          <inkml:trace contextRef="#ctx0" brushRef="#br0" timeOffset="1.1017E6">-663 1694 0,'0'-23'31,"846"0"-31,-479 46 16,-24 0 0,-23-23-1,-45 0 1,-69 0-1,-92-23 1,-68 23 0,-69 23-1,0 45 1,-68 93 15,-47 113-15,1 70-1,23-1 1,22-46 0,0-45-1,24-69 1,22-46 0,46-68-1,-23-69 1,23-23-1,46-183 1,-46 206 0</inkml:trace>
          <inkml:trace contextRef="#ctx0" brushRef="#br0" timeOffset="1.10113E6">-595 1602 0,'23'23'16,"46"69"-16,0 114 16,-1 0-1,24 45 1,-1 47-1,1-24 1,22 1 0,1-23-1,-24-46 1,-22-69 0,-46-46-1,0-68 1,-23-23-1,-23 0 1,-23-68 0,-23-115-1,1-23 1,68 206 0</inkml:trace>
          <inkml:trace contextRef="#ctx0" brushRef="#br0" timeOffset="1.10256E6">0 206 0,'0'-68'0,"115"-24"0,45 47 16,-23 45 0,23 22-1,-45 24 1,-69 46-1,-46 22 17,-115 23-17,-45 1 1,23-24-16,45-45 16,92-1-1,46-22 1,68 0-1,92 0 17,-23-23-17,-45-1 1,-115-22 0,-92 0-1,-114-22 16,-23-47-31,206 69 16</inkml:trace>
        </inkml:traceGroup>
      </inkml:traceGroup>
    </inkml:traceGroup>
  </inkml:traceGroup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0:57.84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7CE0E0E-1ADE-4684-9A25-473AB6BDBEEF}" emma:medium="tactile" emma:mode="ink">
          <msink:context xmlns:msink="http://schemas.microsoft.com/ink/2010/main" type="writingRegion" rotatedBoundingBox="13615,10412 14095,10412 14095,12402 13615,12402"/>
        </emma:interpretation>
      </emma:emma>
    </inkml:annotationXML>
    <inkml:traceGroup>
      <inkml:annotationXML>
        <emma:emma xmlns:emma="http://www.w3.org/2003/04/emma" version="1.0">
          <emma:interpretation id="{45C02BF5-F103-4308-847B-5C8A9373CF2E}" emma:medium="tactile" emma:mode="ink">
            <msink:context xmlns:msink="http://schemas.microsoft.com/ink/2010/main" type="paragraph" rotatedBoundingBox="13615,10412 14095,10412 14095,12402 13615,1240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8D348AE-4BAD-4884-9774-9B34D5B33A7F}" emma:medium="tactile" emma:mode="ink">
              <msink:context xmlns:msink="http://schemas.microsoft.com/ink/2010/main" type="line" rotatedBoundingBox="13615,10412 14095,10412 14095,12402 13615,12402"/>
            </emma:interpretation>
          </emma:emma>
        </inkml:annotationXML>
        <inkml:traceGroup>
          <inkml:annotationXML>
            <emma:emma xmlns:emma="http://www.w3.org/2003/04/emma" version="1.0">
              <emma:interpretation id="{8D57A19E-2E75-48A8-8240-A1CF070AB901}" emma:medium="tactile" emma:mode="ink">
                <msink:context xmlns:msink="http://schemas.microsoft.com/ink/2010/main" type="inkWord" rotatedBoundingBox="13615,10412 14095,10412 14095,12402 13615,12402"/>
              </emma:interpretation>
              <emma:one-of disjunction-type="recognition" id="oneOf0">
                <emma:interpretation id="interp0" emma:lang="it-IT" emma:confidence="0">
                  <emma:literal>]</emma:literal>
                </emma:interpretation>
                <emma:interpretation id="interp1" emma:lang="it-IT" emma:confidence="0">
                  <emma:literal>3</emma:literal>
                </emma:interpretation>
                <emma:interpretation id="interp2" emma:lang="it-IT" emma:confidence="0">
                  <emma:literal>)</emma:literal>
                </emma:interpretation>
                <emma:interpretation id="interp3" emma:lang="it-IT" emma:confidence="0">
                  <emma:literal>,</emma:literal>
                </emma:interpretation>
                <emma:interpretation id="interp4" emma:lang="it-IT" emma:confidence="0">
                  <emma:literal>J</emma:literal>
                </emma:interpretation>
              </emma:one-of>
            </emma:emma>
          </inkml:annotationXML>
          <inkml:trace contextRef="#ctx0" brushRef="#br0">137 0 0,'69'22'0,"-46"24"16,22-23-16,1 0 0,-23 23 0,23 0 15,-23-1 1,0 24 0,-23 0-1,0 22 1,-23 1 0,23 22-1,23 1 1,-23-1 15,22 23-15,1-22-1,-23-24 1,0 1 0,0-1-1,0-22 1,-23-23-1,23-23 1,0-1 0,0-22-1,0 0 1,0 0 0,0 0-1,0 0 1,0 0-1,0 0 1,0 0 0,0 0-1,0 0 1,0 0 15,0 0-15,0 0-1,0 0 1,0 0 0,0 0-1,0 0 1,0 0 0,0 0-1,0 0 1,0 0 15,0 0-15,0 0-1,0 0 1,0 0 0,0 0-1,0 0 1,0 23-1,0 23 1,0-23 0,0 46-1,0-24 1,-22 1 15,22 0-31,0 0 16,0-23-1,0-23 1,0 22 0,0-22-1,0 0 1,0-22 0,0 22 15,0 0-16,0 0 1,-23 0 0,-46 0-1,0 0 1,-22 0 0,-1-23-1,24 23 1,45 0-1,23 0 1,0 0 0,68 23-1,1-46 17,0 23-32,-69 0 31</inkml:trace>
        </inkml:traceGroup>
      </inkml:traceGroup>
    </inkml:traceGroup>
  </inkml:traceGroup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28.8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8C71595-979D-4967-AA13-ABC949E7D09D}" emma:medium="tactile" emma:mode="ink">
          <msink:context xmlns:msink="http://schemas.microsoft.com/ink/2010/main" type="writingRegion" rotatedBoundingBox="12233,6170 19393,6416 19350,7666 12190,7421"/>
        </emma:interpretation>
      </emma:emma>
    </inkml:annotationXML>
    <inkml:traceGroup>
      <inkml:annotationXML>
        <emma:emma xmlns:emma="http://www.w3.org/2003/04/emma" version="1.0">
          <emma:interpretation id="{15596886-3E5E-4ABE-A34E-AB1425F770A9}" emma:medium="tactile" emma:mode="ink">
            <msink:context xmlns:msink="http://schemas.microsoft.com/ink/2010/main" type="paragraph" rotatedBoundingBox="12233,6170 19393,6416 19350,7666 12190,74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E606614-C70D-4397-8004-3E617F884887}" emma:medium="tactile" emma:mode="ink">
              <msink:context xmlns:msink="http://schemas.microsoft.com/ink/2010/main" type="line" rotatedBoundingBox="12233,6170 19393,6416 19350,7666 12190,7421"/>
            </emma:interpretation>
          </emma:emma>
        </inkml:annotationXML>
        <inkml:traceGroup>
          <inkml:annotationXML>
            <emma:emma xmlns:emma="http://www.w3.org/2003/04/emma" version="1.0">
              <emma:interpretation id="{EE1BEC58-6AAB-44E7-B8E7-73729EB2F7F3}" emma:medium="tactile" emma:mode="ink">
                <msink:context xmlns:msink="http://schemas.microsoft.com/ink/2010/main" type="inkWord" rotatedBoundingBox="12233,6170 17047,6335 17008,7484 12193,7319"/>
              </emma:interpretation>
              <emma:one-of disjunction-type="recognition" id="oneOf0">
                <emma:interpretation id="interp0" emma:lang="it-IT" emma:confidence="0">
                  <emma:literal>1.50</emma:literal>
                </emma:interpretation>
                <emma:interpretation id="interp1" emma:lang="it-IT" emma:confidence="0">
                  <emma:literal>1,50</emma:literal>
                </emma:interpretation>
                <emma:interpretation id="interp2" emma:lang="it-IT" emma:confidence="0">
                  <emma:literal>150</emma:literal>
                </emma:interpretation>
                <emma:interpretation id="interp3" emma:lang="it-IT" emma:confidence="0">
                  <emma:literal>1550</emma:literal>
                </emma:interpretation>
                <emma:interpretation id="interp4" emma:lang="it-IT" emma:confidence="0">
                  <emma:literal>15o</emma:literal>
                </emma:interpretation>
              </emma:one-of>
            </emma:emma>
          </inkml:annotationXML>
          <inkml:trace contextRef="#ctx0" brushRef="#br0">-4164 5195 0,'0'23'31,"274"45"-31,-159-90 0,-24-24 0,24-23 15,-24 1 1,-22-1 0,-23 0 15,-24 1-15,1-1-1,-23 23 1,0 46-1,0 0 1,0 0 0,0 23-1,0 69 1,23-1 0,-23 46-1,23-22 1,-23 22-1,0 0 1,0-45 0,-23-23-1,-23-24 1,-45-22 0,-46-23 15,-46 0-31,22 0 15,1 23 17,46 0-17,68 23 1,46-46 0,46 46-1,45-46 1,69 22-1,1-22 17,-1 0-32,-46 23 15,-45-23 1,0 0 0,-69 0-1,0 0 1,0 0-1,0 0 1,-23 0 0,-23 0-1,69-23 1,0-22 0,-23 45-1</inkml:trace>
          <inkml:trace contextRef="#ctx0" brushRef="#br0" timeOffset="356.4505">-2791 5721 0,'23'46'15,"-23"0"-15,-23 0 0,23-1 0,0-22 31,0-23-15,23 0 0,22-46-1,1-45 1,-46 91 0</inkml:trace>
          <inkml:trace contextRef="#ctx0" brushRef="#br0" timeOffset="1075.2051">-1922 5058 0,'0'23'0,"0"22"0,0 1 15,0-23-15,0 23 0,0-46 16,23 0-1,0 0 1,46 0 0,22 0-1,1 0 1,45 23 0,0 22-1,23 24 1,-45 0-1,-46-1 1,-1 24 0,-45-1 15,-46-22-15,-23-23 15,-22-23-31,-47 0 15,1-23 1,-23 0 0,-24-23-1,70 23 1,-1 0 0,47-23-1,45 0 1,22-23-1,24 0 1,-46 46 15</inkml:trace>
          <inkml:trace contextRef="#ctx0" brushRef="#br0" timeOffset="1497.0828">-1945 4966 0,'115'-23'0,"-1"0"0,23 23 16,115 0 15,0 23-15,-138-23-1,-68 0 1,-23 23-1,0-23 1,-23 23 0,-23 0-1,0 0 1,46-46 0,-23 23-1</inkml:trace>
          <inkml:trace contextRef="#ctx0" brushRef="#br0" timeOffset="2123.0868">-526 5721 0,'92'69'0,"22"0"16,-22-24-16,22 1 31,23-46-31,-22-23 31,68-23-15,-46-45-1,-45-1 1,-47-22 0,-45-23 15,-23 22-15,-45 24-1,-47-1 1,-22 24-1,-46 45 1,0 46 0,0 45-1,68 24 17,24 45-32,45-23 15,46 24 1,92-47-1,91 1 1,46-24 0,-23-68-1,-69-91 1,-137 91 0</inkml:trace>
        </inkml:traceGroup>
        <inkml:traceGroup>
          <inkml:annotationXML>
            <emma:emma xmlns:emma="http://www.w3.org/2003/04/emma" version="1.0">
              <emma:interpretation id="{D516C1F8-67AF-4089-AFE4-087B635803AD}" emma:medium="tactile" emma:mode="ink">
                <msink:context xmlns:msink="http://schemas.microsoft.com/ink/2010/main" type="inkWord" rotatedBoundingBox="17930,6730 19381,6779 19350,7666 17899,7616"/>
              </emma:interpretation>
              <emma:one-of disjunction-type="recognition" id="oneOf1">
                <emma:interpretation id="interp5" emma:lang="it-IT" emma:confidence="0">
                  <emma:literal>in</emma:literal>
                </emma:interpretation>
                <emma:interpretation id="interp6" emma:lang="it-IT" emma:confidence="0">
                  <emma:literal>m</emma:literal>
                </emma:interpretation>
                <emma:interpretation id="interp7" emma:lang="it-IT" emma:confidence="0">
                  <emma:literal>ln</emma:literal>
                </emma:interpretation>
                <emma:interpretation id="interp8" emma:lang="it-IT" emma:confidence="0">
                  <emma:literal>ns</emma:literal>
                </emma:interpretation>
                <emma:interpretation id="interp9" emma:lang="it-IT" emma:confidence="0">
                  <emma:literal>nn</emma:literal>
                </emma:interpretation>
              </emma:one-of>
            </emma:emma>
          </inkml:annotationXML>
          <inkml:trace contextRef="#ctx0" brushRef="#br0" timeOffset="6642.6247">1511 5332 0,'23'23'16,"-23"92"-16,-46 90 0,46-44 31,0-24-31,23-91 16,-23-23 15,23-23-15,22-46-1,24-46 1,0-68 0,45 0-1,-45 46 1,22 22 0,-45 46-1,0 23 1,-23 46-1,-1 92 17,1 22-17,0 0-15,0 1 16,0-47 0,0-68-1,0-23 1,23-23-1,45-91 17,-22-24-17,22 1 1,1 46 0,-1 22-1,-45 69 1,-23 0-1,0 46 1,0 91 0,22 69-1,-22 23 1,-46-46 0,23-160-1,0-23 1</inkml:trace>
        </inkml:traceGroup>
      </inkml:traceGroup>
    </inkml:traceGroup>
  </inkml:traceGroup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0:48.616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8D9DD3A-A357-4D6D-915F-63547837BC7D}" emma:medium="tactile" emma:mode="ink">
          <msink:context xmlns:msink="http://schemas.microsoft.com/ink/2010/main" type="writingRegion" rotatedBoundingBox="13329,16150 25014,12956 25798,15825 14113,19018">
            <msink:destinationLink direction="with" ref="{600369CF-8B33-4C77-A055-97EB3B3DF84F}"/>
          </msink:context>
        </emma:interpretation>
      </emma:emma>
    </inkml:annotationXML>
    <inkml:traceGroup>
      <inkml:annotationXML>
        <emma:emma xmlns:emma="http://www.w3.org/2003/04/emma" version="1.0">
          <emma:interpretation id="{21912388-315A-49AD-A3E9-31BB84AAB259}" emma:medium="tactile" emma:mode="ink">
            <msink:context xmlns:msink="http://schemas.microsoft.com/ink/2010/main" type="paragraph" rotatedBoundingBox="13329,16150 25014,12956 25798,15825 14113,1901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93CA9B6-5989-416C-9176-DE5E89B81CDC}" emma:medium="tactile" emma:mode="ink">
              <msink:context xmlns:msink="http://schemas.microsoft.com/ink/2010/main" type="line" rotatedBoundingBox="13329,16150 25014,12956 25798,15825 14113,19018"/>
            </emma:interpretation>
          </emma:emma>
        </inkml:annotationXML>
        <inkml:traceGroup>
          <inkml:annotationXML>
            <emma:emma xmlns:emma="http://www.w3.org/2003/04/emma" version="1.0">
              <emma:interpretation id="{D46C5895-E784-4AB5-8F96-21617CFACBF6}" emma:medium="tactile" emma:mode="ink">
                <msink:context xmlns:msink="http://schemas.microsoft.com/ink/2010/main" type="inkWord" rotatedBoundingBox="13606,17163 14346,16961 14742,18410 14002,18612"/>
              </emma:interpretation>
              <emma:one-of disjunction-type="recognition" id="oneOf0">
                <emma:interpretation id="interp0" emma:lang="it-IT" emma:confidence="0">
                  <emma:literal>t</emma:literal>
                </emma:interpretation>
                <emma:interpretation id="interp1" emma:lang="it-IT" emma:confidence="0">
                  <emma:literal>E</emma:literal>
                </emma:interpretation>
                <emma:interpretation id="interp2" emma:lang="it-IT" emma:confidence="0">
                  <emma:literal>€</emma:literal>
                </emma:interpretation>
                <emma:interpretation id="interp3" emma:lang="it-IT" emma:confidence="0">
                  <emma:literal>È</emma:literal>
                </emma:interpretation>
                <emma:interpretation id="interp4" emma:lang="it-IT" emma:confidence="0">
                  <emma:literal>t.</emma:literal>
                </emma:interpretation>
              </emma:one-of>
            </emma:emma>
          </inkml:annotationXML>
          <inkml:trace contextRef="#ctx0" brushRef="#br0">11058 14118 0,'228'92'15,"-67"-69"-15,22 0 16,-46-69 0,-45-23 15,-92 69-16</inkml:trace>
          <inkml:trace contextRef="#ctx0" brushRef="#br0" timeOffset="-265.6267">11286 13935 0,'0'183'0,"-22"-22"15,-1-1 1,23 69 0,23-23-1,45-46 1,1-23 15,22-23-15,1-68-1,-1-23 1,24-23 0,-24-46-1,-22 1 17,45-47-32,-114 69 15,0 23 1</inkml:trace>
        </inkml:traceGroup>
        <inkml:traceGroup>
          <inkml:annotationXML>
            <emma:emma xmlns:emma="http://www.w3.org/2003/04/emma" version="1.0">
              <emma:interpretation id="{51E31DD6-9C9D-4C21-9A50-13F4EED88B0B}" emma:medium="tactile" emma:mode="ink">
                <msink:context xmlns:msink="http://schemas.microsoft.com/ink/2010/main" type="inkWord" rotatedBoundingBox="21064,14036 25014,12956 25798,15825 21848,16904"/>
              </emma:interpretation>
              <emma:one-of disjunction-type="recognition" id="oneOf1">
                <emma:interpretation id="interp5" emma:lang="it-IT" emma:confidence="0">
                  <emma:literal>32024</emma:literal>
                </emma:interpretation>
                <emma:interpretation id="interp6" emma:lang="it-IT" emma:confidence="0">
                  <emma:literal>12024</emma:literal>
                </emma:interpretation>
                <emma:interpretation id="interp7" emma:lang="it-IT" emma:confidence="0">
                  <emma:literal>22024</emma:literal>
                </emma:interpretation>
                <emma:interpretation id="interp8" emma:lang="it-IT" emma:confidence="0">
                  <emma:literal>320244</emma:literal>
                </emma:interpretation>
                <emma:interpretation id="interp9" emma:lang="it-IT" emma:confidence="0">
                  <emma:literal>"sera</emma:literal>
                </emma:interpretation>
              </emma:one-of>
            </emma:emma>
          </inkml:annotationXML>
          <inkml:trace contextRef="#ctx0" brushRef="#br1" timeOffset="27796.0908">18632 11418 0,'114'0'0,"46"0"0,46 23 15,0 0 1,-23-23 0,-45 0-1,-47 23 1,-45-23 0,-23 0-1,-46 0 1,-69 23-1,-22 0 1,-46-23 0,160 0-1</inkml:trace>
          <inkml:trace contextRef="#ctx0" brushRef="#br1" timeOffset="28467.9701">19021 10732 0,'0'0'0</inkml:trace>
          <inkml:trace contextRef="#ctx0" brushRef="#br1" timeOffset="29577.3522">19936 11258 0,'92'-23'0,"22"-23"0,-22-22 15,22-1-15,-45-22 16,-23 45-1,-46 23 1,0 23 0,0 0-1,0 23 1,0 68 0,0 47-1,-23-24 16,23 69-31,0-46 32,-46 1-17,0-47 1,-45-45 0,-1 0-1,0-46 1,70 0-1,22 0 1,68 23 0,47 0-1,22 22 1,-23-22 0,-45 23-1,-69-46 1,0 0-1,-23 23 1,23-23 0,23 0-1,46 46 1,22-23 0,24-1-1,-1 1 1,0-23 15,24-45-15,-1-70-1,-23-22 1,-68-23 0,-23-23-1,-92 45 1,-45-22-1,-23 91 1,-1 24 0,47 68-1,-23 68 1,68 69 0,69 46-1,45-23 1,24-45-1,22-70 1,1-114 0,22-68-1,-137 114 1</inkml:trace>
          <inkml:trace contextRef="#ctx0" brushRef="#br1" timeOffset="30092.9805">21515 10984 0,'23'-23'0,"46"46"0,45 22 16,23 24-16,-22 0 0,-47 22 15,-68 1 1,-45-24 15,-70 24-31,1-1 16,22 1-1,47 22 1,67-22 0,24 22-1,46-22 1,-1-1 0,1-45-1,-24 0 1,-45-46-1,-23-23 1,23-91 0,0-24-1,0-45 17,-23 183-32</inkml:trace>
          <inkml:trace contextRef="#ctx0" brushRef="#br1" timeOffset="30499.2331">22751 11258 0,'114'115'0,"-137"-24"0,-68 46 15,-47 24 1,1 22 0,46-69-1,45 23 1,46-45 0,23-24 15,68-22-31,47 23 15,-1-23 1,23-23 0,-68-1-1,-47-22 1,-45-45 0,-45-70-1,-24-22 16,69 137-31</inkml:trace>
          <inkml:trace contextRef="#ctx0" brushRef="#br1" timeOffset="30801.9716">22659 11144 0,'138'183'0,"-93"0"16,-45 69 0,46 22-1,0-22 1,-23-23-1,0-69 1,-69-92 0,46-182 15,0 114-31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33:46.53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CE8CB1A3-A0C3-4A99-ACDF-7BE635A602F3}" emma:medium="tactile" emma:mode="ink">
          <msink:context xmlns:msink="http://schemas.microsoft.com/ink/2010/main" type="writingRegion" rotatedBoundingBox="1578,755 33431,755 33431,13501 1578,13501"/>
        </emma:interpretation>
      </emma:emma>
    </inkml:annotationXML>
    <inkml:traceGroup>
      <inkml:annotationXML>
        <emma:emma xmlns:emma="http://www.w3.org/2003/04/emma" version="1.0">
          <emma:interpretation id="{011C7AFC-8CEB-49A1-A081-FFCE14854224}" emma:medium="tactile" emma:mode="ink">
            <msink:context xmlns:msink="http://schemas.microsoft.com/ink/2010/main" type="paragraph" rotatedBoundingBox="1637,615 33450,959 33387,6815 1574,647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421C9F9-EA15-4C03-859E-6B302D8DF20C}" emma:medium="tactile" emma:mode="ink">
              <msink:context xmlns:msink="http://schemas.microsoft.com/ink/2010/main" type="line" rotatedBoundingBox="1637,615 33450,959 33387,6815 1574,6471"/>
            </emma:interpretation>
          </emma:emma>
        </inkml:annotationXML>
        <inkml:traceGroup>
          <inkml:annotationXML>
            <emma:emma xmlns:emma="http://www.w3.org/2003/04/emma" version="1.0">
              <emma:interpretation id="{FF9BCAAD-C55A-418C-88D0-6CAD73F70650}" emma:medium="tactile" emma:mode="ink">
                <msink:context xmlns:msink="http://schemas.microsoft.com/ink/2010/main" type="inkWord" rotatedBoundingBox="1637,615 33450,959 33387,6815 1574,6471"/>
              </emma:interpretation>
              <emma:one-of disjunction-type="recognition" id="oneOf0">
                <emma:interpretation id="interp0" emma:lang="it-IT" emma:confidence="0">
                  <emma:literal>iniziazioni</emma:literal>
                </emma:interpretation>
                <emma:interpretation id="interp1" emma:lang="it-IT" emma:confidence="0">
                  <emma:literal>istradaticene</emma:literal>
                </emma:interpretation>
                <emma:interpretation id="interp2" emma:lang="it-IT" emma:confidence="0">
                  <emma:literal>bistrattaticene</emma:literal>
                </emma:interpretation>
                <emma:interpretation id="interp3" emma:lang="it-IT" emma:confidence="0">
                  <emma:literal>instradaticene</emma:literal>
                </emma:interpretation>
                <emma:interpretation id="interp4" emma:lang="it-IT" emma:confidence="0">
                  <emma:literal>instauraticene</emma:literal>
                </emma:interpretation>
              </emma:one-of>
            </emma:emma>
          </inkml:annotationXML>
          <inkml:trace contextRef="#ctx0" brushRef="#br0">1441 137 0,'23'23'0,"0"68"0,-91 115 0,-24-46 16,46-45 0,-22-24-1,45-68 1,23-23-1,0 0 1,46-206 0,22-23 15,-22 92-31,23 23 31,-24 22-31,-22 46 16,0 46 15,0 23-15,46 69-1,-1 91 1,24-23 0,-1-23-1,-45-22 1,-23-69-1,-23-24 1,-114-22 0,-92-22-1,45-47 1,1-23 0,46 24-1,45 22 1,46 46-1,23 0 1,46-23 0,114 23-1,46 0 17,0 0-17,-114 0 1,-69 0-1,-1 0 1,-44 0 0,-1-69-1,23 69 1</inkml:trace>
          <inkml:trace contextRef="#ctx0" brushRef="#br0" timeOffset="531.2534">1922-69 0,'69'0'0,"137"0"0,45 0 16,-45-23-1,-68 23 1,-70 23 0,-68 0-1,-23 23 1,0-69 0,23 23-1</inkml:trace>
          <inkml:trace contextRef="#ctx0" brushRef="#br0" timeOffset="281.2518">2380 91 0,'23'46'0,"22"68"0,-22 46 15,-46-68 1,23-46-1,0-46 1,0 0 0,-45-46-1,-47-68 1,23-47 0,69 161-1</inkml:trace>
          <inkml:trace contextRef="#ctx0" brushRef="#br0" timeOffset="750.0048">3272 22 0,'23'23'16,"23"46"-16,-46 68 0,0 1 0,23-70 15,0 1 1,22-23 15,-45-46-15</inkml:trace>
          <inkml:trace contextRef="#ctx0" brushRef="#br1" timeOffset="33146.7167">3112 1922 0,'23'0'0,"-23"-23"0,-23 0 0,23-23 16,-23 23-16,23 23 0,0-23 0,0 23 15,0 0 1,0-22-1,0 22 1,23-23 0,0 0-1,23-23 1,45-23 0,1 1-1,-1-24 1,46 1-1,24-24 1,45 1 15,45-23-31,47-1 32,22 1-17,23 0 1,-45 22-1,-24 1 1,-45 45 0,-91 23-1,-24 1 1,-68 45 0,-46 0-1,0 0 16,-23 0-31,-69 0 16,-22 45 0,45-90-1,69-24 1,0 69 0</inkml:trace>
          <inkml:trace contextRef="#ctx0" brushRef="#br0" timeOffset="-2457.0521">-961 2013 0,'0'92'15,"0"22"-15,0 46 0,0 46 16,-23 23 15,0 46-15,0-24-1,0 70 1,23-92 0,0-23-1,0-46 1,0-69 0,0 1-1,0-23 1,-23-47-1,23 1 1,0 0 0,0-23-1,0 0 1,0 0 0,0 0-1,23 0 1,23 0-1,68 23 1,24-23 15,68 0-15,45-69 0,1 69-1,46 46 1,22-23 15,46 0-31,46 0 16,23 0-1,-1 22 1,-44-22 0,-70 23-1,-46 0 1,-45 0-1,-69-23 1,-91-23 0,-46-46-1,-115-69 1,-91-22 0,183 137 15</inkml:trace>
          <inkml:trace contextRef="#ctx0" brushRef="#br0" timeOffset="-828.1303">-229-183 0,'206'22'31,"366"207"-15,-366-46-16,-92-23 0,-91-68 16,-68 0 15,-47 22-31,-91-23 31,-69-22-15,-22 0-1,68-23 1,23-24 0,114-22-1,46 0 1,92-22 0,114-93-1,-183 115 1</inkml:trace>
          <inkml:trace contextRef="#ctx0" brushRef="#br0" timeOffset="-1707.0473">-229 1762 0,'114'0'0,"92"0"16,92 22-16,114 1 16,23 0 15,-1-23-15,1 0-1,160-23 1,23 46-1,-298-23 1,-45 0 0,-138 0 15,-45 23-15,-24 23-1,-45 23 1,0 45-1,-23 46 1,0 46 0,-23 46-1,-23 45 1,1 1 0,22-1-1,0-45 1,23-23-1,0-69 1,23-91 15,-23-47-31,0-22 16,-115-160 0,-91-137 15,206 297-31</inkml:trace>
          <inkml:trace contextRef="#ctx0" brushRef="#br0" timeOffset="-1253.9194">0 0 0,'46'68'0,"-1"115"0,1 69 16,-23-69 0,0-69-1,-46-45 1,23-46-1,0-23 1,-23-23 0,-68-137-1,91 160 1</inkml:trace>
          <inkml:trace contextRef="#ctx0" brushRef="#br2" timeOffset="13054.7753">30343 1167 0,'274'-46'0,"-114"46"15,-160 0 1</inkml:trace>
          <inkml:trace contextRef="#ctx0" brushRef="#br1" timeOffset="37216.0864">16933-389 0,'343'68'0,"-22"70"16,-1 22-1,-22-46 1,-92-22 0,-92-24-1,-91 24 32,-138 45-47,-22 0 16,-23 46-1,23 23 1,45-23 0,69-45-1,23-92 1,0-24 0,0-22-1,23-45 16,69-116-31,-92 161 32</inkml:trace>
          <inkml:trace contextRef="#ctx0" brushRef="#br1" timeOffset="35271.7303">11876-870 0,'23'69'16,"23"68"-1,-69 92-15,-23 23 0,-23-1 16,-22-22 0,45-92-1,23-45 1,23-23 0,46-47 15,46 1-16,136-23 1,47 0 0,45 0-1,24 0 1,-1 46 0,-69 0-1,-45 22 16,-183-45-15,-46-46 0,-137 1-1,-23-139 1,160 161 0</inkml:trace>
          <inkml:trace contextRef="#ctx0" brushRef="#br1" timeOffset="34756.102">9473-138 0,'69'-45'0,"68"22"0,115 23 0,46 0 16,-1 0 0,-45 23-1,-23-1 1,-46-22 0,-92 0-1,-45 0 1,-46 0-1,-23-22 1,-69-47 0,92-23-1,0 92 1</inkml:trace>
          <inkml:trace contextRef="#ctx0" brushRef="#br1" timeOffset="35787.3586">11990-710 0,'184'-114'0,"67"91"0,70 69 16,-1 22 0,0 1-1,-68 0 1,0-1 15,-115 70-15,-91-47-1,-46 46 1,-23 46 0,-23 23-1,0 0 1,1-68 0,22-24-1,0-45 1,0-46-1,0-23 17,23 0-17,46-92 1,91-91 0,-137 183-1</inkml:trace>
          <inkml:trace contextRef="#ctx0" brushRef="#br1" timeOffset="33677.9701">6636-550 0,'46'46'0,"-23"91"0,-1 69 16,-67 46 0,-24 0-1,46-92 1,46-23 0,46-45 15,22-46-16,69-46-15,69-46 16,46 0 0,22-23-1,-22 24 1,-46 45 0,-23 0-1,-69 23 16,-91-23-15,-46-23 0,-115-23-1,-91-46 1,-45-45 0,-70-23-1,321 160 1</inkml:trace>
          <inkml:trace contextRef="#ctx0" brushRef="#br1" timeOffset="36193.6112">14553-46 0,'92'0'0,"-1"0"0,70 46 0,22-1 15,46 1 1,22 0 0,70 23-1,-138-24 1,-69-22-1,-45 0 1,-46-23 15,-23 0-15,-23 0 0,-46-46-1,23-68 1,46 114-1</inkml:trace>
          <inkml:trace contextRef="#ctx0" brushRef="#br1" timeOffset="36728.7745">16476-344 0,'137'-23'0,"-91"92"0,-92 114 16,-23 46-16,-68 0 16,0 0-1,45-46 16,23-23-15,47-69 0,22-68 31,22 0-47,116 0 15,91-23 1,22 23-1,24 23 1,-46-1 0,45-22-1,-136 23 1,-93-23 15,-22-46-15,-46 0-1,-114-91 1,23-92 0,114 206-1</inkml:trace>
          <inkml:trace contextRef="#ctx0" brushRef="#br2" timeOffset="8834.0436">23066 1258 0,'46'69'0,"-46"45"0,-23 46 15,0 23 1,23 23 0,0 0-1,0-68 1,0-47 0,0-45-1,-23-92 1,46-114 15,-23 160-15</inkml:trace>
          <inkml:trace contextRef="#ctx0" brushRef="#br2" timeOffset="9606.5102">23844 1395 0,'46'115'0,"-24"68"0,-44 69 15,-1-69 1,23-115-1,23-45 1,-23-23 0,0 0-1,-46-91 1,46-184 0,-23 92-1,23 114 1,0 24 15,0 45-15,46 22-1,22 47 1,47 23 0,-24-24-1,-22-68 1,22-45-1,-45-24 1,23-68 0,-23-24-1,-23 70 1,-23 45 0,0 46-1,0 23 1,0 114-1,0 69 1,0 0 15,22-46-15,1-45 0,0-47-1,-23-22 1,-23-69-1,0-91 1,23 114 15</inkml:trace>
          <inkml:trace contextRef="#ctx0" brushRef="#br2" timeOffset="10309.6397">25079 1373 0,'23'45'0,"-23"93"16,0 68-16,-45 0 16,67-69-1,1-91 16,-23-24-31,23-44 32,23-161-17,-23-69 1,-69 46 0,23 137 15,23 46-16,0 23 1,23 46 0,69 46-1,-1-24 1,1 1 0,-1-69-1,-22-23 1,0-69-1,22-45 1,-68 23 0,0 68-1,-23 46 1,0 0 0,0 114-1,-23 69 1,23-22-1,-23-24 1,23-23 0,0-45-1,-23-46 1,23-46 15,23-114-15,-23 137-1</inkml:trace>
          <inkml:trace contextRef="#ctx0" brushRef="#br2" timeOffset="10934.6437">26613 1350 0,'-46'228'0,"-23"1"16,-22 0 0,22-46-1,46-114 1,23-46 0,23-23-1,-23-46 16,92-343-15,-47 160 0,1 69-1,-23 91 17,0 46-32,0 23 15,45 92 1,1 68-1,23 0 17,-24-45-17,1-47 1,-46-22 0,-23-46-1,-160 0 1,-1 0-1,1 0 1,46 46 0,45 0-1,92-1 1,91 1 0,92-92-1,0-45 1,-206 91-1</inkml:trace>
          <inkml:trace contextRef="#ctx0" brushRef="#br2" timeOffset="11726.6418">27986 1304 0,'-23'-46'0,"-69"69"16,-182 137-16,159-45 16,47 22-1,45 69 1,114-69-1,92 23 1,46-137 15,-69-23-15,-68-23 0,-69-45-1,-46-1 1,-69-45-1,-22 45 1,45 46 0,69 23-1,23 0 1,92 0 0,68-23-1,0-23 1,-69 1-1,-45-47 1,-46-22 0,-23 22-1,-23 1 17,0 68-17,23 23 1,0 46-1,0 91 1,0 23 0,0 0-1,-23-45 1,23-47 0,-23-22-1,23-46 1,46-114-1,22-69 1,-68 183 0</inkml:trace>
          <inkml:trace contextRef="#ctx0" brushRef="#br2" timeOffset="12711.0231">29153 1395 0,'-92'298'0,"69"-115"16,0-69 0,0-91-1,46-23 1,-23 0-1,0-114 1,23-69 0,23-23-1,-23 160 17,0 23-17,0 69 1,45 68-1,-22 47 1,23-47 0,22-22-1,-22-47 1,0-45 0,-1-45-1,1-116 1,-23-45 15,-46 46-31,22 46 16,-22 45-1,0 23 17,0 46-17,0 0 1,46 69-1,46-23 1,-24 0 0,1-1-1,-46-45 1,-23 0 0,-23 46-1,-23 23 1,1 22-1,67 1 17,1-1-32,46 1 15,22-1 1,-45-45 0,0 0 15,-23-23-16,46 0 1,22-23 0,24-23-1,-1-23 1,-45 0 0,-92-22-1,-69-1 1,-45-23-1,137 92 1</inkml:trace>
          <inkml:trace contextRef="#ctx0" brushRef="#br2" timeOffset="12867.2741">30182 1624 0,'161'-68'16,"-24"45"-16,-68-46 0,-69 69 15</inkml:trace>
          <inkml:trace contextRef="#ctx0" brushRef="#br1" timeOffset="37841.0904">18604 732 0,'91'-23'0,"69"69"0,92 22 16,23 24 0,45 22-1,92 24 1,23 22-1,-1 23 1,-67 0 0,-70-23-1,-114-45 1,-68-47 15,-70-22-31,-45-46 16,-23 0-1,-137-92 1,160 92 0</inkml:trace>
          <inkml:trace contextRef="#ctx0" brushRef="#br1" timeOffset="34162.3482">6773-435 0,'183'-160'0,"92"114"16,68 46-1,46-23 1,-23-23 0,-45 0 31,-47 24-47,-91-1 0,-91 46 31,-46-1-16,-24 70 1,-44 68 0,-47 46-1,23 23 1,46 0 0,-23-46-1,23-46 1,0-45-1,-23-92 1,23 0 0,-23-92-1,46-114 17,92 0-32,-115 206 15</inkml:trace>
        </inkml:traceGroup>
      </inkml:traceGroup>
    </inkml:traceGroup>
    <inkml:traceGroup>
      <inkml:annotationXML>
        <emma:emma xmlns:emma="http://www.w3.org/2003/04/emma" version="1.0">
          <emma:interpretation id="{92C18F4D-5A75-4B26-A836-C5459A6BC341}" emma:medium="tactile" emma:mode="ink">
            <msink:context xmlns:msink="http://schemas.microsoft.com/ink/2010/main" type="paragraph" rotatedBoundingBox="9067,3817 18975,3866 18968,5167 9060,5118" alignmentLevel="3"/>
          </emma:interpretation>
        </emma:emma>
      </inkml:annotationXML>
      <inkml:traceGroup>
        <inkml:annotationXML>
          <emma:emma xmlns:emma="http://www.w3.org/2003/04/emma" version="1.0">
            <emma:interpretation id="{4ACE6739-4043-4FDD-B013-E4E49424B5C5}" emma:medium="tactile" emma:mode="ink">
              <msink:context xmlns:msink="http://schemas.microsoft.com/ink/2010/main" type="inkBullet" rotatedBoundingBox="9067,3817 10760,3825 10753,5127 9060,5118"/>
            </emma:interpretation>
            <emma:one-of disjunction-type="recognition" id="oneOf1">
              <emma:interpretation id="interp5" emma:lang="it-IT" emma:confidence="0">
                <emma:literal>Lo</emma:literal>
              </emma:interpretation>
              <emma:interpretation id="interp6" emma:lang="it-IT" emma:confidence="0">
                <emma:literal>1o</emma:literal>
              </emma:interpretation>
              <emma:interpretation id="interp7" emma:lang="it-IT" emma:confidence="0">
                <emma:literal>Io</emma:literal>
              </emma:interpretation>
              <emma:interpretation id="interp8" emma:lang="it-IT" emma:confidence="0">
                <emma:literal>To</emma:literal>
              </emma:interpretation>
              <emma:interpretation id="interp9" emma:lang="it-IT" emma:confidence="0">
                <emma:literal>do</emma:literal>
              </emma:interpretation>
            </emma:one-of>
          </emma:emma>
        </inkml:annotationXML>
        <inkml:trace contextRef="#ctx0" brushRef="#br0" timeOffset="69493.6551">6567 2791 0,'69'23'0,"-23"-23"0,45 0 15,-22-46-15,22 1 0,-45-24 16,0 0 0,0-22-1,-23 22 1,-1-22-1,-22-1 1,0 69 0,0 0-1,0 23 17,0 23-17,0 115 32,23 182-47,0-137 16,23-46-1,-23 1 17,0-70-32,-46 1 31,-46-46-16,-45 0 1,-69-23 0,23 22-1,-1 1 1,70 23 0,45-23-1,46 0 1,92 0 15,45-23-15,69 0-1,-23 0 1,-69 0 0,-114 0 15,0 0-31,0 0 15,-45 0 1,45-69 0,0 69-1</inkml:trace>
        <inkml:trace contextRef="#ctx0" brushRef="#br0" timeOffset="70009.2834">7666 3272 0,'45'68'16,"1"1"-16,0 0 0,23-46 31,68-23-15,-91-23 0,-1-23-1,-45 0 1,-45-22-1,-47-1 1,23 46 0,1 46-1,45 0 17,23 45-32,23-22 15,23-23 1,-24 0 15,1-46-15,-23-114-1,0 137 1</inkml:trace>
      </inkml:traceGroup>
      <inkml:traceGroup>
        <inkml:annotationXML>
          <emma:emma xmlns:emma="http://www.w3.org/2003/04/emma" version="1.0">
            <emma:interpretation id="{82B57A07-799C-430A-B4F3-0EB3052DEA10}" emma:medium="tactile" emma:mode="ink">
              <msink:context xmlns:msink="http://schemas.microsoft.com/ink/2010/main" type="line" rotatedBoundingBox="11743,3978 18974,4014 18968,5163 11737,5127"/>
            </emma:interpretation>
          </emma:emma>
        </inkml:annotationXML>
        <inkml:traceGroup>
          <inkml:annotationXML>
            <emma:emma xmlns:emma="http://www.w3.org/2003/04/emma" version="1.0">
              <emma:interpretation id="{2773C880-0AA8-4161-AFF0-860492D1DCD1}" emma:medium="tactile" emma:mode="ink">
                <msink:context xmlns:msink="http://schemas.microsoft.com/ink/2010/main" type="inkWord" rotatedBoundingBox="11743,3978 18974,4014 18968,5163 11737,5127"/>
              </emma:interpretation>
              <emma:one-of disjunction-type="recognition" id="oneOf2">
                <emma:interpretation id="interp10" emma:lang="it-IT" emma:confidence="0">
                  <emma:literal>SCELTA</emma:literal>
                </emma:interpretation>
                <emma:interpretation id="interp11" emma:lang="it-IT" emma:confidence="0">
                  <emma:literal>SCESI TA</emma:literal>
                </emma:interpretation>
                <emma:interpretation id="interp12" emma:lang="it-IT" emma:confidence="0">
                  <emma:literal>SCELTI A</emma:literal>
                </emma:interpretation>
                <emma:interpretation id="interp13" emma:lang="it-IT" emma:confidence="0">
                  <emma:literal>SCESO TA</emma:literal>
                </emma:interpretation>
                <emma:interpretation id="interp14" emma:lang="it-IT" emma:confidence="0">
                  <emma:literal>SCELTA A</emma:literal>
                </emma:interpretation>
              </emma:one-of>
            </emma:emma>
          </inkml:annotationXML>
          <inkml:trace contextRef="#ctx0" brushRef="#br0" timeOffset="78075.7474">14393 2814 0,'-68'137'0,"22"47"16,23-24-1,23-69 1,23-45 0,-23 0-1,0-69 1,-23-114 0,-23-46-1,46 183 1</inkml:trace>
          <inkml:trace contextRef="#ctx0" brushRef="#br0" timeOffset="78388.2494">13844 2677 0,'137'0'15,"367"46"-15,-275-23 16,-92-23 0,-69 0-1,-68 0 1,0 0 0,0-69-1,46 23 1,-46 46-1</inkml:trace>
          <inkml:trace contextRef="#ctx0" brushRef="#br0" timeOffset="78919.5028">15514 2814 0,'-45'137'0,"-24"24"15,-68 22 1,22-23-1,70-91 1,45-69 0,0 0 15,45-69-15,47-114-1,22-46 1,-22 46-1,-24 46 1,-22 68 0,0 23-1,-23 46 1,23 69 0,68 68-1,23 46 1,24 0-1,-24-45 1,-46-47 0,-91-45-1,-23-46 1,-160-23 0,-91-46-1,-1 24 1,69 22-1,161 0 17,45 23-17,114 23 1,161 0 0,-70-46-1,-205 23 1</inkml:trace>
          <inkml:trace contextRef="#ctx0" brushRef="#br0" timeOffset="75933.151">9771 2357 0,'-23'0'0,"-91"22"0,-24 1 0,1 46 16,23 0-1,68-1 1,46 1 0,68 0-1,115-1 1,46-22-1,23 45 1,-69-22 0,-114 23 15,-115-24-31,-68 24 16,-92-24-1,-46 1 16,23-23-15,69-23 0,68-23-1,92-23 1,46-46 0,137-45-1,23-46 1,-206 160-1</inkml:trace>
          <inkml:trace contextRef="#ctx0" brushRef="#br0" timeOffset="76542.5299">10984 2402 0,'-23'-23'16,"-69"46"-16,-45 0 16,23 46-16,-24 22 0,70 47 31,22-1-31,69 0 31,68-22-15,92-47-1,23-22 1,0-46 0,-69 0-1,-68-46 1,-23-22 0,-23-47-1,-23 115 1</inkml:trace>
          <inkml:trace contextRef="#ctx0" brushRef="#br0" timeOffset="77341.3677">11579 2883 0,'160'-23'0,"23"23"0,-69-23 16,-91 23 0,-69-23-1,-114-23 17,-46 1-32,23-24 15,69 0 1,114 46-1,114 46 1,-45-46 0,91-22 15,92 22-15,-46 23-1,-115 0 1,-68-23-1,0-23 1,-23 46 0</inkml:trace>
          <inkml:trace contextRef="#ctx0" brushRef="#br0" timeOffset="77091.3661">11670 2608 0,'0'46'0,"-46"68"16,-45 24-16,45-1 16,69-23 31,46-22-47,114-23 0,23-24 15,0-45 16,-69 0-15,-69 0 0,-90 0-1,-93-68 1,-22-1 0,0-45-1,137 114 1</inkml:trace>
          <inkml:trace contextRef="#ctx0" brushRef="#br0" timeOffset="77731.9952">12906 2631 0,'23'23'16,"-46"69"-16,-46 45 0,-22 23 0,22 0 16,69-68-1,23-24 1,46-22 15,68 0-15,46-23-1,23 0 1,-69-23 0,-91 23-1,-23-23 1,-46 0-1,-46-23 1,23-92 0,46 115-1</inkml:trace>
        </inkml:traceGroup>
      </inkml:traceGroup>
    </inkml:traceGroup>
    <inkml:traceGroup>
      <inkml:annotationXML>
        <emma:emma xmlns:emma="http://www.w3.org/2003/04/emma" version="1.0">
          <emma:interpretation id="{FD40E67A-F1C0-448F-B1C8-86A8FA5E9076}" emma:medium="tactile" emma:mode="ink">
            <msink:context xmlns:msink="http://schemas.microsoft.com/ink/2010/main" type="paragraph" rotatedBoundingBox="11161,5180 33152,5067 33168,8257 11178,8371" alignmentLevel="4"/>
          </emma:interpretation>
        </emma:emma>
      </inkml:annotationXML>
      <inkml:traceGroup>
        <inkml:annotationXML>
          <emma:emma xmlns:emma="http://www.w3.org/2003/04/emma" version="1.0">
            <emma:interpretation id="{F51FCCF4-B14A-465A-A7BD-BE5354B76B61}" emma:medium="tactile" emma:mode="ink">
              <msink:context xmlns:msink="http://schemas.microsoft.com/ink/2010/main" type="line" rotatedBoundingBox="11161,5180 33152,5067 33168,8257 11178,8371"/>
            </emma:interpretation>
          </emma:emma>
        </inkml:annotationXML>
        <inkml:traceGroup>
          <inkml:annotationXML>
            <emma:emma xmlns:emma="http://www.w3.org/2003/04/emma" version="1.0">
              <emma:interpretation id="{F1865E44-B562-4894-83B2-3108A6269690}" emma:medium="tactile" emma:mode="ink">
                <msink:context xmlns:msink="http://schemas.microsoft.com/ink/2010/main" type="inkWord" rotatedBoundingBox="11227,4699 21566,5247 21482,6836 11143,6288"/>
              </emma:interpretation>
              <emma:one-of disjunction-type="recognition" id="oneOf3">
                <emma:interpretation id="interp15" emma:lang="it-IT" emma:confidence="0">
                  <emma:literal>OPERAZIONI</emma:literal>
                </emma:interpretation>
                <emma:interpretation id="interp16" emma:lang="it-IT" emma:confidence="0">
                  <emma:literal>operazioni</emma:literal>
                </emma:interpretation>
                <emma:interpretation id="interp17" emma:lang="it-IT" emma:confidence="0">
                  <emma:literal>OPERAZIONI;</emma:literal>
                </emma:interpretation>
                <emma:interpretation id="interp18" emma:lang="it-IT" emma:confidence="0">
                  <emma:literal>OPERAZIONE</emma:literal>
                </emma:interpretation>
                <emma:interpretation id="interp19" emma:lang="it-IT" emma:confidence="0">
                  <emma:literal>Operazioni</emma:literal>
                </emma:interpretation>
              </emma:one-of>
            </emma:emma>
          </inkml:annotationXML>
          <inkml:trace contextRef="#ctx0" brushRef="#br0" timeOffset="81812.1025">12448 3958 0,'69'69'0,"-69"45"0,-23 24 16,0 22 0,0-69-1,0-22 1,23-46 0,0-46-1,0-23 1,46-91-1,23 0 1,45-1 15,23 47-31,1 22 16,-1 69 0,-45 23-1,-47 23 16,-90 22-15,-70 1 0,-45 23-1,-23-1 1,91-22 0,47 0-1,136-1 1,69 1-1,69-1 1,-46-45 0,-68 0-1,-93-23 1,-22 0 0,-68-46 15,45-68-16,23 114 1</inkml:trace>
          <inkml:trace contextRef="#ctx0" brushRef="#br0" timeOffset="82489.8698">14050 4073 0,'-46'91'0,"-68"69"0,-46 1 0,-1-24 32,70-68-17,68-24 1,23-45-1,23-23 1,114-91 0,23-46-1,-22 0 1,-24 22 0,-45 70-1,-24 22 1,-45 46-1,0 23 1,46 91 0,23 46-1,0 1 1,45-24 15,-23-23-31,-45-45 16,-46-69-1,-114 0 1,-92-46 15,-46 0-15,23 24 0,69 44-1,114-22 1,115 23-1,114-68 1,23-1 0,-206 46-1</inkml:trace>
          <inkml:trace contextRef="#ctx0" brushRef="#br0" timeOffset="83051.3734">14485 4141 0,'68'0'0,"115"23"0,46 23 16,-46-23-1,-68 0 1,-69 0 0,-46 0-1,-115 45 1,-68 24 0,0 22-1,91-22 1,92-24-1,92-22 1,91 0 15,69-23-15,-92-23 0,-114-23-1,-115-92 1,-68 1-1,137 114 1</inkml:trace>
          <inkml:trace contextRef="#ctx0" brushRef="#br0" timeOffset="83254.4997">14942 4553 0,'252'23'0,"-92"0"16,-22-137 0,-138 114-1</inkml:trace>
          <inkml:trace contextRef="#ctx0" brushRef="#br0" timeOffset="83774.0349">15858 4187 0,'-23'115'16,"0"22"-16,23 0 0,0-22 15,23-70 1,23-22-1,22-23 17,24-68-17,45-70 17,-45 70-17,-70 45 1,1 46-1,23 45 1,23 24 0,22 22-1,47-22 1,45-46 0,-23-46-1,0-46 1,-91-69-1,-69-45 1,-92 0 0,-68 23-1,-23 91 1,23 46 0,22 91 15,70 47-16,91 22 1,68-23 0,69-45-1,23-92 1,0-69 0,-183 69-1</inkml:trace>
          <inkml:trace contextRef="#ctx0" brushRef="#br0" timeOffset="84384.3939">17620 4256 0,'-46'91'0,"0"70"15,-23-1-15,47-69 16,-1-45 0,23-46-1,23-46 1,22-91 0,-45 0 15,23-1-16,0 138 1,-23 0 0,46 92-1,45 68 1,47 0 0,-24-68 15,23-69-31,-68-46 31,0-69-15,-46-91-1,-92-23 1,23 69 0,-22 68-1,22 46 1,23 69-1,46 46 1,45-24 0,70-68-1,-138 0 1</inkml:trace>
          <inkml:trace contextRef="#ctx0" brushRef="#br0" timeOffset="84681.2708">18878 4233 0,'0'46'0,"-23"114"16,-22 46-16,22-23 15,0-46 1,23-68-1,23-46 1,-23-23 0,0-115 15,0-114 0,0 229-15</inkml:trace>
          <inkml:trace contextRef="#ctx0" brushRef="#br0" timeOffset="85071.8983">18764 3615 0,'0'0'0</inkml:trace>
          <inkml:trace contextRef="#ctx0" brushRef="#br0" timeOffset="79752.5176">8947 4141 0,'46'23'16,"45"-46"-16,1-68 0,-23-1 0,-92 47 31,-46-24-15,-23 46-1,-68 46 1,-23 91-1,69 1 1,22 45 0,92 0-1,92-23 1,68-22 0,92-69-1,22-69 1,1-46-1,-115-45 1,-114-1 0,-69 1 31,-114-46-47,-24 45 15,-44 24 1,44 68-1,70 91 1,114 24 0,114-46-1,-137-46 1</inkml:trace>
          <inkml:trace contextRef="#ctx0" brushRef="#br0" timeOffset="80096.2698">10434 3935 0,'0'92'0,"0"68"0,0 0 16,0-22 0,0-47 15,0-22-15,0-46-1,-22-46 1,-24-137-1,23-46 1,23 206 0</inkml:trace>
          <inkml:trace contextRef="#ctx0" brushRef="#br0" timeOffset="80408.7718">10091 3821 0,'115'-23'0,"91"46"16,45 23-16,-68 22 15,-114-22 1,-46 0 0,-69 0-1,-91-23 1,-69 22-1,0-22 17,69 0-17,228-92 1,115 1 0,-206 68-1</inkml:trace>
          <inkml:trace contextRef="#ctx0" brushRef="#br0" timeOffset="80783.7742">11373 3913 0,'-23'68'0,"0"69"16,-23 1-16,0-24 15,69-68 1,46 0 0,45 0 15,69-46-31,0 0 31,69 0-15,-183 0 15,-69 0-31,-23-23 31,-137-46-31,22-23 16,-45-22 0,183 114-1</inkml:trace>
          <inkml:trace contextRef="#ctx0" brushRef="#br0" timeOffset="81018.1507">11373 4164 0,'183'0'0,"-23"0"0,-46 23 0,-45-46 31,-46 23-15,-92-46 0,-91-22-1,-23-1 1,183 69 0</inkml:trace>
          <inkml:trace contextRef="#ctx0" brushRef="#br0" timeOffset="81190.0268">11327 3890 0,'343'-69'16,"-183"69"-16,-68 0 31,-46-23-31,-46 23 31</inkml:trace>
        </inkml:traceGroup>
        <inkml:traceGroup>
          <inkml:annotationXML>
            <emma:emma xmlns:emma="http://www.w3.org/2003/04/emma" version="1.0">
              <emma:interpretation id="{3EF5A0A8-824F-4ADB-8360-30FBD80A79B1}" emma:medium="tactile" emma:mode="ink">
                <msink:context xmlns:msink="http://schemas.microsoft.com/ink/2010/main" type="inkWord" rotatedBoundingBox="25486,5107 33152,5067 33168,8257 25503,8297"/>
              </emma:interpretation>
              <emma:one-of disjunction-type="recognition" id="oneOf4">
                <emma:interpretation id="interp20" emma:lang="it-IT" emma:confidence="0">
                  <emma:literal>GEORGES</emma:literal>
                </emma:interpretation>
                <emma:interpretation id="interp21" emma:lang="it-IT" emma:confidence="0">
                  <emma:literal>GEORGE:</emma:literal>
                </emma:interpretation>
                <emma:interpretation id="interp22" emma:lang="it-IT" emma:confidence="0">
                  <emma:literal>GEORGES:</emma:literal>
                </emma:interpretation>
                <emma:interpretation id="interp23" emma:lang="it-IT" emma:confidence="0">
                  <emma:literal>GEORGE":</emma:literal>
                </emma:interpretation>
                <emma:interpretation id="interp24" emma:lang="it-IT" emma:confidence="0">
                  <emma:literal>TEOR;"</emma:literal>
                </emma:interpretation>
              </emma:one-of>
            </emma:emma>
          </inkml:annotationXML>
          <inkml:trace contextRef="#ctx0" brushRef="#br2" timeOffset="14851.6618">23661 3478 0,'-92'23'16,"-68"45"-16,-23 24 0,23 45 16,23 23-1,68 23 1,46 0 15,92-45-15,68-24-1,46-68 1,23-23 0,-23-69-1,-46 0 1,-68-22-1,-92-1 1,-46 0 0,-45 24-1,22-1 1,47 46 0,22-23-1,46 23 1,45 23-1,93-46 1,22-46 0,-23 1 15,-69-1-15,-22 23-1,-46 0 1,-23 24-1,-23 22 1,0 45 0,-23 70-1,1 22 1,22 46 0,46-68-1,45-24 1,69-45-1,47-46 1,-1-23 0,-23-23-1,-92 23 1,-90 23 0,-70-23 30,-91 1-46,0-24 16,183 46 0</inkml:trace>
          <inkml:trace contextRef="#ctx0" brushRef="#br2" timeOffset="15101.6634">23935 4210 0,'115'-46'0,"45"23"16,46 0-16,-23 1 15,-92 22 1,-68-23 0,-46 0-1,-137-23 1,-69-23-1,229 69 17</inkml:trace>
          <inkml:trace contextRef="#ctx0" brushRef="#br2" timeOffset="15273.5395">23958 3775 0,'275'-91'0,"68"22"16,-23 69 0,-114-46-1,-91 23 1,-115 23 0</inkml:trace>
          <inkml:trace contextRef="#ctx0" brushRef="#br2" timeOffset="15679.7921">24988 4485 0,'206'91'0,"-46"-68"16,23-46-16,-46-68 31,-22-1-15,-69-45-1,-46-1 1,-46 24 0,-69-23 15,-68 91-31,0 69 15,23 68 1,69 70 0,68-24 15,68 0-31,139-45 16,44-115-1,-228 23 1</inkml:trace>
          <inkml:trace contextRef="#ctx0" brushRef="#br2" timeOffset="16465.9331">26155 3867 0,'252'-69'0,"-23"69"16,-1 0 0,-67 0-1,-70-23 1,-68 46-1,-115 23 1,-114 0 0,1 22-1,-1 47 1,23 45 31,183-137-32,0-23 1,68 0 0,92 23-1,46 0 1,-23-1 0,-68-22-1,-47-22 1,1-24-1,-46-46 1,-23 92 0</inkml:trace>
          <inkml:trace contextRef="#ctx0" brushRef="#br2" timeOffset="16007.9192">26315 3729 0,'-46'184'0,"24"21"15,-1 1 1,-23-45 0,69-70-1,-23-45 1,23-23 15,-23-92-15,-46-160-1,46 229 1</inkml:trace>
          <inkml:trace contextRef="#ctx0" brushRef="#br2" timeOffset="16747.1849">27436 3775 0,'23'92'16,"-23"45"-16,-23 23 0,-22 0 16,45-45 15,0-46-16,0-47 1,23-44 0,68-184-1,-91 206 1</inkml:trace>
          <inkml:trace contextRef="#ctx0" brushRef="#br2" timeOffset="17215.9379">28123 3638 0,'91'0'0,"-136"23"0,-93 23 16,-22-1-16,23 47 0,68-23 16,69 22-1,92 1 17,160 22-17,45 0 1,-205-45-1,-70-23 1,-90 23 0,-92-1-1,-46-22 1,68 0 0,47-46-1,114-46 16,91-68-15,-114 114 0</inkml:trace>
          <inkml:trace contextRef="#ctx0" brushRef="#br2" timeOffset="20034.32">27734 4828 0,'-23'69'0,"-91"22"0,-115 115 15,-69 0 1,1 23 0,-24 0-1,47 22 1,-1-22 0,115-69-1,69-45 1,68-70-1,23-45 1,23 0 15,91-91-15,-91-1 0,-23 92-1</inkml:trace>
        </inkml:traceGroup>
        <inkml:traceGroup>
          <inkml:annotationXML>
            <emma:emma xmlns:emma="http://www.w3.org/2003/04/emma" version="1.0">
              <emma:interpretation id="{48D8D999-C553-4BD7-8D32-EB9C9B9A5B3D}" emma:medium="tactile" emma:mode="ink">
                <msink:context xmlns:msink="http://schemas.microsoft.com/ink/2010/main" type="inkWord" rotatedBoundingBox="31368,5145 33190,5218 33148,6263 31326,6190"/>
              </emma:interpretation>
              <emma:one-of disjunction-type="recognition" id="oneOf5">
                <emma:interpretation id="interp25" emma:lang="it-IT" emma:confidence="0">
                  <emma:literal>ICONA</emma:literal>
                </emma:interpretation>
                <emma:interpretation id="interp26" emma:lang="it-IT" emma:confidence="0">
                  <emma:literal>ILDA</emma:literal>
                </emma:interpretation>
                <emma:interpretation id="interp27" emma:lang="it-IT" emma:confidence="0">
                  <emma:literal>ILVA</emma:literal>
                </emma:interpretation>
                <emma:interpretation id="interp28" emma:lang="it-IT" emma:confidence="0">
                  <emma:literal>icon</emma:literal>
                </emma:interpretation>
                <emma:interpretation id="interp29" emma:lang="it-IT" emma:confidence="0">
                  <emma:literal>iat</emma:literal>
                </emma:interpretation>
              </emma:one-of>
            </emma:emma>
          </inkml:annotationXML>
          <inkml:trace contextRef="#ctx0" brushRef="#br2" timeOffset="17512.8148">28718 3569 0,'23'46'0,"-46"137"0,0 23 16,23 0 0,0-46-1,23-45 1,0-47-1,-23-68 17,23-68-17,22-115 1,-45 183 0</inkml:trace>
          <inkml:trace contextRef="#ctx0" brushRef="#br2" timeOffset="18200.3192">29381 3661 0,'92'-46'0,"-23"23"16,-252 46-16,91 69 15,1 91-15,45-23 0,46 69 0,91-138 31,1-22-15,22-92 0,1-23-1,-24-45 1,-45 22 0,-46 46-1,23 0 1,0 46-1,22 23 1,24 68 0,23-45-1,22-23 1,-22-46 0,-1-46-1,-22-46 1,-69-68-1,-23 46 1,-69 22 0,-22 47-1,-23 67 17,45 70-17,46 22 1,92-22-1,-46-92 1</inkml:trace>
          <inkml:trace contextRef="#ctx0" brushRef="#br2" timeOffset="19159.3144">29931 3569 0,'-23'69'15,"0"22"-15,-23 70 0,-23 22 32,-22-23-17,22 0 1,1-68-1,45-24 1,23-22 0,0-46-1,46-46 1,45-68 0,-22-23-1,-1-24 1,-22 1-1,-23 23 1,0 22 0,0 47-1,0 22 1,0 23 15,-23 23-15,22 23-1,24 46 1,23 68 0,22 23-1,24 0 17,-24-45-17,1-24 1,-69-45-1,-23-23 1,-46-23 0,-68-46-1,45-45 1,-23 22 0,92 69-1</inkml:trace>
          <inkml:trace contextRef="#ctx0" brushRef="#br2" timeOffset="19362.4407">29587 4118 0,'92'-22'15,"45"44"-15,92 1 0,-69 23 47,-22 0-47,-116-69 16,-22 23-1</inkml:trace>
        </inkml:traceGroup>
      </inkml:traceGroup>
    </inkml:traceGroup>
    <inkml:traceGroup>
      <inkml:annotationXML>
        <emma:emma xmlns:emma="http://www.w3.org/2003/04/emma" version="1.0">
          <emma:interpretation id="{8CCBC02F-AC2F-41FD-BD31-3AE920E52EDC}" emma:medium="tactile" emma:mode="ink">
            <msink:context xmlns:msink="http://schemas.microsoft.com/ink/2010/main" type="paragraph" rotatedBoundingBox="2539,7025 19038,7025 19038,9199 2539,919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A46C4D3-100E-41D5-A179-01F004ADE427}" emma:medium="tactile" emma:mode="ink">
              <msink:context xmlns:msink="http://schemas.microsoft.com/ink/2010/main" type="line" rotatedBoundingBox="2539,7025 19038,7025 19038,9199 2539,9199"/>
            </emma:interpretation>
          </emma:emma>
        </inkml:annotationXML>
        <inkml:traceGroup>
          <inkml:annotationXML>
            <emma:emma xmlns:emma="http://www.w3.org/2003/04/emma" version="1.0">
              <emma:interpretation id="{A3523D77-EE6B-4960-9986-7636C0B35812}" emma:medium="tactile" emma:mode="ink">
                <msink:context xmlns:msink="http://schemas.microsoft.com/ink/2010/main" type="inkWord" rotatedBoundingBox="2647,6402 11292,7722 11053,9286 2409,7966">
                  <msink:destinationLink direction="with" ref="{D3A9F04F-F707-41DA-9BD7-8B261459C6E1}"/>
                </msink:context>
              </emma:interpretation>
              <emma:one-of disjunction-type="recognition" id="oneOf6">
                <emma:interpretation id="interp30" emma:lang="it-IT" emma:confidence="0">
                  <emma:literal>ritroso</emma:literal>
                </emma:interpretation>
                <emma:interpretation id="interp31" emma:lang="it-IT" emma:confidence="0">
                  <emma:literal>morissero</emma:literal>
                </emma:interpretation>
                <emma:interpretation id="interp32" emma:lang="it-IT" emma:confidence="0">
                  <emma:literal>worosse2.</emma:literal>
                </emma:interpretation>
                <emma:interpretation id="interp33" emma:lang="it-IT" emma:confidence="0">
                  <emma:literal>worrosse2.</emma:literal>
                </emma:interpretation>
                <emma:interpretation id="interp34" emma:lang="it-IT" emma:confidence="0">
                  <emma:literal>morisse?</emma:literal>
                </emma:interpretation>
              </emma:one-of>
            </emma:emma>
          </inkml:annotationXML>
          <inkml:trace contextRef="#ctx0" brushRef="#br0" timeOffset="3501">1419 5400 0,'0'23'0,"0"0"0,0-46 0,-23 0 16,-46 69-16,46 22 0,23 70 0,0-1 16,23 23-1,23-45 1,45-1 0,24-68-1,22-23 1,-23-69-1,-68 23 1,-46-23 0,-23-22-1,-22-24 1,-47 46 0,46 23-1,23 0 1,23 23-1,46 23 1,91-23 0,1-23 15,-1-22-15,-45 22-1,-47-46 1,-22 1-1,-23-24 1,-23 46 0,23 23-1,0 0 1,0 23 0,0 0-1,23 46 1,-23 46-1,0-1 1,0 24 0,23 22-1,-23-23 1,23-22 0,-23-69-1,0-23 1,0 0-1,-23-69 17,-23-91-17,1 23 1,-1 45 0,69 1-1,91-1 1,23 92-1,47 0 1,-1 46 0,-92 23-1,-91-24 32,-69 24-47,-68 0 16,0-1-1,45 1 1,47-23 0,113 22-1,47-22 1,45 0 0,-69 0-1,-22-24 1,-69-22-1,-23-22 1,23-70 0,23-45-1,-23 137 1</inkml:trace>
          <inkml:trace contextRef="#ctx0" brushRef="#br0" timeOffset="4563.5068">3158 5743 0,'0'23'0,"-46"91"0,0 24 16,46-47-1,46-22 1,45-23-1,47-23 1,-24-23 0,-22 0-1,-92 0 1,-92-92 0,-45 23-1,-23 1 16,22-24-15,24 24 0,68 22-1,69 46 1,0 0 0,69 0-1,68 0 1,0 0-1,-69 0 1,-68 0 0,-68-46-1,-70 0 1,-22-22 0,0-24-1,68 23 1,69 92-1,0-23 1,69-23 0,91 23 15,69 23-15,-69-46-1,0 23 1,-23-22-1,-45 44 1,-69 24 0,-23-46-1,0 0 1,-23 0 0,-92 0-1,1 46 1,45-23-1,46 0 1,46 23 0,92 22-1,68 24 1,0-1 0,-69-22 15,-68 0-16,-69-24 1,-68 1 0,-24-23-1,1 0 1,22-23 0,46 0-1,138-92 1,-92 92-1</inkml:trace>
          <inkml:trace contextRef="#ctx0" brushRef="#br0" timeOffset="5360.3869">4554 5537 0,'-23'-23'0,"-92"0"0,24 46 15,-1 23-15,69-23 16,23 23 0,92 22-1,68 24 16,137 45-15,-113-45 0,-162-46-1,-67-24 1,-93 1 0,1 0-1,0 0 1,68 0-1,92 0 1,137-46 15,69-23-15,-46 46 0,-46 46-1,-137-23 1,0-23-1,0 0 1,0 0 0,46 23-1,69 0 1,45-46 0,23 0-1,-92-23 1,-45 0-1,-69-68 1,-68-23 0,-47 45-1,1 23 1,23 92 15,45 46-15,92 68-1,91 69 1,69-91 0,-183-115-1</inkml:trace>
          <inkml:trace contextRef="#ctx0" brushRef="#br0" timeOffset="1829.1143">-92 5469 0,'-23'22'0,"46"47"15,-23 251-15,0-136 16,-23-47-1,23-23 1,0-68 0,0-46-1,23-46 1,46-137 0,45-46-1,1-45 1,22 205-1,-68 92 1,-46 0 0,-23 0-1,45 91 1,-67 69 15,22 0-31,0-45 31,45-47-31,1-68 32,0-46-17,22 0 1,-45-114 0,0-23-1,-46 68 1,0-45-1,1 45 1,-1 24 0,23 22-1,0 46 1,23 23 0,-1 0-1,24 23 1,-46-46 15</inkml:trace>
          <inkml:trace contextRef="#ctx0" brushRef="#br0" timeOffset="73589.386">6430 5903 0,'23'-23'0,"0"1"16,45-1-16,70 23 0,45 0 0,23 23 16,-92-1-1,-45 24 1,-46 0 0,-69 68-1,-46 24 16,-114 22-15,0 23 0,23-23-1,46 0 1,91-45 0,46-24 15,69 24-31,114-47 15,69-22 1,-23 0 0,-92-46-1,-91 0 1,-46 0 0,0 0-1,-23-23 1,-23 0-1,69-23 1,-23 46 0</inkml:trace>
          <inkml:trace contextRef="#ctx0" brushRef="#br0" timeOffset="74058.139">8009 7253 0,'0'69'15,"23"0"-15,68-23 0,1-24 16,-1-44 0,-22-1-1,-69 0 17,-23 0-17,-46-23 1,-22 23-1,45 46 1,23-23 0,23 46-1,69 0 1,68-1 0,-22-136-1,-115 91 1</inkml:trace>
        </inkml:traceGroup>
        <inkml:traceGroup>
          <inkml:annotationXML>
            <emma:emma xmlns:emma="http://www.w3.org/2003/04/emma" version="1.0">
              <emma:interpretation id="{5F8A5BCC-FB57-43AD-8DFE-00A714C16F19}" emma:medium="tactile" emma:mode="ink">
                <msink:context xmlns:msink="http://schemas.microsoft.com/ink/2010/main" type="inkWord" rotatedBoundingBox="11738,7551 19038,7551 19038,9199 11738,9199"/>
              </emma:interpretation>
              <emma:one-of disjunction-type="recognition" id="oneOf7">
                <emma:interpretation id="interp35" emma:lang="it-IT" emma:confidence="0">
                  <emma:literal>SCELTA</emma:literal>
                </emma:interpretation>
                <emma:interpretation id="interp36" emma:lang="it-IT" emma:confidence="0">
                  <emma:literal>scritto</emma:literal>
                </emma:interpretation>
                <emma:interpretation id="interp37" emma:lang="it-IT" emma:confidence="0">
                  <emma:literal>scritta</emma:literal>
                </emma:interpretation>
                <emma:interpretation id="interp38" emma:lang="it-IT" emma:confidence="0">
                  <emma:literal>scritte</emma:literal>
                </emma:interpretation>
                <emma:interpretation id="interp39" emma:lang="it-IT" emma:confidence="0">
                  <emma:literal>santo</emma:literal>
                </emma:interpretation>
              </emma:one-of>
            </emma:emma>
          </inkml:annotationXML>
          <inkml:trace contextRef="#ctx0" brushRef="#br0" timeOffset="90961.5869">9885 5949 0,'-91'23'16,"-92"0"-16,0 0 0,22 0 31,47 22-15,68-22-1,46 0 1,92 23-1,159 23 1,47-1 0,-46 24-1,-69 22 1,-137-22 0,-69-24-1,-69 1 1,-68-23-1,-69-23 1,0-23 0,23-23 15,46 23-31,114-23 16,115-46-1,160-22 16,-229 91-15</inkml:trace>
          <inkml:trace contextRef="#ctx0" brushRef="#br0" timeOffset="91833.6632">11144 6155 0,'46'-23'16,"-161"69"-16,-22-23 0,0 45 0,22 1 15,47 23 1,45-1 0,68 1-1,70-1 1,91-22-1,45-23 1,-67-46 0,-24-69-1,-69-45 1,-22-47 0,-46 1-1,23 23 1,-1 68-1,24 69 1,-69 0 15,0 23-31,0 23 16,-46 68 0,0 1-1,24 22 1,44-45 15,70-24-15,68 1-1,46-46 1,23 0 0,-69-23-1,-68-23 1,-69 23-1,-46 0 1,-69 0 0,-68-23-1,23-46 1,-1-22 0,138 91 62</inkml:trace>
          <inkml:trace contextRef="#ctx0" brushRef="#br0" timeOffset="92061.2055">11807 6384 0,'115'0'16,"228"69"-16,-206-47 16,-68-22-1,-69-22 1,-69-1 0,-114-69-1,-23 1 1,206 91-1</inkml:trace>
          <inkml:trace contextRef="#ctx0" brushRef="#br0" timeOffset="92248.7067">12036 6018 0,'412'-69'0,"-160"92"16,-69-46 0,-69 0-1,-114 23 1</inkml:trace>
          <inkml:trace contextRef="#ctx0" brushRef="#br0" timeOffset="92623.7091">13226 6064 0,'23'68'16,"-46"24"-16,-45 45 0,-24 23 16,46-23-1,46-68 16,69 0-15,68-23 15,46-1-15,-45-22 0,-24-23-1,-68 23 1,-23-23-1,-46 0 1,0-46 0,46-68-1,-23 114 1</inkml:trace>
          <inkml:trace contextRef="#ctx0" brushRef="#br0" timeOffset="93670.5908">13981 6269 0,'115'0'0,"68"23"0,68 23 15,-22-23 1,0-23 0,-46-23-1,0 0 1,-68 0 0,-70 23-1,-22 23 1,-46 46-1,-45 137 1,-1-46 15,23-46-31,1 1 32,22-69-17,0-23 1,23-23-1,23-69 1,45-68 0,24-47-1,45 24 1,-22 46 0,-47 68-1,-22 23 1,23 69-1,-1 68 1,24 47 15,-1-24-31,47 0 32,-47-45-32,-45-69 15,-46-23 16,-92-23-15,-91-23 0,-45 46-1,-1 0 1,46 23 0,114 0-1,69-23 1</inkml:trace>
          <inkml:trace contextRef="#ctx0" brushRef="#br0" timeOffset="92936.2111">14439 6247 0,'23'183'0,"-46"-46"0,-23 23 15,46-45 1,23-24 0,-23-68 15,0-23-15,-69-183-1,-22 23 1,91 160-1</inkml:trace>
          <inkml:trace contextRef="#ctx0" brushRef="#br0" timeOffset="94701.8474">9153 7253 0,'252'-45'0,"-46"68"16,68 45 0,-22-22-1,-69 0 1,-114 0 0,-92-24-1,-92 1 1,-136 0-1,-47-23 1,92 46 0,92-23-1,91-23 17,114 0-17,138-46 1,46-45-1,-275 91 1</inkml:trace>
        </inkml:traceGroup>
      </inkml:traceGroup>
    </inkml:traceGroup>
    <inkml:traceGroup>
      <inkml:annotationXML>
        <emma:emma xmlns:emma="http://www.w3.org/2003/04/emma" version="1.0">
          <emma:interpretation id="{3F32B8B5-F5F0-464D-9F91-FBDB511EAE0E}" emma:medium="tactile" emma:mode="ink">
            <msink:context xmlns:msink="http://schemas.microsoft.com/ink/2010/main" type="paragraph" rotatedBoundingBox="12059,8924 21692,8924 21692,10160 12059,10160" alignmentLevel="4"/>
          </emma:interpretation>
        </emma:emma>
      </inkml:annotationXML>
      <inkml:traceGroup>
        <inkml:annotationXML>
          <emma:emma xmlns:emma="http://www.w3.org/2003/04/emma" version="1.0">
            <emma:interpretation id="{C5E87D0B-A7E1-43A1-AEE8-02546AFE7F23}" emma:medium="tactile" emma:mode="ink">
              <msink:context xmlns:msink="http://schemas.microsoft.com/ink/2010/main" type="inkBullet" rotatedBoundingBox="12059,8924 12288,8924 12288,9702 12059,9702"/>
            </emma:interpretation>
            <emma:one-of disjunction-type="recognition" id="oneOf8">
              <emma:interpretation id="interp40" emma:lang="it-IT" emma:confidence="0">
                <emma:literal>•</emma:literal>
              </emma:interpretation>
            </emma:one-of>
          </emma:emma>
        </inkml:annotationXML>
        <inkml:trace contextRef="#ctx0" brushRef="#br0" timeOffset="94311.2199">9611 7299 0,'0'23'15,"0"92"-15,0 68 0,0 0 16,0-23 15,23-92-15,-23-22-1,0-46 1,-23 0 0,-69-46-1,-22-114 1,114 160-1</inkml:trace>
      </inkml:traceGroup>
      <inkml:traceGroup>
        <inkml:annotationXML>
          <emma:emma xmlns:emma="http://www.w3.org/2003/04/emma" version="1.0">
            <emma:interpretation id="{FA77DB8F-17F2-4B99-8ECD-6CB0D8E63DEB}" emma:medium="tactile" emma:mode="ink">
              <msink:context xmlns:msink="http://schemas.microsoft.com/ink/2010/main" type="line" rotatedBoundingBox="13272,8993 21692,8993 21692,10160 13272,10160"/>
            </emma:interpretation>
          </emma:emma>
        </inkml:annotationXML>
        <inkml:traceGroup>
          <inkml:annotationXML>
            <emma:emma xmlns:emma="http://www.w3.org/2003/04/emma" version="1.0">
              <emma:interpretation id="{A70F24A1-7958-40A6-A07B-A150274593AF}" emma:medium="tactile" emma:mode="ink">
                <msink:context xmlns:msink="http://schemas.microsoft.com/ink/2010/main" type="inkWord" rotatedBoundingBox="17024,9130 21692,9130 21692,10160 17024,10160"/>
              </emma:interpretation>
              <emma:one-of disjunction-type="recognition" id="oneOf9">
                <emma:interpretation id="interp41" emma:lang="it-IT" emma:confidence="0">
                  <emma:literal>PARAMETRI</emma:literal>
                </emma:interpretation>
                <emma:interpretation id="interp42" emma:lang="it-IT" emma:confidence="0">
                  <emma:literal>DRAM ETERI</emma:literal>
                </emma:interpretation>
                <emma:interpretation id="interp43" emma:lang="it-IT" emma:confidence="0">
                  <emma:literal>DRAM ETTARI</emma:literal>
                </emma:interpretation>
                <emma:interpretation id="interp44" emma:lang="it-IT" emma:confidence="0">
                  <emma:literal>PARAMETRI)</emma:literal>
                </emma:interpretation>
                <emma:interpretation id="interp45" emma:lang="it-IT" emma:confidence="0">
                  <emma:literal>DRAM ESTRI</emma:literal>
                </emma:interpretation>
              </emma:one-of>
            </emma:emma>
          </inkml:annotationXML>
          <inkml:trace contextRef="#ctx0" brushRef="#br0" timeOffset="97377.6514">14393 7665 0,'23'115'0,"-46"22"16,0 0-16,23 1 16,0-70-1,23-68 1,-23 0 0,46-68-1,-23-93 1,-23 1 15,23 69-15,-23 45-1,0 46 1,23 0 0,-1 46-1,47 22 1,23 1-1,-1-69 1,24-23 0,-1-45-1,-22-24 1,-47 23 15,-22 24-15,-23 45-1,0 0 1,-23 114 0,0 69 15,1-23-31,22-22 31,0-47-15,0-68-1,0-23 1,22-69 0,24-91-1,-46 160 1</inkml:trace>
          <inkml:trace contextRef="#ctx0" brushRef="#br0" timeOffset="98237.0319">15423 7986 0,'275'0'0,"-115"23"16,-46-23-1,-45 0 1,-115-46-1,-68-23 17,-47 1-32,-22-1 15,46 0 17,46 23-32,91 46 15,68 0 16,161 0-15,114 0 0,-160 0 15,-45 0-15,-47 0-1,-68-22 1,0-1-1,-23 0 1,46 0 0,-46 23-1</inkml:trace>
          <inkml:trace contextRef="#ctx0" brushRef="#br0" timeOffset="97768.2789">15766 7665 0,'46'115'0,"-46"22"0,-46 0 15,23 1 1,23-24-1,23-45 1,23-46 0,45-1-1,70 1 1,22-23 0,-23 0-1,-69 0 1,-45-23-1,-69 1 17,-137-47-17,-46-45 1,206 114 0</inkml:trace>
          <inkml:trace contextRef="#ctx0" brushRef="#br0" timeOffset="98549.5339">16819 7665 0,'23'46'0,"0"23"15,-46 68-15,23 0 0,-23 46 16,46-45 0,-23-47-1,23-22 1,-46-69-1,-23-69 17,-23-91-17,69 160 1</inkml:trace>
          <inkml:trace contextRef="#ctx0" brushRef="#br0" timeOffset="98799.5355">16773 7665 0,'252'-68'0,"-115"45"15,-45 23 1,-47 0-1,-68-23 1,1 0 0,-1 0 15,23 23-15</inkml:trace>
          <inkml:trace contextRef="#ctx0" brushRef="#br0" timeOffset="99489.9732">17528 7505 0,'23'69'0,"-23"22"16,-23 92-16,0-22 15,23 22 1,0-46-1,23-68 17,-46-47-17,23-22 1,-68-91 0,-24-115-1,46 23 1,69 46-1,46 22 1,68 24 0,46 22-1,0 46 1,-45 46 0,-93 0-1,-45 23 1,-91-1 15,-69 24-15,22-23-1,24 23 1,68-24 0,92 24-1,91 22 1,46 24-1,-45-46 1,-47-24 15,-91-45-15,0 0 0,-23-23-1,-23-22 1,46-70-1,115-22 1,-115 137 15</inkml:trace>
          <inkml:trace contextRef="#ctx0" brushRef="#br0" timeOffset="99661.8493">18649 7505 0,'161'160'16,"-70"69"-16,-22 69 15,-1-92 1,-68-206 15</inkml:trace>
          <inkml:trace contextRef="#ctx0" brushRef="#br0" timeOffset="95279.9761">10915 7437 0,'0'137'0,"-23"-23"0,-46 24 16,-22 22-1,68-92 1,0-45 15,46-23-31,0-46 16,23-91-1,22-23 1,1 23 0,23 22-1,-1 24 17,1 68-32,22 46 15,0 45 1,1 47-1,-1-1 1,-45-22 0,-46-1 15,-92-45-15,-68-23-1,-92-46 1,-23 23-1,23 23 1,92 0 0,69-23-1,136 23 1,115-92 0,-183 69-1</inkml:trace>
          <inkml:trace contextRef="#ctx0" brushRef="#br0" timeOffset="96014.3558">11990 7528 0,'23'92'0,"-46"22"16,1 23-16,-1-22 15,23-47 17,0-22-32,0-46 15,0-23 1,0-45-1,0-70 1,23-22 15,22 23-15,47 45 0,22 24 15,46 68-31,1 23 15,-24 22 1,-68 24 0,-46 0-1,-92-24 1,-91-22 0,-46 0-1,46-23 1,68 23-1,92 23 1,69 45 0,114 24-1,23-1 1,-46-22 0,-69-24-1,-68-68 16,-46 0 1,-45-91-32,45-47 15,46 1 1,-23 137 0</inkml:trace>
          <inkml:trace contextRef="#ctx0" brushRef="#br0" timeOffset="96654.9849">13478 7597 0,'-23'183'15,"-69"-46"-15,-22 23 16,0-22 15,91-93-15,0-45-1,23 0 1,23-114 0,68-92-1,-22 23 1,22 23-1,1 45 1,-46 70 0,-46 45-1,46 22 1,22 93 0,1 68-1,22 0 16,24-23-31,-47-23 47,-45-91-47,-46-23 16,-91-46 0,-69-23-1,-46 1 1,46 45-1,46 0 1,91 45 0,92 1-1,68-46 1,46-46 0,-160 46-1</inkml:trace>
        </inkml:traceGroup>
      </inkml:traceGroup>
    </inkml:traceGroup>
    <inkml:traceGroup>
      <inkml:annotationXML>
        <emma:emma xmlns:emma="http://www.w3.org/2003/04/emma" version="1.0">
          <emma:interpretation id="{952BE8AA-B3ED-46F5-BB39-A4311A473FFA}" emma:medium="tactile" emma:mode="ink">
            <msink:context xmlns:msink="http://schemas.microsoft.com/ink/2010/main" type="paragraph" rotatedBoundingBox="6879,9371 32652,9155 32687,13396 6915,13612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7D895E3-1285-4446-A951-76C413948A51}" emma:medium="tactile" emma:mode="ink">
              <msink:context xmlns:msink="http://schemas.microsoft.com/ink/2010/main" type="line" rotatedBoundingBox="25734,9111 32457,9209 32439,10455 25716,10357"/>
            </emma:interpretation>
          </emma:emma>
        </inkml:annotationXML>
        <inkml:traceGroup>
          <inkml:annotationXML>
            <emma:emma xmlns:emma="http://www.w3.org/2003/04/emma" version="1.0">
              <emma:interpretation id="{16162390-DD57-4DF2-AF74-64C866C29ADA}" emma:medium="tactile" emma:mode="ink">
                <msink:context xmlns:msink="http://schemas.microsoft.com/ink/2010/main" type="inkWord" rotatedBoundingBox="25734,9111 32457,9209 32439,10455 25716,10357"/>
              </emma:interpretation>
              <emma:one-of disjunction-type="recognition" id="oneOf10">
                <emma:interpretation id="interp46" emma:lang="it-IT" emma:confidence="0">
                  <emma:literal>MODELLO</emma:literal>
                </emma:interpretation>
                <emma:interpretation id="interp47" emma:lang="it-IT" emma:confidence="0">
                  <emma:literal>MODERALO</emma:literal>
                </emma:interpretation>
                <emma:interpretation id="interp48" emma:lang="it-IT" emma:confidence="0">
                  <emma:literal>MODERO</emma:literal>
                </emma:interpretation>
                <emma:interpretation id="interp49" emma:lang="it-IT" emma:confidence="0">
                  <emma:literal>MORDERLO</emma:literal>
                </emma:interpretation>
                <emma:interpretation id="interp50" emma:lang="it-IT" emma:confidence="0">
                  <emma:literal>MODERINO</emma:literal>
                </emma:interpretation>
              </emma:one-of>
            </emma:emma>
          </inkml:annotationXML>
          <inkml:trace contextRef="#ctx0" brushRef="#br2" timeOffset="21221.8276">23272 7642 0,'46'69'0,"-69"137"16,-46 23-16,-23-23 16,24-69-1,68-114 1,0-23 0,0 0-1,23-114 1,45-275-1,-45 251 17,-23 115-17,23 23 1,-23 23 0,46 92-1,23-1 1,-1-68-1,24-46 1,22-46 0,1-68 15,-1-46-31,-68 45 16,-23 92 15,-23 23-16,0 46 1,0 114 0,-23 46-1,0-23 1,46-46 0,22-91-1,24-23 1,68-92-1,69-68 1,-68 46 0,-24 45-1,-22 46 1,-47 69 0,1 45 15,0 23-31,23-22 15,22-47 1,23-68 15,24-45-15,22-93 0,-46-91-1,-91 46 1,-68 69-1,-70 22 1,-45 70 0,-46 90-1,23 69 1,91 24 15,92-1-31,92-69 16,68-68-1,46-91 1,-206 68 0</inkml:trace>
          <inkml:trace contextRef="#ctx0" brushRef="#br2" timeOffset="21875.155">25766 7848 0,'0'161'15,"-23"-1"1,0 46-16,23-69 16,23-68-1,-23-46 1,0-46-1,-23-69 17,-45-228-1,-24 22-15,46 207-1,46 68 1,23 23-1,69 0 1,114 91 0,22 47 15,-22 22-15,-45-23-1,-93-22 1,-114-24-1,-114 1 1,-114-47 0,-47 1-1,47 0 1,114-23 0,114 0-1,137-69 1,115-46-1,92-68 17,-1 0-17,-297 160 1</inkml:trace>
          <inkml:trace contextRef="#ctx0" brushRef="#br2" timeOffset="22406.4084">26567 8169 0,'229'-69'0,"-69"92"15,-46 0 1,-68-46 0,-115-23-1,-45-22 1,-92-24 0,206 92-1</inkml:trace>
          <inkml:trace contextRef="#ctx0" brushRef="#br2" timeOffset="22187.657">26864 7963 0,'-45'114'0,"-24"24"16,0 22-16,69-23 16,69-68-1,45-69 1,69 23-1,23-1 1,-91-22 0,-69-22 15,-138-24-15,-114-23-1,-23 46 1,229 23-1</inkml:trace>
          <inkml:trace contextRef="#ctx0" brushRef="#br2" timeOffset="22906.4116">26475 7665 0,'252'-68'0,"-23"68"16,0 0 0,-69 0-1,-46-23 1,-68 0-1,-23 23 1,-23 23 0,0 45 15,-46 47-15,0-1-1,-22 46 1,-24-22-1,46-24 1,46-45 0,23-23-1,69-69 1,68 68 0,23-22-1,-46-23 1,-68 0-1,-69 0 1,0 0 0,-46-23-1,23-91 17,23 114-32</inkml:trace>
          <inkml:trace contextRef="#ctx0" brushRef="#br2" timeOffset="23297.0391">28352 7642 0,'-23'138'0,"-23"22"15,-45 0 1,22-68 0,46-1-1,69-45 1,22 23 0,70-24 15,113 1-16,-136-23 1,-46-23 0,-69 0-1,0 0 1,-92-69 0,69-45 15,23 114-31</inkml:trace>
          <inkml:trace contextRef="#ctx0" brushRef="#br2" timeOffset="23672.0415">28992 8169 0,'69'91'0,"0"-22"15,22-23-15,69-23 16,24-1 0,-47-67-1,-46-24 1,-91 23 15,-45-68-15,-93-23-1,-22 68 1,-69 92 0,138 45-1,68 70 1,92 45 0,22-46-1,-91-137 1</inkml:trace>
        </inkml:traceGroup>
      </inkml:traceGroup>
      <inkml:traceGroup>
        <inkml:annotationXML>
          <emma:emma xmlns:emma="http://www.w3.org/2003/04/emma" version="1.0">
            <emma:interpretation id="{12431B86-AFFE-463F-A1EF-FBD25401DF0C}" emma:medium="tactile" emma:mode="ink">
              <msink:context xmlns:msink="http://schemas.microsoft.com/ink/2010/main" type="line" rotatedBoundingBox="6885,10054 32657,9838 32687,13396 6915,13612"/>
            </emma:interpretation>
          </emma:emma>
        </inkml:annotationXML>
        <inkml:traceGroup>
          <inkml:annotationXML>
            <emma:emma xmlns:emma="http://www.w3.org/2003/04/emma" version="1.0">
              <emma:interpretation id="{F249CCC8-2F01-4404-BB5B-4FBE98348405}" emma:medium="tactile" emma:mode="ink">
                <msink:context xmlns:msink="http://schemas.microsoft.com/ink/2010/main" type="inkWord" rotatedBoundingBox="22343,9925 32657,9838 32681,12620 22366,12707"/>
              </emma:interpretation>
              <emma:one-of disjunction-type="recognition" id="oneOf11">
                <emma:interpretation id="interp51" emma:lang="it-IT" emma:confidence="0">
                  <emma:literal>attizzatisi</emma:literal>
                </emma:interpretation>
                <emma:interpretation id="interp52" emma:lang="it-IT" emma:confidence="0">
                  <emma:literal>'Estortisi</emma:literal>
                </emma:interpretation>
                <emma:interpretation id="interp53" emma:lang="it-IT" emma:confidence="0">
                  <emma:literal>'Estrattoti</emma:literal>
                </emma:interpretation>
                <emma:interpretation id="interp54" emma:lang="it-IT" emma:confidence="0">
                  <emma:literal>'Estrattosi</emma:literal>
                </emma:interpretation>
                <emma:interpretation id="interp55" emma:lang="it-IT" emma:confidence="0">
                  <emma:literal>'Testatoti</emma:literal>
                </emma:interpretation>
              </emma:one-of>
            </emma:emma>
          </inkml:annotationXML>
          <inkml:trace contextRef="#ctx0" brushRef="#br3" timeOffset="45964.1937">19702 9839 0,'412'-91'0,"-115"45"0,24-23 31,-24 1-16,-22-1 1,-69 23 0,-92 0-1,-68 46 1,-46 0 0,0 0-1,-23 23 1,-23 0-1,46 0 1,0-23 0</inkml:trace>
          <inkml:trace contextRef="#ctx0" brushRef="#br3" timeOffset="45011.0626">19794 8535 0,'0'46'15,"22"160"-15,47 91 0,-23 46 16,45 23 0,47 1-1,-1-24 1,-23-69 0,-22-91-1,-23-91 16,-69-69-15,0-46 0,-46-183-1,23-91 1,23 297 0</inkml:trace>
          <inkml:trace contextRef="#ctx0" brushRef="#br3" timeOffset="45573.5662">19908 8626 0,'69'-91'0,"68"22"16,115 23-16,68 46 15,0 0 1,-22-22 0,-46-1-1,-115-23 1,-91 23 0,-46 0-1,0 23 16,0 23-15,0 91 0,22 70-1,1 67 1,46 47 0,0 22-1,-1 0 1,1 1-1,-23-69 1,-1-24 0,-45-90-1,23-70 1,-23-45 0,-45-46-1,-24-137 1,-45 0-1,114 160 1</inkml:trace>
          <inkml:trace contextRef="#ctx0" brushRef="#br3" timeOffset="51965.2122">21876 8535 0,'137'0'0,"-22"23"0,-1-23 16,23 23-1,-22-46 1,-47 23 0,1 23-1,-23 22 1,-23 1-1,0 23 1,-23-46 0,0 0-1,0-1 17,0 1-17,0 46 1,0 91-1,0 46 1,0-206 0</inkml:trace>
          <inkml:trace contextRef="#ctx0" brushRef="#br3" timeOffset="46432.9467">21899 9176 0,'91'-23'0,"-22"0"0,45-46 0,24-22 16,68-24-1,45 24 1,47 45 0,-46 23 15,-92 46-31,-160-23 15</inkml:trace>
          <inkml:trace contextRef="#ctx0" brushRef="#br2" timeOffset="24937.6746">23638 9702 0,'0'-46'0,"-92"23"0,24 23 0,-24 69 15,24 0-15,-1 68 16,46 23-1,46 23 1,23-23 0,91-114-1,0 23 1,46-92 15,-68 0-31,-47-69 16,-91-45 15,-91 46-15,0 91-1,22-23 1,92 23 0,0 0-1,92 0 1,68 0-1,0-69 1,0 23 0,-23-45-1,-45-1 1,-23 69 0,-69-22-1,0 45 1,-23 0-1,-23 68 1,0 24 0,23 91-1,23-23 17,46-23-17,46-22 1,22-70-1,23-22 1,1-68 15,-70-1-31,-68-46 16,-91 1 0,-92-24-1,-46 1 1,229 114-1</inkml:trace>
          <inkml:trace contextRef="#ctx0" brushRef="#br2" timeOffset="25359.5523">24073 9977 0,'183'-23'16,"23"46"-16,-46-23 15,-69-23 1,-45 0 0,-92-46-1,-114 0 1,0 47 0,-46-93-1,69 24 1,114 68-1,46 23 1,114-23 0,46-23-1,69 46 1,-23 0 0,-69 23-1,-69-69 16,-68 92-15,-69-23 0,46-23-1</inkml:trace>
          <inkml:trace contextRef="#ctx0" brushRef="#br2" timeOffset="25781.43">25057 10434 0,'251'137'0,"-113"-137"15,45-68 1,-23-69 0,-23-47-1,-68 1 1,-92 69-1,-23 0 1,-114-24 15,-160 93-15,68 113 0,69 69-1,68 47 1,115-24-1,92 0 1,114-69 0,46-91-1,-1-45 1,-22-116 0,-229 161-1</inkml:trace>
          <inkml:trace contextRef="#ctx0" brushRef="#br2" timeOffset="26484.5595">25903 9839 0,'183'46'0,"-22"-23"0,-1 0 16,-23-46-1,-23-46 17,-22 1-32,-92 68 15</inkml:trace>
          <inkml:trace contextRef="#ctx0" brushRef="#br2" timeOffset="26281.4332">26063 9588 0,'115'-46'0,"45"69"15,0 0-15,-45-1 16,-70 1 0,-45 0-1,-114-23 1,-23-46 0,137 46-1</inkml:trace>
          <inkml:trace contextRef="#ctx0" brushRef="#br2" timeOffset="26078.3069">26086 9656 0,'0'343'0,"23"-182"15,-46-24 1,23-23 0,23-68 15,-23-46-15,0-114 15,23-161-16,-23 275 1</inkml:trace>
          <inkml:trace contextRef="#ctx0" brushRef="#br2" timeOffset="26791.2029">26979 9542 0,'23'137'0,"0"-23"15,-23 47-15,22-47 31,-22 0-15,0-45 0,0-46-1,0-23 1,69-69 0,0-68-1,-69 137 1</inkml:trace>
          <inkml:trace contextRef="#ctx0" brushRef="#br2" timeOffset="27228.7057">27711 9496 0,'-137'0'16,"-1"69"-16,24-1 0,68-22 15,46 23 1,92-1 15,91 24-15,23-1-1,-69-22 1,-68 0 0,-92-24-1,-46 1 1,-68-23 0,0 23-1,45-46 1,69 0-1,92-46 1,91-68 0,-160 114-1</inkml:trace>
          <inkml:trace contextRef="#ctx0" brushRef="#br2" timeOffset="27509.9575">28352 9542 0,'0'23'0,"0"45"0,-23 115 15,23 0-15,23-22 16,0-47-1,0-45 1,-23-46 0,22-46-1,24-115 1,-46 138 0</inkml:trace>
          <inkml:trace contextRef="#ctx0" brushRef="#br2" timeOffset="28275.5874">29198 9565 0,'69'-23'15,"-229"46"-15,23 22 0,-1 24 0,70 45 16,45 24 15,91 22-15,93 0 0,22-23-1,23-68 1,-69-46-1,-46-23 1,-68-23 0,-23 23-1,0-23 1,0 23 0,0 0-1,69 46 1,22 0-1,47-23 17,-70-23-32,-22-46 15,-46-69 1,-68-91 15,-47 46-15,1 92-1,45 45 1,23 46 0,23 91-1,69 138 1,46 22 0,-92-274-1</inkml:trace>
          <inkml:trace contextRef="#ctx0" brushRef="#br3" timeOffset="49765.9785">4233 8604 0,'46'22'16,"23"47"-16,-1 45 0,1 70 0,-46-24 15,23-23 1,22-23 15,1 1-15,-23-24 0,-24-68-1,-22 0 1,0-23-1,-22 0 1,-47 0 0,0 0-1,46 46 1,23-46 0</inkml:trace>
          <inkml:trace contextRef="#ctx0" brushRef="#br3" timeOffset="50437.8578">10869 9954 0,'46'23'0,"91"22"0,46 47 0,23-24 16,-91-22-1,-47-23 1,-45 0 0,-46 0-1,-45 46 1,-47 22-1,-22 1 1,68-1 0,24-45-1,-1-23 17,23 0-32,69-23 15,114-115 1,-160 115-1</inkml:trace>
          <inkml:trace contextRef="#ctx0" brushRef="#br3" timeOffset="51234.7379">17757 9771 0,'137'22'16,"1"1"-16,45 23 0,-23-23 15,-23 0 17,-45 0-17,-47 0 1,-45 0-1,0 45 1,-68 47 0,-24-1-1,24 23 1,-1-45 0,23-1-1,23-45 1,0-23-1,46-23 1,23-69 0,-46 69-1</inkml:trace>
          <inkml:trace contextRef="#ctx0" brushRef="#br3" timeOffset="43089.1753">13775 9404 0,'0'115'0,"0"114"0,0 91 16,23 0 0,23 1-1,23-47 1,-24-91 0,-22-45-1,0-47 1,0-68-1,0-23 1,91 0 0,69-23-1,69 0 1,68 23 15,47 46-31,45 0 31,45 45-15,1 1 0,-69-1-1,-69-22 1,-137-23 0,-137-23-1,-92-69 1,-183-114-1,-22-46 1,251 206 0</inkml:trace>
          <inkml:trace contextRef="#ctx0" brushRef="#br3" timeOffset="44511.0594">17254 10228 0,'22'23'0,"47"-23"0,23 23 0,45-23 15,46 0-15,23 0 16,46-23-1,22-23 1,24 1 0,-1 22-1,-68-23 1,-69 23 0,-45 0-1,-93 23 1,-22 0-1,0 0 1,-22 0 0,-24 0 15,69 0-31,-23 0 16</inkml:trace>
          <inkml:trace contextRef="#ctx0" brushRef="#br3" timeOffset="42464.1713">9954 10228 0,'69'0'0,"22"0"16,69 23-16,92 0 0,45 23 16,70 0-1,44 22 1,47-22 0,-23 23 15,-46-1-16,-92-22 1,-91-23 0,-91-46-1,-69 23 1,-46 0 0,-23-23-1,-69-23 1,23-22-1,47-1 1,22 69 0</inkml:trace>
          <inkml:trace contextRef="#ctx0" brushRef="#br3" timeOffset="43651.6789">14164 9015 0,'458'-68'0,"-161"68"16,24 0-1,22 23 1,0-46 0,-22 23-1,-47 23 17,-45 0-32,-46 45 15,-46 24 16,-68 68-31,-23 46 32,-46 23-17,23 91 1,23 23 0,22-22-1,-22-47 1,23-45-1,-47-115 1,-22-91 0,-68-68-1,-92-161 1,22-46 0,138 252-1</inkml:trace>
        </inkml:traceGroup>
      </inkml:traceGroup>
    </inkml:traceGroup>
  </inkml:traceGroup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1:15.97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5B2CC83-B21B-4099-AE89-67170715E352}" emma:medium="tactile" emma:mode="ink">
          <msink:context xmlns:msink="http://schemas.microsoft.com/ink/2010/main" type="writingRegion" rotatedBoundingBox="19679,13775 21486,13775 21486,15309 19679,15309"/>
        </emma:interpretation>
      </emma:emma>
    </inkml:annotationXML>
    <inkml:traceGroup>
      <inkml:annotationXML>
        <emma:emma xmlns:emma="http://www.w3.org/2003/04/emma" version="1.0">
          <emma:interpretation id="{ED787A1E-B023-46BF-A100-035F794DD324}" emma:medium="tactile" emma:mode="ink">
            <msink:context xmlns:msink="http://schemas.microsoft.com/ink/2010/main" type="paragraph" rotatedBoundingBox="19679,13775 21486,13775 21486,15309 19679,1530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0DC8C19-CDAE-4883-B882-D6F54F4B9FE1}" emma:medium="tactile" emma:mode="ink">
              <msink:context xmlns:msink="http://schemas.microsoft.com/ink/2010/main" type="line" rotatedBoundingBox="19679,13775 21486,13775 21486,15309 19679,15309"/>
            </emma:interpretation>
          </emma:emma>
        </inkml:annotationXML>
        <inkml:traceGroup>
          <inkml:annotationXML>
            <emma:emma xmlns:emma="http://www.w3.org/2003/04/emma" version="1.0">
              <emma:interpretation id="{6863476C-B065-49A3-BCB3-67D680A185E2}" emma:medium="tactile" emma:mode="ink">
                <msink:context xmlns:msink="http://schemas.microsoft.com/ink/2010/main" type="inkWord" rotatedBoundingBox="19679,13775 21486,13775 21486,15309 19679,15309"/>
              </emma:interpretation>
              <emma:one-of disjunction-type="recognition" id="oneOf0">
                <emma:interpretation id="interp0" emma:lang="it-IT" emma:confidence="0">
                  <emma:literal>1.</emma:literal>
                </emma:interpretation>
                <emma:interpretation id="interp1" emma:lang="it-IT" emma:confidence="0">
                  <emma:literal>1 r</emma:literal>
                </emma:interpretation>
                <emma:interpretation id="interp2" emma:lang="it-IT" emma:confidence="0">
                  <emma:literal>1 v</emma:literal>
                </emma:interpretation>
                <emma:interpretation id="interp3" emma:lang="it-IT" emma:confidence="0">
                  <emma:literal>1 V</emma:literal>
                </emma:interpretation>
                <emma:interpretation id="interp4" emma:lang="it-IT" emma:confidence="0">
                  <emma:literal>1 .</emma:literal>
                </emma:interpretation>
              </emma:one-of>
            </emma:emma>
          </inkml:annotationXML>
          <inkml:trace contextRef="#ctx0" brushRef="#br0">17099 11304 0,'23'23'0,"45"-46"0,24-46 15,68-68-15,0 23 0,-23-1 16,-45 24 0,-46 22-1,-46 46 1,-23-23 0,0 23 15,0 46-16,-23 46-15,23 91 32,1 46-32,22 23 31,0 0-15,0-23-1,-46-23 1,0-69-1,-23-45 1,24-46 0,-1-23-1,23-23 1,0-23 15,23 46-31,0-23 31,0 23-31,46 0 16,68 23 0,24 0-1,-24 0 1,0 0 0,-68 0-1,-46-23 16,0 0-15,-23 0 0,-22 0-1,67 0 1,1-46 0,23-23-1,-46 69 1</inkml:trace>
          <inkml:trace contextRef="#ctx0" brushRef="#br0" timeOffset="671.8793">18769 11853 0,'46'46'0,"-23"-46"0,0 23 0,-23 0 15,0 22-15,0-68 0,45-68 16,-45 91 0</inkml:trace>
        </inkml:traceGroup>
      </inkml:traceGroup>
    </inkml:traceGroup>
  </inkml:traceGroup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3:49.07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1F9295E-E68A-488D-99FD-FB98395EB190}" emma:medium="tactile" emma:mode="ink">
          <msink:context xmlns:msink="http://schemas.microsoft.com/ink/2010/main" type="writingRegion" rotatedBoundingBox="4124,2101 31962,1511 32096,7834 4258,8424"/>
        </emma:interpretation>
      </emma:emma>
    </inkml:annotationXML>
    <inkml:traceGroup>
      <inkml:annotationXML>
        <emma:emma xmlns:emma="http://www.w3.org/2003/04/emma" version="1.0">
          <emma:interpretation id="{4352913B-67DC-41D4-BFF9-67AB17B54747}" emma:medium="tactile" emma:mode="ink">
            <msink:context xmlns:msink="http://schemas.microsoft.com/ink/2010/main" type="paragraph" rotatedBoundingBox="4124,2101 31962,1511 32006,3588 4168,417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FBF5CCF-FB81-4957-9B58-0035448405F7}" emma:medium="tactile" emma:mode="ink">
              <msink:context xmlns:msink="http://schemas.microsoft.com/ink/2010/main" type="line" rotatedBoundingBox="4124,2101 31962,1511 32006,3588 4168,4177"/>
            </emma:interpretation>
          </emma:emma>
        </inkml:annotationXML>
        <inkml:traceGroup>
          <inkml:annotationXML>
            <emma:emma xmlns:emma="http://www.w3.org/2003/04/emma" version="1.0">
              <emma:interpretation id="{DB867F68-F70D-4168-9186-B05BFEAF9519}" emma:medium="tactile" emma:mode="ink">
                <msink:context xmlns:msink="http://schemas.microsoft.com/ink/2010/main" type="inkWord" rotatedBoundingBox="4124,2101 9542,1986 9577,3663 4159,3778">
                  <msink:destinationLink direction="with" ref="{FED18BBC-7986-4184-84A7-6E8BE15770AD}"/>
                  <msink:destinationLink direction="from" ref="{23A449DA-6721-441B-B838-69F5A60B8218}"/>
                  <msink:destinationLink direction="with" ref="{028369B2-B567-4F14-AC09-C23603A8C895}"/>
                </msink:context>
              </emma:interpretation>
              <emma:one-of disjunction-type="recognition" id="oneOf0">
                <emma:interpretation id="interp0" emma:lang="it-IT" emma:confidence="0">
                  <emma:literal>200</emma:literal>
                </emma:interpretation>
                <emma:interpretation id="interp1" emma:lang="it-IT" emma:confidence="0">
                  <emma:literal>000</emma:literal>
                </emma:interpretation>
                <emma:interpretation id="interp2" emma:lang="it-IT" emma:confidence="0">
                  <emma:literal>20</emma:literal>
                </emma:interpretation>
                <emma:interpretation id="interp3" emma:lang="it-IT" emma:confidence="0">
                  <emma:literal>suo</emma:literal>
                </emma:interpretation>
                <emma:interpretation id="interp4" emma:lang="it-IT" emma:confidence="0">
                  <emma:literal>200o</emma:literal>
                </emma:interpretation>
              </emma:one-of>
            </emma:emma>
          </inkml:annotationXML>
          <inkml:trace contextRef="#ctx0" brushRef="#br0">0 801 0,'46'0'0,"46"-23"16,45-23-16,23-45 0,-46-1 15,1 1 1,-47-24-1,1 1 1,0 23 0,-46-1-1,-23 69 1,0 0 15,0 46-15,-46 92-1,0 113 1,0 1 0,46-46-1,-23 46 17,1-46-17,-93-91 1,1-24-1,-69-22 1,68-23 0,70 0-1,67 0 1,139-23 0,67 0-1,47-23 1,45-23-1,-22 23 1,-92 0 0,-138 0 15,-68 23-15,0 0-1,-22 0 1,22 0-1,22 69 1,70 0 0,45-23-1,69-1 1,46-45 0,23-68-1,-1-24 1,-22-68-1,-115 0 1,-68-23 0,-92-23-1,-114 23 1,-46 22 0,-46 70-1,-46 114 16,23 91-15,92 24 0,92 45-1,45 23 1,114-46 0,69-23-1,92-68 1,68-69-1,1-69 1,-47-23 0,-113 1-1,-93 45 1,-68 23 0,0 23-1,0 23 1,-23 69-1,46 45 1,92 0 0,45 1-1,69-70 17,45-22-17,24-92 1,-24-45-1,-45-92 1,-114 0 0,-93 22-1,-90-22 1,-115-23 0,-69 69-1,-45 68 1,45 92-1,69 92 1,114 45 0,92 69-1,160 0 1,69-92 0,-252-137-1</inkml:trace>
        </inkml:traceGroup>
        <inkml:traceGroup>
          <inkml:annotationXML>
            <emma:emma xmlns:emma="http://www.w3.org/2003/04/emma" version="1.0">
              <emma:interpretation id="{A79A58C0-1D6A-462D-8C74-4BCA9F8628E8}" emma:medium="tactile" emma:mode="ink">
                <msink:context xmlns:msink="http://schemas.microsoft.com/ink/2010/main" type="inkWord" rotatedBoundingBox="11774,2557 15442,2480 15473,3938 11805,4015"/>
              </emma:interpretation>
              <emma:one-of disjunction-type="recognition" id="oneOf1">
                <emma:interpretation id="interp5" emma:lang="it-IT" emma:confidence="0">
                  <emma:literal>m/s</emma:literal>
                </emma:interpretation>
                <emma:interpretation id="interp6" emma:lang="it-IT" emma:confidence="0">
                  <emma:literal>mis</emma:literal>
                </emma:interpretation>
                <emma:interpretation id="interp7" emma:lang="it-IT" emma:confidence="0">
                  <emma:literal>m/S</emma:literal>
                </emma:interpretation>
                <emma:interpretation id="interp8" emma:lang="it-IT" emma:confidence="0">
                  <emma:literal>m/5</emma:literal>
                </emma:interpretation>
                <emma:interpretation id="interp9" emma:lang="it-IT" emma:confidence="0">
                  <emma:literal>mss</emma:literal>
                </emma:interpretation>
              </emma:one-of>
            </emma:emma>
          </inkml:annotationXML>
          <inkml:trace contextRef="#ctx0" brushRef="#br0" timeOffset="819.3474">7643 916 0,'23'320'16,"-23"-183"-16,23-68 15,-23-46 1,23-23 0,0-23-1,68-114 1,24-47-1,-24 47 1,1 91 0,-47 24-1,-22 44 17,-23 47-32,23 68 15,-23-22 16,46-24-15,-23-68 0,45-23-1,47-68 1,22-47 0,-22-45-1,-1 68 1,-68 70-1,-46 44 1,23 24 0,0 91 15,-1-22-15,1-1-1,0-22 1,69-115-1,22-46 1,-114 69 0</inkml:trace>
          <inkml:trace contextRef="#ctx0" brushRef="#br0" timeOffset="1558.6111">10641 412 0,'-92'183'0,"-114"69"15,-91 45 1,-24-22 15,47-46-31,137-92 32,91-68-17,46-23 1,114-138-1,92-68 1,-206 160 0</inkml:trace>
          <inkml:trace contextRef="#ctx0" brushRef="#br0" timeOffset="2011.739">10984 1121 0,'92'-68'0,"-47"68"0,-136-23 16,-47 46-16,-45 0 0,23 45 15,46 1 1,68 23-16,92-24 16,137-22-1,114 23 1,-22-24 0,-161 1-1,-91-23 1,-68 0-1,-139 23 1,-90 22 15,22-22-15,138 0 0,182-92-1,-68 46 1</inkml:trace>
        </inkml:traceGroup>
        <inkml:traceGroup>
          <inkml:annotationXML>
            <emma:emma xmlns:emma="http://www.w3.org/2003/04/emma" version="1.0">
              <emma:interpretation id="{37F0D8C5-E3D5-4234-BE53-209F92089F0E}" emma:medium="tactile" emma:mode="ink">
                <msink:context xmlns:msink="http://schemas.microsoft.com/ink/2010/main" type="inkWord" rotatedBoundingBox="18923,3147 22217,3077 22220,3196 18925,3265"/>
              </emma:interpretation>
              <emma:one-of disjunction-type="recognition" id="oneOf2">
                <emma:interpretation id="interp10" emma:lang="it-IT" emma:confidence="0">
                  <emma:literal>-.</emma:literal>
                </emma:interpretation>
                <emma:interpretation id="interp11" emma:lang="it-IT" emma:confidence="0">
                  <emma:literal>..</emma:literal>
                </emma:interpretation>
                <emma:interpretation id="interp12" emma:lang="it-IT" emma:confidence="0">
                  <emma:literal>=</emma:literal>
                </emma:interpretation>
                <emma:interpretation id="interp13" emma:lang="it-IT" emma:confidence="0">
                  <emma:literal>+</emma:literal>
                </emma:interpretation>
                <emma:interpretation id="interp14" emma:lang="it-IT" emma:confidence="0">
                  <emma:literal>--</emma:literal>
                </emma:interpretation>
              </emma:one-of>
            </emma:emma>
          </inkml:annotationXML>
          <inkml:trace contextRef="#ctx0" brushRef="#br0" timeOffset="2558.6175">14783 1099 0,'22'0'0,"93"22"16,91-44-16,46-24 0,-252 46 16</inkml:trace>
          <inkml:trace contextRef="#ctx0" brushRef="#br0" timeOffset="2792.994">16110 1144 0,'435'-68'0,"-115"91"15,23-1 1,-68-22 0,-92 0-1,-92 0 1,-22-22 0,0 22-1,45 0 1,-45-46-1,-69 46 1</inkml:trace>
        </inkml:traceGroup>
        <inkml:traceGroup>
          <inkml:annotationXML>
            <emma:emma xmlns:emma="http://www.w3.org/2003/04/emma" version="1.0">
              <emma:interpretation id="{B7546E67-DD53-4ACD-87AB-1C42799F6184}" emma:medium="tactile" emma:mode="ink">
                <msink:context xmlns:msink="http://schemas.microsoft.com/ink/2010/main" type="inkWord" rotatedBoundingBox="25028,1804 31965,1657 32004,3477 25066,3624"/>
              </emma:interpretation>
              <emma:one-of disjunction-type="recognition" id="oneOf3">
                <emma:interpretation id="interp15" emma:lang="it-IT" emma:confidence="0">
                  <emma:literal>5.000</emma:literal>
                </emma:interpretation>
                <emma:interpretation id="interp16" emma:lang="it-IT" emma:confidence="0">
                  <emma:literal>8.000</emma:literal>
                </emma:interpretation>
                <emma:interpretation id="interp17" emma:lang="it-IT" emma:confidence="0">
                  <emma:literal>5.00</emma:literal>
                </emma:interpretation>
                <emma:interpretation id="interp18" emma:lang="it-IT" emma:confidence="0">
                  <emma:literal>5.800</emma:literal>
                </emma:interpretation>
                <emma:interpretation id="interp19" emma:lang="it-IT" emma:confidence="0">
                  <emma:literal>5.000o</emma:literal>
                </emma:interpretation>
              </emma:one-of>
            </emma:emma>
          </inkml:annotationXML>
          <inkml:trace contextRef="#ctx0" brushRef="#br0" timeOffset="3871.1259">21487 321 0,'23'-23'0,"0"0"0,69 0 15,-1-23-15,1 0 0,-1 1 16,-45 22 0,23-23-1,-24-23 1,-22 24-1,0-24 1,-46 23 0,0 0-1,-22 24 1,-1-1 0,23 23-1,-23 23 1,0-23-1,46 22 1,0-22 0,0 0-1,0 0 32,0-22-47,0 22 16,0 0-1,0 0 1,0 0 0,0 0-1,-45 0 1,45-46 0,0 46-1</inkml:trace>
          <inkml:trace contextRef="#ctx0" brushRef="#br0" timeOffset="4683.6311">21853-183 0,'0'-23'0,"0"0"0,0 1 0,-45-1 16,-1 23-16,-23 0 0,-45 23 0,-1 22 15,1 24-15,22 0 16,24-1-1,22 1 1,92 22 0,45 1-1,47-1 1,45 1 15,68 91-15,-68-46-1,-68 24 1,-69-24 0,-69-23-1,-69-22 1,1-24 15,-69-45-31,-46-46 31,-23-22-31,-23-24 16,92 0 0,91-45 15,69 0-31,115-24 16,136 1 15,70 0-16,-138-1 1,-183 138 0</inkml:trace>
          <inkml:trace contextRef="#ctx0" brushRef="#br0" timeOffset="5652.3873">22723 1144 0,'0'0'15</inkml:trace>
          <inkml:trace contextRef="#ctx0" brushRef="#br0" timeOffset="6136.7654">24027-68 0,'138'-23'16,"-1"46"-16,-23-1 15,-68 1-15,-46-23 16,-23 0 15,-23 23-15,-45 0 0,22-23-1,1 0 1,68 0-1,-23 0 1,23 0 0,0-23-1,-23 23 1,23-23 0,-23 0-1,23 23 1</inkml:trace>
          <inkml:trace contextRef="#ctx0" brushRef="#br0" timeOffset="7560.6042">24027-23 0,'-68'23'0,"-70"92"16,1 45-16,-23 69 0,45 160 31,138-138-15,92-90-1,45-70 1,46-45 0,23-46-1,-23-69 1,-23-45 0,-69-24-1,-22-67 1,-69 90-1,-92-91 1,-23-23 15,-68 92-15,0 68 0,-46 92-1,0 69 1,69 137-1,160-138 1,-23-91 0</inkml:trace>
          <inkml:trace contextRef="#ctx0" brushRef="#br0" timeOffset="10844.8085">25194 732 0,'0'46'0,"0"46"0,23 45 15,23 46 1,23-46 0,22-68-1,24-23 1,-1-46 0,46-46-1,92-91 1,-69-1-1,-46-45 17,-91 0-17,-23 46 1,-92 0 0,-45 22-1,-46 47 1,-46 68-1,0 68 1,46 70 0,45 45-1,92-46 1,92-45 0,68-1-1,92-91 1,-23 0-1,-23-23 1,-69-23 0,-68 46-1,-23 0 17,0 23-17,23 46 1,22 0-1,47-1 1,45-22 0,0-46-1,69-23 1,-23-23 0,23-68-1,-92 0 1,-68-1-1,-69 46 17,-46-22-17,-91-23 1,-92 68 0,-23 69-1,23 91 1,92 46-1,68 46 17,138 0-17,-69-206 1</inkml:trace>
        </inkml:traceGroup>
      </inkml:traceGroup>
    </inkml:traceGroup>
    <inkml:traceGroup>
      <inkml:annotationXML>
        <emma:emma xmlns:emma="http://www.w3.org/2003/04/emma" version="1.0">
          <emma:interpretation id="{BE81CF32-185A-42D6-9834-5E5B952784EE}" emma:medium="tactile" emma:mode="ink">
            <msink:context xmlns:msink="http://schemas.microsoft.com/ink/2010/main" type="paragraph" rotatedBoundingBox="12157,6613 31718,3529 32081,5829 12520,8913" alignmentLevel="2"/>
          </emma:interpretation>
        </emma:emma>
      </inkml:annotationXML>
      <inkml:traceGroup>
        <inkml:annotationXML>
          <emma:emma xmlns:emma="http://www.w3.org/2003/04/emma" version="1.0">
            <emma:interpretation id="{63866055-F3A1-4FEA-826E-2951C9E0B8AA}" emma:medium="tactile" emma:mode="ink">
              <msink:context xmlns:msink="http://schemas.microsoft.com/ink/2010/main" type="line" rotatedBoundingBox="12157,6613 31718,3529 32081,5829 12520,8913"/>
            </emma:interpretation>
          </emma:emma>
        </inkml:annotationXML>
        <inkml:traceGroup>
          <inkml:annotationXML>
            <emma:emma xmlns:emma="http://www.w3.org/2003/04/emma" version="1.0">
              <emma:interpretation id="{62B996A3-DEDF-46D4-A6C3-037FB0CED47F}" emma:medium="tactile" emma:mode="ink">
                <msink:context xmlns:msink="http://schemas.microsoft.com/ink/2010/main" type="inkWord" rotatedBoundingBox="12157,6613 17501,5771 17864,8071 12520,8913">
                  <msink:destinationLink direction="with" ref="{FED18BBC-7986-4184-84A7-6E8BE15770AD}"/>
                </msink:context>
              </emma:interpretation>
              <emma:one-of disjunction-type="recognition" id="oneOf4">
                <emma:interpretation id="interp20" emma:lang="it-IT" emma:confidence="0">
                  <emma:literal>arca)</emma:literal>
                </emma:interpretation>
                <emma:interpretation id="interp21" emma:lang="it-IT" emma:confidence="0">
                  <emma:literal>arca</emma:literal>
                </emma:interpretation>
                <emma:interpretation id="interp22" emma:lang="it-IT" emma:confidence="0">
                  <emma:literal>svia)</emma:literal>
                </emma:interpretation>
                <emma:interpretation id="interp23" emma:lang="it-IT" emma:confidence="0">
                  <emma:literal>orca</emma:literal>
                </emma:interpretation>
                <emma:interpretation id="interp24" emma:lang="it-IT" emma:confidence="0">
                  <emma:literal>-via)</emma:literal>
                </emma:interpretation>
              </emma:one-of>
            </emma:emma>
          </inkml:annotationXML>
          <inkml:trace contextRef="#ctx0" brushRef="#br0" timeOffset="29399.622">9474 4302 0,'46'0'15,"-46"138"-15,0 67 0,22 1 32,24-23-32,0-22 31,23-47-16,-1-45 1,-22-46 0,0-69-1,22-69 1,1-22 0,23-137-1,-1 113 1,69-45-1,-91 138 1,-23 45 0,-23 23-1,-23 0 17,-46 69-32,-23-1 15,69-68 1</inkml:trace>
          <inkml:trace contextRef="#ctx0" brushRef="#br0" timeOffset="28883.9937">8078 4920 0,'46'0'16,"68"46"-1,275 91-15,-206-91 16,-91 0 0,-47-23-1,-45-1 1,-22 1 0,-47 23-1,-68 0 1,-1 0-1,1-1 1,45 1 0,24-23-1,-1-23 1,161-92 0,45-45 15,-137 137-31</inkml:trace>
          <inkml:trace contextRef="#ctx0" brushRef="#br0" timeOffset="33220.9413">11282 4462 0,'-92'46'0,"0"114"0,-45 23 16,68 46 0,24 23-1,68-46 1,68-23 15,46 23-15,-45-137-1,-23-1 1,-24-91 0,1-91-1,-46 114 1</inkml:trace>
          <inkml:trace contextRef="#ctx0" brushRef="#br0" timeOffset="33939.6959">11899 4874 0,'115'23'0,"91"23"16,0-46-16,-69 23 15,23 0 17,-160 22-17,-91 24 1,-115 23-1,23 22 1,91-22 0,46-1-1,92-22 1,23 22 0,68-22-1,23 0 1,-23-47-1,-68-44 17,-69-24-17,-69-23 1,-68-22 0,-46-1-1,-23 1 1,46 45-1,91 46 1,46 23 0,46-23-1,115 23 1,113 22 0,24-22 15,-115-69-31,-45-22 15,-70-24 1,-45 92 0</inkml:trace>
          <inkml:trace contextRef="#ctx0" brushRef="#br0" timeOffset="34220.9477">12906 4554 0,'229'91'0,"-23"70"16,-46 45 0,-68 22-1,-47-22 1,-67-23-1,-93 46 1,-137-23 0,252-206-1</inkml:trace>
        </inkml:traceGroup>
        <inkml:traceGroup>
          <inkml:annotationXML>
            <emma:emma xmlns:emma="http://www.w3.org/2003/04/emma" version="1.0">
              <emma:interpretation id="{11E08C92-56F5-42C2-BD72-4D3D396CB538}" emma:medium="tactile" emma:mode="ink">
                <msink:context xmlns:msink="http://schemas.microsoft.com/ink/2010/main" type="inkWord" rotatedBoundingBox="27930,4390 31759,3786 32010,5378 28181,5982"/>
              </emma:interpretation>
              <emma:one-of disjunction-type="recognition" id="oneOf5">
                <emma:interpretation id="interp25" emma:lang="it-IT" emma:confidence="0">
                  <emma:literal>m/s</emma:literal>
                </emma:interpretation>
                <emma:interpretation id="interp26" emma:lang="it-IT" emma:confidence="0">
                  <emma:literal>mis</emma:literal>
                </emma:interpretation>
                <emma:interpretation id="interp27" emma:lang="it-IT" emma:confidence="0">
                  <emma:literal>m/S</emma:literal>
                </emma:interpretation>
                <emma:interpretation id="interp28" emma:lang="it-IT" emma:confidence="0">
                  <emma:literal>m/5</emma:literal>
                </emma:interpretation>
                <emma:interpretation id="interp29" emma:lang="it-IT" emma:confidence="0">
                  <emma:literal>mss</emma:literal>
                </emma:interpretation>
              </emma:one-of>
            </emma:emma>
          </inkml:annotationXML>
          <inkml:trace contextRef="#ctx0" brushRef="#br0" timeOffset="11840.91">23913 2289 0,'23'91'16,"-23"92"-16,0 46 0,-23-23 31,23-115-15,23-68-1,-23-23 1,23 0 0,45-91-1,92-184 1,-22 69-1,-47 115 1,-22 45 0,-46 23-1,23 46 1,-24 68 15,-22 47-15,23 22-1,0-91 1,23-24 0,23-45-1,-1-23 1,70-91 0,-24-23-1,0-1 1,-68 70-1,-46 68 1,0 0 0,0 68-1,0 116 1,23-1 0,23-69-1,22-22 1,47-47-1,-1-113 17,46-70-17,-160 138 1</inkml:trace>
          <inkml:trace contextRef="#ctx0" brushRef="#br0" timeOffset="12184.6622">27162 1854 0,'-91'160'0,"-92"46"16,-138 91-1,47 1 1,22-24 15,92-45-31,68-69 16,24-68 0,45-46-1,23-23 1,45-115-1,116-114 1,-161 206 0</inkml:trace>
          <inkml:trace contextRef="#ctx0" brushRef="#br0" timeOffset="12606.5399">27689 2311 0,'-69'-22'15,"-137"22"-15,-23 22 16,23 47-1,92 0 1,91-1 0,69-22-1,114 46 1,114-1 0,1 24-1,-115-24 1,-91-22-1,-138-1 1,-114 1 0,-160 0-1,-115 68 1,458-137 0</inkml:trace>
        </inkml:traceGroup>
      </inkml:traceGroup>
    </inkml:traceGroup>
  </inkml:traceGroup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16.18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ED18BBC-7986-4184-84A7-6E8BE15770AD}" emma:medium="tactile" emma:mode="ink">
          <msink:context xmlns:msink="http://schemas.microsoft.com/ink/2010/main" type="inkDrawing" rotatedBoundingBox="1760,6933 12793,7313 12789,7430 1756,7049" semanticType="callout" shapeName="Other">
            <msink:sourceLink direction="with" ref="{DB867F68-F70D-4168-9186-B05BFEAF9519}"/>
            <msink:sourceLink direction="with" ref="{62B996A3-DEDF-46D4-A6C3-037FB0CED47F}"/>
          </msink:context>
        </emma:interpretation>
      </emma:emma>
    </inkml:annotationXML>
    <inkml:trace contextRef="#ctx0" brushRef="#br0">0 0 0,'46'23'0,"0"0"0,68 0 16,69 0-16,46 23 0,69-115 16,22 92-1,23 0 1,1 0-1,45 0 1,22-1 0,47-22-1,23 23 1,22-23 0,23 23-1,24-23 1,-24 23-1,0 0 1,-45 0 0,-24 0-1,1 0 17,-23 0-17,23-23 1,-24 22-1,-45-22 1,-45 0 0,-24 0-1,-46 0 1,-45 23 0,-46-23-1,-45 23 1,-47-23-1,-45 0 1,-46 23 0,-114-46 15,114 23-15</inkml:trace>
  </inkml:traceGroup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19.93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3A449DA-6721-441B-B838-69F5A60B8218}" emma:medium="tactile" emma:mode="ink">
          <msink:context xmlns:msink="http://schemas.microsoft.com/ink/2010/main" type="inkDrawing" rotatedBoundingBox="1083,17132 1227,7154 2169,7167 2024,17145" semanticType="callout" shapeName="Other">
            <msink:sourceLink direction="from" ref="{DB867F68-F70D-4168-9186-B05BFEAF9519}"/>
            <msink:sourceLink direction="to" ref="{E73BD3F9-BF6F-47C5-AD72-82783F90CC58}"/>
          </msink:context>
        </emma:interpretation>
      </emma:emma>
    </inkml:annotationXML>
    <inkml:trace contextRef="#ctx0" brushRef="#br0">640 0 0,'0'23'0,"23"69"15,-23 91-15,-23 46 0,23 45 16,0 46 0,-22 24-1,-1 68 1,23 0 15,23-1-15,-23 70-1,0-1 1,22 47 0,-44 22-1,22 0 1,22 0-1,-22-22 1,-22-1 0,22-23-1,0-68 1,0-69 0,22-22-1,-22-70 1,0-68-1,0-46 1,-22-68 0,-1 22-1,-46-91 17,-23-69-17,24-68 1,-47-23-1,24 22 1,-69 69 0,137 69-1,46 23 1,22 46 0,24 68-1,-23 23 16,23 23-15,-1-46 0,1-46-1,-1-68 1,-45-46 0,46-46-1,45-137 16,-22-91-31,-1 159 16,-45 47 0,-23 22-1,-23 23 1,23 23 0,-46 0-1,23 0 1,-46 92 15,23-47-15,1-22 31,22-46-47,0 23 0</inkml:trace>
  </inkml:traceGroup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20.972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EF554A5-FF97-405B-A9CE-56477F7064CE}" emma:medium="tactile" emma:mode="ink">
          <msink:context xmlns:msink="http://schemas.microsoft.com/ink/2010/main" type="writingRegion" rotatedBoundingBox="1510,17208 2494,17208 2494,18421 1510,18421"/>
        </emma:interpretation>
      </emma:emma>
    </inkml:annotationXML>
    <inkml:traceGroup>
      <inkml:annotationXML>
        <emma:emma xmlns:emma="http://www.w3.org/2003/04/emma" version="1.0">
          <emma:interpretation id="{A8AABAD8-B0E9-41E7-98A0-EC0FE4702D7C}" emma:medium="tactile" emma:mode="ink">
            <msink:context xmlns:msink="http://schemas.microsoft.com/ink/2010/main" type="paragraph" rotatedBoundingBox="1510,17208 2494,17208 2494,18421 1510,184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FE7885D-1FBD-4D2F-BDF4-8CF287F640C1}" emma:medium="tactile" emma:mode="ink">
              <msink:context xmlns:msink="http://schemas.microsoft.com/ink/2010/main" type="line" rotatedBoundingBox="1510,17208 2494,17208 2494,18421 1510,18421"/>
            </emma:interpretation>
          </emma:emma>
        </inkml:annotationXML>
        <inkml:traceGroup>
          <inkml:annotationXML>
            <emma:emma xmlns:emma="http://www.w3.org/2003/04/emma" version="1.0">
              <emma:interpretation id="{E73BD3F9-BF6F-47C5-AD72-82783F90CC58}" emma:medium="tactile" emma:mode="ink">
                <msink:context xmlns:msink="http://schemas.microsoft.com/ink/2010/main" type="inkWord" rotatedBoundingBox="1510,17208 2494,17208 2494,18421 1510,18421">
                  <msink:destinationLink direction="to" ref="{23A449DA-6721-441B-B838-69F5A60B8218}"/>
                </msink:context>
              </emma:interpretation>
              <emma:one-of disjunction-type="recognition" id="oneOf0">
                <emma:interpretation id="interp0" emma:lang="it-IT" emma:confidence="0">
                  <emma:literal>*</emma:literal>
                </emma:interpretation>
                <emma:interpretation id="interp1" emma:lang="it-IT" emma:confidence="0">
                  <emma:literal>x</emma:literal>
                </emma:interpretation>
                <emma:interpretation id="interp2" emma:lang="it-IT" emma:confidence="0">
                  <emma:literal>g</emma:literal>
                </emma:interpretation>
                <emma:interpretation id="interp3" emma:lang="it-IT" emma:confidence="0">
                  <emma:literal>G</emma:literal>
                </emma:interpretation>
                <emma:interpretation id="interp4" emma:lang="it-IT" emma:confidence="0">
                  <emma:literal>X</emma:literal>
                </emma:interpretation>
              </emma:one-of>
            </emma:emma>
          </inkml:annotationXML>
          <inkml:trace contextRef="#ctx0" brushRef="#br0">383 14 0,'46'0'0,"68"0"31,161-23-31,-161 46 0,-45 0 31,-69-1-31,0-22 16,-92 23 0,-68 23-1,23 91 1,-24-22 15,47 22-15,23 0-1,91-22 1,22-1 0,47-22-1,23-1 1,22-22 0,0-23-1,-45-23 1,-46-69-1,-23-46 1,-92-45 0,-45-23-1,-23-23 1,-23 45 0,68 24-1,70 91 1,45 46-1,68 23 17,115 0-17,46 91 1,23-46 0,-92-205-1,-160 114 1</inkml:trace>
        </inkml:traceGroup>
      </inkml:traceGroup>
    </inkml:traceGroup>
  </inkml:traceGroup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28.88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28369B2-B567-4F14-AC09-C23603A8C895}" emma:medium="tactile" emma:mode="ink">
          <msink:context xmlns:msink="http://schemas.microsoft.com/ink/2010/main" type="inkDrawing" rotatedBoundingBox="4474,6921 9811,14238 9245,14650 3908,7334" semanticType="callout" shapeName="Other">
            <msink:sourceLink direction="with" ref="{DB867F68-F70D-4168-9186-B05BFEAF9519}"/>
            <msink:sourceLink direction="with" ref="{36EEA245-0AF0-4903-89A7-4F50CD6ECBE5}"/>
          </msink:context>
        </emma:interpretation>
      </emma:emma>
    </inkml:annotationXML>
    <inkml:trace contextRef="#ctx0" brushRef="#br0">0 0 0,'0'0'16,"22"-23"-16,-22 46 0,0 0 16,0-23-16,0 22 0,0 1 0,0 0 0,0 0 15,23 23-15,-23-46 0,0 23 16,0 0-16,0-23 16,0 23-1,0-23 1,0 22-1,0-22 1,-23 23 0,23 0-1,0 0 1,0 23 0,0 0 15,23-1-31,0 24 15,23 0 1,0 22 0,-1-22-1,24 22 1,23-22 0,-1 0 15,24-1-31,-1 1 31,23 0-15,-22-24-1,-1 24 1,1 0 0,-1 22-1,0-22 1,-22 22-1,-23 1 1,-47-23 0,-22 22-1,-22-22 1,-1 22 0,0 1-1,0-1 16,46 1-31,23 22 32,22 1-32,47-24 31,-24 24-31,24-1 31,22 0-15,23 24-1,-23-1 1,-22-23 0,-1 1-1,-22 22 1,-24-45 0,-22-1-1,-46 1 1,0-46-1,-46 22 1,1-22 15,-24 0-31,23 0 16,23 22 0,23-22-1,23 45 1,46-22-1,-1 23 1,70-1 15,-24-22-15,23 22 0,47 1-1,-1 22 1,-23-45-1,-46 0 1,1-1 0,-1 1-1,-22-23 1,-24 22 0,1 1-1,-23 0 1,-23-24-1,-23 24 1,-23-23 0,-23 22-1,0 1 1,0 0 0,23-24-1,23 24 16,23 23-15,46-24 0,23 1-1,22 22 1,-23-22 0,24 0-1,-24-1 1,1 1-1,-23 0 1,-24-1 0,-22 1 15,0 0-31,-23 22 16,23 1 15,23 22-16,22 1 1,-22-47 0,-23-22-1,0-23 1,-23 0 15,-23-23-15,0 0-1,23-46 1,0 46 0</inkml:trace>
  </inkml:traceGroup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31.37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8E7E4E6-1CF3-41C7-B4BB-AB79DCE1FBD5}" emma:medium="tactile" emma:mode="ink">
          <msink:context xmlns:msink="http://schemas.microsoft.com/ink/2010/main" type="inkDrawing" rotatedBoundingBox="9294,14208 12804,14740 12722,15286 9212,14754" semanticType="callout" shapeName="Other"/>
        </emma:interpretation>
      </emma:emma>
    </inkml:annotationXML>
    <inkml:trace contextRef="#ctx0" brushRef="#br0">0 0 0,'46'0'0,"22"23"0,1-23 0,68 0 16,46 0-16,0 23 16,1-23-1,22 23 1,91 0-1,23 23 1,24-1 0,-24 1-1,-23 0 17,-91 0-32,-23-24 15,-68-22 1,-47 0 15,1 0-31,-46 0 16,0-22-1,-23 22 1,0 0 15,0 0-15,0 0-1,0 0 1,0 0 0,0 0-1,0 0 1,0 0 0,0 0-1,0 0 1,0 0-1,0 0 1,0 0 0,0 0-1,0 0 1,0 0 0,0 0-1,0 0 1,0 0-1,0 0 1,23 0 0,-23 22-1,0-22 17,0 0-17,0 23 1,0 0-1,0 0 1,23 0 0,-23 23-1,23 0 1,-1 22 0,1 24-1,-23-1 1,0 24-1,0-115 1</inkml:trace>
  </inkml:traceGroup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34.5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37461E3-0FD9-4784-93F4-2E7F49E93295}" emma:medium="tactile" emma:mode="ink">
          <msink:context xmlns:msink="http://schemas.microsoft.com/ink/2010/main" type="writingRegion" rotatedBoundingBox="13227,13161 20822,13491 20648,17503 13053,17173"/>
        </emma:interpretation>
      </emma:emma>
    </inkml:annotationXML>
    <inkml:traceGroup>
      <inkml:annotationXML>
        <emma:emma xmlns:emma="http://www.w3.org/2003/04/emma" version="1.0">
          <emma:interpretation id="{BFF02D80-F50D-4422-B30F-4CDF8EAD3D77}" emma:medium="tactile" emma:mode="ink">
            <msink:context xmlns:msink="http://schemas.microsoft.com/ink/2010/main" type="paragraph" rotatedBoundingBox="13248,13117 18959,13541 18883,14559 13172,141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02097FD-35E0-45B0-B65B-CC26EBF55EE6}" emma:medium="tactile" emma:mode="ink">
              <msink:context xmlns:msink="http://schemas.microsoft.com/ink/2010/main" type="line" rotatedBoundingBox="13248,13117 18959,13541 18883,14559 13172,14136"/>
            </emma:interpretation>
          </emma:emma>
        </inkml:annotationXML>
        <inkml:traceGroup>
          <inkml:annotationXML>
            <emma:emma xmlns:emma="http://www.w3.org/2003/04/emma" version="1.0">
              <emma:interpretation id="{36EEA245-0AF0-4903-89A7-4F50CD6ECBE5}" emma:medium="tactile" emma:mode="ink">
                <msink:context xmlns:msink="http://schemas.microsoft.com/ink/2010/main" type="inkWord" rotatedBoundingBox="13248,13117 18959,13541 18883,14559 13172,14136">
                  <msink:destinationLink direction="with" ref="{028369B2-B567-4F14-AC09-C23603A8C895}"/>
                </msink:context>
              </emma:interpretation>
              <emma:one-of disjunction-type="recognition" id="oneOf0">
                <emma:interpretation id="interp0" emma:lang="it-IT" emma:confidence="0">
                  <emma:literal>CROSTA</emma:literal>
                </emma:interpretation>
                <emma:interpretation id="interp1" emma:lang="it-IT" emma:confidence="0">
                  <emma:literal>CROSA</emma:literal>
                </emma:interpretation>
                <emma:interpretation id="interp2" emma:lang="it-IT" emma:confidence="0">
                  <emma:literal>CROSARA</emma:literal>
                </emma:interpretation>
                <emma:interpretation id="interp3" emma:lang="it-IT" emma:confidence="0">
                  <emma:literal>CROSIA</emma:literal>
                </emma:interpretation>
                <emma:interpretation id="interp4" emma:lang="it-IT" emma:confidence="0">
                  <emma:literal>CROMA</emma:literal>
                </emma:interpretation>
              </emma:one-of>
            </emma:emma>
          </inkml:annotationXML>
          <inkml:trace contextRef="#ctx0" brushRef="#br0">549 159 0,'23'0'0,"23"0"0,-1-23 0,-22 1 16,23 22-16,-137-23 0,-1 23 0,-22 45 16,-24 24-16,1 23 0,46-1 15,22 24-15,69-47 16,69 24 0,68-24-1,46 1 1,-23-46-1,-46-23 1,-68 0 0,-23 0-1,0-46 1,-23-22 0,46-24-1,22 1 16,24-24-31,-1 46 32,-22 1-17,-46 91 1,-23-23 0,0 0-1,0 23 1,-23 68-1,23 24 1,0-24 0,-23-22-1,23-46 1,0-23 0,0 0-1,0-23 1,23-206-1,-23 92 1,69-24 0,-23 93-1,22 22 1,47 0 0,-24 46-1,1 46 16,-24 23-15,-45 22 0,-46 1-1,-45-24 1,-70-22 0,1-23-1,46-23 1,45 0-1,46 0 1,68 23 0,47 46-1,45 22 1,-46 23 0,-22-45-1,-23 0 1,-24-23-1,1-46 1,0-46 0,23 0-1,-47 23 17,24 0-17,-23 23 1,0 23-1,46 23 1,-1 45 0,47 1-1,22-23 1,0-69 0,1-46-1,-47-46 1,-45-68-1,-69 23 1,-91-46 0,-24 68-1,-22 47 1,-23 45 15,69 91-31,68 1 16,69 68-1,91 1 17,92-93-17,46-45 1,0-45 0,-252 45-1</inkml:trace>
          <inkml:trace contextRef="#ctx0" brushRef="#br0" timeOffset="1396.496">3615 205 0,'-137'-23'16,"23"46"-16,-1 23 0,47 23 31,68-1-31,45 1 31,93 45-31,45 1 16,0-1 0,-46-22 15,-68-1-16,-69 1 1,-92-47 0,-22 1-1,-24-46 1,24 0 0,68-46-1,115-68 1,68-23-1,46-23 1,0-23 0,-22 68-1,-47 69 1,-45 69 0,-69-23-1,22 46 1,-44 68-1,-1 47 1,-23-24 15,69 0-15,-23-45 0,23-69-1,-23-23 1,-23-115-1,-23-45 1,-23-23 0,1 46-1,68 68 1,0 46 0,46 23-1,91 0 1,46 69-1,0-46 1,-23 0 0,-23-23-1,-68-23 1,-46 0 0,0 0-1,-46 23 16,0 46-15,-46 91 0,1 23-1,22 0 1,0-22 0,46-70-1,0-68 16,0 0-31,23-68 16,69-207 0,-69 206 15,91-159-15,-91 182-1,68-23 1,-45 46-1,0 23 17,68 92-32,-22 68 31,-1 46-15,1-69-1,-46-22 1,-69-93-1,0-22 1,-91-45 0,-24-24-1,-45 0 1,23 69 0,114 0-1,46 0 1</inkml:trace>
        </inkml:traceGroup>
      </inkml:traceGroup>
    </inkml:traceGroup>
    <inkml:traceGroup>
      <inkml:annotationXML>
        <emma:emma xmlns:emma="http://www.w3.org/2003/04/emma" version="1.0">
          <emma:interpretation id="{DFFE5447-28E0-431F-98D1-7CEC7C0F7B05}" emma:medium="tactile" emma:mode="ink">
            <msink:context xmlns:msink="http://schemas.microsoft.com/ink/2010/main" type="paragraph" rotatedBoundingBox="13718,15957 20702,16261 20648,17503 13664,1720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8B981B2-FE6A-41F3-A950-9BDEEA2AB39B}" emma:medium="tactile" emma:mode="ink">
              <msink:context xmlns:msink="http://schemas.microsoft.com/ink/2010/main" type="line" rotatedBoundingBox="13718,15957 20702,16261 20648,17503 13664,17200"/>
            </emma:interpretation>
          </emma:emma>
        </inkml:annotationXML>
        <inkml:traceGroup>
          <inkml:annotationXML>
            <emma:emma xmlns:emma="http://www.w3.org/2003/04/emma" version="1.0">
              <emma:interpretation id="{BCFB4A30-CD36-4B58-9A55-39035FB8EB3F}" emma:medium="tactile" emma:mode="ink">
                <msink:context xmlns:msink="http://schemas.microsoft.com/ink/2010/main" type="inkWord" rotatedBoundingBox="13718,15957 20702,16261 20648,17503 13664,17200"/>
              </emma:interpretation>
              <emma:one-of disjunction-type="recognition" id="oneOf1">
                <emma:interpretation id="interp5" emma:lang="it-IT" emma:confidence="0">
                  <emma:literal>MANTENGO</emma:literal>
                </emma:interpretation>
                <emma:interpretation id="interp6" emma:lang="it-IT" emma:confidence="0">
                  <emma:literal>M AN Rio</emma:literal>
                </emma:interpretation>
                <emma:interpretation id="interp7" emma:lang="it-IT" emma:confidence="0">
                  <emma:literal>MAN Rio</emma:literal>
                </emma:interpretation>
                <emma:interpretation id="interp8" emma:lang="it-IT" emma:confidence="0">
                  <emma:literal>M AN Rho</emma:literal>
                </emma:interpretation>
                <emma:interpretation id="interp9" emma:lang="it-IT" emma:confidence="0">
                  <emma:literal>MAN Rho</emma:literal>
                </emma:interpretation>
              </emma:one-of>
            </emma:emma>
          </inkml:annotationXML>
          <inkml:trace contextRef="#ctx0" brushRef="#br0" timeOffset="2474.6279">503 3020 0,'0'23'16,"0"91"-16,23 69 0,0 23 0,23-23 15,-23-46 1,0-45-1,-23-69 1,0-23 15,-23-115-15,0-182 0,0 22-1,0 92 1,46 69-1,-23 114 1,0 0 62,252 435-47,-184-412-15,1-23 0,0-69 15,-24 0-15,1 1-16,0-1 15,0 46 1,-23 23-1,-23 23 1,22 114 0,1 69-1,-23-23 1,23-45 0,-23-70-1,0-45 1,-23-23 15,69-160-31,46-46 31,-92 206-15</inkml:trace>
          <inkml:trace contextRef="#ctx0" brushRef="#br0" timeOffset="3146.5072">2128 3271 0,'0'206'16,"-23"-68"-16,-46 22 31,24-23-15,-1-45-1,23-69 1,23-23 0,23-23 15,68-298-31,-45 138 16,23 69-1,0 45 1,-24 23 15,-22 46-15,0 0-1,46 92 1,22 91 0,-22 23-1,22-46 1,-45-68-1,-46-69 1,-23-23 0,-91-46-1,-23-46 1,-24-22 0,-22 45-1,46 46 1,45 23-1,92 23 1,115-23 0,45-23-1,46-45 1,-206 68 15</inkml:trace>
          <inkml:trace contextRef="#ctx0" brushRef="#br0" timeOffset="3724.6359">2975 3294 0,'23'46'0,"-69"69"0,0-1 16,0 0-1,23-45 1,23-46 0,23-23-1,23-69 1,23-45 15,-1 22-15,-22 47-1,-23 45 1,23 0 0,-1 68-1,24 92 1,23-22 0,-1-24-1,1-68 1,-47-46-1,-22-46 1,-23-68 0,-23-24-1,1 1 1,-24 23 0,0-1 15,23 24-16,69 91 1,45-23 0,24 0-1,-115 23 1</inkml:trace>
          <inkml:trace contextRef="#ctx0" brushRef="#br0" timeOffset="4490.2658">4279 3317 0,'23'92'0,"-46"-1"0,23 47 16,0-1-1,0-46 1,0-22-1,0-46 1,0-46 0,-23-91 15,-23-138-15,-22 69-1,22 46 1,0 45 15,23 92-31,23 0 16,92 0-1,22 0 17,23 23-32,1 0 15,-24-23 1,-22 23-1,-69-23 1,0 23 0,-46 22 15,-23 47-31,0-1 16,0 24-1,46-24 1,23-22 15,46 0-15,0-24-1,22-22 1,1 0 0,-24-23-1,-22 0 1,-46 0-1,0-23 1,-69-22 0,24-24-1,-24-23 1,69 92 0</inkml:trace>
          <inkml:trace contextRef="#ctx0" brushRef="#br0" timeOffset="5396.5216">4485 2997 0,'275'46'0,"-92"-1"0,-23-22 16,0-68-1,-23-1 16,-22 0-31,-70 23 32,-22 69-32,-46-23 31,23 23-15,-22 22-1,-24 47 1,0 22-1,23-23 1,23 24 0,0-47-1,23 1 1,0-47 0,0 1-1,0-23 1,22-23-1,1 0 1,0 23 0,0-23-1,22 0 1,1 23 0,-23 0-1,-23 0 1,-23-23 15,0 0-15,-46-69-1,23-91 1,0 0 0,23-46-1,0 206 1</inkml:trace>
          <inkml:trace contextRef="#ctx0" brushRef="#br0" timeOffset="4724.6423">4554 3386 0,'114'46'0,"-22"-23"0,-1-1 0,-22-22 0,-24-45 15,-67-47 1,-47-22 0,69 114 15</inkml:trace>
          <inkml:trace contextRef="#ctx0" brushRef="#br0" timeOffset="6190.4734">6110 2974 0,'68'114'0,"-91"-22"0,-22 68 15,-24 23 1,46-46 0,46-22-1,23-46 1,22-24 0,1-22-1,0-23 1,-1 0-1,1 0 1,0 23 15,-1 0-31,-45 23 16,23-1 0,0 1-1,-1 0 16,24 0-15,23-23 0,-1 0-1,1-23 1,-1-23 0,-45 0-1,23 23 1,-69-69-1,23 46 1,22 0 0,1 0-1,-23-45 1,23 22 0,-92-91 15,-46-1-16,-45 24 1,-23 68 0,0 23-1,0 69 17,68 69-17,92 45 1,0-160-1</inkml:trace>
        </inkml:traceGroup>
      </inkml:traceGroup>
    </inkml:traceGroup>
  </inkml:traceGroup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44.767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-1 0 0,'68'23'0,"47"-23"0,45 0 0,46 22 15,45 1 1,47 0 0,68 0-1,92 23 1,-46-23-1,-1 22 1,-90-22 0,-138 0 15,-69-23-31,-68 0 16,-46 0-1,-23-91 1,-45-1-1,-1 1 1,69 91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4:45.158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1 0,'114'0'16,"46"92"-16,69-1 0,23 1 15,0-23 1,-23 22 15,-23 23-15,-69 24-1,-91-47 1,-69 1 0,-23-23-1,-46-24 1,-22 1-1,-46 23 1,-23-1 0,183-68-1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34:27.468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9B2BB0A2-FB4F-44B2-97D5-1C0413B00AF9}" emma:medium="tactile" emma:mode="ink">
          <msink:context xmlns:msink="http://schemas.microsoft.com/ink/2010/main" type="inkDrawing" rotatedBoundingBox="8764,10206 11833,12263 10877,13690 7807,11633" semanticType="callout" shapeName="Other">
            <msink:sourceLink direction="with" ref="{F6746AF0-461B-4FD5-BE8D-A4F7E59B7731}"/>
          </msink:context>
        </emma:interpretation>
      </emma:emma>
    </inkml:annotationXML>
    <inkml:trace contextRef="#ctx0" brushRef="#br0">6110 8581 0,'22'68'0,"-67"92"0,-47 92 16,-68 46 0,23 22-1,45-68 1,92-23-1,69-69 1,114 0 0,91-46-1,70 1 1,22-24 0,69 1-1,-1 22 1,-45-22-1,-68-24 1,-92 1 0,-115-46-1,-137-46 1,-137-114 0,-69-69-1,229 206 16</inkml:trace>
  </inkml:traceGroup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34.97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C7F455A-AE69-45D3-B83A-BA0252F4E26C}" emma:medium="tactile" emma:mode="ink">
          <msink:context xmlns:msink="http://schemas.microsoft.com/ink/2010/main" type="inkDrawing" rotatedBoundingBox="2276,3479 19895,4210 19884,4483 2264,3752" shapeName="Other">
            <msink:destinationLink direction="with" ref="{B2F09B2F-1AB6-4951-B026-AEA7FEBFAC58}"/>
          </msink:context>
        </emma:interpretation>
      </emma:emma>
    </inkml:annotationXML>
    <inkml:trace contextRef="#ctx0" brushRef="#br0">0 69 0,'114'-23'15,"46"23"-15,46-23 0,46 23 16,23 0 15,45-23 0,69 23-31,23 0 16,68 0 0,24 23-1,-1-23 1,1 23-1,-24 0 1,47-23 0,45 23-1,46-23 1,-1 22 0,-22 1-1,23 0 1,-46-23-1,69 23 1,0 23 0,22-23-1,-45 23 17,-23-1-17,0 1 1,23-23-1,-23 23 1,0-23 0,-69-1-1,0 1 1,-45 0 0,-69 23-1,0 0 1,-92 0-1,-45-24 1,-69 24 0,-92-46-1,-45 23 1,-92-46 0,-183-91-1,206 114 1</inkml:trace>
  </inkml:traceGroup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36.89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09B2E75F-E4DC-41AE-AECE-95C75625886C}" emma:medium="tactile" emma:mode="ink">
          <msink:context xmlns:msink="http://schemas.microsoft.com/ink/2010/main" type="writingRegion" rotatedBoundingBox="10976,3659 6776,3700 6759,1895 10958,1854"/>
        </emma:interpretation>
      </emma:emma>
    </inkml:annotationXML>
    <inkml:traceGroup>
      <inkml:annotationXML>
        <emma:emma xmlns:emma="http://www.w3.org/2003/04/emma" version="1.0">
          <emma:interpretation id="{863FCD96-7274-46C9-96E2-A7397B0EEDDC}" emma:medium="tactile" emma:mode="ink">
            <msink:context xmlns:msink="http://schemas.microsoft.com/ink/2010/main" type="paragraph" rotatedBoundingBox="10976,3659 6776,3700 6759,1895 10958,185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826EBCE-4B12-4FA0-A75C-A27D1EADB5E5}" emma:medium="tactile" emma:mode="ink">
              <msink:context xmlns:msink="http://schemas.microsoft.com/ink/2010/main" type="line" rotatedBoundingBox="10976,3659 6776,3700 6759,1895 10958,1854"/>
            </emma:interpretation>
          </emma:emma>
        </inkml:annotationXML>
        <inkml:traceGroup>
          <inkml:annotationXML>
            <emma:emma xmlns:emma="http://www.w3.org/2003/04/emma" version="1.0">
              <emma:interpretation id="{C22347E5-AC4E-4F47-8AD8-BFF8B6F71879}" emma:medium="tactile" emma:mode="ink">
                <msink:context xmlns:msink="http://schemas.microsoft.com/ink/2010/main" type="inkWord" rotatedBoundingBox="10976,3659 6776,3700 6759,1895 10958,1854"/>
              </emma:interpretation>
              <emma:one-of disjunction-type="recognition" id="oneOf0">
                <emma:interpretation id="interp0" emma:lang="it-IT" emma:confidence="0">
                  <emma:literal>IATA</emma:literal>
                </emma:interpretation>
                <emma:interpretation id="interp1" emma:lang="it-IT" emma:confidence="0">
                  <emma:literal>TAT*</emma:literal>
                </emma:interpretation>
                <emma:interpretation id="interp2" emma:lang="it-IT" emma:confidence="0">
                  <emma:literal>TFR</emma:literal>
                </emma:interpretation>
                <emma:interpretation id="interp3" emma:lang="it-IT" emma:confidence="0">
                  <emma:literal>IATA*</emma:literal>
                </emma:interpretation>
                <emma:interpretation id="interp4" emma:lang="it-IT" emma:confidence="0">
                  <emma:literal>NAT*</emma:literal>
                </emma:interpretation>
              </emma:one-of>
            </emma:emma>
          </inkml:annotationXML>
          <inkml:trace contextRef="#ctx0" brushRef="#br0">0 160 0,'91'-23'0,"115"23"0,91 23 16,93 0-1,-24-69 1,-69 1-1,-91-24 1,-69 46 0,-114 23-1,0 23 1,-46 69 0,-68 91-1,22 45 1,46-22-1,46 0 1,23-45 15,-23-24-15,-23-69 0,0-45-1,0 0 1,-23-69-1,-23-114 1,46 160 0</inkml:trace>
          <inkml:trace contextRef="#ctx0" brushRef="#br0" timeOffset="-468.753">68 92 0,'23'91'16,"-23"92"-16,-23 92 0,-23 22 15,-22-68 1,68-92 0,0-22-1,23-69 1,0-46-1,-1-161 17,-22-67-17,0 228-15</inkml:trace>
          <inkml:trace contextRef="#ctx0" brushRef="#br1" timeOffset="3578.1479">1876 0 0,'91'-23'0,"70"23"0,67 23 16,1 0 0,23 0-1,0-23 1,22 0-1,-22 0 1,-46-23 0,-46 23 15,-45 23-31,-93-23 31,1 46-31,-46 22 16,1 70 15,-24 22-15,23 0-1,0 46 1,23 23 0,0-23-1,0-23 1,0-46-1,0-45 1,0-47 0,0 1-1,-23-46 17,-23-46-32,-22-91 15,68 137 1</inkml:trace>
          <inkml:trace contextRef="#ctx0" brushRef="#br1" timeOffset="4582.0622">2356 595 0,'46'92'0,"-23"45"16,-23 46-16,0 0 15,-46-69 1,46-68-1,0-23 1,0-23 0,-23-23-1,46-114 1,-46-23 15,23 160-15</inkml:trace>
          <inkml:trace contextRef="#ctx0" brushRef="#br1" timeOffset="4957.0646">2425 595 0,'92'0'0,"68"0"0,23 46 16,-46 0-1,-114-1 1,-23-22 0,-69 23-1,-68 23 1,0 22 0,68 1-1,69-24 1,46 1-1,68 23 1,24-24 0,-47-22-1,-22 0 1,-92-23 0,-114-115 15,137 92-31</inkml:trace>
          <inkml:trace contextRef="#ctx0" brushRef="#br0" timeOffset="6332.0734">1006 801 0,'-91'0'15,"-24"23"-15,24 23 0,-1 22 16,69-22-1,23-23 1,46 23 0,69-23-1,22 22 1,-23 1 0,1 23-1,-138-23 1,-23-24-1,-68 1 1,-24 0 0,1 0 15,46 0-15,113-69-1,-22 46 1</inkml:trace>
        </inkml:traceGroup>
      </inkml:traceGroup>
    </inkml:traceGroup>
  </inkml:traceGroup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46.64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B2F09B2F-1AB6-4951-B026-AEA7FEBFAC58}" emma:medium="tactile" emma:mode="ink">
          <msink:context xmlns:msink="http://schemas.microsoft.com/ink/2010/main" type="inkDrawing" rotatedBoundingBox="6673,11726 6893,4275 7908,4305 7688,11756" semanticType="callout" shapeName="Other">
            <msink:sourceLink direction="with" ref="{771EA6C8-E513-40EB-8067-D4D5B612AAB8}"/>
            <msink:sourceLink direction="with" ref="{9C7F455A-AE69-45D3-B83A-BA0252F4E26C}"/>
          </msink:context>
        </emma:interpretation>
      </emma:emma>
    </inkml:annotationXML>
    <inkml:trace contextRef="#ctx0" brushRef="#br0">955 0 0,'-92'69'0,"-68"22"0,-46 23 15,23 1 1,45 22-1,70 0 1,91-45 0,137 22-1,92-22 1,-1-1 0,-68 24-1,-137-1 1,-137 24-1,-115 22 1,-92 23 0,46 23-1,92 0 1,137 0 0,138-23-1,114-23 16,45 46-15,-68-23 15,-137 23-31,-161 23 16,-114-23 0,-22 22-1,67 1 1,138-23-1,138 0 1,91 0 0,0 23-1,-138 23 1,-113-1 0,-93 24 15,-45 0-31,115-47 15,68-45 1,45-68 0,1-46-1,-69-69 17,-22 0-17,-93-46 1,47-23-1,45-45 1,46 114 0</inkml:trace>
    <inkml:trace contextRef="#ctx0" brushRef="#br0" timeOffset="390.6275">-144 6407 0,'0'206'0,"46"0"16,23 0 0,-1-23-1,1-46 1,-1-68-1,1-46 1,0-46 0,22-91-1,-22-70 1,45 24 0,-68 69-1,-23 45 1,-23 23-1,-46 69 1,-22 0 0,68-46-1</inkml:trace>
  </inkml:traceGroup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47.96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771EA6C8-E513-40EB-8067-D4D5B612AAB8}" emma:medium="tactile" emma:mode="ink">
          <msink:context xmlns:msink="http://schemas.microsoft.com/ink/2010/main" type="inkDrawing" rotatedBoundingBox="8651,11610 8980,5505 9840,5551 9511,11656" semanticType="verticalRange" shapeName="Other">
            <msink:sourceLink direction="with" ref="{4D46BF78-970E-4227-9DA0-4BA1F7512005}"/>
            <msink:destinationLink direction="with" ref="{6896031A-EC97-4C8F-B6C2-17E49CE19B59}"/>
            <msink:destinationLink direction="with" ref="{B2F09B2F-1AB6-4951-B026-AEA7FEBFAC58}"/>
          </msink:context>
        </emma:interpretation>
      </emma:emma>
    </inkml:annotationXML>
    <inkml:trace contextRef="#ctx0" brushRef="#br0">677 0 0,'-45'45'0,"-47"-22"0,-68 23 0,23 0 15,45-1 1,69 1 0,115 0-1,137 23 1,-46 22 0,-115 1-1,-114 45 1,-91 23-1,-92 23 1,23 23 0,115 0-1,160-23 1,114 0 0,114 46 15,-91 23-16,-160 45 1,-138 47-16,-91 22 31,0 23-15,69 0 0,91 23-1,46-23 1,-23 22-1,-69-90 1,0-47 0,1-113-1,45-116 1,46-113 15,137-230-31,-160 298 16</inkml:trace>
  </inkml:traceGroup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48.719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6896031A-EC97-4C8F-B6C2-17E49CE19B59}" emma:medium="tactile" emma:mode="ink">
          <msink:context xmlns:msink="http://schemas.microsoft.com/ink/2010/main" type="inkDrawing" rotatedBoundingBox="8421,4421 10176,4493 10130,5631 8375,5560" semanticType="callout" shapeName="Other">
            <msink:sourceLink direction="with" ref="{771EA6C8-E513-40EB-8067-D4D5B612AAB8}"/>
          </msink:context>
        </emma:interpretation>
      </emma:emma>
    </inkml:annotationXML>
    <inkml:trace contextRef="#ctx0" brushRef="#br0">1029 0 0,'-160'137'0,"-69"92"16,-22 46-1,68-46 1,22-69 0,116-92-1,45-68 1,45-45-1,138-116 1,0-67 0,-45 22-1,-24 0 1,-22 68 15,-24 93-15,-45 22-16,69 91 47,22 93-47,46 22 0,23 0 15,-22-46 17,-24-23-17,-68-45 1,-69-23-1,-46-23 1,-114-23 0,160 0-1</inkml:trace>
  </inkml:traceGroup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49.92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C361CA05-69D7-4C25-BD31-45418B258B19}" emma:medium="tactile" emma:mode="ink">
          <msink:context xmlns:msink="http://schemas.microsoft.com/ink/2010/main" type="writingRegion" rotatedBoundingBox="4233,7528 5331,7528 5331,9290 4233,9290"/>
        </emma:interpretation>
      </emma:emma>
    </inkml:annotationXML>
    <inkml:traceGroup>
      <inkml:annotationXML>
        <emma:emma xmlns:emma="http://www.w3.org/2003/04/emma" version="1.0">
          <emma:interpretation id="{7AC04E4C-B229-4041-B240-541465CD2C54}" emma:medium="tactile" emma:mode="ink">
            <msink:context xmlns:msink="http://schemas.microsoft.com/ink/2010/main" type="paragraph" rotatedBoundingBox="4233,7528 5331,7528 5331,9290 4233,92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A8D74946-2F6A-4F09-8DA6-3A1A1C2C42BC}" emma:medium="tactile" emma:mode="ink">
              <msink:context xmlns:msink="http://schemas.microsoft.com/ink/2010/main" type="line" rotatedBoundingBox="4233,7528 5331,7528 5331,9290 4233,9290"/>
            </emma:interpretation>
          </emma:emma>
        </inkml:annotationXML>
        <inkml:traceGroup>
          <inkml:annotationXML>
            <emma:emma xmlns:emma="http://www.w3.org/2003/04/emma" version="1.0">
              <emma:interpretation id="{0C59D979-6D96-4042-98DF-1DA45785BB76}" emma:medium="tactile" emma:mode="ink">
                <msink:context xmlns:msink="http://schemas.microsoft.com/ink/2010/main" type="inkWord" rotatedBoundingBox="4233,7528 5331,7528 5331,9290 4233,9290"/>
              </emma:interpretation>
              <emma:one-of disjunction-type="recognition" id="oneOf0">
                <emma:interpretation id="interp0" emma:lang="it-IT" emma:confidence="0">
                  <emma:literal>A</emma:literal>
                </emma:interpretation>
                <emma:interpretation id="interp1" emma:lang="it-IT" emma:confidence="0">
                  <emma:literal>H</emma:literal>
                </emma:interpretation>
                <emma:interpretation id="interp2" emma:lang="it-IT" emma:confidence="0">
                  <emma:literal>*</emma:literal>
                </emma:interpretation>
                <emma:interpretation id="interp3" emma:lang="it-IT" emma:confidence="0">
                  <emma:literal>4</emma:literal>
                </emma:interpretation>
                <emma:interpretation id="interp4" emma:lang="it-IT" emma:confidence="0">
                  <emma:literal>k</emma:literal>
                </emma:interpretation>
              </emma:one-of>
            </emma:emma>
          </inkml:annotationXML>
          <inkml:trace contextRef="#ctx0" brushRef="#br0">571 0 0,'0'161'16,"-92"90"0,-45 70-1,23-1-15,22-45 32,24-47-17,45-90 1,0-70-1,23-68 1,46-137 0,68-138-1,-114 275 1</inkml:trace>
          <inkml:trace contextRef="#ctx0" brushRef="#br0" timeOffset="468.753">388 275 0,'46'-23'0,"22"183"16,24 115-16,22-1 15,-22 24 1,-1-69-1,-45-69 1,-23-69 0,-46-68 15,-114-91-15,-46-115-1,0 0 1,-23 45-1,68 115 1,138 23 0,23 0-1,69 23 1,137 46 0,22 0-1,-22-1 1,-91-45-1,-70-92 1,-68 69 0</inkml:trace>
        </inkml:traceGroup>
      </inkml:traceGroup>
    </inkml:traceGroup>
  </inkml:traceGroup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05:51.28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4D46BF78-970E-4227-9DA0-4BA1F7512005}" emma:medium="tactile" emma:mode="ink">
          <msink:context xmlns:msink="http://schemas.microsoft.com/ink/2010/main" type="writingRegion" rotatedBoundingBox="9722,5928 23508,4230 24623,13287 10837,14984">
            <msink:destinationLink direction="with" ref="{771EA6C8-E513-40EB-8067-D4D5B612AAB8}"/>
          </msink:context>
        </emma:interpretation>
      </emma:emma>
    </inkml:annotationXML>
    <inkml:traceGroup>
      <inkml:annotationXML>
        <emma:emma xmlns:emma="http://www.w3.org/2003/04/emma" version="1.0">
          <emma:interpretation id="{D93497CD-466B-4C6F-B49E-25DBC55B4103}" emma:medium="tactile" emma:mode="ink">
            <msink:context xmlns:msink="http://schemas.microsoft.com/ink/2010/main" type="paragraph" rotatedBoundingBox="9722,5928 23508,4230 23982,8078 10196,977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DC5EB53-9896-4550-91E1-0F7F3CDBD1A1}" emma:medium="tactile" emma:mode="ink">
              <msink:context xmlns:msink="http://schemas.microsoft.com/ink/2010/main" type="inkBullet" rotatedBoundingBox="10016,8311 11387,8142 11567,9606 10196,9775"/>
            </emma:interpretation>
            <emma:one-of disjunction-type="recognition" id="oneOf0">
              <emma:interpretation id="interp0" emma:lang="it-IT" emma:confidence="0">
                <emma:literal>R</emma:literal>
              </emma:interpretation>
              <emma:interpretation id="interp1" emma:lang="it-IT" emma:confidence="0">
                <emma:literal>r</emma:literal>
              </emma:interpretation>
              <emma:interpretation id="interp2" emma:lang="it-IT" emma:confidence="0">
                <emma:literal>k</emma:literal>
              </emma:interpretation>
              <emma:interpretation id="interp3" emma:lang="it-IT" emma:confidence="0">
                <emma:literal>K</emma:literal>
              </emma:interpretation>
              <emma:interpretation id="interp4" emma:lang="it-IT" emma:confidence="0">
                <emma:literal>x</emma:literal>
              </emma:interpretation>
            </emma:one-of>
          </emma:emma>
        </inkml:annotationXML>
        <inkml:trace contextRef="#ctx0" brushRef="#br0">37 118 0,'69'206'16,"-46"46"-1,0 23 1,-23-47 0,0-45-1,-23-68 1,-23-69 0,23-69-1,-46-115 16,69-113-15,46-24 0,23 23-1,22 46 1,24 115 0,22-24-1,46 47 1,23 68-1,0 91 1,-46 47 0,-91-1-1,-69-23 17,-115-45-17,-45-23 1,-69-46-1,24 0 1,67 0 0,115 23-1,92 45 1,114 70 0,92 22-1,-47 0 1,-67 0-1,-116-68 17,-113-115-32,68 23 15</inkml:trace>
      </inkml:traceGroup>
      <inkml:traceGroup>
        <inkml:annotationXML>
          <emma:emma xmlns:emma="http://www.w3.org/2003/04/emma" version="1.0">
            <emma:interpretation id="{0F71FB7C-164B-4FE7-BF47-9BB07A353AA2}" emma:medium="tactile" emma:mode="ink">
              <msink:context xmlns:msink="http://schemas.microsoft.com/ink/2010/main" type="line" rotatedBoundingBox="13213,5498 23508,4230 23931,7664 13636,8932"/>
            </emma:interpretation>
          </emma:emma>
        </inkml:annotationXML>
        <inkml:traceGroup>
          <inkml:annotationXML>
            <emma:emma xmlns:emma="http://www.w3.org/2003/04/emma" version="1.0">
              <emma:interpretation id="{B14628A9-DA16-4C81-9DAF-951CC54C8C4A}" emma:medium="tactile" emma:mode="ink">
                <msink:context xmlns:msink="http://schemas.microsoft.com/ink/2010/main" type="inkWord" rotatedBoundingBox="13213,5498 16289,5119 16575,7439 13499,7818"/>
              </emma:interpretation>
              <emma:one-of disjunction-type="recognition" id="oneOf1">
                <emma:interpretation id="interp5" emma:lang="it-IT" emma:confidence="0">
                  <emma:literal>E</emma:literal>
                </emma:interpretation>
                <emma:interpretation id="interp6" emma:lang="it-IT" emma:confidence="0">
                  <emma:literal>k</emma:literal>
                </emma:interpretation>
                <emma:interpretation id="interp7" emma:lang="it-IT" emma:confidence="0">
                  <emma:literal>È</emma:literal>
                </emma:interpretation>
                <emma:interpretation id="interp8" emma:lang="it-IT" emma:confidence="0">
                  <emma:literal>É</emma:literal>
                </emma:interpretation>
                <emma:interpretation id="interp9" emma:lang="it-IT" emma:confidence="0">
                  <emma:literal>€</emma:literal>
                </emma:interpretation>
              </emma:one-of>
            </emma:emma>
          </inkml:annotationXML>
          <inkml:trace contextRef="#ctx0" brushRef="#br0" timeOffset="2375.0152">3172-1689 0,'137'-23'0,"115"0"0,69 46 16,-47-23-1,-114 0 1,-91 0 0,-69 0-1,0 0 1,0-23-1,-92 23 1,-45-46 0,137 46-1</inkml:trace>
          <inkml:trace contextRef="#ctx0" brushRef="#br0" timeOffset="2015.6379">3470-2765 0,'0'137'0,"-23"92"16,-23 92-1,0 45 1,23-23-1,23-23 1,46-91 15,46-46-15,45-68 0,23-70-1,92-45 1,45-45-1,-22-1 1,-184-92 0,-113 24-1,22 114 1</inkml:trace>
          <inkml:trace contextRef="#ctx0" brushRef="#br0" timeOffset="2890.6435">5209-1575 0,'114'-23'0,"69"23"0,23 0 16,0 0 0,-46 0-1,-91 0 1,-46 23-1,-46 0 1,-114 45 0,-46-68-1,183 0 1</inkml:trace>
          <inkml:trace contextRef="#ctx0" brushRef="#br0" timeOffset="3140.6451">5438-1095 0,'68'0'0,"115"23"0,92 0 16,-23 0 15,-138-23-31,-68 0 15,-46 0 1,0 0 0,-23-91-1,23 91 1</inkml:trace>
        </inkml:traceGroup>
        <inkml:traceGroup>
          <inkml:annotationXML>
            <emma:emma xmlns:emma="http://www.w3.org/2003/04/emma" version="1.0">
              <emma:interpretation id="{3533ED6F-C514-42C1-B4AC-54304BB52DE5}" emma:medium="tactile" emma:mode="ink">
                <msink:context xmlns:msink="http://schemas.microsoft.com/ink/2010/main" type="inkWord" rotatedBoundingBox="18320,5580 23594,4931 23931,7664 18656,8314"/>
              </emma:interpretation>
              <emma:one-of disjunction-type="recognition" id="oneOf2">
                <emma:interpretation id="interp10" emma:lang="it-IT" emma:confidence="0">
                  <emma:literal>Turo</emma:literal>
                </emma:interpretation>
                <emma:interpretation id="interp11" emma:lang="it-IT" emma:confidence="0">
                  <emma:literal>Tovo</emma:literal>
                </emma:interpretation>
                <emma:interpretation id="interp12" emma:lang="it-IT" emma:confidence="0">
                  <emma:literal>-turo</emma:literal>
                </emma:interpretation>
                <emma:interpretation id="interp13" emma:lang="it-IT" emma:confidence="0">
                  <emma:literal>Taro</emma:literal>
                </emma:interpretation>
                <emma:interpretation id="interp14" emma:lang="it-IT" emma:confidence="0">
                  <emma:literal>turo</emma:literal>
                </emma:interpretation>
              </emma:one-of>
            </emma:emma>
          </inkml:annotationXML>
          <inkml:trace contextRef="#ctx0" brushRef="#br0" timeOffset="4031.2758">8161-2559 0,'68'-46'16,"24"0"-16,114 24 0,114 22 0,46 22 16,-23-22 15,-45-22-15,-1 22-1,-91 0 16,-160 0-15,-46 22 0,-68 47-1,-47-69 1,115 0 0</inkml:trace>
          <inkml:trace contextRef="#ctx0" brushRef="#br0" timeOffset="3656.2734">9099-2536 0,'0'91'0,"0"92"16,-46 115-16,0 22 16,23-68-1,23-23 1,-22 0 15,22-46-15,-23-69-1,23-45 1,-23-46 0,-23-92-1,-23-251 1,69 320 0</inkml:trace>
          <inkml:trace contextRef="#ctx0" brushRef="#br0" timeOffset="5293.9806">10151-1461 0,'-22'138'0,"-24"45"16,0 23 0,23-46-1,69-23 1,0-68 0,68-69-1,46-46 1,-22-91-1,-24-23 1,-45 22 0,-24 47-1,-45 45 1,0 46 0,0 23 15,-22 91-16,67 24 17,47 22-17,22-23 1,46-45 0,23-47-1,1-68 1,-47-68-1,-69-46 1,-45-24 0,-68 1-1,-47 23 1,1 45 0,68 70-1,46 22 1,68 0-1,115 22 1,69 24 0,-69 0 15,-69-92-15,-91 69-1,-46 0 1,-92 91-1,23-22 1,47 22 0,44 24-1,93-24 1,68 0 0,46-45-1,45-138 1,-22 24-1,-46-24 1,-92-45 0,-68-47-1,-92 1 1,-114-23 0,-91 92-1,-47 68 1,46 91 15,92 93-15,114 136 15,161-68-31,68-69 16,-183-160-1</inkml:trace>
        </inkml:traceGroup>
      </inkml:traceGroup>
    </inkml:traceGroup>
    <inkml:traceGroup>
      <inkml:annotationXML>
        <emma:emma xmlns:emma="http://www.w3.org/2003/04/emma" version="1.0">
          <emma:interpretation id="{10303C48-35C7-4B66-AED0-D4033C13F11F}" emma:medium="tactile" emma:mode="ink">
            <msink:context xmlns:msink="http://schemas.microsoft.com/ink/2010/main" type="paragraph" rotatedBoundingBox="18961,8001 23623,9360 23043,11349 18381,998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50538AD5-B5E9-4B00-BDCD-F59627A592DB}" emma:medium="tactile" emma:mode="ink">
              <msink:context xmlns:msink="http://schemas.microsoft.com/ink/2010/main" type="line" rotatedBoundingBox="18961,8001 23623,9360 23043,11349 18381,9989"/>
            </emma:interpretation>
          </emma:emma>
        </inkml:annotationXML>
        <inkml:traceGroup>
          <inkml:annotationXML>
            <emma:emma xmlns:emma="http://www.w3.org/2003/04/emma" version="1.0">
              <emma:interpretation id="{F3BFD2BD-DEE8-4F5A-B1A1-E58570A90900}" emma:medium="tactile" emma:mode="ink">
                <msink:context xmlns:msink="http://schemas.microsoft.com/ink/2010/main" type="inkWord" rotatedBoundingBox="18961,8001 23623,9360 23043,11349 18381,9989"/>
              </emma:interpretation>
              <emma:one-of disjunction-type="recognition" id="oneOf3">
                <emma:interpretation id="interp15" emma:lang="it-IT" emma:confidence="0">
                  <emma:literal>Way</emma:literal>
                </emma:interpretation>
                <emma:interpretation id="interp16" emma:lang="it-IT" emma:confidence="0">
                  <emma:literal>Day</emma:literal>
                </emma:interpretation>
                <emma:interpretation id="interp17" emma:lang="it-IT" emma:confidence="0">
                  <emma:literal>Woody</emma:literal>
                </emma:interpretation>
                <emma:interpretation id="interp18" emma:lang="it-IT" emma:confidence="0">
                  <emma:literal>tay</emma:literal>
                </emma:interpretation>
                <emma:interpretation id="interp19" emma:lang="it-IT" emma:confidence="0">
                  <emma:literal>Wagon</emma:literal>
                </emma:interpretation>
              </emma:one-of>
            </emma:emma>
          </inkml:annotationXML>
          <inkml:trace contextRef="#ctx0" brushRef="#br0" timeOffset="6293.987">8664 233 0,'-23'183'0,"-23"91"16,-22 24-1,-1-69 1,46-46 0,23-69-1,46-45 1,23-92 0,91-137-1,0-69 1,-68 69-1,-24 45 1,-68 70 0,0 22-1,0 23 1,0 45 0,0 138-1,69 23 16,45 0-15,1-68 0,45-47-1,0-91 1,-46-46 0,-22-137-1,-92-68 1,-69 22-1,-22 23 1,-24 46 0,47 45 15,68 47-31,68 22 16,161 0-1,69 46 1,-1 23 15,-22-23-15,-92 23-1,-206 0 1,-69 0 0,92-23-1</inkml:trace>
          <inkml:trace contextRef="#ctx0" brushRef="#br0" timeOffset="7418.9942">10495 1583 0,'183'91'0,"-46"-68"0,23-69 16,-45-22 0,-47-47-1,-22 1 1,-92 0 0,-160-24 15,0 92-16,-45 92 1,45 69 0,114-1-1,69 23 1,92-22 15,91-24-31,23-45 16,-23-69-1,-45 0 1,-92 0 0,0 1-1,-23 22 1,0 0 0,0 22-1,68 47 1,47-23-1,45-92 1,46 23 0,-23-45 15,0-47-15,-69-22-1,-45 22 1,-46 47-1,-23 68 1,-46 23 0,-23 91-1,47 46 1,22 0 0,68-45-1,24-24 1,22-68-1,46-69 1,-45-68 0,-24-23-1,-45 45 1,-23 24 0,-23 22-1,0 46 16,23 46-15,45 137 0,24 45-1,22 47 1,1-23 0,-92-23-1,-69-69 1,-114-69-1,-92-68 1,-68-46 0,-46-22-1,45-1 1,138 0 0,183 46-1</inkml:trace>
        </inkml:traceGroup>
      </inkml:traceGroup>
    </inkml:traceGroup>
    <inkml:traceGroup>
      <inkml:annotationXML>
        <emma:emma xmlns:emma="http://www.w3.org/2003/04/emma" version="1.0">
          <emma:interpretation id="{C670835A-07D2-4BD0-9ADA-506478FAF865}" emma:medium="tactile" emma:mode="ink">
            <msink:context xmlns:msink="http://schemas.microsoft.com/ink/2010/main" type="paragraph" rotatedBoundingBox="17852,10765 23924,12039 23594,13610 17522,1233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0BE1D506-5F6B-4E40-AD52-66E260DC9CF7}" emma:medium="tactile" emma:mode="ink">
              <msink:context xmlns:msink="http://schemas.microsoft.com/ink/2010/main" type="line" rotatedBoundingBox="17852,10765 23924,12039 23594,13610 17522,12336"/>
            </emma:interpretation>
          </emma:emma>
        </inkml:annotationXML>
        <inkml:traceGroup>
          <inkml:annotationXML>
            <emma:emma xmlns:emma="http://www.w3.org/2003/04/emma" version="1.0">
              <emma:interpretation id="{0215F3C6-8ECC-40A0-AC2E-438D298EF69A}" emma:medium="tactile" emma:mode="ink">
                <msink:context xmlns:msink="http://schemas.microsoft.com/ink/2010/main" type="inkWord" rotatedBoundingBox="17852,10765 23924,12039 23594,13610 17522,12336"/>
              </emma:interpretation>
              <emma:one-of disjunction-type="recognition" id="oneOf4">
                <emma:interpretation id="interp20" emma:lang="it-IT" emma:confidence="0">
                  <emma:literal>Time</emma:literal>
                </emma:interpretation>
                <emma:interpretation id="interp21" emma:lang="it-IT" emma:confidence="0">
                  <emma:literal>Ti ma</emma:literal>
                </emma:interpretation>
                <emma:interpretation id="interp22" emma:lang="it-IT" emma:confidence="0">
                  <emma:literal>Ti me</emma:literal>
                </emma:interpretation>
                <emma:interpretation id="interp23" emma:lang="it-IT" emma:confidence="0">
                  <emma:literal>time</emma:literal>
                </emma:interpretation>
                <emma:interpretation id="interp24" emma:lang="it-IT" emma:confidence="0">
                  <emma:literal>Ti mi</emma:literal>
                </emma:interpretation>
              </emma:one-of>
            </emma:emma>
          </inkml:annotationXML>
          <inkml:trace contextRef="#ctx0" brushRef="#br0" timeOffset="8184.6241">7634 2796 0,'504'0'0,"-161"45"16,0-22-1,-22 23 1,-93-23 0,-113-23-1,-69 23 17,-69-23-17,-46-23 1,69 23-16</inkml:trace>
          <inkml:trace contextRef="#ctx0" brushRef="#br0" timeOffset="7918.9974">8481 3207 0,'92'344'0,"-92"-93"16,-23-22-1,-23-46 1,0-137-1,46 0 1,-23-46 0,-23-69-1,-45-137 1,-46-45 0,137 251-1</inkml:trace>
          <inkml:trace contextRef="#ctx0" brushRef="#br0" timeOffset="8653.3771">9991 3047 0,'69'69'0,"0"0"0,-69-69 16</inkml:trace>
          <inkml:trace contextRef="#ctx0" brushRef="#br0" timeOffset="8481.501">9785 4100 0,'23'229'15,"-46"-92"1,0-23 0,1-68-1,22-92 1,45-91-1,24-69 1,-69 206 0</inkml:trace>
          <inkml:trace contextRef="#ctx0" brushRef="#br0" timeOffset="9528.3827">10609 4031 0,'46'229'0,"-46"-92"15,0-45 1,23-46-1,-23-46 1,23-23 0,68-69-1,1-45 1,45-46 0,-23 91-1,-22 24 1,-23 68-1,-24 23 17,-45 91-32,0 46 15,0-23 1,0-22 0,46-46 15,23-69-16,45-46 1,1-69 0,-1-22-1,-22 23 1,-47 45 15,-22 46-31,-23 23 16,0 23-1,23 114 1,46 1 15,68-24-31,23-22 16,46-70 0,-23-44-1,0-47 1,-68-91-1,-92 0 1,-92-1 15,-23 70-15,-45 45 0,46 69-1,68 68 1,68 93-1,139 90 1,44 24 0,-22-1-1,-46-137 17,-160-160-32</inkml:trace>
        </inkml:traceGroup>
      </inkml:traceGroup>
    </inkml:traceGroup>
  </inkml:traceGroup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40.60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9FC36EFA-0594-44BE-AD55-8832769FA52B}" emma:medium="tactile" emma:mode="ink">
          <msink:context xmlns:msink="http://schemas.microsoft.com/ink/2010/main" type="inkDrawing" rotatedBoundingBox="2167,2893 5313,1911 6234,4860 3087,5842" hotPoints="5537,2673 5615,5214 3074,5291 2996,2750" semanticType="enclosure" shapeName="Square"/>
        </emma:interpretation>
      </emma:emma>
    </inkml:annotationXML>
    <inkml:trace contextRef="#ctx0" brushRef="#br0">0 0 0,'46'183'0,"-69"69"15,23 23 1,0 22 0,23 1-1,-23-24 1,23-68-1,-23-69 1,23-68 0,-23-69-1,0-23 1,-23-206 0,0-45-1,23 274 1</inkml:trace>
    <inkml:trace contextRef="#ctx0" brushRef="#br0" timeOffset="796.8801">46-320 0,'69'-46'0,"137"69"15,91 0-15,46 0 16,46-23 0,-22-23-1,-24 0 1,-46 0-1,-68 23 1,-69 0 0,-91 23 15,-69-23-15,0 23-1,-23 23 1,0 45-1,23 47 1,0 67 0,23 70-1,23 23 1,23-1 0,-47 23-1,1-68 1,0-69-1,-46-46 1,-22-68 0,-1-46-1,-69-46 17,-68-23-32,-114 1 15,-92-1 16,-46 23-15,46 46 0,23 0-1,160 0 1,92-23 0,91 0-1,91 0 1,92-23-1,138-23 1,-298 46 0</inkml:trace>
  </inkml:traceGroup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44.92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3AD9F0A-5341-47F1-9873-81023047E5F4}" emma:medium="tactile" emma:mode="ink">
          <msink:context xmlns:msink="http://schemas.microsoft.com/ink/2010/main" type="inkDrawing" rotatedBoundingBox="26039,2589 29079,2524 29127,4786 26087,4851" hotPoints="26070,2658 29170,2760 27307,5133" semanticType="enclosure" shapeName="Triangle"/>
        </emma:interpretation>
      </emma:emma>
    </inkml:annotationXML>
    <inkml:trace contextRef="#ctx0" brushRef="#br0">-46 45 0,'160'-45'0,"1"68"0,90 45 16,70-22 0,45-23-1,-23-23 1,23-23 0,-46 0-1,1 0 1,-92 23-1,-69 23 1,-114 23 15,-46 22-15,-46 47 0,-69 45-1,-45 23 1,-46 23 15,0 46-31,-22 22 16,44-22-1,24-23 1,46-69 0,68-68-1,46-69 1,0-46-1,0 23 1,46-69 0,-46 69-1</inkml:trace>
    <inkml:trace contextRef="#ctx0" brushRef="#br0" timeOffset="-609.3789">0 206 0,'137'-161'0,"-114"116"16,-23 45 0,0 0-1,23 114 1,0 46 0,46 69-1,-1 0 1,24 23-1,45 22 1,0 1 0,1-23 15,-24-24-15,-45-113-1,-24-24 1,-22-68-1,-23-23 1,-68-68 0,-24-138-1,92 206 1</inkml:trace>
  </inkml:traceGroup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47.045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21B755F3-C4D2-4CC6-98C3-467A7EB2C4F8}" emma:medium="tactile" emma:mode="ink">
          <msink:context xmlns:msink="http://schemas.microsoft.com/ink/2010/main" type="inkDrawing" rotatedBoundingBox="14829,1445 15970,3518 13816,4704 12674,2631" hotPoints="12794,2523 15558,2522 13802,4842" semanticType="enclosure" shapeName="Triangle"/>
        </emma:interpretation>
      </emma:emma>
    </inkml:annotationXML>
    <inkml:trace contextRef="#ctx0" brushRef="#br0">-45 0 0,'0'-114'0,"68"114"0,92 0 16,92 23-16,46 0 15,45-23 1,0-23 15,0-23-31,-45 23 16,-69 23-1,-92 23 1,-46 46 0,-113 22-1,-47 47 1,-68 68 0,-1 22 15,1 47-16,0 0 1,-46-47 0,0-22-1,-1-45 1,47-47 0,46-45-1,68-47 1,69-22-1,68-68 1,23-24 0,-137 92-1</inkml:trace>
    <inkml:trace contextRef="#ctx0" brushRef="#br0" timeOffset="-562.5036">0 115 0,'0'-92'0,"0"69"0,0 23 15,0 0 1,23 23 0,0 46-1,23 68 1,0 23-1,22 46 1,24 23 0,-1 46-1,47 22 1,-24-68 15,0-69-31,-45-68 16,-69-69-1,23-23 1,-46-23 47,-46-412-63,1 160 15,68 275 1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34:27.983"/>
    </inkml:context>
    <inkml:brush xml:id="br0">
      <inkml:brushProperty name="width" value="0.06667" units="cm"/>
      <inkml:brushProperty name="height" value="0.06667" units="cm"/>
      <inkml:brushProperty name="color" value="#177D36"/>
      <inkml:brushProperty name="fitToCurve" value="1"/>
    </inkml:brush>
  </inkml:definitions>
  <inkml:traceGroup>
    <inkml:annotationXML>
      <emma:emma xmlns:emma="http://www.w3.org/2003/04/emma" version="1.0">
        <emma:interpretation id="{F6746AF0-461B-4FD5-BE8D-A4F7E59B7731}" emma:medium="tactile" emma:mode="ink">
          <msink:context xmlns:msink="http://schemas.microsoft.com/ink/2010/main" type="inkDrawing" rotatedBoundingBox="10083,8782 13481,11291 12405,12748 9007,10240" shapeName="Other">
            <msink:destinationLink direction="with" ref="{9B2BB0A2-FB4F-44B2-97D5-1C0413B00AF9}"/>
          </msink:context>
        </emma:interpretation>
      </emma:emma>
    </inkml:annotationXML>
    <inkml:trace contextRef="#ctx0" brushRef="#br0">6430 8512 0,'206'-160'16,"0"137"-1,91 69 1,47 45 0,45 1-1,68-1 1,1 1-1,-23-1 1,-92-22 0,-91 0-1,-92-1 1,-92 47 0,-22 68 15,-114 183-16,22-69 1,-23 1 0,0-1-1,47-68 1,-24-46 0,46-91-1,-23-69 1,-46-161-1,69 138 1</inkml:trace>
  </inkml:traceGroup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48.717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C4D0E70-65F2-423A-81C1-680168E6F341}" emma:medium="tactile" emma:mode="ink">
          <msink:context xmlns:msink="http://schemas.microsoft.com/ink/2010/main" type="inkDrawing" rotatedBoundingBox="13890,5980 27918,6185 27916,6320 13888,6116" shapeName="Other"/>
        </emma:interpretation>
      </emma:emma>
    </inkml:annotationXML>
    <inkml:trace contextRef="#ctx0" brushRef="#br0">0 0 0,'69'23'0,"45"-23"0,-22 23 16,68-23-16,23 0 16,46 0-1,46 0 1,68 0 0,0 0-1,46 0 1,0 0-1,23 0 1,23 0 0,22 23-1,47-46 1,-24 23 0,24 0 15,-1 0-16,-22 0 1,22 23 0,1-23-1,-24 0 1,46-23 0,-45 23-1,0 23 1,-1-23-1,-22 22 1,-23 1 0,-1-23-1,-22 23 1,-23 0 15,-68 0-31,-24-23 31,-22 23-31,-24-23 16,1 23 15,-69-23-31,0 23 32,-46-23-17,-45 0 1,-23 0-1,-46 0 17,-23 0-32,0 0 15,-46 0 1,-114 0 0,160 0-1</inkml:trace>
  </inkml:traceGroup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50.30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87486D0-36C9-429D-B907-2E581DBF385C}" emma:medium="tactile" emma:mode="ink">
          <msink:context xmlns:msink="http://schemas.microsoft.com/ink/2010/main" type="writingRegion" rotatedBoundingBox="13683,1098 14736,1098 14736,2311 13683,2311"/>
        </emma:interpretation>
      </emma:emma>
    </inkml:annotationXML>
    <inkml:traceGroup>
      <inkml:annotationXML>
        <emma:emma xmlns:emma="http://www.w3.org/2003/04/emma" version="1.0">
          <emma:interpretation id="{C51191B9-97B4-455A-9870-7D7DA0F97CE3}" emma:medium="tactile" emma:mode="ink">
            <msink:context xmlns:msink="http://schemas.microsoft.com/ink/2010/main" type="paragraph" rotatedBoundingBox="13683,1098 14736,1098 14736,2311 13683,23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CE948B1-C4B2-4346-A68C-A0AD901836AD}" emma:medium="tactile" emma:mode="ink">
              <msink:context xmlns:msink="http://schemas.microsoft.com/ink/2010/main" type="line" rotatedBoundingBox="13683,1098 14736,1098 14736,2311 13683,2311"/>
            </emma:interpretation>
          </emma:emma>
        </inkml:annotationXML>
        <inkml:traceGroup>
          <inkml:annotationXML>
            <emma:emma xmlns:emma="http://www.w3.org/2003/04/emma" version="1.0">
              <emma:interpretation id="{7C41A500-89F7-49E9-8982-1E8D68878C49}" emma:medium="tactile" emma:mode="ink">
                <msink:context xmlns:msink="http://schemas.microsoft.com/ink/2010/main" type="inkWord" rotatedBoundingBox="13683,1098 14736,1098 14736,2311 13683,2311"/>
              </emma:interpretation>
              <emma:one-of disjunction-type="recognition" id="oneOf0">
                <emma:interpretation id="interp0" emma:lang="it-IT" emma:confidence="0">
                  <emma:literal>1</emma:literal>
                </emma:interpretation>
                <emma:interpretation id="interp1" emma:lang="it-IT" emma:confidence="0">
                  <emma:literal>L</emma:literal>
                </emma:interpretation>
                <emma:interpretation id="interp2" emma:lang="it-IT" emma:confidence="0">
                  <emma:literal>l</emma:literal>
                </emma:interpretation>
                <emma:interpretation id="interp3" emma:lang="it-IT" emma:confidence="0">
                  <emma:literal>2</emma:literal>
                </emma:interpretation>
                <emma:interpretation id="interp4" emma:lang="it-IT" emma:confidence="0">
                  <emma:literal>h</emma:literal>
                </emma:interpretation>
              </emma:one-of>
            </emma:emma>
          </inkml:annotationXML>
          <inkml:trace contextRef="#ctx0" brushRef="#br0">0 641 0,'23'-23'0,"0"0"0,23-45 16,23-24-16,-24-22 0,1-1 16,0 1-1,-46 45 1,0 46 0,0 23-1,23 46 1,-23 91-1,-23 24 1,23 22 15,-23-23-31,0-23 16,0-23 0,-23 1-1,-22-24 16,-1-45-15,46-23 0,23-23-1,23 0 1,69-23 0,68 0-1,23-22 1,23 22-1,-46 23 1,-23 23 0,-68-46-1,-69 23 1</inkml:trace>
        </inkml:traceGroup>
      </inkml:traceGroup>
    </inkml:traceGroup>
  </inkml:traceGroup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51.41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1BA4F83-D790-42BE-B869-246C7FC0BC6E}" emma:medium="tactile" emma:mode="ink">
          <msink:context xmlns:msink="http://schemas.microsoft.com/ink/2010/main" type="writingRegion" rotatedBoundingBox="27139,1167 29061,1167 29061,2128 27139,2128"/>
        </emma:interpretation>
      </emma:emma>
    </inkml:annotationXML>
    <inkml:traceGroup>
      <inkml:annotationXML>
        <emma:emma xmlns:emma="http://www.w3.org/2003/04/emma" version="1.0">
          <emma:interpretation id="{C8C4E3C9-2202-49EF-9828-85D6DEBCA028}" emma:medium="tactile" emma:mode="ink">
            <msink:context xmlns:msink="http://schemas.microsoft.com/ink/2010/main" type="paragraph" rotatedBoundingBox="27139,1167 29061,1167 29061,2128 27139,21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BCF640A-B2AD-4CDE-A609-AE34BD6EE939}" emma:medium="tactile" emma:mode="ink">
              <msink:context xmlns:msink="http://schemas.microsoft.com/ink/2010/main" type="line" rotatedBoundingBox="27139,1167 29061,1167 29061,2128 27139,2128"/>
            </emma:interpretation>
          </emma:emma>
        </inkml:annotationXML>
        <inkml:traceGroup>
          <inkml:annotationXML>
            <emma:emma xmlns:emma="http://www.w3.org/2003/04/emma" version="1.0">
              <emma:interpretation id="{BC539E26-1843-4F67-88CE-F226BBA6BAE6}" emma:medium="tactile" emma:mode="ink">
                <msink:context xmlns:msink="http://schemas.microsoft.com/ink/2010/main" type="inkWord" rotatedBoundingBox="27139,1167 29061,1167 29061,2128 27139,2128"/>
              </emma:interpretation>
              <emma:one-of disjunction-type="recognition" id="oneOf0">
                <emma:interpretation id="interp0" emma:lang="it-IT" emma:confidence="0">
                  <emma:literal>12</emma:literal>
                </emma:interpretation>
                <emma:interpretation id="interp1" emma:lang="it-IT" emma:confidence="0">
                  <emma:literal>1 z</emma:literal>
                </emma:interpretation>
                <emma:interpretation id="interp2" emma:lang="it-IT" emma:confidence="0">
                  <emma:literal>h z</emma:literal>
                </emma:interpretation>
                <emma:interpretation id="interp3" emma:lang="it-IT" emma:confidence="0">
                  <emma:literal>e z</emma:literal>
                </emma:interpretation>
                <emma:interpretation id="interp4" emma:lang="it-IT" emma:confidence="0">
                  <emma:literal>a z</emma:literal>
                </emma:interpretation>
              </emma:one-of>
            </emma:emma>
          </inkml:annotationXML>
          <inkml:trace contextRef="#ctx0" brushRef="#br0">0 503 0,'0'23'16,"22"23"-16,1-46 0,46-46 15,-23-45-15,-1-1 0,1-22 0,0 22 16,-23 1-1,0 45 1,-23 46 0,0 0-1,0 23 1,-23 68 0,23 24-1,0 22 1,0 23-1,-23-22 1,0-47 0,-46-22-1,-22-24 1,22-22 0,46-23-1,23 23 1,46-23-1,91 0 1,1 0 15,22 0-15,-46 23 0,-68-23-1,-23 0 1,-23 0-1,-23-23 1,-23-91 0,46 114-1</inkml:trace>
          <inkml:trace contextRef="#ctx0" brushRef="#br0" timeOffset="453.1279">1052 69 0,'183'0'0,"0"45"0,0 1 16,-22-46-1,-116 46 1,-45 23 0,-114 68-1,-23 0 17,-46 69-17,137-114 1,46-24-1,46-45 1,68 0 0,46-23-1,0-23 1,-68 23 0,-69-23-1,-69 23 1,46 0-1</inkml:trace>
        </inkml:traceGroup>
      </inkml:traceGroup>
    </inkml:traceGroup>
  </inkml:traceGroup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18:59.2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5C09E87-53F0-4C03-8A93-EC88FFEA17C8}" emma:medium="tactile" emma:mode="ink">
          <msink:context xmlns:msink="http://schemas.microsoft.com/ink/2010/main" type="inkDrawing" rotatedBoundingBox="17989,2210 18254,4452 16369,4674 16104,2433" hotPoints="18337,2563 17132,4607 15964,2542" semanticType="enclosure" shapeName="EquilateralTriangle"/>
        </emma:interpretation>
      </emma:emma>
    </inkml:annotationXML>
    <inkml:trace contextRef="#ctx0" brushRef="#br0">137 483 0,'23'-23'16,"-23"0"-1,0-45-15,-23 45 0,23 0 16,0 0-1,0 23 1,23 0 0,-23 23-1,0-23 1,0 0 0,0 0-1,0 46 1,23-1-1,23 47 1,-23 22 0,22 1-1,1 22 1,23 0 0,-46 24 15,45-24-16,1 0 1,-23-22 0,0-70-1,-46-22 1,0-23 0,0 0-1,0 0 1,0 0-1,0-23 1,0 23 0,0 0-1,0 0 1,0 0 0,0 0-1,0 0 1,0 0-1,0 0 1,0 0 0,0 0 15,0 23-15,0-23-1,0 0 1,22 0-1,1 23 1,0 0 0,0 23-1,-23-46 1,0 0 0,23 0-1,-23 0 1,0 0-1,0 23 1,0-23 0,0 0 15,0 0-31,0 0 16,0 0-1,0 0 1,0 0-1,23 22 17,-23 1-17,23 0 1,-23 0 0,23 23-1,22-23 1,-22 23-1,-23-1 1,0-22 0,23 0-1,0 23 1,0-23 0,0 0-1,0-1 1,0-22-1,-1 0 1,-22 0 0,0 0-1,0 0 17,23 0-17,-23 0 1,0 0-1,0 0 1,-23 0 0,23 0-1,23-45 1,0-1 0,23-46-1,0 1 1,45-46-1,1-1 1,-1-22 0,24-23-1,-47 23 1,1 0 0,0 22-1,-46 1 1,0 23-1,-23-1 17,22 24-17,-22 22 1,23 0 0,-23 24-1,23 45 1,-23-23-1,0 23 1,0 0 0,0 0 15,0 0-15,0 0-1,-23 23 1,-45-46-1,-47 0 1,-45 0 15,-46 0-31,-23 0 32,-45 23-32,-1-23 31,23 23-16,92 0 1,46 23 0,68-23-1,46-23 1,69 0 0,-69 23-1</inkml:trace>
  </inkml:traceGroup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37:36.16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1D36ADE-FDB5-4687-9406-D9B677D1757B}" emma:medium="tactile" emma:mode="ink">
          <msink:context xmlns:msink="http://schemas.microsoft.com/ink/2010/main" type="inkDrawing" rotatedBoundingBox="1200,11614 33379,13698 33322,14578 1143,12494" semanticType="underline" shapeName="Other"/>
        </emma:interpretation>
      </emma:emma>
    </inkml:annotationXML>
    <inkml:trace contextRef="#ctx0" brushRef="#br0">0 421 0,'68'0'0,"-22"-23"0,46 0 16,22 0-16,0 23 0,47-45 15,-1 22 1,23 23 15,0-23-15,0 0-16,46 0 16,-23 0-1,45 0 1,24 0-1,0 0 1,22 23 0,23 0 15,1-22-15,22 22-1,0 0 1,1-69-1,-1 69 1,23 0 0,0 0-1,23 0 1,23 23 0,-23-23-1,23 23 1,0-23-1,22 23 1,1-1 0,23 1-1,0 0 1,22 0 0,1 0-1,22 23 1,0-23 15,24 0-15,-1 22-1,46 1 1,-23 0 0,23 0-1,23-1 1,-23 1-1,46 23 1,-23-1 0,0 1-1,-46-46 1,46 23 0,-45 22-1,22 1 1,-46-23-1,23 0 1,-23-1 15,1 24-31,-1-23 32,-23-1-17,138-22 1,-183 0-1,-1 0 1,-22 23 0,0-23-1,-23 23 1,0-1 0,0 1-1,-23 0 1,0 0-1,0-23 17,0 22-17,-46-22 1,23 0 0,-23 0-1,1 23 1,-24-1-1,0-22 1,-45 0 0,0 0-1,-1 23 1,-22-23 0,0 23-1,-47-24 1,1 1-1,-23 0 1,1 23 15,-47-23-31,-23 0 32,-68-23-17,0 0 1,-46 0-1,-69-46 1,69 46 0</inkml:trace>
  </inkml:traceGroup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0:43.37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60EB358-53F2-4BE0-8F70-C393623B57BF}" emma:medium="tactile" emma:mode="ink">
          <msink:context xmlns:msink="http://schemas.microsoft.com/ink/2010/main" type="inkDrawing" rotatedBoundingBox="14312,17595 14552,12769 14623,12772 14382,17598" semanticType="verticalRange" shapeName="Line">
            <msink:sourceLink direction="with" ref="{D4AE04ED-88D9-4FDD-8A20-B89434F32715}"/>
          </msink:context>
        </emma:interpretation>
      </emma:emma>
    </inkml:annotationXML>
    <inkml:trace contextRef="#ctx0" brushRef="#br0">206 0 0,'23'68'15,"-23"-22"-15,0 45 0,-23 47 16,23 22 15,0 46-15,0 46-1,-23 45 1,23 1 0,0 22-1,-23 23 1,0-22-1,0 22 1,1 0 0,-1-23-1,0 24 1,0-47 0,0-45-1,23-46 1,0-92-1,0-45 1,0-69 0,-23-46-1,46-114 17,23-115-17,-46 275 1</inkml:trace>
  </inkml:traceGroup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38:48.06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4FF10B1-98C6-4B52-85D8-819BCA96569F}" emma:medium="tactile" emma:mode="ink">
          <msink:context xmlns:msink="http://schemas.microsoft.com/ink/2010/main" type="writingRegion" rotatedBoundingBox="1578,8218 22438,6473 22816,10992 1956,12738"/>
        </emma:interpretation>
      </emma:emma>
    </inkml:annotationXML>
    <inkml:traceGroup>
      <inkml:annotationXML>
        <emma:emma xmlns:emma="http://www.w3.org/2003/04/emma" version="1.0">
          <emma:interpretation id="{983E09B9-DECF-435B-890C-53A189A92CD5}" emma:medium="tactile" emma:mode="ink">
            <msink:context xmlns:msink="http://schemas.microsoft.com/ink/2010/main" type="paragraph" rotatedBoundingBox="1578,8218 22438,6473 22780,10566 1920,123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01A8888-FEE3-4200-945C-6DF8DF0B0C62}" emma:medium="tactile" emma:mode="ink">
              <msink:context xmlns:msink="http://schemas.microsoft.com/ink/2010/main" type="line" rotatedBoundingBox="1578,8218 22438,6473 22780,10566 1920,12311">
                <msink:destinationLink direction="with" ref="{D6E05A87-D94D-43F9-B947-E0213B04FBDA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358C9440-8D24-48F6-808E-26051F205947}" emma:medium="tactile" emma:mode="ink">
                <msink:context xmlns:msink="http://schemas.microsoft.com/ink/2010/main" type="inkWord" rotatedBoundingBox="1642,8979 4097,8774 4364,11956 1908,12161"/>
              </emma:interpretation>
              <emma:one-of disjunction-type="recognition" id="oneOf0">
                <emma:interpretation id="interp0" emma:lang="it-IT" emma:confidence="0">
                  <emma:literal>%</emma:literal>
                </emma:interpretation>
                <emma:interpretation id="interp1" emma:lang="it-IT" emma:confidence="0">
                  <emma:literal>È</emma:literal>
                </emma:interpretation>
                <emma:interpretation id="interp2" emma:lang="it-IT" emma:confidence="0">
                  <emma:literal>E</emma:literal>
                </emma:interpretation>
                <emma:interpretation id="interp3" emma:lang="it-IT" emma:confidence="0">
                  <emma:literal>e</emma:literal>
                </emma:interpretation>
                <emma:interpretation id="interp4" emma:lang="it-IT" emma:confidence="0">
                  <emma:literal>¥</emma:literal>
                </emma:interpretation>
              </emma:one-of>
            </emma:emma>
          </inkml:annotationXML>
          <inkml:trace contextRef="#ctx0" brushRef="#br0">-12105-3089 0,'23'23'15,"22"0"-15,24-23 0,23-46 0,-1-46 16,1-22-16,-1 22 15,-22 1 1,-46-1 0,0 24-1,-23-24 1,0 69 15,0 23-15,0 0-1,-23 92 1,0 22 0,23 46-1,-23 23 1,23-22 0,-23-1-1,23-46 1,-46-45-1,-22-46 1,-1-23 0,0-23-1,24 0 1,22 23 0,23 0-1,0 0 1,91 23-1,47 23 17,-1-24-17,-46 1 1,-22-23 0,-69 0-1,0 0 1,0-23-1,-46-68 1,46 45 0,23-22-1,-23 68 1</inkml:trace>
          <inkml:trace contextRef="#ctx0" brushRef="#br0" timeOffset="-937.506">-11556-1945 0,'-23'91'16,"-23"70"-16,23 22 0,-22 23 16,45-23-1,-23 0 1,23-46-1,0-22 1,0-24 0,0-45 15,0-46-15,0-69-1,0-91 1,23 0-1,-46-46 1,0 0 0,-23 23-1,23 0 1,-23 68 0,1 70 15,68 45-16,-23-23 1,0 23 0,68 0-1,70 0 1,45 23 0,45-1-1,-22-22 1,-23 0-1,-22-22 17,-1-1-17,-46 0 1,-22 0 0,-46 0-1,-24 46 1,1 0-1,0 45 1,0 47 0,-23 45-1,23 46 1,-23 0 0,23-46-1,0 0 1,0-68-1,-23-23 1,0-47 0,0-22-1,0-22 1,-23-116 0,-23-45-1,46 183 16</inkml:trace>
          <inkml:trace contextRef="#ctx0" brushRef="#br0" timeOffset="546.8785">-11167-2929 0,'23'23'0,"46"68"0,-1-22 16,24-23-1,22-23 1,23-23 0,-45-46-1,-1 0 1,-45-91 0,0-23-1,-69 22 1,-23 1-1,-45 46 1,-1 22 0,-22 69-1,22 46 1,-22 45 0,68 47-1,0 22 1,92 0-1,23-46 1,22-45 15,47-69-15,-1-92 0,-23-22-1,-114 114-15</inkml:trace>
          <inkml:trace contextRef="#ctx0" brushRef="#br0" timeOffset="1265.6331">-10320-3341 0,'45'46'0,"1"23"0,23-47 0,-1-22 16,-22 0-1,23-45 1,-23-24 0,-23 0 15,-1-114-16,-22 138 1,0 22 0,0 46-1,-22-23 1,22 205 0,0-44-1,0-24 1,22 0-1,-22-22 1,0-1 0,0-45-1,-22-46 1,-47-23 15,-23-23-15,24 0-1,22 23 1,46 0 0,0 0-1,69 23 1,91 22 0,-23-22-1,0 23 1,-68-46-1,-46 0 1,-23 0 0,-46 23-1,-45 0 1,91-23 0</inkml:trace>
          <inkml:trace contextRef="#ctx0" brushRef="#br1" timeOffset="796021.9646">-10938-1602 0,'-160'160'0,"22"-91"0,24 0 16,68-46 0,46-23-1,46 45 1,45-22 0,70 23-1,-1-23 1,-69 23-1,-45-23 1,-46-1 0,23 24 15,0-69-15,-23 23-16</inkml:trace>
        </inkml:traceGroup>
        <inkml:traceGroup>
          <inkml:annotationXML>
            <emma:emma xmlns:emma="http://www.w3.org/2003/04/emma" version="1.0">
              <emma:interpretation id="{0EA120FD-718C-4E8A-B283-128D015FE487}" emma:medium="tactile" emma:mode="ink">
                <msink:context xmlns:msink="http://schemas.microsoft.com/ink/2010/main" type="inkWord" rotatedBoundingBox="6819,8672 9636,8437 9904,11643 7088,11879"/>
              </emma:interpretation>
              <emma:one-of disjunction-type="recognition" id="oneOf1">
                <emma:interpretation id="interp5" emma:lang="it-IT" emma:confidence="0">
                  <emma:literal>per</emma:literal>
                </emma:interpretation>
                <emma:interpretation id="interp6" emma:lang="it-IT" emma:confidence="0">
                  <emma:literal>par</emma:literal>
                </emma:interpretation>
                <emma:interpretation id="interp7" emma:lang="it-IT" emma:confidence="0">
                  <emma:literal>Far</emma:literal>
                </emma:interpretation>
                <emma:interpretation id="interp8" emma:lang="it-IT" emma:confidence="0">
                  <emma:literal>Bia</emma:literal>
                </emma:interpretation>
                <emma:interpretation id="interp9" emma:lang="it-IT" emma:confidence="0">
                  <emma:literal>iper</emma:literal>
                </emma:interpretation>
              </emma:one-of>
            </emma:emma>
          </inkml:annotationXML>
          <inkml:trace contextRef="#ctx0" brushRef="#br0" timeOffset="82154.8441">-6545-2243 0,'23'23'16,"0"69"-16,0 68 0,-23 92 0,0 45 16,0-22-1,0-138 1,23-68-1,-23-69 1,0 0 15,-23-23-15,-23-229 0,46 252-1</inkml:trace>
          <inkml:trace contextRef="#ctx0" brushRef="#br0" timeOffset="82607.972">-6796-2448 0,'274'0'0,"-45"0"15,69 22 1,-1-44 0,-22-1-1,-47-23 1,-90 46 0,-70 23-1,-45 45 1,0 93-1,-46 45 1,23 68 0,23 1-1,23-46 1,23-46 0,-24-92-1,-22-45 1,-46-69-1,-91-160 1,114 183 0</inkml:trace>
          <inkml:trace contextRef="#ctx0" brushRef="#br0" timeOffset="83826.7298">-6934-3478 0,'92'-23'0,"-24"-23"15,24-22-15,-23-24 0,-1-22 16,1-1 0,-46 24-1,0 68 1,-23 23-1,0 23 1,0 91 0,-23 46-1,23 0 17,23-22-17,-23-24 1,-23-45-1,0-23 1,-23-24 0,-22-22-1,22 0 1,46-22 0,0 22-1,23 0 1,68-23-1,69 23 1,1 0 0,-24-23-1,-23 23 1,-68-23 0,-46 23-1,0 0 16,0 0-31,0 23 32,23 23-17,46-46 1,22 0 0,46-23-1,-22-46 1,-1-45-1,-22-1 1,-92-22 0,-46-23 15,-46 45-31,-45 47 31,0 45-31,45 69 16,24 45-1,68 23 1,45 47 0,70-47-1,45 0 1,0-91 0,-22-114 15,-47-24-16,-91 115 1</inkml:trace>
          <inkml:trace contextRef="#ctx0" brushRef="#br0" timeOffset="84241.7743">-5126-4050 0,'69'23'0,"68"0"15,23 22-15,23-22 0,-45 0 16,-93 23 0,-68 22-1,-91 47 1,-46 22 15,68-45-15,92-24-16,46-22 15,91-23 17,69 0-17,-23 0 1,-68 0-1,-92 45 1,-115-45 0,92-23-1</inkml:trace>
        </inkml:traceGroup>
        <inkml:traceGroup>
          <inkml:annotationXML>
            <emma:emma xmlns:emma="http://www.w3.org/2003/04/emma" version="1.0">
              <emma:interpretation id="{A7F46DBF-B4CD-496D-BB0F-E52E51A051E5}" emma:medium="tactile" emma:mode="ink">
                <msink:context xmlns:msink="http://schemas.microsoft.com/ink/2010/main" type="inkWord" rotatedBoundingBox="13934,7185 17039,6925 17226,9153 14121,9413"/>
              </emma:interpretation>
              <emma:one-of disjunction-type="recognition" id="oneOf2">
                <emma:interpretation id="interp10" emma:lang="it-IT" emma:confidence="0">
                  <emma:literal>iso</emma:literal>
                </emma:interpretation>
                <emma:interpretation id="interp11" emma:lang="it-IT" emma:confidence="0">
                  <emma:literal>T5o</emma:literal>
                </emma:interpretation>
                <emma:interpretation id="interp12" emma:lang="it-IT" emma:confidence="0">
                  <emma:literal>-5,50</emma:literal>
                </emma:interpretation>
                <emma:interpretation id="interp13" emma:lang="it-IT" emma:confidence="0">
                  <emma:literal>-1,50</emma:literal>
                </emma:interpretation>
                <emma:interpretation id="interp14" emma:lang="it-IT" emma:confidence="0">
                  <emma:literal>-5,5°</emma:literal>
                </emma:interpretation>
              </emma:one-of>
            </emma:emma>
          </inkml:annotationXML>
          <inkml:trace contextRef="#ctx0" brushRef="#br1" timeOffset="-1.19193E6">1899-4485 0,'92'0'0,"45"23"0,23 0 0,-23-23 16,-22 23 0,-47-23 15,-22 22-15,-69 1-1,-22 0 1,-1-23-1,46 0 1</inkml:trace>
          <inkml:trace contextRef="#ctx0" brushRef="#br1" timeOffset="-1.19228E6">1808-4394 0,'22'23'0,"-22"0"31,0 92-31,0-115 0,23 0 16,-23 0 0,0-23-1,69 23 16,0 0-31,22 23 32,24 22-32,22 47 31,-68 0-15,-1-1-1,-68 1 1,0-24-1,-46 1 1,-45-46 0,-24-23-1,1 0 1,0-46 0,-1 23-1,47-23 1,45-22-1,23-1 1,23 0 0,-23 69-1</inkml:trace>
          <inkml:trace contextRef="#ctx0" brushRef="#br1" timeOffset="-1.1915E6">2746-3707 0,'183'114'0,"-69"-45"16,1-46-1,-24-46 1,-22-23 0,-1-22-1,-45-47 1,-46 1-1,-68-23 1,-23 68 0,-24 23-1,24 46 1,22 69 0,47-1 15,45 24-16,68 22 1,24-45 0,45-46-1,-45-115 1,-92 92 0</inkml:trace>
          <inkml:trace contextRef="#ctx0" brushRef="#br1" timeOffset="-1.19412E6">137-5492 0,'46'46'0,"-23"-46"0,0 46 16,22-23-16,24 22 0,23 1 0,-1 0 15,24 22 1,22 1 0,0-23-1,0 0 1,46-1-1,-22 1 1,22 0 0,23-23-1,-23-23 1,-23-23 0,-23 0-1,23-46 16,-45 1-15,-1-1 0,1 0-1,-47 1 1,-45 45 0,0 0-1,-23 23 1,0 0-1,0 46 1,-23 22 15,-23-45-15,46-23 0</inkml:trace>
          <inkml:trace contextRef="#ctx0" brushRef="#br1" timeOffset="-1.19321E6">709-4485 0,'0'23'0,"23"23"16,-23-24-16,0 47 0,0 46 0,-23-1 15,23 23 1,23-45 0,-23-24-1,0-22 1,23-23-1,-23-23 1,-23-23 0,23 23 15,0-46-15,-23-22-1,23 68 1</inkml:trace>
          <inkml:trace contextRef="#ctx0" brushRef="#br1" timeOffset="-1.19289E6">1190-3821 0,'23'22'0,"-23"24"0,22 0 15,-44-23-15,44-23 0,-22 0 16,0 0-1,0-23 1,23-69 0,0-22-1,-23 114 1</inkml:trace>
        </inkml:traceGroup>
        <inkml:traceGroup>
          <inkml:annotationXML>
            <emma:emma xmlns:emma="http://www.w3.org/2003/04/emma" version="1.0">
              <emma:interpretation id="{4C1F70BE-5CCB-4A85-8674-C250202D1640}" emma:medium="tactile" emma:mode="ink">
                <msink:context xmlns:msink="http://schemas.microsoft.com/ink/2010/main" type="inkWord" rotatedBoundingBox="19587,8811 22612,8558 22723,9879 19697,10132"/>
              </emma:interpretation>
              <emma:one-of disjunction-type="recognition" id="oneOf3">
                <emma:interpretation id="interp15" emma:lang="it-IT" emma:confidence="0">
                  <emma:literal>175</emma:literal>
                </emma:interpretation>
                <emma:interpretation id="interp16" emma:lang="it-IT" emma:confidence="0">
                  <emma:literal>75</emma:literal>
                </emma:interpretation>
                <emma:interpretation id="interp17" emma:lang="it-IT" emma:confidence="0">
                  <emma:literal>155</emma:literal>
                </emma:interpretation>
                <emma:interpretation id="interp18" emma:lang="it-IT" emma:confidence="0">
                  <emma:literal>375</emma:literal>
                </emma:interpretation>
                <emma:interpretation id="interp19" emma:lang="it-IT" emma:confidence="0">
                  <emma:literal>1755</emma:literal>
                </emma:interpretation>
              </emma:one-of>
            </emma:emma>
          </inkml:annotationXML>
          <inkml:trace contextRef="#ctx0" brushRef="#br0" timeOffset="787301.2036">5835-3753 0,'23'23'16,"0"23"-16,0 91 0,-23 23 0,-23 1 15,23-70 16,-23-22-15,23-46 0,0-23-1,0 0 1,68-115 0,1-45-1,-69 160 1</inkml:trace>
          <inkml:trace contextRef="#ctx0" brushRef="#br0" timeOffset="787754.3315">6384-3867 0,'92'-23'0,"-24"0"15,24 0-15,45 46 0,0 0 16,-22 0 0,-24 0-1,-45 0 1,-46-1 15,-46 47-15,-45 46-1,-1 22 1,1 23 0,68 0-1,0 0 1,46-22 0,-23-24-1,0-68 1,0-46-1,-46-23 1,23-137 0,0-23-1,23 183 1</inkml:trace>
          <inkml:trace contextRef="#ctx0" brushRef="#br0" timeOffset="788019.9582">6613-3387 0,'46'0'0,"45"23"0,69 23 0,46 23 16,-45-24-1,-24-22 16,-68 0-31,-69-23 16,-23-23 0,-69-68-1,46-24 1,46 115 0</inkml:trace>
          <inkml:trace contextRef="#ctx0" brushRef="#br0" timeOffset="788582.4618">7666-3661 0,'68'46'0,"-45"22"0,-69 69 0,23-68 16,23-23 0,0-46-1,23 23 1,46-23 0,45-23-1,24 23 1,-1 23-1,-23 0 1,1-23 0,-69 91-1,-1 1 1,-68 22 0,1-22 15,-47-24-31,0-22 15,1-46 1,-24 0 0,-22 0-1,22-23 1,1 23 15,45-23-15,115-22-1,-69 45 1</inkml:trace>
          <inkml:trace contextRef="#ctx0" brushRef="#br0" timeOffset="788848.0885">7826-3707 0,'160'-46'0,"46"46"0,114 69 16,23-23 15,-343-46-31</inkml:trace>
        </inkml:traceGroup>
      </inkml:traceGroup>
    </inkml:traceGroup>
    <inkml:traceGroup>
      <inkml:annotationXML>
        <emma:emma xmlns:emma="http://www.w3.org/2003/04/emma" version="1.0">
          <emma:interpretation id="{61A63A4B-709B-481B-BFF2-6550525D90DF}" emma:medium="tactile" emma:mode="ink">
            <msink:context xmlns:msink="http://schemas.microsoft.com/ink/2010/main" type="paragraph" rotatedBoundingBox="10651,10281 16941,10476 16909,11491 10619,11296" alignmentLevel="2"/>
          </emma:interpretation>
        </emma:emma>
      </inkml:annotationXML>
      <inkml:traceGroup>
        <inkml:annotationXML>
          <emma:emma xmlns:emma="http://www.w3.org/2003/04/emma" version="1.0">
            <emma:interpretation id="{95E02B46-791F-41C9-BED5-A2B35BD1C9DC}" emma:medium="tactile" emma:mode="ink">
              <msink:context xmlns:msink="http://schemas.microsoft.com/ink/2010/main" type="line" rotatedBoundingBox="10651,10281 16941,10476 16909,11491 10619,11296"/>
            </emma:interpretation>
          </emma:emma>
        </inkml:annotationXML>
        <inkml:traceGroup>
          <inkml:annotationXML>
            <emma:emma xmlns:emma="http://www.w3.org/2003/04/emma" version="1.0">
              <emma:interpretation id="{A5AE7BE0-9A5B-4164-8A37-154512A004CF}" emma:medium="tactile" emma:mode="ink">
                <msink:context xmlns:msink="http://schemas.microsoft.com/ink/2010/main" type="inkWord" rotatedBoundingBox="10651,10281 16941,10476 16909,11491 10619,11296"/>
              </emma:interpretation>
              <emma:one-of disjunction-type="recognition" id="oneOf4">
                <emma:interpretation id="interp20" emma:lang="it-IT" emma:confidence="0">
                  <emma:literal>sarà</emma:literal>
                </emma:interpretation>
                <emma:interpretation id="interp21" emma:lang="it-IT" emma:confidence="0">
                  <emma:literal>so URGE</emma:literal>
                </emma:interpretation>
                <emma:interpretation id="interp22" emma:lang="it-IT" emma:confidence="0">
                  <emma:literal>so urrà</emma:literal>
                </emma:interpretation>
                <emma:interpretation id="interp23" emma:lang="it-IT" emma:confidence="0">
                  <emma:literal>SORGE</emma:literal>
                </emma:interpretation>
                <emma:interpretation id="interp24" emma:lang="it-IT" emma:confidence="0">
                  <emma:literal>so URNE</emma:literal>
                </emma:interpretation>
              </emma:one-of>
            </emma:emma>
          </inkml:annotationXML>
          <inkml:trace contextRef="#ctx0" brushRef="#br1" timeOffset="797012.21">-2563-2105 0,'-69'0'0,"-91"0"16,0 0-16,23 46 15,68-24 17,69 24-1,114 23-31,92-1 16,46 47-1,-69-24 1,-114-45-1,-69 0 1,-46-46 0,-114 0-1,0-23 1,-1 0 0,47 23-1,91 0 1,92-23-1,91 0 1,69-45 0,0-1-1,-229 69 1</inkml:trace>
          <inkml:trace contextRef="#ctx0" brushRef="#br1" timeOffset="798027.8415">-1808-2059 0,'-23'22'0,"0"47"0,0 23 0,23-24 0,0-22 16,0 0-1,23-23 1,-23-23 15,0-23-15,0 23 0,0 0-1,0-23 1,0 23-1,0 0 1,0 0 0,0 0-1,0 0 1,0 46 0,-23-1-1,46 1 32,-23 0-47,0 23 0,0-46 16,0-23-1,0 0 1,0 0 0,0 0-1,0 0 16,0 0-15,0 0 0,0 0-1,0 0 17,0 0-17,23 0 1,-23 22-1,46 1 1,0 0 0,22 0-1,24-23 1,-1-23 0,-22-23-1,23-22 1,-47-1-1,-22 0 1,-23-22 0,-46-1-1,-22 24 17,-69-1-17,-1 46 1,24 23-1,-1 23 1,47 46 0,68-24-1,91-45 1,-91 0 0</inkml:trace>
          <inkml:trace contextRef="#ctx0" brushRef="#br1" timeOffset="798668.4706">-824-2105 0,'-23'23'0,"-23"91"0,24 23 16,22 46 0,45-45-1,47-24 1,22-45-1,1-46 1,-24-23 0,1-69-1,-24-22 17,-45-70-17,-46 24 1,-22 45-1,-1 1 1,0 45 0,23 46-1,69 23 17,23 0-32,-69-23 15</inkml:trace>
          <inkml:trace contextRef="#ctx0" brushRef="#br1" timeOffset="799262.2244">229-1991 0,'23'69'0,"-46"22"16,0 47-16,23-24 16,23-22-1,-23-24 1,0-68 15,0 0-15,23-206-1,-23 46 1,22 0 0,1 46-1,23 68 17,0 23-17,91 0 1,-22 46-1,22 23 1,-69-1 0,-45 24-1,-46-23 1,-68 22 0,-1-22-1,1-23 1,45 23-1,69-23 1,23 23 0,45 22-1,24-22 1,-24 0 0,-45-23-1,0 22 16,-23-67-31,45-24 16,24 0 15,-92 46-15</inkml:trace>
          <inkml:trace contextRef="#ctx0" brushRef="#br1" timeOffset="799949.7288">1762-2243 0,'-137'0'0,"-1"46"0,1 46 15,45 22 1,69 23 0,92 1-1,114 45 1,-23-92 0,23-45-1,-22-69 16,-1-45-15,-46-70 0,-22 1-1,-24 45 1,-22 1 15,-46 68-31,0 23 16,-23 46-1,-45 68 1,22 24 0,46-1-1,23-23 1,45-22 0,47-24-1,22-22 1,23-46-1,-22 23 1,-47-23 0,-45 0-1,-69-23 1,-69-23 15,-45-45-15,137 91-1</inkml:trace>
          <inkml:trace contextRef="#ctx0" brushRef="#br1" timeOffset="800137.23">2311-1579 0,'481'115'0,"-344"-93"16,-69-113 0,-68 91-1</inkml:trace>
          <inkml:trace contextRef="#ctx0" brushRef="#br1" timeOffset="800262.2308">2448-2151 0,'618'69'0,"-618"-69"15</inkml:trace>
        </inkml:traceGroup>
      </inkml:traceGroup>
    </inkml:traceGroup>
  </inkml:traceGroup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1:49.59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778 52 0,'-45'-46'0,"-24"23"0,-46 69 0,-68 68 15,46 24 1,46-24-1,45-68 1,23-23 0,46-23-1,0 0 1,137-69 15,46 0-31,-46 24 16,-46-1-1,-68 46 1,-23 0 0,0 23-1,-92 45 1,-91 47 0,-23-47-1,-23 24 1,69-23 15,68 22-15,46-68-1,92 46 1,160-47 0,114-22-1,-91 23 1,-115 0-1,-91-23 1,-46 0 0,-115 23-1,-68 23 1,-23 0 0,92 22-1,114-45 1,23 0-1,23 23 1,68 0 15,46-24-31,-68-90 32,-92 68-17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1:51.83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0,'23'115'0,"-46"-1"15,46 92-15,-23-23 16,46 0 0,-46 46-1,23-23 1,-46 23 0,-23-23-1,23-69 16,46-114-15,69-115 0,-23-91-1,-24-46 1,-45 229 0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1:52.36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0 0,'92'0'0,"91"23"0,69 0 15,68 45 1,-23-22 0,-45-23-1,-46 0 1,-69-23 0,-45 0-1,-46 0 1,-46 23-1,-23 46 1,-23 45 0,23 46-1,23 69 1,23 46 31,0 22-47,0-22 15,0-1 1,22-114 0,-22-68-1,-23-69 1,-23-46 0,-22-137-1,45 160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40:28.479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DBF93FA-CDAC-4CC0-8EEE-F5D90E230674}" emma:medium="tactile" emma:mode="ink">
          <msink:context xmlns:msink="http://schemas.microsoft.com/ink/2010/main" type="writingRegion" rotatedBoundingBox="998,752 32266,1270 32021,16055 753,15536"/>
        </emma:interpretation>
      </emma:emma>
    </inkml:annotationXML>
    <inkml:traceGroup>
      <inkml:annotationXML>
        <emma:emma xmlns:emma="http://www.w3.org/2003/04/emma" version="1.0">
          <emma:interpretation id="{AB8198D3-6DCE-41CF-AA44-7CD00A54240A}" emma:medium="tactile" emma:mode="ink">
            <msink:context xmlns:msink="http://schemas.microsoft.com/ink/2010/main" type="paragraph" rotatedBoundingBox="1988,768 32266,1270 32197,5424 1919,492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4B1379E-2D47-48A3-8032-A8763727409A}" emma:medium="tactile" emma:mode="ink">
              <msink:context xmlns:msink="http://schemas.microsoft.com/ink/2010/main" type="line" rotatedBoundingBox="1988,768 25418,1157 25393,2653 1963,2264"/>
            </emma:interpretation>
          </emma:emma>
        </inkml:annotationXML>
        <inkml:traceGroup>
          <inkml:annotationXML>
            <emma:emma xmlns:emma="http://www.w3.org/2003/04/emma" version="1.0">
              <emma:interpretation id="{DE88CD3C-EF91-4B25-90D4-0A6BB1C411FD}" emma:medium="tactile" emma:mode="ink">
                <msink:context xmlns:msink="http://schemas.microsoft.com/ink/2010/main" type="inkWord" rotatedBoundingBox="1988,768 25418,1157 25393,2653 1963,2264"/>
              </emma:interpretation>
              <emma:one-of disjunction-type="recognition" id="oneOf0">
                <emma:interpretation id="interp0" emma:lang="it-IT" emma:confidence="0">
                  <emma:literal>NOMENCLATURA</emma:literal>
                </emma:interpretation>
                <emma:interpretation id="interp1" emma:lang="it-IT" emma:confidence="0">
                  <emma:literal>NOMENCLATU RA</emma:literal>
                </emma:interpretation>
                <emma:interpretation id="interp2" emma:lang="it-IT" emma:confidence="0">
                  <emma:literal>NOMENCLATUR A</emma:literal>
                </emma:interpretation>
                <emma:interpretation id="interp3" emma:lang="it-IT" emma:confidence="0">
                  <emma:literal>NOMENCLATU Ros</emma:literal>
                </emma:interpretation>
                <emma:interpretation id="interp4" emma:lang="it-IT" emma:confidence="0">
                  <emma:literal>NOMENCLATUR ts</emma:literal>
                </emma:interpretation>
              </emma:one-of>
            </emma:emma>
          </inkml:annotationXML>
          <inkml:trace contextRef="#ctx0" brushRef="#br0">6160 275 0,'160'-46'15,"137"1"-15,1 22 0,-69-23 16,-92-23 0,23 46-1,-160 23 16</inkml:trace>
          <inkml:trace contextRef="#ctx0" brushRef="#br0" timeOffset="-171.8761">6274 618 0,'115'23'16,"45"0"-16,-23-23 0,-45 0 15,-70-23 1,-44-23-1,-116-68 17,-45 22-17,-46 1 1,229 91-16</inkml:trace>
          <inkml:trace contextRef="#ctx0" brushRef="#br0" timeOffset="-406.2526">6228 412 0,'23'183'0,"-46"23"15,23-23 1,69-68 0,23-47-1,68-22 1,114-23 15,-68-23-15,-137-23-1,-69 23 1,-69-114 0,-68-1-1,-23-22 1,-23 0 0,183 137-1</inkml:trace>
          <inkml:trace contextRef="#ctx0" brushRef="#br0" timeOffset="593.7538">7945 252 0,'68'160'0,"-68"46"15,0 92 1,-91-92-1,45-115 1,46-45 0,0-46-1,0 0 1,23-160 0,23-92-1,-1 92 16,1 68-15,-23 92 0,0 23-1,23 137 1,45 24 0,24-24-1,45-23 1,0-68-1,0-69 1,-23-46 0,-45-69-1,-69-45 1,-46-23 0,-69 23-1,-22 46 1,45 68-1,47 23 17,-1 69-17,46 0 1,114-24 15,-137-22-31</inkml:trace>
          <inkml:trace contextRef="#ctx0" brushRef="#br0" timeOffset="-1953.1375">27 23 0,'23'23'0,"0"160"0,-23 115 16,-46 159 0,0-251-1,69-68 1,-23-70 0,23-68-1,-23-45 1,-23-230-1,23-23 17,0 70-17,23 67 1,-23 116 0,0 22-1,23 69 1,69 137-1,22 68 1,46-45 0,23-46-1,0-45 1,0-92 0,-22-69-1,-70-68 1,-68-47-1,-46-67 1,-68-47 0,-47 23-1,70 92 1,22 91 15,69 69 0,45 69-15,24 46 0,-92-115-1</inkml:trace>
          <inkml:trace contextRef="#ctx0" brushRef="#br0" timeOffset="-1484.3845">1949 1145 0,'252'160'0,"-69"-92"16,0-90-1,-23-70 1,-45-22-1,-24-1 1,-68-22 0,-69-183-1,-91 91 1,-46 91 15,-23 70-15,-23 91-1,46 68 1,46 115 0,91 46-1,92-23 1,137-23 0,69-69-1,-1-160 1,24-91-1,-275 114 1</inkml:trace>
          <inkml:trace contextRef="#ctx0" brushRef="#br0" timeOffset="-796.8801">3734 229 0,'46'160'0,"-46"69"16,0 46-1,0-92 1,0-92 0,-23-68-1,23-23 1,23-23 15,-23-320-15,69 92 15,-24 159-31,1 69 31,-46 23-15,69 69-1,22 45 1,1-22 0,22-69-1,1-46 1,-1-46 0,46-91-1,-22 0 1,-24 68-1,-68 46 1,-46 69 0,23 69-1,-1 91 17,-22 0-32,23-23 31,0-23-31,23-45 31,-46-46-31,0-46 31,23-138-15,-23 138 0</inkml:trace>
          <inkml:trace contextRef="#ctx0" brushRef="#br0" timeOffset="1109.3821">10965 115 0,'-23'-23'0,"-91"46"0,-92 114 16,23 46-16,23 23 15,45-23 1,69 0 0,92-23-1,46-45 1,91-46 0,23-24-1,23-45 1,-23 0-1,-92-23 1,-91 23 0,-46-45-1,-23-24 17,46-23-17,0 92 1</inkml:trace>
          <inkml:trace contextRef="#ctx0" brushRef="#br0" timeOffset="1512.7059">11972 321 0,'-23'46'0,"-68"114"0,-47 69 15,24-1 1,68-67 0,92-70-1,45 1 1,138-47 15,23 1-31,-23-46 16,-92 0-1,-91 23 1,-23-46 0,-23 0-1,23-91 16,-23 114-31</inkml:trace>
          <inkml:trace contextRef="#ctx0" brushRef="#br0" timeOffset="2153.335">13620 527 0,'0'68'15,"-46"93"-15,-91 67 16,-1-45 0,70-114-1,45-46 1,46-23-1,-1-114 1,116-161 0,-1 46-1,0 46 17,24 92-17,-139 91 1,47 45-1,45 116 1,1 67 0,22-45-1,0-45 1,-45-70 0,-46-22-1,-46-46 16,-115 23-31,-159-23 32,-47 23-17,47 0 1,137 23 0,114-46-1,91 0 1,207-46-1,45-69 1,-320 115 0</inkml:trace>
          <inkml:trace contextRef="#ctx0" brushRef="#br0" timeOffset="2450.2119">15862 595 0,'46'138'0,"-46"68"16,-23 68 0,0-45-1,23-137 1,0-70-1,23-22 17,-69-274-17,-22 22 1,68 252 0</inkml:trace>
          <inkml:trace contextRef="#ctx0" brushRef="#br0" timeOffset="3028.3406">15565 504 0,'114'-23'0,"69"46"16,69-46-16,0 0 15,-1-23 1,-45 1-1,-46-1 1,-68 46 0,-69 23-1,-23 68 17,-46 92-17,23 115 16,23-115-31,69 0 16,-1-46 0,47-22 15,22-70-15,23-68-1,23-68 1,0-69 15,-68-23-31,-47-23 16,-68 23-1,-45 23 1,-1 68 0,0 23-1,23 69 1,23 69-1,92-46 1,-92-23 0</inkml:trace>
          <inkml:trace contextRef="#ctx0" brushRef="#br0" timeOffset="3762.7203">19478 481 0,'0'137'0,"-23"92"32,-23 46-17,23-46 1,23-115-1,23-45 1,-23-69 0,0 0-1,-46-321 1,23 92 15,23 46-15,92 0-1,22 46 1,69 23 0,46 68-1,46 69 1,-69 45 0,-92 24-1,-137-1 1,-68 1-1,-115 22 17,-23-22-32,23 22 15,137-45 1,115 22 15,91 24-15,138 22-1,0-22 1,-47-1 0,-113-45-1,-69-46 1,-46-23 0,-23-23-1,0-92 1,46-45-1,-23 160 1</inkml:trace>
          <inkml:trace contextRef="#ctx0" brushRef="#br0" timeOffset="4434.5996">22452 412 0,'0'92'0,"-91"91"16,-92 92-16,-46-47 16,69-45-1,91-68 1,46-47 15,23-68-15,92-160-1,91-91 1,0 22 15,-46 46-31,-45 23 31,-24 68-31,-22 69 32,-23 0-32,69 69 31,22 114-15,23 23-1,23 23 1,-22-46-1,-1-22 1,-45-47 0,-70-45-1,-44-46 1,-139 0 15,-67-46-31,-24 0 16,46 24-1,69 22 1,91 45 0,69 1-1,-23-46 1</inkml:trace>
        </inkml:traceGroup>
      </inkml:traceGroup>
      <inkml:traceGroup>
        <inkml:annotationXML>
          <emma:emma xmlns:emma="http://www.w3.org/2003/04/emma" version="1.0">
            <emma:interpretation id="{6303803A-8CAA-4E5D-8358-A8B378C9296F}" emma:medium="tactile" emma:mode="ink">
              <msink:context xmlns:msink="http://schemas.microsoft.com/ink/2010/main" type="line" rotatedBoundingBox="19152,3523 32219,3524 32218,5240 19151,5239"/>
            </emma:interpretation>
          </emma:emma>
        </inkml:annotationXML>
        <inkml:traceGroup>
          <inkml:annotationXML>
            <emma:emma xmlns:emma="http://www.w3.org/2003/04/emma" version="1.0">
              <emma:interpretation id="{1AD0B62C-6854-4B1F-A2C3-7764C480B282}" emma:medium="tactile" emma:mode="ink">
                <msink:context xmlns:msink="http://schemas.microsoft.com/ink/2010/main" type="inkWord" rotatedBoundingBox="19152,3523 32219,3524 32218,5240 19151,5239"/>
              </emma:interpretation>
              <emma:one-of disjunction-type="recognition" id="oneOf1">
                <emma:interpretation id="interp5" emma:lang="it-IT" emma:confidence="0">
                  <emma:literal>ESTENSIONI</emma:literal>
                </emma:interpretation>
                <emma:interpretation id="interp6" emma:lang="it-IT" emma:confidence="0">
                  <emma:literal>ESTENSI ON)</emma:literal>
                </emma:interpretation>
                <emma:interpretation id="interp7" emma:lang="it-IT" emma:confidence="0">
                  <emma:literal>ESTENSI ON</emma:literal>
                </emma:interpretation>
                <emma:interpretation id="interp8" emma:lang="it-IT" emma:confidence="0">
                  <emma:literal>ESTENSI ON,</emma:literal>
                </emma:interpretation>
                <emma:interpretation id="interp9" emma:lang="it-IT" emma:confidence="0">
                  <emma:literal>ESTENSI ON.</emma:literal>
                </emma:interpretation>
              </emma:one-of>
            </emma:emma>
          </inkml:annotationXML>
          <inkml:trace contextRef="#ctx0" brushRef="#br0" timeOffset="7604.5427">17189 2678 0,'160'-23'0,"46"23"16,23 23-16,23-23 15,-46 0 1,-46 0-1,-68 0 1,-24-23 0,-68 23 15,-68 69-15,-24-47-1,46-22 1,46 0-16</inkml:trace>
          <inkml:trace contextRef="#ctx0" brushRef="#br0" timeOffset="7276.4156">17166 3433 0,'115'0'0,"45"0"0,69 23 16,-23-23-1,-69 0 1,-68 0 0,-46 23-1,-23-23 1,-46-69-1,-91-45 1,137 114 0</inkml:trace>
          <inkml:trace contextRef="#ctx0" brushRef="#br0" timeOffset="6963.9136">17372 2792 0,'0'23'16,"0"91"-16,0 92 0,-23 23 31,-22 46-15,22-46-1,23-92 1,0-46 0,0-45-1,0-46 1,23 0-1,22 0 1,70-23 0,91 23-1,23 0 1,-46 23 0,-46 0-1,-91 0 1,-23-23-1,-23 23 1,0-23 0,-115-46 15,-45-68-15,160 114-1</inkml:trace>
          <inkml:trace contextRef="#ctx0" brushRef="#br0" timeOffset="8222.713">19935 3044 0,'-480'91'0,"251"24"0,69-1 31,45 24-15,115-24 0,92-45-1,137-24 1,45 1 0,1 23-1,-46 22 1,-115-22-1,-91 22 1,-92-22 15,-68 0-15,-92-23 0,-45 22-1,45-45-15,91-23 31,70-23-31,91 0 32,137-45-17,92-93 1,-1 47 0,-251 114-1</inkml:trace>
          <inkml:trace contextRef="#ctx0" brushRef="#br0" timeOffset="9144.5939">20347 3135 0,'183'-68'16,"23"68"-16,69 23 0,45-46 31,-68 0-15,-23 23-1,-138-23 1,-68 23 0,-23 23-1,-69 68 17,-91 92-17,69 1 1,22-24-1,69 0 1,23 0 15,0-46-31,68-45 16,24 0 0,22-69-1,0 0 1,1 0-1,-47-23 1,-45 23 15,-46-23-15,-23 23 0,-68-46-1,-24-45 1,-22-24 15,137 115-31</inkml:trace>
          <inkml:trace contextRef="#ctx0" brushRef="#br0" timeOffset="8535.215">20851 3273 0,'22'91'16,"-44"92"-16,-1 23 0,0 23 16,46-69-1,-23-68 17,0-69-17,0-23 1,-92-92-1,-45-91 1,137 183 0</inkml:trace>
          <inkml:trace contextRef="#ctx0" brushRef="#br0" timeOffset="9410.2206">21354 3685 0,'69'-23'0,"68"23"16,69 0-16,0 0 0,-69 0 15,-68-23 1,-69 0 15,-69-46-31,-91-22 31,160 91 1</inkml:trace>
          <inkml:trace contextRef="#ctx0" brushRef="#br0" timeOffset="9644.5971">21446 3090 0,'160'-69'0,"46"46"0,68 0 16,-22 23-1,-92-23 1,-68 0 0,-47-22-1,-22-24 1,-23 69 15</inkml:trace>
          <inkml:trace contextRef="#ctx0" brushRef="#br0" timeOffset="10300.8513">23299 2998 0,'-114'275'0,"45"-24"16,-45 1 0,68-92-1,23-45 1,0-70 0,23-45-1,0-22 1,23-116 15,23-205 0,-46 68-15,23 184 0,-1 45-1,-22 46 1,0 23-1,69 91 1,68 115 0,24 0-1,-1-46 1,23-46 0,-23-45-1,-23-92 1,-45-46-1,-46-91 1,-46-23 0,-46 22-1,-23 24 1,-22 23 0,22 22 15,0 46-16,24 23 1,113-23 0,-68 23-1</inkml:trace>
          <inkml:trace contextRef="#ctx0" brushRef="#br0" timeOffset="10800.8545">25290 2952 0,'-115'-68'0,"-68"68"0,0 68 15,23 1 1,91 23 0,69 45 15,206 0-15,69-22-1,22-1 1,-91 0-1,-91-22 1,-138 22 0,-69-22-1,-91-1 1,-23-45 0,46-23-1,69-23 1,68-23-1,91-114 1,116-23 15,-184 160-31</inkml:trace>
          <inkml:trace contextRef="#ctx0" brushRef="#br0" timeOffset="11097.7314">26091 3021 0,'0'46'0,"-46"91"0,46 46 15,-23 0 1,46-23-1,46-68 1,-24-23 0,1-24 15,0-90-15,-46 45-1</inkml:trace>
          <inkml:trace contextRef="#ctx0" brushRef="#br0" timeOffset="11592.8526">26846 3868 0,'91'114'16,"92"-45"-16,23-46 0,23-46 15,0-46 1,-46-45 0,-68-1 15,-93-91-16,-228-23 17,1 115-17,-70 68 1,23 46 0,69 69-1,92 45 1,45 24-1,69 22 1,114-23 0,69-45-1,23-69 1,0-92 15,-229 69-31</inkml:trace>
          <inkml:trace contextRef="#ctx0" brushRef="#br0" timeOffset="12264.7319">28768 3090 0,'-91'228'0,"-24"1"16,46-46-1,47-68 1,-1-69 15,46-46-15,-23-69-1,45-114 1,-22 0 0,0 114-1,0 23 1,-23 46 0,0 0-1,46 92 16,45 68-15,1 0 0,22-45-1,24-92 1,-24-23 0,-23-23 15,1-46-31,-46-45 15,-46-69 1,-23 22 0,-23 47-1,23 45 1,0 46 0,0 23-1,23 46 1,69-23-1,-69-23 1</inkml:trace>
          <inkml:trace contextRef="#ctx0" brushRef="#br0" timeOffset="12499.1084">30118 2975 0,'69'115'0,"-23"68"0,-69 46 16,-23-24-1,-46-67 1,92-138-1</inkml:trace>
        </inkml:traceGroup>
      </inkml:traceGroup>
    </inkml:traceGroup>
    <inkml:traceGroup>
      <inkml:annotationXML>
        <emma:emma xmlns:emma="http://www.w3.org/2003/04/emma" version="1.0">
          <emma:interpretation id="{52FD14DD-392D-4573-B73B-482AB871D775}" emma:medium="tactile" emma:mode="ink">
            <msink:context xmlns:msink="http://schemas.microsoft.com/ink/2010/main" type="paragraph" rotatedBoundingBox="7213,5605 29977,7505 29796,9678 7031,7779" alignmentLevel="2"/>
          </emma:interpretation>
        </emma:emma>
      </inkml:annotationXML>
      <inkml:traceGroup>
        <inkml:annotationXML>
          <emma:emma xmlns:emma="http://www.w3.org/2003/04/emma" version="1.0">
            <emma:interpretation id="{E38C5C74-B08E-4EBF-BFD8-58524F6888F4}" emma:medium="tactile" emma:mode="ink">
              <msink:context xmlns:msink="http://schemas.microsoft.com/ink/2010/main" type="line" rotatedBoundingBox="7213,5605 29977,7505 29796,9678 7031,7779"/>
            </emma:interpretation>
          </emma:emma>
        </inkml:annotationXML>
        <inkml:traceGroup>
          <inkml:annotationXML>
            <emma:emma xmlns:emma="http://www.w3.org/2003/04/emma" version="1.0">
              <emma:interpretation id="{A57DD809-2B6A-4C00-BF34-3626401C1504}" emma:medium="tactile" emma:mode="ink">
                <msink:context xmlns:msink="http://schemas.microsoft.com/ink/2010/main" type="inkWord" rotatedBoundingBox="7198,5788 13322,6299 13205,7694 7081,7184"/>
              </emma:interpretation>
              <emma:one-of disjunction-type="recognition" id="oneOf2">
                <emma:interpretation id="interp10" emma:lang="it-IT" emma:confidence="0">
                  <emma:literal>NOME</emma:literal>
                </emma:interpretation>
                <emma:interpretation id="interp11" emma:lang="it-IT" emma:confidence="0">
                  <emma:literal>Nome</emma:literal>
                </emma:interpretation>
                <emma:interpretation id="interp12" emma:lang="it-IT" emma:confidence="0">
                  <emma:literal>Nomi</emma:literal>
                </emma:interpretation>
                <emma:interpretation id="interp13" emma:lang="it-IT" emma:confidence="0">
                  <emma:literal>Notte</emma:literal>
                </emma:interpretation>
                <emma:interpretation id="interp14" emma:lang="it-IT" emma:confidence="0">
                  <emma:literal>Notti</emma:literal>
                </emma:interpretation>
              </emma:one-of>
            </emma:emma>
          </inkml:annotationXML>
          <inkml:trace contextRef="#ctx0" brushRef="#br0" timeOffset="18297.9762">7693 5881 0,'0'92'0,"46"22"0,-1-22 16,47-24-1,68-45 1,0-46 0,1-68-1,-24-23 1,-69-24 15,-45-45-15,-114 23-1,-69 68-15,-46 70 16,-23 67 15,46 47-15,45 68 0,93 23-1,68 0 1,114-46-1,46-91 1,46-114 0,-229 68-1</inkml:trace>
          <inkml:trace contextRef="#ctx0" brushRef="#br0" timeOffset="18985.4806">8883 5538 0,'0'92'0,"-23"45"16,-23 69-16,46-69 15,-23-45 1,23-69-1,0-46 1,23-69 0,0-45-1,0-46 1,0 91 0,-23 24 15,23 68-16,-23 0 1,0 68 0,68 24-1,24-24 1,-1-45 0,47-46-1,22-45 1,-46-47-1,1 1 1,-70 45 0,-22 46-1,-23 23 1,0 69 0,-23 68-1,1 46 1,-1-22-1,23-47 1,23-68 15,-23-23-15,22-92 15,47-91-31,-69 160 16</inkml:trace>
          <inkml:trace contextRef="#ctx0" brushRef="#br0" timeOffset="19579.2344">10187 5904 0,'298'-46'0,"-92"46"15,-92-22 1,-137-24 0,-68-69-1,-47 1 1,138 114 0</inkml:trace>
          <inkml:trace contextRef="#ctx0" brushRef="#br0" timeOffset="19344.8579">10599 5492 0,'-92'161'0,"24"-1"16,-1 69 0,92-115-1,69-45 1,22-47 0,69 1 15,-23-23-31,-45-23 31,-47 1-15,-68 22-1,-114-69 1,-69 0 0,183 69-1</inkml:trace>
          <inkml:trace contextRef="#ctx0" brushRef="#br0" timeOffset="19704.2352">10530 5424 0,'458'-23'0,"-115"114"16,-343-91 0</inkml:trace>
          <inkml:trace contextRef="#ctx0" brushRef="#br0" timeOffset="17796.0183">5244 5378 0,'46'114'16,"-46"24"-16,-46 68 16,1 22-16,-1-67 15,23-93 1,0-45 15,23-46-15,0-91-1,23-115 1,23 0 0,0 23-1,-1 92 17,-22 68-32,0 46 15,23 46 1,22 91-1,47 69 1,45 0 0,46-46-1,0-45 1,-23-47 0,-23-91-1,-22-45 1,-47-47 15,-68-45-15,-69-23-1,-22 23 1,-1 45 0,23 70-1,46 22 1,0 46-1,46 68 1,114-45 0,-160-46-1</inkml:trace>
        </inkml:traceGroup>
        <inkml:traceGroup>
          <inkml:annotationXML>
            <emma:emma xmlns:emma="http://www.w3.org/2003/04/emma" version="1.0">
              <emma:interpretation id="{775A391D-2AE9-44D7-876A-BD6E124BF626}" emma:medium="tactile" emma:mode="ink">
                <msink:context xmlns:msink="http://schemas.microsoft.com/ink/2010/main" type="inkWord" rotatedBoundingBox="18964,8309 19436,8348 19398,8811 18926,8771"/>
              </emma:interpretation>
              <emma:one-of disjunction-type="recognition" id="oneOf3">
                <emma:interpretation id="interp15" emma:lang="it-IT" emma:confidence="0">
                  <emma:literal>.</emma:literal>
                </emma:interpretation>
                <emma:interpretation id="interp16" emma:lang="it-IT" emma:confidence="0">
                  <emma:literal>@</emma:literal>
                </emma:interpretation>
                <emma:interpretation id="interp17" emma:lang="it-IT" emma:confidence="0">
                  <emma:literal>8</emma:literal>
                </emma:interpretation>
                <emma:interpretation id="interp18" emma:lang="it-IT" emma:confidence="0">
                  <emma:literal>g</emma:literal>
                </emma:interpretation>
                <emma:interpretation id="interp19" emma:lang="it-IT" emma:confidence="0">
                  <emma:literal>a</emma:literal>
                </emma:interpretation>
              </emma:one-of>
            </emma:emma>
          </inkml:annotationXML>
          <inkml:trace contextRef="#ctx0" brushRef="#br0" timeOffset="14702.2475">17075 7689 0,'23'46'0,"0"23"0,22-24 16,24 24-16,-23-69 15,22 0 1,-45-23-1,23 0 1,-46-45 0,0-47-1,-46 1 1,-22 45 0,-24 23-1,1 46 1,22 23-1,0 46 1,46 45 0,46 1-1,23-47 1,46 1 15,-24-69-15,1-23-1,-46-23 1,-23-45 0,-23-1-1,-23 24 1,-22 45 0,-1 46-1,0 22 1,69 47-1,23-23 1,23-24 0,45-45-1,-45-23 1,-46-22 0,0 22-1,-23-23 1,-22 23 15,-1 46-15,46 69-1,46-24 1,-46-68 0</inkml:trace>
        </inkml:traceGroup>
        <inkml:traceGroup>
          <inkml:annotationXML>
            <emma:emma xmlns:emma="http://www.w3.org/2003/04/emma" version="1.0">
              <emma:interpretation id="{9656E222-51AF-420D-B34C-03C587605410}" emma:medium="tactile" emma:mode="ink">
                <msink:context xmlns:msink="http://schemas.microsoft.com/ink/2010/main" type="inkWord" rotatedBoundingBox="21916,7239 29975,7215 29980,9103 21922,9127"/>
              </emma:interpretation>
              <emma:one-of disjunction-type="recognition" id="oneOf4">
                <emma:interpretation id="interp20" emma:lang="it-IT" emma:confidence="0">
                  <emma:literal>SPN</emma:literal>
                </emma:interpretation>
                <emma:interpretation id="interp21" emma:lang="it-IT" emma:confidence="0">
                  <emma:literal>sino</emma:literal>
                </emma:interpretation>
                <emma:interpretation id="interp22" emma:lang="it-IT" emma:confidence="0">
                  <emma:literal>spio</emma:literal>
                </emma:interpretation>
                <emma:interpretation id="interp23" emma:lang="it-IT" emma:confidence="0">
                  <emma:literal>Spio</emma:literal>
                </emma:interpretation>
                <emma:interpretation id="interp24" emma:lang="it-IT" emma:confidence="0">
                  <emma:literal>sin</emma:literal>
                </emma:interpretation>
              </emma:one-of>
            </emma:emma>
          </inkml:annotationXML>
          <inkml:trace contextRef="#ctx0" brushRef="#br0" timeOffset="34426.0137">21125 6522 0,'0'-23'0,"-23"0"16,-22 0-16,-47 23 0,-22-22 15,-24 90-15,-22-68 16,0 46-1,0-23 1,45 23 0,47-1-1,45 24 1,23-23 0,68 22-1,24 1 1,91 0-1,0 22 1,69 1 0,-23-1-1,-1 24 1,-22-70 0,-68 70-1,-70-1 1,-45-22-1,-46-1 1,-68-22 15,-24 0-15,-68-46 0,0-23-1,-68 45 1,22-68-1,0-22 1,23 22 0,69-23-1,45 0 1,69 23 0,23 23-1,23 0 1,69 23-1,22-23 1,-114 0 15</inkml:trace>
          <inkml:trace contextRef="#ctx0" brushRef="#br0" timeOffset="34941.642">22910 6728 0,'23'0'0,"-23"92"0,0 22 16,0 23-16,23 23 15,-23 1 1,23 22 0,0-46-1,-23-23 1,-23-22 0,23-46-1,-23-23 1,23-46-1,-23-69 17,23-68-32,0 160 31</inkml:trace>
          <inkml:trace contextRef="#ctx0" brushRef="#br0" timeOffset="35489.5205">22224 6453 0,'114'-45'15,"23"22"-15,69 0 0,46 46 16,0 0 15,-1 45-15,-22 1 0,-23 45-1,-91 1 1,-70-24-1,-45-22 1,-68 0 0,-24-24 15,-68-45-31,-46 0 16,-23 0-1,23 0 1,46-23-1,23 46 1,91 0 0,46 0-1,91-23 17,47-23-17,-138 23-15</inkml:trace>
          <inkml:trace contextRef="#ctx0" brushRef="#br0" timeOffset="36635.9905">25084 6636 0,'-23'23'0,"23"46"16,0 68-16,0 23 0,23 24 15,-46 21 1,23-21 15,0-1-15,23-69-1,23-45 1,22-46 0,24-69-1,22-69 1,1-45 0,-24-23-1,-45 46 1,0 0 62,-1-1-78,-45 207 16,46 91-1,23 23 1,22 23-1,47-23 1,-1-23 15,46-22-15,-23-70 0,0-68-1,-45-68 1,-24-47-1,-68-68 1,-46-23 0,-45-46-1,-47 24 1,1 45 15,22 22-15,92 47 15,23 68-15,69-22-1,91 45 1,91 46 0,1-23-1,-46 22 1,-23 1 15,-92-23-15,-68 0-1,-46-23 1,0 23 0,-46 23-1,-22 46 1,-24-46-1,92-23 1</inkml:trace>
        </inkml:traceGroup>
      </inkml:traceGroup>
    </inkml:traceGroup>
    <inkml:traceGroup>
      <inkml:annotationXML>
        <emma:emma xmlns:emma="http://www.w3.org/2003/04/emma" version="1.0">
          <emma:interpretation id="{9D50E259-C047-42B0-A66B-D9FF93DC3703}" emma:medium="tactile" emma:mode="ink">
            <msink:context xmlns:msink="http://schemas.microsoft.com/ink/2010/main" type="paragraph" rotatedBoundingBox="819,9928 15647,9895 15651,11692 823,117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7832DD52-2425-49D2-B2D4-05B5201E5BCF}" emma:medium="tactile" emma:mode="ink">
              <msink:context xmlns:msink="http://schemas.microsoft.com/ink/2010/main" type="line" rotatedBoundingBox="819,9928 15647,9895 15651,11692 823,11725"/>
            </emma:interpretation>
          </emma:emma>
        </inkml:annotationXML>
        <inkml:traceGroup>
          <inkml:annotationXML>
            <emma:emma xmlns:emma="http://www.w3.org/2003/04/emma" version="1.0">
              <emma:interpretation id="{6C4D41E2-ACD7-49FF-8AC4-319A5AB29C73}" emma:medium="tactile" emma:mode="ink">
                <msink:context xmlns:msink="http://schemas.microsoft.com/ink/2010/main" type="inkWord" rotatedBoundingBox="820,10368 8784,10351 8786,11567 823,11585">
                  <msink:destinationLink direction="from" ref="{F0453E0D-4863-4172-A474-B4B6B7ACDF7D}"/>
                </msink:context>
              </emma:interpretation>
              <emma:one-of disjunction-type="recognition" id="oneOf5">
                <emma:interpretation id="interp25" emma:lang="it-IT" emma:confidence="0">
                  <emma:literal>spruzza</emma:literal>
                </emma:interpretation>
                <emma:interpretation id="interp26" emma:lang="it-IT" emma:confidence="0">
                  <emma:literal>Spruzza</emma:literal>
                </emma:interpretation>
                <emma:interpretation id="interp27" emma:lang="it-IT" emma:confidence="0">
                  <emma:literal>spuri</emma:literal>
                </emma:interpretation>
                <emma:interpretation id="interp28" emma:lang="it-IT" emma:confidence="0">
                  <emma:literal>Spuri</emma:literal>
                </emma:interpretation>
                <emma:interpretation id="interp29" emma:lang="it-IT" emma:confidence="0">
                  <emma:literal>SPw-s</emma:literal>
                </emma:interpretation>
              </emma:one-of>
            </emma:emma>
          </inkml:annotationXML>
          <inkml:trace contextRef="#ctx0" brushRef="#br0" timeOffset="49790.377">-431 9543 0,'-45'0'15,"-70"-23"-15,-22 46 0,0-1 0,22 24 32,47-23-17,22 46 1,46-23-1,46 22 1,91 24 0,23-1-1,46 24 1,-23 22 0,-68-23-1,-70 1 1,-68-47-1,-45 1 1,-70-23 0,-22-46-1,0-23 1,-23 0 0,46-23-1,45 1 16,92-24-31,92-23 32,-92 92-17</inkml:trace>
          <inkml:trace contextRef="#ctx0" brushRef="#br0" timeOffset="50540.3818">-64 9520 0,'91'-23'0,"46"46"16,46 45-16,23 24 0,-68-23 16,-47-1-1,-68-22 1,-46-23-1,-45 23 1,-70-24 0,1-22-1,0 23 17,68 0-17,46-23 1,92 0-1,91-68 1,-23-1 0,-137 69-1</inkml:trace>
          <inkml:trace contextRef="#ctx0" brushRef="#br0" timeOffset="50149.7543">187 9749 0,'23'68'16,"23"47"-16,-23 68 0,0 23 31,0-69-15,-46-23-1,23-45 1,0-69 0,0 0-1,0-92 1,0-91-1,0-23 1,0 206 0</inkml:trace>
          <inkml:trace contextRef="#ctx0" brushRef="#br0" timeOffset="51990.5873">1194 9726 0,'23'45'0,"-23"24"16,0 0-16,23 22 0,0 24 15,0-1 1,0 23 0,-1 1-1,1-70 17,-23-45-17,0 0 1,0-23-1,0-23 1,0 23 0,0-23-1,0 23 1,0 0 0,0 0-1,23 23 1,23 23-1,0 0 1,22-23 0,1-23 31,23 0-47,-1-23 0,-22-46 15,-1-22 1,-22-24-1,-23 1 17,-23-1-17,0 1 1,-23 22 0,0 47-1,23 22 1,0 0-1,23 91 1,0 47 15,0-1-15,0 1 0,23 22-1,-1-23 1,24-22-1,23-46 1,22-46 15,0-23-15,-45-46 0,0-45-1,-46-23 1,-23-1-1,-46 1 1,-23 45 0,-22 1-1,68 45 17,23 46-32,23-23 31,22 23-16,1 23 1,-23-23 0,0 0-1,-23 0 1,0 0 0,0 0-1,0 0 1,23 0-1,-23 0 1,0 0 0,46 0 15,22 0-31,69-46 31,-22 46-31,-24-23 16,-22 23-1,-46-22 1,-23 22 0,0 0 15,0 0-15,-23 68-1,23-114 1,0 46-1</inkml:trace>
          <inkml:trace contextRef="#ctx0" brushRef="#br1" timeOffset="53834.3491">3849 10138 0,'45'0'0,"-22"0"0,23 0 31,480 45-31,-274 1 16,45-46 0,-22 23-1,-46 0 1,-92-23 0,-68-23-1,-46 23 1,-46 0-1,23-23 1,-69-23 15,23-45-15,46-1 0,0 92-1</inkml:trace>
          <inkml:trace contextRef="#ctx0" brushRef="#br1" timeOffset="54224.9766">5839 9771 0,'92'23'0,"-1"23"0,47 46 16,22-1-16,23-22 15,-23 22 1,-45-45 0,-93-23-1,-22 0 1,-45 0 0,-93 45-1,-45 1 1,46 0-1,68-1 1,47-45 15,44 0-15,70-23 0,68-114-1,-160 114 1</inkml:trace>
        </inkml:traceGroup>
        <inkml:traceGroup>
          <inkml:annotationXML>
            <emma:emma xmlns:emma="http://www.w3.org/2003/04/emma" version="1.0">
              <emma:interpretation id="{E909870F-FE92-4BCE-9883-452F095996EF}" emma:medium="tactile" emma:mode="ink">
                <msink:context xmlns:msink="http://schemas.microsoft.com/ink/2010/main" type="inkWord" rotatedBoundingBox="9652,9908 15647,9895 15651,11692 9656,11706">
                  <msink:destinationLink direction="to" ref="{F0453E0D-4863-4172-A474-B4B6B7ACDF7D}"/>
                </msink:context>
              </emma:interpretation>
              <emma:one-of disjunction-type="recognition" id="oneOf6">
                <emma:interpretation id="interp30" emma:lang="it-IT" emma:confidence="0">
                  <emma:literal>DATI</emma:literal>
                </emma:interpretation>
                <emma:interpretation id="interp31" emma:lang="it-IT" emma:confidence="0">
                  <emma:literal>DAT l</emma:literal>
                </emma:interpretation>
                <emma:interpretation id="interp32" emma:lang="it-IT" emma:confidence="0">
                  <emma:literal>D ATI</emma:literal>
                </emma:interpretation>
                <emma:interpretation id="interp33" emma:lang="it-IT" emma:confidence="0">
                  <emma:literal>DAT)</emma:literal>
                </emma:interpretation>
                <emma:interpretation id="interp34" emma:lang="it-IT" emma:confidence="0">
                  <emma:literal>DAT,</emma:literal>
                </emma:interpretation>
              </emma:one-of>
            </emma:emma>
          </inkml:annotationXML>
          <inkml:trace contextRef="#ctx0" brushRef="#br1" timeOffset="54662.4794">8517 9268 0,'45'92'16,"-22"68"-16,-23 46 0,0 22 15,0 1 17,23-46-17,0-22 1,-23-70 0,0-45-1,0-46 1,-46-46-1,-22-183 1,22 0 0,46 229-1</inkml:trace>
          <inkml:trace contextRef="#ctx0" brushRef="#br1" timeOffset="55131.2324">8013 9039 0,'344'46'0,"-93"68"16,24 69-1,22 23 1,-68 23-1,-69-23 1,-91 0 0,-92-46-1,-114-45 1,-92-24 0,-91-68-1,-24-23 1,24 0-1,45-23 1,69 23 15,115-23-15,68 23 0,137-68-1,47-24 1,67-22-1,-228 114 1</inkml:trace>
          <inkml:trace contextRef="#ctx0" brushRef="#br1" timeOffset="56162.489">10073 10138 0,'274'68'0,"-68"-22"16,0 0-1,-68-23 1,-70-23 0,-45 0-1,-23 0 16,-46-46-15,1-69 0,45 115-1</inkml:trace>
          <inkml:trace contextRef="#ctx0" brushRef="#br1" timeOffset="55881.2372">10599 9314 0,'46'91'0,"-92"69"0,-46 46 16,1 46-1,-23 69 1,45-138 0,23-69-1,23-45 1,23-46 0,-23-46 15,46-183-16,23-69 32,91-205-47,-91 388 16,0 0 0,-23 1-1,22 22 1,-22 24-1,0 45 1,0 22 0,46 93-1,-1 68 1,24 46 0,0 0-1,-24-23 1,1-23-1,-23-69 1,-46-45 0,-46-24 31,0-45-47,-68-45 15,22-47 1,-22-68-1,114 160 1</inkml:trace>
          <inkml:trace contextRef="#ctx0" brushRef="#br1" timeOffset="56891.0101">11331 9497 0,'138'0'16,"45"0"-16,45 46 0,47-24 47,-23 24-47,-46 0 0,-46-23 15,-91 0 1,-47-23 15,-22 0 1,-22-23-17,44-23 1,47-23-1,-69 69 1</inkml:trace>
          <inkml:trace contextRef="#ctx0" brushRef="#br1" timeOffset="56547.2579">12064 9657 0,'45'92'0,"-45"68"15,0 23-15,-23 23 16,69-23 15,-23 23-15,0-138 46,-46-45-62,-68-114 0,-1-92 16,0-23 0,92 206-1</inkml:trace>
          <inkml:trace contextRef="#ctx0" brushRef="#br1" timeOffset="57156.6368">13528 9543 0,'69'137'0,"-46"23"16,-23 23 0,0 46-1,22-46 1,-22-23 0,23-45-1,-23-24 16,-23-68-15,23-23 0</inkml:trace>
        </inkml:traceGroup>
      </inkml:traceGroup>
    </inkml:traceGroup>
    <inkml:traceGroup>
      <inkml:annotationXML>
        <emma:emma xmlns:emma="http://www.w3.org/2003/04/emma" version="1.0">
          <emma:interpretation id="{867BF393-9B0C-4B3D-93C4-940F7DFC7132}" emma:medium="tactile" emma:mode="ink">
            <msink:context xmlns:msink="http://schemas.microsoft.com/ink/2010/main" type="paragraph" rotatedBoundingBox="1009,13258 20230,14108 20145,16023 925,1517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DFAE745-C066-45E6-9D19-692FA76E71B0}" emma:medium="tactile" emma:mode="ink">
              <msink:context xmlns:msink="http://schemas.microsoft.com/ink/2010/main" type="line" rotatedBoundingBox="1009,13258 20230,14108 20145,16023 925,15173"/>
            </emma:interpretation>
          </emma:emma>
        </inkml:annotationXML>
        <inkml:traceGroup>
          <inkml:annotationXML>
            <emma:emma xmlns:emma="http://www.w3.org/2003/04/emma" version="1.0">
              <emma:interpretation id="{C9BE3097-9A1A-4B64-9320-1B36E3FEC4BC}" emma:medium="tactile" emma:mode="ink">
                <msink:context xmlns:msink="http://schemas.microsoft.com/ink/2010/main" type="inkWord" rotatedBoundingBox="1009,13258 8259,13578 8174,15494 925,15173"/>
              </emma:interpretation>
              <emma:one-of disjunction-type="recognition" id="oneOf7">
                <emma:interpretation id="interp35" emma:lang="it-IT" emma:confidence="0">
                  <emma:literal>Fior</emma:literal>
                </emma:interpretation>
                <emma:interpretation id="interp36" emma:lang="it-IT" emma:confidence="0">
                  <emma:literal>Fion</emma:literal>
                </emma:interpretation>
                <emma:interpretation id="interp37" emma:lang="it-IT" emma:confidence="0">
                  <emma:literal>Fao</emma:literal>
                </emma:interpretation>
                <emma:interpretation id="interp38" emma:lang="it-IT" emma:confidence="0">
                  <emma:literal>Fos</emma:literal>
                </emma:interpretation>
                <emma:interpretation id="interp39" emma:lang="it-IT" emma:confidence="0">
                  <emma:literal>For</emma:literal>
                </emma:interpretation>
              </emma:one-of>
            </emma:emma>
          </inkml:annotationXML>
          <inkml:trace contextRef="#ctx0" brushRef="#br0" timeOffset="63252.382">-980 12494 0,'23'46'0,"-23"46"0,0 68 16,-46 46-1,46 23 1,0-46-1,23-46 1,23 0 0,-46-22-1,23-1 1,-23-45 0,0 0 15,23-47-16,-23-44-15,0 22 32,23-69-32,-23-114 31,0 0-15,0 0-1,0 183 1</inkml:trace>
          <inkml:trace contextRef="#ctx0" brushRef="#br0" timeOffset="63596.1342">-957 12426 0,'69'0'0,"45"23"0,69 0 16,23-1-16,23 24 16,-23-23-1,-69 0 16,-45-23-31,-69 0 16,-23 0 0,-115 0-1,-22 0 1,-46 0 0,183 0-1</inkml:trace>
          <inkml:trace contextRef="#ctx0" brushRef="#br0" timeOffset="63877.386">-957 13227 0,'183'46'15,"-45"-1"-15,-1-22 0,-23 0 16,-45-23 0,0 23-1,-24-23 1,1-23 0,-46-46-1,0 69 16</inkml:trace>
          <inkml:trace contextRef="#ctx0" brushRef="#br0" timeOffset="62893.0047">-682 12403 0,'0'0'0</inkml:trace>
          <inkml:trace contextRef="#ctx0" brushRef="#br0" timeOffset="64877.3924">622 12815 0,'69'252'0,"-92"-1"32,-46 1-32,23-46 15,46-46 1,-22-68-1,67-1 1,-45-91 0,46 23 15,23-46-15,45 23-1,23-23 1,47 23-1,-1 23 1,0 0 0,-46 23 15,-46 0-31,-45-46 16,-46 0-1,0 0 1,-46-46-1,46 0 1,23 46 0,23 46-1,0 0 1,68-1 0,-22 24-1,45-23 1,0 0 15,46-24-15,-22-44 15,-1-24-31,-23-69 16,-45 1-1,-24-69 1,-68-92-1,-91 69 1,-47-22 0,-45 67-1,-23 70 1,1 68 0,44 69-1,24 114 1,91 46-1,69 23 1,92-1 15,-1-44-31,69-70 32,0-91-32,0-92 31,-183 69-16</inkml:trace>
          <inkml:trace contextRef="#ctx0" brushRef="#br2" timeOffset="67049.2828">3505 13410 0,'46'0'0,"0"23"16,68 0-16,46-1 0,46 1 0,46 0 15,23-46 1,-24 69-1,-45-23 1,-68 0 0,-70-23-1,-45 0 1,-23 0 15,0 0-15,-46-23-1,24-23 1,44-45 0,24-24-1,-23 1 1,-23 45 0,-23 69-1,23 0 1,0 0-1,46 23 1,45 23 0,70 45-1,22 24 1,23-1 0,-46 1-1,-69-70 1,-91-22 15,0 0-15,-91 23-1,-24-23 1,-22 45 0,46 1-1,22 0 1,23 22-1,0-22 17,115-115-32,-69 46 15</inkml:trace>
        </inkml:traceGroup>
        <inkml:traceGroup>
          <inkml:annotationXML>
            <emma:emma xmlns:emma="http://www.w3.org/2003/04/emma" version="1.0">
              <emma:interpretation id="{7DB976EC-D41B-4BFC-954C-E08FEC5D1386}" emma:medium="tactile" emma:mode="ink">
                <msink:context xmlns:msink="http://schemas.microsoft.com/ink/2010/main" type="inkWord" rotatedBoundingBox="9587,13684 20227,14154 20151,15878 9510,15407"/>
              </emma:interpretation>
              <emma:one-of disjunction-type="recognition" id="oneOf8">
                <emma:interpretation id="interp40" emma:lang="it-IT" emma:confidence="0">
                  <emma:literal>ISTRUZIONI</emma:literal>
                </emma:interpretation>
                <emma:interpretation id="interp41" emma:lang="it-IT" emma:confidence="0">
                  <emma:literal>istruzioni</emma:literal>
                </emma:interpretation>
                <emma:interpretation id="interp42" emma:lang="it-IT" emma:confidence="0">
                  <emma:literal>istruzione</emma:literal>
                </emma:interpretation>
                <emma:interpretation id="interp43" emma:lang="it-IT" emma:confidence="0">
                  <emma:literal>ISTRUZIONE</emma:literal>
                </emma:interpretation>
                <emma:interpretation id="interp44" emma:lang="it-IT" emma:confidence="0">
                  <emma:literal>DISTRUZIONI</emma:literal>
                </emma:interpretation>
              </emma:one-of>
            </emma:emma>
          </inkml:annotationXML>
          <inkml:trace contextRef="#ctx0" brushRef="#br2" timeOffset="68205.5402">7601 12815 0,'23'46'0,"-23"68"15,23 46-15,-23 46 16,23 46 0,0-23-1,-23-23 1,0-46 15,23-69-31,-23-45 31,0-23-15,0-46 0,23-68-1,22-92 1,-45 183 0</inkml:trace>
          <inkml:trace contextRef="#ctx0" brushRef="#br2" timeOffset="68860.8198">9112 13181 0,'-23'-23'0,"-137"-23"0,-1 23 0,24 23 15,23 46 1,68-23-1,46 23 1,46 45 0,91 24 15,92 22-31,23 0 16,-24 46 15,-67-22-31,-47 22 15,-91-46 1,-92-23 0,-22-45 15,-47-46-31,-45-23 31,23-23-15,0-46-1,23 24 1,68-1 15,46 0-31,92-45 16,91 22 0,23-23-1,-183 92 1</inkml:trace>
          <inkml:trace contextRef="#ctx0" brushRef="#br2" timeOffset="69642.0748">9569 12998 0,'69'-23'0,"22"46"0,93 23 16,44-1-16,24 1 16,23-23-1,-46 0 1,-92 0-1,-114-23 17,-23 0-32,0 0 15,-92 23 1,24 23 15,45-46-31,46-23 31,-23 23-15</inkml:trace>
          <inkml:trace contextRef="#ctx0" brushRef="#br2" timeOffset="69267.0724">10118 13273 0,'0'91'0,"0"69"16,0 46-1,-22 23-15,44-46 16,-22-23-1,23-45 1,-23-47 0,0-45 15,0-23-15,-45-137-1,-1-69 1,0 0-1,46 206 1</inkml:trace>
          <inkml:trace contextRef="#ctx0" brushRef="#br2" timeOffset="70501.4553">11377 13250 0,'23'45'15,"0"47"-15,-23-1 0,0 70 16,-23 45 15,23 22-15,23 1-1,-46-91 1,23-93 0,0-22-1,0-23 1,-46-91 0,23-138-1,0 0 1,23 23-1,23 23 1,0 46 0,23-1 15,45 24-15,47 45-1,22 69 1,23 69-1,-23 45 1,-45 24 0,-93-47-1,-67 1 1,-70-24 0,-45-45-1,-23-23 1,46 23-1,68 0 1,69 0 0,46 68-1,68 24 1,46 45 31,-22 0-47,-1-22 15,-45-24 1,-47-45 0,-45-69-1,0 0 1,-23-92 0,46-68-1,23-23 1,-46 183-1</inkml:trace>
          <inkml:trace contextRef="#ctx0" brushRef="#br2" timeOffset="70970.2083">12796 13456 0,'23'68'0,"-23"47"0,-23 45 31,23 46-31,23 0 16,68 0 0,24-46-1,45-69 16,69-45-15,-92-115 0,-23-68-1,-45-46 1,-69 23 0,-46 0-1,0 0 1,-22 45-1,22 47 17,0 22-32,92 23 15,23-23 1,-1 0 0,-68 46-1</inkml:trace>
          <inkml:trace contextRef="#ctx0" brushRef="#br2" timeOffset="71522.9494">13803 13273 0,'45'0'0,"1"0"0,23 22 16,45 1-16,46 23 0,-22 0 16,-1-23-1,-68 22 1,-46-45 0,-23 46 15,-138 92-16,1-24 1,0 69 0,45-23-1,46 23 1,46-23 0,69-22-1,68-24 1,23-22-1,1-47 17,-24-45-17,-46 0 1,-68 0 0,-46-68-1,-68-92 1,-1 45 15,92 115-15</inkml:trace>
          <inkml:trace contextRef="#ctx0" brushRef="#br2" timeOffset="71772.951">13917 13867 0,'229'69'16,"-115"-23"-16,24 0 16,-70-23-1,-22-23-15,0-69 31,0-68-15,-46 137 0</inkml:trace>
          <inkml:trace contextRef="#ctx0" brushRef="#br2" timeOffset="72522.9558">14878 13456 0,'46'160'0,"-23"-23"15,-23 92 1,-23-46 0,46 23-1,23-69 1,-24-45-1,-22-69 1,0-23 0,0-92-1,23-68 1,23 68 15,23 24-15,22 91-1,-45 91 1,23-45 0,45 45-1,0 0 1,24 1 0,-1-69-1,0-46 1,1-69-1,-47-91 1,-45-23 0,-69-69-1,-46 23 1,-45 23 0,-46 46-1,23 91 1,-1 92-1,24 69 1,45 68 15,46 69-15,115 23 0,22-24-1,24-67 1,45-139-1,23-67 1,-206 45 0</inkml:trace>
          <inkml:trace contextRef="#ctx0" brushRef="#br2" timeOffset="73226.0853">16571 13753 0,'-45'92'0,"-24"68"15,0 46-15,47-23 31,44-23-31,1-91 32,0-69-17,0-115 1,0-68 0,0-23-1,-23 46 1,0 68-1,0 92 1,0 0 0,46 46-1,45 137 1,24 46 0,45-23-1,-23-23 1,23-91-1,-45-69 1,-47-69 0,1-137-1,-46-69 1,-69 0 15,0 23-15,-45 69-1,-24 46 1,47 68 0,22 69-1,69 46 17,91 22-32,46-68 15,-160-23 1</inkml:trace>
          <inkml:trace contextRef="#ctx0" brushRef="#br2" timeOffset="73429.2116">18036 13799 0,'91'46'0,"-45"22"0,-23 115 16,-23 46-16,-23 91 16,0 24 15,23-344-31</inkml:trace>
        </inkml:traceGroup>
      </inkml:traceGroup>
    </inkml:traceGroup>
  </inkml:traceGroup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1:53.193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754 1 0,'-229'92'0,"69"22"0,-23 46 15,45-45 1,93-47 0,45-45 15,0-23-31,91 0 15,138-91 1,23-69 0,-69 68-1,0 46 1,-69 46 0,-68 0-1,-46 0 1,-69 115 15,-91 45-31,-69 46 31,69-46-15,69-46 0,45-22-1,46-69 1,69 23-1,137-69 1,22-23 0,-22 23-1,-68 23 1,-70 23 0,-45 0-1,-69 137 1,-68 23-1,-23-23 1,45-45 0,69-138-1,23 23 1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0:15.11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F4B5944-9053-4995-B70D-374D4ACF247B}" emma:medium="tactile" emma:mode="ink">
          <msink:context xmlns:msink="http://schemas.microsoft.com/ink/2010/main" type="writingRegion" rotatedBoundingBox="8000,15416 2252,15721 2116,13157 7864,12852"/>
        </emma:interpretation>
      </emma:emma>
    </inkml:annotationXML>
    <inkml:traceGroup>
      <inkml:annotationXML>
        <emma:emma xmlns:emma="http://www.w3.org/2003/04/emma" version="1.0">
          <emma:interpretation id="{56E7BED1-D23A-4EF7-A106-4D97A0179841}" emma:medium="tactile" emma:mode="ink">
            <msink:context xmlns:msink="http://schemas.microsoft.com/ink/2010/main" type="paragraph" rotatedBoundingBox="3409,14233 7711,14233 7711,15514 3409,15514" alignmentLevel="2"/>
          </emma:interpretation>
        </emma:emma>
      </inkml:annotationXML>
      <inkml:traceGroup>
        <inkml:annotationXML>
          <emma:emma xmlns:emma="http://www.w3.org/2003/04/emma" version="1.0">
            <emma:interpretation id="{F45064F6-1437-481A-AA1B-CD6C3A6E6551}" emma:medium="tactile" emma:mode="ink">
              <msink:context xmlns:msink="http://schemas.microsoft.com/ink/2010/main" type="line" rotatedBoundingBox="3409,14233 7711,14233 7711,15514 3409,15514"/>
            </emma:interpretation>
          </emma:emma>
        </inkml:annotationXML>
        <inkml:traceGroup>
          <inkml:annotationXML>
            <emma:emma xmlns:emma="http://www.w3.org/2003/04/emma" version="1.0">
              <emma:interpretation id="{ADD9CD6B-40C0-470F-B56C-F9DACD07507F}" emma:medium="tactile" emma:mode="ink">
                <msink:context xmlns:msink="http://schemas.microsoft.com/ink/2010/main" type="inkWord" rotatedBoundingBox="3409,14233 7711,14233 7711,15514 3409,15514"/>
              </emma:interpretation>
              <emma:one-of disjunction-type="recognition" id="oneOf0">
                <emma:interpretation id="interp0" emma:lang="it-IT" emma:confidence="0">
                  <emma:literal>Porto</emma:literal>
                </emma:interpretation>
                <emma:interpretation id="interp1" emma:lang="it-IT" emma:confidence="0">
                  <emma:literal>porto</emma:literal>
                </emma:interpretation>
                <emma:interpretation id="interp2" emma:lang="it-IT" emma:confidence="0">
                  <emma:literal>sorto</emma:literal>
                </emma:interpretation>
                <emma:interpretation id="interp3" emma:lang="it-IT" emma:confidence="0">
                  <emma:literal>Parto</emma:literal>
                </emma:interpretation>
                <emma:interpretation id="interp4" emma:lang="it-IT" emma:confidence="0">
                  <emma:literal>sos</emma:literal>
                </emma:interpretation>
              </emma:one-of>
            </emma:emma>
          </inkml:annotationXML>
          <inkml:trace contextRef="#ctx0" brushRef="#br0">-10389 2380 0,'23'23'16,"23"-23"-16,22-46 15,253-389-15,-253 321 16,-22 22-1,-23 46 1,-23 24 15,-23 22-15,0 45 0,0 93-1,46 22 1,23 0-1,-23 0 1,23-23 0,-69-45-1,-23-46 1,-91 0 0,-24-46-1,1 22 1,46 1-1,91-23 1,23 23 0,92 0-1,68 0 1,23 0 0,-23 0-1,-114-23 16,-23 0-15,-46 0 0,-46 0-1,0-23 1,92-23 0,46-68-1,-69 114 1</inkml:trace>
          <inkml:trace contextRef="#ctx0" brushRef="#br0" timeOffset="265.6267">-9153 2563 0,'23'46'0,"-46"-1"0,23 1 16,0-23-16,23-23 15,22-91 1,47-24 0,45-22 15,-137 137-16</inkml:trace>
          <inkml:trace contextRef="#ctx0" brushRef="#br0" timeOffset="765.6299">-8398 1693 0,'-23'92'0,"23"22"16,0-22-16,23-24 15,0-45 1,22-23 0,24-23-1,46 1 16,136 90-15,-68 24 0,-45 68-1,-24 0 1,-68-23 0,-69-45-1,-46-23 1,-68-47 15,0-44-31,-46-24 16,45-23-1,24-45 1,91 22 0,46-45-1,-23 137 16</inkml:trace>
          <inkml:trace contextRef="#ctx0" brushRef="#br0" timeOffset="1390.6339">-8444 1579 0,'46'-23'0,"68"23"0,69 0 0,69 0 16,0 23-1,-69 0 1,-23-46-1,-114 69 1,-46-1 0,-23 116-1,0 22 1,46 23 15,45-23-15,47-23-1,45-23 1,23-68 0,23-138-1,-23-22 1,-23-70 0,-91-22-1,-69-23 1,-69 46-1,-68 23 1,-69 68 0,0 92-1,46 69 1,46 68 0,91 183-1,183-137 1,-160-206-1</inkml:trace>
        </inkml:traceGroup>
      </inkml:traceGroup>
    </inkml:traceGroup>
    <inkml:traceGroup>
      <inkml:annotationXML>
        <emma:emma xmlns:emma="http://www.w3.org/2003/04/emma" version="1.0">
          <emma:interpretation id="{4609BB72-6E90-4417-9CD4-36EEE681BE40}" emma:medium="tactile" emma:mode="ink">
            <msink:context xmlns:msink="http://schemas.microsoft.com/ink/2010/main" type="paragraph" rotatedBoundingBox="7914,13793 2165,14098 2116,13157 7864,1285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A53469E-6D92-4187-A177-0F0097A78C94}" emma:medium="tactile" emma:mode="ink">
              <msink:context xmlns:msink="http://schemas.microsoft.com/ink/2010/main" type="line" rotatedBoundingBox="7914,13793 2165,14098 2116,13157 7864,12852"/>
            </emma:interpretation>
          </emma:emma>
        </inkml:annotationXML>
        <inkml:traceGroup>
          <inkml:annotationXML>
            <emma:emma xmlns:emma="http://www.w3.org/2003/04/emma" version="1.0">
              <emma:interpretation id="{F52B3EB8-15A8-472A-BAB5-1F57D7FFFD40}" emma:medium="tactile" emma:mode="ink">
                <msink:context xmlns:msink="http://schemas.microsoft.com/ink/2010/main" type="inkWord" rotatedBoundingBox="7914,13793 2165,14098 2116,13157 7864,12852"/>
              </emma:interpretation>
              <emma:one-of disjunction-type="recognition" id="oneOf1">
                <emma:interpretation id="interp5" emma:lang="it-IT" emma:confidence="0">
                  <emma:literal>m</emma:literal>
                </emma:interpretation>
                <emma:interpretation id="interp6" emma:lang="it-IT" emma:confidence="0">
                  <emma:literal>-</emma:literal>
                </emma:interpretation>
                <emma:interpretation id="interp7" emma:lang="it-IT" emma:confidence="0">
                  <emma:literal>.</emma:literal>
                </emma:interpretation>
                <emma:interpretation id="interp8" emma:lang="it-IT" emma:confidence="0">
                  <emma:literal>_</emma:literal>
                </emma:interpretation>
                <emma:interpretation id="interp9" emma:lang="it-IT" emma:confidence="0">
                  <emma:literal>o</emma:literal>
                </emma:interpretation>
              </emma:one-of>
            </emma:emma>
          </inkml:annotationXML>
          <inkml:trace contextRef="#ctx0" brushRef="#br0" timeOffset="-781.255">-10275 435 0,'-45'23'0,"-47"0"0,-22 68 16,-92 1-16,0 22 15,-115 23 16,115-45-15,69-1 0,91-68-1,69 23 17,69 0-32,68 0 15,23-1 1,-46-22-1,-22 0 1,-69-23 0,-46 0-1,0-114 1,0-69 0,22-23-1,1-23 1,0 92-1,0 91 1,-23 46 0,-23 0 15,46 46-15,-23 68-1,0 69 1,-23-46-1,46 1 1,-23-47 0,23-68-1,23-92 1,-46 69 0</inkml:trace>
          <inkml:trace contextRef="#ctx0" brushRef="#br0" timeOffset="-1593.7602">-10961 984 0,'137'0'15,"275"0"-15,-137 0 16,68-23 0,46 23-1,23-23 1,23 23-1,-23-23 1,-46-22 0,-69-24-1,-68 69 1,-69 0 0,-68 0-1,-24 23 1,-68-23-1,0 0 1,0-46 0,-23-46-1,23-22 48,0-92-48,0 160-15,0 69 16,23-23 0,69 23-1,45 0 1,69 46 0,23 22-1,0-22 1,-115-1-1,-91-22 1,-69 0 0,-68 23-1,-46-1 1,45 1 0,69 0-1,24 22 1,-1-114-1,23 23 1</inkml:trace>
        </inkml:traceGroup>
      </inkml:traceGroup>
    </inkml:traceGroup>
  </inkml:traceGroup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0:08.64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EF167498-4DFE-44D7-853B-A3D1340E0686}" emma:medium="tactile" emma:mode="ink">
          <msink:context xmlns:msink="http://schemas.microsoft.com/ink/2010/main" type="writingRegion" rotatedBoundingBox="27619,9634 30571,9634 30571,10869 27619,10869"/>
        </emma:interpretation>
      </emma:emma>
    </inkml:annotationXML>
    <inkml:traceGroup>
      <inkml:annotationXML>
        <emma:emma xmlns:emma="http://www.w3.org/2003/04/emma" version="1.0">
          <emma:interpretation id="{3135A383-306F-49F6-928E-21023D255C86}" emma:medium="tactile" emma:mode="ink">
            <msink:context xmlns:msink="http://schemas.microsoft.com/ink/2010/main" type="paragraph" rotatedBoundingBox="27619,9634 30571,9634 30571,10869 27619,1086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E2F0EFB6-212F-49CA-8C22-BA3A452F9C20}" emma:medium="tactile" emma:mode="ink">
              <msink:context xmlns:msink="http://schemas.microsoft.com/ink/2010/main" type="line" rotatedBoundingBox="27619,9634 30571,9634 30571,10869 27619,10869"/>
            </emma:interpretation>
          </emma:emma>
        </inkml:annotationXML>
        <inkml:traceGroup>
          <inkml:annotationXML>
            <emma:emma xmlns:emma="http://www.w3.org/2003/04/emma" version="1.0">
              <emma:interpretation id="{15F7A3A2-380E-40FD-A41D-06EDE4D91C35}" emma:medium="tactile" emma:mode="ink">
                <msink:context xmlns:msink="http://schemas.microsoft.com/ink/2010/main" type="inkWord" rotatedBoundingBox="27619,9634 30571,9634 30571,10869 27619,10869"/>
              </emma:interpretation>
              <emma:one-of disjunction-type="recognition" id="oneOf0">
                <emma:interpretation id="interp0" emma:lang="it-IT" emma:confidence="0">
                  <emma:literal>1190</emma:literal>
                </emma:interpretation>
                <emma:interpretation id="interp1" emma:lang="it-IT" emma:confidence="0">
                  <emma:literal>190</emma:literal>
                </emma:interpretation>
                <emma:interpretation id="interp2" emma:lang="it-IT" emma:confidence="0">
                  <emma:literal>1090</emma:literal>
                </emma:interpretation>
                <emma:interpretation id="interp3" emma:lang="it-IT" emma:confidence="0">
                  <emma:literal>110</emma:literal>
                </emma:interpretation>
                <emma:interpretation id="interp4" emma:lang="it-IT" emma:confidence="0">
                  <emma:literal>19o</emma:literal>
                </emma:interpretation>
              </emma:one-of>
            </emma:emma>
          </inkml:annotationXML>
          <inkml:trace contextRef="#ctx0" brushRef="#br0">15286-2677 0,'22'0'16,"24"23"-1,183-138-15,-183 47 0,-69-24 16,-23 23 0,-68 24 15,-1 45-16,24 68 1,45 24 0,69-1-1,23 1 1,45-1 0,-22-22 15,-46 0-31,-69-1 15,-23 47 1,-68-47 0,0 93-1,91-47 1,46-23 0,23-45-1,68-46 1,70-114-1,-161 114 1</inkml:trace>
          <inkml:trace contextRef="#ctx0" brushRef="#br0" timeOffset="-546.8785">13821-2243 0,'183'-22'0,"-68"-24"0,45-46 16,-46-45 0,-22-23-1,-47 23 1,-22 22 0,-23 69-1,0 46 1,-23 23-1,1 92 1,-1 22 0,23 23-1,23 0 1,-46-45 0,0-24-1,-46-22 1,-45-46 15,-24-23-15,70-23 15,45 23-31,69 0 16,68 0-1,69 23 1,0 0-1,-45 0 1,-47-23 0,-45 0-1,-23-92 1,-23-22 0,0 114-1</inkml:trace>
          <inkml:trace contextRef="#ctx0" brushRef="#br0" timeOffset="406.2526">15903-2311 0,'23'46'0,"0"45"0,69 24 15,22-24 1,69-68 0,0-23-1,-23-92 1,-91-22-1,-46-23 1,-69-23 0,-68 68-1,-46 46 1,-1 69 0,24 92-1,91 45 1,92 69-1,91-46 1,-137-183 15</inkml:trace>
        </inkml:traceGroup>
      </inkml:traceGroup>
    </inkml:traceGroup>
  </inkml:traceGroup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2:02.743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6E05A87-D94D-43F9-B947-E0213B04FBDA}" emma:medium="tactile" emma:mode="ink">
          <msink:context xmlns:msink="http://schemas.microsoft.com/ink/2010/main" type="inkDrawing" rotatedBoundingBox="2689,11027 20056,11843 20042,12138 2676,11322" semanticType="underline" shapeName="Other">
            <msink:sourceLink direction="with" ref="{601A8888-FEE3-4200-945C-6DF8DF0B0C62}"/>
          </msink:context>
        </emma:interpretation>
      </emma:emma>
    </inkml:annotationXML>
    <inkml:trace contextRef="#ctx0" brushRef="#br0">0 64 0,'91'23'16,"47"-23"-16,22 0 0,91-23 0,24 23 15,23 0 17,22 0-17,0 0 1,92 23-1,0-92 1,46 69 0,-24 0-1,24 0 1,-23 23 0,23-23-1,22 23 1,1-23-1,22 23 1,-22 0 0,-24 0-1,24 22 1,22-22 15,1 0-31,-1 0 16,-22 23 15,-24-46-15,1 46-1,22-23 1,-22 22 0,23 1-1,-47-23 1,1 0-1,-46 0 1,23 0 0,-23-1-1,23 24 1,-23-23 0,-23 0-1,-23 23 1,-22-23-1,-1 22 1,-45-67 0,-24 67 15,-45 1-15,-45-46-16,-70 0 15,-45 0 16,-46 0-15,0-23 0,0 0-1,-46-22 1,0-24 0,69 23-1,-23 46 1</inkml:trace>
  </inkml:traceGroup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0:06.845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6C83F457-2C70-4C6C-A909-8368CC42E3F1}" emma:medium="tactile" emma:mode="ink">
          <msink:context xmlns:msink="http://schemas.microsoft.com/ink/2010/main" type="writingRegion" rotatedBoundingBox="16722,9471 30141,11712 28653,20622 15234,18381"/>
        </emma:interpretation>
      </emma:emma>
    </inkml:annotationXML>
    <inkml:traceGroup>
      <inkml:annotationXML>
        <emma:emma xmlns:emma="http://www.w3.org/2003/04/emma" version="1.0">
          <emma:interpretation id="{EC51C799-F113-411F-8274-D287E17B624B}" emma:medium="tactile" emma:mode="ink">
            <msink:context xmlns:msink="http://schemas.microsoft.com/ink/2010/main" type="paragraph" rotatedBoundingBox="20077,11051 29919,11528 29814,13686 19972,13208" alignmentLevel="2"/>
          </emma:interpretation>
        </emma:emma>
      </inkml:annotationXML>
      <inkml:traceGroup>
        <inkml:annotationXML>
          <emma:emma xmlns:emma="http://www.w3.org/2003/04/emma" version="1.0">
            <emma:interpretation id="{A0744790-5AD4-44F8-BAF5-5AF32790D7D6}" emma:medium="tactile" emma:mode="ink">
              <msink:context xmlns:msink="http://schemas.microsoft.com/ink/2010/main" type="inkBullet" rotatedBoundingBox="20045,11715 20679,11746 20651,12311 20017,12281"/>
            </emma:interpretation>
            <emma:one-of disjunction-type="recognition" id="oneOf0">
              <emma:interpretation id="interp0" emma:lang="it-IT" emma:confidence="0">
                <emma:literal>•</emma:literal>
              </emma:interpretation>
            </emma:one-of>
          </emma:emma>
        </inkml:annotationXML>
        <inkml:trace contextRef="#ctx0" brushRef="#br0">13844-1259 0,'23'138'15,"-69"113"-15,0 93 16,23-1 0,23-23 15,0-45-31,23-46 31,0-115-15,0-68-1,0-115 1,-23-182 0,0 251-1</inkml:trace>
      </inkml:traceGroup>
      <inkml:traceGroup>
        <inkml:annotationXML>
          <emma:emma xmlns:emma="http://www.w3.org/2003/04/emma" version="1.0">
            <emma:interpretation id="{E152DA74-76B5-4F5C-9AA3-309E707E1201}" emma:medium="tactile" emma:mode="ink">
              <msink:context xmlns:msink="http://schemas.microsoft.com/ink/2010/main" type="line" rotatedBoundingBox="27529,11412 29919,11528 29814,13686 27424,13570"/>
            </emma:interpretation>
          </emma:emma>
        </inkml:annotationXML>
        <inkml:traceGroup>
          <inkml:annotationXML>
            <emma:emma xmlns:emma="http://www.w3.org/2003/04/emma" version="1.0">
              <emma:interpretation id="{0D04520D-67BE-410F-8C9E-7C839C4E0B81}" emma:medium="tactile" emma:mode="ink">
                <msink:context xmlns:msink="http://schemas.microsoft.com/ink/2010/main" type="inkWord" rotatedBoundingBox="27529,11412 29919,11528 29814,13686 27424,13570"/>
              </emma:interpretation>
              <emma:one-of disjunction-type="recognition" id="oneOf1">
                <emma:interpretation id="interp1" emma:lang="it-IT" emma:confidence="0">
                  <emma:literal>M</emma:literal>
                </emma:interpretation>
                <emma:interpretation id="interp2" emma:lang="it-IT" emma:confidence="0">
                  <emma:literal>n</emma:literal>
                </emma:interpretation>
                <emma:interpretation id="interp3" emma:lang="it-IT" emma:confidence="0">
                  <emma:literal>.</emma:literal>
                </emma:interpretation>
                <emma:interpretation id="interp4" emma:lang="it-IT" emma:confidence="0">
                  <emma:literal>"</emma:literal>
                </emma:interpretation>
                <emma:interpretation id="interp5" emma:lang="it-IT" emma:confidence="0">
                  <emma:literal>r</emma:literal>
                </emma:interpretation>
              </emma:one-of>
            </emma:emma>
          </inkml:annotationXML>
          <inkml:trace contextRef="#ctx0" brushRef="#br0" timeOffset="499.0296">13730-1236 0,'366'23'0,"-69"46"16,24 0 0,-1-47-1,0-22 1,-45 0 0,-92 23 15,-46-23-16,-91 23 1,-23 46 0,-46 91-1,0 115 17,0 22-32,46 23 31,0 1-31,0-70 31,-23-45-15,0-114-16,-46-69 15,-23-160 1,69 137 0</inkml:trace>
          <inkml:trace contextRef="#ctx0" brushRef="#br1" timeOffset="716241.1621">6247-961 0,'114'23'0,"1"45"16,-1 1-16,1 0 0,-24-23 31,-45-1-15,-23 1-1,-46 0 1,-114 0-1,-1-46 1,24 45 0,22 24-1,115-69 1,-23 0 0</inkml:trace>
        </inkml:traceGroup>
      </inkml:traceGroup>
    </inkml:traceGroup>
    <inkml:traceGroup>
      <inkml:annotationXML>
        <emma:emma xmlns:emma="http://www.w3.org/2003/04/emma" version="1.0">
          <emma:interpretation id="{DC13F6DA-92BF-44D6-9DCB-E04BD14EF6A4}" emma:medium="tactile" emma:mode="ink">
            <msink:context xmlns:msink="http://schemas.microsoft.com/ink/2010/main" type="paragraph" rotatedBoundingBox="16087,13955 26261,15654 25938,17587 15764,15887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06ECD2D-A3C3-42C1-8030-48EE311CEE7C}" emma:medium="tactile" emma:mode="ink">
              <msink:context xmlns:msink="http://schemas.microsoft.com/ink/2010/main" type="line" rotatedBoundingBox="16087,13955 26261,15654 25938,17587 15764,15887"/>
            </emma:interpretation>
          </emma:emma>
        </inkml:annotationXML>
        <inkml:traceGroup>
          <inkml:annotationXML>
            <emma:emma xmlns:emma="http://www.w3.org/2003/04/emma" version="1.0">
              <emma:interpretation id="{C3F807EC-116D-4A89-8E47-C2EFC599EF76}" emma:medium="tactile" emma:mode="ink">
                <msink:context xmlns:msink="http://schemas.microsoft.com/ink/2010/main" type="inkWord" rotatedBoundingBox="16087,13955 20105,14626 19782,16559 15764,15887"/>
              </emma:interpretation>
              <emma:one-of disjunction-type="recognition" id="oneOf2">
                <emma:interpretation id="interp6" emma:lang="it-IT" emma:confidence="0">
                  <emma:literal>50:</emma:literal>
                </emma:interpretation>
                <emma:interpretation id="interp7" emma:lang="it-IT" emma:confidence="0">
                  <emma:literal>so:</emma:literal>
                </emma:interpretation>
                <emma:interpretation id="interp8" emma:lang="it-IT" emma:confidence="0">
                  <emma:literal>so:'</emma:literal>
                </emma:interpretation>
                <emma:interpretation id="interp9" emma:lang="it-IT" emma:confidence="0">
                  <emma:literal>suo:'</emma:literal>
                </emma:interpretation>
                <emma:interpretation id="interp10" emma:lang="it-IT" emma:confidence="0">
                  <emma:literal>5o:</emma:literal>
                </emma:interpretation>
              </emma:one-of>
            </emma:emma>
          </inkml:annotationXML>
          <inkml:trace contextRef="#ctx0" brushRef="#br0" timeOffset="40165.3094">2197 1922 0,'0'23'0,"-23"46"0,0 22 15,23-45-15,0-23 16,0 0-1,23 0 1,0-23 15,114 0-15,0 23 0,0-1-1,1 70 1,-1-1-1,-23 24 1,1 68 0,-69 0-1,-46-46 1,-46-22 0,-46-24 15,-22-45-31,-46-46 15,22 0 1,-45-92 0,0 1-1,46-23 1,91-1 0,92-22 15,-46 137-31</inkml:trace>
          <inkml:trace contextRef="#ctx0" brushRef="#br0" timeOffset="40936.8019">2311 1556 0,'183'23'0,"0"0"0,23 0 16,0 22-1,-69-22 1,-22 0 0,-70 0-1,-22 23 1,-23 45 0,-45 1-1,-1 91 1,23 23 15,46 0-15,23 0-1,22 0 1,24-46 0,22-46-1,46-45 1,1-69-1,-24-23 1,-23-68 0,1-70-1,-47-45 1,-45 1 0,-69-1-1,-68 0 1,-46 68-1,0 70 1,-1 68 0,24 68-1,46 93 17,68 44-17,91 47 1,93 0-1,45-183 1,-206-69 0</inkml:trace>
          <inkml:trace contextRef="#ctx0" brushRef="#br0" timeOffset="41561.8059">5263 2563 0,'91'23'0,"24"-23"0,68-23 0,-23 23 15,23 23 1,-68-23 0,-47 0-1,-45 0 1,-23 0 0,-46-46-1,-45-23 1,22-22-1,23-24 1,46 115 0</inkml:trace>
          <inkml:trace contextRef="#ctx0" brushRef="#br0" timeOffset="41858.6828">5721 1854 0,'0'0'0</inkml:trace>
          <inkml:trace contextRef="#ctx0" brushRef="#br0" timeOffset="42093.0593">5698 3272 0,'0'0'0</inkml:trace>
        </inkml:traceGroup>
        <inkml:traceGroup>
          <inkml:annotationXML>
            <emma:emma xmlns:emma="http://www.w3.org/2003/04/emma" version="1.0">
              <emma:interpretation id="{8836475B-5E56-485F-9EE1-61E0167C259F}" emma:medium="tactile" emma:mode="ink">
                <msink:context xmlns:msink="http://schemas.microsoft.com/ink/2010/main" type="inkWord" rotatedBoundingBox="20880,14943 26230,15836 25991,17265 20641,16372"/>
              </emma:interpretation>
              <emma:one-of disjunction-type="recognition" id="oneOf3">
                <emma:interpretation id="interp11" emma:lang="it-IT" emma:confidence="0">
                  <emma:literal>room</emma:literal>
                </emma:interpretation>
                <emma:interpretation id="interp12" emma:lang="it-IT" emma:confidence="0">
                  <emma:literal>uom</emma:literal>
                </emma:interpretation>
                <emma:interpretation id="interp13" emma:lang="it-IT" emma:confidence="0">
                  <emma:literal>Dom</emma:literal>
                </emma:interpretation>
                <emma:interpretation id="interp14" emma:lang="it-IT" emma:confidence="0">
                  <emma:literal>wom</emma:literal>
                </emma:interpretation>
                <emma:interpretation id="interp15" emma:lang="it-IT" emma:confidence="0">
                  <emma:literal>Joan</emma:literal>
                </emma:interpretation>
              </emma:one-of>
            </emma:emma>
          </inkml:annotationXML>
          <inkml:trace contextRef="#ctx0" brushRef="#br0" timeOffset="43374.3175">6979 2883 0,'92'23'15,"-1"-46"-15,115-91 0,-69-1 0,-45 47 16,-23 22 15,-24 0-15,-45 23 0,0 23-1,0 0 1,-23 46-1,1 91 1,22 92 0,0 0-1,22-46 1,-44-46 0,-24-68-1,0-23 1,-23 0-1,1-23 1,45-23 0,23 0-1,69 22 1,45-44 0,46 44-1,-23 1 1,1-23 15,-24-23-15,-22 23-1,-47 23 1,1 0 0,46 23-1,-1 45 1,1-45-1,45 0 1,0-69 0,-22-68-1,-47-24 1,1-91 15,-92-23-31,-23 1 16,-68 67-1,-23 47 17,-1 68-32,24 92 31,45 68-15,24 47-1,90 22 1,24 0-1,23-46 1,-1-68 0,1-46-1,22-23 1,-22-46 15,-24 0-31,-45 46 16,23 23-1,0 46 1,-1 91 0,1 0-1,46-46 1,22-22 0,-22-92-1,22-46 1,23-114-1,-22-46 1,-69-46 15,-46 0-15,-69-45 15,-68 91-15,-1 183 15,24 69-31,45 68 16,1 69-1,90 92 1,116-92 0,-138-183-1</inkml:trace>
          <inkml:trace contextRef="#ctx0" brushRef="#br0" timeOffset="44046.1968">10778 3364 0,'0'183'0,"-46"-46"15,46 0 1,0-45 0,69-46-1,-24-69 1,47-92-1,-24 1 1,1-23 0,-23 68 15,-46 69-15,0 0-1,23 69 1,0 91-1,0-23 1,-1-91 15,1-23-31,46-23 16,22-92 0,24-45-1,-24 23 1,1 68-1,0 69 1,-1 68 0,23 69-1,-22 69 1,-46 0 0,-23-92-1,45-114 16,-68-23-15</inkml:trace>
        </inkml:traceGroup>
      </inkml:traceGroup>
    </inkml:traceGroup>
    <inkml:traceGroup>
      <inkml:annotationXML>
        <emma:emma xmlns:emma="http://www.w3.org/2003/04/emma" version="1.0">
          <emma:interpretation id="{0E84C126-D157-4184-9E33-4B059F7438FD}" emma:medium="tactile" emma:mode="ink">
            <msink:context xmlns:msink="http://schemas.microsoft.com/ink/2010/main" type="paragraph" rotatedBoundingBox="15434,17184 20090,17967 19889,19162 15233,1838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7B123BF-478D-48E3-8DE5-4033FCC8B294}" emma:medium="tactile" emma:mode="ink">
              <msink:context xmlns:msink="http://schemas.microsoft.com/ink/2010/main" type="line" rotatedBoundingBox="15434,17184 20090,17967 19889,19162 15233,18380"/>
            </emma:interpretation>
          </emma:emma>
        </inkml:annotationXML>
        <inkml:traceGroup>
          <inkml:annotationXML>
            <emma:emma xmlns:emma="http://www.w3.org/2003/04/emma" version="1.0">
              <emma:interpretation id="{2B400585-591E-4B55-9DF6-E00A46AA8208}" emma:medium="tactile" emma:mode="ink">
                <msink:context xmlns:msink="http://schemas.microsoft.com/ink/2010/main" type="inkWord" rotatedBoundingBox="15418,17303 19239,18106 19023,19137 15201,18334"/>
              </emma:interpretation>
              <emma:one-of disjunction-type="recognition" id="oneOf4">
                <emma:interpretation id="interp16" emma:lang="it-IT" emma:confidence="0">
                  <emma:literal>tema</emma:literal>
                </emma:interpretation>
                <emma:interpretation id="interp17" emma:lang="it-IT" emma:confidence="0">
                  <emma:literal>Fama</emma:literal>
                </emma:interpretation>
                <emma:interpretation id="interp18" emma:lang="it-IT" emma:confidence="0">
                  <emma:literal>fine</emma:literal>
                </emma:interpretation>
                <emma:interpretation id="interp19" emma:lang="it-IT" emma:confidence="0">
                  <emma:literal>fama</emma:literal>
                </emma:interpretation>
                <emma:interpretation id="interp20" emma:lang="it-IT" emma:confidence="0">
                  <emma:literal>zuma</emma:literal>
                </emma:interpretation>
              </emma:one-of>
            </emma:emma>
          </inkml:annotationXML>
          <inkml:trace contextRef="#ctx0" brushRef="#br0" timeOffset="44983.7028">1602 4714 0,'114'0'0,"46"0"0,0 0 16,69 69-1,-69 22 1,-68-45-1,-69-23 17,-46-23-32,-69 23 15,-91-1 1,-23 1 0,69 23-1,68 69 1,1-24-1,114 46 17,68 24-32,46-24 31,-23-23-31,-45-91 31,-46 0-15,-46-46 15,-138-366 0,1 206-31,-69 0 16,206 183 0</inkml:trace>
          <inkml:trace contextRef="#ctx0" brushRef="#br0" timeOffset="45155.5789">1579 4966 0,'251'114'0,"-90"-68"15,22 22 1,-23-45 0,-46-91-1,-22-24 1,-92 92-1</inkml:trace>
          <inkml:trace contextRef="#ctx0" brushRef="#br0" timeOffset="46335.2757">2929 5034 0,'68'183'0,"-68"-68"31,23 22-15,-23-23 0,23-68 15,-23-23-16,23-46 1,0-23 0,46-91-1,-24 46 1,1 68 0,0 0-1,0 23 1,-23 46-1,22-1 1,-45 47 0,23-23-1,-23-47 1,23 1 0,46-23-1,-1-68 1,24-1-1,-1 23 1,-45 23 0,-23 23-1,-23 23 17,23 0-17,-23 69 16,46 22-31,0-45 16,22-24 0,24-45-1,-1-45 1,-45 45 0,-23 0-1,0 0 1,23 0-1,22 0 1,24 23 0,-1-23-1,1-23 1,-46 0 0,-46-23-1,-23-68 16,-46 22-31,-22 23 32,-1 47-17,46 44 1,23 1 0,46 46-1,46 23 1,22-1-1,1-22 1,-23-24 0,-1 1-1,-22 0 1,0-23 0,0 0-1,22-23 1,47-46-1,22-46 1,0-45 15,-137 137-31</inkml:trace>
        </inkml:traceGroup>
        <inkml:traceGroup>
          <inkml:annotationXML>
            <emma:emma xmlns:emma="http://www.w3.org/2003/04/emma" version="1.0">
              <emma:interpretation id="{EE8BF2E7-2425-4591-B081-10EF658FF3FA}" emma:medium="tactile" emma:mode="ink">
                <msink:context xmlns:msink="http://schemas.microsoft.com/ink/2010/main" type="inkWord" rotatedBoundingBox="18975,18195 19831,17750 20332,18714 19476,19159"/>
              </emma:interpretation>
              <emma:one-of disjunction-type="recognition" id="oneOf5">
                <emma:interpretation id="interp21" emma:lang="it-IT" emma:confidence="0">
                  <emma:literal>x</emma:literal>
                </emma:interpretation>
                <emma:interpretation id="interp22" emma:lang="it-IT" emma:confidence="0">
                  <emma:literal>X</emma:literal>
                </emma:interpretation>
                <emma:interpretation id="interp23" emma:lang="it-IT" emma:confidence="0">
                  <emma:literal>t</emma:literal>
                </emma:interpretation>
                <emma:interpretation id="interp24" emma:lang="it-IT" emma:confidence="0">
                  <emma:literal>+</emma:literal>
                </emma:interpretation>
                <emma:interpretation id="interp25" emma:lang="it-IT" emma:confidence="0">
                  <emma:literal>T</emma:literal>
                </emma:interpretation>
              </emma:one-of>
            </emma:emma>
          </inkml:annotationXML>
          <inkml:trace contextRef="#ctx0" brushRef="#br0" timeOffset="46757.1534">5492 5355 0,'434'549'0,"-228"-206"16,-206-343-1</inkml:trace>
          <inkml:trace contextRef="#ctx0" brushRef="#br0" timeOffset="46616.5275">6132 5263 0,'-68'46'0,"-47"45"0,-136 70 16,113-24-1,1-23 1,68-68 0,47-115-1,22-68 1,0 137 0</inkml:trace>
        </inkml:traceGroup>
      </inkml:traceGroup>
    </inkml:traceGroup>
  </inkml:traceGroup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0:45.30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4AE04ED-88D9-4FDD-8A20-B89434F32715}" emma:medium="tactile" emma:mode="ink">
          <msink:context xmlns:msink="http://schemas.microsoft.com/ink/2010/main" type="writingRegion" rotatedBoundingBox="15110,12735 14685,18141 13332,18034 13757,12628">
            <msink:destinationLink direction="with" ref="{660EB358-53F2-4BE0-8F70-C393623B57BF}"/>
          </msink:context>
        </emma:interpretation>
      </emma:emma>
    </inkml:annotationXML>
    <inkml:traceGroup>
      <inkml:annotationXML>
        <emma:emma xmlns:emma="http://www.w3.org/2003/04/emma" version="1.0">
          <emma:interpretation id="{0849DE5B-DB70-4FD5-96DE-43D9A9D59347}" emma:medium="tactile" emma:mode="ink">
            <msink:context xmlns:msink="http://schemas.microsoft.com/ink/2010/main" type="paragraph" rotatedBoundingBox="15110,12735 14685,18141 13332,18034 13757,1262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87C4306-2F83-4A87-9A1C-BC7526F420E1}" emma:medium="tactile" emma:mode="ink">
              <msink:context xmlns:msink="http://schemas.microsoft.com/ink/2010/main" type="line" rotatedBoundingBox="15110,12735 14685,18141 13332,18034 13757,12628"/>
            </emma:interpretation>
          </emma:emma>
        </inkml:annotationXML>
        <inkml:traceGroup>
          <inkml:annotationXML>
            <emma:emma xmlns:emma="http://www.w3.org/2003/04/emma" version="1.0">
              <emma:interpretation id="{465921AE-E91E-4A86-B0EA-576F9618DF66}" emma:medium="tactile" emma:mode="ink">
                <msink:context xmlns:msink="http://schemas.microsoft.com/ink/2010/main" type="inkWord" rotatedBoundingBox="14672,16863 14573,18132 13332,18034 13432,16765"/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;</emma:literal>
                </emma:interpretation>
                <emma:interpretation id="interp2" emma:lang="it-IT" emma:confidence="0">
                  <emma:literal>{</emma:literal>
                </emma:interpretation>
                <emma:interpretation id="interp3" emma:lang="it-IT" emma:confidence="0">
                  <emma:literal>i</emma:literal>
                </emma:interpretation>
                <emma:interpretation id="interp4" emma:lang="it-IT" emma:confidence="0">
                  <emma:literal>G</emma:literal>
                </emma:interpretation>
              </emma:one-of>
            </emma:emma>
          </inkml:annotationXML>
          <inkml:trace contextRef="#ctx0" brushRef="#br0">-275 4371 0,'23'45'0,"0"1"0,46 46 16,-1 45-16,47 69 15,-47-23 1,24-23 0,-23-68 15,-1-24-31,-22-45 15,45-46 1,24-91 0,-1-69-1,-45-23 1,0 23 0,-47 23-1,-22 68 16,-45 24-15,-24 22 0,-68 0-1,-1 23 1,-45-23 0,-23 1-1,23-1 1,23 0-1,69 46 1,228 23 0,-137-23-1</inkml:trace>
          <inkml:trace contextRef="#ctx0" brushRef="#br0" timeOffset="-1125.0072">457 160 0,'-45'23'15,"-47"46"-15,-22 22 0,-1 24 0,70-1 16,-1-22 0,46-47-1,0-45 1,23-23-1,68-91 1,24-69 0,-47 69-1,24-24 17,-24 70-17,-22 22 1,0 23-1,-23 23 17,46 69-32,22 68 15,23 69 1,47-46 0,-47-46-1,-22-68 1,-70-23-1,1-23 1,-46 0 0,1 0-1,-47 23 1,0 23 0,24 0-1,-47-24 1,-22-90 15,-1-115-15,115 183-16</inkml:trace>
        </inkml:traceGroup>
      </inkml:traceGroup>
    </inkml:traceGroup>
  </inkml:traceGroup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5:01.7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ED2F013-FDB0-4D7B-8F4E-AA09E647B68B}" emma:medium="tactile" emma:mode="ink">
          <msink:context xmlns:msink="http://schemas.microsoft.com/ink/2010/main" type="inkDrawing" rotatedBoundingBox="14733,3115 17450,2703 17805,5046 15088,5458" hotPoints="17607,4185 16355,5436 15104,4185 16355,2933" semanticType="enclosure" shapeName="Circle"/>
        </emma:interpretation>
      </emma:emma>
    </inkml:annotationXML>
    <inkml:trace contextRef="#ctx0" brushRef="#br0">0 1305 0,'69'229'0,"45"-23"0,69 23 15,69-46 1,91-46 0,69-68-1,0-92 1,-46-114 0,-45-92 15,-116-91-16,-113-92-15,-184 23 32,-113 46-32,-116 68 15,-68 92 1,0 137 0,69 138-1,91 114 16,115 91-15,91 69 0,160 46-1,160-46 1,70-183 0,90-114-1,70-138 1,-527 69-1</inkml:trace>
  </inkml:traceGroup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5:02.474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66DD4471-463F-424B-A25C-474FED9A26B0}" emma:medium="tactile" emma:mode="ink">
          <msink:context xmlns:msink="http://schemas.microsoft.com/ink/2010/main" type="inkDrawing" rotatedBoundingBox="20516,2411 23031,4615 21064,6860 18548,4656" semanticType="callout" shapeName="Other">
            <msink:sourceLink direction="from" ref="{D7563F85-39CB-494B-A508-C579E8A4AE0B}"/>
            <msink:sourceLink direction="to" ref="{D7563F85-39CB-494B-A508-C579E8A4AE0B}"/>
          </msink:context>
        </emma:interpretation>
      </emma:emma>
    </inkml:annotationXML>
    <inkml:trace contextRef="#ctx0" brushRef="#br0">1602 46 0,'0'46'0,"-138"114"0,-91 183 16,-22 46-1,-24 23 1,23 0-1,46-92 1,46-91 0,69-138-1,91-91 1,23-91 0,137-229-1,23-92 1,69-23-1,-1 23 17,1 92-17,23 68 1,-115 92 0,-46 114-1,-22 69 1,-1 114-1,24 138 1,45 91 0,46 46-1,45 23 1,1-24 0,0-44-1,-69-93 1,-92-114-1,-91-45 1,-114-92 0,-161-161-1,-45-113 17,320 251-17</inkml:trace>
  </inkml:traceGroup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5:02.693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D7563F85-39CB-494B-A508-C579E8A4AE0B}" emma:medium="tactile" emma:mode="ink">
          <msink:context xmlns:msink="http://schemas.microsoft.com/ink/2010/main" type="inkDrawing" rotatedBoundingBox="19805,4052 21794,4229 21782,4363 19793,4187" shapeName="Other">
            <msink:destinationLink direction="from" ref="{66DD4471-463F-424B-A25C-474FED9A26B0}"/>
            <msink:destinationLink direction="to" ref="{66DD4471-463F-424B-A25C-474FED9A26B0}"/>
          </msink:context>
        </emma:interpretation>
      </emma:emma>
    </inkml:annotationXML>
    <inkml:trace contextRef="#ctx0" brushRef="#br0">0 45 0,'435'-68'0,"-46"91"16,69 0-1,-115 45 1,-114 1 0,-92-23-1,-137-46 1</inkml:trace>
  </inkml:traceGroup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5:00.38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A047779-B821-4513-91A9-28B7B0C333C6}" emma:medium="tactile" emma:mode="ink">
          <msink:context xmlns:msink="http://schemas.microsoft.com/ink/2010/main" type="inkDrawing" rotatedBoundingBox="7666,3987 9087,1347 10711,2221 9289,4861" semanticType="callout" shapeName="Other">
            <msink:sourceLink direction="with" ref="{B9FB76BF-8980-4FA1-BD3B-E491B8FA5EA7}"/>
            <msink:sourceLink direction="with" ref="{699F8FAB-3B1E-4766-947D-8C0161625DFF}"/>
          </msink:context>
        </emma:interpretation>
      </emma:emma>
    </inkml:annotationXML>
    <inkml:trace contextRef="#ctx0" brushRef="#br0">16 0 0,'45'0'0,"-45"137"15,0 160-15,-45 70 16,22 67 15,46-22-31,22-46 16,24-45 0,0-115-1,-1-69 1,-45-91-1,-23-46 17,23-46-17,69-206 1,22-114 0,69-46-1,46 0 1,46 46-1,-1 69 1,-22 114 0,-92 68-1,-68 70 1,-92 45 0,-46 91-1,-69-68 1,115-23-1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40:45.25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F0453E0D-4863-4172-A474-B4B6B7ACDF7D}" emma:medium="tactile" emma:mode="ink">
          <msink:context xmlns:msink="http://schemas.microsoft.com/ink/2010/main" type="inkDrawing" rotatedBoundingBox="4166,6930 17575,7271 17546,8411 4137,8070" semanticType="callout" shapeName="Other">
            <msink:sourceLink direction="to" ref="{AD3AB0A9-7B07-4F1C-96F5-7706473DD9CB}"/>
            <msink:sourceLink direction="from" ref="{6C4D41E2-ACD7-49FF-8AC4-319A5AB29C73}"/>
            <msink:sourceLink direction="to" ref="{E909870F-FE92-4BCE-9883-452F095996EF}"/>
          </msink:context>
        </emma:interpretation>
      </emma:emma>
    </inkml:annotationXML>
    <inkml:trace contextRef="#ctx0" brushRef="#br0">140 0 0,'22'92'16,"-22"45"-16,-45 69 16,-1 23-1,0-46 1,23-46 0,23-68-1,0-23 1,0-23-1,23-23 1,-23 0 0,0-23-1,23 23 1,46-23 0,22 0 15,138 0-16,114 0 1,-45 0 0,45 23-1,46 0 1,69 0 0,22 0-1,69 23 1,1-23-1,-1 0 1,0 23 0,23-23-1,23 23 17,0 0-17,0 0 1,-46 0-1,0-23 1,-22 45 0,-1-22-1,23 0 1,-46 23 0,-22-23-1,-23 23 1,-24-24 15,-45 24-15,-45 0-1,-70-23 1,-91-23 0,-91-23-1,-46 23 16,-46 0-31,0 0 32,-46-23-17,23 0 1,-23 0 0,46-45-1,46-24 1,0-22-1,0-1 1,-24 24 0,1 68-1,-23-23 1,46 0 0,-46 46-1,23 0 1,-23 23 15,23 92-31,0-1 31,-23 1-31,0-24 32,23-45-17,-23-46 1,-46-23-1,-23-137 1,69 160 0</inkml:trace>
  </inkml:traceGroup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5:00.67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442CA7DA-6387-4B26-96C9-BBB96254D1E5}" emma:medium="tactile" emma:mode="ink">
          <msink:context xmlns:msink="http://schemas.microsoft.com/ink/2010/main" type="inkDrawing" rotatedBoundingBox="9185,3571 10846,4874 10681,5083 9021,3780" semanticType="callout" shapeName="Other">
            <msink:sourceLink direction="with" ref="{5BDEC64C-2051-46CF-BC79-42474E44DB32}"/>
          </msink:context>
        </emma:interpretation>
      </emma:emma>
    </inkml:annotationXML>
    <inkml:trace contextRef="#ctx0" brushRef="#br0">336 1739 0,'389'252'0,"-91"-47"15,-47 24 1,-45 0 0,-46-69-1,-22-22 1,-47-70-1,47-68 1,-24-137 0,-114 137-1</inkml:trace>
  </inkml:traceGroup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5:01.255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B9FB76BF-8980-4FA1-BD3B-E491B8FA5EA7}" emma:medium="tactile" emma:mode="ink">
          <msink:context xmlns:msink="http://schemas.microsoft.com/ink/2010/main" type="inkDrawing" rotatedBoundingBox="11540,4896 11825,2476 14345,2773 14060,5193" hotPoints="14366,3940 13162,5145 11957,3940 13162,2736" semanticType="enclosure" shapeName="Circle">
            <msink:destinationLink direction="with" ref="{2A047779-B821-4513-91A9-28B7B0C333C6}"/>
          </msink:context>
        </emma:interpretation>
      </emma:emma>
    </inkml:annotationXML>
    <inkml:trace contextRef="#ctx0" brushRef="#br0">2899 2196 0,'252'275'16,"-69"-69"-16,46-23 15,45-46 32,69-68-47,1-69 0,22-92 16,-92-91-1,-68-114 17,-114-69-17,-115-46 1,-91 23-1,-138 69 1,-46 91 0,-68 91-1,46 138 1,91 115 0,46 114-1,91 114 1,115 23-1,69-23 1,68-22 0,115-138-1,114-115 17,45-136-17,1-70 1,-435 138-1</inkml:trace>
  </inkml:traceGroup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22.32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A446959-F6D7-4904-9E62-8DD11C4D8DC4}" emma:medium="tactile" emma:mode="ink">
          <msink:context xmlns:msink="http://schemas.microsoft.com/ink/2010/main" type="inkDrawing" rotatedBoundingBox="3580,10502 21769,12245 21752,12420 3563,10676" shapeName="Other"/>
        </emma:interpretation>
      </emma:emma>
    </inkml:annotationXML>
    <inkml:trace contextRef="#ctx0" brushRef="#br0">0 0 0,'23'22'0,"23"1"0,22 0 0,47-23 16,22 23-16,46-23 15,0 23 1,69 0-1,23-69 1,22 69 0,23 23-1,24-23 1,22-1 0,23 1-1,23 0 1,0 23-1,45-23 1,1 23 0,22-1-1,1-22 1,45 23 0,-45 23-1,-1-23 1,24-1 15,-24 24-15,1-23-1,-1 22 1,1-22 0,0 0-1,-1 23 1,-22-24-1,-1 1 1,24 23 0,-46-24-1,-23 1 1,-1 23 0,-22-23-1,0-23 1,1 22-1,-47 1 17,-23-23-32,0 23 15,-22-69 17,-1 46-17,-22 0 1,-23-1-1,-1-22 1,-45 23 0,23 0-1,-23-23 1,0 23 0,-23-23-1,-23 23 1,-22-23-1,-47 23 1,-68 0 0,-46-46-1,23 23 1</inkml:trace>
  </inkml:traceGroup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24.09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1F32299-8915-4950-9561-6A98FB9A9CE7}" emma:medium="tactile" emma:mode="ink">
          <msink:context xmlns:msink="http://schemas.microsoft.com/ink/2010/main" type="inkDrawing" rotatedBoundingBox="3379,12652 21663,14777 21623,15122 3339,12997" semanticType="callout" shapeName="Other">
            <msink:sourceLink direction="with" ref="{F43BB2F6-7E1E-4FEF-82D6-0D8A3893ED6C}"/>
          </msink:context>
        </emma:interpretation>
      </emma:emma>
    </inkml:annotationXML>
    <inkml:trace contextRef="#ctx0" brushRef="#br0">0 8 0,'0'0'32,"321"-23"-32,-138 23 0,-23 23 15,69-23 1,22 23-1,47-23 1,22 23 0,24 0-1,45-69 1,0 92 0,206 0 15,45 0-16,-159-1 1,-1 1 0,1 0-1,22 22 1,-22-22 0,-23 23-1,-1 0 1,1-24-1,-23 24 1,-1-23 0,-22 22-1,0-22 1,-23 23 0,23-1-1,-23-22 1,0 23 15,0-23-15,-23-1-1,-23 24 1,24-23 0,-47 0-1,23-1 1,-22 1-1,-47-46 1,24 46 0,-24 0-1,1-1 1,-23-22 0,22 0-1,-45 0 1,23 0-1,-24 0 1,-22 0 15,0 0-31,-23-1 32,23 1-17,0 0 1,-23 0-1,-22-23 1,22 23 0,0 0-1,-46 0 17,0-23-17,1 23 1,-47 0-1,-22-23 1,-46 0 0,-23 0-1,-92-46 1,92 46 0</inkml:trace>
  </inkml:traceGroup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20.76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5BDEC64C-2051-46CF-BC79-42474E44DB32}" emma:medium="tactile" emma:mode="ink">
          <msink:context xmlns:msink="http://schemas.microsoft.com/ink/2010/main" type="inkDrawing" rotatedBoundingBox="4646,1830 21843,6836 20118,12759 2921,7753" semanticType="callout" shapeName="Other">
            <msink:sourceLink direction="with" ref="{F43BB2F6-7E1E-4FEF-82D6-0D8A3893ED6C}"/>
            <msink:destinationLink direction="with" ref="{442CA7DA-6387-4B26-96C9-BBB96254D1E5}"/>
            <msink:destinationLink direction="with" ref="{0369E365-4125-4CAA-A913-D9C595D404FF}"/>
            <msink:destinationLink direction="with" ref="{9BD8AD9F-8E33-4DB0-96BC-43B932FAFCD0}"/>
          </msink:context>
        </emma:interpretation>
      </emma:emma>
    </inkml:annotationXML>
    <inkml:trace contextRef="#ctx0" brushRef="#br0">416 2266 0,'46'23'16,"206"-23"-16,-115 0 0,23 0 15,23 0 1,23-23 0,23 23-1,23 0 1,0 0-1,22 23 1,1-23 0,22 23-1,1-1 1,-1-22 0,24 23-1,-1-23 1,0 23-1,1 0 1,-1 0 0,23 0 15,1 0-31,-1 0 31,0-1-15,23 1-1,-23-23 1,1 23 0,22-23-1,-46 0 1,23 23 0,-22-23-1,22 23 1,23-23-1,-46 23 1,69 0 0,-45 0-1,-1 0 1,23-1 15,138 24-15,22 0-1,-183-46 1,0 23 0,-22 0-1,22 23 1,0-24 0,0 24-1,-45-23 16,-24 0-15,1 0 0,0 0-1,-1 0 1,1 22 0,-1-22 15,-22 0-31,-23 0 15,-23 23 1,0-23 0,-46 0-1,-23-23 1,-68 0 0,-69 22-1,-92-67 1,92 45-1</inkml:trace>
    <inkml:trace contextRef="#ctx0" brushRef="#br1" timeOffset="-260978.3135">1057-3615 0,'0'23'0,"0"91"16,-46 69-16,-22 69 0,45 68 16,23 46-1,46 1 17,45-24-32,69-23 15,46-68 16,92-69-31,45-69 16,23-91 15,-68-114-15,-24-69 0,-91-92-1,-23-46 1,-68-45-1,-92-23 1,-46 46 0,-22 22-1,-24 69 1,23 69 0,24 91 15,45 47-31,0 67 15,22 24 1,-22-69 0</inkml:trace>
  </inkml:traceGroup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27.57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CFD84D40-36CB-4037-A7F3-918C53950D92}" emma:medium="tactile" emma:mode="ink">
          <msink:context xmlns:msink="http://schemas.microsoft.com/ink/2010/main" type="inkDrawing" rotatedBoundingBox="1221,15460 1258,5756 3780,5766 3743,15469" semanticType="callout" shapeName="Other">
            <msink:sourceLink direction="with" ref="{F43BB2F6-7E1E-4FEF-82D6-0D8A3893ED6C}"/>
            <msink:sourceLink direction="with" ref="{699F8FAB-3B1E-4766-947D-8C0161625DFF}"/>
          </msink:context>
        </emma:interpretation>
      </emma:emma>
    </inkml:annotationXML>
    <inkml:trace contextRef="#ctx0" brushRef="#br0">1700 15 0,'-68'-22'0,"-1"22"0,-22 0 15,-1 22-15,1 1 0,-1 23 16,-22 0 0,-1 0-1,1 45 1,22-22-1,1 22 1,-1 1 0,24-1-1,22 1 1,0 22 0,46-45-1,0 23 1,46 22-1,22-23 1,24 1 15,-1 22-15,24-22 0,-1 22-1,1 1 1,-47-1-1,-22-22 1,-23-24 0,-46 1-1,-46-23 1,-22 0 0,-23-24-1,-24 1 1,1 0-1,45 0 1,47 0 0,22 23-1,46-23 1,45 22 0,24 24-1,-1-23 16,1 22-15,-46 1 0,-46 0-1,-46 22 1,-46 1 0,-22-1-1,-23 1 1,-1 45-1,24 0 1,22 24 0,1 45-1,45 0 17,46 22-32,46 1 15,23-23 1,22 0 15,69 0-31,0-69 31,1 1-31,-1-24 32,0-45-1,-46-24-16,-114-45 1,0-45 0,-68-24-1,68 69 1</inkml:trace>
    <inkml:trace contextRef="#ctx0" brushRef="#br1" timeOffset="-13585.0576">2501-2319 0,'0'46'0,"0"91"16,0 92-16,23 69 31,0 22-31,-23 92 31,-23 46-15,-23 68-16,1 69 15,-1 91 17,46-45-17,-23 46 1,23 45 0,-23 23-1,-23-46 1,46-22-1,-22-138 1,22-91 0,22-161-1,1-22 1,-23-138 0,0-68-1,0-69 1,0 0-1,0 0 1,0-23 0,23-206-1,23-114 1,45-69 15,-91 412-15</inkml:trace>
  </inkml:traceGroup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29.098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2593920-D3F8-4453-A3A5-6802043B95A2}" emma:medium="tactile" emma:mode="ink">
          <msink:context xmlns:msink="http://schemas.microsoft.com/ink/2010/main" type="inkDrawing" rotatedBoundingBox="105,10230 724,5765 1534,5877 915,10343" semanticType="verticalRange" shapeName="Other"/>
        </emma:interpretation>
      </emma:emma>
    </inkml:annotationXML>
    <inkml:trace contextRef="#ctx0" brushRef="#br0">512 4499 0,'-69'-46'0,"23"23"0,1-22 15,-1-1-15,-23-23 0,23 0 16,24-22 0,-24-46-1,23-24 1,-23-22-1,46 0 1,-23 0 0,0-23-1,23 0 1,0-22 0,0-24-1,23 23 1,0 0-1,0 0 1,23 1 15,22-24-15,1 23 0,45 0-1,1 23 1,22 23-1,0 46 1,-22 22 0,-46 47-1,-24 45 1,-45 23 0,0 0-1,-23 0 16,1 0-15,-24 23 15,23-23-15,23-23 0,0 23-1</inkml:trace>
  </inkml:traceGroup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30.023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8FDEAF4-4764-41C6-ADCA-4BAB1A47B27B}" emma:medium="tactile" emma:mode="ink">
          <msink:context xmlns:msink="http://schemas.microsoft.com/ink/2010/main" type="writingRegion" rotatedBoundingBox="1495,4556 17112,5770 17007,7118 1391,5903"/>
        </emma:interpretation>
      </emma:emma>
    </inkml:annotationXML>
    <inkml:traceGroup>
      <inkml:annotationXML>
        <emma:emma xmlns:emma="http://www.w3.org/2003/04/emma" version="1.0">
          <emma:interpretation id="{CFB53835-2D05-457F-AC05-CBB80AC94540}" emma:medium="tactile" emma:mode="ink">
            <msink:context xmlns:msink="http://schemas.microsoft.com/ink/2010/main" type="paragraph" rotatedBoundingBox="1495,4556 17112,5770 17007,7118 1391,59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4288BF0-0825-4902-A329-2A3972F492C6}" emma:medium="tactile" emma:mode="ink">
              <msink:context xmlns:msink="http://schemas.microsoft.com/ink/2010/main" type="line" rotatedBoundingBox="1495,4556 17112,5770 17007,7118 1391,5903"/>
            </emma:interpretation>
          </emma:emma>
        </inkml:annotationXML>
        <inkml:traceGroup>
          <inkml:annotationXML>
            <emma:emma xmlns:emma="http://www.w3.org/2003/04/emma" version="1.0">
              <emma:interpretation id="{699F8FAB-3B1E-4766-947D-8C0161625DFF}" emma:medium="tactile" emma:mode="ink">
                <msink:context xmlns:msink="http://schemas.microsoft.com/ink/2010/main" type="inkWord" rotatedBoundingBox="1494,4560 9281,5152 9179,6496 1392,5904">
                  <msink:destinationLink direction="with" ref="{CFD84D40-36CB-4037-A7F3-918C53950D92}"/>
                  <msink:destinationLink direction="with" ref="{2A047779-B821-4513-91A9-28B7B0C333C6}"/>
                </msink:context>
              </emma:interpretation>
              <emma:one-of disjunction-type="recognition" id="oneOf0">
                <emma:interpretation id="interp0" emma:lang="it-IT" emma:confidence="0">
                  <emma:literal>RICEVITORI,</emma:literal>
                </emma:interpretation>
                <emma:interpretation id="interp1" emma:lang="it-IT" emma:confidence="0">
                  <emma:literal>RICEVITORIA</emma:literal>
                </emma:interpretation>
                <emma:interpretation id="interp2" emma:lang="it-IT" emma:confidence="0">
                  <emma:literal>RICEVITORI</emma:literal>
                </emma:interpretation>
                <emma:interpretation id="interp3" emma:lang="it-IT" emma:confidence="0">
                  <emma:literal>RICEVITORIE</emma:literal>
                </emma:interpretation>
                <emma:interpretation id="interp4" emma:lang="it-IT" emma:confidence="0">
                  <emma:literal>Ricevitoria</emma:literal>
                </emma:interpretation>
              </emma:one-of>
            </emma:emma>
          </inkml:annotationXML>
          <inkml:trace contextRef="#ctx0" brushRef="#br0">0 121 0,'46'138'0,"-1"22"15,1 23-15,0-23 16,-23-23 15,0-22-31,-23-69 32,0-23-32,0-23 15,-23-69 16,-23-91-15,23 0 0,-23-24-1,1 47 1,45 23 0,0 91-1,0-23 1,91-91-1,24 91 17,22 46-32,0 23 15,-45 23 1,-69-1 0,-23 1-1,-46 23 1,-69 22-1,-22-22 1,0 68 0,91-68-1,46 0 17,46-1-17,45 1 1,24-23-1,-1-46 1,-45 45 0,-23-45-1,-46 23 1,0-23 0,0-45-1,-23-70 1,23-45-1,0 160 1</inkml:trace>
          <inkml:trace contextRef="#ctx0" brushRef="#br0" timeOffset="296.8769">801 53 0,'68'114'0,"-45"1"15,0 68-15,0-46 16,-23-45 0,23-70-1,-23 1 1,23-46-1,0-114 1,23-23 0,-46 160 15</inkml:trace>
          <inkml:trace contextRef="#ctx0" brushRef="#br0" timeOffset="687.5044">1533-84 0,'0'22'0,"-69"47"0,-22 0 15,22-1-15,24 24 16,-1-1 0,46 1-1,46-1 1,45-45 0,69-23-1,-45-23 16,-47 0-31,-22-46 32,-23-22-17,-23-24 1,0 92 0</inkml:trace>
          <inkml:trace contextRef="#ctx0" brushRef="#br0" timeOffset="1109.3821">1831 7 0,'91'206'0,"-114"-69"16,0-22-1,46-47 1,23-22 0,91 0-1,-22-46 1,22 0-1,-68 0 1,-24-23 0,-45 23-1,-68-69 17,-24 1-17,92 68-15</inkml:trace>
          <inkml:trace contextRef="#ctx0" brushRef="#br0" timeOffset="1328.1335">1968 236 0,'137'0'0,"23"0"0,-160-46 15,-45-23 1,-47 24 0,92 45-1</inkml:trace>
          <inkml:trace contextRef="#ctx0" brushRef="#br0" timeOffset="1515.6347">1693-39 0,'527'-23'0,"-436"23"15,-45-45 1,-46 45 0</inkml:trace>
          <inkml:trace contextRef="#ctx0" brushRef="#br0" timeOffset="2171.8889">2494-84 0,'23'45'0,"-23"47"0,23 22 0,0 24 16,0-47 0,22 1-1,1-24 1,-23-45 0,-23 0-1,0-46 1,46 0-1,-23-68 1,0-24 0,22 1-1,1 22 1,-23 24 0,0 45-1,-23 23 16,0 23-31,0 0 32,23-1-17,-23-22 1</inkml:trace>
          <inkml:trace contextRef="#ctx0" brushRef="#br0" timeOffset="2468.7658">3318 190 0,'46'46'0,"-23"91"15,-23 0-15,-23-22 16,23-46-1,23-24 1,-23-45 15,22 0-31,24-91 16,23-1 0,-69 92-1</inkml:trace>
          <inkml:trace contextRef="#ctx0" brushRef="#br0" timeOffset="2718.7674">3959 396 0,'68'92'0,"-68"22"0,23 0 15,-23-22 1,23-46 0,0-46-1,0-69 1,-23-45 0,-69-24 15,69 138-31</inkml:trace>
          <inkml:trace contextRef="#ctx0" brushRef="#br0" timeOffset="3343.7714">3776 305 0,'137'22'0,"23"1"0,23 0 15,-23 0 1,-45-23 15,-69 23-31,-24-23 16,-22 69 0,-45-1-1,22 47 16,69-24-15,-1-22 0,70-23-1,-1-46 1,1-23 0,-24-46-1,-45 0 1,-23-22-1,-46-1 1,-69 1 0,-45 22-1,-23 69 1,45 46 0,47 45-1,45 1 1,69 22 31,68-22-47,46-69 0,0-69 15,1-23 17,-47-22-17,-114 91 1</inkml:trace>
          <inkml:trace contextRef="#ctx0" brushRef="#br0" timeOffset="3984.4005">5446 350 0,'46'69'0,"-46"45"0,0 24 16,0-24-1,23-68 1,-23-23 0,0-23-1,0-23 17,-46-114-17,23 45 1,23-91-1,46 91 1,22 47 0,93 22-1,-24 23 1,23 46 0,-68 22-1,-115-22 16,-69 23-31,-22-24 32,-1 1-17,24 0 1,91 0 15,23-23-31,68 45 16,24-22-1,22 0 1,-68-1 0,-24-45-1,-22 0 1,0-22 0,0-47-1,23-45 1,-46 114-1</inkml:trace>
          <inkml:trace contextRef="#ctx0" brushRef="#br0" timeOffset="4176.7872">6590 350 0,'69'160'15,"-69"1"1,0-1 0,23-46-1,45-137 1,-68 23 0</inkml:trace>
          <inkml:trace contextRef="#ctx0" brushRef="#br1" timeOffset="49297.2195">6705 1311 0,'68'0'15,"1"-45"-15,0-1 0,22-46 0,-22 1 16,22-1 0,-45 1-1,0 22 1,0 23 0,-46 23-1,0 23 1,0 23-1,-23 69 1,23-1 0,-23 24-1,23-1 1,0-22 15,-23-1-31,0-45 16,0 0-1,0-23 1,23-23 0,0 0-1,69-23 1,68 0 15,-22 0 0,22 0-15,-68 46 0,-24 0 15,-45-23-31,0 0 16</inkml:trace>
        </inkml:traceGroup>
        <inkml:traceGroup>
          <inkml:annotationXML>
            <emma:emma xmlns:emma="http://www.w3.org/2003/04/emma" version="1.0">
              <emma:interpretation id="{A50EE285-14C4-4EB3-8BBE-8EF1E608552D}" emma:medium="tactile" emma:mode="ink">
                <msink:context xmlns:msink="http://schemas.microsoft.com/ink/2010/main" type="inkWord" rotatedBoundingBox="12286,5365 13122,6291 12672,6698 11836,5772"/>
              </emma:interpretation>
              <emma:one-of disjunction-type="recognition" id="oneOf1">
                <emma:interpretation id="interp5" emma:lang="it-IT" emma:confidence="0">
                  <emma:literal>z</emma:literal>
                </emma:interpretation>
                <emma:interpretation id="interp6" emma:lang="it-IT" emma:confidence="0">
                  <emma:literal>2</emma:literal>
                </emma:interpretation>
                <emma:interpretation id="interp7" emma:lang="it-IT" emma:confidence="0">
                  <emma:literal>Z</emma:literal>
                </emma:interpretation>
                <emma:interpretation id="interp8" emma:lang="it-IT" emma:confidence="0">
                  <emma:literal>r</emma:literal>
                </emma:interpretation>
                <emma:interpretation id="interp9" emma:lang="it-IT" emma:confidence="0">
                  <emma:literal>a</emma:literal>
                </emma:interpretation>
              </emma:one-of>
            </emma:emma>
          </inkml:annotationXML>
          <inkml:trace contextRef="#ctx0" brushRef="#br1" timeOffset="50352.8926">10480 831 0,'115'-23'0,"-24"0"15,1 0-15,45 46 0,0 0 16,-45 46-1,-69-24 1,-46 24 0,-46 0-1,-45 22 1,-1 1 0,47-1-1,91-22 16,68 22-15,92-22 0,46-46-1,-69-23 1,-68-46 0,-92-45-1,0 91 1</inkml:trace>
        </inkml:traceGroup>
        <inkml:traceGroup>
          <inkml:annotationXML>
            <emma:emma xmlns:emma="http://www.w3.org/2003/04/emma" version="1.0">
              <emma:interpretation id="{5D2EF433-100B-4CE2-A125-CD0C93ED824E}" emma:medium="tactile" emma:mode="ink">
                <msink:context xmlns:msink="http://schemas.microsoft.com/ink/2010/main" type="inkWord" rotatedBoundingBox="16260,5934 17094,5998 17033,6784 16199,6719"/>
              </emma:interpretation>
              <emma:one-of disjunction-type="recognition" id="oneOf2">
                <emma:interpretation id="interp10" emma:lang="it-IT" emma:confidence="0">
                  <emma:literal>3</emma:literal>
                </emma:interpretation>
                <emma:interpretation id="interp11" emma:lang="it-IT" emma:confidence="0">
                  <emma:literal>.</emma:literal>
                </emma:interpretation>
                <emma:interpretation id="interp12" emma:lang="it-IT" emma:confidence="0">
                  <emma:literal>&gt;</emma:literal>
                </emma:interpretation>
                <emma:interpretation id="interp13" emma:lang="it-IT" emma:confidence="0">
                  <emma:literal>&lt;</emma:literal>
                </emma:interpretation>
                <emma:interpretation id="interp14" emma:lang="it-IT" emma:confidence="0">
                  <emma:literal>z</emma:literal>
                </emma:interpretation>
              </emma:one-of>
            </emma:emma>
          </inkml:annotationXML>
          <inkml:trace contextRef="#ctx0" brushRef="#br1" timeOffset="51321.6488">14828 1105 0,'69'0'0,"22"0"0,69 46 0,1 0 16,-1-23 0,-92 23-1,-45-1 1,-68 1 0,-70 23-1,-22-23 1,68-1-1,92 1 1,23-23 0,68 23-1,46 22 1,-114 1 0,-69-46-1,-114 0 1,-69-23-1,0 23 1,23 22 15,92-67-15,91 22 0</inkml:trace>
        </inkml:traceGroup>
      </inkml:traceGroup>
    </inkml:traceGroup>
  </inkml:traceGroup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39.49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4910D63-8688-4980-B94B-BBBB1B3BBF56}" emma:medium="tactile" emma:mode="ink">
          <msink:context xmlns:msink="http://schemas.microsoft.com/ink/2010/main" type="inkDrawing" rotatedBoundingBox="12483,6927 12873,16264 12713,16271 12323,6934" semanticType="callout" shapeName="Other">
            <msink:sourceLink direction="with" ref="{F43BB2F6-7E1E-4FEF-82D6-0D8A3893ED6C}"/>
          </msink:context>
        </emma:interpretation>
      </emma:emma>
    </inkml:annotationXML>
    <inkml:trace contextRef="#ctx0" brushRef="#br0">0 0 0,'23'92'0,"-23"114"0,-23 23 16,23 22-1,23 47 1,23 22 0,-23 46-1,45 46 1,-45 46 0,23 45 15,-23 1-16,23-24 1,-23 24 15,-23 22-15,22-23 0,-22-22-1,0 0 1,0-47 15,0-22-15,23-69-1,-23-22 1,0-24 0,0-22-1,23-69 1,-23-23-1,0-69 1,0-45 0,0-23-1,0-23 17,0-46-32,69-92 31,-69 115-31</inkml:trace>
  </inkml:traceGroup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40.42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B22C851-A153-49DD-BAF4-ECF11E6E5AD3}" emma:medium="tactile" emma:mode="ink">
          <msink:context xmlns:msink="http://schemas.microsoft.com/ink/2010/main" type="inkDrawing" rotatedBoundingBox="17257,6934 18077,16331 17507,16380 16688,6984" semanticType="callout" shapeName="Other">
            <msink:sourceLink direction="with" ref="{F43BB2F6-7E1E-4FEF-82D6-0D8A3893ED6C}"/>
            <msink:sourceLink direction="with" ref="{7191647E-49A7-4768-B40D-B3CED8B7E50C}"/>
          </msink:context>
        </emma:interpretation>
      </emma:emma>
    </inkml:annotationXML>
    <inkml:trace contextRef="#ctx0" brushRef="#br0">0 0 0,'45'183'16,"1"23"15,-23 0-31,23 23 0,23 23 15,-1 91 1,47 46 15,-1 23-15,-22 23 0,-1 22-1,1 47 1,-24-24-1,-22 47 1,-23-1 0,0 23-1,-23 23 1,-23-68 0,23 45-1,0-46 1,0-22-1,0-92 1,23-69 0,-23-114-1,23-69 1,-23-114 0,0-23 15,-46-23-16,-69-68 1,24-69 0,91 160-1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41:11.79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3CE2AB96-10FB-4AF4-92FE-40832D7FD357}" emma:medium="tactile" emma:mode="ink">
          <msink:context xmlns:msink="http://schemas.microsoft.com/ink/2010/main" type="writingRegion" rotatedBoundingBox="29408,14481 20184,14516 20174,11929 29398,11894"/>
        </emma:interpretation>
      </emma:emma>
    </inkml:annotationXML>
    <inkml:traceGroup>
      <inkml:annotationXML>
        <emma:emma xmlns:emma="http://www.w3.org/2003/04/emma" version="1.0">
          <emma:interpretation id="{3BF9745A-5140-4E7D-B5F7-7A0D16C0EDA3}" emma:medium="tactile" emma:mode="ink">
            <msink:context xmlns:msink="http://schemas.microsoft.com/ink/2010/main" type="paragraph" rotatedBoundingBox="29408,14481 20184,14516 20174,11929 29398,1189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AD0BC33-AD10-403C-BF46-CD3A67A0EFE1}" emma:medium="tactile" emma:mode="ink">
              <msink:context xmlns:msink="http://schemas.microsoft.com/ink/2010/main" type="line" rotatedBoundingBox="29408,14481 20184,14516 20174,11929 29398,11894"/>
            </emma:interpretation>
          </emma:emma>
        </inkml:annotationXML>
        <inkml:traceGroup>
          <inkml:annotationXML>
            <emma:emma xmlns:emma="http://www.w3.org/2003/04/emma" version="1.0">
              <emma:interpretation id="{7C98497A-6C93-4548-B815-CDA4BC30073E}" emma:medium="tactile" emma:mode="ink">
                <msink:context xmlns:msink="http://schemas.microsoft.com/ink/2010/main" type="inkWord" rotatedBoundingBox="20640,13935 20182,13937 20181,13569 20639,13567"/>
              </emma:interpretation>
              <emma:one-of disjunction-type="recognition" id="oneOf0">
                <emma:interpretation id="interp0" emma:lang="it-IT" emma:confidence="0">
                  <emma:literal>o</emma:literal>
                </emma:interpretation>
                <emma:interpretation id="interp1" emma:lang="it-IT" emma:confidence="0">
                  <emma:literal>a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@</emma:literal>
                </emma:interpretation>
                <emma:interpretation id="interp4" emma:lang="it-IT" emma:confidence="0">
                  <emma:literal>°</emma:literal>
                </emma:interpretation>
              </emma:one-of>
            </emma:emma>
          </inkml:annotationXML>
          <inkml:trace contextRef="#ctx0" brushRef="#br0">18333 12700 0,'-22'23'0,"-24"23"0,0 0 16,23 91-16,92-68 15,-1-23 1,47-46-1,-24 0 1,-22-69 0,-23 23-1,-46-45 1,-23 22 0,-46 0-1,-22 69 1,-24 23-1,70 46 1,-1 22 0,92-22-1,-1-23 1,-22-23 0,0-46 15,0-23-16,-46 0 1,-68 1 0,-24 67-1,115-22 1</inkml:trace>
        </inkml:traceGroup>
        <inkml:traceGroup>
          <inkml:annotationXML>
            <emma:emma xmlns:emma="http://www.w3.org/2003/04/emma" version="1.0">
              <emma:interpretation id="{38696718-8D64-4ECF-AF3E-8994DEB68999}" emma:medium="tactile" emma:mode="ink">
                <msink:context xmlns:msink="http://schemas.microsoft.com/ink/2010/main" type="inkWord" rotatedBoundingBox="22246,11642 29514,12367 29260,14921 21992,14196"/>
              </emma:interpretation>
              <emma:one-of disjunction-type="recognition" id="oneOf1">
                <emma:interpretation id="interp5" emma:lang="it-IT" emma:confidence="0">
                  <emma:literal>FLO</emma:literal>
                </emma:interpretation>
                <emma:interpretation id="interp6" emma:lang="it-IT" emma:confidence="0">
                  <emma:literal>FLo</emma:literal>
                </emma:interpretation>
                <emma:interpretation id="interp7" emma:lang="it-IT" emma:confidence="0">
                  <emma:literal>Flo</emma:literal>
                </emma:interpretation>
                <emma:interpretation id="interp8" emma:lang="it-IT" emma:confidence="0">
                  <emma:literal>FEO</emma:literal>
                </emma:interpretation>
                <emma:interpretation id="interp9" emma:lang="it-IT" emma:confidence="0">
                  <emma:literal>FL0</emma:literal>
                </emma:interpretation>
              </emma:one-of>
            </emma:emma>
          </inkml:annotationXML>
          <inkml:trace contextRef="#ctx0" brushRef="#br0" timeOffset="-4409.2095">20416 12472 0,'251'68'0,"-90"-68"0,22 23 31,0 0-15,-23 0-1,-46 0 1,-45 0 0,-46-23-1,-23 0 1,0 0 0,0 0-1,0 0 1,23-23-1,23 0 1,-46 23 0</inkml:trace>
          <inkml:trace contextRef="#ctx0" brushRef="#br0" timeOffset="-4862.3374">20233 11053 0,'68'0'16,"1"0"-16,45 0 0,47 23 0,45 0 15,0 0 1,-23-1 31,-23 1-47,-46-23 0,-91 0 16,-23 0-1,0 0 16,-23 0-15,-68 46 0,-24-46-1,24 23 1,91-23 0</inkml:trace>
          <inkml:trace contextRef="#ctx0" brushRef="#br0" timeOffset="-5316.4429">20599 11167 0,'23'23'0,"-46"92"15,23 45-15,-23 69 32,0 22-32,23 1 15,0 45 1,0-22 15,23-69-15,-23 0-1,23-69 1,-23-68 0,23-69-1,-23 0 1,-23-160 0,23-46-1,-46-46 1,46 252-1</inkml:trace>
          <inkml:trace contextRef="#ctx0" brushRef="#br0" timeOffset="-3549.829">23207 11282 0,'23'68'0,"-23"70"0,-23 22 16,-45 23-1,45 46 1,0 22 0,23 24-1,-23-23 1,0-46 0,23-92-1,-23-45 1,23-23-1,0-69 17,0 23-32,0 0 15,23 0 1,-23 0 0,46-23-1,46 0 16,22 23-15,92 0 0,23 23-1,0 0 1,137 45 15,-92-22-15,-113-23-1,-70 0 1,-91-23 0,0 0-1,0 0 1,-23 0 0,-23-46-1,69-45 1,23-24-1,-46 115 1</inkml:trace>
          <inkml:trace contextRef="#ctx0" brushRef="#br0" timeOffset="-2768.574">26388 11533 0,'-160'-68'0,"0"45"0,-23 92 16,23 22 0,-1 23-1,24 70 1,23-1-1,68 23 1,46 45 0,69-22-1,45-23 1,69 0 0,23 0 15,0-92-31,23-22 15,0-69 1,-23-46 0,-23-46-1,-46-45 1,0-46 0,-22-23-1,-24-23 16,-45-46-15,-46 0 0,-69 0-1,-45 24 1,-69 22 0,-46 46-1,-91 45 1,-92 92-1,-92 92 1,70 91 0,434-160-1</inkml:trace>
        </inkml:traceGroup>
      </inkml:traceGroup>
    </inkml:traceGroup>
  </inkml:traceGroup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48.70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59792105-7CFF-4DDD-9AD4-F9DE3C683AF7}" emma:medium="tactile" emma:mode="ink">
          <msink:context xmlns:msink="http://schemas.microsoft.com/ink/2010/main" type="inkDrawing" rotatedBoundingBox="13861,17915 17983,17312 18140,18386 14018,18990" semanticType="callout" shapeName="Other">
            <msink:sourceLink direction="with" ref="{E979E286-B8BB-4E25-B52B-88B4740C6AA9}"/>
            <msink:sourceLink direction="with" ref="{F43BB2F6-7E1E-4FEF-82D6-0D8A3893ED6C}"/>
            <msink:sourceLink direction="with" ref="{A03CF0C1-01A5-470B-A0E4-3B7F4F30D12A}"/>
          </msink:context>
        </emma:interpretation>
      </emma:emma>
    </inkml:annotationXML>
    <inkml:trace contextRef="#ctx0" brushRef="#br0">0 938 0,'69'23'0,"-46"-23"16,91 0-16,-68 0 15,23 23-15,-24 0 0,24 23 16,45 0 0,24 22-1,22-22 1,0 0-1,23 0 1,23-1 0,-69-45-1,92 0 1,23 0 0,-23-23-1,22 1 16,1-1-31,23-23 16,-24-46 0,-22 1-1,-23-24 17,-46-22-17,-45-23 1,-24-23-1,-68 23 1,-23 22 0,-45 1-1,-1 114 1,46 23 0</inkml:trace>
  </inkml:traceGroup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54.044"/>
    </inkml:context>
    <inkml:brush xml:id="br0">
      <inkml:brushProperty name="width" value="0.04667" units="cm"/>
      <inkml:brushProperty name="height" value="0.04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90FA023B-060B-4E09-BA05-6BD289CF9EC1}" emma:medium="tactile" emma:mode="ink">
          <msink:context xmlns:msink="http://schemas.microsoft.com/ink/2010/main" type="inkDrawing" rotatedBoundingBox="3755,7846 11769,8423 11761,8535 3747,7958" shapeName="Other">
            <msink:destinationLink direction="with" ref="{A27851ED-12DF-4D9F-B19F-8D1952A2D9DD}"/>
            <msink:destinationLink direction="with" ref="{EC74EFAB-4F0B-49DE-8791-9B662F5EC415}"/>
          </msink:context>
        </emma:interpretation>
      </emma:emma>
    </inkml:annotationXML>
    <inkml:trace contextRef="#ctx0" brushRef="#br0">0 0 0,'69'46'16,"22"-69"-16,70 23 0,-1 23 0,23-23 15,69 23 1,22 0 0,24 0-1,-1-23 17,23 23-17,1-23 1,-1 46-1,23-46 1,-22 22 0,-1 1-1,1 0 1,-1 0 0,0 0-1,1 0 1,-1 0-1,0 0 1,1-1 0,-24 1-1,24 0 1,-24 23 0,-45-23-1,-1 0 1,-45 0 15,0 22-15,-68-22-1,-70 0 1,-68-23 0,0 0-1,-68-46 1,-70 24-1,1-47 1,137 69 0</inkml:trace>
  </inkml:traceGroup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57.508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0 47 0,'69'0'16,"45"0"-16,24-23 0,-1 23 0,23 0 15,-45-23 1,-1 23-1,23 0 17,23 0-17,-22 23 1,-1 0 0,0-23-1,1 0 1,-24 23-1,23-1 1,-22-22 0,-47 23-1,1-23 1,0 0 15,-24 23-15,1-23-16,0 23 15,23-23 1,22 0 0,1 0-1,45 0 1,46 0 0,0 23 15,-23-23-16,23 0 1,23 23 0,0-23-1,0 0 1,0 23 0,23-23-1,-23 23 1,23-23-1,22 23 1,1-23 0,0 22-1,0-22 1,-24 23 0,1-23-1,23 23 16,23 0-31,-24 0 16,1-23 0,0 23 15,-1 0-15,1 0-1,0-1 1,0 1-1,-1 0 1,1 0 15,-23-23-31,23 23 16,-24-23 0,24 23-1,-23 0 1,45 0-1,-22 0 1,0-1 0,0 24-1,-24-23 1,24 0 0,0 0 15,0 23-16,-1-23 1,-22-1 0,0 1-1,0 0 1,-23 0 0,23 0-1,-1-23 1,-22 23-1,0 0 1,0-23 0,-23 23-1,92-23 17,-92 22-17,23 1 1,-23-23 15,-23 23-31,-23-23 16,24 23-1,-1-23 1,23 0 0,-23 0-1,0 23 16,-22-23-31,22 0 16,0 23 0,0-23-1,23 23 1,-46 0 0,1 0-1,-47-23 1,-22 22 15,-46-22-15,0 0-1,0-22 17,-23 22-32,-23 0 15,-69 0 1,92 0-1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42.694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8DCEA6ED-4414-4AD2-9508-12CAD94565ED}" emma:medium="tactile" emma:mode="ink">
          <msink:context xmlns:msink="http://schemas.microsoft.com/ink/2010/main" type="writingRegion" rotatedBoundingBox="6037,16451 14009,17416 13831,18890 5859,17925"/>
        </emma:interpretation>
      </emma:emma>
    </inkml:annotationXML>
    <inkml:traceGroup>
      <inkml:annotationXML>
        <emma:emma xmlns:emma="http://www.w3.org/2003/04/emma" version="1.0">
          <emma:interpretation id="{0854416A-0950-47ED-8B6A-14AA078EE980}" emma:medium="tactile" emma:mode="ink">
            <msink:context xmlns:msink="http://schemas.microsoft.com/ink/2010/main" type="paragraph" rotatedBoundingBox="6037,16451 14009,17416 13831,18890 5859,179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00CC37A-C803-4AFF-BEAE-844CB1238833}" emma:medium="tactile" emma:mode="ink">
              <msink:context xmlns:msink="http://schemas.microsoft.com/ink/2010/main" type="line" rotatedBoundingBox="6037,16451 14009,17416 13831,18890 5859,17925"/>
            </emma:interpretation>
          </emma:emma>
        </inkml:annotationXML>
        <inkml:traceGroup>
          <inkml:annotationXML>
            <emma:emma xmlns:emma="http://www.w3.org/2003/04/emma" version="1.0">
              <emma:interpretation id="{A03CF0C1-01A5-470B-A0E4-3B7F4F30D12A}" emma:medium="tactile" emma:mode="ink">
                <msink:context xmlns:msink="http://schemas.microsoft.com/ink/2010/main" type="inkWord" rotatedBoundingBox="6037,16451 14009,17416 13831,18890 5859,17925">
                  <msink:destinationLink direction="with" ref="{59792105-7CFF-4DDD-9AD4-F9DE3C683AF7}"/>
                  <msink:destinationLink direction="to" ref="{1FF42BA3-D1C5-4168-9C2A-5BA1A898E530}"/>
                </msink:context>
              </emma:interpretation>
              <emma:one-of disjunction-type="recognition" id="oneOf0">
                <emma:interpretation id="interp0" emma:lang="it-IT" emma:confidence="0">
                  <emma:literal>Sordastri</emma:literal>
                </emma:interpretation>
                <emma:interpretation id="interp1" emma:lang="it-IT" emma:confidence="0">
                  <emma:literal>Sovrastanti</emma:literal>
                </emma:interpretation>
                <emma:interpretation id="interp2" emma:lang="it-IT" emma:confidence="0">
                  <emma:literal>Sordastro,</emma:literal>
                </emma:interpretation>
                <emma:interpretation id="interp3" emma:lang="it-IT" emma:confidence="0">
                  <emma:literal>Sordastri,</emma:literal>
                </emma:interpretation>
                <emma:interpretation id="interp4" emma:lang="it-IT" emma:confidence="0">
                  <emma:literal>Sordastri.</emma:literal>
                </emma:interpretation>
              </emma:one-of>
            </emma:emma>
          </inkml:annotationXML>
          <inkml:trace contextRef="#ctx0" brushRef="#br0">2174 471 0,'23'46'15,"-23"23"-15,-46 45 0,1 46 0,22-23 16,0 1-1,23-70 17,0-45-32,0-23 15,-23-45 17,23-93-17,23 1 1,0 45-1,0 47 1,-1-1 0,47 46-1,23 0 1,-1 23 0,1 45-1,-47 1 1,-22-23-1,-46-23 1,-45 22 0,-1-45-1,1 23 17,22 0-32,23 23 31,46 0-31,45 45 15,1-22 1,-23-23 15,-23-23-15,-23-1 0,0-22-1,0 0 1,23 0-1,22 0 1,24-22 31,-69 22-47</inkml:trace>
          <inkml:trace contextRef="#ctx0" brushRef="#br0" timeOffset="1608.4122">2975 723 0,'-23'0'0,"-23"0"0,-22 23 16,-1 23-16,-22 68 0,45 0 0,46 24 15,46 45 1,22-23 0,47-23-1,22-45 1,-45-47-1,-24-45 1,-45 0 0,0-91-1,-46-46 1,-23 22 0,-22 1 15,-1 45-16,23 46 1,46 23 0,0 0-1,92 46 1,-1 0 0,24-23-1,-47 0 1,1-23-1,-46 0 1,0 0 15,-23 0-15,0 0-16,-23-46 31,0 0-15,23 0-1,23-45 1,23-1 0,-46 92-1</inkml:trace>
          <inkml:trace contextRef="#ctx0" brushRef="#br0" timeOffset="812.5052">3273 769 0,'-69'-69'16,"-23"46"-16,-22 23 0,22 46 0,24 0 31,68 45-31,23-22 31,45 22-15,1-22-1,0 0 1,-1-24 0,1 24-1,0 0 1,-24 22 0,-22 24-1,-46-47 16,1-22-31,-24-23 32,0 0-17,-23-46-15,1 0 16,-24-23 0,23 1-1,-22-1 1,45 23-1,23 0 17,46 23-17,46 23 1,22-23 0,-22 23-1,-46 0 1,-23-23-1,23 0 1,-23 0 0,0 0 15,0 0-31,0-23 16,46-23-1,-24-46 1,-22 92-1</inkml:trace>
          <inkml:trace contextRef="#ctx0" brushRef="#br0" timeOffset="2342.7919">3456 1089 0,'160'92'0,"-46"-24"0,46-45 16,-45-69 0,-69-22-1,-46-70 1,-69-22-1,-45 23 1,22 45 0,1 69 15,136 46-15,138 0-1,46 46 1,0-23-1,-23-1 1,-206-45 0</inkml:trace>
          <inkml:trace contextRef="#ctx0" brushRef="#br0" timeOffset="1999.0397">3845 997 0,'-46'69'0,"0"23"0,0 22 15,46 0 1,23 1-1,23-1 1,46-45 0,-24 0-1,47-47 1,-47-22 0,-22-22-1,-23-24 16,-46-23-15,-68-45 0,-47-1-1,138 115 1</inkml:trace>
          <inkml:trace contextRef="#ctx0" brushRef="#br0" timeOffset="3342.7983">4714 1135 0,'-23'114'0,"0"-22"0,-22 22 16,22-22-1,23-69 1,0-23 0,0 0-1,23-115 1,22-45-1,1 46 1,-23 45 15,23 46-15,-23 46 0,45 23-1,24 91 1,-1 0-1,1 1 1,22-70 0,-22-45-1,-23-92 1,-24-91 0,-45 0-1,-23-23 1,-22 46-1,-24 45 1,69 69 0,23 23-1,91 46 1,47 0 15,22 0-15,-46-24-1,0 1 1,-68 23 0,-115-23-1,46 0 1,0-23 0,0 46-1,-23 68 1,0 0-1,23 1 17,0-24-32,0-68 15,-23-68 1,1-93 0,-24-68-1,-23-23 1,23 46-1,-22 69 1,68 91 15,23 0-15,91 46 0,46 0-1,0 23 1,-22-46-1,-24 0 1,-114 0 0</inkml:trace>
          <inkml:trace contextRef="#ctx0" brushRef="#br0" timeOffset="3592.7999">6865 997 0,'0'115'0,"-46"-24"16,24 47-1,-1-24 1,23-45 0,45-69-1,-22-46 1,23-68-1,-46 114 17</inkml:trace>
          <inkml:trace contextRef="#ctx0" brushRef="#br0" timeOffset="-1265.6331">1099 82 0,'-69'-46'0,"-68"24"0,-23 44 16,-1-44-16,24-1 16,23 46-1,45-1 1,46 24-1,92 69 1,45 68 0,69-23-1,-45 23 17,-47-46-32,-45-22 15,-46-47 1,-92 1-1,-22-69 17,-69-23-17,0-23 1,23 0 0,68 1-1,46 45 1,115 23-1,114-1 1,69-22 0,-252 0-1</inkml:trace>
          <inkml:trace contextRef="#ctx0" brushRef="#br0" timeOffset="-765.6299">1030 1020 0,'0'46'0,"23"23"15,46 22-15,22-22 0,1-23 16,22-46-1,-45 0 1,-46-23 0,22-92-1,-22 1 17,-46-23-17,-45 22 1,-24 24-1,1 45 1,-24 115 0,47-24-1,45 47 1,46 68 0,91 0-1,46-91 1,23-115-1,-45 0 1,-24-91 0,-114 137-1</inkml:trace>
          <inkml:trace contextRef="#ctx0" brushRef="#br0" timeOffset="4983.4338">-984-124 0,'23'0'0,"-23"-23"0,-23 69 15,-22 0-15,45-23 0,0 0 0,0 0 16,0-1-16,0-22 0,0 0 16,0 0-1,0 0 1,0 0 0,0 0-1,0 0 1,0 23-1,0 23 1,23 23 0,-1-1-1,24 1 1,23 23 0,-1-24-1,24 24 1,-23-47-1,22 1 1,-45 0 15,0-46-15,-23 23 0,-23-46-1,45 23 1,1 0-1,0 0 1,0 0 0,-23 0-1,-23-23 1,0 23 0,0 0-1,0 0 1,0 0-1,0-23 1,22-45 0,-22 68-1</inkml:trace>
        </inkml:traceGroup>
      </inkml:traceGroup>
    </inkml:traceGroup>
  </inkml:traceGroup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9:15.957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F43BB2F6-7E1E-4FEF-82D6-0D8A3893ED6C}" emma:medium="tactile" emma:mode="ink">
          <msink:context xmlns:msink="http://schemas.microsoft.com/ink/2010/main" type="inkDrawing" rotatedBoundingBox="4006,6310 22240,6813 21939,17717 3706,17214" hotPoints="4356,6341 22072,7208 21592,17006 3876,16139" semanticType="enclosure" shapeName="Rectangle">
            <msink:sourceLink direction="with" ref="{332C9BA5-E5C2-43CF-B843-308043ACD6E6}"/>
            <msink:destinationLink direction="with" ref="{84910D63-8688-4980-B94B-BBBB1B3BBF56}"/>
            <msink:destinationLink direction="with" ref="{CFD84D40-36CB-4037-A7F3-918C53950D92}"/>
            <msink:destinationLink direction="with" ref="{59792105-7CFF-4DDD-9AD4-F9DE3C683AF7}"/>
            <msink:destinationLink direction="with" ref="{9B22C851-A153-49DD-BAF4-ECF11E6E5AD3}"/>
            <msink:destinationLink direction="with" ref="{5BDEC64C-2051-46CF-BC79-42474E44DB32}"/>
            <msink:destinationLink direction="with" ref="{9FC25BC2-A59A-4879-9EA7-8BD887646220}"/>
            <msink:destinationLink direction="with" ref="{31F32299-8915-4950-9561-6A98FB9A9CE7}"/>
          </msink:context>
        </emma:interpretation>
      </emma:emma>
    </inkml:annotationXML>
    <inkml:trace contextRef="#ctx0" brushRef="#br0">3279-1724 0,'206'0'0,"69"-23"0,68 46 15,69 0 1,69 0-1,68 0 1,23 0 0,69 23-1,22-23 1,69-1 0,1 1-1,45 23 1,23-23-1,-23 23 1,23 22 15,-1-22-15,1 23 0,-46-23-1,-22-1 16,-24-22-31,-22 23 16,-47-23 0,-45 23-1,-68-1 1,-47-22 0,-68 0-1,-69-23 1,-68-23-1,-92 23 17,-69 0-17,-45 0-15,-46 23 16,-23 23 15,23 91-15,-23 23-1,23 69 1,22 46 0,-22 68-1,23 69 1,23 91 0,-24 1-1,24 68 1,-23 46-1,22 22 1,1 47 0,-46 22-1,23-22 17,-46-1-32,0-22 15,-46-92 16,23-23-31,0-68 16,0-92 15,0-92-15,23-91 0,-22-92-1,22-68 16,-23-46-31,-23 0 16,-23 0 0,-22-46-1,-69-22 17,-23-1-32,-23 1 15,-69 22 1,-68 0-1,-1 46 17,-296-69-17,136 24 1,-45-47 0,-69 1-1,-22-1 1,-70 23-1,24 1 1,-47-24 0,-22 1 15,-23 22-15,0 0-16,23 1 31,0-1-31,0 0 15,46 1 1,22-1 0,1 0-1,22-22 17,23 91-17,69-46 1,23-23-1,91 24 1,46-1 0,92-23-1,23 24 1,22-24 0,69 46-1,46 0 1,114 0-1,23 23 1,23 0 0,115-23 15,68 23-15,-183 0-16</inkml:trace>
    <inkml:trace contextRef="#ctx0" brushRef="#br1" timeOffset="22572.4254">7055-1518 0,'0'23'0,"-23"69"16,23 22-16,-23 23 0,0 46 16,23 23-1,0 46 1,0 0-1,0 45 1,0 47 0,0-1-1,0 23 1,0 23 0,0 23 15,23 23-16,-23-24 1,0 1 0,0 0-1,0-23 1,0 23 0,23-46-1,-46 0 1,23-22-1,0-47 1,0 1 0,0-24-1,0-22 1,-23-23 0,46-46-1,-46-23 1,23 0-1,0-45 1,0-47 0,0 1 15,0 0-15,-22-47-1,22 24 1,0-23-1,0-23 1,0 0 0,0 23-1,0-23 1,0 0 15,0 23-15,0 23-1,0-1 1,0 1 0,0-23-1,0 0 1,0-23 0,0 0-1,0-46 1,45-45-1,-45 91 1</inkml:trace>
  </inkml:traceGroup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03.822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1FF42BA3-D1C5-4168-9C2A-5BA1A898E530}" emma:medium="tactile" emma:mode="ink">
          <msink:context xmlns:msink="http://schemas.microsoft.com/ink/2010/main" type="inkDrawing" rotatedBoundingBox="7932,14111 8553,14863 8099,15238 7478,14485" semanticType="callout" shapeName="Other">
            <msink:sourceLink direction="to" ref="{A03CF0C1-01A5-470B-A0E4-3B7F4F30D12A}"/>
            <msink:sourceLink direction="to" ref="{EC74EFAB-4F0B-49DE-8791-9B662F5EC415}"/>
          </msink:context>
        </emma:interpretation>
      </emma:emma>
    </inkml:annotationXML>
    <inkml:trace contextRef="#ctx0" brushRef="#br0">961-2366 0,'-45'-46'16,"-24"23"-16,0 0 0,1 69 0,-1 23 15,46 45-15,0 23 16,69 1-1,46-1 1,68-23 0,0-45-1,0-69 1,-45-23 15,-47-68-15,-68-24-1,-68-22 1,-47-23 0,-45 45-1,23 69 1,22 46 0,47 46-1,45 69 1,46 22-1,91 23 1,69 0 0,-23-91-1,-91-46 1,-23-92 0,-46-91-1,-92 0 1,-45 23 15,0 68-15,-24 92 15,161-23-31</inkml:trace>
  </inkml:traceGroup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06.93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EC74EFAB-4F0B-49DE-8791-9B662F5EC415}" emma:medium="tactile" emma:mode="ink">
          <msink:context xmlns:msink="http://schemas.microsoft.com/ink/2010/main" type="inkDrawing" rotatedBoundingBox="3896,7820 7971,14509 7825,14599 3750,7909" semanticType="callout" shapeName="Other">
            <msink:sourceLink direction="with" ref="{DC4993EC-AE90-4B1B-9CCE-03323C6AFC50}"/>
            <msink:sourceLink direction="with" ref="{90FA023B-060B-4E09-BA05-6BD289CF9EC1}"/>
            <msink:destinationLink direction="to" ref="{1FF42BA3-D1C5-4168-9C2A-5BA1A898E530}"/>
          </msink:context>
        </emma:interpretation>
      </emma:emma>
    </inkml:annotationXML>
    <inkml:trace contextRef="#ctx0" brushRef="#br0">2547-191 0,'23'46'0,"0"0"16,46 46-16,-1 22 0,24 23 15,45 23 17,23 69-32,0 23 15,46 23 16,0 68-15,46 23-16,0 23 31,-1 23-15,24 23 0,-23-1-1,-1 47 1,1-46-1,0 22 1,0-22 0,-24-46-1,-67-91 32,-47-70-47,-22-67 0,-70-70 16,-22-114-1,-45-137 1,-1-114 0,46 274-1</inkml:trace>
  </inkml:traceGroup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07.6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C4993EC-AE90-4B1B-9CCE-03323C6AFC50}" emma:medium="tactile" emma:mode="ink">
          <msink:context xmlns:msink="http://schemas.microsoft.com/ink/2010/main" type="inkDrawing" rotatedBoundingBox="7667,15056 7724,7870 8084,7873 8026,15058" semanticType="verticalRange" shapeName="Other">
            <msink:sourceLink direction="with" ref="{332C9BA5-E5C2-43CF-B843-308043ACD6E6}"/>
            <msink:destinationLink direction="with" ref="{9BD8AD9F-8E33-4DB0-96BC-43B932FAFCD0}"/>
            <msink:destinationLink direction="with" ref="{A27851ED-12DF-4D9F-B19F-8D1952A2D9DD}"/>
            <msink:destinationLink direction="with" ref="{EC74EFAB-4F0B-49DE-8791-9B662F5EC415}"/>
          </msink:context>
        </emma:interpretation>
      </emma:emma>
    </inkml:annotationXML>
    <inkml:trace contextRef="#ctx0" brushRef="#br0">221 0 0,'0'22'0,"23"47"0,-23 91 0,-46 69 16,-23 46 0,24 22-1,-1 24 1,23 22 15,23 69-31,0 68 16,0 47-1,23-1 1,-46 23 0,46 23-1,-23-46 1,0 1-1,23-47 1,-23-68 0,0-114 15,23-138-15,0-160-1,68-160 1,46-184-1,-137 344 1</inkml:trace>
  </inkml:traceGroup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08.30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A27851ED-12DF-4D9F-B19F-8D1952A2D9DD}" emma:medium="tactile" emma:mode="ink">
          <msink:context xmlns:msink="http://schemas.microsoft.com/ink/2010/main" type="inkDrawing" rotatedBoundingBox="7845,14784 10663,8078 10874,8166 8057,14873" semanticType="callout" shapeName="Other">
            <msink:sourceLink direction="with" ref="{90FA023B-060B-4E09-BA05-6BD289CF9EC1}"/>
            <msink:sourceLink direction="with" ref="{DC4993EC-AE90-4B1B-9CCE-03323C6AFC50}"/>
          </msink:context>
        </emma:interpretation>
      </emma:emma>
    </inkml:annotationXML>
    <inkml:trace contextRef="#ctx0" brushRef="#br0">2746 0 0,'0'183'0,"-46"45"16,-68 47-1,-24 23 1,1 22 15,-23 46-31,-23 23 16,23 46-1,-23 45 17,0-22-32,-46 45 15,0 1 16,23-1-15,-23-22 0,46-69-1,0-46 1,69-92 0,45-91-1,46-114 1,115-115-1,114-160 1,-206 206 15</inkml:trace>
  </inkml:traceGroup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09.04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BD8AD9F-8E33-4DB0-96BC-43B932FAFCD0}" emma:medium="tactile" emma:mode="ink">
          <msink:context xmlns:msink="http://schemas.microsoft.com/ink/2010/main" type="inkDrawing" rotatedBoundingBox="7877,14516 14030,8244 14243,8454 8091,14725" semanticType="callout" shapeName="Other">
            <msink:sourceLink direction="with" ref="{DC4993EC-AE90-4B1B-9CCE-03323C6AFC50}"/>
            <msink:sourceLink direction="with" ref="{5BDEC64C-2051-46CF-BC79-42474E44DB32}"/>
          </msink:context>
        </emma:interpretation>
      </emma:emma>
    </inkml:annotationXML>
    <inkml:trace contextRef="#ctx0" brushRef="#br0">6221 0 0,'-69'91'0,"-68"47"0,-69-1 15,-69 46 1,-22 46 15,-24 22-31,-22 24 16,-23 68-1,0 46 1,0 23 0,-23 0-1,0 23 1,0 22 0,0-45-1,22 23 1,1-46-1,46-46 1,45-45 15,24-69-15,68-69 0,45-46-1,93-68 1,136-92-1,115-68 1,-206 114 0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59:55.227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095A0473-9461-45B2-8C3B-B4B70A8F86EC}" emma:medium="tactile" emma:mode="ink">
          <msink:context xmlns:msink="http://schemas.microsoft.com/ink/2010/main" type="inkDrawing" rotatedBoundingBox="2584,5057 29086,5469 29077,6080 2575,5668" semanticType="underline" shapeName="Other"/>
        </emma:interpretation>
      </emma:emma>
    </inkml:annotationXML>
    <inkml:trace contextRef="#ctx0" brushRef="#br0">0 0 0,'92'46'16,"45"-23"-16,92 0 0,23 22 15,91-22 1,23 0 0,69 23-1,68 0 1,46-24-1,46 24 1,23 0 15,46 0-15,-24 0 0,1-1-1,23-22 1,22 23-1,1-23 1,22 23 0,0-24-1,-45 1 1,23 0 0,-24 23-1,47-23 1,-1-23-1,0 23 1,1-23 0,-24-23-1,24 23 1,22 0 0,-23 0 15,23 0-16,-45 0 1,-1-46 0,-22 23-1,0 0 1,-1 0 0,-22 1-1,-46-1 1,-23 23-1,-69-23 1,1 23 0,-24 0 15,1-23-31,-46 46 16,-69-46-1,-92 23 1,-91 0 15,-68 0-15,-69 0-1,-46-23 1,0 23 0,-92-23-1,-160-45 1,252 68-1</inkml:trace>
  </inkml:traceGroup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09.826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0369E365-4125-4CAA-A913-D9C595D404FF}" emma:medium="tactile" emma:mode="ink">
          <msink:context xmlns:msink="http://schemas.microsoft.com/ink/2010/main" type="inkDrawing" rotatedBoundingBox="8220,14206 17075,8781 17123,8860 8268,14284" semanticType="callout" shapeName="Other">
            <msink:sourceLink direction="with" ref="{5BDEC64C-2051-46CF-BC79-42474E44DB32}"/>
            <msink:sourceLink direction="with" ref="{609C5CB6-DA3D-4820-8010-058B87642F30}"/>
          </msink:context>
        </emma:interpretation>
      </emma:emma>
    </inkml:annotationXML>
    <inkml:trace contextRef="#ctx0" brushRef="#br0">8856 0 0,'-229'137'0,"-23"0"16,-22 46-1,-69 23 1,-46 46-1,-23 23 17,-46 22-32,-23 24 15,-45-1 17,-69 23-17,-46 23 1,-22 23-1,-1-23 1,46 23 0,23-22-1,69-1 1,91-69 0,92-91-1,69-69 1,136-68-1,161-92 1,160-68 0,-183 91-1</inkml:trace>
  </inkml:traceGroup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10.74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9FC25BC2-A59A-4879-9EA7-8BD887646220}" emma:medium="tactile" emma:mode="ink">
          <msink:context xmlns:msink="http://schemas.microsoft.com/ink/2010/main" type="inkDrawing" rotatedBoundingBox="8951,14997 20877,9187 21006,9451 9080,15261" semanticType="callout" shapeName="Other">
            <msink:sourceLink direction="with" ref="{7191647E-49A7-4768-B40D-B3CED8B7E50C}"/>
            <msink:sourceLink direction="with" ref="{F43BB2F6-7E1E-4FEF-82D6-0D8A3893ED6C}"/>
          </msink:context>
        </emma:interpretation>
      </emma:emma>
    </inkml:annotationXML>
    <inkml:trace contextRef="#ctx0" brushRef="#br0">12014 0 0,'-160'68'16,"-46"-22"-16,-115 45 0,-68 47 15,-45 22 1,-24 23-1,-114 46 1,-46 68 0,-46 69-1,-45 46 17,-23-23-17,0 0 1,-390 161 31,24-1-47,320-137 15,69-46 1,68-69 0,92-68-1,91-46 1,92-23-1,68-45 1,298-115 0</inkml:trace>
  </inkml:traceGroup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18.250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332C9BA5-E5C2-43CF-B843-308043ACD6E6}" emma:medium="tactile" emma:mode="ink">
          <msink:context xmlns:msink="http://schemas.microsoft.com/ink/2010/main" type="writingRegion" rotatedBoundingBox="7803,11830 8214,11830 8214,12311 7803,12311">
            <msink:destinationLink direction="with" ref="{DC4993EC-AE90-4B1B-9CCE-03323C6AFC50}"/>
            <msink:destinationLink direction="with" ref="{F43BB2F6-7E1E-4FEF-82D6-0D8A3893ED6C}"/>
          </msink:context>
        </emma:interpretation>
      </emma:emma>
    </inkml:annotationXML>
    <inkml:traceGroup>
      <inkml:annotationXML>
        <emma:emma xmlns:emma="http://www.w3.org/2003/04/emma" version="1.0">
          <emma:interpretation id="{8109DC10-B7A0-4496-82D3-ECA0A6014CD7}" emma:medium="tactile" emma:mode="ink">
            <msink:context xmlns:msink="http://schemas.microsoft.com/ink/2010/main" type="paragraph" rotatedBoundingBox="7803,11830 8214,11830 8214,12311 7803,1231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66186AA-D503-4AE3-B9DA-7EE5EB0609FC}" emma:medium="tactile" emma:mode="ink">
              <msink:context xmlns:msink="http://schemas.microsoft.com/ink/2010/main" type="line" rotatedBoundingBox="7803,11830 8214,11830 8214,12311 7803,12311"/>
            </emma:interpretation>
          </emma:emma>
        </inkml:annotationXML>
        <inkml:traceGroup>
          <inkml:annotationXML>
            <emma:emma xmlns:emma="http://www.w3.org/2003/04/emma" version="1.0">
              <emma:interpretation id="{609C5CB6-DA3D-4820-8010-058B87642F30}" emma:medium="tactile" emma:mode="ink">
                <msink:context xmlns:msink="http://schemas.microsoft.com/ink/2010/main" type="inkWord" rotatedBoundingBox="7803,11830 8214,11830 8214,12311 7803,12311">
                  <msink:destinationLink direction="with" ref="{0369E365-4125-4CAA-A913-D9C595D404FF}"/>
                </msink:context>
              </emma:interpretation>
              <emma:one-of disjunction-type="recognition" id="oneOf0">
                <emma:interpretation id="interp0" emma:lang="it-IT" emma:confidence="0">
                  <emma:literal>Q</emma:literal>
                </emma:interpretation>
                <emma:interpretation id="interp1" emma:lang="it-IT" emma:confidence="0">
                  <emma:literal>.</emma:literal>
                </emma:interpretation>
                <emma:interpretation id="interp2" emma:lang="it-IT" emma:confidence="0">
                  <emma:literal>a</emma:literal>
                </emma:interpretation>
                <emma:interpretation id="interp3" emma:lang="it-IT" emma:confidence="0">
                  <emma:literal>@</emma:literal>
                </emma:interpretation>
                <emma:interpretation id="interp4" emma:lang="it-IT" emma:confidence="0">
                  <emma:literal>p</emma:literal>
                </emma:interpretation>
              </emma:one-of>
            </emma:emma>
          </inkml:annotationXML>
          <inkml:trace contextRef="#ctx0" brushRef="#br0">300 301 0,'46'23'0,"-23"0"0,-46-1 0,0 1 16,46-46-16,0 1 0,-23-24 0,23 23 15,-23 0-15,0-23 0,-23 23 0,0-22 16,0-1-16,-23 0 0,-23 23 16,1 0-16,22 23 15,0 23 1,1 23 0,45 46-1,45-1 1,47 1-1,-1-1 1,-22-45 0,0-46-1,-24-23 17,-45-23-32,0-22 31,-22-1-31,-24 23 15,0 0 32,0 69-47,23 0 16,69 46 0,91-69-1,-137 0 1</inkml:trace>
        </inkml:traceGroup>
      </inkml:traceGroup>
    </inkml:traceGroup>
  </inkml:traceGroup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0:25.406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2DA2826-5185-460A-9359-1DE57B250CE1}" emma:medium="tactile" emma:mode="ink">
          <msink:context xmlns:msink="http://schemas.microsoft.com/ink/2010/main" type="writingRegion" rotatedBoundingBox="24352,8502 24433,15550 22771,15569 22691,8521"/>
        </emma:interpretation>
      </emma:emma>
    </inkml:annotationXML>
    <inkml:traceGroup>
      <inkml:annotationXML>
        <emma:emma xmlns:emma="http://www.w3.org/2003/04/emma" version="1.0">
          <emma:interpretation id="{96397765-A377-4AF9-B241-32DBB00CF22B}" emma:medium="tactile" emma:mode="ink">
            <msink:context xmlns:msink="http://schemas.microsoft.com/ink/2010/main" type="paragraph" rotatedBoundingBox="24352,8502 24433,15550 22771,15569 22691,8521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CD9AF4E-FCEF-44A6-9E5C-B74C1A366952}" emma:medium="tactile" emma:mode="ink">
              <msink:context xmlns:msink="http://schemas.microsoft.com/ink/2010/main" type="line" rotatedBoundingBox="24352,8502 24433,15550 22771,15569 22691,8521"/>
            </emma:interpretation>
          </emma:emma>
        </inkml:annotationXML>
        <inkml:traceGroup>
          <inkml:annotationXML>
            <emma:emma xmlns:emma="http://www.w3.org/2003/04/emma" version="1.0">
              <emma:interpretation id="{7191647E-49A7-4768-B40D-B3CED8B7E50C}" emma:medium="tactile" emma:mode="ink">
                <msink:context xmlns:msink="http://schemas.microsoft.com/ink/2010/main" type="inkWord" rotatedBoundingBox="24352,8502 24433,15550 22771,15569 22691,8521">
                  <msink:destinationLink direction="with" ref="{9FC25BC2-A59A-4879-9EA7-8BD887646220}"/>
                  <msink:destinationLink direction="with" ref="{9B22C851-A153-49DD-BAF4-ECF11E6E5AD3}"/>
                </msink:context>
              </emma:interpretation>
              <emma:one-of disjunction-type="recognition" id="oneOf0">
                <emma:interpretation id="interp0" emma:lang="it-IT" emma:confidence="0">
                  <emma:literal>:</emma:literal>
                </emma:interpretation>
                <emma:interpretation id="interp1" emma:lang="it-IT" emma:confidence="0">
                  <emma:literal>!</emma:literal>
                </emma:interpretation>
                <emma:interpretation id="interp2" emma:lang="it-IT" emma:confidence="0">
                  <emma:literal>?</emma:literal>
                </emma:interpretation>
                <emma:interpretation id="interp3" emma:lang="it-IT" emma:confidence="0">
                  <emma:literal>}</emma:literal>
                </emma:interpretation>
                <emma:interpretation id="interp4" emma:lang="it-IT" emma:confidence="0">
                  <emma:literal>2</emma:literal>
                </emma:interpretation>
              </emma:one-of>
            </emma:emma>
          </inkml:annotationXML>
          <inkml:trace contextRef="#ctx0" brushRef="#br0">0 698 0,'115'0'16,"-47"0"-16,-22-23 0,46-46 16,-1 1-1,1-1 1,-24-23-1,24-22 1,-23 22 0,-24 92-1,-22-68 1,0 45 0,-23 0-1,0-46 1,0 138-1,0-46 1,0 0 0,0 23-1,0-69 1,-23 91 0,0 24-1,0-1 1,-22 47 15,45-24-15,23 23-1,45 1 1,24-24 0,22 23-1,-45-22 1,-69-69-1,-46-24 1,-91 1 0,22-23-1,1 0 1,45-23 15,46 23-15,23 23-1,69-23 1,137 46 0,69 23-1,-24-1 1,-91-45 0,-45-23-1,-92-23 1,-23-45-1,0 68 1</inkml:trace>
          <inkml:trace contextRef="#ctx0" brushRef="#br0" timeOffset="703.1295">527 3306 0,'0'-23'0,"45"1"0,24-24 16,68 46-16,46 46 0,-22 68 15,-116-45 1,-22-1 0,-69 24-1,-68-1 1,-46 1 15,-23 22-31,45-22 16,116-1 15,44-22-15,70 0-1,91 45 1,0-22-1,0-24 1,-91-45 0,-47 0-1,-45-46 17,-45 0-32,45 23 15</inkml:trace>
          <inkml:trace contextRef="#ctx0" brushRef="#br0" timeOffset="1468.7594">298 5732 0,'595'160'0,"-481"-91"15,-68-1 17,-92-22-17,-45 0 1,-70 0-1,1-23 1,69-1 0,68 1-1,69 46 1,114 45 0,46 47-1,-23 22 1,-92-23-1,-91-114 1,-91-1 0,-115-22-1,-23-23 1,-46-23 0,161-45-1,114 68 1</inkml:trace>
        </inkml:traceGroup>
      </inkml:traceGroup>
    </inkml:traceGroup>
  </inkml:traceGroup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7:47.02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25F89E3E-8890-4117-A852-73F4A403BF13}" emma:medium="tactile" emma:mode="ink">
          <msink:context xmlns:msink="http://schemas.microsoft.com/ink/2010/main" type="inkDrawing" rotatedBoundingBox="4384,13430 4515,2401 4691,2403 4561,13432" semanticType="verticalRange" shapeName="Line">
            <msink:sourceLink direction="with" ref="{CD005C03-4C01-40BE-9445-8EFC3A6BE07E}"/>
          </msink:context>
        </emma:interpretation>
      </emma:emma>
    </inkml:annotationXML>
    <inkml:trace contextRef="#ctx0" brushRef="#br0">115-2585 0,'0'22'0,"22"70"0,-44 68 15,22 69-15,-23 91 16,-23 47 0,23 44-1,-23 93 1,0 22 0,46 23-1,0 23 1,23 0-1,-23 46 1,0 23 0,0 46 15,-23-1-31,1 23 31,-1 46-15,23-114-1,23-46 1,-1-114 0,24-69-1,-23-138 1,-23-114 0,0-114-1,-23-69 1,0-251-1,23 274 1</inkml:trace>
  </inkml:traceGroup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8:04.948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AD7E7755-D59E-4770-AD88-7A64DCD6D0F9}" emma:medium="tactile" emma:mode="ink">
          <msink:context xmlns:msink="http://schemas.microsoft.com/ink/2010/main" type="writingRegion" rotatedBoundingBox="2963,822 2697,4408 1371,4309 1637,723"/>
        </emma:interpretation>
      </emma:emma>
    </inkml:annotationXML>
    <inkml:traceGroup>
      <inkml:annotationXML>
        <emma:emma xmlns:emma="http://www.w3.org/2003/04/emma" version="1.0">
          <emma:interpretation id="{398168EF-F153-4616-ACD1-B5DEF14FA172}" emma:medium="tactile" emma:mode="ink">
            <msink:context xmlns:msink="http://schemas.microsoft.com/ink/2010/main" type="paragraph" rotatedBoundingBox="2963,822 2697,4408 1371,4309 1637,72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8439D82D-02A3-4BDB-B624-B342297938E2}" emma:medium="tactile" emma:mode="ink">
              <msink:context xmlns:msink="http://schemas.microsoft.com/ink/2010/main" type="line" rotatedBoundingBox="2963,822 2697,4408 1371,4309 1637,723"/>
            </emma:interpretation>
          </emma:emma>
        </inkml:annotationXML>
        <inkml:traceGroup>
          <inkml:annotationXML>
            <emma:emma xmlns:emma="http://www.w3.org/2003/04/emma" version="1.0">
              <emma:interpretation id="{586B83D8-8A6D-4F5D-A1B7-DF21AF39E61C}" emma:medium="tactile" emma:mode="ink">
                <msink:context xmlns:msink="http://schemas.microsoft.com/ink/2010/main" type="inkWord" rotatedBoundingBox="2963,822 2697,4408 1371,4309 1637,723"/>
              </emma:interpretation>
              <emma:one-of disjunction-type="recognition" id="oneOf0">
                <emma:interpretation id="interp0" emma:lang="it-IT" emma:confidence="0">
                  <emma:literal>AN</emma:literal>
                </emma:interpretation>
                <emma:interpretation id="interp1" emma:lang="it-IT" emma:confidence="0">
                  <emma:literal>EN</emma:literal>
                </emma:interpretation>
                <emma:interpretation id="interp2" emma:lang="it-IT" emma:confidence="0">
                  <emma:literal>NA</emma:literal>
                </emma:interpretation>
                <emma:interpretation id="interp3" emma:lang="it-IT" emma:confidence="0">
                  <emma:literal>EDN</emma:literal>
                </emma:interpretation>
                <emma:interpretation id="interp4" emma:lang="it-IT" emma:confidence="0">
                  <emma:literal>EUN</emma:literal>
                </emma:interpretation>
              </emma:one-of>
            </emma:emma>
          </inkml:annotationXML>
          <inkml:trace contextRef="#ctx0" brushRef="#br0">-2631-6636 0,'0'22'0,"22"93"0,24 91 15,-46 23 1,0-1 0,0-22-1,0-68 1,0-24-1,0-91 1,0-23 0,0 0-1,0-114 1,0-184 0,0 69-1,-23 69 1,23 23-1,-23 45 1,23 47 0,0 22-1,0 23 1,46 68 0,23 47-1,22 45 16,24 0-15,45 46 0,-23-92-1,23-22 1,-45-69 0,-46-46-1,-24 0 1,-22-114-1,-23-92 1,0 23 0,-23 23-1,0 46 1,-22 45 0,22 23-1,23 24 1,0 22-1,0 46 1,23 45 0,0-45-1,-23-23 1</inkml:trace>
          <inkml:trace contextRef="#ctx0" brushRef="#br0" timeOffset="671.8793">-2334-4691 0,'0'91'0,"-46"24"0,0-1 16,-22 69-1,22 0 1,-23 69 0,1-69-1,22-46 1,0-22-1,23-47 1,23-45 0,46-46-1,23-114 17,22-138-17,-91 275 1</inkml:trace>
          <inkml:trace contextRef="#ctx0" brushRef="#br0" timeOffset="1062.5068">-2426-4600 0,'92'69'16,"-23"68"-16,-1 46 15,1 0 1,22 23 0,1 0-1,0-23 1,22 23-1,-45-114 1,-69-69 0,0-23-1,-23 0 1,-92-69 0,1-23 15,-69 24-16,183 68-15</inkml:trace>
          <inkml:trace contextRef="#ctx0" brushRef="#br0" timeOffset="1312.5084">-2998-3181 0,'69'0'0,"68"23"0,46-23 0,-22 0 16,-70 0 0,-22 0-1,-69-23 1,0 23-1</inkml:trace>
        </inkml:traceGroup>
      </inkml:traceGroup>
    </inkml:traceGroup>
  </inkml:traceGroup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8:18.664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88FF276-312D-4624-B14D-5E935DAA64D0}" emma:medium="tactile" emma:mode="ink">
          <msink:context xmlns:msink="http://schemas.microsoft.com/ink/2010/main" type="inkDrawing" rotatedBoundingBox="24759,8512 26376,9862 25554,10847 23936,9496" semanticType="callout" shapeName="Other">
            <msink:sourceLink direction="with" ref="{28903139-D532-476A-BF70-941FB5B8773D}"/>
            <msink:sourceLink direction="with" ref="{37818F61-2833-42FC-87C2-3360C558E372}"/>
          </msink:context>
        </emma:interpretation>
      </emma:emma>
    </inkml:annotationXML>
    <inkml:trace contextRef="#ctx0" brushRef="#br0">277 0 0,'-23'115'16,"-23"45"-16,-45 69 0,22 22 15,46-22 16,0-23-31,46-46 32,23-22-32,22-70 15,47-22 1,45-23 15,46 0-15,23-23-1,0 0 1,-23 0 0,-23 23-1,-69-23 1,-68 0 0,-46 0-1,-46 23 1,-45-46-1,-47-46 1,138 69 0</inkml:trace>
  </inkml:traceGroup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8:19.201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37818F61-2833-42FC-87C2-3360C558E372}" emma:medium="tactile" emma:mode="ink">
          <msink:context xmlns:msink="http://schemas.microsoft.com/ink/2010/main" type="inkDrawing" rotatedBoundingBox="24613,8407 25686,8600 25672,8682 24598,8489" shapeName="Other">
            <msink:destinationLink direction="with" ref="{388FF276-312D-4624-B14D-5E935DAA64D0}"/>
          </msink:context>
        </emma:interpretation>
      </emma:emma>
    </inkml:annotationXML>
    <inkml:trace contextRef="#ctx0" brushRef="#br0">117-23 0,'320'-22'0,"-46"67"15,-22 1 1,-92 23-1,-91-23 1,-69-69 0,0 23 15</inkml:trace>
  </inkml:traceGroup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8:18.982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28903139-D532-476A-BF70-941FB5B8773D}" emma:medium="tactile" emma:mode="ink">
          <msink:context xmlns:msink="http://schemas.microsoft.com/ink/2010/main" type="inkDrawing" rotatedBoundingBox="24568,9053 25576,9121 25556,9412 24549,9344" shapeName="Other">
            <msink:destinationLink direction="with" ref="{388FF276-312D-4624-B14D-5E935DAA64D0}"/>
          </msink:context>
        </emma:interpretation>
      </emma:emma>
    </inkml:annotationXML>
    <inkml:trace contextRef="#ctx0" brushRef="#br0">71 778 0,'183'-23'0,"0"46"0,23 0 15,-23 23 16,-46 0-15,-45-46 0,-69-46-1,-92-46 1,-68-68 0,137 160-1</inkml:trace>
  </inkml:traceGroup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7:49.304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808080"/>
      <inkml:brushProperty name="fitToCurve" value="1"/>
    </inkml:brush>
  </inkml:definitions>
  <inkml:traceGroup>
    <inkml:annotationXML>
      <emma:emma xmlns:emma="http://www.w3.org/2003/04/emma" version="1.0">
        <emma:interpretation id="{D4292DC6-7D05-410A-993C-34BADFA20459}" emma:medium="tactile" emma:mode="ink">
          <msink:context xmlns:msink="http://schemas.microsoft.com/ink/2010/main" type="inkDrawing" rotatedBoundingBox="4423,2390 23033,1747 23455,13949 4845,14592" hotPoints="23066,2626 22697,13709 5494,13136 5863,2053" semanticType="enclosure" shapeName="Rectangle">
            <msink:sourceLink direction="with" ref="{E39EDE78-C2E0-4CAF-92A2-165905D0EF0F}"/>
            <msink:sourceLink direction="with" ref="{99B98625-983D-4122-98F1-429D1F2CDCA9}"/>
            <msink:sourceLink direction="with" ref="{6473B2C7-6AA0-4E9B-B4EA-2CDD4CFD981F}"/>
          </msink:context>
        </emma:interpretation>
      </emma:emma>
    </inkml:annotationXML>
    <inkml:trace contextRef="#ctx0" brushRef="#br0">1510-2654 0,'298'0'15,"-1"0"-15,69 0 16,46 0 0,69 0-1,-1 0 1,47 0-1,22 0 17,46 0-17,46 0 1,320 0 15,46 0-15,-298 0-1,23-23 1,0 23 0,24 0-1,-24 23 1,0 0 0,-45 0-1,-24 0 1,-45-23-1,0 0 1,-23-23 0,-69 0-1,-68 23 1,-69-23 0,-46 23-1,-46 0 1,-68 23 15,-46 0-15,-45 0-1,-47-1 1,-22 24 0,-23 23-1,-1 45 1,-45 24-1,-22 68 1,22 22 0,-46 93-1,23-1 1,0 69 0,23 69-1,-23 45 1,23 46-1,0 23 1,23 69 0,-23 69-1,0-47 1,0-22 15,-23 68-15,-23 23-1,1-45 1,-1-46 0,0-69-1,23-69 1,23-114 0,-23-91-1,46-92 1,-23-69-1,23-91 1,-23-23 0,0-23-1,0 0 1,0 0 0,0 0-1,0 0 1,0 0-1,-23 0 1,23 0 15,-23 22-15,-23-22 0,-68 23-1,-23-23 1,-23-23 15,-92 1-15,-23-1-1,-45 0 1,-46 0 0,-46 0-1,-23 0 1,-45-23-1,-24 24 1,1-1 0,-46 0-1,22 23 1,-45-23 0,0 23-1,0-23 1,-23 23-1,0-23 17,-23 23-17,0-23 1,24 23 0,-24 0-1,23-23 1,0 0-1,0 1 1,0-1 0,23-23-1,0 23 1,45 0 0,1 23-1,46 0 1,45 0-1,46 0 1,68-23 0,70 92-1,68-69 1,68-23 0,69 23 15,-22 0-16,-24 23 1,47-46 0,45 23-1</inkml:trace>
    <inkml:trace contextRef="#ctx0" brushRef="#br1" timeOffset="20671.0402">69 3135 0,'23'23'0,"22"-46"0,47 46 0,22-46 16,47 23-16,22 0 15,23 0 1,45 0 0,1 0-1,45 0 1,1 23 0,22-23-1,1 0 1,22 23-1,23 0 1,-23-23 0,-22 23-1,22 0 17,23 0-17,-23-1 1,0 1-1,24 0 1,-1 0 0,-23-23-1,46 23 1,-23 0 0,0 0-1,0 0 1,-22 0-1,45 22 1,-46-22 0,23 0 15,-23 23-31,0-23 16,1 0-1,-1 0 1,0-1-1,-22 1 1,-1 0 0,0 0 15,1 0-15,-1 0-1,23 0 1,-45 0-1,-24-1 1,24 1 0,-24 0-1,1 0 1,22 0 0,-45 0-1,0 0 1,-23-23-1,0 23 1,-1 0 0,-22-1-1,23 1 1,-23 0 0,-23 0-1,0 0 16,0 0-15,-23 0 0,24 0-1,-24-1 1,-23 24 0,23-92-1,-45 69 1,-24 0-1,1-23 1,-47 0 0,1 23 15,-23-23-15,-23 0-1,0 0 1,0 0-1,0 0 1,0 0 0,0 0-1,-23-23 1,-114 23 0,137 0-1</inkml:trace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09:59:56.149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2BF746B-72EF-451D-8BA9-18F4F1852292}" emma:medium="tactile" emma:mode="ink">
          <msink:context xmlns:msink="http://schemas.microsoft.com/ink/2010/main" type="writingRegion" rotatedBoundingBox="5658,4285 3285,5647 1918,3266 4292,1903"/>
        </emma:interpretation>
      </emma:emma>
    </inkml:annotationXML>
    <inkml:traceGroup>
      <inkml:annotationXML>
        <emma:emma xmlns:emma="http://www.w3.org/2003/04/emma" version="1.0">
          <emma:interpretation id="{8E1F193E-E704-491B-845E-A7A1770C59E7}" emma:medium="tactile" emma:mode="ink">
            <msink:context xmlns:msink="http://schemas.microsoft.com/ink/2010/main" type="paragraph" rotatedBoundingBox="5658,4285 3285,5647 1918,3266 4292,19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D07BE8A6-390B-413C-94D8-397718BFCC2D}" emma:medium="tactile" emma:mode="ink">
              <msink:context xmlns:msink="http://schemas.microsoft.com/ink/2010/main" type="line" rotatedBoundingBox="5658,4285 3285,5647 1918,3266 4292,1903"/>
            </emma:interpretation>
          </emma:emma>
        </inkml:annotationXML>
        <inkml:traceGroup>
          <inkml:annotationXML>
            <emma:emma xmlns:emma="http://www.w3.org/2003/04/emma" version="1.0">
              <emma:interpretation id="{6FE34125-F726-4FF1-9324-A092AC8799A2}" emma:medium="tactile" emma:mode="ink">
                <msink:context xmlns:msink="http://schemas.microsoft.com/ink/2010/main" type="inkWord" rotatedBoundingBox="5658,4285 3285,5647 1918,3266 4292,1903"/>
              </emma:interpretation>
              <emma:one-of disjunction-type="recognition" id="oneOf0">
                <emma:interpretation id="interp0" emma:lang="it-IT" emma:confidence="0">
                  <emma:literal>15</emma:literal>
                </emma:interpretation>
                <emma:interpretation id="interp1" emma:lang="it-IT" emma:confidence="0">
                  <emma:literal>15)</emma:literal>
                </emma:interpretation>
                <emma:interpretation id="interp2" emma:lang="it-IT" emma:confidence="0">
                  <emma:literal>15,</emma:literal>
                </emma:interpretation>
                <emma:interpretation id="interp3" emma:lang="it-IT" emma:confidence="0">
                  <emma:literal>175</emma:literal>
                </emma:interpretation>
                <emma:interpretation id="interp4" emma:lang="it-IT" emma:confidence="0">
                  <emma:literal>MS</emma:literal>
                </emma:interpretation>
              </emma:one-of>
            </emma:emma>
          </inkml:annotationXML>
          <inkml:trace contextRef="#ctx0" brushRef="#br0">257 0 0,'-23'-23'0,"46"91"0,0 184 15,-69 91-15,-23 24 16,24-161 0,22-92-1,0-68 1,23-46-1,-23-23 17,0-252-32,23 275 15</inkml:trace>
          <inkml:trace contextRef="#ctx0" brushRef="#br0" timeOffset="453.1279">97-275 0,'68'-91'16,"93"68"-16,136 46 0,92-46 0,0 0 15,-69-46 16,-68 23-15,-115 69 0,-91 0-1,-23 114 1,-92 92 0,1 92-1,22 68 1,23-23-1,46-92 1,0-22 0,-23-92-1,-46-45 1,-114-70 0,0-205-1,160 160 16</inkml:trace>
          <inkml:trace contextRef="#ctx0" brushRef="#br0" timeOffset="921.8809">760 618 0,'46'-46'0,"46"23"16,22 0-16,-91 23 0,-46 0 15,-137 0 1,0 46 0,-23 0 15,45 45-16,115-45 1,69 23 0,137 22-1,46-45 1,-46 22 0,-91 1-1,-92-46 1,-46 46-1,-68-46 1,-1-1 0,1-22-1,91-22 1,114-116 15,-91 138-31</inkml:trace>
        </inkml:traceGroup>
      </inkml:traceGroup>
    </inkml:traceGroup>
  </inkml:traceGroup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8:01.526"/>
    </inkml:context>
    <inkml:brush xml:id="br0">
      <inkml:brushProperty name="width" value="0.06667" units="cm"/>
      <inkml:brushProperty name="height" value="0.06667" units="cm"/>
      <inkml:brushProperty name="color" value="#808080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fitToCurve" value="1"/>
    </inkml:brush>
    <inkml:brush xml:id="br2">
      <inkml:brushProperty name="width" value="0.06667" units="cm"/>
      <inkml:brushProperty name="height" value="0.06667" units="cm"/>
      <inkml:brushProperty name="color" value="#3165BB"/>
      <inkml:brushProperty name="fitToCurve" value="1"/>
    </inkml:brush>
    <inkml:brush xml:id="br3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D005C03-4C01-40BE-9445-8EFC3A6BE07E}" emma:medium="tactile" emma:mode="ink">
          <msink:context xmlns:msink="http://schemas.microsoft.com/ink/2010/main" type="writingRegion" rotatedBoundingBox="2057,3117 22116,4331 21702,11169 1643,9955">
            <msink:destinationLink direction="with" ref="{25F89E3E-8890-4117-A852-73F4A403BF13}"/>
          </msink:context>
        </emma:interpretation>
      </emma:emma>
    </inkml:annotationXML>
    <inkml:traceGroup>
      <inkml:annotationXML>
        <emma:emma xmlns:emma="http://www.w3.org/2003/04/emma" version="1.0">
          <emma:interpretation id="{D5CF94A7-1712-48A9-8053-4DDF251B864E}" emma:medium="tactile" emma:mode="ink">
            <msink:context xmlns:msink="http://schemas.microsoft.com/ink/2010/main" type="paragraph" rotatedBoundingBox="4580,3671 19196,3981 19165,5445 4549,5135" alignmentLevel="2"/>
          </emma:interpretation>
        </emma:emma>
      </inkml:annotationXML>
      <inkml:traceGroup>
        <inkml:annotationXML>
          <emma:emma xmlns:emma="http://www.w3.org/2003/04/emma" version="1.0">
            <emma:interpretation id="{4ABF91FC-9DA7-402D-93D4-085E49C3378D}" emma:medium="tactile" emma:mode="ink">
              <msink:context xmlns:msink="http://schemas.microsoft.com/ink/2010/main" type="inkBullet" rotatedBoundingBox="4553,4987 4568,4988 4567,5003 4552,5002"/>
            </emma:interpretation>
            <emma:one-of disjunction-type="recognition" id="oneOf0">
              <emma:interpretation id="interp0" emma:lang="it-IT" emma:confidence="0">
                <emma:literal>-</emma:literal>
              </emma:interpretation>
            </emma:one-of>
          </emma:emma>
        </inkml:annotationXML>
        <inkml:trace contextRef="#ctx0" brushRef="#br0">-1884 1248 0,'0'0'0</inkml:trace>
      </inkml:traceGroup>
      <inkml:traceGroup>
        <inkml:annotationXML>
          <emma:emma xmlns:emma="http://www.w3.org/2003/04/emma" version="1.0">
            <emma:interpretation id="{2140AA39-318C-4068-A6BD-43D970D72D0C}" emma:medium="tactile" emma:mode="ink">
              <msink:context xmlns:msink="http://schemas.microsoft.com/ink/2010/main" type="line" rotatedBoundingBox="6468,3711 19196,3981 19165,5445 6437,5175"/>
            </emma:interpretation>
          </emma:emma>
        </inkml:annotationXML>
        <inkml:traceGroup>
          <inkml:annotationXML>
            <emma:emma xmlns:emma="http://www.w3.org/2003/04/emma" version="1.0">
              <emma:interpretation id="{6473B2C7-6AA0-4E9B-B4EA-2CDD4CFD981F}" emma:medium="tactile" emma:mode="ink">
                <msink:context xmlns:msink="http://schemas.microsoft.com/ink/2010/main" type="inkWord" rotatedBoundingBox="10005,3942 15671,4062 15646,5240 9980,5120">
                  <msink:destinationLink direction="with" ref="{D4292DC6-7D05-410A-993C-34BADFA20459}"/>
                </msink:context>
              </emma:interpretation>
              <emma:one-of disjunction-type="recognition" id="oneOf1">
                <emma:interpretation id="interp1" emma:lang="it-IT" emma:confidence="0">
                  <emma:literal>CASTELMAGNO</emma:literal>
                </emma:interpretation>
                <emma:interpretation id="interp2" emma:lang="it-IT" emma:confidence="0">
                  <emma:literal>CASERMA w</emma:literal>
                </emma:interpretation>
                <emma:interpretation id="interp3" emma:lang="it-IT" emma:confidence="0">
                  <emma:literal>CASSETTINA w</emma:literal>
                </emma:interpretation>
                <emma:interpretation id="interp4" emma:lang="it-IT" emma:confidence="0">
                  <emma:literal>CASTELMAURO</emma:literal>
                </emma:interpretation>
                <emma:interpretation id="interp5" emma:lang="it-IT" emma:confidence="0">
                  <emma:literal>CASELLA w</emma:literal>
                </emma:interpretation>
              </emma:one-of>
            </emma:emma>
          </inkml:annotationXML>
          <inkml:trace contextRef="#ctx0" brushRef="#br1" timeOffset="62617.609">4363 219 0,'-160'0'0,"0"45"16,-23 1-16,45 23 16,24-1-1,68 1 1,69 0 0,46 22-1,68 1 1,92-24-1,0 24 17,-23-23-17,-92-1 17,-45 1-17,-115-23 16,-68-23-15,-92-1 0,-23 1-1,46-23 1,23 0 0,91 0-1,92-45 1,114-70-1,-137 115 1</inkml:trace>
          <inkml:trace contextRef="#ctx0" brushRef="#br1" timeOffset="63148.8624">5278 310 0,'-45'-23'0,"-70"46"0,-45 23 16,-23 0-16,69-1 15,45 47 1,115-46 0,68 22-1,138 24 1,22-1 0,1-22 15,-69 23-16,-92-1 1,-91-22 0,-68-23-1,-116 22 1,-45-45 0,0 0-1,23 0 1,46-23-1,114-46 1,138-68 0,-115 114-1</inkml:trace>
          <inkml:trace contextRef="#ctx0" brushRef="#br1" timeOffset="63976.9927">5828 402 0,'251'-46'15,"-22"46"-15,23 0 16,-46-23 0,-92-23-1,-114 46 1</inkml:trace>
          <inkml:trace contextRef="#ctx0" brushRef="#br1" timeOffset="63805.1166">5873 791 0,'229'0'0,"-46"0"0,-22 23 15,-70-46 16,-91 0-15,-91-46 0,-47-22-1,-22-1 1,160 92 0</inkml:trace>
          <inkml:trace contextRef="#ctx0" brushRef="#br1" timeOffset="63555.115">6262 447 0,'-22'138'0,"-47"22"15,0 23 1,46-46-1,23-45 1,92-1 15,137-22-15,-23-23 0,-23-23-1,-69-23 1,-22 0-1,-92 0 1,-69-46 0,-68-69-1,-46 1 1,183 114 0</inkml:trace>
          <inkml:trace contextRef="#ctx0" brushRef="#br1" timeOffset="64430.1206">7315 333 0,'23'46'0,"-23"45"0,-46 47 16,-68 45-1,45-23 1,23-46 0,23-22-1,46-46 1,23-1-1,46 1 1,22-23 0,46 0 15,-45-23-31,-24 23 31,-22-23-15,-69 0-1,0 0 1,-46-23 0,23-46-1,46-45 1,-23 114 0</inkml:trace>
          <inkml:trace contextRef="#ctx0" brushRef="#br1" timeOffset="65195.7505">8185 562 0,'45'69'0,"-45"91"0,-23 23 15,-22 23 1,22-92 0,23-68-1,0-46 1,0 0 0,23-115-1,-23-45 1,0-23-1,0 69 1,23 45 0,-23 46-1,0 23 1,22 0 15,47 92-15,46 22-1,22-45 1,-23-46 0,1-23-1,-1-46 1,-22-68 0,-24-24-1,-22 24 1,0 22-1,-23 92 1,-23 0 0,-23 69-1,46 114 1,-46 46 0,0 0-1,69-69 1,-46-69-1,23-45 1,-23-23 15,0-69-15,45-114 0,-45 160-1</inkml:trace>
          <inkml:trace contextRef="#ctx0" brushRef="#br1" timeOffset="61067.7933">1022 36 0,'-46'-23'0,"-45"0"0,-46 46 0,-46 91 16,0 23 0,22 1-1,47 45 1,22 0-1,92 0 1,46 0 0,114-46-1,69-45 1,46-69 0,22-23-1,-68 0 1,-92-23-1,-91 23 1,-46-23 0,-23-46-1,-22-22 1,45 91 0</inkml:trace>
          <inkml:trace contextRef="#ctx0" brushRef="#br1" timeOffset="61786.5479">2349 402 0,'-22'229'16,"-70"-1"-16,-22 1 15,22-46 1,23-45 0,47-93-1,22-22 1,0-46-1,45-114 17,47-115-17,-1 1 1,24 22 0,-24 23-1,1 69 1,-46 45-1,-23 69 1,-23 23 0,22 46-1,1 91 1,46 46 0,0 23-1,-1 23 1,1-46-1,-23-46 1,-23-45 0,-23-46-1,0-46 1,-115-23 15,-91-46-15,0-22-1,23-47 1,23 47 0,160 91-1</inkml:trace>
          <inkml:trace contextRef="#ctx0" brushRef="#br1" timeOffset="61958.424">1915 951 0,'114'23'0,"1"23"0,45-1 16,0-68-1,23-22 1,-183 45 15</inkml:trace>
          <inkml:trace contextRef="#ctx0" brushRef="#br1" timeOffset="65836.3796">10175 539 0,'23'137'0,"-68"46"15,-93 46 1,1-46 0,45-91-1,92-69 1,0-23 0,0-23-1,92-137 1,-1-69-1,24 23 1,-1 69 0,-45 68-1,0 69 1,-1 46 0,24 68 15,22 69-31,-22 0 15,22-23 1,1-68 15,-70-23-15,-45-47 0,-68 1-1,-115-68 1,-92 22-1,23 23 1,69 23 0,92-1-1,114-22 1,137-45 0,69-47-1,-229 92 1</inkml:trace>
          <inkml:trace contextRef="#ctx0" brushRef="#br1" timeOffset="66398.8832">11411 631 0,'-23'91'16,"-23"46"0,-45 69-16,-1-23 15,92-91 1,0-69 0,46-46-1,46-92 1,-24-45-1,-22 0 1,0 69 0,-46 68-1,23 23 1,23 91 0,45 92-1,69 23 1,23-68-1,23-47 1,0-45 15,-23-92-31,-68-45 32,-47-70-17,-113-90 1,-70 22-1,-91 23 1,0 23 15,206 183-31</inkml:trace>
        </inkml:traceGroup>
      </inkml:traceGroup>
    </inkml:traceGroup>
    <inkml:traceGroup>
      <inkml:annotationXML>
        <emma:emma xmlns:emma="http://www.w3.org/2003/04/emma" version="1.0">
          <emma:interpretation id="{60C4F430-2378-412D-B897-6A53D6283FDE}" emma:medium="tactile" emma:mode="ink">
            <msink:context xmlns:msink="http://schemas.microsoft.com/ink/2010/main" type="paragraph" rotatedBoundingBox="1845,6921 21907,8476 21684,11359 1621,9803" alignmentLevel="1"/>
          </emma:interpretation>
        </emma:emma>
      </inkml:annotationXML>
      <inkml:traceGroup>
        <inkml:annotationXML>
          <emma:emma xmlns:emma="http://www.w3.org/2003/04/emma" version="1.0">
            <emma:interpretation id="{99B98625-983D-4122-98F1-429D1F2CDCA9}" emma:medium="tactile" emma:mode="ink">
              <msink:context xmlns:msink="http://schemas.microsoft.com/ink/2010/main" type="line" rotatedBoundingBox="1845,6921 21706,8461 21584,10034 1723,8494">
                <msink:destinationLink direction="with" ref="{D4292DC6-7D05-410A-993C-34BADFA20459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130EF93B-63FE-4838-88D0-B3A7A9829B37}" emma:medium="tactile" emma:mode="ink">
                <msink:context xmlns:msink="http://schemas.microsoft.com/ink/2010/main" type="inkWord" rotatedBoundingBox="1845,6921 9770,7535 9648,9109 1723,8494"/>
              </emma:interpretation>
              <emma:one-of disjunction-type="recognition" id="oneOf2">
                <emma:interpretation id="interp6" emma:lang="it-IT" emma:confidence="0">
                  <emma:literal>Watt.</emma:literal>
                </emma:interpretation>
                <emma:interpretation id="interp7" emma:lang="it-IT" emma:confidence="0">
                  <emma:literal>Watt;</emma:literal>
                </emma:interpretation>
                <emma:interpretation id="interp8" emma:lang="it-IT" emma:confidence="0">
                  <emma:literal>Water;</emma:literal>
                </emma:interpretation>
                <emma:interpretation id="interp9" emma:lang="it-IT" emma:confidence="0">
                  <emma:literal>endian</emma:literal>
                </emma:interpretation>
                <emma:interpretation id="interp10" emma:lang="it-IT" emma:confidence="0">
                  <emma:literal>Watt/min;</emma:literal>
                </emma:interpretation>
              </emma:one-of>
            </emma:emma>
          </inkml:annotationXML>
          <inkml:trace contextRef="#ctx0" brushRef="#br2" timeOffset="36186.7685">-76 3857 0,'23'46'16,"0"22"-16,-23 24 0,-23 45 0,23 1 31,0-24-15,23 0-1,-23-22 1,23-1-1,-23-45 17,22-23-32,-22-23 15,0 0 1,0 0 0,0 0-1,-22-23 1,22 0-1,-23 23 1,23 0 0,0 0-1,23 0 1,-1 0 0,24 0-1,46 23 1,45-23 15,23 0-15,23 23-1,23-23 1,23 0 0,46 23-1,-1-23 1,1 23-1,-23 0 1,-1 0 0,-22 0-1,-46 22 1,-23-22 0,-22-23-1,-47 0 1,-45-23-1,-46 23 1,-69-45 0,-68-1-1,137 46 1</inkml:trace>
          <inkml:trace contextRef="#ctx0" brushRef="#br2" timeOffset="38734.6374">2144 3971 0,'0'69'16,"-69"23"-16,-68 45 15,-1 0 1,24-22 0,22-47-1,24 24 1,45-69 0,0 0-1,69-46 1,68-69-1,23-45 1,69 0 0,0 22-1,-23 24 1,-45 22 0,-93 69 15,1 0-16,-23 23 1,-23 0 0,-46 45 15,-68 47-31,22-1 16,1-22-1,-1-1 1,24-22-1,45-46 1,46-23 0,0 23 15,68-69-15,69-69-1,0 24 1,1 45-1,-47 23 1,-45 23 0,-24 23-1,-22 46 1,-91 45 0,-70 24-1,24-47 1,114-91-1</inkml:trace>
          <inkml:trace contextRef="#ctx0" brushRef="#br3" timeOffset="25214.0384">176 5024 0,'0'0'16</inkml:trace>
          <inkml:trace contextRef="#ctx0" brushRef="#br3" timeOffset="25292.1639">2258 5207 0,'46'0'15,"-1"23"-15,93 46 0,-1-46 0,-137-23 16</inkml:trace>
          <inkml:trace contextRef="#ctx0" brushRef="#br0" timeOffset="15965.9284">-4561 3422 0,'23'-23'0,"-46"115"0,-23 114 16,0 91-16,23-22 15,23-69 1,46-46 0,23-46-1,-1-91 1,1-46 0,23-114-1,-1-92 1,1-45-1,-24 91 1,-45 68 0,-23 69-1,0 24 32,0 44-47,46 93 16,0 114-1,22 0 1,24-24 0,22-44-1,-22-93 1,-1-45 0,-22-69-1,-23-91 16,-23-137-31,-69 22 16,0 23 0,23 92-1,23 68 1,46 0 0,69 24-1,90 22 16,24 0-31,-23 0 32,-91 0-17,-92 23 1,-23-23 0,-115-68-1,115 91 1</inkml:trace>
          <inkml:trace contextRef="#ctx0" brushRef="#br2" timeOffset="36983.6486">-213 3880 0,'68'0'0,"70"0"0,67-23 16,24 23-16,23 0 16,23 23-1,45 0 1,23 0 0,0 0-1,1-1 1,-70-22-1,-45 23 1,-46-23 0,-46 0 15,-68 0-15,-46 0-1,0 0 1,-23 0-1,-23 23 1,23 0 0,-46 46-1,23 22 1,-22 24 0,22 22-1,0 0 1,23 1-1,0-24 1,23-22 0,-23-47 15,0-45-15,-23 0-16,-46-91 15,-45-47 1,114 138-1</inkml:trace>
          <inkml:trace contextRef="#ctx0" brushRef="#br3" timeOffset="23557.7778">-2067 3743 0,'23'22'0,"23"-22"16,-1 0-16,24 0 0,-23 0 0,45 0 15,-22 0-15,0 0 16,22 0 0,-22 23-1,0-23 1,-1 0-1,1 23 17,0-23-32,-47-23 31,24 23-15,-46 0-1,23 0 1,-23 0-1,0 0 1,0 0 0,0 0-1,0 0 1,0 0 0,0 0-1,0 23 16,23 0-31,-23 0 32,0 0-32,0 23 15,0-1 17,0 24-32,0 0 15,23 22 1,-23 1-1,0-1 17,0 1-17,23-24 1,-23 1 0,0-23-1,23 0 1,-23-1-1,0-22 1,0-23 0,-23 0-1,23 0 1,0 0 0,0 23-1,0-23 1,0 0-1,0 0 1,0 0 0,-23 23-1,-23-23 1,0 0 0,-22 0-1,-24 0 16,-22 0-15,-24 0 0,47 0-1,-1 0 1,47 0 0,-1 0-1,23 0 1,23 0-1,0 0 1,0-23 0,0 0-1,46-45 1,-46 68 0</inkml:trace>
          <inkml:trace contextRef="#ctx0" brushRef="#br3" timeOffset="24417.1583">-1449 3788 0,'-46'46'0,"0"23"15,-45 45-15,-1 1 16,1 22-1,22-46 1,23-22 15,23-23-15,23-46 0,23 0-1,46-69 1,23 1-1,-1-47 1,1 24 0,-24 45-1,-22 23 1,-46 0 0,0 46-1,0 23 16,-69 114-15,46-69 0,-22 1-1,-1-23 1,23-24 0,23-22-1,0-23 1,69-23 15,68-45-31,-45-1 16,-70 23-1,1 46 1,-23 0 0,-23 0 15,-22 69-16,-24 0 1,46-1 0,46-68-1,-23 0 1</inkml:trace>
          <inkml:trace contextRef="#ctx0" brushRef="#br2" timeOffset="37594.0051">404 3880 0,'0'23'0,"-45"23"0,-1 45 16,-46 69-16,-22 0 15,45-22 1,24-93-1,22 1 1,23-23 0,0-23-1,68-69 1,47-45 0,22-23-1,-137 137 1</inkml:trace>
          <inkml:trace contextRef="#ctx0" brushRef="#br2" timeOffset="37940.7573">1182 3903 0,'23'23'0,"-46"22"0,-68 70 0,-46 45 16,-1-23-1,24-22 1,45-24 0,23-22-1,24-23 1,44-23-1,24-23 1,114-115 0,1-22-1,45-23 1,-206 160 0</inkml:trace>
        </inkml:traceGroup>
        <inkml:traceGroup>
          <inkml:annotationXML>
            <emma:emma xmlns:emma="http://www.w3.org/2003/04/emma" version="1.0">
              <emma:interpretation id="{D450F5F2-ECAC-4DC0-9808-FC53C2111E04}" emma:medium="tactile" emma:mode="ink">
                <msink:context xmlns:msink="http://schemas.microsoft.com/ink/2010/main" type="inkWord" rotatedBoundingBox="20342,8412 21701,8517 21586,10004 20226,9899"/>
              </emma:interpretation>
              <emma:one-of disjunction-type="recognition" id="oneOf3">
                <emma:interpretation id="interp11" emma:lang="it-IT" emma:confidence="0">
                  <emma:literal>,</emma:literal>
                </emma:interpretation>
                <emma:interpretation id="interp12" emma:lang="it-IT" emma:confidence="0">
                  <emma:literal>.</emma:literal>
                </emma:interpretation>
                <emma:interpretation id="interp13" emma:lang="it-IT" emma:confidence="0">
                  <emma:literal>/</emma:literal>
                </emma:interpretation>
                <emma:interpretation id="interp14" emma:lang="it-IT" emma:confidence="0">
                  <emma:literal>a</emma:literal>
                </emma:interpretation>
                <emma:interpretation id="interp15" emma:lang="it-IT" emma:confidence="0">
                  <emma:literal>-</emma:literal>
                </emma:interpretation>
              </emma:one-of>
            </emma:emma>
          </inkml:annotationXML>
          <inkml:trace contextRef="#ctx0" brushRef="#br3" timeOffset="26385.9209">13791 6145 0,'0'0'16</inkml:trace>
          <inkml:trace contextRef="#ctx0" brushRef="#br3" timeOffset="27694.5254">14020 4681 0,'91'23'16,"24"0"-16,45-1 0,23 24 0,-23-23 16,0 0-1,0-23 1,-68 0 15,0 23-15,-92-23-1,-23 91 1,0 1 0,-23 22 15,23 47-16,0-1 1,23 23 0,46-23 15,-46-23-15,23-45-1,-23-69 1,-23 0-1,0-23 1,-68-46 0,-47-23-1,-22 0 1,-46 1 0,-23-1-1,46 23 16,23 46-15,91 23 0,69-23-16,92 23 31,45-46-31,-137 23 31</inkml:trace>
          <inkml:trace contextRef="#ctx0" brushRef="#br3" timeOffset="26995.2998">14157 4818 0,'0'69'0,"-23"114"31,-23 0-31,24-23 0,22-23 15,0-45 17,0-46-17,22-23 1,-22-1 0,23-44-1,0-70 1,0-45-1,-23 137 1</inkml:trace>
          <inkml:trace contextRef="#ctx0" brushRef="#br3" timeOffset="25823.4173">10473 5802 0,'114'0'0,"1"23"0,22-46 16,-45-46 0,-92 69-1</inkml:trace>
        </inkml:traceGroup>
      </inkml:traceGroup>
      <inkml:traceGroup>
        <inkml:annotationXML>
          <emma:emma xmlns:emma="http://www.w3.org/2003/04/emma" version="1.0">
            <emma:interpretation id="{E39EDE78-C2E0-4CAF-92A2-165905D0EF0F}" emma:medium="tactile" emma:mode="ink">
              <msink:context xmlns:msink="http://schemas.microsoft.com/ink/2010/main" type="line" rotatedBoundingBox="4730,9199 21759,10230 21702,11169 4674,10138">
                <msink:destinationLink direction="with" ref="{D4292DC6-7D05-410A-993C-34BADFA20459}"/>
              </msink:context>
            </emma:interpretation>
          </emma:emma>
        </inkml:annotationXML>
        <inkml:traceGroup>
          <inkml:annotationXML>
            <emma:emma xmlns:emma="http://www.w3.org/2003/04/emma" version="1.0">
              <emma:interpretation id="{64DA7984-F9F2-4AF6-849B-5FB513FFE7DC}" emma:medium="tactile" emma:mode="ink">
                <msink:context xmlns:msink="http://schemas.microsoft.com/ink/2010/main" type="inkWord" rotatedBoundingBox="4730,9199 5490,9245 5439,10087 4679,10041"/>
              </emma:interpretation>
              <emma:one-of disjunction-type="recognition" id="oneOf4">
                <emma:interpretation id="interp16" emma:lang="it-IT" emma:confidence="0">
                  <emma:literal>1</emma:literal>
                </emma:interpretation>
                <emma:interpretation id="interp17" emma:lang="it-IT" emma:confidence="0">
                  <emma:literal>I</emma:literal>
                </emma:interpretation>
                <emma:interpretation id="interp18" emma:lang="it-IT" emma:confidence="0">
                  <emma:literal>l</emma:literal>
                </emma:interpretation>
                <emma:interpretation id="interp19" emma:lang="it-IT" emma:confidence="0">
                  <emma:literal>2</emma:literal>
                </emma:interpretation>
                <emma:interpretation id="interp20" emma:lang="it-IT" emma:confidence="0">
                  <emma:literal>a</emma:literal>
                </emma:interpretation>
              </emma:one-of>
            </emma:emma>
          </inkml:annotationXML>
          <inkml:trace contextRef="#ctx0" brushRef="#br3" timeOffset="29163.2848">-1724 5756 0,'23'0'0,"46"0"0,-1 23 0,1-46 16,-23-22-16,0-24 16,-1 0-1,-22 23 1,-23 1-1,0 45 1,0 0 0,-23 0-1,1 68 1,22 24 0,22 22-1,-22 1 1,0-1-1,-22-22 1,-24-1 15,0-45-15,-46 0 0,24-23-1,22-23 1,23 22-1,23-22 1,23 0 0,46-22-1,68 22 1,0 0 0,-22 0-1,-47 0 1,1 22-1,-23-22 1,-23-22 0,0-24-1,-23 46 1</inkml:trace>
        </inkml:traceGroup>
        <inkml:traceGroup>
          <inkml:annotationXML>
            <emma:emma xmlns:emma="http://www.w3.org/2003/04/emma" version="1.0">
              <emma:interpretation id="{61A7840B-A94A-4372-B53C-78A471DA5B43}" emma:medium="tactile" emma:mode="ink">
                <msink:context xmlns:msink="http://schemas.microsoft.com/ink/2010/main" type="inkWord" rotatedBoundingBox="20315,10241 21753,10328 21702,11169 20264,11082"/>
              </emma:interpretation>
              <emma:one-of disjunction-type="recognition" id="oneOf5">
                <emma:interpretation id="interp21" emma:lang="it-IT" emma:confidence="0">
                  <emma:literal>75</emma:literal>
                </emma:interpretation>
                <emma:interpretation id="interp22" emma:lang="it-IT" emma:confidence="0">
                  <emma:literal>55</emma:literal>
                </emma:interpretation>
                <emma:interpretation id="interp23" emma:lang="it-IT" emma:confidence="0">
                  <emma:literal>7-5</emma:literal>
                </emma:interpretation>
              </emma:one-of>
            </emma:emma>
          </inkml:annotationXML>
          <inkml:trace contextRef="#ctx0" brushRef="#br3" timeOffset="30413.2928">13860 6809 0,'137'46'0,"0"-46"16,-22 45-16,-24-22 16,-45 0-1,-23-23 1,-23-23-1,23-22 17,-23-1-17,0 46 1</inkml:trace>
          <inkml:trace contextRef="#ctx0" brushRef="#br3" timeOffset="30147.6661">13928 6511 0,'115'0'0,"22"46"0,0-23 0,-22 0 16,-24-69 0,-45 69-1,-46-23 1,-23 0 15,-46 46-31,-22 0 16,-1 45-1,1 24 1,22-1 0,23 0 15,24-45-15,-24-23-1,23-23 1,0 0-1,-23-92 1,46-23 0,0 92-1</inkml:trace>
          <inkml:trace contextRef="#ctx0" brushRef="#br3" timeOffset="30960.1713">14775 6649 0,'23'45'0,"-23"47"16,-23 0-16,0-1 0,23-45 15,0-46 1,0 23 15,23-23-31,46-23 32,22 23-17,1 0 1,-1 23-1,1 22 1,-47 24 0,-22 0-1,-46-23 1,-22-1 0,-24 1-1,-23-23 1,24 0-1,-1-23 1,1 0 0,45-46-1,46-23 1,-1 1 15,-22 68-31</inkml:trace>
          <inkml:trace contextRef="#ctx0" brushRef="#br3" timeOffset="31163.2976">14775 6717 0,'69'-23'0,"-24"23"0,47 23 16,-1 23-16,1 0 0,-46-46 15,-46 0 1</inkml:trace>
        </inkml:traceGroup>
      </inkml:traceGroup>
    </inkml:traceGroup>
  </inkml:traceGroup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48:27.06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BFF719D3-4CD0-4759-8459-8E89086CF898}" emma:medium="tactile" emma:mode="ink">
          <msink:context xmlns:msink="http://schemas.microsoft.com/ink/2010/main" type="writingRegion" rotatedBoundingBox="1761,7071 3890,7071 3890,8535 1761,8535"/>
        </emma:interpretation>
      </emma:emma>
    </inkml:annotationXML>
    <inkml:traceGroup>
      <inkml:annotationXML>
        <emma:emma xmlns:emma="http://www.w3.org/2003/04/emma" version="1.0">
          <emma:interpretation id="{ABD03C1C-1779-4F70-9E64-DCCD504F7421}" emma:medium="tactile" emma:mode="ink">
            <msink:context xmlns:msink="http://schemas.microsoft.com/ink/2010/main" type="paragraph" rotatedBoundingBox="1761,7071 3890,7071 3890,8535 1761,853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516172A1-0208-4816-8BFC-8B7D2C051BBF}" emma:medium="tactile" emma:mode="ink">
              <msink:context xmlns:msink="http://schemas.microsoft.com/ink/2010/main" type="line" rotatedBoundingBox="1761,7071 3890,7071 3890,8535 1761,8535"/>
            </emma:interpretation>
          </emma:emma>
        </inkml:annotationXML>
        <inkml:traceGroup>
          <inkml:annotationXML>
            <emma:emma xmlns:emma="http://www.w3.org/2003/04/emma" version="1.0">
              <emma:interpretation id="{82FD742A-FDB2-4799-B5F4-7B2FBE1F2E3F}" emma:medium="tactile" emma:mode="ink">
                <msink:context xmlns:msink="http://schemas.microsoft.com/ink/2010/main" type="inkWord" rotatedBoundingBox="1323,7434 3464,6334 4247,7856 2106,8957"/>
              </emma:interpretation>
              <emma:one-of disjunction-type="recognition" id="oneOf0">
                <emma:interpretation id="interp0" emma:lang="it-IT" emma:confidence="0">
                  <emma:literal>w</emma:literal>
                </emma:interpretation>
                <emma:interpretation id="interp1" emma:lang="it-IT" emma:confidence="0">
                  <emma:literal>W</emma:literal>
                </emma:interpretation>
                <emma:interpretation id="interp2" emma:lang="it-IT" emma:confidence="0">
                  <emma:literal>.</emma:literal>
                </emma:interpretation>
                <emma:interpretation id="interp3" emma:lang="it-IT" emma:confidence="0">
                  <emma:literal>v</emma:literal>
                </emma:interpretation>
                <emma:interpretation id="interp4" emma:lang="it-IT" emma:confidence="0">
                  <emma:literal>N</emma:literal>
                </emma:interpretation>
              </emma:one-of>
            </emma:emma>
          </inkml:annotationXML>
          <inkml:trace contextRef="#ctx0" brushRef="#br0">8009 1693 0,'46'23'15,"68"23"-15,69-1 0,0-90 0,-183 45 16</inkml:trace>
        </inkml:traceGroup>
      </inkml:traceGroup>
    </inkml:traceGroup>
  </inkml:traceGroup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4:14.636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80AE8738-5697-4704-BF5E-A1A779EA5895}" emma:medium="tactile" emma:mode="ink">
          <msink:context xmlns:msink="http://schemas.microsoft.com/ink/2010/main" type="inkDrawing" rotatedBoundingBox="1983,5743 28758,7190 28739,7536 1964,6089" semanticType="underline" shapeName="Other">
            <msink:sourceLink direction="with" ref="{7CC70F27-14DF-4388-8B9C-301FFA8A1F32}"/>
            <msink:sourceLink direction="with" ref="{59DFB744-827D-4245-A0AB-B39FFB88289B}"/>
            <msink:sourceLink direction="with" ref="{E0053FE9-A815-4327-A955-E0E34E3640FA}"/>
            <msink:sourceLink direction="with" ref="{68D82BBA-AEE4-40A8-AE73-1E5461FB4F85}"/>
          </msink:context>
        </emma:interpretation>
      </emma:emma>
    </inkml:annotationXML>
    <inkml:trace contextRef="#ctx0" brushRef="#br0">0 71 0,'69'0'0,"0"-69"0,45 69 0,0 0 16,24 0 0,22 0-1,46 23 1,23 0-1,68 0 1,24-23 0,22 23-1,23 0 1,23-23 0,23 23-1,0-23 1,-23 23-1,23-1 1,0 1 0,22 0-1,47-23 1,-1 23 0,1 0-1,22-23 16,1 23-15,-1-23 0,46 46-1,1-24 1,22 1 0,0 0-1,-23-23 1,23 23-1,0 0 1,0 0 0,23 23-1,0-23 17,-23-1-32,23 1 15,-23 0 1,23 23-1,0 0 1,0-1 0,-23 1-1,0 0 1,-23-23 15,-22 0-15,-1 23-1,23-69 1,-45 68 0,-24-22-1,-22 23 1,-23 0 0,22 0-1,-22 22 1,-23-22-1,-23 0 1,0-23 0,-46 22-1,-23 1 1,-22-23 0,-1 23-1,-68-23 1,0 22 15,-46-22-15,-68-23-1,-70 0 1,-45 0 0,0 0-1,-160-45 1,160 45-1</inkml:trace>
  </inkml:traceGroup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4:15.790"/>
    </inkml:context>
    <inkml:brush xml:id="br0">
      <inkml:brushProperty name="width" value="0.06667" units="cm"/>
      <inkml:brushProperty name="height" value="0.06667" units="cm"/>
      <inkml:brushProperty name="fitToCurve" value="1"/>
    </inkml:brush>
    <inkml:brush xml:id="br1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C0179E99-F8B9-4D8E-B5C2-DEFADE44A762}" emma:medium="tactile" emma:mode="ink">
          <msink:context xmlns:msink="http://schemas.microsoft.com/ink/2010/main" type="writingRegion" rotatedBoundingBox="2308,1793 33184,3045 32826,11892 1949,10640"/>
        </emma:interpretation>
      </emma:emma>
    </inkml:annotationXML>
    <inkml:traceGroup>
      <inkml:annotationXML>
        <emma:emma xmlns:emma="http://www.w3.org/2003/04/emma" version="1.0">
          <emma:interpretation id="{B9E9BE3D-BAF1-4803-B5A2-404B66B3754D}" emma:medium="tactile" emma:mode="ink">
            <msink:context xmlns:msink="http://schemas.microsoft.com/ink/2010/main" type="paragraph" rotatedBoundingBox="2308,1793 33184,3045 32989,7850 2113,659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2C8B7791-3095-4EC7-A904-39A7943C3626}" emma:medium="tactile" emma:mode="ink">
              <msink:context xmlns:msink="http://schemas.microsoft.com/ink/2010/main" type="line" rotatedBoundingBox="2308,1793 33184,3045 32989,7850 2113,6598"/>
            </emma:interpretation>
          </emma:emma>
        </inkml:annotationXML>
        <inkml:traceGroup>
          <inkml:annotationXML>
            <emma:emma xmlns:emma="http://www.w3.org/2003/04/emma" version="1.0">
              <emma:interpretation id="{7CC70F27-14DF-4388-8B9C-301FFA8A1F32}" emma:medium="tactile" emma:mode="ink">
                <msink:context xmlns:msink="http://schemas.microsoft.com/ink/2010/main" type="inkWord" rotatedBoundingBox="2287,2296 4722,2394 4576,6018 2141,5919">
                  <msink:destinationLink direction="with" ref="{80AE8738-5697-4704-BF5E-A1A779EA5895}"/>
                  <msink:destinationLink direction="with" ref="{70864329-B465-4635-89E8-54FF164A44D7}"/>
                </msink:context>
              </emma:interpretation>
              <emma:one-of disjunction-type="recognition" id="oneOf0">
                <emma:interpretation id="interp0" emma:lang="it-IT" emma:confidence="0">
                  <emma:literal>Fa</emma:literal>
                </emma:interpretation>
                <emma:interpretation id="interp1" emma:lang="it-IT" emma:confidence="0">
                  <emma:literal>Far</emma:literal>
                </emma:interpretation>
                <emma:interpretation id="interp2" emma:lang="it-IT" emma:confidence="0">
                  <emma:literal>1a</emma:literal>
                </emma:interpretation>
                <emma:interpretation id="interp3" emma:lang="it-IT" emma:confidence="0">
                  <emma:literal>Par</emma:literal>
                </emma:interpretation>
                <emma:interpretation id="interp4" emma:lang="it-IT" emma:confidence="0">
                  <emma:literal>Fas</emma:literal>
                </emma:interpretation>
              </emma:one-of>
            </emma:emma>
          </inkml:annotationXML>
          <inkml:trace contextRef="#ctx0" brushRef="#br0">1 0 0,'-23'-23'0,"46"138"0,0 45 15,-23 69-15,0-46 16,0-46 0,23-45-1,-23-47 1,0 24 0,23-46-1,-23 45 1,0-68-1,23-91 1,-23 91 0</inkml:trace>
          <inkml:trace contextRef="#ctx0" brushRef="#br0" timeOffset="531.2534">70-46 0,'91'-23'16,"92"23"-16,69 0 0,0-22 15,-23-1 1,-1-23 0,-45 23 15,-22 23-15,-70 23-1,-22 46 1,-23 45-1,-46 92 1,-23 46 0,23 22-1,23 1 1,-1-23 0,1-47-1,23-44 1,-23-70-1,-23-68 1,-46-46 0,-45-137-1,91 160 1</inkml:trace>
          <inkml:trace contextRef="#ctx0" brushRef="#br0" timeOffset="2000.9894">939 366 0,'46'-46'16,"-183"69"-16,-23 23 0,45 0 31,24 0-15,45-1-1,69 1 1,45 23 0,93-23-1,45 22 1,-23 1-1,-92 0 1,-68 22 0,-69 1-1,-45-24 1,-69 24 0,-1-46-1,24-24 1,68-22-1,92-114 1,-23 114 0</inkml:trace>
          <inkml:trace contextRef="#ctx0" brushRef="#br0" timeOffset="3297.8727">-342-1396 0,'46'-23'0,"45"-22"0,1-1 0,-24-69 16,-22 24-1,-23-1 1,0 24 0,-23 22-1,0 23 1,0 46 0,-23 46-1,23 68 1,0 23-1,-23 0 1,46-22 0,-46-47-1,23 1 1,-23-47 0,-45-22-1,-1-46 1,46 0-1,0 1 17,23 22-17,0 0 1,46-23 0,68 46-1,24-23 1,-1 22-1,-46 1 1,-45-23 0,-23 23-1,-23-23 1,23 0 0,0-23-1,46 0 1,-1-22-1,-22-1 1,23 0 0,-24-22-1,24-24 1,-23-22 0,-46-1 15,-23 24-16,0 45 1,-69-23 0,-22 46-1,0 69 1,22 69 0,23 22-1,69-23 1,46 1-1,23-47 1,68-22 0,23-92-1,1-45 1,-161 91 0</inkml:trace>
          <inkml:trace contextRef="#ctx0" brushRef="#br0" timeOffset="3969.752">1145-1510 0,'69'-23'15,"22"-23"-15,-45-22 0,-23-1 16,23 0 0,-46 46-1,0 23 1,0 0-1,0 69 1,-23 23 0,46 45-1,-23-23 1,-23-22 0,23-24-1,-69 1 1,-45-46-1,22-23 1,1 0 0,68 0-1,23 0 1,46 0 0,68 0 15,23 0-16,1 23 1,-47-23 0,-45 0-1,-23 0 1,-23 0 0,-23 0-1,0-46 1,23 46-1</inkml:trace>
        </inkml:traceGroup>
        <inkml:traceGroup>
          <inkml:annotationXML>
            <emma:emma xmlns:emma="http://www.w3.org/2003/04/emma" version="1.0">
              <emma:interpretation id="{68D82BBA-AEE4-40A8-AE73-1E5461FB4F85}" emma:medium="tactile" emma:mode="ink">
                <msink:context xmlns:msink="http://schemas.microsoft.com/ink/2010/main" type="inkWord" rotatedBoundingBox="9338,2434 11931,2539 11782,6224 9189,6119">
                  <msink:destinationLink direction="with" ref="{80AE8738-5697-4704-BF5E-A1A779EA5895}"/>
                </msink:context>
              </emma:interpretation>
              <emma:one-of disjunction-type="recognition" id="oneOf1">
                <emma:interpretation id="interp5" emma:lang="it-IT" emma:confidence="0">
                  <emma:literal>Fior</emma:literal>
                </emma:interpretation>
                <emma:interpretation id="interp6" emma:lang="it-IT" emma:confidence="0">
                  <emma:literal>Mia</emma:literal>
                </emma:interpretation>
                <emma:interpretation id="interp7" emma:lang="it-IT" emma:confidence="0">
                  <emma:literal>Tor</emma:literal>
                </emma:interpretation>
                <emma:interpretation id="interp8" emma:lang="it-IT" emma:confidence="0">
                  <emma:literal>Mirar</emma:literal>
                </emma:interpretation>
                <emma:interpretation id="interp9" emma:lang="it-IT" emma:confidence="0">
                  <emma:literal>Dia</emma:literal>
                </emma:interpretation>
              </emma:one-of>
            </emma:emma>
          </inkml:annotationXML>
          <inkml:trace contextRef="#ctx0" brushRef="#br0" timeOffset="9912.178">6820-1670 0,'-23'-23'0,"23"46"0,0 68 0,23 46 0,-46 47 15,23-1 1,0-23 0,0-69-1,23-68 1,-23-23-1,46-23 1,23-91 0,-1-1-1,24 47 1,-1 45 0,-45 92-1,-23-69 1,23 45 15,45 47-15,1-1-1,22-45 1,24-23 0,-47-46-1,1-45 1,-1-47-1,-45-45 1,-92-23 0,-45 46-1,-1 22 1,-45 69 0,-1 92-1,24 69 16,0 45-15,114 23 0,68-46-16,47-91 15,45-46 17,0-69-17,-23-45 1,-22-46 15,-47-1-15,-45 24-1,-68 69 1,22 45 0,23-23-1,23 23 1,45 0-1,92 46 1,23 0 0,-22 0-1,-93 23 1,-22 22 0,-69 1-1,-91 45 1,-1 24-1,24-47 1,45 1 15,69-47-15,23-22 0,45 23-1,69-23 1,1 23-1,-47-23 1,-91-23 0,-23-46-1,0 46 1</inkml:trace>
          <inkml:trace contextRef="#ctx0" brushRef="#br0" timeOffset="5550.8194">6660-46 0,'92'-23'16,"68"46"-16,114 23 0,47 23 15,-1-46 16,-22-46-15,-24-23 0,1 0-1,-92 0 1,-92 24 0,-68 22-1,-23 22 1,0 70-1,0 22 1,0 69 0,46 23-1,0 46 1,-1 46 0,1-24-1,-46 1 1,23-115-1,-23-68 1,0-47 0,-23 1 15,-23-137-15,46 91-16</inkml:trace>
          <inkml:trace contextRef="#ctx0" brushRef="#br0" timeOffset="5003.9409">6752 0 0,'45'92'0,"1"68"0,-23 92 15,0 22 1,-46 1-1,0-24 1,0-68 0,23-22-1,-23-47 1,23-45 0,0-46-1,23-23 1,0-183-1,0-46 1,-23 229 0</inkml:trace>
        </inkml:traceGroup>
        <inkml:traceGroup>
          <inkml:annotationXML>
            <emma:emma xmlns:emma="http://www.w3.org/2003/04/emma" version="1.0">
              <emma:interpretation id="{59DFB744-827D-4245-A0AB-B39FFB88289B}" emma:medium="tactile" emma:mode="ink">
                <msink:context xmlns:msink="http://schemas.microsoft.com/ink/2010/main" type="inkWord" rotatedBoundingBox="16406,2595 18761,2691 18603,6613 16247,6517">
                  <msink:destinationLink direction="with" ref="{80AE8738-5697-4704-BF5E-A1A779EA5895}"/>
                </msink:context>
              </emma:interpretation>
              <emma:one-of disjunction-type="recognition" id="oneOf2">
                <emma:interpretation id="interp10" emma:lang="it-IT" emma:confidence="0">
                  <emma:literal>1703</emma:literal>
                </emma:interpretation>
                <emma:interpretation id="interp11" emma:lang="it-IT" emma:confidence="0">
                  <emma:literal>173</emma:literal>
                </emma:interpretation>
                <emma:interpretation id="interp12" emma:lang="it-IT" emma:confidence="0">
                  <emma:literal>Ba</emma:literal>
                </emma:interpretation>
                <emma:interpretation id="interp13" emma:lang="it-IT" emma:confidence="0">
                  <emma:literal>17a</emma:literal>
                </emma:interpretation>
                <emma:interpretation id="interp14" emma:lang="it-IT" emma:confidence="0">
                  <emma:literal>15a</emma:literal>
                </emma:interpretation>
              </emma:one-of>
            </emma:emma>
          </inkml:annotationXML>
          <inkml:trace contextRef="#ctx0" brushRef="#br0" timeOffset="10771.5585">13731 23 0,'68'-23'0,"-68"46"16,46 69-16,-23 68 0,-46 91 0,23 70 15,0 22 1,-23-46 15,23-22-31,23-69 32,-23-69-17,23-68-15,0-69 31,-23-160-15,-46-69 0,46 229-1</inkml:trace>
          <inkml:trace contextRef="#ctx0" brushRef="#br0" timeOffset="11318.437">13777 92 0,'343'23'0,"-23"22"16,23-22-1,-45-23 1,-1 0 0,-68-23 15,-46 23-31,-91 23 16,-46 23-1,-46 45 1,-23 70-1,23 22 1,-23 68 0,46 1-1,22 46 1,-22-24 0,0-22-1,-23-69 1,0-46 15,0-91-15,0-46-1,-46-46 1,24-160 0,22 206-1</inkml:trace>
          <inkml:trace contextRef="#ctx0" brushRef="#br0" timeOffset="12240.3179">13868-1533 0,'23'46'0,"23"91"0,-23 46 16,-23 46-1,-23-92 1,0-68-1,23-69 1,0 0 0,69-69-1,22-45 1,23 22 0,1 46-1,-46 46 16,-47 92-15,-22-92 0,23 46-1,46 45 1,0-45 0,45-23-1,23-69 1,-45-45-1,-1-24 1,-45-45 0,-69 23-1,-91 22 1,-23 47 0,-24 68-1,24 91 1,23 47-1,91-1 1,69-23 0,114 1 15,46-92-15,-23-69-1,-23-46 1,-23 1-1,-137 91 1</inkml:trace>
          <inkml:trace contextRef="#ctx0" brushRef="#br0" timeOffset="12709.0709">14966-1556 0,'115'-46'16,"45"46"-1,46 23-15,-46 23 16,-137 0 0,-69 22-1,-45 1 1,-1 0-1,24-1 1,68-22 0,68 0-1,70 22 1,45-22 0,-23 23-1,-92 0 1,-90-24-1,-70-22 17,-68 0-32,-46-23 31,23 0-15,137-23-1,46 23-15</inkml:trace>
        </inkml:traceGroup>
        <inkml:traceGroup>
          <inkml:annotationXML>
            <emma:emma xmlns:emma="http://www.w3.org/2003/04/emma" version="1.0">
              <emma:interpretation id="{E0053FE9-A815-4327-A955-E0E34E3640FA}" emma:medium="tactile" emma:mode="ink">
                <msink:context xmlns:msink="http://schemas.microsoft.com/ink/2010/main" type="inkWord" rotatedBoundingBox="23501,2857 26054,2960 25891,6988 23337,6885">
                  <msink:destinationLink direction="with" ref="{80AE8738-5697-4704-BF5E-A1A779EA5895}"/>
                </msink:context>
              </emma:interpretation>
              <emma:one-of disjunction-type="recognition" id="oneOf3">
                <emma:interpretation id="interp15" emma:lang="it-IT" emma:confidence="0">
                  <emma:literal>fa</emma:literal>
                </emma:interpretation>
                <emma:interpretation id="interp16" emma:lang="it-IT" emma:confidence="0">
                  <emma:literal>Fa</emma:literal>
                </emma:interpretation>
                <emma:interpretation id="interp17" emma:lang="it-IT" emma:confidence="0">
                  <emma:literal>sa</emma:literal>
                </emma:interpretation>
                <emma:interpretation id="interp18" emma:lang="it-IT" emma:confidence="0">
                  <emma:literal>Pia</emma:literal>
                </emma:interpretation>
                <emma:interpretation id="interp19" emma:lang="it-IT" emma:confidence="0">
                  <emma:literal>'i"</emma:literal>
                </emma:interpretation>
              </emma:one-of>
            </emma:emma>
          </inkml:annotationXML>
          <inkml:trace contextRef="#ctx0" brushRef="#br0" timeOffset="15316.5154">20893-1373 0,'69'-23'0,"-46"69"0,-46 114 16,0 69-16,-23 0 15,23-46 1,23-114 0,0-69-1,46 0 17,46-69-32,-24-23 15,1 47 1,-46 45-1,0 0 1,22 45 0,47 1-1,22 0 1,24-23 15,-1-69-15,0 0-1,1-68 1,-93-1 0,-45-45-1,-68 23 1,-47 45 0,1 70-1,22 67 1,1 70-1,45 22 1,92 23 0,91-68-1,23-115 1,46-23 15,-206 46-31</inkml:trace>
          <inkml:trace contextRef="#ctx0" brushRef="#br0" timeOffset="14021.5793">21214 504 0,'-23'320'0,"0"-91"0,0 68 32,23 24-17,-23-1 1,23-68 0,0-69-1,23-115 1,0-68-1,0-114 1,-23-138 0,0 252-1</inkml:trace>
          <inkml:trace contextRef="#ctx0" brushRef="#br0" timeOffset="14582.1332">21259 481 0,'366'-69'0,"-68"115"15,-46-23 1,-46-23-1,-69 0 1,-69 23 0,-22 22-1,-23 47 1,-23 22 0,23 69-1,23 46 1,22 46-1,1 45 17,0 0-17,-1-91 1,-45-23 0,0-68 15,-23-70-16,0-68 1,-23-114 0,-22-138-1,45 252 1</inkml:trace>
          <inkml:trace contextRef="#ctx0" brushRef="#br0" timeOffset="15644.6425">22930-1213 0,'-23'46'0,"-92"23"0,-45 45 15,23 23-15,45 1 16,92-47 0,92-22-1,91-23 1,69-1 0,-23-45-1,-115 0 1,-68-22-1,-92-24 1,-91-91 0,137 137-1</inkml:trace>
          <inkml:trace contextRef="#ctx0" brushRef="#br0" timeOffset="15863.3939">22998-1190 0,'92'115'0,"-69"45"16,0 23-16,0 23 15,68-46 1,69-160-1,-160 0 1</inkml:trace>
        </inkml:traceGroup>
        <inkml:traceGroup>
          <inkml:annotationXML>
            <emma:emma xmlns:emma="http://www.w3.org/2003/04/emma" version="1.0">
              <emma:interpretation id="{42131839-AC50-49D4-989C-5DF8B4AC80B6}" emma:medium="tactile" emma:mode="ink">
                <msink:context xmlns:msink="http://schemas.microsoft.com/ink/2010/main" type="inkWord" rotatedBoundingBox="29455,2894 33184,3045 32989,7850 29261,7698">
                  <msink:destinationLink direction="with" ref="{921E021B-8448-4478-9036-070DAF1C599C}"/>
                </msink:context>
              </emma:interpretation>
              <emma:one-of disjunction-type="recognition" id="oneOf4">
                <emma:interpretation id="interp20" emma:lang="it-IT" emma:confidence="0">
                  <emma:literal>255</emma:literal>
                </emma:interpretation>
                <emma:interpretation id="interp21" emma:lang="it-IT" emma:confidence="0">
                  <emma:literal>275</emma:literal>
                </emma:interpretation>
                <emma:interpretation id="interp22" emma:lang="it-IT" emma:confidence="0">
                  <emma:literal>L'i</emma:literal>
                </emma:interpretation>
                <emma:interpretation id="interp23" emma:lang="it-IT" emma:confidence="0">
                  <emma:literal>2575</emma:literal>
                </emma:interpretation>
                <emma:interpretation id="interp24" emma:lang="it-IT" emma:confidence="0">
                  <emma:literal>555</emma:literal>
                </emma:interpretation>
              </emma:one-of>
            </emma:emma>
          </inkml:annotationXML>
          <inkml:trace contextRef="#ctx0" brushRef="#br0" timeOffset="16754.0246">27209 549 0,'23'46'0,"-23"114"0,0 69 15,-23 69 1,23 45-1,0 23 1,46-69 0,-24-45-1,1-23 1,-46-46 0,-45-46 15,-24-45-31,-68-24 15,23-45 1,0 0 0,114-23-1,23 0 1,114 23 0,92 0 15,69-23-16,68 23 1,69 23 0,0-1-1,-69 1 1,-91-23 0,-46 0-1,-92-23 16,-23-69-31,-91-68 16,0 137 0</inkml:trace>
          <inkml:trace contextRef="#ctx0" brushRef="#br0" timeOffset="18050.9079">27255-572 0,'45'-23'0,"93"0"0,45-91 16,-23 22-16,-69 1 16,-22-24 15,-46 70-15,-23 22 15,-46 46-31,0 68 15,46 46 1,0 47 0,23-1-1,0-46 1,-23-68 0,-68 45-1,-47-68 1,-22-23-1,0-1 1,91-22 0,69 23 15,45-23-15,92 0-1,24 0 1,-1-45-1,-69 22 1,-22 0 0,-24-23-1,-22-45 1,-46 91 0</inkml:trace>
          <inkml:trace contextRef="#ctx0" brushRef="#br0" timeOffset="17332.1533">27461 526 0,'160'-68'0,"69"114"0,45 22 16,115-45-1,-46 0 1,24 0 0,-70 0-1,-114 0 1,-91 22-1,-70 1 1,-44 46 0,-1 68-1,-23 69 1,23 68 15,23 69-15,0 23-16,0 0 47,23-91-47,0-47 15,23-90 1,-69-116 0,-23-159-1,46 114 1</inkml:trace>
          <inkml:trace contextRef="#ctx0" brushRef="#br0" timeOffset="18488.4107">28582-229 0,'68'23'15,"1"0"-15,68-23 0,1-69 16,-1 1-1,-23-24-15,-68-45 32,-46-23-17,-114 0 1,-24 45 0,-90 46-1,67 92 1,47 92-1,68 45 1,69 0 15,69 23-15,45-68 0,23-1-1,23-160 1,-183 46-1</inkml:trace>
          <inkml:trace contextRef="#ctx0" brushRef="#br0" timeOffset="18925.9135">29520-915 0,'0'320'0,"23"-228"16,0-69 0,0-46-1,68 0 1,92-23 15,-23 92-15,-45 22-1,-69 24 1,-46 45 0,-46-22-1,-46-47 1,1 1-1,22-46 1,-22-23 0,45-92 15,46 92-15</inkml:trace>
          <inkml:trace contextRef="#ctx0" brushRef="#br0" timeOffset="19097.7896">29428-1053 0,'275'-160'16,"-23"137"-16,91 69 31,-68 46-16,-275-92-15</inkml:trace>
        </inkml:traceGroup>
      </inkml:traceGroup>
    </inkml:traceGroup>
    <inkml:traceGroup>
      <inkml:annotationXML>
        <emma:emma xmlns:emma="http://www.w3.org/2003/04/emma" version="1.0">
          <emma:interpretation id="{A11D0A14-1735-479C-A547-5473B3F02969}" emma:medium="tactile" emma:mode="ink">
            <msink:context xmlns:msink="http://schemas.microsoft.com/ink/2010/main" type="paragraph" rotatedBoundingBox="2016,8018 7510,5885 8547,8558 3053,1069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B1632D41-513E-4AC1-9C5E-102013599732}" emma:medium="tactile" emma:mode="ink">
              <msink:context xmlns:msink="http://schemas.microsoft.com/ink/2010/main" type="line" rotatedBoundingBox="2016,8018 7510,5885 8547,8558 3053,10690"/>
            </emma:interpretation>
          </emma:emma>
        </inkml:annotationXML>
        <inkml:traceGroup>
          <inkml:annotationXML>
            <emma:emma xmlns:emma="http://www.w3.org/2003/04/emma" version="1.0">
              <emma:interpretation id="{DD462E0B-0236-408F-9D6C-A18E11F24424}" emma:medium="tactile" emma:mode="ink">
                <msink:context xmlns:msink="http://schemas.microsoft.com/ink/2010/main" type="inkWord" rotatedBoundingBox="5520,7560 7822,6679 8184,7626 5882,8506"/>
              </emma:interpretation>
              <emma:one-of disjunction-type="recognition" id="oneOf5">
                <emma:interpretation id="interp25" emma:lang="it-IT" emma:confidence="0">
                  <emma:literal>15</emma:literal>
                </emma:interpretation>
                <emma:interpretation id="interp26" emma:lang="it-IT" emma:confidence="0">
                  <emma:literal>11. 5</emma:literal>
                </emma:interpretation>
                <emma:interpretation id="interp27" emma:lang="it-IT" emma:confidence="0">
                  <emma:literal>1. 5</emma:literal>
                </emma:interpretation>
                <emma:interpretation id="interp28" emma:lang="it-IT" emma:confidence="0">
                  <emma:literal>11.5</emma:literal>
                </emma:interpretation>
                <emma:interpretation id="interp29" emma:lang="it-IT" emma:confidence="0">
                  <emma:literal>12. 5</emma:literal>
                </emma:interpretation>
              </emma:one-of>
            </emma:emma>
          </inkml:annotationXML>
          <inkml:trace contextRef="#ctx0" brushRef="#br0" timeOffset="7785.2087">4784 3044 0,'114'22'0,"92"-22"16,-23 23-16,-69 0 16,-45-46 15,-69 23-16,-23-23 1,-45-45 0,22-1-1,46 69 1</inkml:trace>
          <inkml:trace contextRef="#ctx0" brushRef="#br0" timeOffset="7097.7043">4189 3844 0,'0'0'15</inkml:trace>
          <inkml:trace contextRef="#ctx0" brushRef="#br0" timeOffset="6753.9521">3159 3501 0,'91'23'0,"-22"-69"15,0 1-15,-1-47 0,-22 23 16,0-22 0,-23 22-1,0 23 1,-23 24 15,0 22-15,0 45-1,-23 47 1,23 45 0,0 0-1,0 1 1,-23-24-1,-23 1 1,-22-24 0,-1-45-1,-23-23 1,24 0 0,45-23-1,23 0 16,46 0-31,91 22 32,69-22-17,-92 23 1,-22-23 0,-69 0-1,-23-23 1,-23-45-1,23-1 1,0 69 0</inkml:trace>
          <inkml:trace contextRef="#ctx0" brushRef="#br0" timeOffset="7441.4565">4852 3158 0,'23'160'0,"-46"-45"15,0-47 1,69-68 0,46 0-1,45 0 1,0 23-1,23 0 1,-22 68 0,-24 1-1,-68 22 1,-69 1 0,-23-24-1,-45-22 1,-47-46-1,-22 0 17,0-23-32,46-23 31,45-23-31,92-68 16,-23 114-1</inkml:trace>
          <inkml:trace contextRef="#ctx0" brushRef="#br1" timeOffset="41671.1896">436 3364 0,'46'91'16,"-46"138"-16,-23-23 0,23 0 16,0 46-1,-23 0 1,-23 22 31,23 24-47,23-47 15,-23 1 1,46-23 0,0-69-1,-23-23 1,23-22-1,0-47 1,-23-45 0,23 0-1,-23-91 1,0 68 0</inkml:trace>
        </inkml:traceGroup>
      </inkml:traceGroup>
    </inkml:traceGroup>
  </inkml:traceGroup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4:45.737"/>
    </inkml:context>
    <inkml:brush xml:id="br0">
      <inkml:brushProperty name="width" value="0.26667" units="cm"/>
      <inkml:brushProperty name="height" value="0.53333" units="cm"/>
      <inkml:brushProperty name="color" value="#00FFFF"/>
      <inkml:brushProperty name="tip" value="rectangle"/>
      <inkml:brushProperty name="rasterOp" value="maskPen"/>
      <inkml:brushProperty name="fitToCurve" value="1"/>
    </inkml:brush>
  </inkml:definitions>
  <inkml:trace contextRef="#ctx0" brushRef="#br0">801 0 0,'-46'23'0,"-45"69"31,-207 228-31,138-114 0,46-46 16,45-68-1,46 22 1,23-68-1,46 0 17,68-46-32,138-92 15,68-68 17,-136 45-17,-24 1 1,0 22-1,-23-68 1,-68 114 15,-23 1-31,-46 45 16,0 0 0,-69 68-1,-91 138 1,-23 23-1,-23 46 1,-46 45 0,92-91-1,23-46 1,68-23 0,46-68-1,46-47 1,46-45-1,91-68 32,91-92-47,47-69 32,-161 137-17,23-22 1,1 22-1,-93 69 1,-45 23 0,-46 0-1,-45 92 1,-47 68 15,-45 46-31,68-46 16,47-22-1,22-47 32,23-45-47,0 23 16,137-47 0,-137-22-1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4:58.758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D3D79FC9-28D0-4C38-96BD-A73564EA52AB}" emma:medium="tactile" emma:mode="ink">
          <msink:context xmlns:msink="http://schemas.microsoft.com/ink/2010/main" type="inkDrawing" rotatedBoundingBox="3824,10744 28492,11398 28487,11587 3819,10933" semanticType="underline" shapeName="Other"/>
        </emma:interpretation>
      </emma:emma>
    </inkml:annotationXML>
    <inkml:trace contextRef="#ctx0" brushRef="#br0">0 0 0,'114'23'0,"1"0"0,45 0 15,23-23 1,46 0 0,22 23 15,47-92-31,45 92 16,23 0-1,69-23 1,23 0-1,-1 23 1,24-23 0,68 0-1,23 23 32,0-23-47,46 0 0,-23 23 31,46-23-15,-23 0 0,22 22-1,1-22 1,0 0 0,22 23-1,-22 0 1,23-23-1,-46 23 1,22 0 0,-22 0-1,0 23 1,0-1 0,0 1-1,-23-69 1,0 46-1,-46 0 17,206 0-17,-229 0 1,-45-23 0,-24 23-1,1-23 1,-46 23 15,0-23-31,-23 22 16,0 1-1,0 0 1,-46 0 0,0 0-1,-22 0 16,-70-46-15,24 23 0,0 23-1,-47-23 1,-22 0 0,-45 0-1,-70 0 1,-22 0-1,-46 0 1,-23 0 0,0 0-1,-46 0 1,-23 0 0,69-69-1,23 1 1,-23 68-1</inkml:trace>
  </inkml:traceGroup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6:12.811"/>
    </inkml:context>
    <inkml:brush xml:id="br0">
      <inkml:brushProperty name="width" value="0.26667" units="cm"/>
      <inkml:brushProperty name="height" value="0.53333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274 1 0,'0'69'0,"0"91"0,23 46 16,-23 46-1,0-23 1,23 45 0,-23 47-1,46 45 1,-23 23-1,-23 0 1,0 23 0,0 0-1,0 45 1,0 1 0,0 45-1,0-22 1,0-1 31,0 24-47,0-1 0,-23 46 31,46-45-31,-23 45 16,-23-23 15,0 1-16,0-1 1,-23 0 0,46 1-1,-45-70 1,45 24 0,-23-46-1,0-24 1,0-22 15,0-45-31,23-47 16,-23-45-1,23-46 1,0-69 0,0-68-1,0-1 16,23-45-31,-23-23 16,0 0 15,0 0-15,0-23 0,0 23-1,0 0 1,0 0-1,-46-114 1,-45 45 0,91 69-1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6:27.785"/>
    </inkml:context>
    <inkml:brush xml:id="br0">
      <inkml:brushProperty name="width" value="0.26667" units="cm"/>
      <inkml:brushProperty name="height" value="0.53333" units="cm"/>
      <inkml:brushProperty name="color" value="#FF00FF"/>
      <inkml:brushProperty name="tip" value="rectangle"/>
      <inkml:brushProperty name="rasterOp" value="maskPen"/>
      <inkml:brushProperty name="fitToCurve" value="1"/>
    </inkml:brush>
  </inkml:definitions>
  <inkml:trace contextRef="#ctx0" brushRef="#br0">0 336 0,'46'22'0,"23"-22"0,-1 23 15,24 0-15,45 0 0,1-23 16,22 23 0,46-23-1,0 0 1,0 0-1,22 23 1,24 0 0,23-23-1,68 0 1,23 0 15,0-46-31,46 46 16,0 0 15,-23 23-15,46-23-1,22 0 1,47 0 0,-1 0-1,1 23 1,-24-23-1,1 23 1,22-1 0,1 24-1,-24-23 32,1 0-47,-1 23 0,-22-23 16,0 22-1,-24-45 1,1 23 0,0-46-1,-92-22 17,23-1-17,0-23 1,-22 23-1,-1 46 1,-23 23 15,-45-23-15,-23 0-16,-24 0 16,-67 0-1,-24-23 1,-46 1-1,-68 22 17,-46-23-17,-45 23 1,-70 23 0,-22-1-1,-23-22 1,-23 23 15,-45-23-31,-70-23 16,-45 23-1,-23-45 1,-46 22 0,46 23-1,-137-46 1,45-45-1,-22 68 1,-23-23 0,-1 23-1,-45-23 32,23 23-47,0 0 16,23 23-1,-1-22 1,1-1 0,-23-23-1,0 23 1,-1 0 0,47 0-1,0 23 1,45 0-1,23 23 1,0-23 15,-22 0-31,22 23 16,23-23 0,46 0-1,23 0 1,91 0-1,92 0 1,91 23 0,46-23-1,23 0 17,0 0-17,23-23 1,-23 23-1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6:34.111"/>
    </inkml:context>
    <inkml:brush xml:id="br0">
      <inkml:brushProperty name="width" value="0.06667" units="cm"/>
      <inkml:brushProperty name="height" value="0.06667" units="cm"/>
      <inkml:brushProperty name="color" value="#ED1C24"/>
      <inkml:brushProperty name="fitToCurve" value="1"/>
    </inkml:brush>
  </inkml:definitions>
  <inkml:traceGroup>
    <inkml:annotationXML>
      <emma:emma xmlns:emma="http://www.w3.org/2003/04/emma" version="1.0">
        <emma:interpretation id="{70864329-B465-4635-89E8-54FF164A44D7}" emma:medium="tactile" emma:mode="ink">
          <msink:context xmlns:msink="http://schemas.microsoft.com/ink/2010/main" type="inkDrawing" rotatedBoundingBox="3768,5236 17353,16595 16775,17286 3190,5928" semanticType="callout" shapeName="Other">
            <msink:sourceLink direction="with" ref="{7CC70F27-14DF-4388-8B9C-301FFA8A1F32}"/>
            <msink:sourceLink direction="with" ref="{9E711F8C-709E-47D9-92ED-4E9273D2957D}"/>
            <msink:sourceLink direction="with" ref="{84D39A04-6D5D-4696-96E6-9E696191308A}"/>
          </msink:context>
        </emma:interpretation>
      </emma:emma>
    </inkml:annotationXML>
    <inkml:trace contextRef="#ctx0" brushRef="#br0">0 0 0,'68'0'16,"-22"46"-16,46-23 0,-1 45 0,24 1 16,22 45-1,23 1 1,46-1-1,23 23 17,46 24-32,-1 22 15,24 0 1,45 0 0,-23 23-1,1 23 1,45-1-1,0 24 1,23 0 0,0 22-1,0 1 1,23 22 0,0 24 15,0 22-31,22 0 15,1 23 17,0 1-17,23 22 1,-24 22 0,24 1-1,22 0 1,-22 23-1,0 23 1,-1-24 0,-22 24-1,0 0 1,-23-1 0,-23-22 30,-46-23-46,-45-23 0,-115-114 16,23-46 0,-92-92-1,-22-69 1,-24-136 15,-68 68-31</inkml:trace>
  </inkml:traceGroup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28.36041" units="1/cm"/>
          <inkml:channelProperty channel="Y" name="resolution" value="28.34646" units="1/cm"/>
          <inkml:channelProperty channel="T" name="resolution" value="1" units="1/dev"/>
        </inkml:channelProperties>
      </inkml:inkSource>
      <inkml:timestamp xml:id="ts0" timeString="2016-10-20T10:55:36.020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Group>
    <inkml:annotationXML>
      <emma:emma xmlns:emma="http://www.w3.org/2003/04/emma" version="1.0">
        <emma:interpretation id="{1294A0E5-007B-4BC8-9D69-4EA408AFC512}" emma:medium="tactile" emma:mode="ink">
          <msink:context xmlns:msink="http://schemas.microsoft.com/ink/2010/main" type="writingRegion" rotatedBoundingBox="12838,6807 28619,7973 28508,9477 12727,8312"/>
        </emma:interpretation>
      </emma:emma>
    </inkml:annotationXML>
    <inkml:traceGroup>
      <inkml:annotationXML>
        <emma:emma xmlns:emma="http://www.w3.org/2003/04/emma" version="1.0">
          <emma:interpretation id="{4397A4E0-8305-4E79-A145-DAD9402C8215}" emma:medium="tactile" emma:mode="ink">
            <msink:context xmlns:msink="http://schemas.microsoft.com/ink/2010/main" type="paragraph" rotatedBoundingBox="12838,6807 28619,7973 28508,9477 12727,8312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045C488-B54A-4E8E-81AD-4B3351D21E31}" emma:medium="tactile" emma:mode="ink">
              <msink:context xmlns:msink="http://schemas.microsoft.com/ink/2010/main" type="line" rotatedBoundingBox="12838,6807 28619,7973 28508,9477 12727,8312"/>
            </emma:interpretation>
          </emma:emma>
        </inkml:annotationXML>
        <inkml:traceGroup>
          <inkml:annotationXML>
            <emma:emma xmlns:emma="http://www.w3.org/2003/04/emma" version="1.0">
              <emma:interpretation id="{49B6AE39-F4F2-421C-8B5A-B8A77D041C60}" emma:medium="tactile" emma:mode="ink">
                <msink:context xmlns:msink="http://schemas.microsoft.com/ink/2010/main" type="inkWord" rotatedBoundingBox="12821,7035 16430,7301 16339,8533 12730,8266"/>
              </emma:interpretation>
              <emma:one-of disjunction-type="recognition" id="oneOf0">
                <emma:interpretation id="interp0" emma:lang="it-IT" emma:confidence="0">
                  <emma:literal>1:5</emma:literal>
                </emma:interpretation>
                <emma:interpretation id="interp1" emma:lang="it-IT" emma:confidence="0">
                  <emma:literal>2:5</emma:literal>
                </emma:interpretation>
                <emma:interpretation id="interp2" emma:lang="it-IT" emma:confidence="0">
                  <emma:literal>2:55</emma:literal>
                </emma:interpretation>
                <emma:interpretation id="interp3" emma:lang="it-IT" emma:confidence="0">
                  <emma:literal>1:55</emma:literal>
                </emma:interpretation>
                <emma:interpretation id="interp4" emma:lang="it-IT" emma:confidence="0">
                  <emma:literal>2:-5</emma:literal>
                </emma:interpretation>
              </emma:one-of>
            </emma:emma>
          </inkml:annotationXML>
          <inkml:trace contextRef="#ctx0" brushRef="#br0">-14759-3198 0,'0'0'0</inkml:trace>
          <inkml:trace contextRef="#ctx0" brushRef="#br0" timeOffset="281.2518">-13821-3839 0,'45'69'16,"-45"23"-16,0 22 15,46-45 1,23-46 0,68 22-1,23 1 1,-22 23-1,-24 22 1,-45 1 0,-46 45-1,-92-68 1,0-24 0,-45-22-1,-1-23 1,1 0-1,45-23 1,69-22 0,0 45-1</inkml:trace>
          <inkml:trace contextRef="#ctx0" brushRef="#br0" timeOffset="593.7538">-13638-3793 0,'137'-68'0,"69"68"0,69 0 16,45 22-1,-45-22 1,-69 0 0,-69 0-1,-69 0 1,-45 0 0,-46-22-1,23 22 1</inkml:trace>
          <inkml:trace contextRef="#ctx0" brushRef="#br0" timeOffset="-702.1559">-15606-4022 0,'91'23'0,"-45"46"0,-23 91 0,-69 92 16,1 45 0,22-91-1,46-114 1,-1-69-1,24-1 1,-23-113 0,23-92-1,-46 183 1</inkml:trace>
          <inkml:trace contextRef="#ctx0" brushRef="#br0" timeOffset="-265.6267">-14554-3793 0,'0'0'15</inkml:trace>
        </inkml:traceGroup>
        <inkml:traceGroup>
          <inkml:annotationXML>
            <emma:emma xmlns:emma="http://www.w3.org/2003/04/emma" version="1.0">
              <emma:interpretation id="{B4D2DA6D-D26C-44CA-939A-2BCA115212DD}" emma:medium="tactile" emma:mode="ink">
                <msink:context xmlns:msink="http://schemas.microsoft.com/ink/2010/main" type="inkWord" rotatedBoundingBox="20309,7359 23523,7597 23428,8878 20214,8641"/>
              </emma:interpretation>
              <emma:one-of disjunction-type="recognition" id="oneOf1">
                <emma:interpretation id="interp5" emma:lang="it-IT" emma:confidence="0">
                  <emma:literal>1.5</emma:literal>
                </emma:interpretation>
                <emma:interpretation id="interp6" emma:lang="it-IT" emma:confidence="0">
                  <emma:literal>2.5</emma:literal>
                </emma:interpretation>
                <emma:interpretation id="interp7" emma:lang="it-IT" emma:confidence="0">
                  <emma:literal>1,5</emma:literal>
                </emma:interpretation>
                <emma:interpretation id="interp8" emma:lang="it-IT" emma:confidence="0">
                  <emma:literal>45</emma:literal>
                </emma:interpretation>
                <emma:interpretation id="interp9" emma:lang="it-IT" emma:confidence="0">
                  <emma:literal>2,5</emma:literal>
                </emma:interpretation>
              </emma:one-of>
            </emma:emma>
          </inkml:annotationXML>
          <inkml:trace contextRef="#ctx0" brushRef="#br0" timeOffset="1109.3821">-8101-3724 0,'46'23'0,"-23"91"0,-46 69 16,-23 0-1,-22 23 1,91-91 0,-23-47-1,23-45 1,-23 0 0,22-46 30,1-68-46,-23 91 0</inkml:trace>
          <inkml:trace contextRef="#ctx0" brushRef="#br0" timeOffset="1359.3837">-7323-2786 0,'46'114'0,"-46"-114"0</inkml:trace>
          <inkml:trace contextRef="#ctx0" brushRef="#br0" timeOffset="2046.8881">-6407-3358 0,'343'-92'0,"-68"92"15,45 0 1,-68-45-1,-92 22 1,-69 23 0,-22-46-1,-69 46 1</inkml:trace>
          <inkml:trace contextRef="#ctx0" brushRef="#br0" timeOffset="1812.5116">-6384-3381 0,'45'229'0,"-90"-46"16,22-69-1,46-91 1,22-46 0,24 0-1,45-22 1,24 22-1,22 46 1,23 45 0,-23 47-1,-68 45 1,-92-23 15,-46-45-15,-91-69-1,-24-46 1,-67-46 0,22-22-1,114-47 1,92 138 0</inkml:trace>
        </inkml:traceGroup>
        <inkml:traceGroup>
          <inkml:annotationXML>
            <emma:emma xmlns:emma="http://www.w3.org/2003/04/emma" version="1.0">
              <emma:interpretation id="{EAD99537-1146-4F5F-983B-AC25BC968284}" emma:medium="tactile" emma:mode="ink">
                <msink:context xmlns:msink="http://schemas.microsoft.com/ink/2010/main" type="inkWord" rotatedBoundingBox="26641,7896 28614,8041 28508,9477 26535,9332"/>
              </emma:interpretation>
              <emma:one-of disjunction-type="recognition" id="oneOf2">
                <emma:interpretation id="interp10" emma:lang="it-IT" emma:confidence="0">
                  <emma:literal>1.5</emma:literal>
                </emma:interpretation>
                <emma:interpretation id="interp11" emma:lang="it-IT" emma:confidence="0">
                  <emma:literal>25</emma:literal>
                </emma:interpretation>
                <emma:interpretation id="interp12" emma:lang="it-IT" emma:confidence="0">
                  <emma:literal>15</emma:literal>
                </emma:interpretation>
                <emma:interpretation id="interp13" emma:lang="it-IT" emma:confidence="0">
                  <emma:literal>I.5</emma:literal>
                </emma:interpretation>
                <emma:interpretation id="interp14" emma:lang="it-IT" emma:confidence="0">
                  <emma:literal>2.5</emma:literal>
                </emma:interpretation>
              </emma:one-of>
            </emma:emma>
          </inkml:annotationXML>
          <inkml:trace contextRef="#ctx0" brushRef="#br0" timeOffset="2515.6411">-1785-3175 0,'115'183'15,"-115"0"-15,-46 46 16,0-46 0,46-46 15,46-45-15,-23-46-1,22-23 1,-45-23-1,23-46 1,-23 46 0</inkml:trace>
          <inkml:trace contextRef="#ctx0" brushRef="#br0" timeOffset="2968.769">-1259-2099 0,'0'0'15</inkml:trace>
          <inkml:trace contextRef="#ctx0" brushRef="#br0" timeOffset="3562.5228">-847-3038 0,'366'-114'0,"-137"114"16,23 69-1,-69 45 1,-183-114 0</inkml:trace>
          <inkml:trace contextRef="#ctx0" brushRef="#br0" timeOffset="3359.3965">-778-2992 0,'114'0'0,"-114"23"0,-23 46 0,-22 22 0,-1 46 15,23-22 1,23-1 0,23-22-1,23-1 1,22-45-1,24-23 1,-23-69 0,22 23-1,1 0 1,-1 23 0,1 46-1,-24 69 1,1 22 15,-69-23-31,-46-22 16,-45-46-1,-47-23 1,-68-69 0,23-69 15,183 115-31</inkml:trace>
        </inkml:traceGroup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196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5936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7614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056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0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25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574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3940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900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416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B3EB4-7AEF-4E6A-9796-9318BDB4B3AE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3443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DB3EB4-7AEF-4E6A-9796-9318BDB4B3AE}" type="datetimeFigureOut">
              <a:rPr lang="it-IT" smtClean="0"/>
              <a:t>20/10/2016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9E0E7-3A8C-4980-941F-3F2BBB5743B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6812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5" Type="http://schemas.openxmlformats.org/officeDocument/2006/relationships/customXml" Target="../ink/ink4.xml"/><Relationship Id="rId4" Type="http://schemas.openxmlformats.org/officeDocument/2006/relationships/customXml" Target="../ink/ink3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6.xml"/><Relationship Id="rId13" Type="http://schemas.openxmlformats.org/officeDocument/2006/relationships/customXml" Target="../ink/ink109.xml"/><Relationship Id="rId18" Type="http://schemas.openxmlformats.org/officeDocument/2006/relationships/customXml" Target="../ink/ink114.xml"/><Relationship Id="rId3" Type="http://schemas.openxmlformats.org/officeDocument/2006/relationships/image" Target="../media/image10.emf"/><Relationship Id="rId21" Type="http://schemas.openxmlformats.org/officeDocument/2006/relationships/customXml" Target="../ink/ink117.xml"/><Relationship Id="rId7" Type="http://schemas.openxmlformats.org/officeDocument/2006/relationships/image" Target="../media/image12.emf"/><Relationship Id="rId12" Type="http://schemas.openxmlformats.org/officeDocument/2006/relationships/customXml" Target="../ink/ink108.xml"/><Relationship Id="rId17" Type="http://schemas.openxmlformats.org/officeDocument/2006/relationships/customXml" Target="../ink/ink113.xml"/><Relationship Id="rId2" Type="http://schemas.openxmlformats.org/officeDocument/2006/relationships/customXml" Target="../ink/ink103.xml"/><Relationship Id="rId16" Type="http://schemas.openxmlformats.org/officeDocument/2006/relationships/customXml" Target="../ink/ink112.xml"/><Relationship Id="rId20" Type="http://schemas.openxmlformats.org/officeDocument/2006/relationships/customXml" Target="../ink/ink116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05.xml"/><Relationship Id="rId11" Type="http://schemas.openxmlformats.org/officeDocument/2006/relationships/image" Target="../media/image14.emf"/><Relationship Id="rId5" Type="http://schemas.openxmlformats.org/officeDocument/2006/relationships/image" Target="../media/image11.emf"/><Relationship Id="rId15" Type="http://schemas.openxmlformats.org/officeDocument/2006/relationships/customXml" Target="../ink/ink111.xml"/><Relationship Id="rId10" Type="http://schemas.openxmlformats.org/officeDocument/2006/relationships/customXml" Target="../ink/ink107.xml"/><Relationship Id="rId19" Type="http://schemas.openxmlformats.org/officeDocument/2006/relationships/customXml" Target="../ink/ink115.xml"/><Relationship Id="rId4" Type="http://schemas.openxmlformats.org/officeDocument/2006/relationships/customXml" Target="../ink/ink104.xml"/><Relationship Id="rId9" Type="http://schemas.openxmlformats.org/officeDocument/2006/relationships/image" Target="../media/image13.emf"/><Relationship Id="rId14" Type="http://schemas.openxmlformats.org/officeDocument/2006/relationships/customXml" Target="../ink/ink110.xml"/><Relationship Id="rId22" Type="http://schemas.openxmlformats.org/officeDocument/2006/relationships/customXml" Target="../ink/ink1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1.xml"/><Relationship Id="rId4" Type="http://schemas.openxmlformats.org/officeDocument/2006/relationships/customXml" Target="../ink/ink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4.xml"/><Relationship Id="rId13" Type="http://schemas.openxmlformats.org/officeDocument/2006/relationships/customXml" Target="../ink/ink19.xml"/><Relationship Id="rId3" Type="http://schemas.openxmlformats.org/officeDocument/2006/relationships/customXml" Target="../ink/ink9.xml"/><Relationship Id="rId7" Type="http://schemas.openxmlformats.org/officeDocument/2006/relationships/customXml" Target="../ink/ink13.xml"/><Relationship Id="rId12" Type="http://schemas.openxmlformats.org/officeDocument/2006/relationships/customXml" Target="../ink/ink18.xml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12.xml"/><Relationship Id="rId11" Type="http://schemas.openxmlformats.org/officeDocument/2006/relationships/customXml" Target="../ink/ink17.xml"/><Relationship Id="rId5" Type="http://schemas.openxmlformats.org/officeDocument/2006/relationships/customXml" Target="../ink/ink11.xml"/><Relationship Id="rId10" Type="http://schemas.openxmlformats.org/officeDocument/2006/relationships/customXml" Target="../ink/ink16.xml"/><Relationship Id="rId4" Type="http://schemas.openxmlformats.org/officeDocument/2006/relationships/customXml" Target="../ink/ink10.xml"/><Relationship Id="rId9" Type="http://schemas.openxmlformats.org/officeDocument/2006/relationships/customXml" Target="../ink/ink15.xml"/><Relationship Id="rId14" Type="http://schemas.openxmlformats.org/officeDocument/2006/relationships/customXml" Target="../ink/ink20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7.xml"/><Relationship Id="rId3" Type="http://schemas.openxmlformats.org/officeDocument/2006/relationships/customXml" Target="../ink/ink22.xml"/><Relationship Id="rId7" Type="http://schemas.openxmlformats.org/officeDocument/2006/relationships/customXml" Target="../ink/ink26.xml"/><Relationship Id="rId2" Type="http://schemas.openxmlformats.org/officeDocument/2006/relationships/customXml" Target="../ink/ink2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25.xml"/><Relationship Id="rId5" Type="http://schemas.openxmlformats.org/officeDocument/2006/relationships/customXml" Target="../ink/ink24.xml"/><Relationship Id="rId10" Type="http://schemas.openxmlformats.org/officeDocument/2006/relationships/customXml" Target="../ink/ink29.xml"/><Relationship Id="rId4" Type="http://schemas.openxmlformats.org/officeDocument/2006/relationships/customXml" Target="../ink/ink23.xml"/><Relationship Id="rId9" Type="http://schemas.openxmlformats.org/officeDocument/2006/relationships/customXml" Target="../ink/ink2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6.xml"/><Relationship Id="rId3" Type="http://schemas.openxmlformats.org/officeDocument/2006/relationships/customXml" Target="../ink/ink31.xml"/><Relationship Id="rId7" Type="http://schemas.openxmlformats.org/officeDocument/2006/relationships/customXml" Target="../ink/ink35.xml"/><Relationship Id="rId2" Type="http://schemas.openxmlformats.org/officeDocument/2006/relationships/customXml" Target="../ink/ink30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34.xml"/><Relationship Id="rId5" Type="http://schemas.openxmlformats.org/officeDocument/2006/relationships/customXml" Target="../ink/ink33.xml"/><Relationship Id="rId4" Type="http://schemas.openxmlformats.org/officeDocument/2006/relationships/customXml" Target="../ink/ink3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ustomXml" Target="../ink/ink43.xml"/><Relationship Id="rId13" Type="http://schemas.openxmlformats.org/officeDocument/2006/relationships/customXml" Target="../ink/ink48.xml"/><Relationship Id="rId18" Type="http://schemas.openxmlformats.org/officeDocument/2006/relationships/customXml" Target="../ink/ink53.xml"/><Relationship Id="rId3" Type="http://schemas.openxmlformats.org/officeDocument/2006/relationships/customXml" Target="../ink/ink38.xml"/><Relationship Id="rId7" Type="http://schemas.openxmlformats.org/officeDocument/2006/relationships/customXml" Target="../ink/ink42.xml"/><Relationship Id="rId12" Type="http://schemas.openxmlformats.org/officeDocument/2006/relationships/customXml" Target="../ink/ink47.xml"/><Relationship Id="rId17" Type="http://schemas.openxmlformats.org/officeDocument/2006/relationships/customXml" Target="../ink/ink52.xml"/><Relationship Id="rId2" Type="http://schemas.openxmlformats.org/officeDocument/2006/relationships/customXml" Target="../ink/ink37.xml"/><Relationship Id="rId16" Type="http://schemas.openxmlformats.org/officeDocument/2006/relationships/customXml" Target="../ink/ink51.xml"/><Relationship Id="rId20" Type="http://schemas.openxmlformats.org/officeDocument/2006/relationships/customXml" Target="../ink/ink55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41.xml"/><Relationship Id="rId11" Type="http://schemas.openxmlformats.org/officeDocument/2006/relationships/customXml" Target="../ink/ink46.xml"/><Relationship Id="rId5" Type="http://schemas.openxmlformats.org/officeDocument/2006/relationships/customXml" Target="../ink/ink40.xml"/><Relationship Id="rId15" Type="http://schemas.openxmlformats.org/officeDocument/2006/relationships/customXml" Target="../ink/ink50.xml"/><Relationship Id="rId10" Type="http://schemas.openxmlformats.org/officeDocument/2006/relationships/customXml" Target="../ink/ink45.xml"/><Relationship Id="rId19" Type="http://schemas.openxmlformats.org/officeDocument/2006/relationships/customXml" Target="../ink/ink54.xml"/><Relationship Id="rId4" Type="http://schemas.openxmlformats.org/officeDocument/2006/relationships/customXml" Target="../ink/ink39.xml"/><Relationship Id="rId9" Type="http://schemas.openxmlformats.org/officeDocument/2006/relationships/customXml" Target="../ink/ink44.xml"/><Relationship Id="rId14" Type="http://schemas.openxmlformats.org/officeDocument/2006/relationships/customXml" Target="../ink/ink4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ustomXml" Target="../ink/ink62.xml"/><Relationship Id="rId13" Type="http://schemas.openxmlformats.org/officeDocument/2006/relationships/customXml" Target="../ink/ink67.xml"/><Relationship Id="rId18" Type="http://schemas.openxmlformats.org/officeDocument/2006/relationships/customXml" Target="../ink/ink72.xml"/><Relationship Id="rId26" Type="http://schemas.openxmlformats.org/officeDocument/2006/relationships/customXml" Target="../ink/ink80.xml"/><Relationship Id="rId3" Type="http://schemas.openxmlformats.org/officeDocument/2006/relationships/customXml" Target="../ink/ink57.xml"/><Relationship Id="rId21" Type="http://schemas.openxmlformats.org/officeDocument/2006/relationships/customXml" Target="../ink/ink75.xml"/><Relationship Id="rId7" Type="http://schemas.openxmlformats.org/officeDocument/2006/relationships/customXml" Target="../ink/ink61.xml"/><Relationship Id="rId12" Type="http://schemas.openxmlformats.org/officeDocument/2006/relationships/customXml" Target="../ink/ink66.xml"/><Relationship Id="rId17" Type="http://schemas.openxmlformats.org/officeDocument/2006/relationships/customXml" Target="../ink/ink71.xml"/><Relationship Id="rId25" Type="http://schemas.openxmlformats.org/officeDocument/2006/relationships/customXml" Target="../ink/ink79.xml"/><Relationship Id="rId2" Type="http://schemas.openxmlformats.org/officeDocument/2006/relationships/customXml" Target="../ink/ink56.xml"/><Relationship Id="rId16" Type="http://schemas.openxmlformats.org/officeDocument/2006/relationships/customXml" Target="../ink/ink70.xml"/><Relationship Id="rId20" Type="http://schemas.openxmlformats.org/officeDocument/2006/relationships/customXml" Target="../ink/ink74.xml"/><Relationship Id="rId29" Type="http://schemas.openxmlformats.org/officeDocument/2006/relationships/customXml" Target="../ink/ink83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60.xml"/><Relationship Id="rId11" Type="http://schemas.openxmlformats.org/officeDocument/2006/relationships/customXml" Target="../ink/ink65.xml"/><Relationship Id="rId24" Type="http://schemas.openxmlformats.org/officeDocument/2006/relationships/customXml" Target="../ink/ink78.xml"/><Relationship Id="rId5" Type="http://schemas.openxmlformats.org/officeDocument/2006/relationships/customXml" Target="../ink/ink59.xml"/><Relationship Id="rId15" Type="http://schemas.openxmlformats.org/officeDocument/2006/relationships/customXml" Target="../ink/ink69.xml"/><Relationship Id="rId23" Type="http://schemas.openxmlformats.org/officeDocument/2006/relationships/customXml" Target="../ink/ink77.xml"/><Relationship Id="rId28" Type="http://schemas.openxmlformats.org/officeDocument/2006/relationships/customXml" Target="../ink/ink82.xml"/><Relationship Id="rId10" Type="http://schemas.openxmlformats.org/officeDocument/2006/relationships/customXml" Target="../ink/ink64.xml"/><Relationship Id="rId19" Type="http://schemas.openxmlformats.org/officeDocument/2006/relationships/customXml" Target="../ink/ink73.xml"/><Relationship Id="rId4" Type="http://schemas.openxmlformats.org/officeDocument/2006/relationships/customXml" Target="../ink/ink58.xml"/><Relationship Id="rId9" Type="http://schemas.openxmlformats.org/officeDocument/2006/relationships/customXml" Target="../ink/ink63.xml"/><Relationship Id="rId14" Type="http://schemas.openxmlformats.org/officeDocument/2006/relationships/customXml" Target="../ink/ink68.xml"/><Relationship Id="rId22" Type="http://schemas.openxmlformats.org/officeDocument/2006/relationships/customXml" Target="../ink/ink76.xml"/><Relationship Id="rId27" Type="http://schemas.openxmlformats.org/officeDocument/2006/relationships/customXml" Target="../ink/ink8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90.xml"/><Relationship Id="rId3" Type="http://schemas.openxmlformats.org/officeDocument/2006/relationships/customXml" Target="../ink/ink85.xml"/><Relationship Id="rId7" Type="http://schemas.openxmlformats.org/officeDocument/2006/relationships/customXml" Target="../ink/ink89.xml"/><Relationship Id="rId2" Type="http://schemas.openxmlformats.org/officeDocument/2006/relationships/customXml" Target="../ink/ink84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88.xml"/><Relationship Id="rId5" Type="http://schemas.openxmlformats.org/officeDocument/2006/relationships/customXml" Target="../ink/ink87.xml"/><Relationship Id="rId4" Type="http://schemas.openxmlformats.org/officeDocument/2006/relationships/customXml" Target="../ink/ink86.xml"/><Relationship Id="rId9" Type="http://schemas.openxmlformats.org/officeDocument/2006/relationships/customXml" Target="../ink/ink9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95.xml"/><Relationship Id="rId13" Type="http://schemas.openxmlformats.org/officeDocument/2006/relationships/image" Target="../media/image6.emf"/><Relationship Id="rId18" Type="http://schemas.openxmlformats.org/officeDocument/2006/relationships/customXml" Target="../ink/ink100.xml"/><Relationship Id="rId3" Type="http://schemas.openxmlformats.org/officeDocument/2006/relationships/image" Target="../media/image1.emf"/><Relationship Id="rId21" Type="http://schemas.openxmlformats.org/officeDocument/2006/relationships/customXml" Target="../ink/ink102.xml"/><Relationship Id="rId7" Type="http://schemas.openxmlformats.org/officeDocument/2006/relationships/image" Target="../media/image3.emf"/><Relationship Id="rId12" Type="http://schemas.openxmlformats.org/officeDocument/2006/relationships/customXml" Target="../ink/ink97.xml"/><Relationship Id="rId17" Type="http://schemas.openxmlformats.org/officeDocument/2006/relationships/image" Target="../media/image8.emf"/><Relationship Id="rId2" Type="http://schemas.openxmlformats.org/officeDocument/2006/relationships/customXml" Target="../ink/ink92.xml"/><Relationship Id="rId16" Type="http://schemas.openxmlformats.org/officeDocument/2006/relationships/customXml" Target="../ink/ink99.xml"/><Relationship Id="rId20" Type="http://schemas.openxmlformats.org/officeDocument/2006/relationships/customXml" Target="../ink/ink101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4.xml"/><Relationship Id="rId11" Type="http://schemas.openxmlformats.org/officeDocument/2006/relationships/image" Target="../media/image5.emf"/><Relationship Id="rId5" Type="http://schemas.openxmlformats.org/officeDocument/2006/relationships/image" Target="../media/image2.emf"/><Relationship Id="rId15" Type="http://schemas.openxmlformats.org/officeDocument/2006/relationships/image" Target="../media/image7.emf"/><Relationship Id="rId10" Type="http://schemas.openxmlformats.org/officeDocument/2006/relationships/customXml" Target="../ink/ink96.xml"/><Relationship Id="rId19" Type="http://schemas.openxmlformats.org/officeDocument/2006/relationships/image" Target="../media/image9.emf"/><Relationship Id="rId4" Type="http://schemas.openxmlformats.org/officeDocument/2006/relationships/customXml" Target="../ink/ink93.xml"/><Relationship Id="rId9" Type="http://schemas.openxmlformats.org/officeDocument/2006/relationships/image" Target="../media/image4.emf"/><Relationship Id="rId14" Type="http://schemas.openxmlformats.org/officeDocument/2006/relationships/customXml" Target="../ink/ink9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5" name="Input penna 74"/>
              <p14:cNvContentPartPr/>
              <p14:nvPr/>
            </p14:nvContentPartPr>
            <p14:xfrm>
              <a:off x="1384041" y="2775999"/>
              <a:ext cx="1473120" cy="1328040"/>
            </p14:xfrm>
          </p:contentPart>
        </mc:Choice>
        <mc:Fallback>
          <p:pic>
            <p:nvPicPr>
              <p:cNvPr id="75" name="Input penna 7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72161" y="2764119"/>
                <a:ext cx="1496880" cy="135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00" name="Input penna 99"/>
              <p14:cNvContentPartPr/>
              <p14:nvPr/>
            </p14:nvContentPartPr>
            <p14:xfrm>
              <a:off x="568281" y="271839"/>
              <a:ext cx="11467440" cy="4581360"/>
            </p14:xfrm>
          </p:contentPart>
        </mc:Choice>
        <mc:Fallback>
          <p:pic>
            <p:nvPicPr>
              <p:cNvPr id="100" name="Input penna 9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6401" y="259959"/>
                <a:ext cx="11491200" cy="460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41" name="Input penna 140"/>
              <p14:cNvContentPartPr/>
              <p14:nvPr/>
            </p14:nvContentPartPr>
            <p14:xfrm>
              <a:off x="2969121" y="3674199"/>
              <a:ext cx="1141920" cy="964080"/>
            </p14:xfrm>
          </p:contentPart>
        </mc:Choice>
        <mc:Fallback>
          <p:pic>
            <p:nvPicPr>
              <p:cNvPr id="141" name="Input penna 14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57241" y="3662319"/>
                <a:ext cx="1165680" cy="987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42" name="Input penna 141"/>
              <p14:cNvContentPartPr/>
              <p14:nvPr/>
            </p14:nvContentPartPr>
            <p14:xfrm>
              <a:off x="3270441" y="3593199"/>
              <a:ext cx="1318680" cy="995760"/>
            </p14:xfrm>
          </p:contentPart>
        </mc:Choice>
        <mc:Fallback>
          <p:pic>
            <p:nvPicPr>
              <p:cNvPr id="142" name="Input penna 14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58561" y="3581319"/>
                <a:ext cx="1342440" cy="1019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521020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3229041" y="1407999"/>
              <a:ext cx="3952800" cy="319896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217161" y="1396119"/>
                <a:ext cx="3976560" cy="322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3385641" y="2021079"/>
              <a:ext cx="3551040" cy="1706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373761" y="2009199"/>
                <a:ext cx="3574800" cy="19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8" name="Input penna 7"/>
              <p14:cNvContentPartPr/>
              <p14:nvPr/>
            </p14:nvContentPartPr>
            <p14:xfrm>
              <a:off x="3319761" y="2669079"/>
              <a:ext cx="3962880" cy="40392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307881" y="2657199"/>
                <a:ext cx="3986640" cy="42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1" name="Input penna 10"/>
              <p14:cNvContentPartPr/>
              <p14:nvPr/>
            </p14:nvContentPartPr>
            <p14:xfrm>
              <a:off x="3410481" y="3237519"/>
              <a:ext cx="3682800" cy="519120"/>
            </p14:xfrm>
          </p:contentPart>
        </mc:Choice>
        <mc:Fallback>
          <p:pic>
            <p:nvPicPr>
              <p:cNvPr id="11" name="Input penna 1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3398601" y="3225639"/>
                <a:ext cx="3706560" cy="54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2" name="Input penna 11"/>
              <p14:cNvContentPartPr/>
              <p14:nvPr/>
            </p14:nvContentPartPr>
            <p14:xfrm>
              <a:off x="3328041" y="3756279"/>
              <a:ext cx="3806280" cy="66780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16161" y="3744399"/>
                <a:ext cx="3830040" cy="691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3" name="Input penna 12"/>
              <p14:cNvContentPartPr/>
              <p14:nvPr/>
            </p14:nvContentPartPr>
            <p14:xfrm>
              <a:off x="3262161" y="1912359"/>
              <a:ext cx="239400" cy="32868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14281" y="1816239"/>
                <a:ext cx="335160" cy="52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4" name="Input penna 13"/>
              <p14:cNvContentPartPr/>
              <p14:nvPr/>
            </p14:nvContentPartPr>
            <p14:xfrm>
              <a:off x="3232641" y="2561439"/>
              <a:ext cx="210600" cy="22320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84401" y="2465679"/>
                <a:ext cx="307080" cy="415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5" name="Input penna 14"/>
              <p14:cNvContentPartPr/>
              <p14:nvPr/>
            </p14:nvContentPartPr>
            <p14:xfrm>
              <a:off x="3204561" y="3122319"/>
              <a:ext cx="189360" cy="28836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56681" y="3026199"/>
                <a:ext cx="285480" cy="480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16" name="Input penna 15"/>
              <p14:cNvContentPartPr/>
              <p14:nvPr/>
            </p14:nvContentPartPr>
            <p14:xfrm>
              <a:off x="3141201" y="3576999"/>
              <a:ext cx="228600" cy="18972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92961" y="3480879"/>
                <a:ext cx="325080" cy="38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7" name="Input penna 16"/>
              <p14:cNvContentPartPr/>
              <p14:nvPr/>
            </p14:nvContentPartPr>
            <p14:xfrm>
              <a:off x="4067121" y="1803639"/>
              <a:ext cx="2193480" cy="234900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18881" y="1707879"/>
                <a:ext cx="2289960" cy="2540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18" name="Input penna 17"/>
              <p14:cNvContentPartPr/>
              <p14:nvPr/>
            </p14:nvContentPartPr>
            <p14:xfrm>
              <a:off x="4217601" y="1729479"/>
              <a:ext cx="2051280" cy="237024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69721" y="1633719"/>
                <a:ext cx="2147400" cy="256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9" name="Input penna 18"/>
              <p14:cNvContentPartPr/>
              <p14:nvPr/>
            </p14:nvContentPartPr>
            <p14:xfrm>
              <a:off x="4151721" y="1877799"/>
              <a:ext cx="1968840" cy="199440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03841" y="1782039"/>
                <a:ext cx="2064960" cy="218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0" name="Input penna 19"/>
              <p14:cNvContentPartPr/>
              <p14:nvPr/>
            </p14:nvContentPartPr>
            <p14:xfrm>
              <a:off x="3631161" y="2567919"/>
              <a:ext cx="162000" cy="150840"/>
            </p14:xfrm>
          </p:contentPart>
        </mc:Choice>
        <mc:Fallback>
          <p:pic>
            <p:nvPicPr>
              <p:cNvPr id="20" name="Input penna 1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83281" y="2472159"/>
                <a:ext cx="257760" cy="342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21" name="Input penna 20"/>
              <p14:cNvContentPartPr/>
              <p14:nvPr/>
            </p14:nvContentPartPr>
            <p14:xfrm>
              <a:off x="3196641" y="1262559"/>
              <a:ext cx="4098600" cy="327672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48761" y="1166439"/>
                <a:ext cx="4194360" cy="346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22" name="Input penna 21"/>
              <p14:cNvContentPartPr/>
              <p14:nvPr/>
            </p14:nvContentPartPr>
            <p14:xfrm>
              <a:off x="2179281" y="1923159"/>
              <a:ext cx="283680" cy="18900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31401" y="1827039"/>
                <a:ext cx="379800" cy="38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23" name="Input penna 22"/>
              <p14:cNvContentPartPr/>
              <p14:nvPr/>
            </p14:nvContentPartPr>
            <p14:xfrm>
              <a:off x="8328441" y="2092359"/>
              <a:ext cx="220320" cy="25632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280561" y="1996239"/>
                <a:ext cx="316080" cy="44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89453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Input penna 5"/>
              <p14:cNvContentPartPr/>
              <p14:nvPr/>
            </p14:nvContentPartPr>
            <p14:xfrm>
              <a:off x="296481" y="312879"/>
              <a:ext cx="11301120" cy="539640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84601" y="300999"/>
                <a:ext cx="11324880" cy="542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5" name="Input penna 34"/>
              <p14:cNvContentPartPr/>
              <p14:nvPr/>
            </p14:nvContentPartPr>
            <p14:xfrm>
              <a:off x="1490241" y="2495919"/>
              <a:ext cx="4821120" cy="523800"/>
            </p14:xfrm>
          </p:contentPart>
        </mc:Choice>
        <mc:Fallback>
          <p:pic>
            <p:nvPicPr>
              <p:cNvPr id="35" name="Input penna 3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78361" y="2484039"/>
                <a:ext cx="4844880" cy="54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52" name="Input penna 51"/>
              <p14:cNvContentPartPr/>
              <p14:nvPr/>
            </p14:nvContentPartPr>
            <p14:xfrm>
              <a:off x="7263201" y="4291959"/>
              <a:ext cx="3326040" cy="92304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251321" y="4280079"/>
                <a:ext cx="3349800" cy="946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04046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930801" y="1820559"/>
              <a:ext cx="9537840" cy="32940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18921" y="1808679"/>
                <a:ext cx="9561600" cy="35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8" name="Input penna 7"/>
              <p14:cNvContentPartPr/>
              <p14:nvPr/>
            </p14:nvContentPartPr>
            <p14:xfrm>
              <a:off x="929001" y="951159"/>
              <a:ext cx="776520" cy="831240"/>
            </p14:xfrm>
          </p:contentPart>
        </mc:Choice>
        <mc:Fallback>
          <p:pic>
            <p:nvPicPr>
              <p:cNvPr id="8" name="Input penna 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17121" y="939279"/>
                <a:ext cx="800280" cy="855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2" name="Input penna 21"/>
              <p14:cNvContentPartPr/>
              <p14:nvPr/>
            </p14:nvContentPartPr>
            <p14:xfrm>
              <a:off x="2932761" y="2949159"/>
              <a:ext cx="3500280" cy="173880"/>
            </p14:xfrm>
          </p:contentPart>
        </mc:Choice>
        <mc:Fallback>
          <p:pic>
            <p:nvPicPr>
              <p:cNvPr id="22" name="Input penna 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20881" y="2937279"/>
                <a:ext cx="3524040" cy="197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4" name="Input penna 23"/>
              <p14:cNvContentPartPr/>
              <p14:nvPr/>
            </p14:nvContentPartPr>
            <p14:xfrm>
              <a:off x="4514241" y="3064359"/>
              <a:ext cx="106920" cy="343008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502361" y="3052479"/>
                <a:ext cx="130680" cy="345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1" name="Input penna 40"/>
              <p14:cNvContentPartPr/>
              <p14:nvPr/>
            </p14:nvContentPartPr>
            <p14:xfrm>
              <a:off x="5420361" y="4390599"/>
              <a:ext cx="2208240" cy="205992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408481" y="4378719"/>
                <a:ext cx="2232000" cy="2083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63" name="Input penna 62"/>
              <p14:cNvContentPartPr/>
              <p14:nvPr/>
            </p14:nvContentPartPr>
            <p14:xfrm>
              <a:off x="7562361" y="3740079"/>
              <a:ext cx="3773160" cy="100692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550481" y="3728199"/>
                <a:ext cx="3796920" cy="1030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72" name="Input penna 71"/>
              <p14:cNvContentPartPr/>
              <p14:nvPr/>
            </p14:nvContentPartPr>
            <p14:xfrm>
              <a:off x="9407721" y="815439"/>
              <a:ext cx="2649240" cy="266940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395841" y="803559"/>
                <a:ext cx="2673000" cy="269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0" name="Input penna 89"/>
              <p14:cNvContentPartPr/>
              <p14:nvPr/>
            </p14:nvContentPartPr>
            <p14:xfrm>
              <a:off x="82281" y="2841159"/>
              <a:ext cx="4622040" cy="3791160"/>
            </p14:xfrm>
          </p:contentPart>
        </mc:Choice>
        <mc:Fallback>
          <p:pic>
            <p:nvPicPr>
              <p:cNvPr id="90" name="Input penna 8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401" y="2829279"/>
                <a:ext cx="4645800" cy="3814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111" name="Input penna 110"/>
              <p14:cNvContentPartPr/>
              <p14:nvPr/>
            </p14:nvContentPartPr>
            <p14:xfrm>
              <a:off x="3567081" y="518799"/>
              <a:ext cx="3015360" cy="1434240"/>
            </p14:xfrm>
          </p:contentPart>
        </mc:Choice>
        <mc:Fallback>
          <p:pic>
            <p:nvPicPr>
              <p:cNvPr id="111" name="Input penna 11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555201" y="506919"/>
                <a:ext cx="3039120" cy="145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17" name="Input penna 116"/>
              <p14:cNvContentPartPr/>
              <p14:nvPr/>
            </p14:nvContentPartPr>
            <p14:xfrm>
              <a:off x="4901601" y="3748359"/>
              <a:ext cx="174960" cy="716760"/>
            </p14:xfrm>
          </p:contentPart>
        </mc:Choice>
        <mc:Fallback>
          <p:pic>
            <p:nvPicPr>
              <p:cNvPr id="117" name="Input penna 1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89721" y="3736479"/>
                <a:ext cx="198720" cy="740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2" name="Input penna 121"/>
              <p14:cNvContentPartPr/>
              <p14:nvPr/>
            </p14:nvContentPartPr>
            <p14:xfrm>
              <a:off x="4390761" y="2235999"/>
              <a:ext cx="2578680" cy="524160"/>
            </p14:xfrm>
          </p:contentPart>
        </mc:Choice>
        <mc:Fallback>
          <p:pic>
            <p:nvPicPr>
              <p:cNvPr id="122" name="Input penna 12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78881" y="2224119"/>
                <a:ext cx="2602440" cy="54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23" name="Input penna 122"/>
              <p14:cNvContentPartPr/>
              <p14:nvPr/>
            </p14:nvContentPartPr>
            <p14:xfrm>
              <a:off x="4909881" y="5000439"/>
              <a:ext cx="4308480" cy="1666080"/>
            </p14:xfrm>
          </p:contentPart>
        </mc:Choice>
        <mc:Fallback>
          <p:pic>
            <p:nvPicPr>
              <p:cNvPr id="123" name="Input penna 1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98001" y="4988559"/>
                <a:ext cx="4332240" cy="168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24" name="Input penna 123"/>
              <p14:cNvContentPartPr/>
              <p14:nvPr/>
            </p14:nvContentPartPr>
            <p14:xfrm>
              <a:off x="7084641" y="4959039"/>
              <a:ext cx="650880" cy="552600"/>
            </p14:xfrm>
          </p:contentPart>
        </mc:Choice>
        <mc:Fallback>
          <p:pic>
            <p:nvPicPr>
              <p:cNvPr id="124" name="Input penna 1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72761" y="4947159"/>
                <a:ext cx="674640" cy="576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01013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1490961" y="642639"/>
              <a:ext cx="10026720" cy="229032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479081" y="630759"/>
                <a:ext cx="10050480" cy="2314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9" name="Input penna 18"/>
              <p14:cNvContentPartPr/>
              <p14:nvPr/>
            </p14:nvContentPartPr>
            <p14:xfrm>
              <a:off x="634161" y="2495919"/>
              <a:ext cx="3971160" cy="17172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2281" y="2484039"/>
                <a:ext cx="3994920" cy="195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23" name="Input penna 22"/>
              <p14:cNvContentPartPr/>
              <p14:nvPr/>
            </p14:nvContentPartPr>
            <p14:xfrm>
              <a:off x="403761" y="2578359"/>
              <a:ext cx="323640" cy="359208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91881" y="2566479"/>
                <a:ext cx="347400" cy="3615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25" name="Input penna 24"/>
              <p14:cNvContentPartPr/>
              <p14:nvPr/>
            </p14:nvContentPartPr>
            <p14:xfrm>
              <a:off x="537681" y="6198159"/>
              <a:ext cx="361080" cy="43380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25801" y="6186279"/>
                <a:ext cx="384840" cy="45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0" name="Input penna 29"/>
              <p14:cNvContentPartPr/>
              <p14:nvPr/>
            </p14:nvContentPartPr>
            <p14:xfrm>
              <a:off x="1540641" y="2545599"/>
              <a:ext cx="1870920" cy="266400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28761" y="2533719"/>
                <a:ext cx="1894680" cy="268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32" name="Input penna 31"/>
              <p14:cNvContentPartPr/>
              <p14:nvPr/>
            </p14:nvContentPartPr>
            <p14:xfrm>
              <a:off x="3336321" y="5181519"/>
              <a:ext cx="1244160" cy="32184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324441" y="5169639"/>
                <a:ext cx="1267920" cy="345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34" name="Input penna 33"/>
              <p14:cNvContentPartPr/>
              <p14:nvPr/>
            </p14:nvContentPartPr>
            <p14:xfrm>
              <a:off x="4753281" y="4761759"/>
              <a:ext cx="2679480" cy="1522800"/>
            </p14:xfrm>
          </p:contentPart>
        </mc:Choice>
        <mc:Fallback>
          <p:pic>
            <p:nvPicPr>
              <p:cNvPr id="34" name="Input penna 3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741401" y="4749879"/>
                <a:ext cx="2703240" cy="154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43" name="Input penna 42"/>
              <p14:cNvContentPartPr/>
              <p14:nvPr/>
            </p14:nvContentPartPr>
            <p14:xfrm>
              <a:off x="1260921" y="1985439"/>
              <a:ext cx="1222560" cy="99000"/>
            </p14:xfrm>
          </p:contentPart>
        </mc:Choice>
        <mc:Fallback>
          <p:pic>
            <p:nvPicPr>
              <p:cNvPr id="43" name="Input penna 4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12681" y="1889319"/>
                <a:ext cx="1318680" cy="29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44" name="Input penna 43"/>
              <p14:cNvContentPartPr/>
              <p14:nvPr/>
            </p14:nvContentPartPr>
            <p14:xfrm>
              <a:off x="2430201" y="1869519"/>
              <a:ext cx="585360" cy="420840"/>
            </p14:xfrm>
          </p:contentPart>
        </mc:Choice>
        <mc:Fallback>
          <p:pic>
            <p:nvPicPr>
              <p:cNvPr id="44" name="Input penna 4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382321" y="1773759"/>
                <a:ext cx="681120" cy="612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63707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815601" y="1326279"/>
              <a:ext cx="6335280" cy="27288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03721" y="1314399"/>
                <a:ext cx="6359040" cy="296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2" name="Input penna 11"/>
              <p14:cNvContentPartPr/>
              <p14:nvPr/>
            </p14:nvContentPartPr>
            <p14:xfrm>
              <a:off x="2433081" y="677919"/>
              <a:ext cx="1504800" cy="64044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21201" y="666039"/>
                <a:ext cx="1528560" cy="66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6" name="Input penna 15"/>
              <p14:cNvContentPartPr/>
              <p14:nvPr/>
            </p14:nvContentPartPr>
            <p14:xfrm>
              <a:off x="2413641" y="1548759"/>
              <a:ext cx="420480" cy="267948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401761" y="1536879"/>
                <a:ext cx="444240" cy="2703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9" name="Input penna 18"/>
              <p14:cNvContentPartPr/>
              <p14:nvPr/>
            </p14:nvContentPartPr>
            <p14:xfrm>
              <a:off x="3207801" y="1993719"/>
              <a:ext cx="279360" cy="2187720"/>
            </p14:xfrm>
          </p:contentPart>
        </mc:Choice>
        <mc:Fallback>
          <p:pic>
            <p:nvPicPr>
              <p:cNvPr id="19" name="Input penna 1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95921" y="1981839"/>
                <a:ext cx="303120" cy="22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1" name="Input penna 20"/>
              <p14:cNvContentPartPr/>
              <p14:nvPr/>
            </p14:nvContentPartPr>
            <p14:xfrm>
              <a:off x="3015201" y="1606359"/>
              <a:ext cx="636120" cy="395640"/>
            </p14:xfrm>
          </p:contentPart>
        </mc:Choice>
        <mc:Fallback>
          <p:pic>
            <p:nvPicPr>
              <p:cNvPr id="21" name="Input penna 2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003321" y="1594479"/>
                <a:ext cx="659880" cy="41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24" name="Input penna 23"/>
              <p14:cNvContentPartPr/>
              <p14:nvPr/>
            </p14:nvContentPartPr>
            <p14:xfrm>
              <a:off x="1516161" y="2710119"/>
              <a:ext cx="403560" cy="650880"/>
            </p14:xfrm>
          </p:contentPart>
        </mc:Choice>
        <mc:Fallback>
          <p:pic>
            <p:nvPicPr>
              <p:cNvPr id="24" name="Input penna 2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04281" y="2698239"/>
                <a:ext cx="427320" cy="674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6" name="Input penna 25"/>
              <p14:cNvContentPartPr/>
              <p14:nvPr/>
            </p14:nvContentPartPr>
            <p14:xfrm>
              <a:off x="3660681" y="1960599"/>
              <a:ext cx="4942080" cy="286704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648801" y="1948719"/>
                <a:ext cx="4965840" cy="289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320389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988401" y="963399"/>
              <a:ext cx="1067400" cy="8492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76521" y="951519"/>
                <a:ext cx="1091160" cy="873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put penna 6"/>
              <p14:cNvContentPartPr/>
              <p14:nvPr/>
            </p14:nvContentPartPr>
            <p14:xfrm>
              <a:off x="9374601" y="930999"/>
              <a:ext cx="1096200" cy="807480"/>
            </p14:xfrm>
          </p:contentPart>
        </mc:Choice>
        <mc:Fallback>
          <p:pic>
            <p:nvPicPr>
              <p:cNvPr id="7" name="Input penna 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362721" y="919119"/>
                <a:ext cx="1119960" cy="831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0" name="Input penna 9"/>
              <p14:cNvContentPartPr/>
              <p14:nvPr/>
            </p14:nvContentPartPr>
            <p14:xfrm>
              <a:off x="4638081" y="888519"/>
              <a:ext cx="922680" cy="759600"/>
            </p14:xfrm>
          </p:contentPart>
        </mc:Choice>
        <mc:Fallback>
          <p:pic>
            <p:nvPicPr>
              <p:cNvPr id="10" name="Input penna 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626201" y="876639"/>
                <a:ext cx="946440" cy="78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2" name="Input penna 11"/>
              <p14:cNvContentPartPr/>
              <p14:nvPr/>
            </p14:nvContentPartPr>
            <p14:xfrm>
              <a:off x="5000241" y="2183079"/>
              <a:ext cx="5040360" cy="9108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88361" y="2171199"/>
                <a:ext cx="5064120" cy="114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4" name="Input penna 13"/>
              <p14:cNvContentPartPr/>
              <p14:nvPr/>
            </p14:nvContentPartPr>
            <p14:xfrm>
              <a:off x="4926081" y="395319"/>
              <a:ext cx="379440" cy="437040"/>
            </p14:xfrm>
          </p:contentPart>
        </mc:Choice>
        <mc:Fallback>
          <p:pic>
            <p:nvPicPr>
              <p:cNvPr id="14" name="Input penna 13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14201" y="383439"/>
                <a:ext cx="403200" cy="46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8" name="Input penna 17"/>
              <p14:cNvContentPartPr/>
              <p14:nvPr/>
            </p14:nvContentPartPr>
            <p14:xfrm>
              <a:off x="9770241" y="420159"/>
              <a:ext cx="686160" cy="348480"/>
            </p14:xfrm>
          </p:contentPart>
        </mc:Choice>
        <mc:Fallback>
          <p:pic>
            <p:nvPicPr>
              <p:cNvPr id="18" name="Input penna 1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758361" y="408279"/>
                <a:ext cx="709920" cy="372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9" name="Input penna 28"/>
              <p14:cNvContentPartPr/>
              <p14:nvPr/>
            </p14:nvContentPartPr>
            <p14:xfrm>
              <a:off x="5799441" y="872319"/>
              <a:ext cx="692280" cy="775440"/>
            </p14:xfrm>
          </p:contentPart>
        </mc:Choice>
        <mc:Fallback>
          <p:pic>
            <p:nvPicPr>
              <p:cNvPr id="29" name="Input penna 2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787561" y="860439"/>
                <a:ext cx="716040" cy="799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32" name="Input penna 31"/>
              <p14:cNvContentPartPr/>
              <p14:nvPr/>
            </p14:nvContentPartPr>
            <p14:xfrm>
              <a:off x="412041" y="4346319"/>
              <a:ext cx="11566080" cy="802800"/>
            </p14:xfrm>
          </p:contentPart>
        </mc:Choice>
        <mc:Fallback>
          <p:pic>
            <p:nvPicPr>
              <p:cNvPr id="32" name="Input penna 3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00161" y="4334439"/>
                <a:ext cx="11589840" cy="82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59" name="Input penna 58"/>
              <p14:cNvContentPartPr/>
              <p14:nvPr/>
            </p14:nvContentPartPr>
            <p14:xfrm>
              <a:off x="5165121" y="4596879"/>
              <a:ext cx="78480" cy="1738440"/>
            </p14:xfrm>
          </p:contentPart>
        </mc:Choice>
        <mc:Fallback>
          <p:pic>
            <p:nvPicPr>
              <p:cNvPr id="59" name="Input penna 5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53241" y="4584999"/>
                <a:ext cx="102240" cy="1762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68" name="Input penna 67"/>
              <p14:cNvContentPartPr/>
              <p14:nvPr/>
            </p14:nvContentPartPr>
            <p14:xfrm>
              <a:off x="609681" y="2586639"/>
              <a:ext cx="7545960" cy="176328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97801" y="2574759"/>
                <a:ext cx="7569720" cy="1787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76" name="Input penna 75"/>
              <p14:cNvContentPartPr/>
              <p14:nvPr/>
            </p14:nvContentPartPr>
            <p14:xfrm>
              <a:off x="856641" y="3935559"/>
              <a:ext cx="387720" cy="44568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08761" y="3839439"/>
                <a:ext cx="483480" cy="637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77" name="Input penna 76"/>
              <p14:cNvContentPartPr/>
              <p14:nvPr/>
            </p14:nvContentPartPr>
            <p14:xfrm>
              <a:off x="7100841" y="3995319"/>
              <a:ext cx="82440" cy="65988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52961" y="3899199"/>
                <a:ext cx="178560" cy="85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78" name="Input penna 77"/>
              <p14:cNvContentPartPr/>
              <p14:nvPr/>
            </p14:nvContentPartPr>
            <p14:xfrm>
              <a:off x="7117401" y="3929439"/>
              <a:ext cx="709920" cy="79920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069521" y="3833319"/>
                <a:ext cx="806040" cy="99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79" name="Input penna 78"/>
              <p14:cNvContentPartPr/>
              <p14:nvPr/>
            </p14:nvContentPartPr>
            <p14:xfrm>
              <a:off x="7159161" y="4052559"/>
              <a:ext cx="461160" cy="60264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10921" y="3956799"/>
                <a:ext cx="557280" cy="79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88" name="Input penna 87"/>
              <p14:cNvContentPartPr/>
              <p14:nvPr/>
            </p14:nvContentPartPr>
            <p14:xfrm>
              <a:off x="774201" y="4678959"/>
              <a:ext cx="2059920" cy="903960"/>
            </p14:xfrm>
          </p:contentPart>
        </mc:Choice>
        <mc:Fallback>
          <p:pic>
            <p:nvPicPr>
              <p:cNvPr id="88" name="Input penna 8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62321" y="4667079"/>
                <a:ext cx="2083680" cy="927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89" name="Input penna 88"/>
              <p14:cNvContentPartPr/>
              <p14:nvPr/>
            </p14:nvContentPartPr>
            <p14:xfrm>
              <a:off x="9943041" y="3463239"/>
              <a:ext cx="1064520" cy="44856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931161" y="3451359"/>
                <a:ext cx="1088280" cy="47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90" name="Input penna 89"/>
              <p14:cNvContentPartPr/>
              <p14:nvPr/>
            </p14:nvContentPartPr>
            <p14:xfrm>
              <a:off x="963921" y="4046439"/>
              <a:ext cx="6250320" cy="312840"/>
            </p14:xfrm>
          </p:contentPart>
        </mc:Choice>
        <mc:Fallback>
          <p:pic>
            <p:nvPicPr>
              <p:cNvPr id="90" name="Input penna 8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952041" y="4034559"/>
                <a:ext cx="6274080" cy="33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99" name="Input penna 98"/>
              <p14:cNvContentPartPr/>
              <p14:nvPr/>
            </p14:nvContentPartPr>
            <p14:xfrm>
              <a:off x="5535921" y="4110519"/>
              <a:ext cx="5198400" cy="2702520"/>
            </p14:xfrm>
          </p:contentPart>
        </mc:Choice>
        <mc:Fallback>
          <p:pic>
            <p:nvPicPr>
              <p:cNvPr id="99" name="Input penna 9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524041" y="4098639"/>
                <a:ext cx="5222160" cy="272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100" name="Input penna 99"/>
              <p14:cNvContentPartPr/>
              <p14:nvPr/>
            </p14:nvContentPartPr>
            <p14:xfrm>
              <a:off x="4820601" y="4563759"/>
              <a:ext cx="591840" cy="1952640"/>
            </p14:xfrm>
          </p:contentPart>
        </mc:Choice>
        <mc:Fallback>
          <p:pic>
            <p:nvPicPr>
              <p:cNvPr id="100" name="Input penna 9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08721" y="4551879"/>
                <a:ext cx="615600" cy="1976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02720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9" name="Input penna 8"/>
              <p14:cNvContentPartPr/>
              <p14:nvPr/>
            </p14:nvContentPartPr>
            <p14:xfrm>
              <a:off x="5362761" y="1037559"/>
              <a:ext cx="990720" cy="850680"/>
            </p14:xfrm>
          </p:contentPart>
        </mc:Choice>
        <mc:Fallback>
          <p:pic>
            <p:nvPicPr>
              <p:cNvPr id="9" name="Input penna 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350881" y="1025679"/>
                <a:ext cx="1014480" cy="874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12" name="Input penna 11"/>
              <p14:cNvContentPartPr/>
              <p14:nvPr/>
            </p14:nvContentPartPr>
            <p14:xfrm>
              <a:off x="6804561" y="906159"/>
              <a:ext cx="1211040" cy="1071360"/>
            </p14:xfrm>
          </p:contentPart>
        </mc:Choice>
        <mc:Fallback>
          <p:pic>
            <p:nvPicPr>
              <p:cNvPr id="12" name="Input penna 1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792681" y="894279"/>
                <a:ext cx="1234800" cy="109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3" name="Input penna 12"/>
              <p14:cNvContentPartPr/>
              <p14:nvPr/>
            </p14:nvContentPartPr>
            <p14:xfrm>
              <a:off x="7125681" y="1491159"/>
              <a:ext cx="717120" cy="74520"/>
            </p14:xfrm>
          </p:contentPart>
        </mc:Choice>
        <mc:Fallback>
          <p:pic>
            <p:nvPicPr>
              <p:cNvPr id="13" name="Input penna 1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7113801" y="1479279"/>
                <a:ext cx="740880" cy="98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15" name="Input penna 14"/>
              <p14:cNvContentPartPr/>
              <p14:nvPr/>
            </p14:nvContentPartPr>
            <p14:xfrm>
              <a:off x="3141201" y="716799"/>
              <a:ext cx="707760" cy="98064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129321" y="704919"/>
                <a:ext cx="731520" cy="1004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Input penna 15"/>
              <p14:cNvContentPartPr/>
              <p14:nvPr/>
            </p14:nvContentPartPr>
            <p14:xfrm>
              <a:off x="3262161" y="1342839"/>
              <a:ext cx="642960" cy="467640"/>
            </p14:xfrm>
          </p:contentPart>
        </mc:Choice>
        <mc:Fallback>
          <p:pic>
            <p:nvPicPr>
              <p:cNvPr id="16" name="Input penna 1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50281" y="1330959"/>
                <a:ext cx="666720" cy="49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7" name="Input penna 16"/>
              <p14:cNvContentPartPr/>
              <p14:nvPr/>
            </p14:nvContentPartPr>
            <p14:xfrm>
              <a:off x="4184841" y="942519"/>
              <a:ext cx="927000" cy="883440"/>
            </p14:xfrm>
          </p:contentPart>
        </mc:Choice>
        <mc:Fallback>
          <p:pic>
            <p:nvPicPr>
              <p:cNvPr id="17" name="Input penna 1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172961" y="930639"/>
                <a:ext cx="950760" cy="90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3" name="Input penna 22"/>
              <p14:cNvContentPartPr/>
              <p14:nvPr/>
            </p14:nvContentPartPr>
            <p14:xfrm>
              <a:off x="1285041" y="3822519"/>
              <a:ext cx="6541200" cy="609840"/>
            </p14:xfrm>
          </p:contentPart>
        </mc:Choice>
        <mc:Fallback>
          <p:pic>
            <p:nvPicPr>
              <p:cNvPr id="23" name="Input penna 2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73161" y="3810639"/>
                <a:ext cx="6564960" cy="63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25" name="Input penna 24"/>
              <p14:cNvContentPartPr/>
              <p14:nvPr/>
            </p14:nvContentPartPr>
            <p14:xfrm>
              <a:off x="1202601" y="4676079"/>
              <a:ext cx="6564600" cy="695880"/>
            </p14:xfrm>
          </p:contentPart>
        </mc:Choice>
        <mc:Fallback>
          <p:pic>
            <p:nvPicPr>
              <p:cNvPr id="25" name="Input penna 2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90721" y="4664199"/>
                <a:ext cx="6588360" cy="719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6" name="Input penna 25"/>
              <p14:cNvContentPartPr/>
              <p14:nvPr/>
            </p14:nvContentPartPr>
            <p14:xfrm>
              <a:off x="1408521" y="774399"/>
              <a:ext cx="6201000" cy="248832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96641" y="762519"/>
                <a:ext cx="6224760" cy="251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28" name="Input penna 27"/>
              <p14:cNvContentPartPr/>
              <p14:nvPr/>
            </p14:nvContentPartPr>
            <p14:xfrm>
              <a:off x="442281" y="2075799"/>
              <a:ext cx="918000" cy="3493440"/>
            </p14:xfrm>
          </p:contentPart>
        </mc:Choice>
        <mc:Fallback>
          <p:pic>
            <p:nvPicPr>
              <p:cNvPr id="28" name="Input penna 2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30401" y="2063919"/>
                <a:ext cx="941760" cy="351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0" name="Input penna 29"/>
              <p14:cNvContentPartPr/>
              <p14:nvPr/>
            </p14:nvContentPartPr>
            <p14:xfrm>
              <a:off x="145281" y="2103879"/>
              <a:ext cx="352080" cy="1620000"/>
            </p14:xfrm>
          </p:contentPart>
        </mc:Choice>
        <mc:Fallback>
          <p:pic>
            <p:nvPicPr>
              <p:cNvPr id="30" name="Input penna 2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3401" y="2091999"/>
                <a:ext cx="375840" cy="164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33" name="Input penna 32"/>
              <p14:cNvContentPartPr/>
              <p14:nvPr/>
            </p14:nvContentPartPr>
            <p14:xfrm>
              <a:off x="527241" y="1705359"/>
              <a:ext cx="5610240" cy="715680"/>
            </p14:xfrm>
          </p:contentPart>
        </mc:Choice>
        <mc:Fallback>
          <p:pic>
            <p:nvPicPr>
              <p:cNvPr id="33" name="Input penna 3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515361" y="1693479"/>
                <a:ext cx="5634000" cy="73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49" name="Input penna 48"/>
              <p14:cNvContentPartPr/>
              <p14:nvPr/>
            </p14:nvContentPartPr>
            <p14:xfrm>
              <a:off x="4448361" y="2495919"/>
              <a:ext cx="165240" cy="3353400"/>
            </p14:xfrm>
          </p:contentPart>
        </mc:Choice>
        <mc:Fallback>
          <p:pic>
            <p:nvPicPr>
              <p:cNvPr id="49" name="Input penna 4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36481" y="2484039"/>
                <a:ext cx="189000" cy="3377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5">
            <p14:nvContentPartPr>
              <p14:cNvPr id="53" name="Input penna 52"/>
              <p14:cNvContentPartPr/>
              <p14:nvPr/>
            </p14:nvContentPartPr>
            <p14:xfrm>
              <a:off x="6030201" y="2512479"/>
              <a:ext cx="349560" cy="337680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018321" y="2500599"/>
                <a:ext cx="373320" cy="340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63" name="Input penna 62"/>
              <p14:cNvContentPartPr/>
              <p14:nvPr/>
            </p14:nvContentPartPr>
            <p14:xfrm>
              <a:off x="5008521" y="6235959"/>
              <a:ext cx="1476360" cy="489600"/>
            </p14:xfrm>
          </p:contentPart>
        </mc:Choice>
        <mc:Fallback>
          <p:pic>
            <p:nvPicPr>
              <p:cNvPr id="63" name="Input penna 6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996641" y="6224079"/>
                <a:ext cx="1500120" cy="51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7">
            <p14:nvContentPartPr>
              <p14:cNvPr id="65" name="Input penna 64"/>
              <p14:cNvContentPartPr/>
              <p14:nvPr/>
            </p14:nvContentPartPr>
            <p14:xfrm>
              <a:off x="1350921" y="2841879"/>
              <a:ext cx="2874600" cy="222840"/>
            </p14:xfrm>
          </p:contentPart>
        </mc:Choice>
        <mc:Fallback>
          <p:pic>
            <p:nvPicPr>
              <p:cNvPr id="65" name="Input penna 6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42641" y="2833599"/>
                <a:ext cx="2891160" cy="23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66" name="Input penna 65"/>
              <p14:cNvContentPartPr/>
              <p14:nvPr/>
            </p14:nvContentPartPr>
            <p14:xfrm>
              <a:off x="1276761" y="2808759"/>
              <a:ext cx="6516720" cy="454320"/>
            </p14:xfrm>
          </p:contentPart>
        </mc:Choice>
        <mc:Fallback>
          <p:pic>
            <p:nvPicPr>
              <p:cNvPr id="66" name="Input penna 6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228881" y="2712639"/>
                <a:ext cx="6612480" cy="64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68" name="Input penna 67"/>
              <p14:cNvContentPartPr/>
              <p14:nvPr/>
            </p14:nvContentPartPr>
            <p14:xfrm>
              <a:off x="2165961" y="5947599"/>
              <a:ext cx="2851200" cy="693000"/>
            </p14:xfrm>
          </p:contentPart>
        </mc:Choice>
        <mc:Fallback>
          <p:pic>
            <p:nvPicPr>
              <p:cNvPr id="68" name="Input penna 6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154081" y="5935719"/>
                <a:ext cx="2874960" cy="71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71" name="Input penna 70"/>
              <p14:cNvContentPartPr/>
              <p14:nvPr/>
            </p14:nvContentPartPr>
            <p14:xfrm>
              <a:off x="1392321" y="2289639"/>
              <a:ext cx="6534720" cy="4086720"/>
            </p14:xfrm>
          </p:contentPart>
        </mc:Choice>
        <mc:Fallback>
          <p:pic>
            <p:nvPicPr>
              <p:cNvPr id="71" name="Input penna 7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80441" y="2277759"/>
                <a:ext cx="6558480" cy="411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72" name="Input penna 71"/>
              <p14:cNvContentPartPr/>
              <p14:nvPr/>
            </p14:nvContentPartPr>
            <p14:xfrm>
              <a:off x="2750241" y="5115639"/>
              <a:ext cx="284400" cy="305280"/>
            </p14:xfrm>
          </p:contentPart>
        </mc:Choice>
        <mc:Fallback>
          <p:pic>
            <p:nvPicPr>
              <p:cNvPr id="72" name="Input penna 7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38361" y="5103759"/>
                <a:ext cx="308160" cy="329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76" name="Input penna 75"/>
              <p14:cNvContentPartPr/>
              <p14:nvPr/>
            </p14:nvContentPartPr>
            <p14:xfrm>
              <a:off x="1359201" y="2841879"/>
              <a:ext cx="1459440" cy="2397960"/>
            </p14:xfrm>
          </p:contentPart>
        </mc:Choice>
        <mc:Fallback>
          <p:pic>
            <p:nvPicPr>
              <p:cNvPr id="76" name="Input penna 7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347321" y="2829999"/>
                <a:ext cx="1483200" cy="242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3">
            <p14:nvContentPartPr>
              <p14:cNvPr id="77" name="Input penna 76"/>
              <p14:cNvContentPartPr/>
              <p14:nvPr/>
            </p14:nvContentPartPr>
            <p14:xfrm>
              <a:off x="2770761" y="2833959"/>
              <a:ext cx="120960" cy="2586960"/>
            </p14:xfrm>
          </p:contentPart>
        </mc:Choice>
        <mc:Fallback>
          <p:pic>
            <p:nvPicPr>
              <p:cNvPr id="77" name="Input penna 7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58881" y="2822079"/>
                <a:ext cx="144720" cy="2610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78" name="Input penna 77"/>
              <p14:cNvContentPartPr/>
              <p14:nvPr/>
            </p14:nvContentPartPr>
            <p14:xfrm>
              <a:off x="2850321" y="2908119"/>
              <a:ext cx="988920" cy="2417040"/>
            </p14:xfrm>
          </p:contentPart>
        </mc:Choice>
        <mc:Fallback>
          <p:pic>
            <p:nvPicPr>
              <p:cNvPr id="78" name="Input penna 7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838441" y="2896239"/>
                <a:ext cx="1012680" cy="244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5">
            <p14:nvContentPartPr>
              <p14:cNvPr id="79" name="Input penna 78"/>
              <p14:cNvContentPartPr/>
              <p14:nvPr/>
            </p14:nvContentPartPr>
            <p14:xfrm>
              <a:off x="2884521" y="3039879"/>
              <a:ext cx="2239920" cy="2208600"/>
            </p14:xfrm>
          </p:contentPart>
        </mc:Choice>
        <mc:Fallback>
          <p:pic>
            <p:nvPicPr>
              <p:cNvPr id="79" name="Input penna 7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872641" y="3027999"/>
                <a:ext cx="2263680" cy="2232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6">
            <p14:nvContentPartPr>
              <p14:cNvPr id="81" name="Input penna 80"/>
              <p14:cNvContentPartPr/>
              <p14:nvPr/>
            </p14:nvContentPartPr>
            <p14:xfrm>
              <a:off x="2965521" y="3171639"/>
              <a:ext cx="3188520" cy="195264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953641" y="3159759"/>
                <a:ext cx="3212280" cy="1976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7">
            <p14:nvContentPartPr>
              <p14:cNvPr id="82" name="Input penna 81"/>
              <p14:cNvContentPartPr/>
              <p14:nvPr/>
            </p14:nvContentPartPr>
            <p14:xfrm>
              <a:off x="3237321" y="3402399"/>
              <a:ext cx="4325400" cy="2026800"/>
            </p14:xfrm>
          </p:contentPart>
        </mc:Choice>
        <mc:Fallback>
          <p:pic>
            <p:nvPicPr>
              <p:cNvPr id="82" name="Input penna 8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3225441" y="3390519"/>
                <a:ext cx="4349160" cy="205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8">
            <p14:nvContentPartPr>
              <p14:cNvPr id="85" name="Input penna 84"/>
              <p14:cNvContentPartPr/>
              <p14:nvPr/>
            </p14:nvContentPartPr>
            <p14:xfrm>
              <a:off x="2808201" y="4257759"/>
              <a:ext cx="151920" cy="174600"/>
            </p14:xfrm>
          </p:contentPart>
        </mc:Choice>
        <mc:Fallback>
          <p:pic>
            <p:nvPicPr>
              <p:cNvPr id="85" name="Input penna 8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2796321" y="4245879"/>
                <a:ext cx="175680" cy="198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9">
            <p14:nvContentPartPr>
              <p14:cNvPr id="89" name="Input penna 88"/>
              <p14:cNvContentPartPr/>
              <p14:nvPr/>
            </p14:nvContentPartPr>
            <p14:xfrm>
              <a:off x="8171841" y="3068679"/>
              <a:ext cx="601920" cy="253620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159961" y="3056799"/>
                <a:ext cx="625680" cy="2559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438032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5" name="Input penna 14"/>
              <p14:cNvContentPartPr/>
              <p14:nvPr/>
            </p14:nvContentPartPr>
            <p14:xfrm>
              <a:off x="1597521" y="865119"/>
              <a:ext cx="84600" cy="3975120"/>
            </p14:xfrm>
          </p:contentPart>
        </mc:Choice>
        <mc:Fallback>
          <p:pic>
            <p:nvPicPr>
              <p:cNvPr id="15" name="Input penna 14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585641" y="853239"/>
                <a:ext cx="108360" cy="3998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6" name="Input penna 25"/>
              <p14:cNvContentPartPr/>
              <p14:nvPr/>
            </p14:nvContentPartPr>
            <p14:xfrm>
              <a:off x="494121" y="292359"/>
              <a:ext cx="515880" cy="1281600"/>
            </p14:xfrm>
          </p:contentPart>
        </mc:Choice>
        <mc:Fallback>
          <p:pic>
            <p:nvPicPr>
              <p:cNvPr id="26" name="Input penna 25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82241" y="280479"/>
                <a:ext cx="539640" cy="130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39" name="Input penna 38"/>
              <p14:cNvContentPartPr/>
              <p14:nvPr/>
            </p14:nvContentPartPr>
            <p14:xfrm>
              <a:off x="8813721" y="3064359"/>
              <a:ext cx="586080" cy="604800"/>
            </p14:xfrm>
          </p:contentPart>
        </mc:Choice>
        <mc:Fallback>
          <p:pic>
            <p:nvPicPr>
              <p:cNvPr id="39" name="Input penna 3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801841" y="3052479"/>
                <a:ext cx="609840" cy="62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0" name="Input penna 39"/>
              <p14:cNvContentPartPr/>
              <p14:nvPr/>
            </p14:nvContentPartPr>
            <p14:xfrm>
              <a:off x="8855841" y="3055359"/>
              <a:ext cx="387720" cy="67320"/>
            </p14:xfrm>
          </p:contentPart>
        </mc:Choice>
        <mc:Fallback>
          <p:pic>
            <p:nvPicPr>
              <p:cNvPr id="40" name="Input penna 39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843961" y="3043479"/>
                <a:ext cx="411480" cy="91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41" name="Input penna 40"/>
              <p14:cNvContentPartPr/>
              <p14:nvPr/>
            </p14:nvContentPartPr>
            <p14:xfrm>
              <a:off x="8839281" y="3278559"/>
              <a:ext cx="354600" cy="10872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8827401" y="3266679"/>
                <a:ext cx="378360" cy="132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2" name="Input penna 51"/>
              <p14:cNvContentPartPr/>
              <p14:nvPr/>
            </p14:nvContentPartPr>
            <p14:xfrm>
              <a:off x="1664121" y="799239"/>
              <a:ext cx="6650640" cy="4234680"/>
            </p14:xfrm>
          </p:contentPart>
        </mc:Choice>
        <mc:Fallback>
          <p:pic>
            <p:nvPicPr>
              <p:cNvPr id="52" name="Input penna 51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652241" y="787359"/>
                <a:ext cx="6674400" cy="4258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53" name="Input penna 52"/>
              <p14:cNvContentPartPr/>
              <p14:nvPr/>
            </p14:nvContentPartPr>
            <p14:xfrm>
              <a:off x="634881" y="1346439"/>
              <a:ext cx="7183080" cy="2665800"/>
            </p14:xfrm>
          </p:contentPart>
        </mc:Choice>
        <mc:Fallback>
          <p:pic>
            <p:nvPicPr>
              <p:cNvPr id="53" name="Input penna 52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623001" y="1334559"/>
                <a:ext cx="7206840" cy="268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58" name="Input penna 57"/>
              <p14:cNvContentPartPr/>
              <p14:nvPr/>
            </p14:nvContentPartPr>
            <p14:xfrm>
              <a:off x="4456641" y="3303399"/>
              <a:ext cx="189720" cy="30600"/>
            </p14:xfrm>
          </p:contentPart>
        </mc:Choice>
        <mc:Fallback>
          <p:pic>
            <p:nvPicPr>
              <p:cNvPr id="58" name="Input penna 57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4444761" y="3291519"/>
                <a:ext cx="213480" cy="54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5738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3" name="Input penna 2"/>
              <p14:cNvContentPartPr/>
              <p14:nvPr/>
            </p14:nvContentPartPr>
            <p14:xfrm>
              <a:off x="708321" y="2149239"/>
              <a:ext cx="9581040" cy="545040"/>
            </p14:xfrm>
          </p:contentPart>
        </mc:Choice>
        <mc:Fallback>
          <p:pic>
            <p:nvPicPr>
              <p:cNvPr id="3" name="Input penna 2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96441" y="2137359"/>
                <a:ext cx="9604800" cy="56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6" name="Input penna 5"/>
              <p14:cNvContentPartPr/>
              <p14:nvPr/>
            </p14:nvContentPartPr>
            <p14:xfrm>
              <a:off x="815601" y="833079"/>
              <a:ext cx="11129760" cy="3012840"/>
            </p14:xfrm>
          </p:contentPart>
        </mc:Choice>
        <mc:Fallback>
          <p:pic>
            <p:nvPicPr>
              <p:cNvPr id="6" name="Input penna 5"/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03721" y="821199"/>
                <a:ext cx="11153520" cy="303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37" name="Input penna 36"/>
              <p14:cNvContentPartPr/>
              <p14:nvPr/>
            </p14:nvContentPartPr>
            <p14:xfrm>
              <a:off x="10849161" y="1812279"/>
              <a:ext cx="560520" cy="824040"/>
            </p14:xfrm>
          </p:contentPart>
        </mc:Choice>
        <mc:Fallback>
          <p:pic>
            <p:nvPicPr>
              <p:cNvPr id="37" name="Input penna 3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0801281" y="1716159"/>
                <a:ext cx="656280" cy="101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1" name="Input penna 40"/>
              <p14:cNvContentPartPr/>
              <p14:nvPr/>
            </p14:nvContentPartPr>
            <p14:xfrm>
              <a:off x="1375761" y="3912879"/>
              <a:ext cx="8868960" cy="263160"/>
            </p14:xfrm>
          </p:contentPart>
        </mc:Choice>
        <mc:Fallback>
          <p:pic>
            <p:nvPicPr>
              <p:cNvPr id="41" name="Input penna 40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363881" y="3900999"/>
                <a:ext cx="8892720" cy="28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81" name="Input penna 80"/>
              <p14:cNvContentPartPr/>
              <p14:nvPr/>
            </p14:nvContentPartPr>
            <p14:xfrm>
              <a:off x="6087801" y="1161039"/>
              <a:ext cx="146880" cy="5279040"/>
            </p14:xfrm>
          </p:contentPart>
        </mc:Choice>
        <mc:Fallback>
          <p:pic>
            <p:nvPicPr>
              <p:cNvPr id="81" name="Input penna 80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039921" y="1065279"/>
                <a:ext cx="242640" cy="547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82" name="Input penna 81"/>
              <p14:cNvContentPartPr/>
              <p14:nvPr/>
            </p14:nvContentPartPr>
            <p14:xfrm>
              <a:off x="6194721" y="6164679"/>
              <a:ext cx="5634720" cy="273240"/>
            </p14:xfrm>
          </p:contentPart>
        </mc:Choice>
        <mc:Fallback>
          <p:pic>
            <p:nvPicPr>
              <p:cNvPr id="82" name="Input penna 81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146841" y="6068919"/>
                <a:ext cx="5730840" cy="46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84" name="Input penna 83"/>
              <p14:cNvContentPartPr/>
              <p14:nvPr/>
            </p14:nvContentPartPr>
            <p14:xfrm>
              <a:off x="1169841" y="2108919"/>
              <a:ext cx="4893480" cy="4107600"/>
            </p14:xfrm>
          </p:contentPart>
        </mc:Choice>
        <mc:Fallback>
          <p:pic>
            <p:nvPicPr>
              <p:cNvPr id="84" name="Input penna 83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157961" y="2097039"/>
                <a:ext cx="4917240" cy="4131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85" name="Input penna 84"/>
              <p14:cNvContentPartPr/>
              <p14:nvPr/>
            </p14:nvContentPartPr>
            <p14:xfrm>
              <a:off x="4613241" y="2570079"/>
              <a:ext cx="5684400" cy="832680"/>
            </p14:xfrm>
          </p:contentPart>
        </mc:Choice>
        <mc:Fallback>
          <p:pic>
            <p:nvPicPr>
              <p:cNvPr id="85" name="Input penna 84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601361" y="2558199"/>
                <a:ext cx="5708160" cy="856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88" name="Input penna 87"/>
              <p14:cNvContentPartPr/>
              <p14:nvPr/>
            </p14:nvContentPartPr>
            <p14:xfrm>
              <a:off x="6005361" y="2841879"/>
              <a:ext cx="4869000" cy="3485160"/>
            </p14:xfrm>
          </p:contentPart>
        </mc:Choice>
        <mc:Fallback>
          <p:pic>
            <p:nvPicPr>
              <p:cNvPr id="88" name="Input penna 87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993481" y="2829999"/>
                <a:ext cx="4892760" cy="3508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89" name="Input penna 88"/>
              <p14:cNvContentPartPr/>
              <p14:nvPr/>
            </p14:nvContentPartPr>
            <p14:xfrm>
              <a:off x="1101441" y="4818639"/>
              <a:ext cx="4592520" cy="1175400"/>
            </p14:xfrm>
          </p:contentPart>
        </mc:Choice>
        <mc:Fallback>
          <p:pic>
            <p:nvPicPr>
              <p:cNvPr id="89" name="Input penna 88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053561" y="4722879"/>
                <a:ext cx="4688280" cy="1366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1">
            <p14:nvContentPartPr>
              <p14:cNvPr id="97" name="Input penna 96"/>
              <p14:cNvContentPartPr/>
              <p14:nvPr/>
            </p14:nvContentPartPr>
            <p14:xfrm>
              <a:off x="1169841" y="3756279"/>
              <a:ext cx="9383040" cy="2554200"/>
            </p14:xfrm>
          </p:contentPart>
        </mc:Choice>
        <mc:Fallback>
          <p:pic>
            <p:nvPicPr>
              <p:cNvPr id="97" name="Input penna 96"/>
              <p:cNvPicPr/>
              <p:nvPr/>
            </p:nvPicPr>
            <p:blipFill>
              <a:blip/>
              <a:stretch>
                <a:fillRect/>
              </a:stretch>
            </p:blipFill>
            <p:spPr>
              <a:xfrm>
                <a:off x="1157961" y="3744399"/>
                <a:ext cx="9406800" cy="2577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4724787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PIPAN MICHELE</dc:creator>
  <cp:lastModifiedBy>PIPAN MICHELE</cp:lastModifiedBy>
  <cp:revision>3</cp:revision>
  <dcterms:created xsi:type="dcterms:W3CDTF">2016-10-20T09:42:06Z</dcterms:created>
  <dcterms:modified xsi:type="dcterms:W3CDTF">2016-10-20T11:10:57Z</dcterms:modified>
</cp:coreProperties>
</file>