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6" r:id="rId4"/>
    <p:sldId id="274" r:id="rId5"/>
    <p:sldId id="275" r:id="rId6"/>
    <p:sldId id="298" r:id="rId7"/>
    <p:sldId id="287" r:id="rId8"/>
    <p:sldId id="288" r:id="rId9"/>
    <p:sldId id="289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0" r:id="rId19"/>
    <p:sldId id="291" r:id="rId20"/>
    <p:sldId id="292" r:id="rId21"/>
    <p:sldId id="311" r:id="rId22"/>
    <p:sldId id="293" r:id="rId23"/>
    <p:sldId id="307" r:id="rId24"/>
    <p:sldId id="308" r:id="rId25"/>
    <p:sldId id="312" r:id="rId26"/>
    <p:sldId id="313" r:id="rId27"/>
    <p:sldId id="314" r:id="rId28"/>
    <p:sldId id="315" r:id="rId29"/>
    <p:sldId id="309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48:59.84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EC3CF1A-92B4-4527-8A5B-99C90DE832D5}" emma:medium="tactile" emma:mode="ink">
          <msink:context xmlns:msink="http://schemas.microsoft.com/ink/2010/main" type="writingRegion" rotatedBoundingBox="2099,1029 33458,1623 33145,18145 1786,17551"/>
        </emma:interpretation>
      </emma:emma>
    </inkml:annotationXML>
    <inkml:traceGroup>
      <inkml:annotationXML>
        <emma:emma xmlns:emma="http://www.w3.org/2003/04/emma" version="1.0">
          <emma:interpretation id="{0F679A03-0044-4DD3-9E24-391BB89EBDCA}" emma:medium="tactile" emma:mode="ink">
            <msink:context xmlns:msink="http://schemas.microsoft.com/ink/2010/main" type="paragraph" rotatedBoundingBox="2236,716 18718,1400 18610,4003 2128,33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D3ACF35-8915-4B46-9D11-4DBBF11914DB}" emma:medium="tactile" emma:mode="ink">
              <msink:context xmlns:msink="http://schemas.microsoft.com/ink/2010/main" type="line" rotatedBoundingBox="2236,716 18718,1400 18610,4003 2128,3320"/>
            </emma:interpretation>
          </emma:emma>
        </inkml:annotationXML>
        <inkml:traceGroup>
          <inkml:annotationXML>
            <emma:emma xmlns:emma="http://www.w3.org/2003/04/emma" version="1.0">
              <emma:interpretation id="{E22467C1-CD6F-42E9-98BA-091C6E043633}" emma:medium="tactile" emma:mode="ink">
                <msink:context xmlns:msink="http://schemas.microsoft.com/ink/2010/main" type="inkWord" rotatedBoundingBox="2227,920 13390,1383 13307,3368 2145,2905"/>
              </emma:interpretation>
              <emma:one-of disjunction-type="recognition" id="oneOf0">
                <emma:interpretation id="interp0" emma:lang="it-IT" emma:confidence="0">
                  <emma:literal>SOCIETY</emma:literal>
                </emma:interpretation>
                <emma:interpretation id="interp1" emma:lang="it-IT" emma:confidence="0">
                  <emma:literal>SOCIETÀ</emma:literal>
                </emma:interpretation>
                <emma:interpretation id="interp2" emma:lang="it-IT" emma:confidence="0">
                  <emma:literal>SOCIETARI</emma:literal>
                </emma:interpretation>
                <emma:interpretation id="interp3" emma:lang="it-IT" emma:confidence="0">
                  <emma:literal>society</emma:literal>
                </emma:interpretation>
                <emma:interpretation id="interp4" emma:lang="it-IT" emma:confidence="0">
                  <emma:literal>Society</emma:literal>
                </emma:interpretation>
              </emma:one-of>
            </emma:emma>
          </inkml:annotationXML>
          <inkml:trace contextRef="#ctx0" brushRef="#br0">4851 778 0,'183'0'0,"-46"-45"16,-68-1-16,-46 23 16,-23 0-1,-46 0 1,-68 46 0,-47 46-1,-45 68 1,23 46-1,69 23 1,91 0 0,69-46-1,68-23 17,92-68-17,69-46 1,22-69-1,-91-45 1,-46-47 0,-22-68-1,-47-22 1,24 22 0,-24 23-1,24 45 1,-47 115-1,-68 23 1,23 0 0,-23 69-1,-23 91 17,0 46-17,-22 46 1,22-23-16,23-69 15,23-91 1,-23-47 15,0-22-15,45-183 0,1-45-1,-46 228 1</inkml:trace>
          <inkml:trace contextRef="#ctx0" brushRef="#br0" timeOffset="795.929">6956 1259 0,'206'-46'16,"23"46"-16,0 0 0,-92 0 15,-114 0 1,-92-68 0,-160-24-1,-22-45 17,-1 22-17,69 70 1,160 22-1,92-23 1,137 0 0,114 46-1,23 23 1,-68 0 0,-138-23 30,-68-23-46,-69-69 16,0 92 0</inkml:trace>
          <inkml:trace contextRef="#ctx0" brushRef="#br0" timeOffset="368.1782">7368 733 0,'46'114'0,"-69"69"0,-69 46 16,-22-23 0,68-46-1,138-23 17,205-45-17,1-69 1,-47-23-1,-91 0 1,-114-23 15,-69 23-31,-160-69 16,-46-68 0,229 137-1</inkml:trace>
          <inkml:trace contextRef="#ctx0" brushRef="#br0" timeOffset="1564.513">8192 344 0,'45'-23'0,"116"0"0,136 46 16,69 0-16,-68 0 15,-92-23 1,-115 0 0,-68 0-1,-46 0 1,-91-46 15,-115-46-15,229 92-1</inkml:trace>
          <inkml:trace contextRef="#ctx0" brushRef="#br0" timeOffset="1284.229">8947 298 0,'69'-46'16,"-69"115"-16,0 68 0,-46 69 15,23 23 1,23 23-1,-23-24 1,46-90 0,-46-47-1,23-45 1,0-46 0,-23-23-1,-91-160 1,-24-92-1,138 275 1</inkml:trace>
          <inkml:trace contextRef="#ctx0" brushRef="#br0" timeOffset="2110.4326">10160 321 0,'137'114'0,"-68"69"0,22 23 16,-45 23-1,23-115 1,-24-68-1,-45-46 1,23-23 15,114-206-15,1 1 0,22-1-1,-23 114 16,-114 93-31,-23 22 16,0 45 0,-137 115-1,-69 92 1,-69 69 0,1-1-1,45-23 1,137-159-1,47-93 1,45-45 0,0-68-1,137-207 17,-137 275-17</inkml:trace>
          <inkml:trace contextRef="#ctx0" brushRef="#br0" timeOffset="-1248.0946">1258 0 0,'-46'-22'0,"-68"67"0,-69 47 0,0 22 0,23 1 31,22-24-16,70 1 1,45-24 0,46 24-1,114-23 1,69-1 0,92 24-1,45 22 1,-69 23-1,-113 24 1,-116-24 0,-159 0 15,-69-22-31,-92-47 31,-22-45-31,-47-23 16,47-23-1,68-23 1,138 1 15,182-93-15,161 24 0,114 0-1,-366 114 1</inkml:trace>
          <inkml:trace contextRef="#ctx0" brushRef="#br0" timeOffset="-776.3969">1990 1556 0,'92'92'0,"0"-1"16,45 24-16,46-46 15,69-47 1,22-67 0,-68-70-1,-23 1 1,-68-69 0,-70-23-1,-113-23 1,-92 46-1,-92 46 1,23 68 0,-23 115-1,46 68 17,46 69-17,114 23 1,92-23-1,69-23 1,113-45 0,70-138-1,-1-114 1,-297 137 0</inkml:trace>
        </inkml:traceGroup>
        <inkml:traceGroup>
          <inkml:annotationXML>
            <emma:emma xmlns:emma="http://www.w3.org/2003/04/emma" version="1.0">
              <emma:interpretation id="{E3C65E36-094F-4B81-9641-312830DF4FEA}" emma:medium="tactile" emma:mode="ink">
                <msink:context xmlns:msink="http://schemas.microsoft.com/ink/2010/main" type="inkWord" rotatedBoundingBox="15743,1276 18718,1400 18610,4003 15635,3880"/>
              </emma:interpretation>
              <emma:one-of disjunction-type="recognition" id="oneOf1">
                <emma:interpretation id="interp5" emma:lang="it-IT" emma:confidence="0">
                  <emma:literal>of</emma:literal>
                </emma:interpretation>
                <emma:interpretation id="interp6" emma:lang="it-IT" emma:confidence="0">
                  <emma:literal>ot</emma:literal>
                </emma:interpretation>
                <emma:interpretation id="interp7" emma:lang="it-IT" emma:confidence="0">
                  <emma:literal>os</emma:literal>
                </emma:interpretation>
                <emma:interpretation id="interp8" emma:lang="it-IT" emma:confidence="0">
                  <emma:literal>og</emma:literal>
                </emma:interpretation>
                <emma:interpretation id="interp9" emma:lang="it-IT" emma:confidence="0">
                  <emma:literal>oz</emma:literal>
                </emma:interpretation>
              </emma:one-of>
            </emma:emma>
          </inkml:annotationXML>
          <inkml:trace contextRef="#ctx0" brushRef="#br0" timeOffset="2851.672">13546 1328 0,'23'22'16,"-23"230"-16,92-137 15,22-24 17,23-68-32,1-46 15,-1-23 1,-23-68 15,-68-69-15,-114 0-1,-93 68 1,-22 47 0,0 91-1,46 91 1,68 23-1,69 24 1,115-47 0,114-45-1,45-184 1,-274 115 0</inkml:trace>
          <inkml:trace contextRef="#ctx0" brushRef="#br0" timeOffset="3416.1467">15354 275 0,'0'114'0,"-23"161"15,0 91 17,69 23-32,46 0 15,-1-46 17,-22-22-17,-92-92 1,-46-115-1,-68-45 1,-92-92 0,-91-46-1,68 0 1,183-22 0,92 45-1,115-68 1,45-1-1,45 24 1,24-1 0,0 24-1,45 22 1,1 46 0,-69-23-1,-138-23 16,-114 23-31,23 23 16</inkml:trace>
        </inkml:traceGroup>
      </inkml:traceGroup>
    </inkml:traceGroup>
    <inkml:traceGroup>
      <inkml:annotationXML>
        <emma:emma xmlns:emma="http://www.w3.org/2003/04/emma" version="1.0">
          <emma:interpretation id="{9D02B177-657B-4FD3-AA50-EEB6557DF4DA}" emma:medium="tactile" emma:mode="ink">
            <msink:context xmlns:msink="http://schemas.microsoft.com/ink/2010/main" type="paragraph" rotatedBoundingBox="6343,4371 25239,4798 25195,6724 6300,629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E2BE98B-1024-4BA1-8007-02EEC56B89B4}" emma:medium="tactile" emma:mode="ink">
              <msink:context xmlns:msink="http://schemas.microsoft.com/ink/2010/main" type="line" rotatedBoundingBox="6343,4371 25239,4798 25195,6724 6300,6297"/>
            </emma:interpretation>
          </emma:emma>
        </inkml:annotationXML>
        <inkml:traceGroup>
          <inkml:annotationXML>
            <emma:emma xmlns:emma="http://www.w3.org/2003/04/emma" version="1.0">
              <emma:interpretation id="{47480F0D-1776-4DB5-B925-6AA43A8A4238}" emma:medium="tactile" emma:mode="ink">
                <msink:context xmlns:msink="http://schemas.microsoft.com/ink/2010/main" type="inkWord" rotatedBoundingBox="6343,4371 25239,4798 25195,6724 6300,6297"/>
              </emma:interpretation>
              <emma:one-of disjunction-type="recognition" id="oneOf2">
                <emma:interpretation id="interp10" emma:lang="it-IT" emma:confidence="0">
                  <emma:literal>EXPORT</emma:literal>
                </emma:interpretation>
                <emma:interpretation id="interp11" emma:lang="it-IT" emma:confidence="0">
                  <emma:literal>EXPLORATION</emma:literal>
                </emma:interpretation>
                <emma:interpretation id="interp12" emma:lang="it-IT" emma:confidence="0">
                  <emma:literal>EXPLOIT</emma:literal>
                </emma:interpretation>
                <emma:interpretation id="interp13" emma:lang="it-IT" emma:confidence="0">
                  <emma:literal>EXPERTISE</emma:literal>
                </emma:interpretation>
                <emma:interpretation id="interp14" emma:lang="it-IT" emma:confidence="0">
                  <emma:literal>EXPERTS</emma:literal>
                </emma:interpretation>
              </emma:one-of>
            </emma:emma>
          </inkml:annotationXML>
          <inkml:trace contextRef="#ctx0" brushRef="#br0" timeOffset="4760.925">4187 3547 0,'92'-68'15,"182"-1"-15,115 23 0,23 23 16,-23 23-1,-137 0 1,-92 0 0,-91 23-1,-69 0 1,-46-69 31,46 46-47</inkml:trace>
          <inkml:trace contextRef="#ctx0" brushRef="#br0" timeOffset="4508.9622">4416 4394 0,'69'0'0,"91"-23"15,114 23-15,1-23 31,0-23-15,-252 46 0,-23-23-1,-138-68 1,-91-69 0,-45 0-1,274 160 1</inkml:trace>
          <inkml:trace contextRef="#ctx0" brushRef="#br0" timeOffset="4211.0992">4759 3501 0,'115'298'15,"-161"-1"-15,23 24 16,-23-47 0,23-68-1,46-91 1,46-69-1,22-24 1,70-22 31,22 0-47,0 0 16,0 0-1,-23 23 1,-68 0-1,-24-46 1,-136-68 0,-47-24-1,115 115 1</inkml:trace>
          <inkml:trace contextRef="#ctx0" brushRef="#br0" timeOffset="5392.7852">6247 4119 0,'114'138'0,"23"45"16,1 68-1,-1-22 1,-45-46-1,-24-68 1,-45-47 0,-23-68-1,0 0 17,23-297-17,46 22 1,-69 275-1</inkml:trace>
          <inkml:trace contextRef="#ctx0" brushRef="#br0" timeOffset="5095.8988">7185 3799 0,'23'69'0,"-92"68"0,-91 115 15,-69 45 1,-23 1 0,92-92 15,46-46 0,91-137-31,0-23 16,23-206-1,46-46 1,-46 252 0</inkml:trace>
          <inkml:trace contextRef="#ctx0" brushRef="#br0" timeOffset="6084.218">7368 3845 0,'160'-46'0,"92"46"15,45 46-15,1 45 16,-92 1 0,-115-1-1,-114-22 1,-68-23 0,-138 22 15,-137-22-16,183 0 1,137-46 0,160-92-1,-114 92 1</inkml:trace>
          <inkml:trace contextRef="#ctx0" brushRef="#br0" timeOffset="5756.0804">7665 3959 0,'0'46'0,"-22"0"0,22-1 15,0 47-15,22 45 16,1 46 0,23 23-1,0-23 16,0-68-15,-46-92 0,0-23-1,0 0 1,-115-115 0,47-114-1,68 229 1</inkml:trace>
          <inkml:trace contextRef="#ctx0" brushRef="#br0" timeOffset="6475.8346">9359 3982 0,'0'137'0,"-46"46"16,-68 46-1,-24 0 1,70-115-1,68-68 1,45-23 0,93 23 15,251-23-15,-160-23-1,-1 0 1,-113 23-1,-92-46 1,-23 23 0,-115 0-1,24-115 1,91 115 0</inkml:trace>
          <inkml:trace contextRef="#ctx0" brushRef="#br0" timeOffset="6952.4154">10480 4714 0,'137'138'16,"1"-24"-16,-1-22 15,69-47 1,-23-68 0,23-45-1,-69-47 17,-22-136-17,-138 68 1,-115-23-1,-90 68 1,-47 93 0,23 90 15,46 93-15,69 45-16,91 23 15,138-23 16,68-23-31,69-114 16,-23-92 15,-206 46-15</inkml:trace>
          <inkml:trace contextRef="#ctx0" brushRef="#br0" timeOffset="7595.0182">12242 4051 0,'92'68'0,"-47"92"0,-22 69 15,-23 23 1,-23-46 0,23-114-1,0-92 1,0 0 0,-114-184-1,-1-67 16,93-1 1,22 23-17,68 92-15,1 91 16,68-23 0,69 24-1,0 68 1,-23 68-1,-91 1 1,-92 22 0,-69 0-1,-91-22 1,-46-46 0,-46-23-1,92-23 1,46 23-1,91-1 1,114-44 15,47-1-31,-138 23 32</inkml:trace>
          <inkml:trace contextRef="#ctx0" brushRef="#br0" timeOffset="8063.7862">12334 4531 0,'22'23'16,"116"23"-16,22 68 0,69 24 0,-23-24 15,-23-22 17,-23-24-17,-69-22 1,-68-46-1,-23 0 1,-23-114 0,23 114-1</inkml:trace>
          <inkml:trace contextRef="#ctx0" brushRef="#br0" timeOffset="8737.6402">14805 4142 0,'-92'275'0,"1"-1"16,-46 24-1,45-115 1,69-137 0,23-46-1,0-46 1,23-160 0,46-114-1,-24 68 1,70 69-1,-24 68 1,-45 93 0,23 22-1,45 91 1,46 69 0,23 69-1,-22-23 16,-1-23-15,-69-46 0,-91-68-1,-45-23 1,-116-46 0,-113-23-1,-47 0 1,70 23-1,68 0 1,114 0 0,115-23 15,160-68-31,-206 91 16</inkml:trace>
          <inkml:trace contextRef="#ctx0" brushRef="#br0" timeOffset="9048.199">16567 4211 0,'23'160'0,"-23"46"15,0 46 1,0-46 0,23-69 15,0-91-15,-23-46-1,0 0 1,-115-229-1,-22-46 1,137 275 0</inkml:trace>
          <inkml:trace contextRef="#ctx0" brushRef="#br0" timeOffset="9276.7234">15949 4074 0,'229'-69'0,"91"69"16,1 0 0,-24 23-1,-91-23 1,-46 23 0,-91-46-1,-69-23 1,0 46-1</inkml:trace>
          <inkml:trace contextRef="#ctx0" brushRef="#br0" timeOffset="9563.8438">18123 4165 0,'23'92'0,"-23"91"16,-23 45-16,23 1 31,0-46-15,46-114-1,-23-46 1,-23-23-1,0-69 1,45-137 0,-45 206-1</inkml:trace>
          <inkml:trace contextRef="#ctx0" brushRef="#br0" timeOffset="10012.1032">18970 4783 0,'114'183'0,"92"-23"15,23-45 1,22-115 0,1 0-1,-46-69 1,-23-45-1,-91-47 17,-138-182-17,-114 137 1,-92 69 0,-23 45-1,24 92 1,22 92-1,92 68 1,45 115 0,138-69-1,114-23 1,92-160 0,45-46-1,-297 23 1</inkml:trace>
          <inkml:trace contextRef="#ctx0" brushRef="#br0" timeOffset="10651.7762">21349 4302 0,'-22'46'16,"-24"69"-16,-23 90 0,0 24 15,47-46 1,67-114 15,-22-69-15,46-69-1,0-91 1,-47 0 0,1 0-1,0 114 17,-23 46-32,23 23 31,46 91-31,91 92 31,69 0-31,0-91 31,-1-47-15,1-68 0,-23-45-1,-23-70 1,-91-45-1,-69-92 1,-69 23 0,-23 23-1,-45 69 1,22 46 0,-22 68-1,68 69 1,46-46-1</inkml:trace>
        </inkml:traceGroup>
      </inkml:traceGroup>
    </inkml:traceGroup>
    <inkml:traceGroup>
      <inkml:annotationXML>
        <emma:emma xmlns:emma="http://www.w3.org/2003/04/emma" version="1.0">
          <emma:interpretation id="{C7883462-C469-4A37-9971-25A77CD15B28}" emma:medium="tactile" emma:mode="ink">
            <msink:context xmlns:msink="http://schemas.microsoft.com/ink/2010/main" type="paragraph" rotatedBoundingBox="6312,7572 24237,7912 24204,9691 6279,935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3F79BFB-2B8F-4337-BA1E-4726B926D480}" emma:medium="tactile" emma:mode="ink">
              <msink:context xmlns:msink="http://schemas.microsoft.com/ink/2010/main" type="line" rotatedBoundingBox="6312,7572 24237,7912 24204,9691 6279,9351"/>
            </emma:interpretation>
          </emma:emma>
        </inkml:annotationXML>
        <inkml:traceGroup>
          <inkml:annotationXML>
            <emma:emma xmlns:emma="http://www.w3.org/2003/04/emma" version="1.0">
              <emma:interpretation id="{37BE17DD-BE6A-472B-9A5F-D8CF377BA37B}" emma:medium="tactile" emma:mode="ink">
                <msink:context xmlns:msink="http://schemas.microsoft.com/ink/2010/main" type="inkWord" rotatedBoundingBox="6312,7572 24237,7912 24204,9691 6279,9351"/>
              </emma:interpretation>
              <emma:one-of disjunction-type="recognition" id="oneOf3">
                <emma:interpretation id="interp15" emma:lang="it-IT" emma:confidence="0">
                  <emma:literal>GEoPHYCIsrs</emma:literal>
                </emma:interpretation>
                <emma:interpretation id="interp16" emma:lang="it-IT" emma:confidence="0">
                  <emma:literal>GEOPOLITICI</emma:literal>
                </emma:interpretation>
                <emma:interpretation id="interp17" emma:lang="it-IT" emma:confidence="0">
                  <emma:literal>GESTISTI</emma:literal>
                </emma:interpretation>
                <emma:interpretation id="interp18" emma:lang="it-IT" emma:confidence="0">
                  <emma:literal>GESTISTE</emma:literal>
                </emma:interpretation>
                <emma:interpretation id="interp19" emma:lang="it-IT" emma:confidence="0">
                  <emma:literal>GEODETICI</emma:literal>
                </emma:interpretation>
              </emma:one-of>
            </emma:emma>
          </inkml:annotationXML>
          <inkml:trace contextRef="#ctx0" brushRef="#br0" timeOffset="15216.4046">14141 7048 0,'46'160'16,"0"1"0,0 22-1,-1-23 1,1-91-1,0-24 1,-23-45 0,23-114-1,-46 114 1</inkml:trace>
          <inkml:trace contextRef="#ctx0" brushRef="#br0" timeOffset="15532.823">15034 7025 0,'0'69'15,"-92"91"-15,-22 69 16,-24 23-16,-45 0 31,23-24-15,69-90-1,22-47 1,46-68 15,92-137-15,114-69-1,-183 183 1</inkml:trace>
          <inkml:trace contextRef="#ctx0" brushRef="#br0" timeOffset="15951.7844">16247 7254 0,'68'-91'0,"-91"68"0,-45 0 16,-93 46-16,1 91 15,-23 24 1,23 45 15,23 91-15,137-22-1,114-138 1,69-22 0,69-23-1,0-69 1,-69-46-1,-46-46 1,-45-45 0,-92 137 15</inkml:trace>
          <inkml:trace contextRef="#ctx0" brushRef="#br0" timeOffset="16268.2028">17025 7186 0,'45'91'0,"-22"92"0,-23 46 15,-46 23 1,46-46 0,0-46-1,23-69 1,23-113 15,23-139-15,-69 161-1</inkml:trace>
          <inkml:trace contextRef="#ctx0" brushRef="#br0" timeOffset="16796.5434">18192 7231 0,'183'-45'0,"-161"22"0,-136 23 16,-69 23-16,23 22 0,23 24 0,45 68 31,161 1 0,114-24-31,91 0 32,-22 1-32,-46-1 15,-114-22 16,-115-24-31,-69-22 16,-137-23 0,-22 0-1,22 0 1,69 0 15,114-46-31,137-46 16,138-45 15,-229 114-15</inkml:trace>
          <inkml:trace contextRef="#ctx0" brushRef="#br0" timeOffset="17348.3224">19450 7460 0,'46'0'0,"-23"46"0,0 91 16,-46 69-16,23 23 31,0-69-31,46-45 16,-24-92-1,-22-23 1,-114-206 15,-69-161-15,23 116 0,0 45-1,68 114 1,92 69-1,0 23 1,92-23 15,136 23-31,70 23 16,-24 0 0,-68-23 15,-45 23-16,-93-23 1,-45-23 0,-69-23-1,46 1 1,0 45 0</inkml:trace>
          <inkml:trace contextRef="#ctx0" brushRef="#br0" timeOffset="17787.7924">21510 7071 0,'91'-23'0,"-205"23"0,-161 23 16,0 23-16,47 114 16,113-68 15,115-1-31,229 92 31,114-91-15,23 68-1,-45 0 1,-138 0 0,-160-68-1,-92-23 1,-160-24 0,-137-45-1,-92 23 1,24 0-1,434-23 1</inkml:trace>
          <inkml:trace contextRef="#ctx0" brushRef="#br0" timeOffset="11967.2564">5537 6614 0,'-23'-46'0,"-45"0"0,-70 46 16,-67 69-16,-47 22 15,0 46 1,69 1 0,23 45-1,68 46 1,69 0-1,92-1 1,68-67 0,69-1-1,23-69 1,46-68 15,-24-46-15,-45-45-1,-23-47 1,-91 1 0,-69 22-1,-92-22 1,-45 22 0,-23 47-1,22-1 1,92 46-1,23 0 1,23 0 0,137 0-1,138-23 1,-24 23 0,-68 23 15,-68-23-31,-93 23 15,-45 0 1,-45-46 15,-1-69-15,46 92 0</inkml:trace>
          <inkml:trace contextRef="#ctx0" brushRef="#br0" timeOffset="12374.4985">7139 7071 0,'23'23'0,"-46"91"0,-46 47 15,1 22 1,22 0 0,92-46-1,68-45 1,69-1 0,46-68-1,0 0 1,-46 0-1,-91-46 1,-47 23 0,-90-69-1,-116-45 1,-45-1 0,206 115 15</inkml:trace>
          <inkml:trace contextRef="#ctx0" brushRef="#br0" timeOffset="12644.0402">6979 7460 0,'183'-23'0,"69"23"0,-23 0 15,-24 23 1,-113-23 0,-69-23-1,-115-68 1,-114-1 0,-45-22-1,-24-23 1,275 137-1</inkml:trace>
          <inkml:trace contextRef="#ctx0" brushRef="#br0" timeOffset="12878.4242">6842 6842 0,'114'-23'0,"161"-22"15,68 45-15,-23 0 16,-68 23-1,-92-1 1,-91 1 0,-46 0-1,-115-23 1,23-23 15,69 23-15</inkml:trace>
          <inkml:trace contextRef="#ctx0" brushRef="#br0" timeOffset="13499.5418">9107 7941 0,'137'206'0,"-45"-115"15,91 1 1,23-69 0,0-46-1,0-69 1,-46-45 0,-69-46-1,-68-23 16,-137-114-15,-46 159 0,-92 47-1,23 114 1,0 69 0,23 68-1,138 46 1,68 23 15,91-23-31,115-46 31,69-68-15,22-138 0,-22-45-1,-275 114 1</inkml:trace>
          <inkml:trace contextRef="#ctx0" brushRef="#br0" timeOffset="13813.0304">11372 7071 0,'23'206'0,"-23"46"16,23 22-1,-23-45 1,23-69 0,-23-68-1,0-69 16,-23-160-31,-23-69 16,46 206 15</inkml:trace>
          <inkml:trace contextRef="#ctx0" brushRef="#br0" timeOffset="14159.7234">10640 6957 0,'92'-69'0,"91"0"0,137 69 16,46 46 0,-68 46-1,-115-1 1,-137 1-1,-92 22 1,-137-22 0,-229-1 15,23-22-15,229-23-1,160-92 1,114-23-1,-114 69 1</inkml:trace>
          <inkml:trace contextRef="#ctx0" brushRef="#br0" timeOffset="14488.8376">12517 7094 0,'22'69'0,"-22"45"0,0 69 16,0 46 0,0-23-1,0-92 1,0-45 15,0-46-15,-45-92-1,-1-91 1,0 0 0,46 160-1</inkml:trace>
          <inkml:trace contextRef="#ctx0" brushRef="#br0" timeOffset="14919.5182">12448 7620 0,'114'0'0,"69"23"16,-22-23-16,-24-45 16,-23-24-1,-68-46 1,-23-45-1,-46 23 1,23 91 0,0 23 15,0 23-15,0 23-1,23 183 1,23 46-1,-23 0 1,-1-69 0,1-69-1,0-22 1,-23-70 0,-23-44 15,23-116-31,23-45 31,-23 183-31</inkml:trace>
        </inkml:traceGroup>
      </inkml:traceGroup>
    </inkml:traceGroup>
    <inkml:traceGroup>
      <inkml:annotationXML>
        <emma:emma xmlns:emma="http://www.w3.org/2003/04/emma" version="1.0">
          <emma:interpretation id="{76E6A897-3786-4BD5-A779-CB3FEC8A5E45}" emma:medium="tactile" emma:mode="ink">
            <msink:context xmlns:msink="http://schemas.microsoft.com/ink/2010/main" type="paragraph" rotatedBoundingBox="1745,9780 32996,8997 33205,17356 1954,181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BD61E80-02E0-4725-AACB-EC9012C0553E}" emma:medium="tactile" emma:mode="ink">
              <msink:context xmlns:msink="http://schemas.microsoft.com/ink/2010/main" type="line" rotatedBoundingBox="1745,9780 32243,9016 32351,13309 1852,14072"/>
            </emma:interpretation>
          </emma:emma>
        </inkml:annotationXML>
        <inkml:traceGroup>
          <inkml:annotationXML>
            <emma:emma xmlns:emma="http://www.w3.org/2003/04/emma" version="1.0">
              <emma:interpretation id="{6EBAAAC2-2D55-4CEE-B838-857ED720281C}" emma:medium="tactile" emma:mode="ink">
                <msink:context xmlns:msink="http://schemas.microsoft.com/ink/2010/main" type="inkWord" rotatedBoundingBox="1662,9791 16559,9127 16750,13408 1852,14073">
                  <msink:destinationLink direction="with" ref="{DF5D5FA6-0FF0-4DAB-9B17-904AF3F2C83F}"/>
                </msink:context>
              </emma:interpretation>
              <emma:one-of disjunction-type="recognition" id="oneOf4">
                <emma:interpretation id="interp20" emma:lang="it-IT" emma:confidence="0">
                  <emma:literal>IsEG-D</emma:literal>
                </emma:interpretation>
                <emma:interpretation id="interp21" emma:lang="it-IT" emma:confidence="0">
                  <emma:literal>ISE G. D</emma:literal>
                </emma:interpretation>
                <emma:interpretation id="interp22" emma:lang="it-IT" emma:confidence="0">
                  <emma:literal>ISE G D</emma:literal>
                </emma:interpretation>
                <emma:interpretation id="interp23" emma:lang="it-IT" emma:confidence="0">
                  <emma:literal>IsEG_D</emma:literal>
                </emma:interpretation>
                <emma:interpretation id="interp24" emma:lang="it-IT" emma:confidence="0">
                  <emma:literal>ISE G- D</emma:literal>
                </emma:interpretation>
              </emma:one-of>
            </emma:emma>
          </inkml:annotationXML>
          <inkml:trace contextRef="#ctx0" brushRef="#br0" timeOffset="272326.8632">-23 8696 0,'0'160'16,"23"115"-1,-46 91-15,-23 69 16,-23-1 15,69-22-15,-23 23-1,23 0 1,-22-23 0,22-46-1,-46-92 1,0-91 0,46-91-1,-23-69 1,23-46-1,23-206 1,69-137 0,-92 366-1</inkml:trace>
          <inkml:trace contextRef="#ctx0" brushRef="#br0" timeOffset="269355.0694">2334 9886 0,'45'-23'0,"1"0"15,0 0-15,0 23 0,-23-23 0,-23 23 0,0 0 16,-69 0 0,0-23-1,-45 0 1,-23 69-1,-24-46 1,-44 0 0,-1 0-1,0 46 17,0 0-32,46 45 31,45 1-16,46-23 1,69 22 0,46 23-1,92-22 1,67 22 0,70 1-1,68 22 1,69 23-1,0 46 1,-46-68 0,-68 67-1,-92 1 1,-92-23 0,-91-22-1,-69-24 1,-114-68-1,-69 45 1,-91-91 0,-69-46-1,0 0 17,-46-23-17,-23 1 1,92 22-1,92 23 1,136-23 0,115-23-1,184-45 1,-161 91 0</inkml:trace>
          <inkml:trace contextRef="#ctx0" brushRef="#br0" timeOffset="270067.0108">4393 9954 0,'-46'275'0,"1"-23"16,-1 45 0,23 1-1,-46-1 17,24-22-17,22-69 1,23-69-1,0-45 1,23-70 0,22 1-1,47-46 1,-1-22 0,47-1-1,45 23 1,46 46-1,45 23 1,-45 22 0,-23 1-1,-69 0 1,-91-47 0,-46-44-1,-160-70 1,-23-91-1,-23-46 1,206 229 0</inkml:trace>
          <inkml:trace contextRef="#ctx0" brushRef="#br0" timeOffset="270374.6398">4187 10732 0,'481'92'0,"-230"-46"16,1 22-1,-115-45 1,-68-23 15,-69-23-15,-114-114-1,-46-46 1,160 183 15</inkml:trace>
          <inkml:trace contextRef="#ctx0" brushRef="#br0" timeOffset="270687.1516">4233 9817 0,'412'-23'15,"-138"69"-15,47 23 16,-1-1-1,-114-22 17,-69-23-17,-114-23 1,-23 0 0,-45-23-1,-47 0 1,23 0 15,92 0-31,-23 23 16</inkml:trace>
          <inkml:trace contextRef="#ctx0" brushRef="#br0" timeOffset="271523.1214">8100 10092 0,'23'-23'0,"-160"0"0,-46 46 16,-69 68-16,0 24 16,1 68-1,22 46 1,69 0-1,45 45 1,115 1 0,115 22-1,91-45 1,68-46 0,69-46-1,-45-46 1,-1-68-1,-114-69 1,-68-68 15,-92-92-15,-92-46 0,-91 0 15,-23 23-31,23 69 15,45 45 1,115 69 0,46 23-1,183 23 1,91 46 0,69 22-1,-68 1 1,-138-23 15,-115-69-31,-68 0 16,-46 0 15,-137-46-31,-45 46 16,-1 0 15,229 0-31</inkml:trace>
          <inkml:trace contextRef="#ctx0" brushRef="#br0" timeOffset="275706.8758">9885 11671 0,'92'0'0,"-24"23"0,47-23 0,22-23 15,46 23 1,46 0-1,0 0 1,0 23 0,-46-23-1,-69 0 1,-68 22 0,-46-22-1,0 0 1,0-22-1,-23 22 1,-23-46 0,46 46-1</inkml:trace>
          <inkml:trace contextRef="#ctx0" brushRef="#br1" timeOffset="279335.9214">12837 9176 0,'0'46'0,"0"91"0,-23 92 16,23 23-1,23 0 1,0-46 0,0 0-1,0-46 1,-23-46 0,0-45-1,-23-46 16,-46-46-31,-45-137 16,68-69 0,46 229-1</inkml:trace>
          <inkml:trace contextRef="#ctx0" brushRef="#br1" timeOffset="279909.1856">12036 9131 0,'92'-183'0,"45"114"16,69 46 0,68 69-1,24 68 1,45 24-1,-22 22 1,-24 46 0,-68 22-1,-46 24 1,-92 0 0,-91 23-1,-114-47 1,-46-22-1,-23-91 1,-23-24 15,-92-68-15,-22-23-16,-69-69 31,46 1-15,22 22-1,93 0 1,136 46 0,69 0-1,92 0 1,114 23 0,23-46-1,-206 23 1</inkml:trace>
        </inkml:traceGroup>
        <inkml:traceGroup>
          <inkml:annotationXML>
            <emma:emma xmlns:emma="http://www.w3.org/2003/04/emma" version="1.0">
              <emma:interpretation id="{F913E46A-B478-4FF5-8630-8DDAB4FA4614}" emma:medium="tactile" emma:mode="ink">
                <msink:context xmlns:msink="http://schemas.microsoft.com/ink/2010/main" type="inkWord" rotatedBoundingBox="24812,10457 32274,10270 32333,12592 24870,12779"/>
              </emma:interpretation>
              <emma:one-of disjunction-type="recognition" id="oneOf5">
                <emma:interpretation id="interp25" emma:lang="it-IT" emma:confidence="0">
                  <emma:literal>(Acaorsizionci)</emma:literal>
                </emma:interpretation>
                <emma:interpretation id="interp26" emma:lang="it-IT" emma:confidence="0">
                  <emma:literal>(Acaorsizvonci)</emma:literal>
                </emma:interpretation>
                <emma:interpretation id="interp27" emma:lang="it-IT" emma:confidence="0">
                  <emma:literal>(Accasarono)</emma:literal>
                </emma:interpretation>
                <emma:interpretation id="interp28" emma:lang="it-IT" emma:confidence="0">
                  <emma:literal>(AcaoIsizvonci)</emma:literal>
                </emma:interpretation>
                <emma:interpretation id="interp29" emma:lang="it-IT" emma:confidence="0">
                  <emma:literal>(Accaniscano)</emma:literal>
                </emma:interpretation>
              </emma:one-of>
            </emma:emma>
          </inkml:annotationXML>
          <inkml:trace contextRef="#ctx0" brushRef="#br1" timeOffset="283707.183">22791 10183 0,'-23'0'16,"-23"138"-16,23 45 0,23 23 16,0-23 15,23-23-15,0-46 15,0-45-31,-23-69 15,23-69 1,23-114 0,-46 183-1</inkml:trace>
          <inkml:trace contextRef="#ctx0" brushRef="#br1" timeOffset="284207.2022">23592 10412 0,'91'-23'0,"-502"-45"16,296 90-16,69 24 15,92 46 17,183 91-17,-23-23 1,-69-91-1,-45-1 17,-92-22-32,-92 0 15,-68-46 1,-23 0 0,69 46-1,22-69 1,92 0-1,92-69 1,68 1 15,-160 91-31</inkml:trace>
          <inkml:trace contextRef="#ctx0" brushRef="#br1" timeOffset="284515.8076">24187 10160 0,'0'46'0,"0"91"15,0 47-15,-23-47 16,46 23-1,-23-23 1,23-22 15,-23-47-15,0-91 0,46-114-1,-46 137 1</inkml:trace>
          <inkml:trace contextRef="#ctx0" brushRef="#br1" timeOffset="285079.306">24690 10092 0,'92'0'15,"-1"0"-15,24-23 0,22 69 0,23-23 16,-45-23 0,-24 22 15,-91 1-16,-68 69 17,-70-24-32,-22 47 15,-23 22 1,91-45 15,24 22-31,68-45 16,46-23-1,68 22 17,46-45-17,46 0 1,-69-23 0,-45 0-1,-46-23 1,-46 23-1,-69-69 1,-45-22 0,114 91-1</inkml:trace>
          <inkml:trace contextRef="#ctx0" brushRef="#br1" timeOffset="285275.6026">24782 10504 0,'137'0'15,"23"23"1,23 22-16,-45-22 16,-24-46-16,-45-45 31,-69 68-16</inkml:trace>
          <inkml:trace contextRef="#ctx0" brushRef="#br1" timeOffset="285969.9652">25880 10229 0,'69'298'0,"-92"-184"16,23 23-1,23-22 1,23-70 0,-1-45-1,24-68 16,23-70-15,45-22 0,-91 115-1,-23 67 1,22 1 0,24 46-1,22 0 1,1 45-1,22-22 17,24-24-32,-1-45 31,-45-46-15,-24-23-1,-45-91 1,-46-23-1,-91 23 1,-24 22 0,-45 47-1,46 90 1,46 47 0,68 46-1,46 22 1,68 23-1,69-91 1,46-92 0,-206 23-1</inkml:trace>
          <inkml:trace contextRef="#ctx0" brushRef="#br1" timeOffset="286551.042">27459 10229 0,'0'46'0,"0"45"0,-46 92 16,23 0-1,1-45 1,44-70-1,1-68 1,-23-22 0,23-93-1,0-68 1,-23 0 0,0 114 15,0 69-16,0 0 1,46 92 0,45 68-1,24 0 1,22-68 0,0-24-1,-22-90 1,-47-24-1,-22-69 1,-46-22 0,-68 0-1,-1-1 1,0 70 0,69 22-1,115 46 1,22 0-1,-137 0 1</inkml:trace>
          <inkml:trace contextRef="#ctx0" brushRef="#br1" timeOffset="286895.782">28718 10321 0,'-69'91'0,"-23"-22"0,24 45 16,68-22-1,68-1 1,47-22 0,-1-46-1,47 0 1,-24-23-1,-46-23 1,-45 0 0,-23 23-1,-69-23 1,-45-23 0,45 0-1,46 46 1</inkml:trace>
          <inkml:trace contextRef="#ctx0" brushRef="#br1" timeOffset="287127.2362">28557 10412 0,'161'-69'0,"-47"47"0,-45-1 16,-69 0 0,-69-23-1,-22 0 1,-24 1 0,115 45-1</inkml:trace>
          <inkml:trace contextRef="#ctx0" brushRef="#br1" timeOffset="287259.0772">28695 10023 0,'137'-46'15,"23"1"-15,-160 45 16</inkml:trace>
          <inkml:trace contextRef="#ctx0" brushRef="#br1" timeOffset="287558.8934">28924 9268 0,'160'-46'0,"0"92"0,69 91 16,0 46 0,-23 92-1,-23 68 1,-115 46 0,-91-46-1,-160-45 16,-206-1-15,389-297 0</inkml:trace>
          <inkml:trace contextRef="#ctx0" brushRef="#br1" timeOffset="281910.2624">18466 9611 0,'-91'183'0,"-1"-45"0,-45 90 16,-23 24 0,68-23-1,46-92 1,23-45 0,23-69-1,0-23 1,23-46-1,46-137 1,0-92 0,-1 1-1,24 45 1,-24 69 0,-45 91-1,23 23 16,-23 23-15,-23 23 0,23 46-1,0 91 1,22 46 0,47 23-1,-23-23 1,-1-22-1,1-24 1,-23-46 0,-46-68-1,-115-23 17,-45-91-32,-23-46 15,0-1 16,0 47-31,91 45 32,70 92-32,44-23 15,93-23 1,45 22 0,46 24 15,-69 0-16,-22 0 1,-70-23 0,-22-23-1,-46 0 1,1-92 0,22 92-1</inkml:trace>
          <inkml:trace contextRef="#ctx0" brushRef="#br1" timeOffset="283391.7412">19885 9748 0,'23'-22'0,"-138"22"16,-91 45-16,23 70 0,23 22 16,46 23 15,68 0-31,92 1 31,68-1-15,69-46-16,23-45 15,-23-46 1,-68-46 15,-47-69-15,-91-45-1,-22 46 1,-1 22 0,0 69 15,46 23-31,23 0 16,46 45-1,45 24 1,23-1-1,24-22 1,-1 0 0,23-46-1,-23-69 1,-46 0 0,-22-68-1,-92-24 1,-23-22-1,-69 0 1,-45 46 0,-46 45 15,0 46-15,0 92-1,69 45 1,45 23-1,92 24 1,45-1 15,70-46-31,22-45 16,-23-46 0,-68-69-1,-23-23 1,-92-22-1,0-1 1,0 46 0,46 24-1,0 22 1,46 68 15,91 24-31,-22-1 31,22-22-15,-22 0 0,-1-69-1,-22-46 1,-1-92 0,-22-22 15,-1 0-16,-45 91 1,-23 47 0,0 22-1,0 45 1,-23 116 0,23 22-1,46 0 16,46-46-31,22-23 16,23-91 0,-22-46-1,-24-91 1,-22-46 0,-46-23 15,-69 23-16,-23 45 1,-22 46 0,22 47-1,46 44 1,92 1 0,45 0-1,-114-23 1</inkml:trace>
          <inkml:trace contextRef="#ctx0" brushRef="#br1" timeOffset="288159.5024">17688 9085 0,'46'0'0,"-92"69"0,-114 114 0,-115 45 16,-68 47 0,69 23-1,45 68 1,137-46-1,115-23 1,137 1 0,115-46-1,22-46 1,-45-69 0,-92-23-1,-183-159 1,23 45-1</inkml:trace>
        </inkml:traceGroup>
      </inkml:traceGroup>
      <inkml:traceGroup>
        <inkml:annotationXML>
          <emma:emma xmlns:emma="http://www.w3.org/2003/04/emma" version="1.0">
            <emma:interpretation id="{38DC95EF-CFD3-4A07-9A57-5CD3F725A700}" emma:medium="tactile" emma:mode="ink">
              <msink:context xmlns:msink="http://schemas.microsoft.com/ink/2010/main" type="line" rotatedBoundingBox="14662,14481 33140,14149 33200,17477 14722,17809"/>
            </emma:interpretation>
          </emma:emma>
        </inkml:annotationXML>
        <inkml:traceGroup>
          <inkml:annotationXML>
            <emma:emma xmlns:emma="http://www.w3.org/2003/04/emma" version="1.0">
              <emma:interpretation id="{8B72D5D5-A8C2-422B-BC29-1F17C30854A8}" emma:medium="tactile" emma:mode="ink">
                <msink:context xmlns:msink="http://schemas.microsoft.com/ink/2010/main" type="inkWord" rotatedBoundingBox="14608,14744 19517,14055 19958,17195 15048,17883"/>
              </emma:interpretation>
              <emma:one-of disjunction-type="recognition" id="oneOf6">
                <emma:interpretation id="interp30" emma:lang="it-IT" emma:confidence="0">
                  <emma:literal>Y.</emma:literal>
                </emma:interpretation>
                <emma:interpretation id="interp31" emma:lang="it-IT" emma:confidence="0">
                  <emma:literal>Y"</emma:literal>
                </emma:interpretation>
                <emma:interpretation id="interp32" emma:lang="it-IT" emma:confidence="0">
                  <emma:literal>Y".</emma:literal>
                </emma:interpretation>
                <emma:interpretation id="interp33" emma:lang="it-IT" emma:confidence="0">
                  <emma:literal>YCI</emma:literal>
                </emma:interpretation>
                <emma:interpretation id="interp34" emma:lang="it-IT" emma:confidence="0">
                  <emma:literal>YB.</emma:literal>
                </emma:interpretation>
              </emma:one-of>
            </emma:emma>
          </inkml:annotationXML>
          <inkml:trace contextRef="#ctx0" brushRef="#br2" timeOffset="293684.1286">14164 14142 0,'23'46'0,"-46"45"0,-45 47 0,-47 90 31,-91 139-15,-23 44-1,69-90 1,0-24 0,23-68-1,22-23 1,69-69-1,24-68 1,-1-46 0,46 0-1,-23-23 17,0-23-17,0 23 1,0-115-1,-23 24 1,23 91 0</inkml:trace>
          <inkml:trace contextRef="#ctx0" brushRef="#br2" timeOffset="293223.1734">12517 13661 0,'0'46'0,"45"23"0,24 68 0,0 46 16,22 46-1,1 23 1,22 22 0,1-22-1,-47-69 1,1-23 0,-1-68-1,-45-69 1,-23-23-1,23-92 1,0-114 0,23 0-1,-46 206 1</inkml:trace>
          <inkml:trace contextRef="#ctx0" brushRef="#br2" timeOffset="297619.8266">17414 13318 0,'-69'46'16,"-46"46"-16,-45 45 0,0 46 0,0 69 31,46 45-15,68 23-1,69 1 1,45-24 0,70-22-1,-24-46 1,0-46 0,-22-46-1,-23-68 1,-47-24-1,-22-45 1,0 0 0,-22-68-1,22-115 1,0 183 15</inkml:trace>
        </inkml:traceGroup>
        <inkml:traceGroup>
          <inkml:annotationXML>
            <emma:emma xmlns:emma="http://www.w3.org/2003/04/emma" version="1.0">
              <emma:interpretation id="{425935C5-755D-40B2-84A9-CD9D8FE6B37E}" emma:medium="tactile" emma:mode="ink">
                <msink:context xmlns:msink="http://schemas.microsoft.com/ink/2010/main" type="inkWord" rotatedBoundingBox="25406,14438 33143,14299 33198,17359 25461,17498"/>
              </emma:interpretation>
              <emma:one-of disjunction-type="recognition" id="oneOf7">
                <emma:interpretation id="interp35" emma:lang="it-IT" emma:confidence="0">
                  <emma:literal>ELABORAZIONE)</emma:literal>
                </emma:interpretation>
                <emma:interpretation id="interp36" emma:lang="it-IT" emma:confidence="0">
                  <emma:literal>ELABORAZIONE</emma:literal>
                </emma:interpretation>
                <emma:interpretation id="interp37" emma:lang="it-IT" emma:confidence="0">
                  <emma:literal>ELABORATONE</emma:literal>
                </emma:interpretation>
                <emma:interpretation id="interp38" emma:lang="it-IT" emma:confidence="0">
                  <emma:literal>ELABORAZIONE))</emma:literal>
                </emma:interpretation>
                <emma:interpretation id="interp39" emma:lang="it-IT" emma:confidence="0">
                  <emma:literal>ELABORATORE</emma:literal>
                </emma:interpretation>
              </emma:one-of>
            </emma:emma>
          </inkml:annotationXML>
          <inkml:trace contextRef="#ctx0" brushRef="#br2" timeOffset="301939.3284">23294 15492 0,'0'23'16,"69"46"-16,68-24 0,24 1 16,45-23-1,-46-46 1,-23-23-1,-45-91 1,-47-69 0,-90-46-1,-93-91 17,-22 183-17,-46 68-15,0 70 31,46 136-15,91-22 0,46 91-1,92 23 1,68-23 0,24-69-1,-1-91 1,23-137 15,-23-70-31,-160 184 16</inkml:trace>
          <inkml:trace contextRef="#ctx0" brushRef="#br2" timeOffset="302608.2994">24530 14485 0,'0'160'0,"-23"46"16,-23 0 0,24 0-1,22-46 17,22-68-17,-22-69 1,0-23 15,-22-183-31,-47-92 16,0-114-1,92 46 17,46 251-17,45 47 1,92 68-1,0 45 1,-23 47 0,-91 22-1,-69-46 17,-69 1-32,-91-69 15,-47-23 1,24 0-1,23 0 1,91 23 0,69 22-1,114 116 1,46 22 0,-22 23-1,-24-46 16,-114-114-15,-23-46 0,-23-115-1,23-114 1,0 229 0</inkml:trace>
          <inkml:trace contextRef="#ctx0" brushRef="#br2" timeOffset="303335.8898">25834 14394 0,'0'137'0,"-45"46"15,-70 69 1,1 0-1,22-24 1,69-113 0,1-69-1,22-46 1,22-138 31,47-297-32,-46 161-15,46 91 16,-24 68 0,-22 92-1,23 23 1,-23 23 0,46 138-1,-1 44 1,24 24-1,-1-46 17,-22-68-32,-69-92 31,-23-46-15,-91-23-1,-47-45 1,-45 22-1,-22 46 1,67 69 0,70 0-1,68-46 1,46 22 0,160-113-1,23-69 1,0-23-1,-206 183 1</inkml:trace>
          <inkml:trace contextRef="#ctx0" brushRef="#br2" timeOffset="303877.8794">26155 14394 0,'457'137'0,"-273"-91"16,-47 0 0,-91-24-1,-69-22 1,-69 23-1,-68 23 1,-69 68 0,92 24-1,91-47 17,46 1-17,92-1 1,45 24-1,23-24 1,0-68 0,-68-23-1,-69-68 1,-92-93 0,-68-22-1,137 183 1</inkml:trace>
          <inkml:trace contextRef="#ctx0" brushRef="#br2" timeOffset="303943.3116">26178 14783 0,'343'91'0,"-114"-45"0,-23-46 16,-46-114-1,-160 114 1</inkml:trace>
          <inkml:trace contextRef="#ctx0" brushRef="#br2" timeOffset="304175.7424">27139 14577 0,'46'572'0,"-24"-366"16,1-138 0,0-45-1,23-68 1,45-138-1,-91 183 1</inkml:trace>
          <inkml:trace contextRef="#ctx0" brushRef="#br2" timeOffset="304612.2826">27688 15195 0,'160'274'16,"-45"-182"-16,68-1 16,-23-68 15,-23-91-31,-45-24 16,-47-91-1,-90-46 16,-47 0-15,-91 46 0,0 69-1,-23 114 1,23 46 0,114 91-1,46 0 1,69 23-1,69 1 1,45-70 0,46-137-1,-46-91 1,-160 137 0</inkml:trace>
          <inkml:trace contextRef="#ctx0" brushRef="#br2" timeOffset="305495.129">28535 14371 0,'0'160'16,"0"0"-1,0 46-15,22-23 31,24-68-15,-23-115 0,-23 0-1,23-138 1,-46-91 0,-23 46-1,1 69 1,45 114-1,0 23 1,68 137 0,47 69-1,45 0 1,0-46 0,-46-115-1,-22-68 1,-46-68-1,-23-92 1,-23-46 0,-23-46-1,-23-23 1,23 138 15,46 114 0,46 46-31,22 23 16,24 68 0,-24 1-1,-45-24 1,-46 24 0,-23 22-1,-69-46 1,70 24-1,22-1 1,68 1 0,47-1-1,22-22 1,0-24 0,23-45-1,-45 0 1,-47-46 15,-45 23-15,-23-68-1,-114-70 1,-23 24 0,137 114-1</inkml:trace>
          <inkml:trace contextRef="#ctx0" brushRef="#br2" timeOffset="305903.3476">29358 14485 0,'252'0'15,"-69"46"-15,-23-23 32,-91-69-17,-69-68 1,0 114-1</inkml:trace>
          <inkml:trace contextRef="#ctx0" brushRef="#br2" timeOffset="305723.6534">29404 14828 0,'229'46'0,"-69"0"15,-45-69 1,-24 46-1,-45-23 1,-115-46 0,-68 0-1,137 46 1</inkml:trace>
          <inkml:trace contextRef="#ctx0" brushRef="#br2" timeOffset="306184.6086">29564 13250 0,'344'91'0,"-93"46"16,47 161-1,-1 137 1,-91 45 0,-137 92-1,-184 0 16,-205-114-31,320-458 32</inkml:trace>
          <inkml:trace contextRef="#ctx0" brushRef="#br2" timeOffset="298571.035">18352 14279 0,'45'92'0,"-22"45"0,-23 69 15,23 0 1,0 46-1,0-23 1,-46-69 0,46 23-1,-23-92 1,-23-45 0,23-46-1,0 0 1,0 0-1,0 0 17,0 0-32,0 0 15,0 0 1,0 0 0,0 0-1,0 0 16,0 0-15,0 0 0,0 23-1,-23 0 1,23 0 0,23-23-1,46 0 1,68 0-1,69 0 1,-23 0 0,23 0-1,-69 0 1,-68 23 0,-46-23-1,-69 23 1,-45-23-1,-24-69 1,115 69 0</inkml:trace>
          <inkml:trace contextRef="#ctx0" brushRef="#br2" timeOffset="298846.4362">18420 15057 0,'321'23'16,"-184"-69"-16,-45 46 15,-24 0 16,-114-45-15,-68-24 0,-92-68-1,206 137 1</inkml:trace>
          <inkml:trace contextRef="#ctx0" brushRef="#br2" timeOffset="299116.9544">18100 14234 0,'297'-46'0,"-45"23"16,-69 23 0,-45 0-1,-70 0 1,-68 0-1,-23 0 1,-68 0 0,45-23-1,92-23 1,-46 46 0</inkml:trace>
          <inkml:trace contextRef="#ctx0" brushRef="#br2" timeOffset="299750.7676">20045 14096 0,'-23'321'0,"-23"-47"16,1 24 0,-1-69-1,46-69 1,23-46 0,23-45-1,22-23 1,47-46-1,-1 0 1,23-23 0,-22 46-1,-47-23 1,-22 22 15,-46 1-15,23-23 15,-46 0-31,0-91 16,69-92-1,-46 183 1</inkml:trace>
          <inkml:trace contextRef="#ctx0" brushRef="#br2" timeOffset="300527.1646">21464 14211 0,'23'114'0,"-92"46"0,0 46 15,1 23 1,-24 0 0,1 23-1,-1-92 1,46-46 0,23-91-1,23-23 1,46-91-1,0-161 1,23-46 0,-1 69-1,1 24 17,-23 21-17,0 47 1,-24 46-1,-22 91 1,0 0 0,0 23-1,46 137 1,0 23 0,23 0-1,45 23 1,-22-46-1,-1 0 1,-68-68 0,-23-69-1,-69-1 1,-68-44 0,-46-24 15,-46 23-16,23 0-15,23 23 32,46 0-17,91 23 1,92-46 0,114-23-1,46-68 1,-206 114-1</inkml:trace>
          <inkml:trace contextRef="#ctx0" brushRef="#br2" timeOffset="300847.4896">22173 14485 0,'23'46'0,"0"91"0,-23 46 15,0 46 17,23 0-32,0-46 15,-23-46 1,0-68-1,-23-69 1,-46-160 0,1-138-1,68 298 1</inkml:trace>
          <inkml:trace contextRef="#ctx0" brushRef="#br2" timeOffset="301454.9348">21876 14142 0,'434'-23'16,"-205"69"-1,0 68 1,-69-22-16,-114-1 15,-115 1 1,-137-23 0,-45-47 15,-1 1-15,69-23-1,114 23 1,69-23-1,138 46 1,113 68 0,24 47-1,-23 22 1,-69-23 0,-92 23-1,-205-46 16,-69-68-15,-69-69 0,0 0-1,1-46 1,113 23 0,93-23-1,113 1 1,161-24-1,69 23 1,-1 0 0,-297 46-1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7:41.3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E607BE-3794-4159-A9F8-F2847CF67044}" emma:medium="tactile" emma:mode="ink">
          <msink:context xmlns:msink="http://schemas.microsoft.com/ink/2010/main" type="writingRegion" rotatedBoundingBox="12539,3638 17093,3638 17093,5263 12539,5263"/>
        </emma:interpretation>
      </emma:emma>
    </inkml:annotationXML>
    <inkml:traceGroup>
      <inkml:annotationXML>
        <emma:emma xmlns:emma="http://www.w3.org/2003/04/emma" version="1.0">
          <emma:interpretation id="{BF50EC92-F35D-404E-AAC7-4D820063DAEC}" emma:medium="tactile" emma:mode="ink">
            <msink:context xmlns:msink="http://schemas.microsoft.com/ink/2010/main" type="paragraph" rotatedBoundingBox="12539,3638 17093,3638 17093,5263 12539,52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55A63BF-6C84-4B67-8928-BFF454082BE6}" emma:medium="tactile" emma:mode="ink">
              <msink:context xmlns:msink="http://schemas.microsoft.com/ink/2010/main" type="line" rotatedBoundingBox="12539,3638 17093,3638 17093,5263 12539,5263"/>
            </emma:interpretation>
          </emma:emma>
        </inkml:annotationXML>
        <inkml:traceGroup>
          <inkml:annotationXML>
            <emma:emma xmlns:emma="http://www.w3.org/2003/04/emma" version="1.0">
              <emma:interpretation id="{FF33FF95-B322-463B-8923-76CA2ED8333A}" emma:medium="tactile" emma:mode="ink">
                <msink:context xmlns:msink="http://schemas.microsoft.com/ink/2010/main" type="inkWord" rotatedBoundingBox="12539,3638 17093,3638 17093,5263 12539,5263"/>
              </emma:interpretation>
              <emma:one-of disjunction-type="recognition" id="oneOf0">
                <emma:interpretation id="interp0" emma:lang="it-IT" emma:confidence="0">
                  <emma:literal>Header</emma:literal>
                </emma:interpretation>
                <emma:interpretation id="interp1" emma:lang="it-IT" emma:confidence="0">
                  <emma:literal>H cader</emma:literal>
                </emma:interpretation>
                <emma:interpretation id="interp2" emma:lang="it-IT" emma:confidence="0">
                  <emma:literal>M cader</emma:literal>
                </emma:interpretation>
                <emma:interpretation id="interp3" emma:lang="it-IT" emma:confidence="0">
                  <emma:literal>Headen</emma:literal>
                </emma:interpretation>
                <emma:interpretation id="interp4" emma:lang="it-IT" emma:confidence="0">
                  <emma:literal>k cader</emma:literal>
                </emma:interpretation>
              </emma:one-of>
            </emma:emma>
          </inkml:annotationXML>
          <inkml:trace contextRef="#ctx0" brushRef="#br0">46 0 0,'23'23'0,"-23"68"0,0 69 16,23 46-16,-46 46 15,23-92 1,0-45 0,0-47-1,-23-45 1,23-23-1,0 0 1,0-69 0,0-45 15,0 23-15,-23 22-16,0 23 31,23 23-16,0 0 1,0 23 0,23 23-1,23 23 1,0 0 0,23-46-1,-24 0 1,1-23-1,23-46 1,-1-45 0,-22-1-1,0-22 1,-46 23 15,0 45-31,0 46 16,0 23-1,-23 0 1,23 115 0,-23 45-1,46 23 17,0 0-17,-23-69 1,23-45-1,-23-23 1,0-23 0,0-23-1,0 0 1,-23-46 0,0-69-1,23 115 1</inkml:trace>
          <inkml:trace contextRef="#ctx0" brushRef="#br0" timeOffset="1503.964">801 869 0,'46'0'0,"23"0"16,22-23-16,1 1 0,22-24 0,-45 0 15,22 0 1,-22-22-1,-69 22 1,-46 0 15,-22 23-15,-47 0 0,-22 69-1,23 23 1,45-1-1,46 47 1,23-24 0,69 1-1,22-46 1,47-24 0,22-22-1,-23-45 1,-23-24-1,-45 0 1,-23 24 0,-46 45-1,0 0 17,0 0-17,0 45 1,23 24-1,45-23 1,24 0 0,45-24-1,0-44 1,-22-24 0,-24-23-1,-91 1 1,-68-1-1,-47 46 1,-22 23 15,23 46-15,22 0 0,69-1-1,46-22 1,69 23-1,68-46 1,0 0 0,-46 0-1,-68 0 1,-23 0 0,0 23-1,23 0 1,-1 22-1,24-22 1,-23-23 0,0 23-1,22-46 17,-45-68-32,0-24 31,-23 115-31</inkml:trace>
          <inkml:trace contextRef="#ctx0" brushRef="#br0" timeOffset="2715.9246">3158-298 0,'46'0'0,"-46"92"0,0 68 0,-23 46 16,23 0-1,23 23 16,23 0-31,-23-115 16,-23-45 0,0-47-1,-23-22 1,-69-45 0,1-24-1,-1 46 16,-22 23-15,22 23 0,24 46-1,45 22 17,23-22-32,68 0 15,47-24 1,22-45-1,23-23 1,1-68 0,-24-1-1,-23 1 1,-45-1 0,-46 1-1,-69 45 1,-23 0-1,-22 69 1,-24 46 0,47 22 15,45 24-15,69-24-1,45 24 1,24-70-1,22-22 1,0-46 0,-45-45-1,-24-24 1,-22-22 0,-46 22-1,0 24 1,0 45-1,0 23 1,0 68 0,0 47-1,0 22 17,23 0-32,0-68 15,-23-46 1,0-23 15,0-23-15,-23-114-1,23-1 1,23 47 0,46-1-1,45 47 1,0 45-1,1 23 1,-47 22 0,-22 24 15,-114 0-31,68-69 16</inkml:trace>
        </inkml:traceGroup>
      </inkml:traceGroup>
    </inkml:traceGroup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1:18.8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9A8AF8-48D8-4967-8E6B-F7D7A1F82162}" emma:medium="tactile" emma:mode="ink">
          <msink:context xmlns:msink="http://schemas.microsoft.com/ink/2010/main" type="inkDrawing" rotatedBoundingBox="18944,1650 33956,1767 33904,8352 18892,8235" hotPoints="33857,1947 33763,8042 19058,7816 19152,1720" semanticType="enclosure" shapeName="Rectangle">
            <msink:sourceLink direction="with" ref="{733AB265-B44B-42E4-BDB0-002005468292}"/>
            <msink:sourceLink direction="with" ref="{1982E35D-859A-4564-A72C-3E1DD2C09098}"/>
            <msink:destinationLink direction="with" ref="{C13CFEF0-CC97-4CE3-9D62-F4992B7E13BB}"/>
          </msink:context>
        </emma:interpretation>
      </emma:emma>
    </inkml:annotationXML>
    <inkml:trace contextRef="#ctx0" brushRef="#br0">0 91 0,'92'0'0,"45"0"0,23 0 16,23 0-16,23 23 15,23-23 1,68 23 0,47-23-1,45 0 1,68 0 0,47 23-1,45 0 1,46-69-1,23 46 17,22 23-32,1-23 15,23-23 1,-1 23 15,1 0-15,-23 23-1,-1 0 1,-22 22 0,-23-22-1,-46 23 1,23-23 0,-45 0-1,-24 0 1,-91 0-1,-69 0 1,-45-46 0,-69 46-1,-115-1 1,-68-22 0,-69-45 15,-137-93-31,-161-113 15,321 251 1</inkml:trace>
    <inkml:trace contextRef="#ctx0" brushRef="#br0" timeOffset="-776.3969">137-5538 0,'-45'229'16,"68"45"-16,-23 93 15,0 67 1,0 47 0,0 45-1,0 23 1,0 23 0,-23-68-1,-23-69 1,0-92 15,23-160-15,23-46-1,0-91 1,-23 0 0,-45-46-1,22-69 1,46 69-1</inkml:trace>
    <inkml:trace contextRef="#ctx0" brushRef="#br0" timeOffset="1333.059">641-5630 0,'91'-91'0,"115"68"0,115-23 15,136 23 1,24 1-1,68 22 1,-23 0 0,24-23-1,22 23 1,114-23 0,23 0-1,69 23 1,1 0-1,-1-23 1,0 46 0,45-46-1,-22 23 1,-46 0 15,-22 23-31,-70 0 31,-68-23-15,-114 23 0,-69-23-1,-115 23 1,-114-1 0,-114-22-1,-23 23 1,-24 46-1,1 0 1,-46 45 0,23 0-1,-22 47 1,22 45 15,0 68-15,22 46-1,24 70 1,-23 44 0,0 24-1,-46 68 1,0 1 0,-23-1-1,1 0 1,45-45-1,-23-47 1,46-90 0,-23-93-1,0-90 1,0-93 15,0-45-31,0-23 31,0-23-15,-46 0 0,-114-45-1,-115-1 1,-205 0 0,-321 92-1,801-23 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1:58.8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A2FE4D-45AE-42A6-9BB6-68D800E5EFA0}" emma:medium="tactile" emma:mode="ink">
          <msink:context xmlns:msink="http://schemas.microsoft.com/ink/2010/main" type="inkDrawing" rotatedBoundingBox="5606,6468 10349,9970 9649,10918 4906,7416" semanticType="callout" shapeName="Other">
            <msink:sourceLink direction="from" ref="{81BB6F6F-E995-4434-9773-8085EF0B9A2F}"/>
          </msink:context>
        </emma:interpretation>
      </emma:emma>
    </inkml:annotationXML>
    <inkml:trace contextRef="#ctx0" brushRef="#br0">0 0 0,'23'46'0,"23"-23"16,0 22-16,22 24 0,24 0 0,45 22 15,23 46 1,46 1-1,46 22 1,46 46 0,-1 0-1,23 45 1,24-22 15,-1 0-15,0-23-1,-22 0 1,-47-23 0,-91-46-1,-46-22 1,-68-47 0,-46-45-1,-23-23 1,0-45-1,0-116 1,0 47 15,23 22-31,-23 47 16,0 45 0,0 23-1,23-23 1,45 91-1,1 24 1,45 22 0,24 46 15,-1-23-15,0 23-1,-91-68 1,-23-24-1,-69-45 1,-68-46 0,-115-23-1,-23 23 1,1-23 0,90 23-1,47 23 1,91 0-1,115 23 1,114-24 0,-206-22-1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1:59.7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3CFEF0-CC97-4CE3-9D62-F4992B7E13BB}" emma:medium="tactile" emma:mode="ink">
          <msink:context xmlns:msink="http://schemas.microsoft.com/ink/2010/main" type="inkDrawing" rotatedBoundingBox="17939,10628 22642,7925 22705,8035 18002,10738" semanticType="callout" shapeName="Other">
            <msink:sourceLink direction="with" ref="{779A8AF8-48D8-4967-8E6B-F7D7A1F82162}"/>
            <msink:sourceLink direction="with" ref="{03DFCA93-F6AC-4770-8AD2-A12D02894188}"/>
          </msink:context>
        </emma:interpretation>
      </emma:emma>
    </inkml:annotationXML>
    <inkml:trace contextRef="#ctx0" brushRef="#br0">4684 0 0,'0'0'0,"-92"69"0,-22 22 16,-47 24-16,-67-1 15,-47 23 1,-45 46-1,-92 23 1,0 46 0,-23 0-1,-23 22 1,1-22 15,68 0-31,46-46 16,91-46 15,69-69-31,91-22 16,46-46-1,24-46 1,67-46 15,1-22-15,-46 91-1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2:14.2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3D5128-3568-4285-92F7-74AB53DFEDF4}" emma:medium="tactile" emma:mode="ink">
          <msink:context xmlns:msink="http://schemas.microsoft.com/ink/2010/main" type="inkDrawing" rotatedBoundingBox="9392,13124 9731,16475 9571,16491 9232,13140" semanticType="callout" shapeName="Other">
            <msink:sourceLink direction="with" ref="{0C9D0650-61A1-470D-8340-1CC1FC488C8B}"/>
            <msink:sourceLink direction="with" ref="{F1AD0DC6-7795-4A3D-AC7A-4EB8B1C4E69E}"/>
          </msink:context>
        </emma:interpretation>
      </emma:emma>
    </inkml:annotationXML>
    <inkml:trace contextRef="#ctx0" brushRef="#br0">-10743 10915 0,'46'68'0,"-23"47"0,23 68 15,-24 46 1,1 91 0,-23 46-1,46 23 17,0 23-17,0 0-15,22-46 16,-22-114-1,-23-92 1,-23-91 15,0-69-31,-23 0 32,-23-46-17,0-69 1,24 47-1,-24 22 1,46 46 0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2:16.2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9D0650-61A1-470D-8340-1CC1FC488C8B}" emma:medium="tactile" emma:mode="ink">
          <msink:context xmlns:msink="http://schemas.microsoft.com/ink/2010/main" type="inkDrawing" rotatedBoundingBox="9623,12428 23574,14248 23307,16294 9356,14475" semanticType="underline" shapeName="Other">
            <msink:sourceLink direction="with" ref="{CD2D797D-0AFE-4045-B0C1-7505CC4B316C}"/>
            <msink:destinationLink direction="with" ref="{F93D5128-3568-4285-92F7-74AB53DFEDF4}"/>
          </msink:context>
        </emma:interpretation>
      </emma:emma>
    </inkml:annotationXML>
    <inkml:trace contextRef="#ctx0" brushRef="#br0">0 0 0,'91'46'0,"24"-23"15,68 23-15,46-24 0,45 1 16,70 23-1,22 0 1,91 0 0,24 22-1,22-22 1,24-23 0,45 0 15,0 0-16,46-23 1,-1 23 0,1 0-1,46 22 1,-46-22 0,320 69-1,-297-24 1,-23 1-1,-24-23 1,-67-23 0,-70 0 15,-45-23-15,-46 0-1,-91-23 1,-46 23-1,-69 0 1,-46 23 0,-45 22-1,-46-22 1,23 92 0,0 68-1,-1 68 1,47 47-1,-24 45 1,47 0 0,-24-45-1,-68-115 1,-46-114 0,-68-115-1,-1-183 1,92 229-1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2:15.1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AD0DC6-7795-4A3D-AC7A-4EB8B1C4E69E}" emma:medium="tactile" emma:mode="ink">
          <msink:context xmlns:msink="http://schemas.microsoft.com/ink/2010/main" type="inkDrawing" rotatedBoundingBox="9797,16638 23112,17022 23107,17179 9792,16795" semanticType="underline" shapeName="Other">
            <msink:sourceLink direction="with" ref="{05013006-E581-4D76-B127-F5B62A7FE8CF}"/>
            <msink:destinationLink direction="with" ref="{F93D5128-3568-4285-92F7-74AB53DFEDF4}"/>
          </msink:context>
        </emma:interpretation>
      </emma:emma>
    </inkml:annotationXML>
    <inkml:trace contextRef="#ctx0" brushRef="#br0">0 92 0,'68'0'0,"47"-23"0,22-22 0,46 22 15,23 23 1,23 45 0,0-22-1,45 23 1,47-23-1,68-23 1,22 23 0,1 0-1,69 0 1,22 22 0,24-45-1,-1 23 1,0-23 15,1-23-15,22 46-1,0-23 1,0 23 0,0 0-1,0-23 1,-22 23-1,22 0 1,-23-23 0,-68 0-1,22 23 17,-22 22-32,-69-22 15,-23-23 1,-68 0-1,-115-23 1,0 1 0,-115 22-1,-45 0 1,-23 0 15,-114 0-15,-69 0-1,183 0 1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3:20.41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0F3FA4D-EFDD-413A-9E7B-614584BC7711}" emma:medium="tactile" emma:mode="ink">
          <msink:context xmlns:msink="http://schemas.microsoft.com/ink/2010/main" type="writingRegion" rotatedBoundingBox="1407,592 29746,1187 29643,6106 1304,5511"/>
        </emma:interpretation>
      </emma:emma>
    </inkml:annotationXML>
    <inkml:traceGroup>
      <inkml:annotationXML>
        <emma:emma xmlns:emma="http://www.w3.org/2003/04/emma" version="1.0">
          <emma:interpretation id="{657D1DBC-C5CE-4FE5-936C-407ADEDB605E}" emma:medium="tactile" emma:mode="ink">
            <msink:context xmlns:msink="http://schemas.microsoft.com/ink/2010/main" type="paragraph" rotatedBoundingBox="5116,670 29746,1187 29706,3084 5076,256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52F7C8C-B104-4E81-8C89-3347256CB2CD}" emma:medium="tactile" emma:mode="ink">
              <msink:context xmlns:msink="http://schemas.microsoft.com/ink/2010/main" type="line" rotatedBoundingBox="5116,670 29746,1187 29706,3084 5076,2568"/>
            </emma:interpretation>
          </emma:emma>
        </inkml:annotationXML>
        <inkml:traceGroup>
          <inkml:annotationXML>
            <emma:emma xmlns:emma="http://www.w3.org/2003/04/emma" version="1.0">
              <emma:interpretation id="{51394178-26FC-427B-B371-1D2A6EAF8124}" emma:medium="tactile" emma:mode="ink">
                <msink:context xmlns:msink="http://schemas.microsoft.com/ink/2010/main" type="inkWord" rotatedBoundingBox="5116,670 16183,902 16143,2800 5076,2568"/>
              </emma:interpretation>
              <emma:one-of disjunction-type="recognition" id="oneOf0">
                <emma:interpretation id="interp0" emma:lang="it-IT" emma:confidence="0">
                  <emma:literal>RECORD</emma:literal>
                </emma:interpretation>
                <emma:interpretation id="interp1" emma:lang="it-IT" emma:confidence="0">
                  <emma:literal>REcoRD</emma:literal>
                </emma:interpretation>
                <emma:interpretation id="interp2" emma:lang="it-IT" emma:confidence="0">
                  <emma:literal>RECoRD</emma:literal>
                </emma:interpretation>
                <emma:interpretation id="interp3" emma:lang="it-IT" emma:confidence="0">
                  <emma:literal>Record</emma:literal>
                </emma:interpretation>
                <emma:interpretation id="interp4" emma:lang="it-IT" emma:confidence="0">
                  <emma:literal>PRECORDI</emma:literal>
                </emma:interpretation>
              </emma:one-of>
            </emma:emma>
          </inkml:annotationXML>
          <inkml:trace contextRef="#ctx0" brushRef="#br0">124 254 0,'0'46'0,"46"114"0,-46 69 15,0 91 1,0-45 0,0-69-1,23-69 1,-23-45 0,22-70-1,-22-22 1,-22 0-1,-47-251 1,23-70 0,-22 47-1,68 22 1,22 23 0,70 46-1,68 46 16,69 68-15,23 46 0,22 92-1,-68 45 1,-68 24 0,-138-1-1,-23 0 1,-138 1-1,-44-24 1,-47-22 0,0-24-1,92-22 1,114-23 0,69 0-1,91 0 1,115 45-1,23 24 1,-23 22 0,-92 1-1,-45-24 1,-24-22 15,-45-69-15,0 0-1,23-137 1,-23-69 0,-23 206-1</inkml:trace>
          <inkml:trace contextRef="#ctx0" brushRef="#br0" timeOffset="888.706">2115 483 0,'160'-69'0,"137"24"15,70-1-15,-47 46 16,-114 23 0,-115 0-1,-45-1 1,-23-22-1,23-22 1,68-1 0,-114 23 15</inkml:trace>
          <inkml:trace contextRef="#ctx0" brushRef="#br0" timeOffset="660.1816">2366 1055 0,'229'0'16,"0"0"0,-69 0-1,-91-23 1,-69 0-1,-114-68 1,-115-1 0,-46-45-1,69 45 1,206 92 0</inkml:trace>
          <inkml:trace contextRef="#ctx0" brushRef="#br0" timeOffset="368.1782">2389 323 0,'46'114'0,"-46"92"16,-69 46-1,47 0 1,44-69-1,93-69 1,91-22 0,91-70-1,-22 1 1,-46-23 0,-138-23-1,-68 23 1,-137-22-1,-92-70 1,206 92 0</inkml:trace>
          <inkml:trace contextRef="#ctx0" brushRef="#br0" timeOffset="1700.2606">5135 277 0,'275'-92'0,"-161"92"16,-114-22-1,-68 22 1,-93 0 0,-67 68-1,-24 70 1,0 67-1,23 70 17,138 0-17,91-47 1,137 1 0,92-137-1,91-115 1,1-69-1,-47-22 1,-136 0 15,-93 22-31,-45 1 16,-68 45 0,-1 46-1,23 46 1,46 22-1,69 47 1,45-1 0,69-22 15,69-47-15,23-68-1,-1-45 1,-45-47-1,-114-45 1,-93-23 0,-90 0-1,-138 0 1,-92 69 0,1 91-1,22 91 1,69 70-1,115 45 1,114 23 0,160 0-1,91-69 17,24-160-32,68-69 31,-366 92-31</inkml:trace>
          <inkml:trace contextRef="#ctx0" brushRef="#br0" timeOffset="2420.0148">7858 529 0,'23'23'16,"-23"114"-16,-23 92 0,-22 45 31,45-45-15,22-92 0,-22-45-1,0-69 1,0-23-1,-68-92 1,22-91 15,69-23-31,46 46 16,45 0 0,23 46 15,46 45-16,-22 46 1,-1 46 0,-92 46-1,-90 22 1,-93 46 0,-68-22-1,0-1 1,69 1-1,68-24 1,114 1 0,116-1-1,67-22 1,24-1 0,-92-22-1,-114-23 1,-69-23-1,0-23 1,-69-23 0,0-91-1,115-23 17,-46 160-17</inkml:trace>
          <inkml:trace contextRef="#ctx0" brushRef="#br0" timeOffset="2728.6203">9826 826 0,'69'206'0,"-46"23"15,0 0 1,-23-69 0,0-69-1,23-45 1,-23-23 0,-23-23-1,0-114 1,23-69-1,0 183 1</inkml:trace>
          <inkml:trace contextRef="#ctx0" brushRef="#br0" timeOffset="3108.5178">9575 803 0,'91'-23'0,"69"46"15,115 69 1,183 114 0,-207-46-1,-68-23 1,-114 23-1,-138-22 17,-228 22-32,-46-91 15,-24-1 1,70-22 0,160 0 15,160-46-16,205-46 1,-228 46 0</inkml:trace>
        </inkml:traceGroup>
        <inkml:traceGroup>
          <inkml:annotationXML>
            <emma:emma xmlns:emma="http://www.w3.org/2003/04/emma" version="1.0">
              <emma:interpretation id="{51878EAA-7DC6-40FF-B078-C79D7324586A}" emma:medium="tactile" emma:mode="ink">
                <msink:context xmlns:msink="http://schemas.microsoft.com/ink/2010/main" type="inkWord" rotatedBoundingBox="19618,1211 29741,1424 29712,2839 19588,2626"/>
              </emma:interpretation>
              <emma:one-of disjunction-type="recognition" id="oneOf1">
                <emma:interpretation id="interp5" emma:lang="it-IT" emma:confidence="0">
                  <emma:literal>SISMICO</emma:literal>
                </emma:interpretation>
                <emma:interpretation id="interp6" emma:lang="it-IT" emma:confidence="0">
                  <emma:literal>SIS Mio</emma:literal>
                </emma:interpretation>
                <emma:interpretation id="interp7" emma:lang="it-IT" emma:confidence="0">
                  <emma:literal>SIS Muco</emma:literal>
                </emma:interpretation>
                <emma:interpretation id="interp8" emma:lang="it-IT" emma:confidence="0">
                  <emma:literal>SISMICA</emma:literal>
                </emma:interpretation>
                <emma:interpretation id="interp9" emma:lang="it-IT" emma:confidence="0">
                  <emma:literal>SIS Mica</emma:literal>
                </emma:interpretation>
              </emma:one-of>
            </emma:emma>
          </inkml:annotationXML>
          <inkml:trace contextRef="#ctx0" brushRef="#br0" timeOffset="4932.8066">18179 826 0,'183'-68'15,"-138"45"-15,-90 0 0,-93 0 0,-45 46 16,0 23-16,-23 22 16,46 47-1,91-1 1,92-22 0,92-1 15,91-22-16,91 22 1,-22-22 0,-46 0-1,-184-1 1,-45-22 0,-137 23-1,-92-24 1,-45 1-1,-1-23 1,115-23 0,114-46-1,183-68 1,138-69 0,-275 183-1</inkml:trace>
          <inkml:trace contextRef="#ctx0" brushRef="#br0" timeOffset="5620.333">19323 803 0,'0'92'0,"-46"68"0,-23 69 15,69-23 1,46-92 0,-23-91-1,0-23 1,-23-23 0,0-137-1,-23-69 1,46 92-1,-23 68 1,0 69 0,23 0-1,45 46 1,47 23 0,68-1-1,-23-68 1,-46-45-1,1-24 1,-24-46 0,-22 1-1,-46 45 17,-23 47-17,0 44 1,0 70-1,0 91 1,23 46 0,23-46-1,22-46 1,-45-45 0,0-47 15,-46-136-16,46-69 1,-23 160 0</inkml:trace>
          <inkml:trace contextRef="#ctx0" brushRef="#br0" timeOffset="5916.2428">21176 895 0,'0'137'0,"0"92"15,-46 46 1,-22-47 0,114-136-1,-1-69 1,1-46-1,23-69 17,22-182-17,69-24 1,-160 298 0</inkml:trace>
          <inkml:trace contextRef="#ctx0" brushRef="#br0" timeOffset="6596.9329">22847 780 0,'0'0'0,"-138"-22"0,-45 67 16,-23 24-16,46 68 16,69 1-1,91 22 1,68-23 0,230 69-1,-1-115 16,-45-45-15,-69-46 0,-23-23-1,-114 23 1,0-23 0,-23 23-1,45 23 1,70 0-1,68 23 1,68-23 0,-91-23-1,0-46 1,-91-68 0,-46-46-1,-92-24 16,-92 24-31,-90 23 16,-93 91 0,47 92 15,68 68-15,137 47-1,138 22 1,91 91-1,-160-274 1</inkml:trace>
          <inkml:trace contextRef="#ctx0" brushRef="#br0" timeOffset="4072.422">15776 620 0,'23'-46'0,"-138"24"15,-91 22-15,-91 68 0,-23 24 16,68 45 0,160-45-1,115-24 1,69 1 0,137-23-1,91-23 16,46 45-15,-68 1 0,-115 45-1,-138-22 1,-136 22 0,-115 1-1,-92-24 1,24-45-1,-1 23 1,115-47 0,91-22-1,115-45 1,183-116 0,114-22-1,-343 183 1</inkml:trace>
          <inkml:trace contextRef="#ctx0" brushRef="#br0" timeOffset="4385.9106">16623 712 0,'22'114'16,"-22"69"-16,0 46 16,0-23-1,0-69 1,23-45 0,0-46-1,-23-1 1,0-45-1,23-45 1,23-116 0,-46 161-1</inkml:trace>
        </inkml:traceGroup>
      </inkml:traceGroup>
    </inkml:traceGroup>
    <inkml:traceGroup>
      <inkml:annotationXML>
        <emma:emma xmlns:emma="http://www.w3.org/2003/04/emma" version="1.0">
          <emma:interpretation id="{FD426746-854A-4AB8-9048-F3EE2CBD146C}" emma:medium="tactile" emma:mode="ink">
            <msink:context xmlns:msink="http://schemas.microsoft.com/ink/2010/main" type="paragraph" rotatedBoundingBox="1383,2853 22439,4315 22322,6012 1266,45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A5CFA1-FE2C-4548-963C-DD9E41E57B3C}" emma:medium="tactile" emma:mode="ink">
              <msink:context xmlns:msink="http://schemas.microsoft.com/ink/2010/main" type="line" rotatedBoundingBox="1383,2853 22439,4315 22322,6012 1266,4549"/>
            </emma:interpretation>
          </emma:emma>
        </inkml:annotationXML>
        <inkml:traceGroup>
          <inkml:annotationXML>
            <emma:emma xmlns:emma="http://www.w3.org/2003/04/emma" version="1.0">
              <emma:interpretation id="{360A3D6D-3581-46D8-8C90-43F7ECEC3289}" emma:medium="tactile" emma:mode="ink">
                <msink:context xmlns:msink="http://schemas.microsoft.com/ink/2010/main" type="inkWord" rotatedBoundingBox="1360,3182 3302,3317 3210,4645 1268,4511">
                  <msink:destinationLink direction="with" ref="{2803CB23-EDF3-4074-BC6F-5250EE91F0EA}"/>
                </msink:context>
              </emma:interpretation>
              <emma:one-of disjunction-type="recognition" id="oneOf2">
                <emma:interpretation id="interp10" emma:lang="it-IT" emma:confidence="0">
                  <emma:literal>TI</emma:literal>
                </emma:interpretation>
                <emma:interpretation id="interp11" emma:lang="it-IT" emma:confidence="0">
                  <emma:literal>M</emma:literal>
                </emma:interpretation>
                <emma:interpretation id="interp12" emma:lang="it-IT" emma:confidence="0">
                  <emma:literal>I</emma:literal>
                </emma:interpretation>
                <emma:interpretation id="interp13" emma:lang="it-IT" emma:confidence="0">
                  <emma:literal>Ti</emma:literal>
                </emma:interpretation>
                <emma:interpretation id="interp14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27957.1282">-3743 2657 0,'46'0'0,"45"0"0,69 23 0,23-23 16,23 0-1,0 0 1,-23-23 0,23 0-1,-46 23 1,-22-23 0,-93 23-1,-22 23 1,0-23-1,-23 46 1,0 22 0,0 70-1,23 22 1,0 46 0,23 0-1,-23-23 1,0-46-1,-1-45 1,-22-47 15,0-45-15,0 0 0,0-45-1,46-93 1,-46 138-1</inkml:trace>
          <inkml:trace contextRef="#ctx0" brushRef="#br0" timeOffset="27373.1214">-3606 2588 0,'0'23'16,"23"91"-16,0 115 0,-23 23 15,0-23 1,0-69 0,23-46-1,-23-22 1,0-46 46,0-69-62,-23-114 16,0-47 0,23 184-16</inkml:trace>
        </inkml:traceGroup>
        <inkml:traceGroup>
          <inkml:annotationXML>
            <emma:emma xmlns:emma="http://www.w3.org/2003/04/emma" version="1.0">
              <emma:interpretation id="{2EF4E1CC-C7DA-4093-BCC2-851D936DCEDB}" emma:medium="tactile" emma:mode="ink">
                <msink:context xmlns:msink="http://schemas.microsoft.com/ink/2010/main" type="inkWord" rotatedBoundingBox="6583,3214 15379,3825 15266,5440 6471,4829">
                  <msink:destinationLink direction="with" ref="{2803CB23-EDF3-4074-BC6F-5250EE91F0EA}"/>
                  <msink:destinationLink direction="with" ref="{B0881700-85FE-4AB4-BBC7-DE3C468EE85F}"/>
                  <msink:destinationLink direction="with" ref="{83566039-7EE5-4D14-96CB-35CA2E59B359}"/>
                </msink:context>
              </emma:interpretation>
              <emma:one-of disjunction-type="recognition" id="oneOf3">
                <emma:interpretation id="interp15" emma:lang="it-IT" emma:confidence="0">
                  <emma:literal>PPP</emma:literal>
                </emma:interpretation>
                <emma:interpretation id="interp16" emma:lang="it-IT" emma:confidence="0">
                  <emma:literal>PPD</emma:literal>
                </emma:interpretation>
                <emma:interpretation id="interp17" emma:lang="it-IT" emma:confidence="0">
                  <emma:literal>Dai</emma:literal>
                </emma:interpretation>
                <emma:interpretation id="interp18" emma:lang="it-IT" emma:confidence="0">
                  <emma:literal>Prox</emma:literal>
                </emma:interpretation>
                <emma:interpretation id="interp19" emma:lang="it-IT" emma:confidence="0">
                  <emma:literal>PIX</emma:literal>
                </emma:interpretation>
              </emma:one-of>
            </emma:emma>
          </inkml:annotationXML>
          <inkml:trace contextRef="#ctx0" brushRef="#br1" timeOffset="29873.2174">1726 2794 0,'0'23'0,"46"114"16,22 92-16,-22 23 16,23-46-1,-1-46 1,-22-23-1,0-68 1,-46-46 0,-23-46-1,-23-137 1,-68-69 0,-1 0-1,-22-23 1,23 69 15,22 46-31,92 114 31,0 0-31,114-45 16,92 22 0,115 23-1,-1 23 1,-22 0 15,-47 0-15,-68 23-1,-91 23 1,-92-24 0,-46 70-1,-91 22 1,-69 69-1,46-22 1,45-1 0,24-23-1,-1-45 1,24-69 0,22-1-1,0 1 1,23 23-1,69-23 1,-46-23 0</inkml:trace>
          <inkml:trace contextRef="#ctx0" brushRef="#br1" timeOffset="87457.4598">4792 3069 0,'114'-23'0,"92"23"15,69 0-15,68 46 16,-45-46-1,-69 22 1,-46 1 0,-92 23-1,-68 0 1,-46 45 0,-91 24-1,-69 45 16,45 46-15,24-46 0,45-23-1,24-45 1,45-1 0,0-22-1,68-115 1,-68 46-1</inkml:trace>
          <inkml:trace contextRef="#ctx0" brushRef="#br1" timeOffset="87021.8961">5044 3298 0,'23'137'0,"68"69"16,46 0-1,1-46 1,-24-23 0,-45-68-1,-46-46 1,-23-23-1,-69-46 1,-68-91 0,-23-24-1,160 161 1</inkml:trace>
          <inkml:trace contextRef="#ctx0" brushRef="#br1" timeOffset="87909.6256">8568 3389 0,'46'92'16,"45"114"-16,23 22 0,47 1 31,-1-46-15,0-23-1,-68-68 1,-47-46-1,-45-46 1,-68-115 0,-47-91-1,115 206 17</inkml:trace>
          <inkml:trace contextRef="#ctx0" brushRef="#br1" timeOffset="88369.6042">8476 3275 0,'23'-23'0,"137"0"0,115 46 16,45 0-16,1 0 15,-47-1 1,-68 1 0,-69 0-1,-68 23 17,-69 45-17,-46 24 1,-45 68-1,-47 46 1,1 0 0,23-23-1,45-92 1,23-23 0,23-68-1,23 0 1,92-91-1,68-115 1,-160 183 0</inkml:trace>
        </inkml:traceGroup>
        <inkml:traceGroup>
          <inkml:annotationXML>
            <emma:emma xmlns:emma="http://www.w3.org/2003/04/emma" version="1.0">
              <emma:interpretation id="{1B36F146-F041-42AF-A686-97DCB3AED9CA}" emma:medium="tactile" emma:mode="ink">
                <msink:context xmlns:msink="http://schemas.microsoft.com/ink/2010/main" type="inkWord" rotatedBoundingBox="20327,4303 22430,4449 22322,6012 20219,5865">
                  <msink:destinationLink direction="with" ref="{83566039-7EE5-4D14-96CB-35CA2E59B359}"/>
                </msink:context>
              </emma:interpretation>
              <emma:one-of disjunction-type="recognition" id="oneOf4">
                <emma:interpretation id="interp20" emma:lang="it-IT" emma:confidence="0">
                  <emma:literal>TI</emma:literal>
                </emma:interpretation>
                <emma:interpretation id="interp21" emma:lang="it-IT" emma:confidence="0">
                  <emma:literal>x</emma:literal>
                </emma:interpretation>
                <emma:interpretation id="interp22" emma:lang="it-IT" emma:confidence="0">
                  <emma:literal>X</emma:literal>
                </emma:interpretation>
                <emma:interpretation id="interp23" emma:lang="it-IT" emma:confidence="0">
                  <emma:literal>Ti</emma:literal>
                </emma:interpretation>
                <emma:interpretation id="interp24" emma:lang="it-IT" emma:confidence="0">
                  <emma:literal>ti</emma:literal>
                </emma:interpretation>
              </emma:one-of>
            </emma:emma>
          </inkml:annotationXML>
          <inkml:trace contextRef="#ctx0" brushRef="#br1" timeOffset="90093.3032">15227 3732 0,'68'-23'16,"184"-45"-16,91 114 0,46 22 31,-23-22-15,-68-23-1,-69-23 1,-115 0 0,-68 23-1,-69 22 1,-46 24-1,-45 68 1,-23 46 0,-1 1-1,1-1 1,68 0 15,1-23-15,-24 0-1,92-160-15</inkml:trace>
          <inkml:trace contextRef="#ctx0" brushRef="#br1" timeOffset="89665.5524">15227 3915 0,'23'69'0,"45"137"15,1 69 1,68 22 0,0-114-1,1-69 1,-24-22-1,-45-23 1,-46-46 0,-46-46-1,0-115 1,23 138 0</inkml:trace>
        </inkml:traceGroup>
      </inkml:traceGroup>
    </inkml:traceGroup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3:47.1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03CB23-EDF3-4074-BC6F-5250EE91F0EA}" emma:medium="tactile" emma:mode="ink">
          <msink:context xmlns:msink="http://schemas.microsoft.com/ink/2010/main" type="inkDrawing" rotatedBoundingBox="1123,4705 8813,4912 8810,5034 1119,4826" semanticType="underline" shapeName="Other">
            <msink:sourceLink direction="with" ref="{360A3D6D-3581-46D8-8C90-43F7ECEC3289}"/>
            <msink:sourceLink direction="with" ref="{2EF4E1CC-C7DA-4093-BCC2-851D936DCEDB}"/>
          </msink:context>
        </emma:interpretation>
      </emma:emma>
    </inkml:annotationXML>
    <inkml:trace contextRef="#ctx0" brushRef="#br0">0 0 0,'46'0'0,"45"23"0,1-23 0,68 0 15,0 0 1,23 0 0,69 23-1,45-23 1,69 0-1,24 0 1,-1-23 0,45 23-1,-45 0 1,69 0 0,22 23-1,24 0 1,-1 0-1,1 0 1,-47 0 0,-22 22-1,-46-45 1,-91 23 15,-69 0-15,-92-23-1,-91 23 1,-92-46 0,-160-23-1,206 46 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3:55.2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A57271C-8D4A-4EDD-A3A8-A62E7BBEC4E0}" emma:medium="tactile" emma:mode="ink">
          <msink:context xmlns:msink="http://schemas.microsoft.com/ink/2010/main" type="inkDrawing" rotatedBoundingBox="1373,10216 9703,10297 9701,10438 1372,10357" semanticType="callout" shapeName="Other">
            <msink:destinationLink direction="from" ref="{8C04A826-E3DB-4138-BE34-7D38AF9D7527}"/>
          </msink:context>
        </emma:interpretation>
      </emma:emma>
    </inkml:annotationXML>
    <inkml:trace contextRef="#ctx0" brushRef="#br0">0 7 0,'114'0'0,"23"23"0,115 0 15,46-23 1,91 0-1,45 0 1,47 23 0,45-46 15,46-46-31,0 69 16,23 0-1,0 23 1,-23-23-1,0 46 17,-45-23-17,-47 0 1,-45 0 0,-92-1-1,-114-22 1,-92 0-1,-68-22 1,-69 22 0,0 0-1,0 0 1,-69 0 0,46-46-1,69-23 1,-46 69-1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3:52.0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9A9A0F-03AB-41AC-B188-5FD298C1224F}" emma:medium="tactile" emma:mode="ink">
          <msink:context xmlns:msink="http://schemas.microsoft.com/ink/2010/main" type="inkDrawing" rotatedBoundingBox="2595,4822 4089,9730 3248,9986 1754,5078" semanticType="verticalRange" shapeName="Other">
            <msink:sourceLink direction="with" ref="{ACA859C5-E289-47C6-9732-E5B554812036}"/>
            <msink:sourceLink direction="with" ref="{0062D883-9640-4D7C-B7CE-7A234DE4B14C}"/>
            <msink:sourceLink direction="with" ref="{A03300B0-27E3-4C86-BBB9-F6F533C1170B}"/>
          </msink:context>
        </emma:interpretation>
      </emma:emma>
    </inkml:annotationXML>
    <inkml:trace contextRef="#ctx0" brushRef="#br0">-2942 4304 0,'-23'-23'0,"69"46"16,-24 0-16,24 0 0,0-23 0,45 23 15,-22 0-15,0 0 0,-46 45 16,-92 24 0,-45 22-1,-47 1 1,47 22 0,68 0-1,92-45 1,68-23 15,92-1-15,23-45-1,0 46 1,-92 22 0,-91 24-1,-115 22 1,-91 46-1,-23 0 1,46 0 0,68-23-1,115-22 1,114-24 0,69-22-1,69-1 1,-70 24-1,-159-1 1,-115 23 0,-114 46-1,-23 23 1,46 46 15,91-46-15,160-69-1,92 1 1,46-70 0,-69 69-1,-114-22 1,-46-1 0,-46 69-1,-23-91 1,46-23-1,69-69 1,22-115 0,-22 24-1,-69 91 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4:41.26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CDA3E26-1FD6-460E-96AA-7F9671DE13A9}" emma:medium="tactile" emma:mode="ink">
          <msink:context xmlns:msink="http://schemas.microsoft.com/ink/2010/main" type="writingRegion" rotatedBoundingBox="2678,5845 18043,6977 17265,17522 1901,16389"/>
        </emma:interpretation>
      </emma:emma>
    </inkml:annotationXML>
    <inkml:traceGroup>
      <inkml:annotationXML>
        <emma:emma xmlns:emma="http://www.w3.org/2003/04/emma" version="1.0">
          <emma:interpretation id="{B9AFA6D4-B4AA-426E-8724-5D060E26BB92}" emma:medium="tactile" emma:mode="ink">
            <msink:context xmlns:msink="http://schemas.microsoft.com/ink/2010/main" type="paragraph" rotatedBoundingBox="2523,6857 16934,6434 16997,8572 2586,89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DC47EF-F5FC-4FD2-9672-D73269958985}" emma:medium="tactile" emma:mode="ink">
              <msink:context xmlns:msink="http://schemas.microsoft.com/ink/2010/main" type="line" rotatedBoundingBox="2523,6857 16934,6434 16997,8572 2586,8995"/>
            </emma:interpretation>
          </emma:emma>
        </inkml:annotationXML>
        <inkml:traceGroup>
          <inkml:annotationXML>
            <emma:emma xmlns:emma="http://www.w3.org/2003/04/emma" version="1.0">
              <emma:interpretation id="{229AA9CF-32E7-45BA-8B30-AFEB65B7B806}" emma:medium="tactile" emma:mode="ink">
                <msink:context xmlns:msink="http://schemas.microsoft.com/ink/2010/main" type="inkWord" rotatedBoundingBox="2597,6937 11342,7569 11249,8861 2504,8229">
                  <msink:destinationLink direction="with" ref="{DA675FBF-97F0-4CD5-8A24-7B2332A13C77}"/>
                </msink:context>
              </emma:interpretation>
              <emma:one-of disjunction-type="recognition" id="oneOf0">
                <emma:interpretation id="interp0" emma:lang="it-IT" emma:confidence="0">
                  <emma:literal>INTRODUZIONE</emma:literal>
                </emma:interpretation>
                <emma:interpretation id="interp1" emma:lang="it-IT" emma:confidence="0">
                  <emma:literal>INTRODUTTORE</emma:literal>
                </emma:interpretation>
                <emma:interpretation id="interp2" emma:lang="it-IT" emma:confidence="0">
                  <emma:literal>"INTRODUZIONE</emma:literal>
                </emma:interpretation>
                <emma:interpretation id="interp3" emma:lang="it-IT" emma:confidence="0">
                  <emma:literal>INTRossuarao</emma:literal>
                </emma:interpretation>
                <emma:interpretation id="interp4" emma:lang="it-IT" emma:confidence="0">
                  <emma:literal>INTRossuarar</emma:literal>
                </emma:interpretation>
              </emma:one-of>
            </emma:emma>
          </inkml:annotationXML>
          <inkml:trace contextRef="#ctx0" brushRef="#br0">22 0 0,'23'92'15,"-23"45"-15,0 46 16,-23 23-16,23 46 31,-22-138-15,22-45-1,0-46 1,0-23 0,0 0-1,45-137 1,24-115-1,-69 252 1</inkml:trace>
          <inkml:trace contextRef="#ctx0" brushRef="#br0" timeOffset="679.7136">709 206 0,'69'183'0,"-69"23"15,-46 46 1,23-69 0,0-91-1,23-47 1,0-45 15,0-45-31,46-115 16,22-24-1,-45 24 17,0 23-32,-23 23 15,23 68 1,-23 46 15,23 23-15,0 91-1,23 46 1,22 0 0,47-22-1,-24-70 1,24-68 15,-47-22-31,1-93 16,-23-45-1,-69 0 1,-23 22 0,0 47-1,1 22 1,22 46-1,0 46 1,69 23 15,45-46-15,-91 0-16</inkml:trace>
          <inkml:trace contextRef="#ctx0" brushRef="#br0" timeOffset="987.3424">2082 229 0,'46'115'0,"-46"45"16,0 23-16,0-23 15,23-23 1,-23-45 0,22-69-1,-22 0 1,-22-69 0,-47-114-1,0-46 1,69 206-1</inkml:trace>
          <inkml:trace contextRef="#ctx0" brushRef="#br0" timeOffset="2307.7057">1647 138 0,'69'0'15,"91"23"-15,115 0 0,-24-1 16,-22-22 0,-46 0-1,-91-22 1,-69 22 15,-23 0-15,-23 22 15,-46 1-31,23 46 16,23 45-1,23 47 1,0 22 0,-23 0-1,23-46 1,23-23-1,-23-91 1,0-23 0,-23-91-1,1-92 1,-1 0 0,46 0-1,-1 45 1,70 24 15,22 45-15,24 69-1,-1 23 1,-23 69 0,-68 45-1,-69-23 1,-68-22-1,-46-24 1,-47-45 0,24-23-1,46-45 1,114 45 0,46-23 15,91 46-16,-46 22 1,-22 24 0,-23 0-1,0-1 1,22-22 0,1-23-1,22-92 1,24-22-1,-46-1 1,-47 69 15,1 23-15,-23 0 0,23 23-1,0 69 1,46 22-1,22 23 1,47-45 0,22-46 31,23-23-47,-46-92 0,-45-68 15,-70-46 1,-67-46-1,-47 69 1,-45 45 0,-23 69-1,22 69 1,24 69 0,68 68 15,69 0-16,69 0 1,45-68 0,46-115-1,-46-46 1,-137 69 0</inkml:trace>
          <inkml:trace contextRef="#ctx0" brushRef="#br0" timeOffset="2887.8062">4713 458 0,'23'23'0,"23"69"15,-46 91-15,23 23 16,0-46-16,0-23 15,0-68 1,-23-69 0,-46-23-1,-46-160 17,-68-138-17,69 138 1,45 46-1,69 68 1,22 24 0,116 67-1,67 70 1,1 45 0,-46 46-1,-91-22 1,-92-24-1,-115-23 17,-68-68-32,-45 0 31,-1-23-15,69-23-1,91 0 1,92-69-1,137-23 1,-160 92 0</inkml:trace>
          <inkml:trace contextRef="#ctx0" brushRef="#br0" timeOffset="3252.078">5491 595 0,'115'389'0,"-69"-228"16,22-70-1,24-45 1,-1-69-1,-22-46 17,-23-159-17,-46-1 1,-23 137 0,-23 24-1,-23 22 1,69 0-1,0 46 1</inkml:trace>
          <inkml:trace contextRef="#ctx0" brushRef="#br0" timeOffset="3899.5638">6201 321 0,'68'-46'15,"-22"46"-15,92 46 0,45 0 0,-46 22 32,-46-22-17,-91 23 1,-68 22-1,-92 24 1,-138 68 0,138-46-1,160-46 1,23-45 15,91 0-15,1-46-1,-1-23 1,-45 0 0,-92-45-1,-23-24 1,-45 23 0,-24-22-1,46-1 1,24 69-1,45 69 1,0-46 0,91 0-1,47 46 1,22 0 0,-23 0-1,-45-46 1,-47-69-1,-68-23 1,23 92 0</inkml:trace>
          <inkml:trace contextRef="#ctx0" brushRef="#br0" timeOffset="5279.4996">7002 618 0,'0'138'0,"0"22"16,-23 23 0,-23-23-1,69-68 1,23-47-1,22-136 1,-22-1 0,23-91-1,-23 137 1,-69 69 0,23-23 15,45 69-16,1 22 1,23 1 0,22 0-1,1-47 1,-1-45 0,1-45-1,-46-47 1,-46-91-1,-69 0 1,-22 68 0,-1 47-1,-22 114 1,22 45 0,23 69-1,115-22 1,46-24-1,45-114 17,0-46-32,1-68 31,-47-69-15,-22 0-1,-46 91 1,-23 92-1,0 0 1,-23 46 0,0 91-1,-23 23 1,0 1 0,23-47-1,23-91 1,0-23-1,23-23 1,0-69 0,0 24-1,0 45 1,-23 23 0,23 69-1,23 45 1,22-22-1,-22-47 17,23-45-17,-23-23 1,-1-68 0,-22-69-1,0 22 1,0 47-1,0 68 1,-23 23 0,23 23-1,-23 46 1,0 22 0,-23 46-1,-23 1 1,23-47-1,46 1 1,69-24 0,-1-22-1,24-46 1,-47 0 0,-45 0 15,-23 0-16,-69-23 1,1-22 0,68 45-1</inkml:trace>
          <inkml:trace contextRef="#ctx0" brushRef="#br0" timeOffset="5600.801">8192 1213 0,'274'0'0,"-182"-23"16,-46-45 0,-115-24-1,-68 1 1,-1-1-1,1 69 1,114 23 0,183-23 15,69 69-15,-92-23-1,-137-23 1</inkml:trace>
        </inkml:traceGroup>
        <inkml:traceGroup>
          <inkml:annotationXML>
            <emma:emma xmlns:emma="http://www.w3.org/2003/04/emma" version="1.0">
              <emma:interpretation id="{132425AE-B441-47C4-87F3-3B04A14506F0}" emma:medium="tactile" emma:mode="ink">
                <msink:context xmlns:msink="http://schemas.microsoft.com/ink/2010/main" type="inkWord" rotatedBoundingBox="12392,6567 16934,6434 16984,8138 12442,8271"/>
              </emma:interpretation>
              <emma:one-of disjunction-type="recognition" id="oneOf1">
                <emma:interpretation id="interp5" emma:lang="it-IT" emma:confidence="0">
                  <emma:literal>INTRo</emma:literal>
                </emma:interpretation>
                <emma:interpretation id="interp6" emma:lang="it-IT" emma:confidence="0">
                  <emma:literal>INT Ro</emma:literal>
                </emma:interpretation>
                <emma:interpretation id="interp7" emma:lang="it-IT" emma:confidence="0">
                  <emma:literal>INT Rd</emma:literal>
                </emma:interpretation>
                <emma:interpretation id="interp8" emma:lang="it-IT" emma:confidence="0">
                  <emma:literal>INTRO</emma:literal>
                </emma:interpretation>
                <emma:interpretation id="interp9" emma:lang="it-IT" emma:confidence="0">
                  <emma:literal>INT Rio</emma:literal>
                </emma:interpretation>
              </emma:one-of>
            </emma:emma>
          </inkml:annotationXML>
          <inkml:trace contextRef="#ctx0" brushRef="#br1" timeOffset="24127.8794">9839-457 0,'23'-92'0,"23"92"0,-23 69 16,0 68-16,-46 46 0,0 46 16,0-69-16,0 0 15,23-45 1,0-69 0,0-23-1,0-69 1,69-137-1,-69 183 1</inkml:trace>
          <inkml:trace contextRef="#ctx0" brushRef="#br1" timeOffset="24780.2484">10549-297 0,'0'137'16,"-23"69"-16,-23 23 31,23-69-15,23-45-1,0-47 1,0-68-1,23-23 1,23-114 0,-1-23-1,-22 0 1,0 45 0,-23 47-1,0 45 1,0 23-1,23 68 1,23 70 0,23 22-1,45 0 1,-23-68 0,24-24-1,-1-91 1,-22-45 15,-1-47-15,-68-45-1,-46-23 1,0 69 0,-22 22-1,-1 69 1,23 23 15,0 69-31,69-46 16,-46-23-1</inkml:trace>
          <inkml:trace contextRef="#ctx0" brushRef="#br1" timeOffset="25416.015">11807-114 0,'-23'389'0,"0"-229"16,23-22-1,23-24 17,0-68-32,-23-23 31,-23-69-31,-23-114 16,1-46-1,-24 0 16,-22 23-15,22 91 0,23 46-1,23 46 1,46 0 0,23 0-1,68 23 1,69 23-1,0-23 1,23-23 0,-68 0-1,-47 0 1,-45 0 0,-46 0-1,-69 0 1,1 0-1,45-23 1,23 23 15</inkml:trace>
          <inkml:trace contextRef="#ctx0" brushRef="#br1" timeOffset="26528.3624">12722-68 0,'0'114'16,"0"69"-16,0 23 16,-22-46-1,22-22 1,0-93-1,0-22 1,0-23 0,-46-91-1,0-115 1,23 23 0,23 23-1,46 68 16,23 1-31,22 45 16,46 23 15,138 114-15,-115 47 0,-114-47-1,-92 1 1,-68-24-1,-69-45 1,-23-23 0,46 23-1,91-23 17,46 0-17,92 23 1,114 23-1,-23 45 1,-23-22 0,-22 0-1,-70-24 1,-22-22 0,0-23-1,46-68 1,-23-1-1,-1 46 1,1 0 0,0 23-1,0 23 1,-1 46 0,24 45-1,45-22 1,24-24-1,-1-22 1,-23-69 15,-22-22-15,-46-93 0,-69-45-1,-23-23 1,-68 46-1,-24 46 1,24 68 0,0 69-1,45 68 1,46 47 0,69 22-1,45 0 1,70-23 15,-24-68-31,-137-69 31</inkml:trace>
        </inkml:traceGroup>
      </inkml:traceGroup>
    </inkml:traceGroup>
    <inkml:traceGroup>
      <inkml:annotationXML>
        <emma:emma xmlns:emma="http://www.w3.org/2003/04/emma" version="1.0">
          <emma:interpretation id="{D245CEA2-4AC8-4095-9D40-DECF5340F0F0}" emma:medium="tactile" emma:mode="ink">
            <msink:context xmlns:msink="http://schemas.microsoft.com/ink/2010/main" type="paragraph" rotatedBoundingBox="3437,8341 10935,8893 10860,9911 3362,93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6F8A8D2-C50B-4C78-9890-F601AC332504}" emma:medium="tactile" emma:mode="ink">
              <msink:context xmlns:msink="http://schemas.microsoft.com/ink/2010/main" type="line" rotatedBoundingBox="3437,8341 10935,8893 10860,9911 3362,9359">
                <msink:destinationLink direction="with" ref="{DA675FBF-97F0-4CD5-8A24-7B2332A13C77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58342EA-C792-4FF9-BEC4-45F912EBE48A}" emma:medium="tactile" emma:mode="ink">
                <msink:context xmlns:msink="http://schemas.microsoft.com/ink/2010/main" type="inkWord" rotatedBoundingBox="3437,8341 10935,8893 10860,9911 3362,9359"/>
              </emma:interpretation>
              <emma:one-of disjunction-type="recognition" id="oneOf2">
                <emma:interpretation id="interp10" emma:lang="it-IT" emma:confidence="0">
                  <emma:literal>GENERALE</emma:literal>
                </emma:interpretation>
                <emma:interpretation id="interp11" emma:lang="it-IT" emma:confidence="0">
                  <emma:literal>CENTRALE</emma:literal>
                </emma:interpretation>
                <emma:interpretation id="interp12" emma:lang="it-IT" emma:confidence="0">
                  <emma:literal>GENERARE</emma:literal>
                </emma:interpretation>
                <emma:interpretation id="interp13" emma:lang="it-IT" emma:confidence="0">
                  <emma:literal>GENERANE</emma:literal>
                </emma:interpretation>
                <emma:interpretation id="interp14" emma:lang="it-IT" emma:confidence="0">
                  <emma:literal>GENERATE</emma:literal>
                </emma:interpretation>
              </emma:one-of>
            </emma:emma>
          </inkml:annotationXML>
          <inkml:trace contextRef="#ctx0" brushRef="#br0" timeOffset="6592.05">1762 1419 0,'-161'-23'0,"-45"69"0,0 46 0,46 22 15,23 23 1,68 1 0,115 68-1,69-161 1,90 24 0,47-23 15,-23-69-16,-69-23 1,-91-23 0,-69 24-1,-115-47 1,-22 24 0,68 45-1,47 0 1,22 23-1,114 0 1,115-46 0,-23 0-1,-23 0 1,-92 1 0,-68 22-1,-23 23 1,-23 0-1,-22 91 1,22 24 15,0 45-15,46-46 0,45 1-1,47-47 1,45-45-1,0-23 1,-45-23 0,-70 23-1,-90-68 1,-116-24 0,-67 1-1,228 91 1</inkml:trace>
          <inkml:trace contextRef="#ctx0" brushRef="#br0" timeOffset="7800.1042">1853 1717 0,'252'-23'16,"68"23"-1,23 0 1,-45-46 0,-69 0-1,-92 1 1,-114 45 15,-69 45-31,-23 24 16,69 0-1,-68 22 1,22 69 0,-45 0-1,45-68 1,23-69-1,23-23 1,0 0 0,23-92-1,45-91 1,-22 23 0,0 91-1,-23 47 1,-23 22 15,46 45-15,22 93-1,24 22 1,22-23 0,23-45-1,1-47 1,-24-45-1,-68-68 1,-46-70 0,-46-22-1,-45 23 1,-1 45 0,46 24-1,92-1 1,69 46-1,68 23 1,0 46 15,-92-23-31,1 23 16,-69-1 15,-46 24-15,-46 23-1,23 22 1,46-22 0,46-24-1,68 1 1,47-23 0,-1-23-1,-92-1 1,-45-22-1,-68-68 17,-47-47-32,-45 1 15,137 114 1</inkml:trace>
          <inkml:trace contextRef="#ctx0" brushRef="#br0" timeOffset="6784.4402">1990 1946 0,'321'-23'0,"-115"23"15,-46 0 1,-92 0-1,-113-46 1,-115-23 0,160 69-1</inkml:trace>
          <inkml:trace contextRef="#ctx0" brushRef="#br0" timeOffset="8710.2954">4256 1877 0,'229'0'0,"-23"23"15,-46 0 1,-69-23 0,-68-69-1,-92 0 1,-114-22 15,-23 22-31,46 23 16,69 92-1,91-46 1,114-23 0,115 23-1,68 0 1,-22-23-1,-69 1 1,-114 44 15,-115 70-15,0-1 0,-46 47-1,0 68 1,47-46-1,22-46 1,22-91 0,-22-23-1,0-23 1,-45-114 0,-1-46-1,69 0 1,0 91-1,68 24 1,47 22 0,45 69-1,-69 23 1,-45-1 0,-92 47 15,-92-23-16,-45-1 1,0 1 0,68-23-1,92-1 1,92 24 0,68 0-1,0-1 1,-45-45-1,-92 0 1,-23-46 0,-46-23-1,23-68 1,46-23 0,-23 137-1</inkml:trace>
          <inkml:trace contextRef="#ctx0" brushRef="#br0" timeOffset="9291.3724">6384 1785 0,'-23'115'16,"-46"22"-16,-22 23 0,22-45 15,46-70 1,23-45 0,0 0 15,23-68-15,46-115-1,-23 23 1,22 68 15,1 0-31,-23 70 16,-1 44-1,47 47 1,-1 68 0,24 24-1,-1-1 1,-22-23-1,-24-45 1,-90-70 0,-70-22-1,-91-22 1,-46-24 0,23 23-1,46 0 1,114 0 15,115-23-15,114-22-1,-183 68 1</inkml:trace>
          <inkml:trace contextRef="#ctx0" brushRef="#br0" timeOffset="10063.863">7208 1785 0,'0'92'0,"-46"45"0,0 46 16,0-23-1,46-68 1,0-46 15,69-1-31,23-22 16,45 0 0,0-23-1,-45 23 1,-47-23-1,-22 0 1,-46 0 0,1-69-1,-1-45 17,46-23-17,-1-23 16,47 22-31,0 70 16,-46 68 0,-1 0-1,24 23 1,-46 114 0,0 0-1,-68-22 1,45-1-1,0-45 17,23-24-17,68 1 1,47-23 0,22 0-1,-22-23 1,-24 23-1,-68-23 1,-92-46 0,-22-23-1,-69-45 1,160 114 0</inkml:trace>
          <inkml:trace contextRef="#ctx0" brushRef="#br0" timeOffset="10244.534">7642 2266 0,'275'0'0,"-115"23"16,-68-23 0,-69-92 15,-92 1-16,69 91 1</inkml:trace>
          <inkml:trace contextRef="#ctx0" brushRef="#br0" timeOffset="10359.7728">7688 1968 0,'389'69'0,"-114"-69"16,-275 0-1</inkml:trace>
        </inkml:traceGroup>
      </inkml:traceGroup>
    </inkml:traceGroup>
    <inkml:traceGroup>
      <inkml:annotationXML>
        <emma:emma xmlns:emma="http://www.w3.org/2003/04/emma" version="1.0">
          <emma:interpretation id="{1E0C2B38-F5CE-4D77-9E2B-7AA80B2129B7}" emma:medium="tactile" emma:mode="ink">
            <msink:context xmlns:msink="http://schemas.microsoft.com/ink/2010/main" type="paragraph" rotatedBoundingBox="12847,9021 17881,9516 17701,11349 12667,1085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02FFE08-684D-48D8-A174-64EB7C7038B6}" emma:medium="tactile" emma:mode="ink">
              <msink:context xmlns:msink="http://schemas.microsoft.com/ink/2010/main" type="line" rotatedBoundingBox="12847,9021 17881,9516 17701,11349 12667,10854">
                <msink:destinationLink direction="with" ref="{D484DE88-787C-45AD-81F1-FF844EDB4DF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49FFAA8-9DF9-4C15-BCBD-27CDE5B1989D}" emma:medium="tactile" emma:mode="ink">
                <msink:context xmlns:msink="http://schemas.microsoft.com/ink/2010/main" type="inkWord" rotatedBoundingBox="12839,9100 13788,9193 13683,10259 12735,10166"/>
              </emma:interpretation>
              <emma:one-of disjunction-type="recognition" id="oneOf3">
                <emma:interpretation id="interp15" emma:lang="it-IT" emma:confidence="0">
                  <emma:literal>M</emma:literal>
                </emma:interpretation>
                <emma:interpretation id="interp16" emma:lang="it-IT" emma:confidence="0">
                  <emma:literal>m</emma:literal>
                </emma:interpretation>
                <emma:interpretation id="interp17" emma:lang="it-IT" emma:confidence="0">
                  <emma:literal>N</emma:literal>
                </emma:interpretation>
                <emma:interpretation id="interp18" emma:lang="it-IT" emma:confidence="0">
                  <emma:literal>H</emma:literal>
                </emma:interpretation>
                <emma:interpretation id="interp19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27748.1358">10343 1991 0,'0'69'0,"0"91"16,-23 69-16,-23 23 15,23-69 1,23-92 0,0-68-1,0-23 1,0-91-1,23-161 17,-23 0-17,0 46 1,0 92 0,0 45-1,0 69 1,23 0-1,23 92 1,68 45 0,0-23-1,1-22 1,-24-69 0,-22-46-1,-23-46 1,0-45-1,-46-23 1,0 91 0,0 23-1,0 23 1,0 46 0,22 137-1,1 23 16,0 23-15,0-46 0,-23-46-1,0-46 1,0-91 0,0-22-1,69-184 1,-1-23-1,-68 229 1</inkml:trace>
        </inkml:traceGroup>
        <inkml:traceGroup>
          <inkml:annotationXML>
            <emma:emma xmlns:emma="http://www.w3.org/2003/04/emma" version="1.0">
              <emma:interpretation id="{9D045FF0-C5E5-419E-A526-B36308E792E5}" emma:medium="tactile" emma:mode="ink">
                <msink:context xmlns:msink="http://schemas.microsoft.com/ink/2010/main" type="inkWord" rotatedBoundingBox="14381,9172 17881,9516 17701,11349 14201,11005"/>
              </emma:interpretation>
              <emma:one-of disjunction-type="recognition" id="oneOf4">
                <emma:interpretation id="interp20" emma:lang="it-IT" emma:confidence="0">
                  <emma:literal>"EPURA</emma:literal>
                </emma:interpretation>
                <emma:interpretation id="interp21" emma:lang="it-IT" emma:confidence="0">
                  <emma:literal>PELURIA</emma:literal>
                </emma:interpretation>
                <emma:interpretation id="interp22" emma:lang="it-IT" emma:confidence="0">
                  <emma:literal>"ENTRA</emma:literal>
                </emma:interpretation>
                <emma:interpretation id="interp23" emma:lang="it-IT" emma:confidence="0">
                  <emma:literal>PENURIA</emma:literal>
                </emma:interpretation>
                <emma:interpretation id="interp24" emma:lang="it-IT" emma:confidence="0">
                  <emma:literal>"EPURAI</emma:literal>
                </emma:interpretation>
              </emma:one-of>
            </emma:emma>
          </inkml:annotationXML>
          <inkml:trace contextRef="#ctx0" brushRef="#br1" timeOffset="28040.139">11807 2174 0,'0'229'0,"0"0"16,-46 0-1,46-69 1,0-68 0,0-70-1,0-22 1,0-91 15,46-69-31,0-23 31,-46 183-31</inkml:trace>
          <inkml:trace contextRef="#ctx0" brushRef="#br1" timeOffset="28561.6436">12562 2312 0,'206'23'0,"-343"-69"0,-23 46 0,0 23 16,22 0-16,92 22 15,69 1 1,69 46 0,137 45-1,22-23 1,-45 24-1,-91-24 1,-115-22 0,-92-47-1,-91 1 1,-69-46 15,24-23-15,45 0-1,91 23 1,115-45 0,114-47-1,69-22 1,-206 114 0</inkml:trace>
          <inkml:trace contextRef="#ctx0" brushRef="#br1" timeOffset="28964.0028">13180 2380 0,'23'46'0,"-46"68"0,-23 47 16,46 22-1,69-23 1,45-46 0,24-45-1,-1-46 1,-45-69 0,-24-45-1,-45-47 1,-46 1-1,-45 23 1,22 45 15,0 23-31,92 0 32,22 23-17,-68 23 1</inkml:trace>
          <inkml:trace contextRef="#ctx0" brushRef="#br1" timeOffset="29660.3186">14164 2380 0,'23'23'15,"0"46"-15,-46 91 0,0 23 0,0 0 32,23-23-17,0-91 1,0-46 0,-23-23-1,-22-115 1,-24-68-1,23-23 1,69 23 0,0 46-1,68 68 1,47 24 0,45 45-1,-23 68 1,-69 47-1,-68-24 1,-91 24 15,-70-47-31,-22-22 16,-23-46 0,46 0 15,114 0-16,23 23 1,114 23 0,24 68-1,22 1 1,-23-1 0,-68 0-1,-23-68 1,-46-46-1,0-114 1,-23-46 0,23 160-1</inkml:trace>
          <inkml:trace contextRef="#ctx0" brushRef="#br1" timeOffset="30276.5532">14919 2449 0,'23'206'0,"-69"-46"16,-22 46 0,22-46-1,23-68 1,23-69-1,0-23 1,0-46 0,23-137-1,-23 0 17,23 23-17,0 45 1,22 46-1,-22 47 1,0 44 0,69 93-1,-47 68 1,1 23 0,23-23-1,-46-46 1,0-68-1,-46-69 1,-46-23 0,-68-91-1,-23 22 1,-23 1 0,22 68-1,24 23 16,46 45-31,136 1 32,-45-46-17</inkml:trace>
          <inkml:trace contextRef="#ctx0" brushRef="#br1" timeOffset="31015.8394">12036 3822 0,'46'23'0,"-1"0"0,24 22 16,23-22-16,45-46 0,-23 1 16,1-24-1,-47-23 1,-22 23-1,-46 1 1,0 45 0,0 0-1,-23 68 1,23 47 15,23-1-15,23-91-1,23-92 1,-69 69 0</inkml:trace>
          <inkml:trace contextRef="#ctx0" brushRef="#br1" timeOffset="31379.1346">12860 3479 0,'0'0'16</inkml:trace>
        </inkml:traceGroup>
      </inkml:traceGroup>
    </inkml:traceGroup>
    <inkml:traceGroup>
      <inkml:annotationXML>
        <emma:emma xmlns:emma="http://www.w3.org/2003/04/emma" version="1.0">
          <emma:interpretation id="{46465E35-809B-4F32-9ED5-6FE731DAAA2D}" emma:medium="tactile" emma:mode="ink">
            <msink:context xmlns:msink="http://schemas.microsoft.com/ink/2010/main" type="paragraph" rotatedBoundingBox="2286,11067 7024,11231 6968,12829 2231,126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4FD3E9-8AB4-42C6-A5B1-885205EAE653}" emma:medium="tactile" emma:mode="ink">
              <msink:context xmlns:msink="http://schemas.microsoft.com/ink/2010/main" type="line" rotatedBoundingBox="2286,11067 7024,11231 6968,12829 2231,12665"/>
            </emma:interpretation>
          </emma:emma>
        </inkml:annotationXML>
        <inkml:traceGroup>
          <inkml:annotationXML>
            <emma:emma xmlns:emma="http://www.w3.org/2003/04/emma" version="1.0">
              <emma:interpretation id="{66389F9B-F039-4D69-B3F8-394A4244EE95}" emma:medium="tactile" emma:mode="ink">
                <msink:context xmlns:msink="http://schemas.microsoft.com/ink/2010/main" type="inkWord" rotatedBoundingBox="2286,11067 7024,11231 6968,12829 2231,12665"/>
              </emma:interpretation>
              <emma:one-of disjunction-type="recognition" id="oneOf5">
                <emma:interpretation id="interp25" emma:lang="it-IT" emma:confidence="0">
                  <emma:literal>DAMA</emma:literal>
                </emma:interpretation>
                <emma:interpretation id="interp26" emma:lang="it-IT" emma:confidence="0">
                  <emma:literal>D AMA</emma:literal>
                </emma:interpretation>
                <emma:interpretation id="interp27" emma:lang="it-IT" emma:confidence="0">
                  <emma:literal>D ATTA</emma:literal>
                </emma:interpretation>
                <emma:interpretation id="interp28" emma:lang="it-IT" emma:confidence="0">
                  <emma:literal>DATA</emma:literal>
                </emma:interpretation>
                <emma:interpretation id="interp29" emma:lang="it-IT" emma:confidence="0">
                  <emma:literal>D ATA</emma:literal>
                </emma:interpretation>
              </emma:one-of>
            </emma:emma>
          </inkml:annotationXML>
          <inkml:trace contextRef="#ctx0" brushRef="#br0" timeOffset="56091.9976">-46 3959 0,'114'23'16,"69"69"-16,92 114 0,-1 45 15,-90 1 1,-116-23 15,-136-69-15,-116-68 15,-90-47-31,-115-22 16,114-46-1,92-45 1,206-24 0,206-68-1,-229 160 1</inkml:trace>
          <inkml:trace contextRef="#ctx0" brushRef="#br0" timeOffset="55768.743">320 4005 0,'23'92'0,"-23"91"0,0 45 16,23 24-1,-23-46 1,23-92 0,-23-68-1,0-46 16,-46-137-15,23-115-16,23 252 16</inkml:trace>
          <inkml:trace contextRef="#ctx0" brushRef="#br0" timeOffset="56680.8874">1670 4463 0,'46'45'0,"-92"93"0,-68 45 15,-24 23 1,70-46 0,45-114-1,23-23 1,0-46 15,23-46-31,22-183 16,1 46-1,23 69 1,-23 114 0,-1 0-1,24 69 17,23 91-17,22 69 1,-45 46-1,-1-46 1,-22-46 0,-46-91-1,-69-46 1,-114-115 0,-46-45-1,1-23 16,45 68-31,91 23 16,138 24 0,114-1 15,-160 46-31</inkml:trace>
          <inkml:trace contextRef="#ctx0" brushRef="#br0" timeOffset="57644.7914">2906 4714 0,'0'92'16,"-46"45"-16,-23 23 0,46-45 15,46-24 1,-23-45 0,0-46-1,0-91 17,-46-115-32,-22-46 31,-24 69-16,1 46 1,45 114 0,69 23-1,114-23 1,92 23 0,69 46-1,-24-46 1,-45 22-1,-92-22 1,-91 23 0,-46 23-1,-69 46 1,-45 45 0,-46 46-1,45 0 1,70-46 15,22-91-31,23-46 31,23-23-15,45-206 0,24 1-1,-1-1 1,1 91-1,-46 70 1,-1 45 0,1 46-1,23 114 1,22 46 0,47 46-1,-1-23 1,-23-46 15,-45-91-15,-92-69-1,-114-69 1,-69-45 0,-23 22-1,0 23 1,23 47-1,138 22 1,68 0 0</inkml:trace>
        </inkml:traceGroup>
      </inkml:traceGroup>
    </inkml:traceGroup>
    <inkml:traceGroup>
      <inkml:annotationXML>
        <emma:emma xmlns:emma="http://www.w3.org/2003/04/emma" version="1.0">
          <emma:interpretation id="{F2FF9691-E6C6-4C34-8009-ED38ABDCE989}" emma:medium="tactile" emma:mode="ink">
            <msink:context xmlns:msink="http://schemas.microsoft.com/ink/2010/main" type="paragraph" rotatedBoundingBox="2523,13253 7591,13629 7486,15048 2418,146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6BC711D-9C4B-439C-B748-ECE10701FB26}" emma:medium="tactile" emma:mode="ink">
              <msink:context xmlns:msink="http://schemas.microsoft.com/ink/2010/main" type="line" rotatedBoundingBox="2523,13253 7591,13629 7486,15048 2418,14673"/>
            </emma:interpretation>
          </emma:emma>
        </inkml:annotationXML>
        <inkml:traceGroup>
          <inkml:annotationXML>
            <emma:emma xmlns:emma="http://www.w3.org/2003/04/emma" version="1.0">
              <emma:interpretation id="{19B320AC-C089-4BC0-8D33-042206D53F60}" emma:medium="tactile" emma:mode="ink">
                <msink:context xmlns:msink="http://schemas.microsoft.com/ink/2010/main" type="inkWord" rotatedBoundingBox="2523,13253 7591,13629 7486,15048 2418,14673"/>
              </emma:interpretation>
              <emma:one-of disjunction-type="recognition" id="oneOf6">
                <emma:interpretation id="interp30" emma:lang="it-IT" emma:confidence="0">
                  <emma:literal>Luogo</emma:literal>
                </emma:interpretation>
                <emma:interpretation id="interp31" emma:lang="it-IT" emma:confidence="0">
                  <emma:literal>LUOGO</emma:literal>
                </emma:interpretation>
                <emma:interpretation id="interp32" emma:lang="it-IT" emma:confidence="0">
                  <emma:literal>Ludo</emma:literal>
                </emma:interpretation>
                <emma:interpretation id="interp33" emma:lang="it-IT" emma:confidence="0">
                  <emma:literal>Lvooo</emma:literal>
                </emma:interpretation>
                <emma:interpretation id="interp34" emma:lang="it-IT" emma:confidence="0">
                  <emma:literal>Lundo</emma:literal>
                </emma:interpretation>
              </emma:one-of>
            </emma:emma>
          </inkml:annotationXML>
          <inkml:trace contextRef="#ctx0" brushRef="#br0" timeOffset="58857.7288">205 6156 0,'23'69'16,"-46"45"-16,1 92 15,-70 23-15,1-46 16,22-46 15,23-68-15,46-46-1,69 22 1,91-22 0,46-46-1,23 23 1,-46 0-1,-92 0 1,-45 0 0,-46 0-1,-91-45 1,22-70 15,46-22-31,23 137 16</inkml:trace>
          <inkml:trace contextRef="#ctx0" brushRef="#br0" timeOffset="59288.4094">1144 6522 0,'68'69'0,"-22"-1"0,-46 70 15,-23 45 1,-23 0 0,46-23-1,69-68 1,23-70 0,68-22-1,-23-68 1,0-70-1,-68 1 1,-46-46 0,-46 46-1,-23 45 1,1 47 0,-1 45-1,46 22 1,68 24-1,70-23 1,45-23 15,-183 0-31</inkml:trace>
          <inkml:trace contextRef="#ctx0" brushRef="#br0" timeOffset="59798.1946">2837 6614 0,'-297'251'0,"228"-90"0,-23 22 16,47 23 0,45-46-1,91-46 1,46-45 0,1-69-1,45-92 1,-46-45-1,-68-69 1,-92-23 0,-69 46 15,-68 46-15,-46 68-1,23 92 1,46 46-1,91 45 1,138-45 15,114-69-31,-206 0 16</inkml:trace>
          <inkml:trace contextRef="#ctx0" brushRef="#br0" timeOffset="60680.0644">3729 6431 0,'-205'114'0,"67"46"15,1 115-15,68-46 16,69-23 0,92-23-1,45-46 1,0-46 0,1-91-1,-47-45 1,-68-116-1,-69 24 1,-68 0 15,22 114-15,47-46 0,45 69-1,68-68 1,115 91-1,46-1 1,-23 1 0,-69-23-1,-91-23 1,-46 23 0,-46-22-1,24 44 1,-1 1-1,46 69 1,45 22 0,47-22-1,22-24 17,46-68-17,-92-91 1,-22-69-1,-69-69 1,-69 0 0,-45 46-1,-23 46 17,-46 91-32,45 69 15,47 68 1,68 70-1,46 45 1,91-1 0,1-90-1,-115-115 1</inkml:trace>
        </inkml:traceGroup>
      </inkml:traceGroup>
    </inkml:traceGroup>
    <inkml:traceGroup>
      <inkml:annotationXML>
        <emma:emma xmlns:emma="http://www.w3.org/2003/04/emma" version="1.0">
          <emma:interpretation id="{86380747-A1FC-4195-BFC3-4F55A12F44F2}" emma:medium="tactile" emma:mode="ink">
            <msink:context xmlns:msink="http://schemas.microsoft.com/ink/2010/main" type="paragraph" rotatedBoundingBox="2829,14857 5520,15508 5227,16720 2536,160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1D54C07-CE10-4D9A-A32D-E33EE7914CDB}" emma:medium="tactile" emma:mode="ink">
              <msink:context xmlns:msink="http://schemas.microsoft.com/ink/2010/main" type="line" rotatedBoundingBox="2829,14857 5520,15508 5227,16720 2536,16069"/>
            </emma:interpretation>
          </emma:emma>
        </inkml:annotationXML>
        <inkml:traceGroup>
          <inkml:annotationXML>
            <emma:emma xmlns:emma="http://www.w3.org/2003/04/emma" version="1.0">
              <emma:interpretation id="{88B26AF4-39BB-4108-8B21-AA8920F0FBF3}" emma:medium="tactile" emma:mode="ink">
                <msink:context xmlns:msink="http://schemas.microsoft.com/ink/2010/main" type="inkWord" rotatedBoundingBox="2829,14857 5520,15508 5227,16720 2536,16069"/>
              </emma:interpretation>
              <emma:one-of disjunction-type="recognition" id="oneOf7">
                <emma:interpretation id="interp35" emma:lang="it-IT" emma:confidence="0">
                  <emma:literal>CHI</emma:literal>
                </emma:interpretation>
                <emma:interpretation id="interp36" emma:lang="it-IT" emma:confidence="0">
                  <emma:literal>CHI)</emma:literal>
                </emma:interpretation>
                <emma:interpretation id="interp37" emma:lang="it-IT" emma:confidence="0">
                  <emma:literal>CN)</emma:literal>
                </emma:interpretation>
                <emma:interpretation id="interp38" emma:lang="it-IT" emma:confidence="0">
                  <emma:literal>CNI</emma:literal>
                </emma:interpretation>
                <emma:interpretation id="interp39" emma:lang="it-IT" emma:confidence="0">
                  <emma:literal>CH)</emma:literal>
                </emma:interpretation>
              </emma:one-of>
            </emma:emma>
          </inkml:annotationXML>
          <inkml:trace contextRef="#ctx0" brushRef="#br0" timeOffset="62428.1784">800 8101 0,'-114'0'16,"-23"0"-16,-46 46 0,45 45 15,47 24 1,45-1 0,92 46-1,68 0 1,24-22-1,45-1 1,0-91 15,-46-23-15,-68-69 0,-1-114-1,-45-23 1,0-23-1,-23 206 1</inkml:trace>
          <inkml:trace contextRef="#ctx0" brushRef="#br0" timeOffset="63012.1852">1418 8215 0,'69'161'0,"-92"-24"15,0 92 1,0 22 0,23-67-1,23-70 1,0-91 0,-46-69-1,23-114 16,-46-69-31,24 46 32,-1 137-17,23 46 1,23 0 0,114 23-1,23 0 1,-46-23-1,-22-46 1,-46 0 0,-1-45-1,-45 45 1,0 23 0,0 23-1,0 23 1,0 137-1,0 46 1,46 0 15,-23-46-31,23-45 16,-46-92 0,0-69 15,23-137-16,23-46 1,-46 229 0</inkml:trace>
          <inkml:trace contextRef="#ctx0" brushRef="#br0" timeOffset="63216.2945">2700 8330 0,'114'297'0,"-114"-45"15,-46 46 1,-45-1 0,91-251-1,0-46 1</inkml:trace>
        </inkml:traceGroup>
      </inkml:traceGroup>
    </inkml:traceGroup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3:59.2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C04A826-E3DB-4138-BE34-7D38AF9D7527}" emma:medium="tactile" emma:mode="ink">
          <msink:context xmlns:msink="http://schemas.microsoft.com/ink/2010/main" type="inkDrawing" rotatedBoundingBox="6324,10243 6513,18252 5875,18267 5686,10258" semanticType="callout" shapeName="Other">
            <msink:sourceLink direction="from" ref="{4A57271C-8D4A-4EDD-A3A8-A62E7BBEC4E0}"/>
            <msink:sourceLink direction="to" ref="{1F3ED56E-AFD4-47DD-9D21-C8EEFBAB7226}"/>
          </msink:context>
        </emma:interpretation>
      </emma:emma>
    </inkml:annotationXML>
    <inkml:trace contextRef="#ctx0" brushRef="#br0">117 0 0,'0'46'0,"0"23"15,0 22-15,0 24 0,0 68 16,23 46-1,-23 45 1,0 47 0,0 45-1,0 46 1,23 0 0,-23 45 15,0 24-31,23-1 31,-23 92-15,23-91-1,-1 182 1,1-251 0,0-23-1,0-91 1,-46-24-1,23-68 17,-23-68-17,23-47-15,0-91 16,0 0 0,-45-46 15,22-45-16,-23-23 1,-23 45 0,46 23-1,0 23 1,1 23 0,22 23-1,-23 160 1,68-23-1,-22 46 1,46-46 0,0-22-1,22-92 1,-45-24 0,0-67 15,-1-47-16,47-114-15,-23 0 32,-46 115-32,-1 68 15,-22 23 17,-22-23-17,-1 0 1,0 0-1,0-45 1,23 68 0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02.0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E372114-5A90-4BB8-91D1-C92D45E53854}" emma:medium="tactile" emma:mode="ink">
          <msink:context xmlns:msink="http://schemas.microsoft.com/ink/2010/main" type="inkDrawing" rotatedBoundingBox="7322,17740 8168,17780 8163,17886 7317,17847" shapeName="Other">
            <msink:destinationLink direction="with" ref="{C1C9714A-C5B4-489B-AB7B-CDC8F60FB068}"/>
          </msink:context>
        </emma:interpretation>
      </emma:emma>
    </inkml:annotationXML>
    <inkml:trace contextRef="#ctx0" brushRef="#br0">-250 503 0,'183'69'0,"-23"-46"0,1-1 16,-1-22-1,23-91 1,-183 91 0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01.7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1C9714A-C5B4-489B-AB7B-CDC8F60FB068}" emma:medium="tactile" emma:mode="ink">
          <msink:context xmlns:msink="http://schemas.microsoft.com/ink/2010/main" type="inkDrawing" rotatedBoundingBox="7893,17183 8340,18642 7784,18812 7337,17354" semanticType="callout" shapeName="Other">
            <msink:sourceLink direction="with" ref="{8E372114-5A90-4BB8-91D1-C92D45E53854}"/>
          </msink:context>
        </emma:interpretation>
      </emma:emma>
    </inkml:annotationXML>
    <inkml:trace contextRef="#ctx0" brushRef="#br0">93 0 0,'-45'114'16,"22"23"-16,0 46 0,23 46 15,23 0 17,23-23-17,22-46-15,-22-45 32,23-47-17,-24-45 1,70 0 15,68-69-31,-23-45 16,-160 91-1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01.3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7A8AFA8-E3F2-4703-829C-9A35FF5481C1}" emma:medium="tactile" emma:mode="ink">
          <msink:context xmlns:msink="http://schemas.microsoft.com/ink/2010/main" type="writingRegion" rotatedBoundingBox="5472,7810 15054,8698 14621,13369 5039,12480"/>
        </emma:interpretation>
      </emma:emma>
    </inkml:annotationXML>
    <inkml:traceGroup>
      <inkml:annotationXML>
        <emma:emma xmlns:emma="http://www.w3.org/2003/04/emma" version="1.0">
          <emma:interpretation id="{0ADD65E8-2649-46E3-B5E1-BE83E4A7258F}" emma:medium="tactile" emma:mode="ink">
            <msink:context xmlns:msink="http://schemas.microsoft.com/ink/2010/main" type="paragraph" rotatedBoundingBox="5345,7898 12655,8216 12549,10652 5239,103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AD957A-8DEE-40E4-BE0A-EF0AF61E4BAD}" emma:medium="tactile" emma:mode="ink">
              <msink:context xmlns:msink="http://schemas.microsoft.com/ink/2010/main" type="inkBullet" rotatedBoundingBox="5240,10319 5255,10320 5254,10335 5239,10334"/>
            </emma:interpretation>
            <emma:one-of disjunction-type="recognition" id="oneOf0">
              <emma:interpretation id="interp0" emma:lang="it-IT" emma:confidence="0">
                <emma:literal>.</emma:literal>
              </emma:interpretation>
              <emma:interpretation id="interp1" emma:lang="it-IT" emma:confidence="0">
                <emma:literal>,</emma:literal>
              </emma:interpretation>
              <emma:interpretation id="interp2" emma:lang="it-IT" emma:confidence="0">
                <emma:literal>:</emma:literal>
              </emma:interpretation>
              <emma:interpretation id="interp3" emma:lang="it-IT" emma:confidence="0">
                <emma:literal>-</emma:literal>
              </emma:interpretation>
              <emma:interpretation id="interp4" emma:lang="it-IT" emma:confidence="0">
                <emma:literal>/</emma:literal>
              </emma:interpretation>
            </emma:one-of>
          </emma:emma>
        </inkml:annotationXML>
        <inkml:trace contextRef="#ctx0" brushRef="#br0">147 9636 0,'0'0'0</inkml:trace>
      </inkml:traceGroup>
      <inkml:traceGroup>
        <inkml:annotationXML>
          <emma:emma xmlns:emma="http://www.w3.org/2003/04/emma" version="1.0">
            <emma:interpretation id="{ACA859C5-E289-47C6-9732-E5B554812036}" emma:medium="tactile" emma:mode="ink">
              <msink:context xmlns:msink="http://schemas.microsoft.com/ink/2010/main" type="line" rotatedBoundingBox="6299,7939 12655,8216 12601,9457 6245,9181">
                <msink:destinationLink direction="with" ref="{DC9A9A0F-03AB-41AC-B188-5FD298C1224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9347C2B-F0C9-48D2-857C-B7BD6B0E9C52}" emma:medium="tactile" emma:mode="ink">
                <msink:context xmlns:msink="http://schemas.microsoft.com/ink/2010/main" type="inkWord" rotatedBoundingBox="6299,7939 12655,8216 12601,9457 6245,9181">
                  <msink:destinationLink direction="with" ref="{9727D630-9367-445A-99FD-AC19B8840A4A}"/>
                </msink:context>
              </emma:interpretation>
              <emma:one-of disjunction-type="recognition" id="oneOf1">
                <emma:interpretation id="interp5" emma:lang="it-IT" emma:confidence="0">
                  <emma:literal>TRACCIA</emma:literal>
                </emma:interpretation>
                <emma:interpretation id="interp6" emma:lang="it-IT" emma:confidence="0">
                  <emma:literal>TRACCIAR</emma:literal>
                </emma:interpretation>
                <emma:interpretation id="interp7" emma:lang="it-IT" emma:confidence="0">
                  <emma:literal>TRACCIO</emma:literal>
                </emma:interpretation>
                <emma:interpretation id="interp8" emma:lang="it-IT" emma:confidence="0">
                  <emma:literal>ATTR</emma:literal>
                </emma:interpretation>
                <emma:interpretation id="interp9" emma:lang="it-IT" emma:confidence="0">
                  <emma:literal>TRACCIAI</emma:literal>
                </emma:interpretation>
              </emma:one-of>
            </emma:emma>
          </inkml:annotationXML>
          <inkml:trace contextRef="#ctx0" brushRef="#br0" timeOffset="2801.8654">1199 7439 0,'184'-68'0,"44"68"16,24 23-16,0-23 15,-92 0 1,-69 0-1,-91-23 1,0 23 0,-45-23 15,-24 0-15,92 0-1,-23 23 1</inkml:trace>
          <inkml:trace contextRef="#ctx0" brushRef="#br0" timeOffset="2495.213">1726 7966 0,'0'-23'16,"46"-23"-16,-1-23 0,-22 24 0,23 22 15,-46 23 17,0 0-17,0-23 1,0 23-1,0 46 1,0 68 0,-23 69-1,23-23 1,0-45 0,0-47-1,0-22 1,0-23-1,-46-46 1,1-137 0,45 160-1</inkml:trace>
          <inkml:trace contextRef="#ctx0" brushRef="#br0" timeOffset="3420.0532">2366 7760 0,'69'183'0,"-23"0"15,-46 23 1,0-69-1,0-91 1,0-46 0,0 0-1,0-46 1,-23-114 0,46-46-1,68 23 1,47 68-1,45 24 1,-46 45 0,-45 46-1,-69 46 1,-69 45 15,-92 24-31,-45-24 16,46 1-1,46-23 17,91-24-17,91 24 1,46 0 0,24-1-1,-47 1 1,-68-23-1,-23-1 1,-23-45 0,0 0-1,23-114 1,68-46 0,-91 160-1</inkml:trace>
          <inkml:trace contextRef="#ctx0" brushRef="#br0" timeOffset="4074.3752">3648 7783 0,'-23'114'0,"-23"46"0,-45 46 16,22-23-1,46-91 1,23-47 0,0-45-1,23-45 1,46-138 0,-1-23-1,1 23 1,23 45-1,-47 47 17,1 45-1,-23 46-31,23 69 16,22 68-1,24 46 1,22 0-1,-22-46 1,-46-45 0,-46-46-1,-46-46 1,-114-23 0,-69-23-1,23 0 1,46 23-1,91 23 1,69 23 0,137-46-1,46-22 1,-183 45 0</inkml:trace>
          <inkml:trace contextRef="#ctx0" brushRef="#br0" timeOffset="4427.9043">4861 7828 0,'-46'0'0,"-91"46"0,-1 23 0,24 22 0,45 1 16,92-1-1,46 24 1,91-47 15,23-22-31,-23-23 31,-68-23-31,-24-23 32,-22-91-17,-46 114 1</inkml:trace>
          <inkml:trace contextRef="#ctx0" brushRef="#br0" timeOffset="4811.7082">5753 7714 0,'-114'69'0,"-24"22"0,1 24 15,46-1 1,45 0 0,46 1-1,68-1 1,47-45-1,-1-23 1,1-46 0,-47-23-1,-22-23 1,-46-68 0,23-24-1,-23 138 1</inkml:trace>
          <inkml:trace contextRef="#ctx0" brushRef="#br0" timeOffset="5099.8052">6028 7783 0,'0'68'16,"0"47"-16,-23 45 0,46 0 16,-23-23-1,0-68 1,0-23 0,0-23 15,0-92-16,68-91 1,-68 160 0</inkml:trace>
          <inkml:trace contextRef="#ctx0" brushRef="#br0" timeOffset="5699.4375">6806 7805 0,'23'115'0,"-92"22"0,-23 46 16,24 0 0,-1-91-1,69-69 1,0-23-1,23-23 1,46-137 0,-1-46 15,24 23-31,-23 45 16,-1 70-1,-45 45 1,0 23-1,0 91 1,45 47 0,24 45-1,45 0 1,1-23 0,-70-69-1,-45-45 16,-46-23-15,-68-46 0,-92-23-1,-23 24 1,46-1 0,68 23-1,115 0 1,-23 0-1</inkml:trace>
        </inkml:traceGroup>
      </inkml:traceGroup>
    </inkml:traceGroup>
    <inkml:traceGroup>
      <inkml:annotationXML>
        <emma:emma xmlns:emma="http://www.w3.org/2003/04/emma" version="1.0">
          <emma:interpretation id="{C12165FD-A50C-4A01-AB8C-EB4BBDCCB22E}" emma:medium="tactile" emma:mode="ink">
            <msink:context xmlns:msink="http://schemas.microsoft.com/ink/2010/main" type="paragraph" rotatedBoundingBox="9772,9802 13632,10160 13504,11538 9644,1118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062D883-9640-4D7C-B7CE-7A234DE4B14C}" emma:medium="tactile" emma:mode="ink">
              <msink:context xmlns:msink="http://schemas.microsoft.com/ink/2010/main" type="line" rotatedBoundingBox="9772,9802 13632,10160 13504,11538 9644,11180">
                <msink:destinationLink direction="with" ref="{DC9A9A0F-03AB-41AC-B188-5FD298C1224F}"/>
                <msink:destinationLink direction="with" ref="{9727D630-9367-445A-99FD-AC19B8840A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1297159-3955-4D6C-BF8F-55A515AD5858}" emma:medium="tactile" emma:mode="ink">
                <msink:context xmlns:msink="http://schemas.microsoft.com/ink/2010/main" type="inkWord" rotatedBoundingBox="9772,9802 13632,10160 13504,11538 9644,11180"/>
              </emma:interpretation>
              <emma:one-of disjunction-type="recognition" id="oneOf2">
                <emma:interpretation id="interp10" emma:lang="it-IT" emma:confidence="0">
                  <emma:literal>PAGE)</emma:literal>
                </emma:interpretation>
                <emma:interpretation id="interp11" emma:lang="it-IT" emma:confidence="0">
                  <emma:literal>-At)</emma:literal>
                </emma:interpretation>
                <emma:interpretation id="interp12" emma:lang="it-IT" emma:confidence="0">
                  <emma:literal>TACE)</emma:literal>
                </emma:interpretation>
                <emma:interpretation id="interp13" emma:lang="it-IT" emma:confidence="0">
                  <emma:literal>SAGGE)</emma:literal>
                </emma:interpretation>
                <emma:interpretation id="interp14" emma:lang="it-IT" emma:confidence="0">
                  <emma:literal>'At)</emma:literal>
                </emma:interpretation>
              </emma:one-of>
            </emma:emma>
          </inkml:annotationXML>
          <inkml:trace contextRef="#ctx0" brushRef="#br0" timeOffset="-4715.0248">6394 9636 0,'0'23'0,"-46"68"16,-45 93-16,-24-24 0,24 0 15,-1-23 17,23-22-17,24-47 1,45-45 0,0-23-1,68-91 1,93-115-1,-47 0 1,-23 68 0,-22 24-1,-23 0 1,0 22 0,-23 46-1,-23 46 1,0 0-1,22 69 1,1 91 0,46 46-1,0 0 1,-1 0 0,24-46 15,-24-68-16,-68-69 1,-45-46 0,-93-46-1,-45-45 1,-23-1 0,23 47-1,46 45 16,68 23-31,69 0 16,46 23 0,69-23-1,45-69 1,-160 69 0</inkml:trace>
          <inkml:trace contextRef="#ctx0" brushRef="#br0" timeOffset="-4261.8824">7446 9430 0,'-251'298'0,"159"-115"31,46-23-16,46 23 1,69-23 0,0-23-1,22-45 1,-22-46 0,-46-46-1,-23-115 1,0-45-1,-23-46 1,23 206 0</inkml:trace>
          <inkml:trace contextRef="#ctx0" brushRef="#br0" timeOffset="-3674.9458">7401 9911 0,'91'-23'0,"24"46"15,-1-23-15,-45 0 0,-24-46 16,-22-46 0,-46-22-1,23 114 16</inkml:trace>
          <inkml:trace contextRef="#ctx0" brushRef="#br0" timeOffset="-3881.0084">7675 9613 0,'0'23'0,"0"46"0,-68 22 16,-1 24-16,46 22 16,23 0-1,46-22 1,0-24-1,-1-22 1,24-23 0,-46-23-1,23-23 1,-23-23 0,-23-23 15,-23-23-16,-23-68 1,-46 0 0,92 137-1</inkml:trace>
          <inkml:trace contextRef="#ctx0" brushRef="#br0" timeOffset="-3446.4214">7790 9407 0,'137'69'16,"23"45"-16,23 69 0,-45 23 47,-70-23-47,-91-22 0,-68-24 31,-92-23 0,45-114-31,138 0 16</inkml:trace>
          <inkml:trace contextRef="#ctx0" brushRef="#br0" timeOffset="-5664.28">4655 9384 0,'91'23'0,"92"23"15,46 23-15,-23-1 16,-23 1 0,-45 22 15,-93-22-31,-90-23 15,-47 0 17,-68-1-17,45-22 1,47 23 0,68-46-1,68 0 1,93-91-1,-161 91 1</inkml:trace>
        </inkml:traceGroup>
      </inkml:traceGroup>
    </inkml:traceGroup>
    <inkml:traceGroup>
      <inkml:annotationXML>
        <emma:emma xmlns:emma="http://www.w3.org/2003/04/emma" version="1.0">
          <emma:interpretation id="{A10031AC-DEAD-4432-84EF-F740308355FD}" emma:medium="tactile" emma:mode="ink">
            <msink:context xmlns:msink="http://schemas.microsoft.com/ink/2010/main" type="paragraph" rotatedBoundingBox="8069,11327 14765,12066 14621,13370 7925,1263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F728FB2-DDFD-4B36-BC22-756CCB769518}" emma:medium="tactile" emma:mode="ink">
              <msink:context xmlns:msink="http://schemas.microsoft.com/ink/2010/main" type="line" rotatedBoundingBox="8069,11327 14765,12066 14621,13370 7925,12631">
                <msink:destinationLink direction="with" ref="{9727D630-9367-445A-99FD-AC19B8840A4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F3ED56E-AFD4-47DD-9D21-C8EEFBAB7226}" emma:medium="tactile" emma:mode="ink">
                <msink:context xmlns:msink="http://schemas.microsoft.com/ink/2010/main" type="inkWord" rotatedBoundingBox="8069,11327 14765,12066 14621,13370 7925,12631">
                  <msink:destinationLink direction="to" ref="{8C04A826-E3DB-4138-BE34-7D38AF9D7527}"/>
                  <msink:destinationLink direction="with" ref="{3289AB4D-C6E8-4F1B-B1C6-6FEE853A8BFC}"/>
                </msink:context>
              </emma:interpretation>
              <emma:one-of disjunction-type="recognition" id="oneOf3">
                <emma:interpretation id="interp15" emma:lang="it-IT" emma:confidence="0">
                  <emma:literal>SISMICA</emma:literal>
                </emma:interpretation>
                <emma:interpretation id="interp16" emma:lang="it-IT" emma:confidence="0">
                  <emma:literal>SISMA</emma:literal>
                </emma:interpretation>
                <emma:interpretation id="interp17" emma:lang="it-IT" emma:confidence="0">
                  <emma:literal>sismica</emma:literal>
                </emma:interpretation>
                <emma:interpretation id="interp18" emma:lang="it-IT" emma:confidence="0">
                  <emma:literal>Sismica</emma:literal>
                </emma:interpretation>
                <emma:interpretation id="interp19" emma:lang="it-IT" emma:confidence="0">
                  <emma:literal>Sismicit</emma:literal>
                </emma:interpretation>
              </emma:one-of>
            </emma:emma>
          </inkml:annotationXML>
          <inkml:trace contextRef="#ctx0" brushRef="#br0" timeOffset="6611.582">3556 10872 0,'-45'-46'15,"-93"46"-15,-22 0 0,23 46 0,22 22 16,93-22 15,67 23-31,93 22 31,90 1-31,47 22 32,-92-22-17,-91-1 1,-92-22-1,-161 0 1,-67-24 0,-24 1-1,23-23 1,92-23 0,137 0-1,160-69 1,69-68-1,68 0 1,-297 137 0</inkml:trace>
          <inkml:trace contextRef="#ctx0" brushRef="#br0" timeOffset="6887.9598">4197 11032 0,'23'23'0,"-23"91"0,0 46 15,0 1 1,23-1 0,-23-46-1,0-22 1,0-69-1,23-92 1,68-68 0,24-69-1,-115 206 1</inkml:trace>
          <inkml:trace contextRef="#ctx0" brushRef="#br0" timeOffset="7394.8152">5250 11078 0,'68'-23'0,"-91"0"0,-160-23 16,-23 46-16,1 46 15,67 0-15,70-1 16,113 47 0,116 22-1,136 47 1,0-1 0,-68-23-1,-137-45 1,-92-24-1,-115-45 17,-113 0-17,-1-46 1,0 23 0,69 0-1,114 0 1,138-46-1,91-22 1,45-47 0,-228 115-1</inkml:trace>
          <inkml:trace contextRef="#ctx0" brushRef="#br0" timeOffset="8059.8798">5936 11398 0,'0'69'0,"-46"45"16,24 23-16,22 1 16,22-47-1,-22-45 1,23-46-1,0-69 17,0-91-17,-23-23 1,23 69 0,0 45-1,0 46 1,-23 23-1,46 23 1,22 69 0,1-1-1,22-45 1,1-23 0,-23-46-1,-1-69 1,-22 1-1,-23 45 1,-23 23 0,0 23-1,0 69 1,23 68 0,-23 23-1,45-22 16,-22-24-15,0-45 0,-23-46-1,0-46 1,0-92 0,46-45 15,-46 160-31</inkml:trace>
          <inkml:trace contextRef="#ctx0" brushRef="#br0" timeOffset="8315.749">7218 11398 0,'23'160'0,"-46"-22"16,0-24-1,23 0 1,0-22 0,46-69-1,22-69 1,24-68 0,45-24 15,-137 138-31</inkml:trace>
          <inkml:trace contextRef="#ctx0" brushRef="#br0" timeOffset="9359.7344">8362 11284 0,'46'-23'0,"-92"0"0,-69 23 0,-22 46 16,0-1-16,22 47 16,24 45-1,68 1 1,69 22-1,45 0 1,47-46 0,68-68-1,-23-69 1,-23-68 0,0-47-1,-69-45 1,1 23-1,-46 46 1,-23 68 15,-23 23-15,-23 69 0,-46 68-1,0 69 1,1 0-1,22-45 1,0-47 0,46-68-1,0-23 1,23-69 0,23-114-1,23 23 1,-1 0-1,1 68 1,0 70 0,-47 22-1,47 68 1,0 115 0,22 46-1,24 23 1,-24-46 15,-22-23-15,-69-115-1,-69-68 1,-68-68 0,-46-69-1,-23-1 1,23 24-1,46 22 1,45 47 0,0 22-1,70 23 1,22 0 0,114 91-1,69 1 1,0-24-1,-23-68 1,-160 0 0</inkml:trace>
        </inkml:traceGroup>
      </inkml:traceGroup>
    </inkml:traceGroup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11.75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727D630-9367-445A-99FD-AC19B8840A4A}" emma:medium="tactile" emma:mode="ink">
          <msink:context xmlns:msink="http://schemas.microsoft.com/ink/2010/main" type="inkDrawing" rotatedBoundingBox="8179,5148 16790,10292 13153,16381 4541,11237" hotPoints="14813,10714 10502,15025 6191,10714 10502,6403" semanticType="enclosure" shapeName="Circle">
            <msink:sourceLink direction="with" ref="{B9347C2B-F0C9-48D2-857C-B7BD6B0E9C52}"/>
            <msink:sourceLink direction="with" ref="{AF728FB2-DDFD-4B36-BC22-756CCB769518}"/>
            <msink:sourceLink direction="with" ref="{0062D883-9640-4D7C-B7CE-7A234DE4B14C}"/>
            <msink:destinationLink direction="with" ref="{3289AB4D-C6E8-4F1B-B1C6-6FEE853A8BFC}"/>
          </msink:context>
        </emma:interpretation>
      </emma:emma>
    </inkml:annotationXML>
    <inkml:trace contextRef="#ctx0" brushRef="#br0">6566 1217 0,'-206'-366'0,"-228"92"16,-93 68 0,-45 23-1,-46 45 1,-22 93-1,-24 67 1,23 93 0,46 91-1,69 91 1,114 92 0,92 92-1,68 45 1,115 46-1,114 0 1,92 0 0,137 0-1,137 0 1,114-22 0,93-24-1,113-46 16,413 115-15,-321-251 0,0-93-1,23-45 1,-46-114 0,-45-138-1,-47-114 1,-90-138-1,-116-68 1,-67-114 15,-139-115-15,-90-46 0,-138-68-1,-115-1 1,-136 1-1,-93 23 1,-136 91 0,-115 68-1,-46 115 1,0 138 0,69 136-1,252 70 1,320 68-1</inkml:trace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03.1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89AB4D-C6E8-4F1B-B1C6-6FEE853A8BFC}" emma:medium="tactile" emma:mode="ink">
          <msink:context xmlns:msink="http://schemas.microsoft.com/ink/2010/main" type="inkDrawing" rotatedBoundingBox="4764,16656 5258,10298 6984,10432 6490,16790" semanticType="callout" shapeName="Other">
            <msink:sourceLink direction="with" ref="{1F3ED56E-AFD4-47DD-9D21-C8EEFBAB7226}"/>
            <msink:sourceLink direction="with" ref="{9727D630-9367-445A-99FD-AC19B8840A4A}"/>
          </msink:context>
        </emma:interpretation>
      </emma:emma>
    </inkml:annotationXML>
    <inkml:trace contextRef="#ctx0" brushRef="#br0">467 9705 0,'275'-46'0,"-46"92"16,-1 45-1,93 69 17,-138-45-17,-137 68 1,-161-69 0,-159 1-1,-24 22 1,-22 0-1,91 24 1,137 22 0,184-23-1,183 0 17,91 46-17,-23 0 1,-137-23-1,-206-23 1,-183-46 0,-183 1-1,-69-1 1,23 92 0,115-23-1,182 0 1,161 23-1,183 23 1,91 0 0,-91 23-1,-138-69 1,-136 0 0,-115-23-1,22 23 1,138 23-1,138 46 17,136 22-17,1 47 1,-161-92 15,-205-138-31,91-91 16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12.8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0881700-85FE-4AB4-BBC7-DE3C468EE85F}" emma:medium="tactile" emma:mode="ink">
          <msink:context xmlns:msink="http://schemas.microsoft.com/ink/2010/main" type="inkDrawing" rotatedBoundingBox="12158,3014 12662,7061 11228,7239 10724,3192" semanticType="scratchOut" shapeName="Other">
            <msink:sourceLink direction="with" ref="{2EF4E1CC-C7DA-4093-BCC2-851D936DCEDB}"/>
          </msink:context>
        </emma:interpretation>
      </emma:emma>
    </inkml:annotationXML>
    <inkml:trace contextRef="#ctx0" brushRef="#br0">893 4054 0,'-23'23'16,"91"-23"-16,24 0 0,22-68 0,-22-1 16,-1-68-16,-45-69 31,0-23-16,-69-69 1,-46-45 0,1 0-1,-24-23 1,1 0 0,-1 0-1,46 68 1,24 46-1,22 69 1,0 92 0,0 68-1,0 23 1,0 0 0,0 46-1,0-23 16,0-23-31,0 0 16,0-69 0,0 0-1,-23 23 1,-46 24 15,-45 67-15,-47 47-1,-22 68 1,0-23 0,69-22-1,45-69 1,69-46 0,23-46-1,92-137 1,-1 0-1,23-23 1,1 45 0,-24 70-1,-22 68 1,22 46 0,23 91-1,1 1 1,-1 22-1,-23-22 17,-68-24-17,-138-22 1,92-69-16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45.5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566039-7EE5-4D14-96CB-35CA2E59B359}" emma:medium="tactile" emma:mode="ink">
          <msink:context xmlns:msink="http://schemas.microsoft.com/ink/2010/main" type="inkDrawing" rotatedBoundingBox="8798,4947 25268,6111 25257,6267 8787,5103" semanticType="underline" shapeName="Other">
            <msink:sourceLink direction="with" ref="{2EF4E1CC-C7DA-4093-BCC2-851D936DCEDB}"/>
            <msink:sourceLink direction="with" ref="{1B36F146-F041-42AF-A686-97DCB3AED9CA}"/>
          </msink:context>
        </emma:interpretation>
      </emma:emma>
    </inkml:annotationXML>
    <inkml:trace contextRef="#ctx0" brushRef="#br0">0 69 0,'23'-46'0,"-1"0"0,24 46 0,0 23 16,23 0-16,22-23 0,46 23 15,24-23-15,22 0 16,46 0-1,22 23 1,47-23 0,22 0-1,23 23 1,-22-23 0,-1 23-1,0 22 1,24-22-1,22 0 1,0 0 0,-23 23-1,0-1 1,1-22 0,-24 23-1,23-23 16,23 23-15,-45 0 0,45-24-1,-46 1 1,-22 0 0,45 0-1,0 0 1,0 0-1,24 0 1,-24 0 0,-23-1-1,-22-22 1,45 23 0,0-23 15,23 23-31,-23 23 31,-22-23-15,-1 0-16,1 0 15,-1 0 1,46-23 15,-46 22-15,1 1-1,-24-23 1,-45 0 0,23 23-1,22 0 1,1 0 0,-24 23-1,-45-23 1,-23 0-1,-23-23 1,-23 22 0,-23 1-1,-22 0 1,-47-23 0,-45 0-1,-23 0 1,0 0-1,-137-23 17,137 23-1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3:53.1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0D31539-A440-4497-A774-FD7C872682E5}" emma:medium="tactile" emma:mode="ink">
          <msink:context xmlns:msink="http://schemas.microsoft.com/ink/2010/main" type="writingRegion" rotatedBoundingBox="4216,8521 6079,4738 7320,5349 5457,9132"/>
        </emma:interpretation>
      </emma:emma>
    </inkml:annotationXML>
    <inkml:traceGroup>
      <inkml:annotationXML>
        <emma:emma xmlns:emma="http://www.w3.org/2003/04/emma" version="1.0">
          <emma:interpretation id="{186C7AC2-CA24-4954-8E96-A9E6246482E0}" emma:medium="tactile" emma:mode="ink">
            <msink:context xmlns:msink="http://schemas.microsoft.com/ink/2010/main" type="paragraph" rotatedBoundingBox="4216,8521 6079,4738 7320,5349 5457,91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3300B0-27E3-4C86-BBB9-F6F533C1170B}" emma:medium="tactile" emma:mode="ink">
              <msink:context xmlns:msink="http://schemas.microsoft.com/ink/2010/main" type="line" rotatedBoundingBox="4216,8521 6079,4738 7320,5349 5457,9132">
                <msink:destinationLink direction="with" ref="{DC9A9A0F-03AB-41AC-B188-5FD298C1224F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C3C0669-CAA3-43B1-8664-DA93E89C9567}" emma:medium="tactile" emma:mode="ink">
                <msink:context xmlns:msink="http://schemas.microsoft.com/ink/2010/main" type="inkWord" rotatedBoundingBox="4216,8521 6079,4738 7320,5349 5457,9132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?</emma:literal>
                </emma:interpretation>
                <emma:interpretation id="interp3" emma:lang="it-IT" emma:confidence="0">
                  <emma:literal>n</emma:literal>
                </emma:interpretation>
                <emma:interpretation id="interp4" emma:lang="it-IT" emma:confidence="0">
                  <emma:literal>m</emma:literal>
                </emma:interpretation>
              </emma:one-of>
            </emma:emma>
          </inkml:annotationXML>
          <inkml:trace contextRef="#ctx0" brushRef="#br0">-82 8217 0,'23'23'0,"-23"-46"0,-23-45 0,-46-1 16,-22-22-16,-1 22 16,1 0-1,45 1 1,46-1-1,92-46 1,113-22 0,93 0-1,-1 22 1,-68 1 0,-91 45-1,-93 1 1,-90-1-1,-70-45 1,-22-1 0,0 24-1,91-24 1,69 24 0,91-46-1,92 22 16,0-22-15,46-69 0,-138 69-1,-114-24 1,-69 24 0,-68 46-1,23-1 1,91 46-1,46-22 1,137-24 0,46 23-1,-23 24 17,-137 22-17,-92 0 1,-68 23-1,22-23 1,69-46 0,23 69-1</inkml:trace>
          <inkml:trace contextRef="#ctx0" brushRef="#br0" timeOffset="603.5388">1497 4465 0,'-137'22'16,"-24"47"-1,-44 0-15,44-1 0,1 1 16,114-46 15,69-23-15,206-92 0,-23 1-1,0-1 1,-23 1-1,-91 45 17,-47 46-17,-22 0 1,-23 92 0,23 68-1,0 0 1,46 0-1,22-23 1,-22-68 15,-23-46-31,-24-23 16,-44 0 0,-207-92-1,-46-22 1,275 114-1</inkml:trace>
        </inkml:traceGroup>
      </inkml:traceGroup>
    </inkml:traceGroup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49.6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7A0DAF-5EBF-474D-A539-B24957F3022F}" emma:medium="tactile" emma:mode="ink">
          <msink:context xmlns:msink="http://schemas.microsoft.com/ink/2010/main" type="inkDrawing" rotatedBoundingBox="17497,3756 19153,4415 18578,5857 16923,5197" hotPoints="17236,4370 19150,4415 18244,5748" semanticType="enclosure" shapeName="Triangle"/>
        </emma:interpretation>
      </emma:emma>
    </inkml:annotationXML>
    <inkml:trace contextRef="#ctx0" brushRef="#br0">12160 3709 0,'92'69'16,"45"91"-16,-22 69 0,22-23 31,0 0-15,0-46-1,-45-45 1,-23-70 0,-69-45-1,-92-68 1,-45-115 0,22-46-1,-68 0 1,23-23-1,0 69 1,91 115 0,69 68-1,23-23 17,69-23-32,159 23 15,93 92 16,22-24-31,-46 1 32,-91-46-17,-46 0 1,-91-23 0,-92 23-1,-23 23 1,-69 69-1,1 45 1,-1 46 0,-45 23-1,-23 0 1,68-46 0,1-68-1,22-1 1,23-22-1,23-23 1,115-92 0,68-91-1,-160 137 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00.6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ACC574C-5B5F-424C-86C5-6BFB4DA89BF1}" emma:medium="tactile" emma:mode="ink">
          <msink:context xmlns:msink="http://schemas.microsoft.com/ink/2010/main" type="inkDrawing" rotatedBoundingBox="1731,3941 23106,5828 23083,6088 1708,4201" semanticType="underline" shapeName="Other"/>
        </emma:interpretation>
      </emma:emma>
    </inkml:annotationXML>
    <inkml:trace contextRef="#ctx0" brushRef="#br0">0 0 0,'91'0'15,"47"23"-15,68-23 0,45 0 32,1 0-17,23 23 1,-1-1 0,70 1-1,45 23 1,68-23-1,24 0 1,22 23 0,23-1-1,24 1 1,-1 0 0,69 23-1,-23-24 1,0 24-1,0 0 1,45-1 0,1 1-1,23 0 1,22-1 15,-22 1-15,-24 0-1,1-1 1,-23-22 0,23 23-1,-1-24 1,1 24 0,-23-46-1,-46 23 1,-23-46-1,0 23 1,1-1 0,-47 1-1,23 0 1,-45 23 0,22-23-1,-45 68 1,-46 24-1,-69-24 17,23 1-17,-251-69 1,-93-69 0,-182-160-1,160 206 1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56.5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FD0A5D-5B60-4478-810E-D04587274ADC}" emma:medium="tactile" emma:mode="ink">
          <msink:context xmlns:msink="http://schemas.microsoft.com/ink/2010/main" type="inkDrawing" rotatedBoundingBox="20847,11095 26429,11167 26426,11368 20845,11297" semanticType="strikethrough" shapeName="Other"/>
        </emma:interpretation>
      </emma:emma>
    </inkml:annotationXML>
    <inkml:trace contextRef="#ctx0" brushRef="#br0">0 68 0,'0'23'0,"23"-46"15,23 23-15,45 0 0,69 0 16,23 0-16,69 0 0,-23 23 31,46 0-31,22-23 16,0 0-1,24 23 1,-1-23 0,1 0-1,22 0 1,-23 23 15,1-23-15,-1 23-1,-46-23 1,-22 0 0,-23 0-1,-23 0 1,-23 0-1,-46 0 1,-68 0 0,-23 0-1,-23 0 1,0-23 0,-23 0-1,0-46 1,0 24-1,22 22 1,-22 23 0</inkml:trace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59.2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FA282C-0F4B-4EE6-B658-EB72BCB8772D}" emma:medium="tactile" emma:mode="ink">
          <msink:context xmlns:msink="http://schemas.microsoft.com/ink/2010/main" type="inkDrawing" rotatedBoundingBox="22023,18587 22118,11216 25752,11263 25657,18634" hotPoints="23559,10094 24954,14342 23516,18575 22121,14328" semanticType="enclosure" shapeName="Ellipse"/>
        </emma:interpretation>
      </emma:emma>
    </inkml:annotationXML>
    <inkml:trace contextRef="#ctx0" brushRef="#br0">503 0 0,'0'23'0,"0"0"0,0 0 15,0 0-15,0 45 0,-23 24 0,23 22 16,23 24 0,0 22-1,0 69 1,0 0 0,0 45-1,0 24 1,22 45-1,-22 0 1,-23 0 0,0 46-1,46 23 17,-46 46-1,23 0-31,0-1 15,-23-22 1,0-23 0,23-23-1,0-46 1,-23-45 0,0-70-1,22-45 1,-22-114-1,0-46 1,23-23 0,0-92-1,0-45 1,0-23 0,-23 0 15,0 45-16,0 47-15,0 68 32,23 0-17,0 46 1,0 68 0,-1 23-1,-44-22 1,22-24-1,-46 24 1,0-47 0,-23 1-1,1-23 1,-1-46 0,0 0-1,24-46 16,-47-23-31,1-45 16,-1-23 0,-22-24-1,-1 24 1,47 68 0,45 47-1,46 22 1,22 91-1,70 23 17,22-45-17,0-46 1,-91-46 0,-23-46-1,-23 1 1,-23 22-1,0 23 1,0 23 0,-45 69-1,68 22 1,91-45 0,-91-46-1</inkml:trace>
    <inkml:trace contextRef="#ctx0" brushRef="#br0" timeOffset="8816.7448">618-23 0,'274'0'15,"-68"92"1,-23 22-16,-46 47 16,-68-47-1,-92-23 1,-114-22 15,-69-23-15,-69 0-1,-22-1 1,-23 24 0,91 23-1,137 22 1,138 23 0,389 115 15,205 91-16,-296-137 1,-161-46 0,-137-68-1,-161-46 1,-137-1 0,-114-22-1,23 46 1,-46 0-1,46 22 1,114-22 0,92 68 15,137 0-15,137 24-1,206-24 1,161 46-1,-47-46 1,24-22 0,-69-1-1,-23 23 1,-46-22 0,-46-1-1,-114 1 16,-114-47-31,-69-45 16,-91 0 0,-115-46-1,-115-46 1,-91 47 0,-45-24-1,-47 69 1,47 22-1,91 47 17,91 22-17,138 1 1,114-47 0,91 1-1,161 68 1,160 69-1,-23 69 1,-114-69 0,-183-69-1,-138-22 1,-183-1 0,-114 0-1,-23 24 1,69 159-1,251 1 1,69-298 0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4:54.9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F9525A9-7202-4101-BBF4-5034A3E0DA0F}" emma:medium="tactile" emma:mode="ink">
          <msink:context xmlns:msink="http://schemas.microsoft.com/ink/2010/main" type="writingRegion" rotatedBoundingBox="15726,10404 31761,10016 31799,11613 15765,12001"/>
        </emma:interpretation>
      </emma:emma>
    </inkml:annotationXML>
    <inkml:traceGroup>
      <inkml:annotationXML>
        <emma:emma xmlns:emma="http://www.w3.org/2003/04/emma" version="1.0">
          <emma:interpretation id="{1F3BEDAA-266C-4174-8B09-51A1DEB8D50B}" emma:medium="tactile" emma:mode="ink">
            <msink:context xmlns:msink="http://schemas.microsoft.com/ink/2010/main" type="paragraph" rotatedBoundingBox="15726,10404 31761,10016 31799,11613 15765,120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97AAFB8-8D55-4D1C-92DC-1A2A9A5F9C1A}" emma:medium="tactile" emma:mode="ink">
              <msink:context xmlns:msink="http://schemas.microsoft.com/ink/2010/main" type="line" rotatedBoundingBox="15726,10404 31761,10016 31799,11613 15765,12001"/>
            </emma:interpretation>
          </emma:emma>
        </inkml:annotationXML>
        <inkml:traceGroup>
          <inkml:annotationXML>
            <emma:emma xmlns:emma="http://www.w3.org/2003/04/emma" version="1.0">
              <emma:interpretation id="{8602D476-6EE9-446A-BBD5-1DEFC0FD832A}" emma:medium="tactile" emma:mode="ink">
                <msink:context xmlns:msink="http://schemas.microsoft.com/ink/2010/main" type="inkWord" rotatedBoundingBox="15741,11012 19727,10916 19740,11432 15753,11529"/>
              </emma:interpretation>
              <emma:one-of disjunction-type="recognition" id="oneOf0">
                <emma:interpretation id="interp0" emma:lang="it-IT" emma:confidence="0">
                  <emma:literal>.....</emma:literal>
                </emma:interpretation>
                <emma:interpretation id="interp1" emma:lang="it-IT" emma:confidence="0">
                  <emma:literal>e....</emma:literal>
                </emma:interpretation>
                <emma:interpretation id="interp2" emma:lang="it-IT" emma:confidence="0">
                  <emma:literal>a....</emma:literal>
                </emma:interpretation>
                <emma:interpretation id="interp3" emma:lang="it-IT" emma:confidence="0">
                  <emma:literal>n....</emma:literal>
                </emma:interpretation>
                <emma:interpretation id="interp4" emma:lang="it-IT" emma:confidence="0">
                  <emma:literal>t....</emma:literal>
                </emma:interpretation>
              </emma:one-of>
            </emma:emma>
          </inkml:annotationXML>
          <inkml:trace contextRef="#ctx0" brushRef="#br0">-12592 892 0,'92'-23'0,"45"-22"16,-137 45-16</inkml:trace>
          <inkml:trace contextRef="#ctx0" brushRef="#br0" timeOffset="160.1624">-11745 938 0,'68'23'16,"115"23"-16,46-69 0,-46-23 16,-183 46-1</inkml:trace>
          <inkml:trace contextRef="#ctx0" brushRef="#br0" timeOffset="294.9331">-10487 1098 0,'46'23'16,"160"0"-16,23-69 0,-229 46 15</inkml:trace>
          <inkml:trace contextRef="#ctx0" brushRef="#br0" timeOffset="445.3296">-9251 1190 0,'137'45'0,"69"-90"0,-46 22 15,-160 23 1</inkml:trace>
          <inkml:trace contextRef="#ctx0" brushRef="#br0" timeOffset="741.2394">-8610 1235 0,'0'0'16</inkml:trace>
        </inkml:traceGroup>
        <inkml:traceGroup>
          <inkml:annotationXML>
            <emma:emma xmlns:emma="http://www.w3.org/2003/04/emma" version="1.0">
              <emma:interpretation id="{08F9F4C3-227D-4A90-B352-31CE963DC2A1}" emma:medium="tactile" emma:mode="ink">
                <msink:context xmlns:msink="http://schemas.microsoft.com/ink/2010/main" type="inkWord" rotatedBoundingBox="26658,10140 31761,10016 31799,11613 26697,11737"/>
              </emma:interpretation>
              <emma:one-of disjunction-type="recognition" id="oneOf1">
                <emma:interpretation id="interp5" emma:lang="it-IT" emma:confidence="0">
                  <emma:literal>MALE)</emma:literal>
                </emma:interpretation>
                <emma:interpretation id="interp6" emma:lang="it-IT" emma:confidence="0">
                  <emma:literal>3 A (t)</emma:literal>
                </emma:interpretation>
                <emma:interpretation id="interp7" emma:lang="it-IT" emma:confidence="0">
                  <emma:literal>MA (t)</emma:literal>
                </emma:interpretation>
                <emma:interpretation id="interp8" emma:lang="it-IT" emma:confidence="0">
                  <emma:literal>TACE)</emma:literal>
                </emma:interpretation>
                <emma:interpretation id="interp9" emma:lang="it-IT" emma:confidence="0">
                  <emma:literal>SA (t)</emma:literal>
                </emma:interpretation>
              </emma:one-of>
            </emma:emma>
          </inkml:annotationXML>
          <inkml:trace contextRef="#ctx0" brushRef="#br0" timeOffset="8685.8804">703 0 0,'46'46'0,"-69"-24"0,-46 161 0,-68 69 15,-46 0 1,0-46 0,91-69-1,69-68 1,23-46 0,0-23-1,115-183 1,-115 183-1</inkml:trace>
          <inkml:trace contextRef="#ctx0" brushRef="#br0" timeOffset="2006.913">-1654 892 0,'137'0'0,"24"69"0,113-23 16,-91 22-1,-23 1 1,-45-23 0,-92-23 31,-23-23-47,0 0 0,-46 0 15,-23 0 16,-22 45-31,-24 47 32,47-23-17,68-47 1,0-22 0</inkml:trace>
          <inkml:trace contextRef="#ctx0" brushRef="#br0" timeOffset="9205.4316">360-92 0,'23'23'16,"45"92"-16,1 22 0,23 115 15,-24-24 1,47 1 0,-24-46-1,-22-91 1,-46-46-1,-46-69 1,-137-69 0,-46-45-1,-46 0 1,23 68 0,183 46-1,46 46 1,23-23-1,92 23 1,113 0 0,-44 22-1,-47-22 1,-91-23 0,-69 0-1,-92-23 1,24-45 15,91 68-31</inkml:trace>
          <inkml:trace contextRef="#ctx0" brushRef="#br0" timeOffset="9737.6786">1939 0 0,'-69'68'0,"-45"47"16,-47 22-16,24 23 15,69 23 1,45 0 0,91-22-1,24-24 1,-1-23 0,-22-45-1,-46-46 16,-23-23-15,-23-23 0,23-114-1,0 137-15</inkml:trace>
          <inkml:trace contextRef="#ctx0" brushRef="#br0" timeOffset="10127.342">2236 46 0,'-23'45'0,"-22"93"0,-1 68 16,0 22-1,69-45 1,23-68 0,22-24-1,1 1 1,0-46-1,22-1 1,69-45 0,-45-68-1,-115 68 1</inkml:trace>
          <inkml:trace contextRef="#ctx0" brushRef="#br0" timeOffset="10333.4046">2076 412 0,'114'0'16,"92"45"-16,-23-22 0,-45-91 15,-138 68 17</inkml:trace>
          <inkml:trace contextRef="#ctx0" brushRef="#br0" timeOffset="10627.3612">2740-46 0,'343'160'0,"-160"46"16,-46 23 15,-91 0-31,-92-23 16,-45-23-1,-1-46 1,-45-22 0,91-93-1,46-22 1</inkml:trace>
        </inkml:traceGroup>
      </inkml:traceGroup>
    </inkml:traceGroup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5:01.3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B66E3C9-72D6-48EF-A1F6-ED6E4A787F3D}" emma:medium="tactile" emma:mode="ink">
          <msink:context xmlns:msink="http://schemas.microsoft.com/ink/2010/main" type="writingRegion" rotatedBoundingBox="24324,17231 24988,17231 24988,18581 24324,18581"/>
        </emma:interpretation>
      </emma:emma>
    </inkml:annotationXML>
    <inkml:traceGroup>
      <inkml:annotationXML>
        <emma:emma xmlns:emma="http://www.w3.org/2003/04/emma" version="1.0">
          <emma:interpretation id="{FE1D51AC-3463-4DA7-909D-C3E5464E622C}" emma:medium="tactile" emma:mode="ink">
            <msink:context xmlns:msink="http://schemas.microsoft.com/ink/2010/main" type="paragraph" rotatedBoundingBox="24324,17231 24988,17231 24988,18581 24324,185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F44A34-4A92-4501-B598-20352DDBD853}" emma:medium="tactile" emma:mode="ink">
              <msink:context xmlns:msink="http://schemas.microsoft.com/ink/2010/main" type="line" rotatedBoundingBox="24324,17231 24988,17231 24988,18581 24324,18581"/>
            </emma:interpretation>
          </emma:emma>
        </inkml:annotationXML>
        <inkml:traceGroup>
          <inkml:annotationXML>
            <emma:emma xmlns:emma="http://www.w3.org/2003/04/emma" version="1.0">
              <emma:interpretation id="{5F56CBD7-5079-4855-97EB-0BAFF7BFD4BB}" emma:medium="tactile" emma:mode="ink">
                <msink:context xmlns:msink="http://schemas.microsoft.com/ink/2010/main" type="inkWord" rotatedBoundingBox="24324,17231 24988,17231 24988,18581 24324,18581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[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K</emma:literal>
                </emma:interpretation>
                <emma:interpretation id="interp4" emma:lang="it-IT" emma:confidence="0">
                  <emma:literal>-l</emma:literal>
                </emma:interpretation>
              </emma:one-of>
            </emma:emma>
          </inkml:annotationXML>
          <inkml:trace contextRef="#ctx0" brushRef="#br0">-3942 7048 0,'0'23'0,"0"45"0,0 92 15,0 1-15,-23-1 16,23 23 0,0 0-1,23-23 1,23-46 0,-1-22-1,70-46 1,45-46-1,-23-92 1,-45-22 0,-92 114-1</inkml:trace>
          <inkml:trace contextRef="#ctx0" brushRef="#br0" timeOffset="223.6414">-4011 7208 0,'46'23'0,"91"45"0,46-22 16,-23-46-16,-68-91 15,-92 91 17</inkml:trace>
        </inkml:traceGroup>
      </inkml:traceGroup>
    </inkml:traceGroup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5:29.27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B013148-AE71-4E26-9CB8-79E8DE867328}" emma:medium="tactile" emma:mode="ink">
          <msink:context xmlns:msink="http://schemas.microsoft.com/ink/2010/main" type="writingRegion" rotatedBoundingBox="560,922 31839,1171 31731,14769 452,14520"/>
        </emma:interpretation>
      </emma:emma>
    </inkml:annotationXML>
    <inkml:traceGroup>
      <inkml:annotationXML>
        <emma:emma xmlns:emma="http://www.w3.org/2003/04/emma" version="1.0">
          <emma:interpretation id="{ADFAE0CD-24D5-4420-931C-523DBC036D91}" emma:medium="tactile" emma:mode="ink">
            <msink:context xmlns:msink="http://schemas.microsoft.com/ink/2010/main" type="paragraph" rotatedBoundingBox="559,923 31838,1150 31818,3990 539,37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B0928B-EBEB-467E-9A52-4DCEF170F7D4}" emma:medium="tactile" emma:mode="ink">
              <msink:context xmlns:msink="http://schemas.microsoft.com/ink/2010/main" type="inkBullet" rotatedBoundingBox="559,923 4015,948 3995,3788 539,3763"/>
            </emma:interpretation>
            <emma:one-of disjunction-type="recognition" id="oneOf0">
              <emma:interpretation id="interp0" emma:lang="it-IT" emma:confidence="0">
                <emma:literal>20</emma:literal>
              </emma:interpretation>
              <emma:interpretation id="interp1" emma:lang="it-IT" emma:confidence="0">
                <emma:literal>2o</emma:literal>
              </emma:interpretation>
              <emma:interpretation id="interp2" emma:lang="it-IT" emma:confidence="0">
                <emma:literal>40</emma:literal>
              </emma:interpretation>
              <emma:interpretation id="interp3" emma:lang="it-IT" emma:confidence="0">
                <emma:literal>20o</emma:literal>
              </emma:interpretation>
              <emma:interpretation id="interp4" emma:lang="it-IT" emma:confidence="0">
                <emma:literal>Q</emma:literal>
              </emma:interpretation>
            </emma:one-of>
          </emma:emma>
        </inkml:annotationXML>
        <inkml:trace contextRef="#ctx0" brushRef="#br0">-4943-467 0,'-297'0'16,"45"91"-16,0 47 16,46 68-1,23-1 1,46 24-1,46 46 1,22-1 15,69 1-15,91 0 0,47-47-1,68-22 1,68-22-1,69-70 1,1-68 0,22-23-1,-46-46 1,23-69 0,1 1-1,-70-47 1,-91-22-1,-68-23 1,-47-46 0,-22-45-1,-69-24 1,-45 1 0,-47 22-1,-22 23 16,-69 46-15,-46 46 0,-68 46-1,-23 68 1,-23 92 0,45 68-1,69 46 1,138-45-1,114-115 1</inkml:trace>
        <inkml:trace contextRef="#ctx0" brushRef="#br0" timeOffset="-767.6075">-5515 173 0,'0'-91'0,"160"45"0,46 46 16,23 23-16,-92 23 15,-68 45 1,-92 1 0,-45 68-1,-93 46 1,1-23 31,0 23-47,68-46 0,92-23 15,46-45 1,114-23 15,46-46-15,46-1-1,-69-22 1,-91 0 0,-92-22-1,0 22 1,-69-46 0,0-69-1,46-22 1,23 137-1</inkml:trace>
      </inkml:traceGroup>
      <inkml:traceGroup>
        <inkml:annotationXML>
          <emma:emma xmlns:emma="http://www.w3.org/2003/04/emma" version="1.0">
            <emma:interpretation id="{38244A6F-F900-4C33-BE91-47D4B0C7D94E}" emma:medium="tactile" emma:mode="ink">
              <msink:context xmlns:msink="http://schemas.microsoft.com/ink/2010/main" type="line" rotatedBoundingBox="6983,1454 31835,1635 31821,3563 6969,3383"/>
            </emma:interpretation>
          </emma:emma>
        </inkml:annotationXML>
        <inkml:traceGroup>
          <inkml:annotationXML>
            <emma:emma xmlns:emma="http://www.w3.org/2003/04/emma" version="1.0">
              <emma:interpretation id="{A4739856-3A23-4589-9EA8-77D3FC12950F}" emma:medium="tactile" emma:mode="ink">
                <msink:context xmlns:msink="http://schemas.microsoft.com/ink/2010/main" type="inkWord" rotatedBoundingBox="6983,1454 17554,1531 17540,3459 6969,3383"/>
              </emma:interpretation>
              <emma:one-of disjunction-type="recognition" id="oneOf1">
                <emma:interpretation id="interp5" emma:lang="it-IT" emma:confidence="0">
                  <emma:literal>SHOT</emma:literal>
                </emma:interpretation>
                <emma:interpretation id="interp6" emma:lang="it-IT" emma:confidence="0">
                  <emma:literal>suor</emma:literal>
                </emma:interpretation>
                <emma:interpretation id="interp7" emma:lang="it-IT" emma:confidence="0">
                  <emma:literal>suoi</emma:literal>
                </emma:interpretation>
                <emma:interpretation id="interp8" emma:lang="it-IT" emma:confidence="0">
                  <emma:literal>snot</emma:literal>
                </emma:interpretation>
                <emma:interpretation id="interp9" emma:lang="it-IT" emma:confidence="0">
                  <emma:literal>sHot</emma:literal>
                </emma:interpretation>
              </emma:one-of>
            </emma:emma>
          </inkml:annotationXML>
          <inkml:trace contextRef="#ctx0" brushRef="#br0" timeOffset="4684.7502">6018 1615 0,'69'23'0,"-1"46"16,70 68-16,-1-91 0,-23-1 16,47-22-1,-1-23 16,46-23-15,-23-45 0,-23-47-1,-68-45 1,22-23 0,-91-23-1,-46 0 1,-69 23-1,-45 0 1,-46 46 0,-46 45-1,-22 69 1,-1 69 0,23 46-1,23 68 1,69 46-1,45-23 1,115 23 0,46-46-1,68 0 17,69-45-17,91-70 1,1-45-1,-46-45 1,-92-47 0,-23-22-1,-45-24 1,-92 138 0</inkml:trace>
          <inkml:trace contextRef="#ctx0" brushRef="#br0" timeOffset="5576.386">8535 540 0,'183'-69'0,"23"46"0,46 0 16,45 23-1,24-23 1,-24 23 0,1 46 15,-138-23-16,-137 0 1,-23-23 0,0 0-1,-23 0 1,-69 46 0,92-46-1</inkml:trace>
          <inkml:trace contextRef="#ctx0" brushRef="#br0" timeOffset="5203.3248">9313 425 0,'0'23'0,"23"91"0,-23 47 15,-46-1 1,24 23 0,22 0-1,0-23 1,22 0 0,-22-45-1,-22-47 1,22-22-1,0-46 17,-23-46-32,-46-68 15,0-46 1,69 160 15</inkml:trace>
          <inkml:trace contextRef="#ctx0" brushRef="#br0" timeOffset="2755.9652">1281 36 0,'23'-23'0,"-68"0"15,-24 23-15,-23 23 0,-45 0 0,-23 46 16,-23 22-16,0-22 15,23 45 1,-1-22 0,70-1 15,68-22-31,23 0 16,69-1 15,91-22-31,69 23 31,68-23-15,46 22-1,46 1 1,-23 22 0,-68 24-1,-92-24 1,-115-22-1,-91 0 1,-45 22 0,-116-22-1,-67-23 1,-70-1 0,1-22-1,-24 0 16,47-23-31,45 0 16,69-23 0,68 23-1,46-23 1,46 0 15,69-22-15,45-1-1,92 0 1,-206 46-16</inkml:trace>
          <inkml:trace contextRef="#ctx0" brushRef="#br0" timeOffset="3904.4468">3455 196 0,'23'92'0,"0"68"15,0 69-15,23 0 16,-69 22-1,23-68 17,0 1-32,0-47 15,0-23 1,0-68 0,0-23 15,0-46-16,46-114 1,-46-23 0,22 22-1,-22 24 1,-22 68 0,22 23-1,0 0 1,22 23-1,1 0 1,46 23 0,45 0-1,47 0 1,-24-23 0,-23-23-1,24-46 1,-24-45-1,0-23 1,-68-46 15,0 22-15,-23 24 0,-23 46-1,0 22 1,0 46-1,-23 23 1,0 69 0,0 91-1,0 46 1,46 23 0,0 22-1,0-22 1,0-46-1,0-45 1,0-47 0,-23-68-1,0-23 1,0 0 0,0-23 15,0-114-16,-23 22 1,68 47 0,-45 68-1</inkml:trace>
        </inkml:traceGroup>
        <inkml:traceGroup>
          <inkml:annotationXML>
            <emma:emma xmlns:emma="http://www.w3.org/2003/04/emma" version="1.0">
              <emma:interpretation id="{4DDA8E17-2E48-4F8B-B91F-8EF367E951BB}" emma:medium="tactile" emma:mode="ink">
                <msink:context xmlns:msink="http://schemas.microsoft.com/ink/2010/main" type="inkWord" rotatedBoundingBox="20899,1567 31835,1646 31822,3460 20886,3381"/>
              </emma:interpretation>
              <emma:one-of disjunction-type="recognition" id="oneOf2">
                <emma:interpretation id="interp10" emma:lang="it-IT" emma:confidence="0">
                  <emma:literal>GATHER</emma:literal>
                </emma:interpretation>
                <emma:interpretation id="interp11" emma:lang="it-IT" emma:confidence="0">
                  <emma:literal>GA THER</emma:literal>
                </emma:interpretation>
                <emma:interpretation id="interp12" emma:lang="it-IT" emma:confidence="0">
                  <emma:literal>GATHE R</emma:literal>
                </emma:interpretation>
                <emma:interpretation id="interp13" emma:lang="it-IT" emma:confidence="0">
                  <emma:literal>GATH ER</emma:literal>
                </emma:interpretation>
                <emma:interpretation id="interp14" emma:lang="it-IT" emma:confidence="0">
                  <emma:literal>GA TIMER</emma:literal>
                </emma:interpretation>
              </emma:one-of>
            </emma:emma>
          </inkml:annotationXML>
          <inkml:trace contextRef="#ctx0" brushRef="#br0" timeOffset="7359.6576">15560 151 0,'23'0'15,"-46"-23"-15,-45 0 0,-70 23 0,-22 23 16,-46 22-16,-23 24 0,-22 46 16,22 45-1,46 0 1,68 46 0,47 46-1,68-24 1,91 1 15,69-69-15,69-45-1,46-69 1,45-46 0,-45-23-1,-69-46 1,-92 0-1,-68 1 1,-46-47 0,-69 1-1,-45 22 1,-46 47 0,22-1-1,24 46 1,68 0-1,46 0 17,69 23-32,91 22 31,92-22-31,-23 0 16,-46-23 15,-69 23-16,-91-23 1,-23 0 0,0 0-1,-46 0 1,-45 0 0,45-91-1,69-24 1,-23 115-1</inkml:trace>
          <inkml:trace contextRef="#ctx0" brushRef="#br0" timeOffset="8118.4757">16979 265 0,'23'46'16,"-69"91"-16,-45 69 0,-24 46 16,1 22-1,45-45 1,1-46 15,-1-46-15,23-45-1,46-69 1,0-23 0,46-115-1,45-68 1,1-45-1,-23 22 1,22-23 0,-22 23-1,22 46 1,-22 22 0,-23 93-1,-1 45 1,-22 23-1,23 114 1,0 46 0,0 46-1,22 0 1,24-1 15,22-22-15,-22-46-1,-1-45 1,-68-69 0,-23-46-1,-46 0 1,-91-69 0,-46-23-1,0-22 1,183 114-1</inkml:trace>
          <inkml:trace contextRef="#ctx0" brushRef="#br0" timeOffset="8421.2218">16544 1363 0,'46'0'16,"68"0"-16,47 23 0,-24-23 15,-23 0 1,-45 0 0,-46 0-1,-23-23 1,0 23-1,-23 0 1,-69-23 0,92-22-1,0 45 1</inkml:trace>
          <inkml:trace contextRef="#ctx0" brushRef="#br0" timeOffset="9640.9952">17940 494 0,'23'-23'16,"46"23"-16,68 0 0,69 23 0,46-46 16,-1 23 15,1-23-16,-46 0 1,-46 23 0,-45 23-1,-70 0 1,-22 0 0,-23 23 15,0-24-31,0-44 15,23-24 1,-23 46 0</inkml:trace>
          <inkml:trace contextRef="#ctx0" brushRef="#br0" timeOffset="9222.0338">18718 540 0,'23'22'15,"-46"93"-15,-23 45 0,1 0 16,22 23 0,23-45-1,0 22 17,23-23-17,-23-23 1,0-45-1,22-23 1,-22-46 0,0 0-1,-22-92 1,-24-22 0,0-46-1,46 160 1</inkml:trace>
          <inkml:trace contextRef="#ctx0" brushRef="#br0" timeOffset="9984.7584">20343 494 0,'23'68'0,"0"24"16,-46 91-16,0 23 16,0-23 15,23-23-16,0-45 1,-23-1 0,23-45-1,-23-24 1,-23-22 0,24-114-1,-1-46 1,23 137-1</inkml:trace>
          <inkml:trace contextRef="#ctx0" brushRef="#br0" timeOffset="10540.4438">20137 1203 0,'91'-23'16,"24"23"-16,22 23 0,0-23 0,-22-23 16,-1 0-1,-22 1 1,-1-47 0,-22-23 15,-23 1-16,-1-24 1,1 1 0,-23 45-1,-23 24 1,0 45 0,0 22-1,-23 93 1,0 91-1,0 0 1,46 0 0,-23-23-1,0-46 1,23-23 0,-46-68-1,23-46 1,0-23-1,46-137 1,23-23 0,-69 183 15</inkml:trace>
          <inkml:trace contextRef="#ctx0" brushRef="#br0" timeOffset="10956.4754">22173 540 0,'23'45'0,"-46"70"0,-45 45 15,-69 46 1,114-69-1,23 0 1,68-45 0,47 22 15,68-45-31,46-69 16,-1 46-1,47-46 16,-161-23-15,-91 23 0,-23-23-1,-68-23 1,-47-45 0,115 91-1</inkml:trace>
          <inkml:trace contextRef="#ctx0" brushRef="#br0" timeOffset="11244.5724">21876 1066 0,'92'-23'0,"113"-23"0,1 46 0,-23 0 16,-45 0 15,-47 0-15,-68 0 0,-23-23-1,-160-22 16,160 45-15</inkml:trace>
          <inkml:trace contextRef="#ctx0" brushRef="#br0" timeOffset="11553.178">22311 540 0,'274'-46'0,"-68"69"15,-23-23 1,-68-23 0,-24 23-1,-45 0 1,0 0-1,0-92 17,-46 92-1</inkml:trace>
          <inkml:trace contextRef="#ctx0" brushRef="#br0" timeOffset="12260.2364">23844 494 0,'69'91'0,"-24"70"15,-68 22-15,1 45 16,-1-22 0,0 0-1,23-91 1,23-24-1,-23-68 1,0-23 15,-23-114-15,0-138 15,46 46-15,23 46-16,45 23 31,24-1-15,45 24-1,23 45 1,0 92 0,-46 23-1,-68 45 1,-69 47-1,-69-24 1,-91 1 0,-23-1-1,0-45 1,23-24 0,91 1-1,69-23 16,92 46-15,45-1 0,23 1-1,-23 22-15,-22-22 16,-24-46 0,-68 0 15,-23-23-16,-91-46 1,91 46 0</inkml:trace>
        </inkml:traceGroup>
      </inkml:traceGroup>
    </inkml:traceGroup>
    <inkml:traceGroup>
      <inkml:annotationXML>
        <emma:emma xmlns:emma="http://www.w3.org/2003/04/emma" version="1.0">
          <emma:interpretation id="{69DFEECE-3C6F-4ADD-8412-D10397918BCF}" emma:medium="tactile" emma:mode="ink">
            <msink:context xmlns:msink="http://schemas.microsoft.com/ink/2010/main" type="paragraph" rotatedBoundingBox="676,3746 25536,5057 25428,7114 567,58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1402B1E-1A8A-4588-91ED-E027AEF5EC36}" emma:medium="tactile" emma:mode="ink">
              <msink:context xmlns:msink="http://schemas.microsoft.com/ink/2010/main" type="line" rotatedBoundingBox="676,3746 25536,5057 25428,7114 567,5803"/>
            </emma:interpretation>
          </emma:emma>
        </inkml:annotationXML>
        <inkml:traceGroup>
          <inkml:annotationXML>
            <emma:emma xmlns:emma="http://www.w3.org/2003/04/emma" version="1.0">
              <emma:interpretation id="{AA6D1FF6-A3A8-44BB-A0E8-F90240D24DA1}" emma:medium="tactile" emma:mode="ink">
                <msink:context xmlns:msink="http://schemas.microsoft.com/ink/2010/main" type="inkWord" rotatedBoundingBox="643,4365 8700,4790 8630,6120 573,5695"/>
              </emma:interpretation>
              <emma:one-of disjunction-type="recognition" id="oneOf3">
                <emma:interpretation id="interp15" emma:lang="it-IT" emma:confidence="0">
                  <emma:literal>COMMON</emma:literal>
                </emma:interpretation>
                <emma:interpretation id="interp16" emma:lang="it-IT" emma:confidence="0">
                  <emma:literal>POMONA</emma:literal>
                </emma:interpretation>
                <emma:interpretation id="interp17" emma:lang="it-IT" emma:confidence="0">
                  <emma:literal>coMMON</emma:literal>
                </emma:interpretation>
                <emma:interpretation id="interp18" emma:lang="it-IT" emma:confidence="0">
                  <emma:literal>CORMONS</emma:literal>
                </emma:interpretation>
                <emma:interpretation id="interp19" emma:lang="it-IT" emma:confidence="0">
                  <emma:literal>GOMMONI</emma:literal>
                </emma:interpretation>
              </emma:one-of>
            </emma:emma>
          </inkml:annotationXML>
          <inkml:trace contextRef="#ctx0" brushRef="#br1" timeOffset="42600.2685">-5217 3057 0,'0'-23'0,"0"0"16,-46-23-16,-69 23 0,-22 23 0,-46 23 15,23 46-15,0 45 16,22 1 15,24 45-15,23 23-1,68 23 1,68-46 0,47 0-1,45-68 1,46-69 0,0-23-1,0-69 1,-22-91-1,-24 68 1,-46 1 0,-68 45-1,-46 23 1,23 23 0,0 0-1,23 69 1,0 22-1,46 1 1,22-1 0,92-45-1,46-69 17,23-45-17,-46-24 16,-46-45-31,-91 22 16,-46-22 0,-69-23-1,-91 23 1,-24 45 0,-45 46-1,23 69 1,23 46-1,46 68 1,68 23 0,69 23-1,91-23 17,92-68-32,23-92 31,-229 0-31</inkml:trace>
          <inkml:trace contextRef="#ctx0" brushRef="#br1" timeOffset="43462.6063">-3455 3331 0,'0'92'0,"-23"91"16,0 23-16,23-69 15,23-22 1,-23-70 0,0-22 15,23-114-15,0-115-1,-23 0 1,0 46-1,-23 22 1,23 70 0,0 45-1,0 23 1,23 23 0,45 68-1,1 24 1,22-24 15,-22-22-31,23-46 31,-24-23-31,24-69 16,-1-23 0,-45-22 15,0 45-16,-23 1 1,-23 45 0,0 23-1,0 46 1,0 68 0,0 46-1,23 0 1,-23-22-1,22-47 1,-22-22 0,0-69-1,0-69 1,23-68 0,-23 137-1</inkml:trace>
          <inkml:trace contextRef="#ctx0" brushRef="#br1" timeOffset="44229.2373">-2105 3217 0,'23'91'0,"-1"47"0,-22 45 0,23-23 16,-23-46 15,0-68-31,23-23 32,-23-23-17,-23-160 1,0 23 15,46-47-15,-23 93-1,0 22 1,23 46 0,-23 23-1,46 46 1,23 69-1,-1-24 1,1 1 0,0-69-1,-1-23 1,24-46 0,-24-69-1,1 1 1,-46 22-1,-23 47 1,0 45 0,0 0-1,-23 68 1,23 70 0,23 22 15,23 0-16,0-46 1,-1-22 0,1-46-1,-23-46 1,46-115 0,-1-22-1,-68 137 1</inkml:trace>
          <inkml:trace contextRef="#ctx0" brushRef="#br1" timeOffset="44702.8884">-709 3835 0,'206'160'0,"-69"-69"15,-23-22 1,46-69 0,-45-46-1,-24-22 1,-22-47 0,-46-45 15,-160-92-16,22 115 1,-114 46 0,69 68-1,23 91 1,45 70 0,69 22 15,69 23-16,46 0 1,91-46 0,0-137-1,46-68 1,-229 68 0</inkml:trace>
          <inkml:trace contextRef="#ctx0" brushRef="#br1" timeOffset="45345.4911">664 3400 0,'0'91'0,"-46"93"31,0-1-31,46-46 0,23-46 16,-23-45-1,0-46 1,0-137 15,46-92-15,-1 92-1,-45 45 1,23 46 0,-23 46-1,0 0 1,92 138 0,-1 22-1,47 0 16,-1-45-31,23-47 32,-23-68-17,-22-46-15,-46-45 32,-24-46-32,-68-24 15,1 47 16,-24 0-15,0 68 0,23 23-1,23 0 1,23 46 0,69 46-1,-92-69 1</inkml:trace>
        </inkml:traceGroup>
        <inkml:traceGroup>
          <inkml:annotationXML>
            <emma:emma xmlns:emma="http://www.w3.org/2003/04/emma" version="1.0">
              <emma:interpretation id="{2CE946BE-0FE4-4109-8493-C24F202A4D51}" emma:medium="tactile" emma:mode="ink">
                <msink:context xmlns:msink="http://schemas.microsoft.com/ink/2010/main" type="inkWord" rotatedBoundingBox="16016,4555 25536,5057 25428,7114 15907,6612"/>
              </emma:interpretation>
              <emma:one-of disjunction-type="recognition" id="oneOf4">
                <emma:interpretation id="interp20" emma:lang="it-IT" emma:confidence="0">
                  <emma:literal>csG</emma:literal>
                </emma:interpretation>
                <emma:interpretation id="interp21" emma:lang="it-IT" emma:confidence="0">
                  <emma:literal>Cs G</emma:literal>
                </emma:interpretation>
                <emma:interpretation id="interp22" emma:lang="it-IT" emma:confidence="0">
                  <emma:literal>esco</emma:literal>
                </emma:interpretation>
                <emma:interpretation id="interp23" emma:lang="it-IT" emma:confidence="0">
                  <emma:literal>GSG</emma:literal>
                </emma:interpretation>
                <emma:interpretation id="interp24" emma:lang="it-IT" emma:confidence="0">
                  <emma:literal>eso</emma:literal>
                </emma:interpretation>
              </emma:one-of>
            </emma:emma>
          </inkml:annotationXML>
          <inkml:trace contextRef="#ctx0" brushRef="#br0" timeOffset="53117.274">13775 3469 0,'-160'-138'16,"-160"161"-16,45 46 0,24 45 16,90 1-1,116-1 1,113 23 0,184-22-1,160 45 1,91 23-1,1 23 1,-161-23 0,-160-69-1,-160 24 17,-137 22-17,-138-91 1,-91-47-1,-69 1 1,68 0 0,116 23-1,159-46 1,206-92 0,184-22-1,-321 114 1</inkml:trace>
          <inkml:trace contextRef="#ctx0" brushRef="#br0" timeOffset="53756.947">17299 3560 0,'-68'-46'0,"-184"69"16,-68 115-16,-69 90 16,68 24-1,47 23 48,251 548-63,320-639 31,115-93-15,-23-68-1,-23-69 1,-137-45-1,-160-24 1,-161-68 0,-137 0-1,-45 69 17,91 45-32,114 46 15,92 23 1,114-23-1,252 46 1,46 0 0,0 23-1,-115-23 1,-160 22 0,-137-22-1,-137 46 1,-138-69-1,252 0 1</inkml:trace>
          <inkml:trace contextRef="#ctx0" brushRef="#br0" timeOffset="52520.5713">10755 3537 0,'23'-68'0,"-115"22"15,-159 46-15,-93 68 0,1 47 16,0 22 0,91 46-1,92 23 1,137 23 0,137-23-1,138-23 16,160-23-31,137-68 16,-45-69 15,-138-23-15,-160 0 15,-115-23-31,-68 23 16,-69-69-1,1 0 1,45 69 0</inkml:trace>
        </inkml:traceGroup>
      </inkml:traceGroup>
    </inkml:traceGroup>
    <inkml:traceGroup>
      <inkml:annotationXML>
        <emma:emma xmlns:emma="http://www.w3.org/2003/04/emma" version="1.0">
          <emma:interpretation id="{43316D25-0ADA-4514-A3D4-C4B90524BC5C}" emma:medium="tactile" emma:mode="ink">
            <msink:context xmlns:msink="http://schemas.microsoft.com/ink/2010/main" type="paragraph" rotatedBoundingBox="631,9061 26665,9269 26650,11174 616,109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D7A6D9-418B-4AE3-A4F7-018DE849AE6C}" emma:medium="tactile" emma:mode="ink">
              <msink:context xmlns:msink="http://schemas.microsoft.com/ink/2010/main" type="line" rotatedBoundingBox="631,9061 26665,9269 26650,11174 616,10967">
                <msink:destinationLink direction="with" ref="{1669A7E8-DAFF-480D-9269-AD918356CB7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8862218-A5CB-42C3-BE00-3A0BFF618AD2}" emma:medium="tactile" emma:mode="ink">
                <msink:context xmlns:msink="http://schemas.microsoft.com/ink/2010/main" type="inkWord" rotatedBoundingBox="631,9099 5912,9141 5899,10820 617,10778">
                  <msink:destinationLink direction="with" ref="{074E5EF4-CA55-42DC-AC7B-AD22566FBD2A}"/>
                  <msink:destinationLink direction="with" ref="{4E9592BE-CDFD-41BA-AD4F-48BF78FBB89F}"/>
                  <msink:destinationLink direction="with" ref="{C4AF112B-ADC5-4DD4-9283-814467DE545A}"/>
                </msink:context>
              </emma:interpretation>
              <emma:one-of disjunction-type="recognition" id="oneOf5">
                <emma:interpretation id="interp25" emma:lang="it-IT" emma:confidence="0">
                  <emma:literal>STA</emma:literal>
                </emma:interpretation>
                <emma:interpretation id="interp26" emma:lang="it-IT" emma:confidence="0">
                  <emma:literal>STM</emma:literal>
                </emma:interpretation>
                <emma:interpretation id="interp27" emma:lang="it-IT" emma:confidence="0">
                  <emma:literal>STAR</emma:literal>
                </emma:interpretation>
                <emma:interpretation id="interp28" emma:lang="it-IT" emma:confidence="0">
                  <emma:literal>STT</emma:literal>
                </emma:interpretation>
                <emma:interpretation id="interp29" emma:lang="it-IT" emma:confidence="0">
                  <emma:literal>SIR</emma:literal>
                </emma:interpretation>
              </emma:one-of>
            </emma:emma>
          </inkml:annotationXML>
          <inkml:trace contextRef="#ctx0" brushRef="#br0" timeOffset="80913.2631">-5538 8366 0,'-91'0'16,"-138"68"-16,92-22 15,22 23-15,47-1 32,45-22-17,68 23 1,70-24 0,68 24-1,-23 0 1,-91-1-1,-69-22 1,-92 23 0,-91-1-1,-23 1 1,46-23 0,69-23 15,113-46-31,139-69 31,-161 92-31</inkml:trace>
          <inkml:trace contextRef="#ctx0" brushRef="#br0" timeOffset="81619.345">-5309 8320 0,'160'-46'0,"23"23"0,0 23 16,-68 23-1,-47-23 1,-68 0 0,-22 23-1,-93 0 1,115-23-1</inkml:trace>
          <inkml:trace contextRef="#ctx0" brushRef="#br0" timeOffset="82121.3174">-4783 8915 0,'0'0'0</inkml:trace>
          <inkml:trace contextRef="#ctx0" brushRef="#br0" timeOffset="81373.2417">-4966 8434 0,'46'92'16,"-46"45"-16,-23 23 0,23-45 16,23-47 15,0-22-15,-23-23-1,23-69 1,-46-91 15,23 137-31</inkml:trace>
          <inkml:trace contextRef="#ctx0" brushRef="#br0" timeOffset="81132.9981">-5492 9098 0,'23'68'15,"-23"1"-15,-23-46 0,23-137 16,0 114 0</inkml:trace>
          <inkml:trace contextRef="#ctx0" brushRef="#br0" timeOffset="91236.9017">-2494 7793 0,'23'92'0,"-1"114"0,-22 114 16,23-91-1,0-46 1,-23-91 0,0-47-1,0-22 1,-23-114 0,0-138-1,1-23 1,22 252-1</inkml:trace>
          <inkml:trace contextRef="#ctx0" brushRef="#br0" timeOffset="91677.3484">-2563 7656 0,'69'0'0,"68"46"16,46 23-16,92-1 0,-24-45 16,-22-23-1,-69-46 1,-45 23 0,-92 23 15,-23-22-16,0 44 1,-23 70 0,0 45-1,23 23 1,23 24 0,23-1-1,-24-23 1,-22-46-1,0-22 1,-22-47 0,-70-136-1,92 91 1</inkml:trace>
        </inkml:traceGroup>
        <inkml:traceGroup>
          <inkml:annotationXML>
            <emma:emma xmlns:emma="http://www.w3.org/2003/04/emma" version="1.0">
              <emma:interpretation id="{D9AFCC4F-FC09-411C-AC23-510D19F8B0EF}" emma:medium="tactile" emma:mode="ink">
                <msink:context xmlns:msink="http://schemas.microsoft.com/ink/2010/main" type="inkWord" rotatedBoundingBox="11901,9151 13616,9165 13604,10669 11889,10656"/>
              </emma:interpretation>
              <emma:one-of disjunction-type="recognition" id="oneOf6">
                <emma:interpretation id="interp30" emma:lang="it-IT" emma:confidence="0">
                  <emma:literal>T</emma:literal>
                </emma:interpretation>
                <emma:interpretation id="interp31" emma:lang="it-IT" emma:confidence="0">
                  <emma:literal>n</emma:literal>
                </emma:interpretation>
                <emma:interpretation id="interp32" emma:lang="it-IT" emma:confidence="0">
                  <emma:literal>p</emma:literal>
                </emma:interpretation>
                <emma:interpretation id="interp33" emma:lang="it-IT" emma:confidence="0">
                  <emma:literal>q</emma:literal>
                </emma:interpretation>
                <emma:interpretation id="interp34" emma:lang="it-IT" emma:confidence="0">
                  <emma:literal>M</emma:literal>
                </emma:interpretation>
              </emma:one-of>
            </emma:emma>
          </inkml:annotationXML>
          <inkml:trace contextRef="#ctx0" brushRef="#br1" timeOffset="94065.1354">4920 7977 0,'46'45'15,"45"93"-15,23 90 0,24 47 32,22-46-17,0-69 1,-68-68-1,-24-47 1,-45-113 0,-46-138-1,-91-92 1,114 298 0</inkml:trace>
          <inkml:trace contextRef="#ctx0" brushRef="#br1" timeOffset="94469.4477">5011 7679 0,'92'0'0,"91"23"15,91 23-15,70-1 16,-70-22-1,-45 0 17,-69 0-17,-91 0-15,-92 23 16,-68 68 0,-92 46-1,-1 69 16,47 0-15,91-92 0,1-22-1,22-24 1,23-68 0,68-183-1,-68 160 1</inkml:trace>
        </inkml:traceGroup>
        <inkml:traceGroup>
          <inkml:annotationXML>
            <emma:emma xmlns:emma="http://www.w3.org/2003/04/emma" version="1.0">
              <emma:interpretation id="{50876334-3CD3-4CE7-8235-79845123CE4E}" emma:medium="tactile" emma:mode="ink">
                <msink:context xmlns:msink="http://schemas.microsoft.com/ink/2010/main" type="inkWord" rotatedBoundingBox="18306,9531 20229,9546 20219,10829 18296,10813"/>
              </emma:interpretation>
              <emma:one-of disjunction-type="recognition" id="oneOf7">
                <emma:interpretation id="interp35" emma:lang="it-IT" emma:confidence="0">
                  <emma:literal>n</emma:literal>
                </emma:interpretation>
                <emma:interpretation id="interp36" emma:lang="it-IT" emma:confidence="0">
                  <emma:literal>T</emma:literal>
                </emma:interpretation>
                <emma:interpretation id="interp37" emma:lang="it-IT" emma:confidence="0">
                  <emma:literal>p</emma:literal>
                </emma:interpretation>
                <emma:interpretation id="interp38" emma:lang="it-IT" emma:confidence="0">
                  <emma:literal>P</emma:literal>
                </emma:interpretation>
                <emma:interpretation id="interp39" emma:lang="it-IT" emma:confidence="0">
                  <emma:literal>M</emma:literal>
                </emma:interpretation>
              </emma:one-of>
            </emma:emma>
          </inkml:annotationXML>
          <inkml:trace contextRef="#ctx0" brushRef="#br1" timeOffset="95501.7139">11327 8182 0,'229'-45'0,"23"22"0,45 0 15,23 0 1,-45 23 0,-46 23-1,-69 23 1,-46-1 0,-68 24-1,-46 0 1,-69 22 15,-45 47-31,-23 22 31,22 23-15,24-23 0,68 0-1,23-45 16,91-93-31,-91-22 16</inkml:trace>
          <inkml:trace contextRef="#ctx0" brushRef="#br1" timeOffset="95072.0334">11396 8182 0,'0'23'0,"137"69"0,69 114 16,23 46-1,-46-24 1,-23-45-1,-46-68 1,-68-47 0,-46-113-1,-46-93 1,46 138 0</inkml:trace>
        </inkml:traceGroup>
        <inkml:traceGroup>
          <inkml:annotationXML>
            <emma:emma xmlns:emma="http://www.w3.org/2003/04/emma" version="1.0">
              <emma:interpretation id="{D0870A0E-D302-4612-BCBF-145F969A2FDB}" emma:medium="tactile" emma:mode="ink">
                <msink:context xmlns:msink="http://schemas.microsoft.com/ink/2010/main" type="inkWord" rotatedBoundingBox="24393,9673 26662,9691 26650,11174 24381,11156"/>
              </emma:interpretation>
              <emma:one-of disjunction-type="recognition" id="oneOf8">
                <emma:interpretation id="interp40" emma:lang="it-IT" emma:confidence="0">
                  <emma:literal>D</emma:literal>
                </emma:interpretation>
                <emma:interpretation id="interp41" emma:lang="it-IT" emma:confidence="0">
                  <emma:literal>.</emma:literal>
                </emma:interpretation>
                <emma:interpretation id="interp42" emma:lang="it-IT" emma:confidence="0">
                  <emma:literal>n</emma:literal>
                </emma:interpretation>
                <emma:interpretation id="interp43" emma:lang="it-IT" emma:confidence="0">
                  <emma:literal>+</emma:literal>
                </emma:interpretation>
                <emma:interpretation id="interp44" emma:lang="it-IT" emma:confidence="0">
                  <emma:literal>x</emma:literal>
                </emma:interpretation>
              </emma:one-of>
            </emma:emma>
          </inkml:annotationXML>
          <inkml:trace contextRef="#ctx0" brushRef="#br1" timeOffset="95977.3182">17414 8251 0,'160'183'0,"-23"92"15,1-24 1,45-22-1,23-46 1,0-22 0,-23-70-1,-46-22 1,-91-69 0,-23-46-1,-23 46 1</inkml:trace>
          <inkml:trace contextRef="#ctx0" brushRef="#br1" timeOffset="96409.9519">17917 8274 0,'206'-69'15,"46"138"-15,22 0 0,-22-1 16,-23 1 0,-23 0-1,-46-24 1,-45 1-1,-70 0 1,-22 0 0,-91 22 15,-24 24-15,-45 22-1,45 1 1,1 45 15,22 23-31,69 23 16,0-206-1</inkml:trace>
        </inkml:traceGroup>
      </inkml:traceGroup>
    </inkml:traceGroup>
    <inkml:traceGroup>
      <inkml:annotationXML>
        <emma:emma xmlns:emma="http://www.w3.org/2003/04/emma" version="1.0">
          <emma:interpretation id="{CFB60AD3-3481-4479-BE7E-2834A9817918}" emma:medium="tactile" emma:mode="ink">
            <msink:context xmlns:msink="http://schemas.microsoft.com/ink/2010/main" type="paragraph" rotatedBoundingBox="7684,12148 18909,12920 18765,15006 7541,1423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54414B0-756D-452B-ADA9-A810AC0F6B25}" emma:medium="tactile" emma:mode="ink">
              <msink:context xmlns:msink="http://schemas.microsoft.com/ink/2010/main" type="inkBullet" rotatedBoundingBox="7636,12844 8218,12884 8201,13129 7620,13088"/>
            </emma:interpretation>
            <emma:one-of disjunction-type="recognition" id="oneOf9">
              <emma:interpretation id="interp45" emma:lang="it-IT" emma:confidence="0">
                <emma:literal>-</emma:literal>
              </emma:interpretation>
            </emma:one-of>
          </emma:emma>
        </inkml:annotationXML>
        <inkml:trace contextRef="#ctx0" brushRef="#br2" timeOffset="110357.7532">641 11615 0,'45'0'16,"1"-46"-16,23 23 0,-1-23 0,24 24 16,0-1-16,-1 23 15,-22 0 1,-46 0 15,-46-46-15,23 46-1</inkml:trace>
      </inkml:traceGroup>
      <inkml:traceGroup>
        <inkml:annotationXML>
          <emma:emma xmlns:emma="http://www.w3.org/2003/04/emma" version="1.0">
            <emma:interpretation id="{ADB21B89-DD92-48FE-9EEA-D73D89E8BB5A}" emma:medium="tactile" emma:mode="ink">
              <msink:context xmlns:msink="http://schemas.microsoft.com/ink/2010/main" type="line" rotatedBoundingBox="8323,12192 18909,12920 18765,15006 8180,14277"/>
            </emma:interpretation>
          </emma:emma>
        </inkml:annotationXML>
        <inkml:traceGroup>
          <inkml:annotationXML>
            <emma:emma xmlns:emma="http://www.w3.org/2003/04/emma" version="1.0">
              <emma:interpretation id="{0DB029BC-95EC-4628-9AA6-560F4AB6D388}" emma:medium="tactile" emma:mode="ink">
                <msink:context xmlns:msink="http://schemas.microsoft.com/ink/2010/main" type="inkWord" rotatedBoundingBox="8315,12303 9470,12383 9347,14171 8192,14092"/>
              </emma:interpretation>
              <emma:one-of disjunction-type="recognition" id="oneOf10">
                <emma:interpretation id="interp46" emma:lang="it-IT" emma:confidence="0">
                  <emma:literal>t</emma:literal>
                </emma:interpretation>
                <emma:interpretation id="interp47" emma:lang="it-IT" emma:confidence="0">
                  <emma:literal>r</emma:literal>
                </emma:interpretation>
                <emma:interpretation id="interp48" emma:lang="it-IT" emma:confidence="0">
                  <emma:literal>Ì</emma:literal>
                </emma:interpretation>
                <emma:interpretation id="interp49" emma:lang="it-IT" emma:confidence="0">
                  <emma:literal>Y</emma:literal>
                </emma:interpretation>
                <emma:interpretation id="interp50" emma:lang="it-IT" emma:confidence="0">
                  <emma:literal>T</emma:literal>
                </emma:interpretation>
              </emma:one-of>
            </emma:emma>
          </inkml:annotationXML>
          <inkml:trace contextRef="#ctx0" brushRef="#br2" timeOffset="109737.6122">1442 10837 0,'0'46'0,"0"45"0,22 46 16,1 1 0,0 45-1,0 23 1,0 0-1,-23 0 1,23-46 0,0 23-1,-23-69 1,0-22 0,0-46-1,0-46 16,0 0-15,0 0 0,0 0-1,0 0 1,-23-46 0,0-23-1,23 1 1,0 68-1</inkml:trace>
          <inkml:trace contextRef="#ctx0" brushRef="#br2" timeOffset="111169.3078">1327 10974 0,'69'23'15,"22"0"-15,70 46 0,67 45 0,1 23 16,-46-22-1,-68-24 1,-70-91 15,-45 0-15</inkml:trace>
        </inkml:traceGroup>
        <inkml:traceGroup>
          <inkml:annotationXML>
            <emma:emma xmlns:emma="http://www.w3.org/2003/04/emma" version="1.0">
              <emma:interpretation id="{5A87643A-799E-49BC-8C4E-BC0A90E51425}" emma:medium="tactile" emma:mode="ink">
                <msink:context xmlns:msink="http://schemas.microsoft.com/ink/2010/main" type="inkWord" rotatedBoundingBox="16153,12730 18909,12920 18783,14750 16027,14560">
                  <msink:destinationLink direction="with" ref="{C4AF112B-ADC5-4DD4-9283-814467DE545A}"/>
                  <msink:destinationLink direction="with" ref="{C1259B92-A7E2-4A12-A2F4-46293B667C40}"/>
                </msink:context>
              </emma:interpretation>
              <emma:one-of disjunction-type="recognition" id="oneOf11">
                <emma:interpretation id="interp51" emma:lang="it-IT" emma:confidence="0">
                  <emma:literal>i</emma:literal>
                </emma:interpretation>
                <emma:interpretation id="interp52" emma:lang="it-IT" emma:confidence="0">
                  <emma:literal>"</emma:literal>
                </emma:interpretation>
                <emma:interpretation id="interp53" emma:lang="it-IT" emma:confidence="0">
                  <emma:literal>o</emma:literal>
                </emma:interpretation>
                <emma:interpretation id="interp54" emma:lang="it-IT" emma:confidence="0">
                  <emma:literal>,</emma:literal>
                </emma:interpretation>
                <emma:interpretation id="interp55" emma:lang="it-IT" emma:confidence="0">
                  <emma:literal>a</emma:literal>
                </emma:interpretation>
              </emma:one-of>
            </emma:emma>
          </inkml:annotationXML>
          <inkml:trace contextRef="#ctx0" brushRef="#br2" timeOffset="114805.1896">9107 12233 0,'46'23'0,"-23"-46"15,23 0-15,22-23 0,1-45 0,45-1 16,-22 46-1,68 23-15,0 0 16,-68 23 0,-23-45-1,-69 45 1</inkml:trace>
          <inkml:trace contextRef="#ctx0" brushRef="#br2" timeOffset="114252.434">10046 11317 0,'91'252'0,"-91"-23"15,46 23 1,-23 45-1,0-68 1,-1 23 0,1-46-1,-23-69 1,23-137 0,-23-69-1,0 69 1</inkml:trace>
          <inkml:trace contextRef="#ctx0" brushRef="#br2" timeOffset="115133.3272">10435 11661 0,'297'114'0,"0"0"16,24 24-1,-47-1 1,-22-68-1,-252-69 1</inkml:trace>
          <inkml:trace contextRef="#ctx0" brushRef="#br2" timeOffset="112160.5568">6018 11706 0,'46'69'16,"0"45"-16,-23 47 0,-1 45 15,1 22 1,0 1 0,-23-46-1,0-22 16,0-70-31,23-114 16,-23 23 0</inkml:trace>
          <inkml:trace contextRef="#ctx0" brushRef="#br2" timeOffset="112573.6586">5149 12004 0,'22'23'0,"47"-23"15,23 0-15,68 0 0,46 0 16,-23 23-16,0 0 16,-69-1-1,-68-44 1,-46 22 0</inkml:trace>
          <inkml:trace contextRef="#ctx0" brushRef="#br2" timeOffset="113322.7107">5904 11432 0,'91'23'0,"47"45"0,68 1 16,68 23-16,-45-24 16,-23-22-1,-46-23 1,-160-23 0</inkml:trace>
        </inkml:traceGroup>
      </inkml:traceGroup>
    </inkml:traceGroup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6:17.85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0,'46'46'0,"0"114"0,-23 138 16,-46-1 0,0-91-1,46 23 1,-23-23 0,23-23-1,-23-69 1,23-68-1,-23-46 1,68-137 0,47-92-1,-70-23 1,1-68 0,-23 91 15,-23 23-31,0 92 31,23 45 0,-23 69-31,46 69 16,22 91 0,-22 46-1,-46 23 1,23-1-1,-46-67 1,23-70 0,0-68-1,0-23 1,23-137 0,68-115-1,1 69 1,-46 114-1,-23 46 1,-23 23 0,-23 92-1,-23 183 1,0-138 0,46-137 15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6:18.84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99 0 0,'45'274'16,"-45"115"-1,-45 115 1,-24-138 0,46-91 15,23-69-31,23-92 15,23-68 1,-1-69 0,93-229-1,-1-91 1,-45 68 0,22-22-1,-45 68 1,-1 115-1,-45 91 1,-23 23 0,23 206 15,-46 137-15,-23 46-1,69 0 1,23-229-1,23-91 1,45-92 0,1-160-1,-1-138 1,-68 93 0,-46 67-1,0 139 1,0 22-1,23 45 1,22 253 0,1 22-1,-46-320 17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6:20.08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320 1 0,'-23'46'16,"-92"160"-16,24 137 0,22 46 31,46-45-15,46-116-1,-23-67 1,23-116-1,-23-45 1,0-45 0,92-230-1,45-114 1,23 0 0,-23 114-1,1 24 1,-93 182-1,-22 69 1,-23 23 0,-91 229-1,-24 160 1,24-69 0,114-91-1,22-92 1,24-92-1,-23-68 17,23-68-17,22-115 1,-22-92 0,-46 115-1,-23 114 1,0 46-1,45 23 1,47 160 0,-23 137-1,-92-205 1,23-115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6:46.2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69A7E8-DAFF-480D-9269-AD918356CB75}" emma:medium="tactile" emma:mode="ink">
          <msink:context xmlns:msink="http://schemas.microsoft.com/ink/2010/main" type="inkDrawing" rotatedBoundingBox="2891,10271 25728,10932 25719,11238 2882,10577" semanticType="underline" shapeName="Other">
            <msink:sourceLink direction="with" ref="{07D7A6D9-418B-4AE3-A4F7-018DE849AE6C}"/>
            <msink:destinationLink direction="with" ref="{C4459116-70A7-4334-8D13-914520F5D20B}"/>
            <msink:destinationLink direction="with" ref="{C1259B92-A7E2-4A12-A2F4-46293B667C40}"/>
          </msink:context>
        </emma:interpretation>
      </emma:emma>
    </inkml:annotationXML>
    <inkml:trace contextRef="#ctx0" brushRef="#br0">0 47 0,'23'-23'0,"23"23"15,22 0-15,47 0 0,22-23 0,46 46 16,46-23-1,23 0 1,45 0 0,46-46-1,23 69 1,0-23 0,46 0-1,0 23 32,23-23-47,46 0 16,-1 0-1,1-23 1,-1 23 0,24 0-1,-1 0 1,23 23-1,24-23 1,-24 0 0,0 23-1,23-23 1,-22 23 0,22-23-1,-23 0 32,23 23-47,1-23 0,-1 45 16,-23-22-1,23 0 1,-45 23 0,45-23 15,-23 0-16,23-1 1,-22 1 0,-1 23-1,-46-69 1,24 46 0,-1 0-1,-22 23 1,-23-23-1,-1 0 1,-45-23 15,0 22-31,-46 1 16,0-23 0,-45 23-1,-24 0 1,-22 23-1,-47 0 1,-22-23 0,-45-1 15,-70-22-15,-68 0-1,-46 0 16,-114-45-31,137 45 16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6:48.1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B7DFF0-D98A-4B50-A468-B87353457763}" emma:medium="tactile" emma:mode="ink">
          <msink:context xmlns:msink="http://schemas.microsoft.com/ink/2010/main" type="inkDrawing" rotatedBoundingBox="3602,14089 26524,15135 26511,15423 3589,14376" shapeName="Other">
            <msink:destinationLink direction="with" ref="{074E5EF4-CA55-42DC-AC7B-AD22566FBD2A}"/>
            <msink:destinationLink direction="with" ref="{4E9592BE-CDFD-41BA-AD4F-48BF78FBB89F}"/>
            <msink:destinationLink direction="with" ref="{C4459116-70A7-4334-8D13-914520F5D20B}"/>
          </msink:context>
        </emma:interpretation>
      </emma:emma>
    </inkml:annotationXML>
    <inkml:trace contextRef="#ctx0" brushRef="#br0">0 36 0,'-23'0'0,"69"22"32,457-44-32,-274 22 0,0 0 15,23 0 1,68 0 0,1-23-1,45 23 1,0-46-1,0 46 1,69 23 0,22-23 15,1 23-15,45 0-1,-22-1 1,45 24-1,1 0 1,-1 0 0,0 0-1,23-1 1,1 1 0,-1 23-1,23-24 1,-23-22-1,0 23 1,0 0 0,-22 0-1,22-23 1,-46 22 0,-45-68-1,68 46 1,-45-23-1,-1 23 17,1 0-17,-23-23 1,-1 23 0,1-23-1,0 23 1,22 23-1,-22-24 1,-46-44 0,22 67-1,1-22 1,-23 0 0,23 0-1,-69-46 1,23 23-1,-46 23 1,-22-23 0,-24 23-1,-45-46 1,-23 23 0,-69 0-1,0 0 16,-46 0-15,-45 0 0,-46 0 15,-46-23-31,-68 0 16,-24-23-1,115 46 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03.7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11716E-0808-4B83-8590-F650D73F1BAD}" emma:medium="tactile" emma:mode="ink">
          <msink:context xmlns:msink="http://schemas.microsoft.com/ink/2010/main" type="inkDrawing" rotatedBoundingBox="11421,3674 13111,2635 13924,3957 12234,4996" hotPoints="-2147483648,-2147483648 13538,3474 12241,5173" semanticType="enclosure" shapeName="IsoscelesTriangle">
            <msink:destinationLink direction="with" ref="{C509AE04-9D0D-435A-B4BD-4BC6DBCAEDDF}"/>
          </msink:context>
        </emma:interpretation>
      </emma:emma>
    </inkml:annotationXML>
    <inkml:trace contextRef="#ctx0" brushRef="#br0">92 0 0,'46'138'0,"22"136"16,1 70 0,-23 22 15,0-115-16,-1-136 1,-22-92 0,-23-46-1,-23-137 1,-22-115 0,-47-45-1,-45 68 1,91 115-1,-23-23 1,46 91 0,46 46-1,69 0 1,182 23 0,115 23-1,0 0 1,-68-46-1,-92-23 1,-115 46 15,-91 0-15,-46 0 0,-46 92-1,-68 68 1,-23 46-1,-23 68 1,0-45 0,23-69-1,45-45 1,24-1 0,68-68-1,23-46 1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09.40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74E5EF4-CA55-42DC-AC7B-AD22566FBD2A}" emma:medium="tactile" emma:mode="ink">
          <msink:context xmlns:msink="http://schemas.microsoft.com/ink/2010/main" type="inkDrawing" rotatedBoundingBox="5102,10365 8946,14233 8864,14315 5020,10447" semanticType="callout" shapeName="Other">
            <msink:sourceLink direction="with" ref="{B4B7DFF0-D98A-4B50-A468-B87353457763}"/>
            <msink:sourceLink direction="with" ref="{98862218-A5CB-42C3-BE00-3A0BFF618AD2}"/>
          </msink:context>
        </emma:interpretation>
      </emma:emma>
    </inkml:annotationXML>
    <inkml:trace contextRef="#ctx0" brushRef="#br0">0 0 0,'0'23'0,"23"0"0,0 0 15,0 0-15,-1 0 0,24 23 0,0-23 16,23 45-16,-1 1 15,47 22 1,-1 1 0,1 22-1,22 24 1,23-1 0,0 23-1,23 23 16,0 0-31,0 23 16,23 0 0,-23 0-1,0 0 1,0-23 15,1 23-15,21-23-1,-44 0 1,-1 0 0,-23-45-1,0-1 1,-22-46 0,-24 1-1,-22-23 1,-23-24-1,-23-22 1,0 0 0,-1 0-1,1 0 1,0 0 0,-23-23-1,-23-69 1,-22-68-1,45 137 1</inkml:trace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10.41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7C7DBD0-487B-4234-92CD-35B62BEF0BAC}" emma:medium="tactile" emma:mode="ink">
          <msink:context xmlns:msink="http://schemas.microsoft.com/ink/2010/main" type="inkDrawing" rotatedBoundingBox="8603,14140 12312,10504 12359,10552 8650,14188" semanticType="callout" shapeName="Other"/>
        </emma:interpretation>
      </emma:emma>
    </inkml:annotationXML>
    <inkml:trace contextRef="#ctx0" brushRef="#br0">3739 0 0,'-45'23'16,"-24"45"-16,-23 1 15,1 45-15,-23 1 16,-24 22 0,-22 1-1,0 45 1,-23 0 0,-23 23-1,0 0 1,-23-1-1,23 1 1,-23 0 0,23 23-1,-22-23 1,22 0 0,0 0-1,45-46 1,1 0 15,23-22-31,45-47 16,1 1-1,45-46 1,23-24 0,0-22 15,1 0-16,67-91 1,-45 91-16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11.74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E9592BE-CDFD-41BA-AD4F-48BF78FBB89F}" emma:medium="tactile" emma:mode="ink">
          <msink:context xmlns:msink="http://schemas.microsoft.com/ink/2010/main" type="inkDrawing" rotatedBoundingBox="5085,10057 13420,14257 13272,14552 4936,10353" semanticType="callout" shapeName="Other">
            <msink:sourceLink direction="with" ref="{B4B7DFF0-D98A-4B50-A468-B87353457763}"/>
            <msink:sourceLink direction="with" ref="{98862218-A5CB-42C3-BE00-3A0BFF618AD2}"/>
          </msink:context>
        </emma:interpretation>
      </emma:emma>
    </inkml:annotationXML>
    <inkml:trace contextRef="#ctx0" brushRef="#br0">0 0 0,'46'23'0,"23"-23"16,-23 23-16,-1-23 0,24 23 0,22 22 16,1 1-16,45 0 15,1 0 17,22-1-17,0 24 1,23 0-1,23 22 1,46-22 0,-1 22-1,1 24 1,-23-1 0,23-22-1,-1 22 1,1 24-1,0-1 1,22-23 0,-22 24-1,-23-24 1,46 23 0,-24 1-1,24-1 1,-1 0-1,-45 0 1,23 24 0,0-24-1,-1 0 17,1 23-17,-23-22 1,0-24-1,-46 1 1,23-24 0,0 46-1,-23-45 1,-23 22 0,-23-22-1,-22-1 1,-24 1-1,-45-46 1,-23-23 15,0-1-31,-23-44 16,23-70 0,0-68-1,-23 160 1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14.23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4AF112B-ADC5-4DD4-9283-814467DE545A}" emma:medium="tactile" emma:mode="ink">
          <msink:context xmlns:msink="http://schemas.microsoft.com/ink/2010/main" type="inkDrawing" rotatedBoundingBox="5624,9973 17747,14323 17614,14693 5492,10343" semanticType="callout" shapeName="Other">
            <msink:sourceLink direction="with" ref="{98862218-A5CB-42C3-BE00-3A0BFF618AD2}"/>
            <msink:sourceLink direction="with" ref="{5A87643A-799E-49BC-8C4E-BC0A90E51425}"/>
          </msink:context>
        </emma:interpretation>
      </emma:emma>
    </inkml:annotationXML>
    <inkml:trace contextRef="#ctx0" brushRef="#br0">0 0 0,'-45'0'0,"136"0"15,1 46-15,45-23 0,23 22 0,46 1 16,0 0 0,23 23-1,23-1 1,22 1-1,46-1 1,1 24 0,22 22 15,0-22-15,1 45-1,-24-45 1,0 22-1,24 24 1,-24-24 0,0 0-1,-22 1 1,22-1 0,23 1-1,-22 22 1,22-23-1,-46 1 1,24-1 0,-24 1-1,24-1 1,-24 0 0,1 1-1,-1-1 1,-45-22 15,-23-24-15,-1 24-1,24-1 1,23 1 0,-24 0-1,-22-1 1,0 23-1,0 1 1,-23-24 0,-23 1-1,-46-23 1,1-1 0,-47 1-1,1-46 1,-47 23-1,-22-46 17,0 22-17,0-22 17,23 0-32,0 0 15,22-22 1,1 22 15,-1 22-31,-22-22 16,-46-22-1,23-70 1,-23-45 0,0 137-1</inkml:trace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12.75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4459116-70A7-4334-8D13-914520F5D20B}" emma:medium="tactile" emma:mode="ink">
          <msink:context xmlns:msink="http://schemas.microsoft.com/ink/2010/main" type="inkDrawing" rotatedBoundingBox="13369,14309 18987,10575 19083,10719 13465,14454" semanticType="callout" shapeName="Other">
            <msink:sourceLink direction="with" ref="{B4B7DFF0-D98A-4B50-A468-B87353457763}"/>
            <msink:sourceLink direction="with" ref="{1669A7E8-DAFF-480D-9269-AD918356CB75}"/>
          </msink:context>
        </emma:interpretation>
      </emma:emma>
    </inkml:annotationXML>
    <inkml:trace contextRef="#ctx0" brushRef="#br0">5652 0 0,'-46'23'0,"-45"23"15,-1 0-15,-45 22 0,-23 24 16,-23 22 31,-23 1-47,-23 45 0,23-23 16,-46 23-1,1 0 1,-24 24-1,0-1 17,1 0-17,22 0 1,-22-23 0,-1 0-1,23 0 1,23-22-1,1 22 1,22-23 0,0 23-1,0-45 17,46 22-32,22-23 15,24-22 1,22-1-1,1-22 1,45 23 0,0-47 15,0 1-31,-22-23 16,22-137-1,46 114 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15.16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1259B92-A7E2-4A12-A2F4-46293B667C40}" emma:medium="tactile" emma:mode="ink">
          <msink:context xmlns:msink="http://schemas.microsoft.com/ink/2010/main" type="inkDrawing" rotatedBoundingBox="17554,14421 25069,10778 25141,10927 17627,14570" semanticType="callout" shapeName="Other">
            <msink:sourceLink direction="with" ref="{1669A7E8-DAFF-480D-9269-AD918356CB75}"/>
            <msink:sourceLink direction="with" ref="{5A87643A-799E-49BC-8C4E-BC0A90E51425}"/>
          </msink:context>
        </emma:interpretation>
      </emma:emma>
    </inkml:annotationXML>
    <inkml:trace contextRef="#ctx0" brushRef="#br0">7505 0 0,'-91'46'0,"-47"0"0,-22 23 15,-23 22 1,-46 24 0,-22-1-1,-1 46 1,-46 23 0,-45-23 30,-23 23-46,-23 0 16,-23 23-16,0-23 16,-45 23 15,22-23-15,-69 23-1,47 0 1,45-23-1,46 1 1,45-24 0,47 0-1,68-46 1,68 1 0,47-47-1,22 1 1,-22 0-1,-69-69 1,160 0 0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36.82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412 251 0,'0'-22'0,"-46"-24"16,1-23-16,-24 46 0,0 0 15,-22 1 1,45 44 0,0 1-1,23 46 1,69 22 0,46 24-1,68-24 16,-23-45-15,0-23 0,-68-46-1,-23-45 1,-23-24 0,-69-45-1,-23 22 1,-22 47-1,45 45 1,0 23 0,23 46-1,23 45 1,46 1 0,23-24-1,-1-45 1,-45-92-1,-46-22 1,0-46 15,23 137-31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37.96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389 114 0,'46'0'0,"-92"-46"0,-68 23 16,-1 23-16,-22-23 0,114 23 15,23 23 1,23 0-1,114 46 1,24-23 0,-47-23-1,-45-23 1,-24 0 0,-45-46 15,-45-23-31,-24 0 15,-23 47 1,1 22 0,45 45-1,23 47 1,69 22 15,46 1-15,45-47-1,-69-45 1,-22-23 0,0-91-1,-69-24 17,-23 1-32,1 45 15,-24 23 1,23 46-1,23 46 1,23 69 0,69 45-1,91-69 1,-160-91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7:38.96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45 179 0,'46'0'0,"-92"46"0,46 0 16,23 22-16,46 1 0,22-23 16,1-46-1,-24-23 1,-22-46 93,-298-343-109,138 435 0,45 46 16,47 22-1,67 1 17,70-1-17,-1 1 1,-22-92 0,-24-46-1,-45-45 1,-69-24-1,-22 24 1,-24 45 0,-22 69-1,22 137 1,92-160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9:59.4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1708C3-668E-4167-83D9-2E89D84A3740}" emma:medium="tactile" emma:mode="ink">
          <msink:context xmlns:msink="http://schemas.microsoft.com/ink/2010/main" type="inkDrawing" rotatedBoundingBox="2022,4012 29672,5036 29655,5474 2006,4450" semanticType="underline" shapeName="Other">
            <msink:destinationLink direction="to" ref="{F3872532-BAED-4506-BD14-13AD23CB1820}"/>
          </msink:context>
        </emma:interpretation>
      </emma:emma>
    </inkml:annotationXML>
    <inkml:trace contextRef="#ctx0" brushRef="#br0">0 0 0,'69'-23'0,"45"46"0,47 0 16,45 0-16,68 0 16,47 0-1,45-1 1,68 1 0,47 0-1,45-23 1,46 23-1,0-23 1,23 0 15,23-23-31,23 46 16,-23-23 0,45 23 15,1 0-16,0 0 1,-1-23 0,1 23-1,-1-1 1,1-22 0,45 23-1,-45 0 1,22-23-1,-45 0 1,0 23 0,0-23-1,-1 0 1,24 23 0,-23 0-1,-46 0 1,0-23-1,22 0 1,1 23 0,-23 0-1,0 45 17,-46-22-17,-22 0 1,-1-1-1,-23 1 1,-22 23 0,-23-46-1,-24 0 1,-22 0 0,-46-1-1,23 1 1,-45 23-1,-1-23 1,-46 23 0,-22-1-1,-23-22 1,-24 23 0,-22-23-1,-68 0 1,-47-23-1,-22 0 17,-69 0-17,-92-23 1,92 23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06.26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509AE04-9D0D-435A-B4BD-4BC6DBCAEDDF}" emma:medium="tactile" emma:mode="ink">
          <msink:context xmlns:msink="http://schemas.microsoft.com/ink/2010/main" type="inkDrawing" rotatedBoundingBox="12184,2131 21802,3035 21699,4130 12082,3226" semanticType="underline" shapeName="Other">
            <msink:sourceLink direction="with" ref="{AF11716E-0808-4B83-8590-F650D73F1BAD}"/>
            <msink:sourceLink direction="with" ref="{552835A9-2718-4692-A1BA-9F99EF5FBC9A}"/>
          </msink:context>
        </emma:interpretation>
      </emma:emma>
    </inkml:annotationXML>
    <inkml:trace contextRef="#ctx0" brushRef="#br0">0 927 0,'68'-68'0,"24"-24"0,22 1 15,24-47 1,22 24 0,46 0-1,23 22 1,22 0 0,24 24-1,-23 22 1,-23 46 15,-24 69-31,1 22 31,-23 69-31,1 23 16,-24 1 15,46-24-15,0-46-1,0-68 1,0-46 0,-1-46-1,-21-68 1,-47-24 0,-46 24-1,-45 22 1,0 47-1,-46 45 1,0 0 0,0 68 15,23 47-31,45 45 16,47-46-1,-1-45 1,46-23-1,1-46 17,-1-23-17,0 0 1,0-46 0,-23 24-1,24-24 1,-1 0-1,23 24 1,23-1 0,46 23-1,45 23 1,23 23 0,92 0-1,-46 45 1,23 47-1,-45-1 1,-24 23 0,-68 47-1,-69 21 1,-137-44 0,-92-24 15,-69-137-16,115 0-15</inkml:trace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03.2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9F3BF75-119F-4BB2-8C7B-80EF70386636}" emma:medium="tactile" emma:mode="ink">
          <msink:context xmlns:msink="http://schemas.microsoft.com/ink/2010/main" type="inkDrawing" rotatedBoundingBox="2109,7474 28944,8075 28880,10910 2046,10309" shapeName="Other"/>
        </emma:interpretation>
      </emma:emma>
    </inkml:annotationXML>
    <inkml:trace contextRef="#ctx0" brushRef="#br0">0 185 0,'46'0'0,"22"-23"0,47 23 0,-1-23 16,46-69-16,23 69 15,23 23 1,0-23 0,46 23-1,23 23 1,-1-23 0,1 23-1,-24 23 1,24 23-1,-46 22 1,23 24 15,-1-1-31,1 46 32,0 0-32,22 1 15,-22-1 1,0 0-1,-1 23 1,1 0 15,23 0-15,22 0 0,-22-23-1,22 1 1,1-1-1,22 0 1,23-46 0,-22-22-1,-1-1 1,-22-68 0,22 0-1,-23-46 1,70 0-1,-47-45 1,-23-1 0,24 0-1,-47 1 1,47-24 0,-1 1-1,-45 22 16,22 23-15,-45 23 0,22 1-1,-45 22 1,0 45 0,-23 24-1,-23 0 1,23-1-1,46 24 1,0-46 0,-1 22-1,1-45 1,0-23 0,-1 0-1,-22-23 1,0-23-1,-23 1 1,-46-1 0,23 0-1,0 0 17,0-22-17,0 45 1,92-46-1,-115 23 1,23-22 0,0-1-1,0-45 1,23-1 0,23 1-1,-23-1 1,0-22 15,23 0-15,23 0-1,-1-1 1,1 24 0,0-1-1,-23 1 1,22 22-1,1 24 1,0-1 0,-24 23-1,1-45 1,0 91 0,-23 0-1,0 46 1,23 22-1,-23 24 1,-23-1 0,46 24 15,-23 22-15,22 0-1,1-22 1,23 22-1,-23-45 1,23-1 0,22-22-1,24-1 1,-1-45 0,1-23-1,22-45 1,-45-1-1,22-23 1,-45 1 0,-1 22-1,-22 0 1,-46 23 0,-68 0-1,-92 46 1,-23 0-1,0-23 1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08.74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3B6098-3023-4DAD-91EF-A84A620BB43F}" emma:medium="tactile" emma:mode="ink">
          <msink:context xmlns:msink="http://schemas.microsoft.com/ink/2010/main" type="inkDrawing" rotatedBoundingBox="2236,13216 30307,12448 30385,15320 2314,16087" semanticType="verticalRange" shapeName="Other">
            <msink:destinationLink direction="with" ref="{168B5538-C964-4EC1-AF08-DA563BDCC7A0}"/>
            <msink:destinationLink direction="with" ref="{019F962C-6853-4C58-A7A0-CB0374CE8048}"/>
            <msink:destinationLink direction="with" ref="{416079B5-64F1-47F5-98DB-6C3E41A48453}"/>
          </msink:context>
        </emma:interpretation>
      </emma:emma>
    </inkml:annotationXML>
    <inkml:trace contextRef="#ctx0" brushRef="#br0">0 605 0,'46'23'0,"-23"-23"0,45 0 15,1 0-15,46 0 0,22-23 0,23 23 16,46 0 0,23 0-1,0 0 1,22 0 0,-22-23-1,46 0 1,-1 0-1,-45-22 1,-23 22 0,0 0 15,23-23-15,-23-22-1,23 45 1,-23 0-1,-46 46 1,23 0 0,-23 45-1,0 1 1,0 22 0,23 1-1,-22 22 1,22 24-1,0-1 1,0-23 15,23 24-31,23-24 32,-1 23-32,1-22 15,23-1 1,23 1-1,-47-24 1,24 1 15,0-1-15,-23 1 0,91 45-1,-114-45 1,-23-1-1,46 23 17,-23-22-32,23-23 31,-1-1-31,1-22 31,-23-23-15,0-23-1,0-23 1,0-23 0,0 1-1,23-47 1,-23 0 0,23-22-1,-1 23 1,-22 22-1,0-23 1,23 24 0,-23-1-1,0 46 17,-23 0-32,23 0 15,-23 23 1,-23 0-1,1-22 1,-24 22 15,0 0-15,23-23 0,0-23-1,1-23 1,-47-45-1,46 22 1,0-22 0,1-1-1,-1-22 1,0-69 0,23 69-1,-23-23 1,0 22-1,1-22 1,-1 46 0,0-1-1,0 47 1,0 22 0,23 23-1,-22 69 1,44 23 15,-44 22-15,22 46-1,-23 24 1,23-1 0,23 23-1,-23 0 1,23 0-1,0 0 1,0-23 0,23 0-1,-23-45 1,0-24 0,22-22-1,-67-69 1,22 0-1,23-46 1,-46-22 15,0-24-15,0-91 0,0 0-1,0-46 1,-22 0-1,22-22 1,-46 22 0,24 0-1,-1 92 1,-23-1 0,24 24-1,22 45 1,-23 23-1,46 46 1,-23 23 0,46 23-1,-23-23 1,-22 0 0,-24 0-1,0-23 1,-22 0-1,-1-23 17,0 0-17,1 23 1,22 23 0,0-23-1,24 23 1,-1 22-1,46 1 1,-46 0 0,0 23-1,23-24 1,-23 24 0,0 0-1,24 22 16,-1 1-31,-23-24 16,23-22 0,-23-23-1,23-23 1,0-46 0,0-22-1,23-47 1,-23-22 15,0 45-15,-23 1-1,-22 22 1,-1 1 0,-23-1-1,-114 69 1</inkml:trace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27.03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69 47 0,'0'45'0,"-23"93"0,0-1 16,23-23 0,0-45-1,0 0 1,0-47-1,0-22 1,0 0 0,23-91-1,0-23 1,-23 22 0,0 0-1,-23 24 1,0-1 15,0 23-31,23 46 16,23 0 15,69 0-15,45 23-1,0-23 1,-22 0-1,-1-23 1,-68 23 0,-23-22-1,-23 22 1,-46-46 0,-23 46-1,1 0 1,-1 23 15,23 22-31,1 47 16,68-1 15,-23 1-31,45 0 16,-22-47-1,-23-22 1,23 0-1,-23-23 1,-23-46 15,-23-45-15,24 22 0,-1 23 15,23 23-31,0 23 15,0 23 1,0 46 0,23 23-1,-23-1 1,22-22 0,1-46-1,-23-92 1,46-91-1,-46 160 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29.27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72 1 0,'68'0'0,"24"0"0,68 23 16,46 0 0,0-23-16,0 0 15,23 23 1,-46-23-1,0 23 1,-69 0 0,-91-23-1,-69 0 1,-68 23 0,-46-23-1,-92 22 16,0 1-15,0 23 0,24 0-1,45 22 1,91-22 0,23 0-1,47 0 1,44-23-1,93 22 1,45-22 0,69 0-1,45 0 1,-22 0 0,-46 0-1,-23-23 1,-46 23-1,-91 0 1,-46-23 0,-91 0 15,-92-23-31,-46 23 31,-23 0-15,0-23-1,46 46 1,69-23 0,46 0-1,91 0 1,0 0 0,68 0-1,92 23 1,92-23 15,0 22-31,-23-22 16,-46 0-1,-46 0 1,-45-22 0,-92-1-1,-92-46 1,-91 0-1,-46 24 1,-23-1 15,-45 23-15,22 0 0,92 23-1,69 0 1,91 0-1,69 0 1,91-23 0,69 0-1,23 23 1,-69 0 0,-91 0-1,-69 0 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31.6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719EFD-8DF6-475B-849C-5D778432F2E7}" emma:medium="tactile" emma:mode="ink">
          <msink:context xmlns:msink="http://schemas.microsoft.com/ink/2010/main" type="inkDrawing" rotatedBoundingBox="1934,4102 2782,7162 2674,7192 1826,4132" semanticType="callout" shapeName="Other">
            <msink:sourceLink direction="with" ref="{564CDE0E-58BE-4289-A9C9-8F04BF89E2EC}"/>
            <msink:sourceLink direction="with" ref="{CF794D65-1CC0-46DF-9B2C-0B40E581CF59}"/>
          </msink:context>
        </emma:interpretation>
      </emma:emma>
    </inkml:annotationXML>
    <inkml:trace contextRef="#ctx0" brushRef="#br0">0 0 0,'23'-23'16,"0"46"-16,0 45 0,-23 47 0,23 22 15,22 46-15,1 0 16,0 0 15,0 23-15,22 23 0,1 0-1,0-23 1,-24 0-1,1 0 17,23 0-32,0-23 15,-24 0 1,1-46 0,-23-45-1,0-24 1,-23-68-1,0 23 1,0-23 0,0-23-1,0-114 17,0-23-32,0 160 15</inkml:trace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32.1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9316F2-7F2B-4539-BA6E-C9AA6E85038B}" emma:medium="tactile" emma:mode="ink">
          <msink:context xmlns:msink="http://schemas.microsoft.com/ink/2010/main" type="inkDrawing" rotatedBoundingBox="3811,3769 4337,7237 2332,7541 1806,4073" semanticType="callout" shapeName="Other">
            <msink:sourceLink direction="from" ref="{564CDE0E-58BE-4289-A9C9-8F04BF89E2EC}"/>
            <msink:sourceLink direction="to" ref="{D856DBF4-4556-4CE4-A292-ABCC5D0CB94C}"/>
          </msink:context>
        </emma:interpretation>
      </emma:emma>
    </inkml:annotationXML>
    <inkml:trace contextRef="#ctx0" brushRef="#br0">687 0 0,'0'92'0,"-23"68"16,-23 23-16,1 46 16,-1 0-1,-23 22 17,23 24-17,-45-1-15,22 1 31,1-46-15,-1-23 0,23-46-1,23-68 1,23-24 0,0-68-1,46-114 1,-23-69-1,-23 183 17</inkml:trace>
    <inkml:trace contextRef="#ctx0" brushRef="#br0" timeOffset="1076.2132">1351 183 0,'-46'92'0,"23"68"0,-23 69 16,0 22 0,24 24-1,-24-23 1,-23-1 0,1 24-1,-24-23 16,0-1-31,47-67 16,22-47 0,23-91-1,46-92 1,-24-137 0,-44-23-1,22 206 1</inkml:trace>
    <inkml:trace contextRef="#ctx0" brushRef="#br0" timeOffset="572.2876">-755-183 0,'69'92'0,"45"68"31,1 23-31,-1 0 0,1 23 16,-1 23-1,23-1 1,1 70-1,-24-23 1,-22 22 0,22-22 15,1-47-15,-24-22-1,-22-45 1,22-24 15,-45-46-31,-23-45 16,-23-46-1,0 0 1,-46-91 0,46-92-1,0 183 1</inkml:trace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33.8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B75DC8-4EE0-4C37-A681-BFC7F387DA68}" emma:medium="tactile" emma:mode="ink">
          <msink:context xmlns:msink="http://schemas.microsoft.com/ink/2010/main" type="inkDrawing" rotatedBoundingBox="1715,3814 4494,7220 4369,7322 1591,3916" semanticType="callout" shapeName="Other">
            <msink:sourceLink direction="with" ref="{564CDE0E-58BE-4289-A9C9-8F04BF89E2EC}"/>
            <msink:sourceLink direction="with" ref="{DEE4E01F-9D48-4EA6-93B9-B955E9E4922E}"/>
          </msink:context>
        </emma:interpretation>
      </emma:emma>
    </inkml:annotationXML>
    <inkml:trace contextRef="#ctx0" brushRef="#br0">0 0 0,'46'69'0,"46"45"16,45 23-16,0 24 31,23 22-31,1 0 16,22 23 0,0 0-1,23 22 1,0 47-1,22-23 17,-44-1-17,-24-45 1,0 0 0,0 0-1,-23-23 1,-45-45-1,-23-24 1,-47-45 0,1-24-1,-23-45 1,-23-45 0,-22-93-1,22-45 1,23 183-1</inkml:trace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0:34.2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8F4AA7-58F4-449F-AC5F-B45D4286C924}" emma:medium="tactile" emma:mode="ink">
          <msink:context xmlns:msink="http://schemas.microsoft.com/ink/2010/main" type="inkDrawing" rotatedBoundingBox="3905,6474 4462,4371 4572,4400 4016,6503" semanticType="callout" shapeName="Other">
            <msink:sourceLink direction="with" ref="{564CDE0E-58BE-4289-A9C9-8F04BF89E2EC}"/>
            <msink:sourceLink direction="with" ref="{D856DBF4-4556-4CE4-A292-ABCC5D0CB94C}"/>
          </msink:context>
        </emma:interpretation>
      </emma:emma>
    </inkml:annotationXML>
    <inkml:trace contextRef="#ctx0" brushRef="#br0">549 0 0,'-160'1052'16,"-1"-663"0,24 0-1,46-114 17,91-275-32</inkml:trace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1:03.5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08F602-92C6-4D50-AF51-29ED93428E87}" emma:medium="tactile" emma:mode="ink">
          <msink:context xmlns:msink="http://schemas.microsoft.com/ink/2010/main" type="writingRegion" rotatedBoundingBox="1692,388 4735,636 4545,2974 1502,2726">
            <msink:destinationLink direction="with" ref="{098A0852-6F50-4596-AF39-08CAEFB5F1BD}"/>
          </msink:context>
        </emma:interpretation>
      </emma:emma>
    </inkml:annotationXML>
    <inkml:traceGroup>
      <inkml:annotationXML>
        <emma:emma xmlns:emma="http://www.w3.org/2003/04/emma" version="1.0">
          <emma:interpretation id="{6D893DD8-8CB8-4DD0-A01C-9AA598B361A7}" emma:medium="tactile" emma:mode="ink">
            <msink:context xmlns:msink="http://schemas.microsoft.com/ink/2010/main" type="paragraph" rotatedBoundingBox="1666,419 4042,544 3995,1450 1619,13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EDA811D-DFDB-4E14-A5E0-E8F7C2528294}" emma:medium="tactile" emma:mode="ink">
              <msink:context xmlns:msink="http://schemas.microsoft.com/ink/2010/main" type="line" rotatedBoundingBox="1666,419 4042,544 3995,1450 1619,1325"/>
            </emma:interpretation>
          </emma:emma>
        </inkml:annotationXML>
        <inkml:traceGroup>
          <inkml:annotationXML>
            <emma:emma xmlns:emma="http://www.w3.org/2003/04/emma" version="1.0">
              <emma:interpretation id="{5A3ACD1D-E118-4BE4-BEB3-12A0F34C84B0}" emma:medium="tactile" emma:mode="ink">
                <msink:context xmlns:msink="http://schemas.microsoft.com/ink/2010/main" type="inkWord" rotatedBoundingBox="1666,419 4042,544 3995,1450 1619,1325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sto</emma:literal>
                </emma:interpretation>
                <emma:interpretation id="interp2" emma:lang="it-IT" emma:confidence="0">
                  <emma:literal>sto,</emma:literal>
                </emma:interpretation>
                <emma:interpretation id="interp3" emma:lang="it-IT" emma:confidence="0">
                  <emma:literal>sta,</emma:literal>
                </emma:interpretation>
                <emma:interpretation id="interp4" emma:lang="it-IT" emma:confidence="0">
                  <emma:literal>sa</emma:literal>
                </emma:interpretation>
              </emma:one-of>
            </emma:emma>
          </inkml:annotationXML>
          <inkml:trace contextRef="#ctx0" brushRef="#br0">519-1098 0,'-69'46'0,"-45"0"16,-1 22-16,1-22 0,45 0 16,46-23-1,23-1 1,23-22 0,23 0-1,0 0 1,-23 0 15,-23 0-15,0 0-1,0 0 1,0 0 0,0 0-1,0 0 1,0 0-1,23 23 1,45-23 0,1 23-1,22-23 1,1 23 0,-92-23-1,0 0 1,-23 23-1,-69-46 17,47-46-17,45 69 1</inkml:trace>
          <inkml:trace contextRef="#ctx0" brushRef="#br0" timeOffset="-1049.845">153-869 0,'45'0'15,"1"0"-15,23 23 0,-1-23 0,47 0 16,45 0-16,0 0 15,23 23 1,0-23 0,0 0 15,-45 0-15,-1 0-1,-45 0 1,-24 22-1,-45-22 1,-23 0 0,-23 0-1,-23-22 1,1-24 0,22 0-1,0 0 1,23 46-1</inkml:trace>
          <inkml:trace contextRef="#ctx0" brushRef="#br0" timeOffset="-679.7136">1800-1006 0,'46'0'16,"0"22"-16,45 1 0,1 0 0,-1 0 16,1 23-1,-1-23 1,-45 0 0,-46-1-1,0-22 1,0 23-1,-46-23 1,-22 23 0,-24 0-1,-22 0 1,-1 0 0,70-46-1,-24-23 1,69 46-1</inkml:trace>
          <inkml:trace contextRef="#ctx0" brushRef="#br0" timeOffset="5239.459">1205-1579 0,'-46'23'0,"1"46"0,-24 22 15,0-22-15,24 0 16,22-23 0,-23-1-1,23 1 1,0 23 0,46-23 30,23-115-46,0 0 0,-23-22 16,-69-24 0,0 24-1,-23 22 1,1 46 0,22 23-1,46 0 1,0 0 15,0 0-15,0 23-1,69 23 1,-1 22 0,24 24-1,-24 0 1,24-24-1,-1 1 1,-45-69 0,-46 0-1</inkml:trace>
        </inkml:traceGroup>
      </inkml:traceGroup>
    </inkml:traceGroup>
    <inkml:traceGroup>
      <inkml:annotationXML>
        <emma:emma xmlns:emma="http://www.w3.org/2003/04/emma" version="1.0">
          <emma:interpretation id="{C1B21D13-734A-4B6A-9C79-EA65D753B467}" emma:medium="tactile" emma:mode="ink">
            <msink:context xmlns:msink="http://schemas.microsoft.com/ink/2010/main" type="paragraph" rotatedBoundingBox="1626,1932 4610,2174 4545,2974 1561,27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3C49F5-41A9-4C9B-920A-1B51DAB587BE}" emma:medium="tactile" emma:mode="ink">
              <msink:context xmlns:msink="http://schemas.microsoft.com/ink/2010/main" type="line" rotatedBoundingBox="1626,1932 4610,2174 4545,2974 1561,2731"/>
            </emma:interpretation>
          </emma:emma>
        </inkml:annotationXML>
        <inkml:traceGroup>
          <inkml:annotationXML>
            <emma:emma xmlns:emma="http://www.w3.org/2003/04/emma" version="1.0">
              <emma:interpretation id="{4B52BC87-79CC-42C8-B4C9-29ED209C7775}" emma:medium="tactile" emma:mode="ink">
                <msink:context xmlns:msink="http://schemas.microsoft.com/ink/2010/main" type="inkWord" rotatedBoundingBox="1626,1932 4610,2174 4545,2974 1561,2731"/>
              </emma:interpretation>
              <emma:one-of disjunction-type="recognition" id="oneOf1">
                <emma:interpretation id="interp5" emma:lang="it-IT" emma:confidence="0">
                  <emma:literal>SR</emma:literal>
                </emma:interpretation>
                <emma:interpretation id="interp6" emma:lang="it-IT" emma:confidence="0">
                  <emma:literal>SR.</emma:literal>
                </emma:interpretation>
                <emma:interpretation id="interp7" emma:lang="it-IT" emma:confidence="0">
                  <emma:literal>SIR</emma:literal>
                </emma:interpretation>
                <emma:interpretation id="interp8" emma:lang="it-IT" emma:confidence="0">
                  <emma:literal>sta</emma:literal>
                </emma:interpretation>
                <emma:interpretation id="interp9" emma:lang="it-IT" emma:confidence="0">
                  <emma:literal>SRL</emma:literal>
                </emma:interpretation>
              </emma:one-of>
            </emma:emma>
          </inkml:annotationXML>
          <inkml:trace contextRef="#ctx0" brushRef="#br0" timeOffset="-4657.4054">244 46 0,'23'0'0,"23"0"0,-23 0 0,0-23 16,-1 0-16,-67 23 0,-24 0 0,0 23 16,1 0-16,-24 23 0,69 0 0,0-1 15,69 24-15,23-23 0,45 0 16,46-1-1,-22 1 1,-24 0 0,-45 0-1,-69-23 1,-23 22 0,-46 1-1,-22-23 1,-1 0-1,-45-23 1,45 0 0,24 0-1,68 0 1,0 0 0,91-46 15,24 0-16,-115 46 1</inkml:trace>
          <inkml:trace contextRef="#ctx0" brushRef="#br0" timeOffset="-3434.7022">2212 92 0,'23'23'0,"-23"45"0,23 70 15,-23-24-15,0 1 31,0-47-31,-23 1 16,23-46 0,-23 0-1,23-23 1,-46-69 0,46-68-1,-23 22 1,-22-22-1,-1 23 1,-23 68 0,46 23 15,46 0-15,23 0-1,68 23 1,47 23-1,-1 23 17,-69 0-32,-45-24 15,-23 1 17,-46 23-32,-46 23 15,-22-24 1,45 1-1,23 23 1,46 0 0,46-24-1,68 24 1,-22 0 0,-1-24-1,-45-22 1,-47 0-1,1-23 17,-23 0-17,-23-23 1,-45-23 0,22 1-1,46 45 1</inkml:trace>
        </inkml:traceGroup>
      </inkml:traceGroup>
    </inkml:traceGroup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1:17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B12597-2B56-4A74-8399-C547FF3151B1}" emma:medium="tactile" emma:mode="ink">
          <msink:context xmlns:msink="http://schemas.microsoft.com/ink/2010/main" type="writingRegion" rotatedBoundingBox="10853,886 27865,1474 27765,4383 10752,3795">
            <msink:destinationLink direction="with" ref="{2570CB25-D9CD-4B8C-8F88-4B686CD21B9C}"/>
          </msink:context>
        </emma:interpretation>
      </emma:emma>
    </inkml:annotationXML>
    <inkml:traceGroup>
      <inkml:annotationXML>
        <emma:emma xmlns:emma="http://www.w3.org/2003/04/emma" version="1.0">
          <emma:interpretation id="{B0F0D6C9-7848-453A-9F51-F0C9CB818E11}" emma:medium="tactile" emma:mode="ink">
            <msink:context xmlns:msink="http://schemas.microsoft.com/ink/2010/main" type="paragraph" rotatedBoundingBox="10853,886 27865,1474 27765,4383 10752,37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8BFD86-D590-4E09-A2E2-5FEE7271823A}" emma:medium="tactile" emma:mode="ink">
              <msink:context xmlns:msink="http://schemas.microsoft.com/ink/2010/main" type="line" rotatedBoundingBox="10853,886 27865,1474 27765,4383 10752,3795"/>
            </emma:interpretation>
          </emma:emma>
        </inkml:annotationXML>
        <inkml:traceGroup>
          <inkml:annotationXML>
            <emma:emma xmlns:emma="http://www.w3.org/2003/04/emma" version="1.0">
              <emma:interpretation id="{3C67F130-E5F1-44EC-80AB-DF4AA16E7F00}" emma:medium="tactile" emma:mode="ink">
                <msink:context xmlns:msink="http://schemas.microsoft.com/ink/2010/main" type="inkWord" rotatedBoundingBox="10848,1014 13516,1106 13432,3547 10764,3454">
                  <msink:destinationLink direction="to" ref="{F3872532-BAED-4506-BD14-13AD23CB1820}"/>
                  <msink:destinationLink direction="with" ref="{12FB4D01-A5C3-4B72-93DC-9EC1E672C725}"/>
                  <msink:destinationLink direction="with" ref="{32A722F5-6D5E-4E71-AB6B-22D59290AD9A}"/>
                  <msink:destinationLink direction="to" ref="{849E9EFE-F0AC-4D5B-AB7A-568098E78A70}"/>
                  <msink:destinationLink direction="with" ref="{C09A8D6B-9FA4-4632-8735-6241F4620EC1}"/>
                  <msink:destinationLink direction="with" ref="{416079B5-64F1-47F5-98DB-6C3E41A48453}"/>
                  <msink:destinationLink direction="with" ref="{6E44DA5E-B014-4F31-8E41-6DBD2A628271}"/>
                </msink:context>
              </emma:interpretation>
              <emma:one-of disjunction-type="recognition" id="oneOf0">
                <emma:interpretation id="interp0" emma:lang="it-IT" emma:confidence="0">
                  <emma:literal>Tr.</emma:literal>
                </emma:interpretation>
                <emma:interpretation id="interp1" emma:lang="it-IT" emma:confidence="0">
                  <emma:literal>Tr</emma:literal>
                </emma:interpretation>
                <emma:interpretation id="interp2" emma:lang="it-IT" emma:confidence="0">
                  <emma:literal>Tr,</emma:literal>
                </emma:interpretation>
                <emma:interpretation id="interp3" emma:lang="it-IT" emma:confidence="0">
                  <emma:literal>tr.</emma:literal>
                </emma:interpretation>
                <emma:interpretation id="interp4" emma:lang="it-IT" emma:confidence="0">
                  <emma:literal>Try</emma:literal>
                </emma:interpretation>
              </emma:one-of>
            </emma:emma>
          </inkml:annotationXML>
          <inkml:trace contextRef="#ctx0" brushRef="#br0">1327 1375 0,'0'115'0,"23"22"0,-23 0 16,46-22-1,-46-24 1,23-22 0,-23-23-1,0-46 1,0 0 0,-46-69-1,23-68 1,0-1-1,0 24 1,-22 0 0,22 68-1,23 0 1,23 23 0,45 0-1,70 23 1,22 46-1,-23 23 1,-45-23 15,-69-24-15,-46 24 0,-46 0-1,-45 0 1,-24-1-1,24 1 1,68 0 0,46 0-1,46 22 1,68 1 0,1 23-1,-24-70 1,-45-22-1,-23 0 1,-23 0 0,0 0-1,-23-68 1,23 45 15,46 23-31,45 23 16,-91-23 15</inkml:trace>
          <inkml:trace contextRef="#ctx0" brushRef="#br0" timeOffset="572.2876">2128 2245 0,'46'-23'0,"-23"23"0,23-23 15,-1-23-15,-22 1 0,46 22 0,-46-23 16,0 23 0,-23 23-1,0 0 1,0 23-1,0 46 1,0-1 0,23 1-1,-23 0 1,0-24 15,-23 1-31,-46-23 16,0-23 31,-22 0-47,45 0 15,46 0 1,23 0 0,69 0-1,22 0 1,-22 23-1,-24-23 1,-45 0 0,0 23-1,-46-46 1,46-46 0,-23 69-1</inkml:trace>
          <inkml:trace contextRef="#ctx0" brushRef="#br0" timeOffset="-1091.8388">0 25 0,'115'-23'0,"22"23"0,46 0 15,69 0 1,-1 0-1,1 0 1,-23 23 0,-69-23-1,-46 0 32,-68-23-47,-23 23 0,-23 0 16,-23 0 15,0 0-31,-68 23 16,91-23-1</inkml:trace>
          <inkml:trace contextRef="#ctx0" brushRef="#br0" timeOffset="-1539.1216">870 2 0,'0'23'16,"0"69"-16,0 45 0,0 46 0,23 23 31,-23-23-31,22 0 16,-22-45 15,23-47-31,-23-22 16,0-24-1,0-22 1,0-23 15,-45-45-15,-24-47 0,0-45-1,69 137 1</inkml:trace>
        </inkml:traceGroup>
        <inkml:traceGroup>
          <inkml:annotationXML>
            <emma:emma xmlns:emma="http://www.w3.org/2003/04/emma" version="1.0">
              <emma:interpretation id="{4BC4B6F5-5C08-4552-830D-939870E2E42A}" emma:medium="tactile" emma:mode="ink">
                <msink:context xmlns:msink="http://schemas.microsoft.com/ink/2010/main" type="inkWord" rotatedBoundingBox="15898,778 23713,2745 23138,5029 15323,3063"/>
              </emma:interpretation>
              <emma:one-of disjunction-type="recognition" id="oneOf1">
                <emma:interpretation id="interp5" emma:lang="it-IT" emma:confidence="0">
                  <emma:literal>TR....</emma:literal>
                </emma:interpretation>
                <emma:interpretation id="interp6" emma:lang="it-IT" emma:confidence="0">
                  <emma:literal>Tre...</emma:literal>
                </emma:interpretation>
                <emma:interpretation id="interp7" emma:lang="it-IT" emma:confidence="0">
                  <emma:literal>Tri...</emma:literal>
                </emma:interpretation>
                <emma:interpretation id="interp8" emma:lang="it-IT" emma:confidence="0">
                  <emma:literal>TRI...</emma:literal>
                </emma:interpretation>
                <emma:interpretation id="interp9" emma:lang="it-IT" emma:confidence="0">
                  <emma:literal>TRE...</emma:literal>
                </emma:interpretation>
              </emma:one-of>
            </emma:emma>
          </inkml:annotationXML>
          <inkml:trace contextRef="#ctx0" brushRef="#br0" timeOffset="1118.207">5904 460 0,'46'46'0,"-46"114"0,-23 69 15,0 0 1,23-23-1,0-46 1,23-69 0,0-22-1,0-46 1,-46-23 0,-46-137-1,0-92 1,69 229-1</inkml:trace>
          <inkml:trace contextRef="#ctx0" brushRef="#br0" timeOffset="1458.0637">4874 414 0,'115'-114'0,"68"68"0,137 23 16,23 23-1,1 0 1,-47-23 0,-45 0-1,-92 23 1,-114 0-1,-23 0 1,-46 46 0,-69 46 15,23-46-31,69-46 16</inkml:trace>
          <inkml:trace contextRef="#ctx0" brushRef="#br0" timeOffset="2260.829">6590 1810 0,'23'0'0,"-23"46"15,-23 68-15,23 24 0,0 22 16,23-23-1,-23-91 1,0-23 15,0-23-15,0-23 0,-68-114-1,-1-47 1,46 47-1,69 23 1,45 45 0,70 0-1,22 47 1,-23 44 0,-46 1-1,-68 46 1,-69 0-1,-68 22 1,-24 1 0,-22-24-1,68-22 1,46-23 15,23-23-15,46 23-1,114 46 1,23-1 0,-22 24 15,-47-24-31,-91-22 16,-23-46-1,-46 0 1,0-68-1,46-1 1,0 69 0</inkml:trace>
          <inkml:trace contextRef="#ctx0" brushRef="#br0" timeOffset="2640.7263">7826 2428 0,'137'-23'16,"-68"46"-16,23 23 0,-70-23 16,-22 0-1,-22-1 1,-24 24-1,-23 0 1,23 0 0,69 22-1,92 24 1,91-1 0,-23-22-1,-69-46 16,-45-23-31,-69-69 16,0 69 0</inkml:trace>
          <inkml:trace contextRef="#ctx0" brushRef="#br0" timeOffset="3044.0622">9680 1627 0,'0'0'0</inkml:trace>
          <inkml:trace contextRef="#ctx0" brushRef="#br0" timeOffset="3085.0794">11442 1696 0,'251'23'0,"-91"-23"15,-160 0 1</inkml:trace>
          <inkml:trace contextRef="#ctx0" brushRef="#br0" timeOffset="3216.9204">12563 1856 0,'91'23'0,"70"-23"0,-161 0 0</inkml:trace>
        </inkml:traceGroup>
        <inkml:traceGroup>
          <inkml:annotationXML>
            <emma:emma xmlns:emma="http://www.w3.org/2003/04/emma" version="1.0">
              <emma:interpretation id="{23536E6D-C8E5-4BDA-8BDB-BB4D5BF5013C}" emma:medium="tactile" emma:mode="ink">
                <msink:context xmlns:msink="http://schemas.microsoft.com/ink/2010/main" type="inkWord" rotatedBoundingBox="24465,1356 27865,1474 27770,4220 24370,4103">
                  <msink:destinationLink direction="with" ref="{131CDB3E-6F91-443A-8661-81286651D1F0}"/>
                </msink:context>
              </emma:interpretation>
              <emma:one-of disjunction-type="recognition" id="oneOf2">
                <emma:interpretation id="interp10" emma:lang="it-IT" emma:confidence="0">
                  <emma:literal>Fin</emma:literal>
                </emma:interpretation>
                <emma:interpretation id="interp11" emma:lang="it-IT" emma:confidence="0">
                  <emma:literal>Fini</emma:literal>
                </emma:interpretation>
                <emma:interpretation id="interp12" emma:lang="it-IT" emma:confidence="0">
                  <emma:literal>Fai</emma:literal>
                </emma:interpretation>
                <emma:interpretation id="interp13" emma:lang="it-IT" emma:confidence="0">
                  <emma:literal>Fin.</emma:literal>
                </emma:interpretation>
                <emma:interpretation id="interp14" emma:lang="it-IT" emma:confidence="0">
                  <emma:literal>Fai.</emma:literal>
                </emma:interpretation>
              </emma:one-of>
            </emma:emma>
          </inkml:annotationXML>
          <inkml:trace contextRef="#ctx0" brushRef="#br0" timeOffset="4512.8686">13982 414 0,'-115'23'0,"47"-23"16,-24 0-16,46 0 0,0-23 15,46 23 17,23 0-17,46 0 1,68 0 0,115 23-1,0-23 1,68 0-1,0 0 1,1 23 0,-24 23-1,-114 0 1,-45-1 0,-70-45-1,-45 23 1,-46 0-1,-91-46 1,114 23 0</inkml:trace>
          <inkml:trace contextRef="#ctx0" brushRef="#br0" timeOffset="4085.1178">14188 529 0,'251'-160'0,"-113"114"16,-47 46-1,-22 0 1,-46 0 31,-23 0-47,0 0 0,0 0 15,-23 23 1,0 0 15,-23-1-15,23 1-1,0-23 1,0 0 0,1 0-1,-1-23 1,0-22 0,-46 22-1,69 23 1</inkml:trace>
          <inkml:trace contextRef="#ctx0" brushRef="#br0" timeOffset="3692.5246">14439 323 0,'23'23'0,"0"160"16,-23 68-16,-23 70 31,-23-24-31,23-68 32,23-69-32,23-22 15,-23-70 1,0-22 15,0-46-15,-23-69-1,1-137 1,-1 0 0,23 206-1</inkml:trace>
          <inkml:trace contextRef="#ctx0" brushRef="#br0" timeOffset="5489.4686">15103 2016 0,'23'-23'16,"-23"92"-16,0 45 0,0 46 0,-23 24 16,46-24 15,0-69-15,0-45-1,-23-23 1,0-23-1,0 0 1,-23-46 0,-23-91-1,23 22 1,46 1 0,23 0-1,68-1 16,46 24-15,-22 45 0,-1 69-1,-69 22 1,-45 24 0,-46 23-1,-68 22 1,-46-22-1,22-24 32,-45 1-47,160-23 16,92-1 0,22 1-1,46 23 1,-23 0-1,-68-24 1,-23-22 0,-46-23 31,0 0-47,-23 0 15,0-91 1,46-24-1,-23 115 1</inkml:trace>
          <inkml:trace contextRef="#ctx0" brushRef="#br0" timeOffset="6132.0714">16178 2657 0,'0'68'0,"23"47"16,-46-1-16,0-22 16,1-46-1,22-46 1,0 0 0,0-46-1,22-46 1,1 1 15,0 22-15,0 46 15,-23 23-31,46 46 16,0 68-1,45-22 1,1-23-1,22-24 1,1-45 0,-24-23-1,-22-22 1,-46-47 15,-1 24-15,-22 22-1,0 0 1,0 23 0,-22 46-1,22 23 1,0-46 15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1.3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0C9633-7BB4-4C6A-9FE6-3907E692639A}" emma:medium="tactile" emma:mode="ink">
          <msink:context xmlns:msink="http://schemas.microsoft.com/ink/2010/main" type="inkDrawing" rotatedBoundingBox="12431,5268 13110,12653 11808,12773 11128,5388" semanticType="verticalRange" shapeName="Other">
            <msink:sourceLink direction="with" ref="{C7ED1314-2F22-4DF5-AD43-BB55432FE5C6}"/>
          </msink:context>
        </emma:interpretation>
      </emma:emma>
    </inkml:annotationXML>
    <inkml:trace contextRef="#ctx0" brushRef="#br0">595 0 0,'0'45'0,"0"24"16,23 46-16,-46 22 0,23 46 16,0 0-1,0 23 1,-23 46 0,23-24-1,0 24 16,0-46-15,-22-46 0,22-45-1,22-47 1,-22-45 0,0-23-1,0 0 1,0 0-1,0 0 1,-22-23 15,-24-22-31,46 22 16,0 23 0,0 0-1,23 0 1,91 23-1,23 22 1,1-22 15,22 23-15,-46 0 0,-45 0-1,-92 22 1,-137 1-1,-115 22 1,24-22 0,-1 23-1,46 22 1,114-23 0,115 1-1,115 0 1,136-24-1,46-22 1,-22 23 15,-161-1-31,-114-22 16,-92 23 0,-91 45-1,0 23 1,46 46 15,68 46-15,115 69-1,45 45 1,-22 46 0,-24 23-1,-22 0 1,-23 137-1,23-229 1,-24-68 15,1-92-31,23-91 32,-46-161-17,46-136 1,0-93-1,-46 321 1</inkml:trace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1:27.5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C1C317-9E4D-45B0-B98F-36F237FCD97E}" emma:medium="tactile" emma:mode="ink">
          <msink:context xmlns:msink="http://schemas.microsoft.com/ink/2010/main" type="inkDrawing" rotatedBoundingBox="13352,3811 13833,17865 11635,17940 11153,3887" semanticType="verticalRange" shapeName="Other">
            <msink:destinationLink direction="with" ref="{32A722F5-6D5E-4E71-AB6B-22D59290AD9A}"/>
            <msink:destinationLink direction="to" ref="{849E9EFE-F0AC-4D5B-AB7A-568098E78A70}"/>
            <msink:destinationLink direction="with" ref="{6E44DA5E-B014-4F31-8E41-6DBD2A628271}"/>
          </msink:context>
        </emma:interpretation>
      </emma:emma>
    </inkml:annotationXML>
    <inkml:trace contextRef="#ctx0" brushRef="#br0">481 0 0,'0'23'15,"0"23"-15,0-23 16,0 91-16,22-22 16,-22 45-16,23 0 15,-23 23 1,23 23 15,-23 23-15,-23-23-1,23 23 1,0-45 0,-23-24-1,46-23 1,-23-22-1,0-46 1,0-46 0,0 0-1,0 0 1,0 0 0,0 0-1,23 0 1,23 0-1,46 0 1,68 0 0,23 22-1,46 1 1,22-23 0,1 46 15,-23-23-16,-92 23 1,-91 0 0,-69-1-1,-91 24 1,-161 0 0,-22-24-1,-47 24 1,-22 23-1,0 22 1,114 0 0,115-22-1,137-1 1,92-22 0,136-23-1,47 0 1,0-24-1,-69 1 1,-115 23 0,-68-23 15,-92 0-15,-91 46-1,-92-24 1,92 1-1,69 0 1,91-46 0,0 0-1,68 23 1,24 0 0,-23-23-1,-47 0 1,-22 0-1,0 0 1,-22 0 0,22 22-1,0 1 1,0 23 0,-23 0-1,0 23 1,23 22 15,0 23-15,-23 24-1,23-1 1,0 23 0,23 0-1,-23 24 1,0-24-1,0 0 1,0 0 0,0-23-1,0-22 1,23-24 0,-23-22-1,0-23 1,0-1-1,0 1 1,0-23 0,0-23-1,-23 46 1,23-23 0,0 0 15,0 22-16,23-22 1,-23 23 0,0-23-1,0 0 1,0 23 0,0-24-1,0 24 1,0 0-1,0-23 1,23 0 0,22 23 15,70-1-31,22 1 16,46 0-1,0 22 1,0-22-1,-68 0 1,-70 0 0,-45 0 15,-114-24-15,-115 24-1,-23-23 1,-137 46-1,161-24 1,90 24 0,70 0-1,91-23 1,91 22 0,138 24-1,22-24 16,-22 1-31,-69 0 32,-69-24-17,-91-22 1,-91 23 0,-138-23-1,-23 0 1,-23 0-1,92 23 1,68-24 0,115 1-1,69 23 1,114 46 0,0-24-1,-69-22 1,-91 0-1,-46-23 1,-46 22 0,-45 1-1,45-23 1,0 23 0,46-23-1,0 0 1,23 45 15,0 1-15,-23 45-1,0 1 1,23 68 0,-23 23 15,23 45-31,-1 24 15,-22 68 1,0 1 0,23 67-1,0 1 1,0 23 0,0 0-1,0-23 1,-46-23-1,0-23 1,-23-23 0,1-91 15,22-46-31,23-115 16,0-68 15,23-23-16,68-229 1,46-137 0,-137 366-16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1:31.5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70CB25-D9CD-4B8C-8F88-4B686CD21B9C}" emma:medium="tactile" emma:mode="ink">
          <msink:context xmlns:msink="http://schemas.microsoft.com/ink/2010/main" type="inkDrawing" rotatedBoundingBox="17294,2555 19027,18239 16801,18485 15068,2801" semanticType="verticalRange" shapeName="Other">
            <msink:sourceLink direction="with" ref="{A0B12597-2B56-4A74-8399-C547FF3151B1}"/>
            <msink:destinationLink direction="with" ref="{52CB3A1B-D73E-4B3A-808D-C6F60C12D262}"/>
          </msink:context>
        </emma:interpretation>
      </emma:emma>
    </inkml:annotationXML>
    <inkml:trace contextRef="#ctx0" brushRef="#br0">847 92 0,'46'-46'0,"-46"23"16,0 0-16,0 46 0,0 23 0,0 0 15,0 68-15,0-45 0,0 0 0,0 22 16,0 23-1,-23 1 1,23-1 0,23 24-1,-46-1 1,46 23 0,-23 0-1,-23 23 1,23-22-1,0 22 1,23 0 0,-23-23-1,45 46 1,-45-23 0,0 0-1,23 23 1,-23 0-1,0 0 17,23-23-17,-23 23 48,-23 412-63,23-435 15,0-23 1,0 0 15,0-46-31,23 1 16,-23-24 0,23-45-1,-23 0 1,0 0-1,0-46 1,0 23 0,0-23-1,0 0 32,0 0-47,0 0 16,0 0-1,46 0 1,45 0 0,24 0-1,45 0 1,23 22 0,0 1-1,0 0 1,-46 0-1,-45 0 1,-92 0 0,-46 23-1,-91-1 17,-69-22-32,-92 0 15,-22 23 1,-23-23-1,0 23 1,91 22 0,69 1 15,114 22-15,92-45-1,114 23 1,115 22-1,68 1 1,24-23 0,-24-1-1,-22 1 1,-115-1 0,-138-45-1,-68 0 1,-182-23-1,-47 0 1,-46 0 0,24 0-1,45 23 1,137 23 0,70-23-1,113 23 1,161 68 15,22-23-15,-22-22-1,-92 0 1,-114-46 0,-46-23-1,-46 0 1,-68 0-1,22-23 17,47 23-32,22 0 15,23 0 32,23 0-47,-23 23 63,0-23-63,0 0 15,0 23 1,0-1 0,0 1 15,0 23-16,0 23 1,22 68 15,-22 23-15,23-23 0,0 1-1,0 22 1,23 23-1,-23 0 17,0 0-32,-1 23 15,-22 0 1,23 0 0,0 0-1,0 23 1,-23 0-1,23-23 1,0 22 0,0-22-1,-23 0 1,0-23 0,-23-45 15,46 45-16,-23-46 1,23 0 0,-23-68-1,0-46 1,0 0 0,0-23-1,0 0 1,0 0-1,0 0 1,0 0 0,0 0-1,68 0 1,47 0 0,68 23-1,0 22 1,23 24-1,-23-23 17,-46 22-32,-114-45 15,-46-23 17,-91 0-17,-92 0 1,-46-23-1,0 23 1,1 23 15,68 46-31,91 0 16,92-24 0,69 70-1,114 22 1,46-23-1,45 24 1,-45-24 0,-46-45-1,-91-23 1,-69-24 0,-46-22-1,-92 23 1,-22 0-1,22 23 1,24 46 0,45 45-1,46 92 17,23 22-17,0 24 1,0 22-1,0-22 1,-23 0 0,0-47-1,23 1 17,-1-46-32,-22-45 15,23-47 1,-46-45-1,1-69 1,44-114 0,24-115-1,-46 252 1</inkml:trace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1:36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1CDB3E-6F91-443A-8661-81286651D1F0}" emma:medium="tactile" emma:mode="ink">
          <msink:context xmlns:msink="http://schemas.microsoft.com/ink/2010/main" type="inkDrawing" rotatedBoundingBox="25634,3430 27198,18497 25254,18699 23689,3632" semanticType="callout" shapeName="Other">
            <msink:sourceLink direction="with" ref="{23536E6D-C8E5-4BDA-8BDB-BB4D5BF5013C}"/>
            <msink:sourceLink direction="with" ref="{BB649CB5-0EB5-4C9C-9E25-37DBB406E742}"/>
          </msink:context>
        </emma:interpretation>
      </emma:emma>
    </inkml:annotationXML>
    <inkml:trace contextRef="#ctx0" brushRef="#br0">207 16 0,'0'-23'0,"0"0"0,-23 0 0,0 46 16,0 23-16,23 22 0,-23 24 0,23-1 15,0 24-15,23 22 16,-23 23 0,0 0 15,23 46-31,-23-23 16,23 0-1,0 23 1,0-23-1,0 23 1,0-23 0,-1 46-1,24-46 1,-23 0 0,23 0 15,-23 0-16,0-22 1,0-1 0,-23 23-1,22-23 1,1 0 0,0 0-1,0 1 1,-23-1-1,23-23 1,0-23 0,-23 24-1,23-24 17,-23 1-32,0-24 15,0 24 1,23-1-1,-23 0 1,0 1 15,22-1-31,-22 1 32,0-1-17,23 23 1,0-22-1,0-1 1,0 23 0,-23-22-1,23-1 1,-23 24 15,23-24-31,-23 23 16,23-22-1,-23-1 1,0-22 0,0-1-1,23-22 1,-23 22 0,0-22-1,0-23 1,0 22-1,0-45 1,0 23 15,0-23-15,0-23 0,0 23 15,-23-23-31,0 23 15,23-23 1,-23 0 0,23 0-1,0 23 1,0-23 0,0 0-1,23 0 1,23 23-1,22-1 1,24 1 0,68 23-1,0 0 1,0 0 0,-45-69-1,-24 68 16,-68-45-15,-46 0 0,-114 0-1,-69 23 1,-69-46 0,-22 23-1,-23 0 1,68 23-1,92 23 1,91 0 0,69-23-1,137 68 1,92 24 0,46-1-1,-24-45 1,-90-1-1,-93-45 1,-68-23 0,-68 23-1,-70 0 1,-22 23 15,0 0-15,23-1 15,68 1-31,46 0 16,46 0-1,69 22 1,22 1 0,23-23-1,-68-46 16,0 23-15,-47-46 0,-22 23-1,0 0 1,0 0 0,0 0-1,0 0 1,0 0-1,0 23 1,-22 45 0,44 1-1,-22 45 1,0 24 0,23-1-1,23 46 1,-23 0-1,23 23 17,-23 23-17,22 0 1,-22-1 0,0-22-1,-23-23 1,0 1-1,23-47 1,-23-23 0,-23 1-1,23-47 1,0-22 0,0-23-1,-23 0 1,23 0-1,0-23 1,0 0 0,23 23-1,-23-23 17,46 0-32,0 0 31,22 22-16,47 1 1,22 46 0,23-23-1,0 22 1,1 1 0,-1 0-1,-46-23 1,-22 22-1,-69-45 1,-23 0 0,-46 0-1,-46 0 1,-91 22 0,-23 1-1,-45 0 1,-1 0-1,23 0 1,46-1 31,69 1-47,68 23 16,92-1-1,68 47 1,69 45-1,0-23 1,23 1 0,-69-24-1,-45-23 1,-92-45 0,-69-23-1,-45 23 1,-1-23-1,70 23 1,22 45 0,46 46-1,0 24 1,22-1 0,-68-23-1,-68-45 1,68-92-1,23 0 1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1:40.1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3F59AF-8871-45EE-958E-800180632975}" emma:medium="tactile" emma:mode="ink">
          <msink:context xmlns:msink="http://schemas.microsoft.com/ink/2010/main" type="writingRegion" rotatedBoundingBox="3061,3784 4713,3936 4668,4436 3015,4284">
            <msink:destinationLink direction="with" ref="{1C2C691D-EE18-496E-9E5A-E6BC6A9DAFF4}"/>
          </msink:context>
        </emma:interpretation>
      </emma:emma>
    </inkml:annotationXML>
    <inkml:traceGroup>
      <inkml:annotationXML>
        <emma:emma xmlns:emma="http://www.w3.org/2003/04/emma" version="1.0">
          <emma:interpretation id="{7D6B4203-8231-4CA7-BB4F-9D717D760B00}" emma:medium="tactile" emma:mode="ink">
            <msink:context xmlns:msink="http://schemas.microsoft.com/ink/2010/main" type="paragraph" rotatedBoundingBox="3061,3784 4713,3936 4668,4436 3015,42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681CF9-61FE-4427-8E8D-570136EFED86}" emma:medium="tactile" emma:mode="ink">
              <msink:context xmlns:msink="http://schemas.microsoft.com/ink/2010/main" type="line" rotatedBoundingBox="3061,3784 4713,3936 4668,4436 3015,4284"/>
            </emma:interpretation>
          </emma:emma>
        </inkml:annotationXML>
        <inkml:traceGroup>
          <inkml:annotationXML>
            <emma:emma xmlns:emma="http://www.w3.org/2003/04/emma" version="1.0">
              <emma:interpretation id="{564CDE0E-58BE-4289-A9C9-8F04BF89E2EC}" emma:medium="tactile" emma:mode="ink">
                <msink:context xmlns:msink="http://schemas.microsoft.com/ink/2010/main" type="inkWord" rotatedBoundingBox="3061,3784 4713,3936 4668,4436 3015,4284">
                  <msink:destinationLink direction="with" ref="{268F4AA7-58F4-449F-AC5F-B45D4286C924}"/>
                  <msink:destinationLink direction="with" ref="{25719EFD-8DF6-475B-849C-5D778432F2E7}"/>
                  <msink:destinationLink direction="from" ref="{D39316F2-7F2B-4539-BA6E-C9AA6E85038B}"/>
                  <msink:destinationLink direction="with" ref="{AFB75DC8-4EE0-4C37-A681-BFC7F387DA68}"/>
                  <msink:destinationLink direction="with" ref="{168B5538-C964-4EC1-AF08-DA563BDCC7A0}"/>
                </msink:context>
              </emma:interpretation>
              <emma:one-of disjunction-type="recognition" id="oneOf0">
                <emma:interpretation id="interp0" emma:lang="it-IT" emma:confidence="0">
                  <emma:literal>80o</emma:literal>
                </emma:interpretation>
                <emma:interpretation id="interp1" emma:lang="it-IT" emma:confidence="0">
                  <emma:literal>Oa o</emma:literal>
                </emma:interpretation>
                <emma:interpretation id="interp2" emma:lang="it-IT" emma:confidence="0">
                  <emma:literal>oa o</emma:literal>
                </emma:interpretation>
                <emma:interpretation id="interp3" emma:lang="it-IT" emma:confidence="0">
                  <emma:literal>00o</emma:literal>
                </emma:interpretation>
                <emma:interpretation id="interp4" emma:lang="it-IT" emma:confidence="0">
                  <emma:literal>0a o</emma:literal>
                </emma:interpretation>
              </emma:one-of>
            </emma:emma>
          </inkml:annotationXML>
          <inkml:trace contextRef="#ctx0" brushRef="#br0">1640 1923 0,'23'22'0,"0"-67"16,-23 22-16,0-46 0,-23 23 15,-46 23-15,24 23 0,-24 23 16,46 46-1,0 23 17,23 22-17,23-23 1,46-22 0,-1-23-1,47-46 1,-47-23-1,-45-23 1,-23-22 0,-23-24-1,-22 23 1,-24 1 0,-23 22-1,47 69 1,22 46-1,91-1 1,47-45 0,-115-23-1</inkml:trace>
          <inkml:trace contextRef="#ctx0" brushRef="#br0" timeOffset="731.4734">2121 2083 0,'22'23'0,"24"-1"0,46 1 16,-1-46-16,-22 1 0,-46-24 16,0 23-1,-46-46 1,-46 1 0,1 22-1,-24 46 1,23 23-1,1 23 1,45 45 0,23 1-1,46-24 17,-1-22-32,24-23 15,-23-46 16,0-23-15,-24-45 0,-22 22-1,-22 0 1,-1 69 0,46 0-1,-1 92 1,93-23-1,-1-47 17,-114-22-32</inkml:trace>
          <inkml:trace contextRef="#ctx0" brushRef="#br0" timeOffset="1211.9606">2784 2060 0,'23'46'0,"46"-1"16,-24 1-16,24-23 0,-23-46 16,-23 23-1,0-69 1,-46-22 0,-23 22 15,-23 1-16,1 45 1,22 46 0,46 22-1,23 24 1,0 0 0,45-24-1,1-45 1,0-114-1,-69 114 1</inkml:trace>
        </inkml:traceGroup>
      </inkml:traceGroup>
    </inkml:traceGroup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09.7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A4758D-06AB-4DAA-9BB6-445504E0F4B1}" emma:medium="tactile" emma:mode="ink">
          <msink:context xmlns:msink="http://schemas.microsoft.com/ink/2010/main" type="inkDrawing" rotatedBoundingBox="24201,11639 26130,11007 26704,12761 24776,13393" semanticType="callout" shapeName="Other">
            <msink:sourceLink direction="with" ref="{BB649CB5-0EB5-4C9C-9E25-37DBB406E742}"/>
          </msink:context>
        </emma:interpretation>
      </emma:emma>
    </inkml:annotationXML>
    <inkml:trace contextRef="#ctx0" brushRef="#br0">320 0 0,'206'0'0,"-23"23"0,23 23 15,0-23 1,0 22 0,0 1-1,-23 0 1,-45-46 0,-24 69-1,-45-24 1,-46-22-1,-23-23 1,-92-23 0,-68-22-1,-46 45 1,-46-46 15,-22 46-31,-1 23 16,0 45-1,47 1 1,67-23 0,47 22-1,91-22 17,23-23-17,92 46 1,91 45-1,23 1 1,22-47 0,24 47-1,-92-47 1,-68-45 0,-69-23-1,-46 0 1,-46 0-1,-68 0 1,22 23 0,24 46-1,45 22 1,69 92 0,69 46-1,-92-229 16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13.1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76AE2C-6C77-45CA-8416-2E015BC3EE03}" emma:medium="tactile" emma:mode="ink">
          <msink:context xmlns:msink="http://schemas.microsoft.com/ink/2010/main" type="writingRegion" rotatedBoundingBox="2608,7277 2906,7277 2906,7597 2608,7597">
            <msink:destinationLink direction="with" ref="{1C2C691D-EE18-496E-9E5A-E6BC6A9DAFF4}"/>
          </msink:context>
        </emma:interpretation>
      </emma:emma>
    </inkml:annotationXML>
    <inkml:traceGroup>
      <inkml:annotationXML>
        <emma:emma xmlns:emma="http://www.w3.org/2003/04/emma" version="1.0">
          <emma:interpretation id="{8912980F-439A-4AAA-823D-744854703B91}" emma:medium="tactile" emma:mode="ink">
            <msink:context xmlns:msink="http://schemas.microsoft.com/ink/2010/main" type="paragraph" rotatedBoundingBox="2608,7277 2906,7277 2906,7597 2608,75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494DDB-A232-414C-89AE-05E7A640736E}" emma:medium="tactile" emma:mode="ink">
              <msink:context xmlns:msink="http://schemas.microsoft.com/ink/2010/main" type="line" rotatedBoundingBox="2608,7277 2906,7277 2906,7597 2608,7597"/>
            </emma:interpretation>
          </emma:emma>
        </inkml:annotationXML>
        <inkml:traceGroup>
          <inkml:annotationXML>
            <emma:emma xmlns:emma="http://www.w3.org/2003/04/emma" version="1.0">
              <emma:interpretation id="{CF794D65-1CC0-46DF-9B2C-0B40E581CF59}" emma:medium="tactile" emma:mode="ink">
                <msink:context xmlns:msink="http://schemas.microsoft.com/ink/2010/main" type="inkWord" rotatedBoundingBox="2608,7277 2906,7277 2906,7597 2608,7597">
                  <msink:destinationLink direction="with" ref="{25719EFD-8DF6-475B-849C-5D778432F2E7}"/>
                </msink:context>
              </emma:interpretation>
              <emma:one-of disjunction-type="recognition" id="oneOf0">
                <emma:interpretation id="interp0" emma:lang="it-IT" emma:confidence="0">
                  <emma:literal>lo</emma:literal>
                </emma:interpretation>
                <emma:interpretation id="interp1" emma:lang="it-IT" emma:confidence="0">
                  <emma:literal>la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8</emma:literal>
                </emma:interpretation>
                <emma:interpretation id="interp4" emma:lang="it-IT" emma:confidence="0">
                  <emma:literal>li</emma:literal>
                </emma:interpretation>
              </emma:one-of>
            </emma:emma>
          </inkml:annotationXML>
          <inkml:trace contextRef="#ctx0" brushRef="#br0">0 45 0,'23'23'0,"0"0"0,0 23 16,-23-23-16,23-23 0,0 23 0,-23-23 15,45-23-15,-22-23 16,-23 0-1,0 23 1,-23 1 0,23-1-1,-45 46 32,-1-1-47,23 47 0,0-23 31,23 22-15,46-22 0,45-23-1,-22 0 1,-23-46 0,-23 0-1,-23-23 1,-46 1-1,-23 22 1,24 23 0,-1 0-1,46 23 1,46 22 0,68-22 30,-114-23-46</inkml:trace>
        </inkml:traceGroup>
      </inkml:traceGroup>
    </inkml:traceGroup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32.90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68B5538-C964-4EC1-AF08-DA563BDCC7A0}" emma:medium="tactile" emma:mode="ink">
          <msink:context xmlns:msink="http://schemas.microsoft.com/ink/2010/main" type="inkDrawing" rotatedBoundingBox="3144,4115 3596,13327 2143,13399 1690,4187" semanticType="callout" shapeName="Other">
            <msink:sourceLink direction="with" ref="{673B6098-3023-4DAD-91EF-A84A620BB43F}"/>
            <msink:sourceLink direction="with" ref="{564CDE0E-58BE-4289-A9C9-8F04BF89E2EC}"/>
          </msink:context>
        </emma:interpretation>
      </emma:emma>
    </inkml:annotationXML>
    <inkml:trace contextRef="#ctx0" brushRef="#br0">0 76 0,'0'23'0,"0"0"16,23 23-16,-23 0 0,0 0 0,23-1 15,-23-22 17,0 46-17,23-1 1,-23-22 0,23 0-1,-1 23 1,-22-24-1,0 24 1,23 0 15,0-1-31,0 1 16,-23 0 15,23 22-15,0 1-1,-23-1 1,23 1 0,0-1-1,-1 24 1,1-1 0,0 1-1,0-1 1,0 23-1,0 1 1,0-24 0,0 23-1,0-22 1,-1 22 0,1 0 15,-23 69-31,23-68 15,0-1 1,0-23 15,-23 24-15,23-1 15,-23-23-31,23 24 16,-23-24-1,23 0 1,-1 24 0,1-24-1,-23 23 1,23-22 0,-23-1-1,0 1 1,23 22-1,-23-23 1,0 1 0,23-1-1,-23 23 1,23-22 0,-23-1 30,23 1-46,0 22 16,-23-23 0,23 1-1,-23 22 1,22-22 0,1-1-1,-23 0 1,23 1-1,-23-24 1,23 24 0,-23-1-1,0-22 1,23-1 0,0 1-1,-23-1 1,0-22-1,23 22 1,-23 1 0,23-23 15,-23 22-15,22 1-1,-22-1 1,0-22-1,0 22 1,0 1 0,23-23-1,-23-1 1,0 47 0,23-47-1,-23 1 1,0 0-1,0-1 1,0-22 15,23 0-15,0 0 0,-23 22-16,0-45 15,0 23 1,23-23-1,-23 0 1,0-23 0,0 22 15,0-22-15,0 0-1,0 0 1,0 0 15,0-22-31,0 22 16,0 0-1,0 0 1,-23-23 0,23 23-1,0-23 1,0-23-1,0 23 1,-23-23 0,23 24 31,-23-24-47,23 0 0,-23-23 15,23 1 1,0-24 15,0 24-15,-23-1-1,46-46 1,-46 24 0,1-1-1,22 1 1,0 22-1,-23-45 17,23-23-17,0 22 1,0 24 0,0 22-1,0-23 1,0 24-1,0-24 1,-23-22 0,46 22 15,-23 1-15,0-24-16,0 24 15,23-47 1,-23 1-1,22 23 1,-22-24 0,0 1 15,23 23-15,-23-24-1,23-22 1,0 23-1,-23-23 1,46 23 0,-46-24 15,23 1-31,0 0 16,-23 0-1,23 0 1,-1-69-1,-22 91 1,23-22 0,-23 0-1,23-23 1,-23 0 0,23 0-1,0 0 1,-23 23-1,0-23 1,0 22 15,0-22 1,23 23-32,-46-46 15,46 69 1,-23-46-1,23 23 1,0 0 0,-23-1-1,23-22 1,-23 23 0,0 23-1,0 0 1,0-1-1,0 24 1,0-1 0,-23 24-1,23 22 1,-23 23 0,23 1-1,-23 22 16,23 23-31,0 0 32,0 0-17,0 23 1,0 0 0,0-1-1,-23-67 1,23 45-1</inkml:trace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36.10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19F962C-6853-4C58-A7A0-CB0374CE8048}" emma:medium="tactile" emma:mode="ink">
          <msink:context xmlns:msink="http://schemas.microsoft.com/ink/2010/main" type="inkDrawing" rotatedBoundingBox="3728,3701 4598,13228 2288,13439 1418,3912" semanticType="callout" shapeName="Other">
            <msink:sourceLink direction="with" ref="{673B6098-3023-4DAD-91EF-A84A620BB43F}"/>
            <msink:sourceLink direction="with" ref="{1C2C691D-EE18-496E-9E5A-E6BC6A9DAFF4}"/>
          </msink:context>
        </emma:interpretation>
      </emma:emma>
    </inkml:annotationXML>
    <inkml:trace contextRef="#ctx0" brushRef="#br0">0 0 0,'23'46'0,"-23"-1"0,23 1 0,0 23 16,0-1 0,0 24-1,23 22 1,-1 1-1,1 22 1,0 0 0,23 24-1,-24-1 1,24 23 0,-23 0-1,22 0 1,-22 46-1,0-23 1,23 0 0,-24 23-1,24-1 1,-23-22 15,-1 23-15,24 23 15,-23 45-31,23-45 16,-24 0 15,1-23-31,0 22 16,-23-22-1,22 0 1,1 0-1,0-23 1,-23 23 0,0-24-1,0 1 1,0 0 46,22 183-62,-45-206 0,46 23 16,-23-23 0,-23 1 15,23-24-15,0 23-1,23-23 1,-24-23-1,24 23 1,-23-22 0,0-1-1,0 0 1,0-22 0,-23-1-1,0-22 1,23-1-1,-23-45 1,22 0 0,-22-23-1,0-23 1,0 0 0,0 0-1,0 0 1,0 0-1,0 0 17,0-23-17,0-23 17,23-23-32,-46 1 15,23-1 1,0 0-1,0 1 1,-22-1 0,22-22-1,-23-1 1,23-22 0,0-24-1,0-22 1,0-23-1,0 0 1,0 0 0,0-23-1,23 0 17,-23 0-32,0-46 15,22 1 1,1 22 15,-23 23-15,0-23-1,23 0 1,-23-22 0,23-93-1,0 93 1,-23-1-1,46 0 1,-46 23 0,23 0-1,-23 1 1,0 22 0,45-46-1,-45 69 1,23-92-1,-23 69 1,46-22 0,-23 45-1,-23-46 1,23 68 15,-23-67-15,0-24-1,0 46 1,23 46 0,0 0-1,-23 22 1,22 1 15,-22 0-15,0 68-1,23 23 1,-23 46 0,-23 0 15,-22 0-31,45 0 16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13.8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08F73F6-55AE-4D84-BB0A-7A4053882BAD}" emma:medium="tactile" emma:mode="ink">
          <msink:context xmlns:msink="http://schemas.microsoft.com/ink/2010/main" type="writingRegion" rotatedBoundingBox="3249,7368 4530,7368 4530,7780 3249,7780"/>
        </emma:interpretation>
      </emma:emma>
    </inkml:annotationXML>
    <inkml:traceGroup>
      <inkml:annotationXML>
        <emma:emma xmlns:emma="http://www.w3.org/2003/04/emma" version="1.0">
          <emma:interpretation id="{0FE160CA-4D2A-4785-B5E6-55FD5856AFB2}" emma:medium="tactile" emma:mode="ink">
            <msink:context xmlns:msink="http://schemas.microsoft.com/ink/2010/main" type="paragraph" rotatedBoundingBox="3249,7368 4530,7368 4530,7780 3249,77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77507B-4803-49DD-B0E3-4ABFD9EC5773}" emma:medium="tactile" emma:mode="ink">
              <msink:context xmlns:msink="http://schemas.microsoft.com/ink/2010/main" type="line" rotatedBoundingBox="3249,7368 4530,7368 4530,7780 3249,7780"/>
            </emma:interpretation>
          </emma:emma>
        </inkml:annotationXML>
        <inkml:traceGroup>
          <inkml:annotationXML>
            <emma:emma xmlns:emma="http://www.w3.org/2003/04/emma" version="1.0">
              <emma:interpretation id="{D856DBF4-4556-4CE4-A292-ABCC5D0CB94C}" emma:medium="tactile" emma:mode="ink">
                <msink:context xmlns:msink="http://schemas.microsoft.com/ink/2010/main" type="inkWord" rotatedBoundingBox="3249,7391 3775,7391 3775,7597 3249,7597">
                  <msink:destinationLink direction="to" ref="{D39316F2-7F2B-4539-BA6E-C9AA6E85038B}"/>
                  <msink:destinationLink direction="with" ref="{268F4AA7-58F4-449F-AC5F-B45D4286C924}"/>
                  <msink:destinationLink direction="with" ref="{1C2C691D-EE18-496E-9E5A-E6BC6A9DAFF4}"/>
                </msink:context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u</emma:literal>
                </emma:interpretation>
              </emma:one-of>
            </emma:emma>
          </inkml:annotationXML>
          <inkml:trace contextRef="#ctx0" brushRef="#br0">778 206 0,'46'45'16,"0"-45"-16,0 0 0,-23-23 16,-1 1-16,-44-1 0,22-23 0,-69 23 15,0 23-15,1 0 0,22 23 0,0 23 16,46-1-16,46 1 0,68 0 0,-22-46 16,-24-23-16,-45-23 0,-23 1 0,183 113 15,-183-68-15</inkml:trace>
        </inkml:traceGroup>
        <inkml:traceGroup>
          <inkml:annotationXML>
            <emma:emma xmlns:emma="http://www.w3.org/2003/04/emma" version="1.0">
              <emma:interpretation id="{DEE4E01F-9D48-4EA6-93B9-B955E9E4922E}" emma:medium="tactile" emma:mode="ink">
                <msink:context xmlns:msink="http://schemas.microsoft.com/ink/2010/main" type="inkWord" rotatedBoundingBox="4210,7368 4530,7368 4530,7780 4210,7780">
                  <msink:destinationLink direction="with" ref="{AFB75DC8-4EE0-4C37-A681-BFC7F387DA68}"/>
                </msink:context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o</emma:literal>
                </emma:interpretation>
                <emma:interpretation id="interp7" emma:lang="it-IT" emma:confidence="0">
                  <emma:literal>°</emma:literal>
                </emma:interpretation>
                <emma:interpretation id="interp8" emma:lang="it-IT" emma:confidence="0">
                  <emma:literal>E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523.4575">1717 206 0,'22'183'0,"24"-115"16,0-45-16,0 0 15,-23-46 17,-1 0-17,-44-45 1,-1-24-1,-46 1 1,0 45 0,24 0-1,-1 69 1,23 0 0,0 45 15,69 1-31,0-23 15,-1-23 1,-22-23 0,-23 0-1,23-69 1,-91-45 0,-24 22-1,92 92 1</inkml:trace>
        </inkml:traceGroup>
      </inkml:traceGroup>
    </inkml:traceGroup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38.11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C2C691D-EE18-496E-9E5A-E6BC6A9DAFF4}" emma:medium="tactile" emma:mode="ink">
          <msink:context xmlns:msink="http://schemas.microsoft.com/ink/2010/main" type="inkDrawing" rotatedBoundingBox="4258,3705 5270,12785 2384,13106 1372,4026" semanticType="enclosure" shapeName="Other">
            <msink:sourceLink direction="with" ref="{CD76AE2C-6C77-45CA-8416-2E015BC3EE03}"/>
            <msink:sourceLink direction="with" ref="{8D3F59AF-8871-45EE-958E-800180632975}"/>
            <msink:sourceLink direction="with" ref="{D856DBF4-4556-4CE4-A292-ABCC5D0CB94C}"/>
            <msink:destinationLink direction="with" ref="{019F962C-6853-4C58-A7A0-CB0374CE8048}"/>
          </msink:context>
        </emma:interpretation>
      </emma:emma>
    </inkml:annotationXML>
    <inkml:trace contextRef="#ctx0" brushRef="#br0">0 0 0,'45'69'0,"1"0"15,23 45-15,-1 0 16,1 47-1,0-1 1,-1 23 0,47 0-1,-24 46 1,24 0 31,-24-1-47,24 47 0,-24-23 31,24 22-15,-24 24-1,1-24 1,-1 24 0,1-1-1,-1 1 1,-22-24-1,0 24 1,-24 45 0,24-45-1,0-24 1,-24-22 0,1 0-1,23-1 16,-23-22-31,-23 0 16,22 0 0,1 0 15,0-23-31,-23 0 31,22-1-15,-22 1-1,23-23 1,-23-22 0,23-24-1,-23-23 1,0-22 0,-1-1-1,1-45 1,-23 0-1,0 0 1,0-46 0,0 0-1,0 0 1,0 0 0,0 0-1,0 0 1,0 0-1,0 0 1,0-23 0,0-23 15,0-23-15,0 1-1,0-1 1,0 0-1,0-22 1,0 22 0,0-22-1,0-24 1,0-22 0,23-46-1,-23 0 1,0-23-1,0 0 1,23 0 0,-23-23-1,23 23 1,0-45 0,-23-70-1,23 70 1,0-1 15,-23-23-15,0-22-1,0-1 1,0 1 0,0-1-1,0 24 1,0-24-1,22 1 1,-44-24 0,44 47-1,-44-47 1,22 24 0,-23 22-1,23 47 1,23-47-1,-1 23 1,1 46 0,23 0-1,0 46 1,-23 23 0,0 22 15,-23 70-16,0 22 1,0 0 0,-23 23-1,-46 69 1,23-1 0,46-68-1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3.5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77A8A0-E5D7-43D8-B301-3C9F591B1CD3}" emma:medium="tactile" emma:mode="ink">
          <msink:context xmlns:msink="http://schemas.microsoft.com/ink/2010/main" type="inkDrawing" rotatedBoundingBox="21556,6232 22429,14028 20674,14225 19801,6429" semanticType="verticalRange" shapeName="Other">
            <msink:destinationLink direction="with" ref="{F85CBD50-61D9-42CD-A250-06E5AB63C357}"/>
          </msink:context>
        </emma:interpretation>
      </emma:emma>
    </inkml:annotationXML>
    <inkml:trace contextRef="#ctx0" brushRef="#br0">480 0 0,'0'23'16,"-23"115"-16,-45 45 0,45 23 16,23 22-1,23-22 1,-46 0-1,23 23 1,-46-23 15,23-23 1,0 0-32,46-45 15,0-47 1,0-45-1,0 0 1,22-46 0,-22 23-1,0-23 1,-23-23 0,0 23-1,0 0 1,0 0-1,0 0 1,0 0 15,23 0-15,46 23-16,68-1 16,46 24 15,46 23-16,0-1 1,-23 24 0,-69-23-1,-68-24 1,-115 1 0,-160-23-1,-114-23 1,-24 23-1,1 23 1,69-1 0,113 47-1,116-23 1,113 22 0,138 46-1,92 1 1,-24-24-1,-114-114 17,-137 23-17,-46-23 1,-160 0 0,0 69-1,23-24 1,114 93-1,69-1 1,115 115 0,22 68-1,-46 46 1,-45 0 0,-46 1-1,0 22 1,22 0-1,24-23 1,45-69 0,-22 1-1,-46-92 1,-23-92 0,-46-45 15,-46-46-16,-45-46 1,-24-46 0,47-68-1,91 137 1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42.74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60D9DBF-C1F2-4CAF-99ED-401C424B7FC9}" emma:medium="tactile" emma:mode="ink">
          <msink:context xmlns:msink="http://schemas.microsoft.com/ink/2010/main" type="writingRegion" rotatedBoundingBox="25194,15698 26681,15698 26681,18489 25194,18489"/>
        </emma:interpretation>
      </emma:emma>
    </inkml:annotationXML>
    <inkml:traceGroup>
      <inkml:annotationXML>
        <emma:emma xmlns:emma="http://www.w3.org/2003/04/emma" version="1.0">
          <emma:interpretation id="{D98C1639-40BF-487F-9638-7B9632B36A8E}" emma:medium="tactile" emma:mode="ink">
            <msink:context xmlns:msink="http://schemas.microsoft.com/ink/2010/main" type="paragraph" rotatedBoundingBox="25194,15698 26681,15698 26681,18489 25194,184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A74184-91AB-4E44-B263-0310F4A4F3E3}" emma:medium="tactile" emma:mode="ink">
              <msink:context xmlns:msink="http://schemas.microsoft.com/ink/2010/main" type="line" rotatedBoundingBox="25194,15698 26681,15698 26681,18489 25194,18489"/>
            </emma:interpretation>
          </emma:emma>
        </inkml:annotationXML>
        <inkml:traceGroup>
          <inkml:annotationXML>
            <emma:emma xmlns:emma="http://www.w3.org/2003/04/emma" version="1.0">
              <emma:interpretation id="{BB649CB5-0EB5-4C9C-9E25-37DBB406E742}" emma:medium="tactile" emma:mode="ink">
                <msink:context xmlns:msink="http://schemas.microsoft.com/ink/2010/main" type="inkWord" rotatedBoundingBox="25194,15698 26681,15698 26681,18489 25194,18489">
                  <msink:destinationLink direction="with" ref="{46A4758D-06AB-4DAA-9BB6-445504E0F4B1}"/>
                  <msink:destinationLink direction="with" ref="{131CDB3E-6F91-443A-8661-81286651D1F0}"/>
                </msink:context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3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*</emma:literal>
                </emma:interpretation>
                <emma:interpretation id="interp4" emma:lang="it-IT" emma:confidence="0">
                  <emma:literal>Y</emma:literal>
                </emma:interpretation>
              </emma:one-of>
            </emma:emma>
          </inkml:annotationXML>
          <inkml:trace contextRef="#ctx0" brushRef="#br0">0 91 0,'137'-46'16,"-68"1"-16,22 45 0,24 22 0,22 47 16,23-23-1,23 68 17,0-22-17,-23-1-15,-22 1 16,-47-46-1,-68-1 17,-46-45-17,-68-22 1,-92-24 0,-23 23-1,-46 0 1,0 23-1,46 46 1,69 0 0,45 22-1,47-22 1,45 23 0,68 45-1,47 0 16,22 1-15,23 22-16,0 0 16,-45-22-1,-69-47 1,-46-45 15,-69-23-15,-45-45-1,-47-24 1,1 23 0,46 23-1,68 23 1,46 69 0,92 68-1,45 1 1,23 22-1,23 23 1,-46 46 0,-22-1-1,-92-90 1,-23-47 0,0-91-1</inkml:trace>
        </inkml:traceGroup>
      </inkml:traceGroup>
    </inkml:traceGroup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05.0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CF7BC48-12EB-4AA5-8A06-2BA406F711CB}" emma:medium="tactile" emma:mode="ink">
          <msink:context xmlns:msink="http://schemas.microsoft.com/ink/2010/main" type="inkDrawing" rotatedBoundingBox="3547,435 3562,435 3562,450 3547,450" shapeName="Other"/>
        </emma:interpretation>
      </emma:emma>
    </inkml:annotationXML>
    <inkml:trace contextRef="#ctx0" brushRef="#br0">0 0 0,'0'0'0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06.26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98A0852-6F50-4596-AF39-08CAEFB5F1BD}" emma:medium="tactile" emma:mode="ink">
          <msink:context xmlns:msink="http://schemas.microsoft.com/ink/2010/main" type="inkDrawing" rotatedBoundingBox="1220,-339 5778,808 5010,3859 452,2711" semanticType="enclosure" shapeName="Other">
            <msink:sourceLink direction="with" ref="{9C08F602-92C6-4D50-AF51-29ED93428E87}"/>
          </msink:context>
        </emma:interpretation>
      </emma:emma>
    </inkml:annotationXML>
    <inkml:trace contextRef="#ctx0" brushRef="#br0">2731 224 0,'-23'-23'0,"23"0"16,0 23-16,-23-23 0,1 0 0,-47-23 15,-23 46-15,-22-23 0,0 0 16,-24 23 0,-22 0-1,-23 0 1,-46 46 0,0 23 30,23 22-46,23 47 16,0-1 0,0 0-1,23 46 1,0 0 0,23 46-1,45-23 1,69 0-1,23 0 1,69-23 0,45-23-1,69 1 1,92-1 0,22 0-1,47-46 1,-1 1-1,23-1 1,23-22 15,0-1-31,-23-68 16,-23-46 0,-22-45 15,-24-47-16,-68-45 1,-69-46 0,-23-23-1,-68-45 1,-46-1 0,-69-22-1,-68-1 1,-69 1-1,-92-1 1,-45 1 0,-92 68-1,-69 69 17,-91 91-32,-91 160 15,663-91 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56.74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0,'23'115'0,"-23"45"0,22-23 16,-22-22-1,23-24 17,0-22-32,-23-46 15,0-23 1,0 0 15,-23-23-31,0-137 16,1 68-1,22 1 17,0 22-17,45 23 1,24-22 0,91 45-1,92 46 1,-23 0-1,-23-1 1,-92 1 0,-68-46-1,-23 23 1,-46-45 0,-69-47-1,-22 46 1,22 23-1,1 69 1,22 46 0,46 22-1,23 1 17,0-1-17,46-22 16,0-47-31,-23-22 16,-23-23 0,0-68-1,0-93 1,-46 70 0,46 45-1,-23 23 1,23 23-1,-46 92 17,-22 68-17,68-183 1,0 23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59.610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0,'92'0'0,"68"0"0,115 22 15,68 1 1,23 0-1,-23-23 1,0 0 0,-22-23-1,-69 23 1,-69 23 0,-92-23 15,-114 23-16,-91 23-15,-92-23 16,-46 23 15,-45-1-15,-1 1 0,-68 0-1,46 0 1,22-1-1,92 24 1,69-46 0,114 0-1,23 0 1,92 0 0,114 22-1,137-22 1,0 23-1,46-23 17,-91 0-32,-70-23 15,-90 23 1,-138-46 0,-115 23 15,-136-46-16,-70 46 1,-45 0 0,46 0-1,91 23 1,114-23 0,115 0-1,69 0 1,183-23 15,91-23-31,46 0 16,-46 24-1,-91-1 1,-115 0 0,-114 0-1,-23 0 1,-23-23-1,-68-22 1,45 22 15,69 23-15,23 23 0,-1 0-1,-22 23 1,23 23-1,-23 114 1,-92 91 0,-22-136-1,91-115 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06.3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3872532-BAED-4506-BD14-13AD23CB1820}" emma:medium="tactile" emma:mode="ink">
          <msink:context xmlns:msink="http://schemas.microsoft.com/ink/2010/main" type="inkDrawing" rotatedBoundingBox="12879,4461 12941,9712 10953,9735 10891,4485" semanticType="callout" shapeName="Other">
            <msink:sourceLink direction="to" ref="{3C67F130-E5F1-44EC-80AB-DF4AA16E7F00}"/>
            <msink:sourceLink direction="to" ref="{861708C3-668E-4167-83D9-2E89D84A3740}"/>
          </msink:context>
        </emma:interpretation>
      </emma:emma>
    </inkml:annotationXML>
    <inkml:trace contextRef="#ctx0" brushRef="#br0">0 0 0,'0'46'0,"0"-23"15,23 22-15,-23 24 0,23 23 0,0 22 16,-1 46 0,24 46 15,0 46-16,0 68 1,22 46 0,1 92-1,-46-23 1,23-1 0,-23-67-1,22 22 1,24-23-1,-23-46 1,22-22 0,1-70-1,0-45 1,-1-114 0,24-69 15,-46-23-31,22-137 15,24-115 1,-69-45 0,0-23 15,-1-69-15,24-23-1,0-22 1,23 22-1,-1 23 1,24 0 0,-1 0-1,24 69 17,-24 68-32,1 115 15,-69 91 1,-23 69-1,-46 23 1,-23 92 0,-22 68-1,22-69 1,0-45 0,69-69-1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07.1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2FB4D01-A5C3-4B72-93DC-9EC1E672C725}" emma:medium="tactile" emma:mode="ink">
          <msink:context xmlns:msink="http://schemas.microsoft.com/ink/2010/main" type="inkDrawing" rotatedBoundingBox="13720,4018 14256,9690 11448,9955 10913,4283" semanticType="callout" shapeName="Other">
            <msink:sourceLink direction="with" ref="{3C67F130-E5F1-44EC-80AB-DF4AA16E7F00}"/>
          </msink:context>
        </emma:interpretation>
      </emma:emma>
    </inkml:annotationXML>
    <inkml:trace contextRef="#ctx0" brushRef="#br0">0 0 0,'46'-23'16,"-1"69"-16,70 114 0,-24 69 0,1 91 31,-1 46-31,24 69 31,-1 46-31,-22 68 16,22 23 15,1-23-15,-1-23 0,23-68-1,1-69 1,-1-114-1,-23-115 1,-22-114 0,22-115 15,1-183-31,-24-22 16,-22-70-1,-1-45 1,1-45-1,0-70 1,-23-68 0,22 23-1,24 114 1,-1 69 0,24 91 15,-47 92-16,-22 92 17,-23 68-32,-46 23 15,-23 69 1,-22 68 0,-24-46-1,92-91 1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07.8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A722F5-6D5E-4E71-AB6B-22D59290AD9A}" emma:medium="tactile" emma:mode="ink">
          <msink:context xmlns:msink="http://schemas.microsoft.com/ink/2010/main" type="inkDrawing" rotatedBoundingBox="13696,3429 15387,8831 12606,9702 10914,4300" semanticType="callout" shapeName="Other">
            <msink:sourceLink direction="with" ref="{3CC1C317-9E4D-45B0-B98F-36F237FCD97E}"/>
            <msink:sourceLink direction="with" ref="{3C67F130-E5F1-44EC-80AB-DF4AA16E7F00}"/>
          </msink:context>
        </emma:interpretation>
      </emma:emma>
    </inkml:annotationXML>
    <inkml:trace contextRef="#ctx0" brushRef="#br0">0 0 0,'68'-23'0,"24"92"0,45 114 0,-22 114 15,-1 92 1,1 92-1,68 68 17,91 275-17,1-92 1,-69-229 0,-23-68-1,23-69 1,-23-114-1,-46-138 17,0-114-32,1-114 15,-1-161 1,-45-91 15,-1-91-31,-22-70 16,-24 1-1,-22 0 17,23 45-17,0 92 1,23 69 0,-1 160-1,1 68 1,-46 69-1,-46 46 1,-69 23 0,92-46-1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10.60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49E9EFE-F0AC-4D5B-AB7A-568098E78A70}" emma:medium="tactile" emma:mode="ink">
          <msink:context xmlns:msink="http://schemas.microsoft.com/ink/2010/main" type="inkDrawing" rotatedBoundingBox="12373,4303 12507,15393 10705,15415 10572,4325" semanticType="callout" shapeName="Other">
            <msink:sourceLink direction="to" ref="{3CC1C317-9E4D-45B0-B98F-36F237FCD97E}"/>
            <msink:sourceLink direction="to" ref="{3C67F130-E5F1-44EC-80AB-DF4AA16E7F00}"/>
          </msink:context>
        </emma:interpretation>
      </emma:emma>
    </inkml:annotationXML>
    <inkml:trace contextRef="#ctx0" brushRef="#br0">0 0 0,'-22'-23'16,"44"46"-16,-22 91 0,0 46 0,0 46 15,23 46-15,0 45 16,46 47 15,-23 45-15,22 68 0,-22 47-1,23 45 1,-1 46-1,-22 46 1,23 22 0,-1 69-1,-22-22 1,0 22 0,0-23-1,22-22 1,1-69-1,23-69 1,-1-114 0,23-92-1,-22-114 1,0-138 0,-70-45 15,1-46-16,-23-23 1,-23-68 0,23-24-1,0-45 1,23-69 0,-23-22-1,46-24 1,0-68-1,22-69 1,1-46 0,-23-22-1,-23-1 1,-23-45 0,23-1 15,-23-45-31,23-23 15,-1 0 1,-22-22 0,23 45 15,-23 45-15,0 24-1,0 22 1,0 47-1,0 22 1,0 68 0,0 93-1,0 45 1,0 114 0,0 24-1,0 45 1,-23 23-1,23 0 1,-22 0 0,22 45-1,0-22 1,0 0 0,-23 0-1,23 0 16,0-23-15,0 23 0,0-23-1,23 23 1,-23 0 0,0-1-1,0 24 1,-23-23-1,23-23 1,0-46 0,0 46-1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11.97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09A8D6B-9FA4-4632-8735-6241F4620EC1}" emma:medium="tactile" emma:mode="ink">
          <msink:context xmlns:msink="http://schemas.microsoft.com/ink/2010/main" type="inkDrawing" rotatedBoundingBox="14102,4254 14733,15050 11569,15235 10937,4438" semanticType="callout" shapeName="Other">
            <msink:sourceLink direction="with" ref="{3C67F130-E5F1-44EC-80AB-DF4AA16E7F00}"/>
          </msink:context>
        </emma:interpretation>
      </emma:emma>
    </inkml:annotationXML>
    <inkml:trace contextRef="#ctx0" brushRef="#br0">0 0 0,'23'23'0,"-1"91"0,24 92 16,-23 46 0,23 68-1,23 24 17,-1 22-32,47 92 15,22 45 1,0 69-1,23 23 1,-22 46 0,22 68-1,0 23 1,-23 1 0,1 45 15,-24-23-16,-22-69 17,-1-91-32,-22-91 15,-24-115 1,1-138 0,0-91-1,-23-137 1,0-23-1,0-68 1,45-138 0,1-115-1,0-68 1,-24-68 0,24-47 15,-23-68-31,0-23 15,22 0 1,24 0 0,22 0-1,1-45 17,-24-24-17,24 23 1,-47 1-1,-45 68 1,0 45 0,-23 93-1,-23-1 1,0 91 0,0 70-1,0 68 1,1 114-1,22 70 1,-46 22 0,46 0-1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5.0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5CBD50-61D9-42CD-A250-06E5AB63C357}" emma:medium="tactile" emma:mode="ink">
          <msink:context xmlns:msink="http://schemas.microsoft.com/ink/2010/main" type="inkDrawing" rotatedBoundingBox="12839,13233 21082,14599 20918,15584 12676,14218" semanticType="callout" shapeName="Other">
            <msink:sourceLink direction="with" ref="{EE77A8A0-E5D7-43D8-B301-3C9F591B1CD3}"/>
            <msink:sourceLink direction="with" ref="{E98BECC7-6546-4E4B-AE89-8FE1B8CCEFEC}"/>
          </msink:context>
        </emma:interpretation>
      </emma:emma>
    </inkml:annotationXML>
    <inkml:trace contextRef="#ctx0" brushRef="#br0">0 0 0,'23'46'15,"-46"45"-15,46 1 0,0 45 16,0 23 15,45-22-15,24-1 0,45 0-1,46-22 1,23-47-1,0-45 1,23 0 0,0-46-1,22-23 1,-22-22 0,0-24-1,-23 1 1,23-1-1,-23 24 17,0-1-32,23 23 31,-23 23-31,22 69 16,-45 23-1,0 22 16,-68 24-15,-46-24 0,-1 69-1,1-45 1,-23-1 0,-1 1-1,-22-47 1,0-22-1,-23-46 1,0-23 0,0-91-1,23 22 1,23-22 15,0 45-31,45 0 16,1 24-1,22 22 1,-22 23 0,22 68 15,-45 1-15,45 46-1,0 22 1,24 0-1,45 0 1,0-45 0,23-1-1,46-45 1,22-23 0,-22-23-1,22 0 1,1-23-1,-23-23 1,-46-22 0,-23 22-1,-92-23 1,-45 47 0,-46-1-1,-69 23 1,1 23 15,68-23-31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12.97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16079B5-64F1-47F5-98DB-6C3E41A48453}" emma:medium="tactile" emma:mode="ink">
          <msink:context xmlns:msink="http://schemas.microsoft.com/ink/2010/main" type="inkDrawing" rotatedBoundingBox="14211,3569 15786,15250 12054,15753 10480,4072" semanticType="callout" shapeName="Other">
            <msink:sourceLink direction="with" ref="{673B6098-3023-4DAD-91EF-A84A620BB43F}"/>
            <msink:sourceLink direction="with" ref="{3C67F130-E5F1-44EC-80AB-DF4AA16E7F00}"/>
          </msink:context>
        </emma:interpretation>
      </emma:emma>
    </inkml:annotationXML>
    <inkml:trace contextRef="#ctx0" brushRef="#br0">0 343 0,'137'92'0,"-22"159"0,-24 93 15,1 90 1,-1 24 0,24 23-1,22 68 1,23 23 0,0 68-1,23 24 1,23 68-1,0 23 1,0 23 0,-46 23-1,24 0 17,-24-23-17,0-68 1,-46-115-1,24-115 1,-1-137 0,-23-182-1,1-116 1,-1-136 0,-22-184-1,-1-91 1,-22-69-1,-23-45 1,22-69 0,1-92-1,22-68 1,1-69 0,-23-92-1,22-68 63,-205-1419-78,45 1670 16,-22 69 15,22 46-31,23 46 16,23 46-1,69 182 1,0 161 0,-46 137-1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17.71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5009 609 0,'0'-91'0,"23"-24"15,-46 46-15,-46 1 16,-22 22-1,-24-23 1,-45 46 15,0 1-15,-69-1 0,23-23-1,-69 46 1,1-23-1,-24 0 1,1 23 0,-1 23-1,-22 23 1,23 45 0,-24 1-1,24 22 1,22 47-1,1-1 1,68 0 0,23 46-1,22 23 1,47-1 0,45 24-1,46 23 1,46-1-1,46 1 32,23 0-47,68 45 16,23-45 0,23 22-1,68 0 1,24 1-1,45-1 1,46 1 0,0-46-1,23-1 1,46-22 15,-69-69-31,0-22 16,45-70-1,-45-45 1,-45-23 0,22-46-1,-69-68 1,1-23 0,-47-23-1,-22-24 16,0-67-15,-46-24 0,-68-22-1,-24-24 1,-22-45 0,-92-23-1,0 0 1,-91-23-1,-47 0 1,-45 0 0,-68 23-1,-47 0 1,-68 46 0,-91 46 15,-69 91-31,-69 91 15,114 115 1,504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06.6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1D6D5E1-C70E-4690-8CBF-A593C3CF664A}" emma:medium="tactile" emma:mode="ink">
          <msink:context xmlns:msink="http://schemas.microsoft.com/ink/2010/main" type="inkDrawing" rotatedBoundingBox="10550,6400 12952,5084 13875,6767 11472,8084" shapeName="Other"/>
        </emma:interpretation>
      </emma:emma>
    </inkml:annotationXML>
    <inkml:trace contextRef="#ctx0" brushRef="#br0">480 4 0,'46'-23'0,"-23"23"0,23 23 16,91 0-16,23 23 0,69 22 31,23-22-31,22 23 16,1 0-1,-23-1 1,-69 1 0,-69-46-1,-114 0 1,0-23 0,-46 0-1,-68 22 1,-69 1-1,-23 0 1,-46 0 15,-23 23-31,1 0 16,-1 22 0,24 24 15,22-1-16,46 1 1,45-23 0,93-1-1,45-22 1,68 0 0,92 22-1,69-22 1,23 0 15,23 0-31,-24-1 16,-68 1-1,-91-23 1,-69 0 0,-46 0-1,-114 23 1,-69-46-1,-46 22 1,23 1 0,-23 46-1,46 0 1,115-1 15,91-68-15</inkml:trace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40.17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E44DA5E-B014-4F31-8E41-6DBD2A628271}" emma:medium="tactile" emma:mode="ink">
          <msink:context xmlns:msink="http://schemas.microsoft.com/ink/2010/main" type="inkDrawing" rotatedBoundingBox="12923,10122 12946,11958 11407,11977 11385,10141" semanticType="callout" shapeName="Other">
            <msink:sourceLink direction="with" ref="{3C67F130-E5F1-44EC-80AB-DF4AA16E7F00}"/>
            <msink:sourceLink direction="with" ref="{3CC1C317-9E4D-45B0-B98F-36F237FCD97E}"/>
          </msink:context>
        </emma:interpretation>
      </emma:emma>
    </inkml:annotationXML>
    <inkml:trace contextRef="#ctx0" brushRef="#br0">-3890 2151 0,'45'0'0,"1"0"15,23 23-15,68 23 0,23-1 0,23 1 16,0 0 0,-22 0-1,-47-1 1,-22-22 0,-70 0-1,-22 0 1,-45 0 15,-70 0-15,-22 0-1,-46 23 1,-46-1 0,23-22-1,-23 46 1,46-23-1,46-1 1,68 1 0,69 0-1,46 0 1,91 22 0,69 1-1,46 45 1,0-22-1,-23-1 1,-46-22 0,-46 0-1,-91-46 17,-69-23-32,-46 0 31,-91-23-16,0 23 1,-23 46 0,0-24-1,45 47 1,70 0 0,22-24-1,23 24 1,138 23-1,136-92 1,-251 0 0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07.8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71C4967-2747-4D13-AB29-FEEC67F86A73}" emma:medium="tactile" emma:mode="ink">
          <msink:context xmlns:msink="http://schemas.microsoft.com/ink/2010/main" type="inkDrawing" rotatedBoundingBox="15166,9019 16781,7331 18237,8724 16623,10412" shapeName="Other"/>
        </emma:interpretation>
      </emma:emma>
    </inkml:annotationXML>
    <inkml:trace contextRef="#ctx0" brushRef="#br0">549 0 0,'183'0'0,"0"46"15,-23-23-15,69 0 16,0 22 15,0 1-31,-23 23 16,-46-1 0,-46-22-1,-68 0 1,-46-23-1,-46 23 1,-68-1 15,-92-22-15,-46-23 0,-68 23-1,-46 0 1,23 23-1,45 22 1,92 1 0,92 0-1,91-1 1,91 1 0,161 23-1,69 22 1,22-23-1,-45 1 1,-1 0 0,-68-1 15,-114-22-31,-92-46 31,-92-1-31,-91-22 16,-46 23 15,1 0-15,44 46-1,93 22 1,68 70 0,92 22-1,91-69 1,-160-114-1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2:41.51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2CB3A1B-D73E-4B3A-808D-C6F60C12D262}" emma:medium="tactile" emma:mode="ink">
          <msink:context xmlns:msink="http://schemas.microsoft.com/ink/2010/main" type="inkDrawing" rotatedBoundingBox="17942,13700 18925,15856 17831,16355 16848,14199" semanticType="callout" shapeName="Other">
            <msink:sourceLink direction="with" ref="{2570CB25-D9CD-4B8C-8F88-4B686CD21B9C}"/>
          </msink:context>
        </emma:interpretation>
      </emma:emma>
    </inkml:annotationXML>
    <inkml:trace contextRef="#ctx0" brushRef="#br0">1419 6133 0,'0'0'0,"68"23"0,47 22 0,68 24 16,45 0-16,1-24 15,-46 24 1,-22 0 0,-47-1-1,-68-45 1,-46 0-1,0-23 1,-92 0 0,-45-23-1,-69-23 1,-23 24 0,0-24 15,23 69-16,69 22 1,91 24 0,69 45-1,69 1 1,68 22 0,23-22-1,0-1 1,23 0-1,-46-45 1,-45 0 0,-47-24-1,-22 1 1,-23 0 0,-23 0-1,-23 0 1,0 22-1,-23-22 17,1-23-17,-24 0 1,0-23 0,1 0 15,-1 0-31,46 0 15,23 45 1,23 1 0,23 0-1,-1 46 1,24-1 0,23-68 15,-92-23-16</inkml:trace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19.0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4935 926 0,'-252'-274'0,"46"136"15,-91-22 1,-1 46 0,-113-1-1,-24 24 1,-46 45 0,24 69-1,-1 45 1,23 47-1,69 68 1,46 114 0,68-22 15,92 45-15,68 24-1,92-1 1,46 46-1,114-23 1,46 23 0,92 0-1,45 0 1,46-23 0,46-23 15,22 1-31,24-47 15,45-91 1,0 23 0,-22-69-1,22-45 1,-45-47 31,-1-68-47,-22-68 0,-23-47 31,-69-68-15,-46 0-1,-45-69 1,-46-22 0,-115-47-1,-45-68 1,-92 0-1,-114-23 1,-69-68 0,-183-24-1,-183-45 1,-184 0 0,-228 46-1,-183 137 126,1167 366-141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32.9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092599-3C0B-4206-A7A0-E3F6DFBB4B41}" emma:medium="tactile" emma:mode="ink">
          <msink:context xmlns:msink="http://schemas.microsoft.com/ink/2010/main" type="inkDrawing" rotatedBoundingBox="1720,2330 29751,2969 29746,3190 1715,2552" shapeName="Other">
            <msink:destinationLink direction="with" ref="{8AA358B4-E61E-445E-AE21-916E6EA52978}"/>
            <msink:destinationLink direction="with" ref="{1BEDEDA0-0239-4901-8118-4AA93CDCDE1D}"/>
            <msink:destinationLink direction="with" ref="{6F9DE403-369C-4200-BFEB-6BC522123626}"/>
            <msink:destinationLink direction="with" ref="{A8FA15D1-3283-4472-A094-8AB3E9DD641A}"/>
            <msink:destinationLink direction="with" ref="{6BE02EE7-7E1C-4184-8E82-B08C40FD8286}"/>
            <msink:destinationLink direction="with" ref="{BA04D2D8-7903-440E-A9F8-4586D3431809}"/>
            <msink:destinationLink direction="with" ref="{60B10442-3D00-4E4E-8D3E-8C1FE3B2140A}"/>
            <msink:destinationLink direction="with" ref="{A200C0E1-CA31-41AF-A7D3-46A3AC166A1D}"/>
          </msink:context>
        </emma:interpretation>
      </emma:emma>
    </inkml:annotationXML>
    <inkml:trace contextRef="#ctx0" brushRef="#br0">0 100 0,'46'0'0,"-1"0"0,47 0 0,45 0 31,23 23-31,46-23 0,23 0 16,23 0-1,23-23 1,22 0-1,46 0 1,46 0 0,23 0-1,0 23 1,46 0 0,-24 0-1,47 0 1,0 0-1,22 23 1,23 0 0,-22 0 15,45 0-15,-23 0-1,46 0-15,0 0 31,-22-1-15,22 1 0,-23 0-1,0 0 1,298 23 0,-298-23-1,23 0 1,0-1-1,-23-22 1,0 23 0,23-23-1,-22 23 1,22-23 15,-23 0-15,0-23-1,46 0 1,-69 46 0,24-23-1,-47 0 1,23 0 0,-22 0-1,-1 23 1,23 0-1,1 0 1,-47 0 0,1 0-1,-1 0 17,-45 0-17,0-23-15,0 0 16,-23 22-1,-23-22 17,0 23-17,-46 0 1,-23 23 0,1-23-1,-70 0 1,-45 0-1,0-46 1,-114 23 0,-47 0-1,-90-69 1,45 69 0</inkml:trace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36.6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227CC6-22A0-4790-8327-9B2B8E2DB454}" emma:medium="tactile" emma:mode="ink">
          <msink:context xmlns:msink="http://schemas.microsoft.com/ink/2010/main" type="inkDrawing" rotatedBoundingBox="1824,5778 28654,7097 28507,10077 1678,8759" shapeName="Other">
            <msink:destinationLink direction="with" ref="{1BEDEDA0-0239-4901-8118-4AA93CDCDE1D}"/>
            <msink:destinationLink direction="with" ref="{6F9DE403-369C-4200-BFEB-6BC522123626}"/>
          </msink:context>
        </emma:interpretation>
      </emma:emma>
    </inkml:annotationXML>
    <inkml:trace contextRef="#ctx0" brushRef="#br0">0 261 0,'45'0'0,"70"-23"0,68-45 16,68 22-16,24 0 15,23 0 1,22 23-1,23 23 1,23 23 0,0 0-1,1 46 1,-47 45 15,-23 24-15,-22 68-16,0 22 31,-1 24-31,1 23 31,-24-1-15,24 1 0,23-23-1,-24-46 1,1-23-1,-1-69 1,47-45 0,-24-69-1,24-69 1,-47-45 0,1-1-1,-24-45 1,47-46-1,22 23 1,-22 0 0,22 23-1,-22 45 1,-24 70 0,-22 45-1,-23 45 16,0 70-15,-24 45 0,24 23-1,23 0 1,46 0 0,45-46-1,46-68 1,23-46-1,0-46 1,-1-46 0,-44-22-1,-1-24 1,-69 24 0,-22 22-1,-1 1 1,-22 68-1,-23 45 1,23 70 0,-1 45-1,47 23 1,22 23 15,46 0-15,0-23-1,23-23 1,0-45 0,23-70-1,23-45 1,-23-68 0,0-70-1,-69-90 1,46 45-1,-23-46 1,23-115 0,23 93-1,0 22 17,206-69-17,-160 115 1,45 46-1,46 0 1,23 45 0,-23 46-1,-45 1 1,-92 45 0,-92 68-1,-114 1 1,-206-69-1</inkml:trace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39.56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78D223C-ADD1-4FE3-B3E2-CFAACC8FC181}" emma:medium="tactile" emma:mode="ink">
          <msink:context xmlns:msink="http://schemas.microsoft.com/ink/2010/main" type="inkDrawing" rotatedBoundingBox="2294,10742 29175,13730 28822,16897 1942,13909" shapeName="Other">
            <msink:destinationLink direction="with" ref="{A8FA15D1-3283-4472-A094-8AB3E9DD641A}"/>
            <msink:destinationLink direction="with" ref="{A7A39F08-34F7-4B3F-8B97-6AB7AF39CA41}"/>
          </msink:context>
        </emma:interpretation>
      </emma:emma>
    </inkml:annotationXML>
    <inkml:trace contextRef="#ctx0" brushRef="#br0">0 495 0,'68'0'16,"70"-23"-16,91-45 0,91-47 0,23 1 15,0-1 1,-45 70 15,-1 22-15,-68 91-1,-23 47 1,-23 91 0,0 23-1,23-23 1,0 68-1,92 24 1,45-47 0,46-22-1,23-69 1,23-68 0,-1-69-1,24-46 1,0-46-1,-46-45 1,-23-1 0,-46 24-1,23 45 17,-23 23-17,23 69 1,0 68-1,1 70 1,-1 44 0,-23 24-1,0 0 1,46 22 0,23-22-1,23-69 1,45-91-1,70-92 1,-1-69 0,0-68-1,-46-1 1,-91-45 0,46 0-1,-23-23 1,-1 23-1,24 46 1,0 68 15,-23 69-15,-1 69 0,-68 45-1,-22 69 1,-24-22-1,46 67 1,0 1 0,-45-91-1,68-1 1,23-68 0,22-47-1,1-44 1,-69-24-1,0 0 1,0 23 0,69-46-1,23 24 1,-23 68 0,-1 45-1,-45 24 16,-45-1-15,-24-45 0,-68-23-1,-69-92 1,-23-22 0,23-161-1,69-137 1,-23-46-1,22-22 17,-251 457-17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2.1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73F373-2932-4430-8CF0-59B4CBA84E55}" emma:medium="tactile" emma:mode="ink">
          <msink:context xmlns:msink="http://schemas.microsoft.com/ink/2010/main" type="inkDrawing" rotatedBoundingBox="17940,8416 18741,8489 18738,8515 17937,8443" shapeName="Other"/>
        </emma:interpretation>
      </emma:emma>
    </inkml:annotationXML>
    <inkml:trace contextRef="#ctx0" brushRef="#br0">3501 366 0,'183'23'0,"137"22"0,-22-45 15,-298 0 1</inkml:trace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46.19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22 162 0,'23'114'16,"-1"69"-1,-22-22 1,0-47-1,0-68 1,0-46 0,0 0-1,0-23 1,-22-114 0,-1 22-1,23-22 1,-23 45-1,23 24 1,0 22 0,23 46-1,0 0 17,22 0-17,47 46-15,22-46 31,1 0-31,-1-46 16,-45 23 0,-46 0 15,-23-23-15,-23 1-1,-23 22 1,23 23-1,0 23 1,0 45 0,23 47 15,0-1-31,0-22 16,0 22-1,0-45 1,23-24-1,-46-45 1,23 0 0,0 0-1,-23-91 1,46-24 0,-23 47-1,-23 22 1,23 23 15,-22 23-15,22 23-1,0 69 1,22 22 0,1 0-1,0-68 1,0 0-1,-23-46 1,0 0 0,-23-46-1,-23-45 1,-22 45 0,45 23-1,-23 0 1,23 46 31,0 69-47,-22 136 0,45-228 15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53.51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0,'23'91'0,"0"46"0,0 1 15,-23-24 1,23 1 0,-1-24-1,1 24 1,-23-24-1,23-45 1,-23-23 0,0-23 15,0 0-31,0-138 16,0-22-1,0 160 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54.01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45 0,'23'0'0,"69"0"0,-1 23 0,24-23 0,-1-23 16,-45 1-16,-23 22 31,-46-23-16,0 23 1,23 45 0,-46 24-1,0 45 1,0 1 0,23 22-1,0-45 1,0-1-1,23-45 1,-23-23 0,23 0-1,-23-23 1,0-23 0,-69 23-1,69 0 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57.70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0,'68'91'16,"-45"115"-16,-46 46 0,1 0 15,22-115 17,22-68-17,1-24 1,-23 1-1,23-92 1,-23-114 0,-23-46-1,23 206 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3:58.40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0,'68'0'0,"70"46"0,45 0 16,0-24-16,-46-22 15,-45-22 1,-47-1 0,-22 23 15,-23 0-31,-23 0 16,-68 68-1,45 47 1,-45 68-1,68-46 1,46 0 0,22 1 15,1-70-15,0-22 15,-46-23-31,0-23 15,0-23 1,-69-46 0,1 1-1,22 22 1,0 23 0,0 23-1,23 46 1,23 0-1,23 22 1,-23-45 15,0 0-31,0-23 16,-23 23 0,-45 0-1,45-115 1,23 92-1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00.280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138 68 0,'0'-45'0,"-23"22"0,-23 23 16,23 46-16,0 22 0,46 47 0,-23 68 15,0 0-15,0 23 16,23-69-1,0-46 1,0-22 0,0-23-1,-23-69 17,-23-114-32,-46-1 15,23-45 1,46 183-1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01.08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2 0,'137'-23'16,"24"46"-16,44-1 16,1 1-1,-45-46 1,-70 23 0,-68-22-1,-23 22 1,0 0-1,0 45 17,-46 47-32,0 45 15,24 0 1,22 24 0,22-24-1,47-23 1,-23-22-1,-23-24 1,-23-45 0,0-23-1,-46 0 1,-23-23 0,-22-22 15,-1 22-16,-22 0 1,-1 23 0,1 23 15,-23 0-31,45 0 16,24-1-1,68-22 1,68 23-1,70-23 17,22 0-17,-23-23 1,-45 23 0,-92 0 30,0 23-46,-115 0 0,-45 46 16,23-69 0,91-92-1,46 92 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04.7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1FC0C4-02FC-4A74-B62E-E9854DCCE3FD}" emma:medium="tactile" emma:mode="ink">
          <msink:context xmlns:msink="http://schemas.microsoft.com/ink/2010/main" type="writingRegion" rotatedBoundingBox="501,590 4254,340 4470,3595 717,3844"/>
        </emma:interpretation>
      </emma:emma>
    </inkml:annotationXML>
    <inkml:traceGroup>
      <inkml:annotationXML>
        <emma:emma xmlns:emma="http://www.w3.org/2003/04/emma" version="1.0">
          <emma:interpretation id="{ABB132B0-5312-4D47-8CC5-E3D63927FA75}" emma:medium="tactile" emma:mode="ink">
            <msink:context xmlns:msink="http://schemas.microsoft.com/ink/2010/main" type="paragraph" rotatedBoundingBox="770,572 4254,340 4293,927 809,11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709ECF-CE9E-4972-AFD6-91CA5104B000}" emma:medium="tactile" emma:mode="ink">
              <msink:context xmlns:msink="http://schemas.microsoft.com/ink/2010/main" type="line" rotatedBoundingBox="770,572 4254,340 4293,927 809,1158"/>
            </emma:interpretation>
          </emma:emma>
        </inkml:annotationXML>
        <inkml:traceGroup>
          <inkml:annotationXML>
            <emma:emma xmlns:emma="http://www.w3.org/2003/04/emma" version="1.0">
              <emma:interpretation id="{4F66BE1C-A3B9-41C5-A2DB-ED1D050D064B}" emma:medium="tactile" emma:mode="ink">
                <msink:context xmlns:msink="http://schemas.microsoft.com/ink/2010/main" type="inkWord" rotatedBoundingBox="770,572 4254,340 4293,927 809,1158"/>
              </emma:interpretation>
              <emma:one-of disjunction-type="recognition" id="oneOf0">
                <emma:interpretation id="interp0" emma:lang="it-IT" emma:confidence="0">
                  <emma:literal>extra</emma:literal>
                </emma:interpretation>
                <emma:interpretation id="interp1" emma:lang="it-IT" emma:confidence="0">
                  <emma:literal>. x,</emma:literal>
                </emma:interpretation>
                <emma:interpretation id="interp2" emma:lang="it-IT" emma:confidence="0">
                  <emma:literal>. X,</emma:literal>
                </emma:interpretation>
                <emma:interpretation id="interp3" emma:lang="it-IT" emma:confidence="0">
                  <emma:literal>exe</emma:literal>
                </emma:interpretation>
                <emma:interpretation id="interp4" emma:lang="it-IT" emma:confidence="0">
                  <emma:literal>. in</emma:literal>
                </emma:interpretation>
              </emma:one-of>
            </emma:emma>
          </inkml:annotationXML>
          <inkml:trace contextRef="#ctx0" brushRef="#br0">449 0 0,'-46'45'0,"1"47"16,-24 22-16,0-22 31,1-1-31,-1-45 16,46 23 0,-23-46-1,46 23 16,0-69-15,23-46 0,0-23-1,-23 92 1</inkml:trace>
          <inkml:trace contextRef="#ctx0" brushRef="#br0" timeOffset="335.9504">-146 114 0,'46'23'0,"0"46"0,45 22 16,1 1-16,-1-24 15,-22-22 1,-46-23 0,0 0-1,0-23 1,-23 0 0,0-23-1,-23-23 1,-23-45-1,46 91 1</inkml:trace>
          <inkml:trace contextRef="#ctx0" brushRef="#br0" timeOffset="2187.584">609 251 0,'23'23'16,"46"0"-16,45 0 0,1-23 0,-1 0 16,-22 0-1,-1 0 1,-68 0 0,0 0-1,-23 0 1,0 0-1,-46-23 1,46-46 0,0 1-1,0 22 17,46 23-32,-46 23 15,0 23 1,0-23-1,0 0 1,46 23 0,68 0-1,1 23 1,22-24 0,-23 1-1,-45 0 16,-46-23-15,-23 46 0,-46 0-1,-23 0 1,-22-1 0,68 1-1,23-46 1,0 0-1</inkml:trace>
          <inkml:trace contextRef="#ctx0" brushRef="#br0" timeOffset="1339.8952">-1198 389 0,'45'0'0,"24"0"0,23 0 16,-1 0-16,23 0 0,-22 0 15,0-23 1,-24 23 0,-22 0-1,-46 0 1,0 0 15,-46 0-31,-22-23 16,-1-23-1,0 23 1,1 0 0,-24 0-1,1 23 16,45 23-15,0-23 0,46 0-1,0-23 1,23 23 0,-23 0-1,-23 46 1,-23 0-1,-22 0 1,-47 22 0,24-22-1,-1 0 1,23 0 0,47-23-1,44 0 1,24-1-1,69 1 1,-24-23 0,1 0-1,-47 0 1,-22 0 15,0 0 16,69-68-47,-92 68 0</inkml:trace>
        </inkml:traceGroup>
      </inkml:traceGroup>
    </inkml:traceGroup>
    <inkml:traceGroup>
      <inkml:annotationXML>
        <emma:emma xmlns:emma="http://www.w3.org/2003/04/emma" version="1.0">
          <emma:interpretation id="{700891D8-B7B1-4A65-BD86-AD2DF1DE3F7F}" emma:medium="tactile" emma:mode="ink">
            <msink:context xmlns:msink="http://schemas.microsoft.com/ink/2010/main" type="paragraph" rotatedBoundingBox="674,3113 4116,2949 4151,3674 708,38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91FB23-56D4-447D-9CA6-DFFF5AFF1E40}" emma:medium="tactile" emma:mode="ink">
              <msink:context xmlns:msink="http://schemas.microsoft.com/ink/2010/main" type="line" rotatedBoundingBox="674,3113 4116,2949 4151,3674 708,3838"/>
            </emma:interpretation>
          </emma:emma>
        </inkml:annotationXML>
        <inkml:traceGroup>
          <inkml:annotationXML>
            <emma:emma xmlns:emma="http://www.w3.org/2003/04/emma" version="1.0">
              <emma:interpretation id="{4FE3B23D-6E6A-4086-BCE1-454061FB30E9}" emma:medium="tactile" emma:mode="ink">
                <msink:context xmlns:msink="http://schemas.microsoft.com/ink/2010/main" type="inkWord" rotatedBoundingBox="674,3113 4116,2949 4151,3674 708,3838">
                  <msink:destinationLink direction="with" ref="{8AA358B4-E61E-445E-AE21-916E6EA52978}"/>
                  <msink:destinationLink direction="with" ref="{90E7687B-5575-48C9-BE64-682770090435}"/>
                </msink:context>
              </emma:interpretation>
              <emma:one-of disjunction-type="recognition" id="oneOf1">
                <emma:interpretation id="interp5" emma:lang="it-IT" emma:confidence="0">
                  <emma:literal>s-R</emma:literal>
                </emma:interpretation>
                <emma:interpretation id="interp6" emma:lang="it-IT" emma:confidence="0">
                  <emma:literal>s -R</emma:literal>
                </emma:interpretation>
                <emma:interpretation id="interp7" emma:lang="it-IT" emma:confidence="0">
                  <emma:literal>S. r</emma:literal>
                </emma:interpretation>
                <emma:interpretation id="interp8" emma:lang="it-IT" emma:confidence="0">
                  <emma:literal>S -R</emma:literal>
                </emma:interpretation>
                <emma:interpretation id="interp9" emma:lang="it-IT" emma:confidence="0">
                  <emma:literal>S r</emma:literal>
                </emma:interpretation>
              </emma:one-of>
            </emma:emma>
          </inkml:annotationXML>
          <inkml:trace contextRef="#ctx0" brushRef="#br0" timeOffset="3824.3656">-260 2997 0,'46'0'0,"45"23"0,1-23 0,-1-23 0,-22 23 16,-23 23-1,-24-23 1,-22 0 0,0 0-1,0 0 1,0 0 0,-22 0 15,22-46-16,0 46-15</inkml:trace>
          <inkml:trace contextRef="#ctx0" brushRef="#br0" timeOffset="4615.4116">792 2723 0,'46'45'15,"0"24"-15,-46 23 0,0-1 16,0-22-1,-23-23 1,23-46 0,0 0-1,0 0 1,23-69 0,0-23 15,0-22-31,22 22 15,24 1 1,23 45 0,-1 0-1,24 69 1,-24 23 0,-22 23-1,-46-24 16,-46 1-31,-23 0 16,-46 0 0,1-23-1,-1 0 17,70-23-17,44 22 1,47 1-1,45 23 1,24-23 0,-47 0-1,1 23 17,-69-46-17,-23 23 1,0-46-1,0 23 1,45-115 0,-45 115-1</inkml:trace>
          <inkml:trace contextRef="#ctx0" brushRef="#br0" timeOffset="3177.8564">-1153 2723 0,'-23'-46'0,"23"23"0,-22 23 0,-70 23 16,-22 23-16,-1-1 0,1 1 15,68 23 17,23-23-32,69-1 15,45-22 1,47 0 0,45 23-1,-46 0 1,-22 0-1,-47 22 1,-68-22 0,-46 0-1,-45-23 1,-24-1 0,-22 1 30,0-23-46,68-23 16,46 23 0,23 0-1,115-22 1,22-47 0,-137 69-1</inkml:trace>
        </inkml:traceGroup>
      </inkml:traceGroup>
    </inkml:traceGroup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17.9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010DD3-52F3-40B1-8A1E-575A5F5868F8}" emma:medium="tactile" emma:mode="ink">
          <msink:context xmlns:msink="http://schemas.microsoft.com/ink/2010/main" type="writingRegion" rotatedBoundingBox="19153,938 20388,938 20388,2860 19153,2860"/>
        </emma:interpretation>
      </emma:emma>
    </inkml:annotationXML>
    <inkml:traceGroup>
      <inkml:annotationXML>
        <emma:emma xmlns:emma="http://www.w3.org/2003/04/emma" version="1.0">
          <emma:interpretation id="{E434D389-834C-445D-9265-A749A97CBBF1}" emma:medium="tactile" emma:mode="ink">
            <msink:context xmlns:msink="http://schemas.microsoft.com/ink/2010/main" type="paragraph" rotatedBoundingBox="19153,938 20388,938 20388,2860 19153,28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70595A-3AA7-478E-AE5C-D64B6B17F8C6}" emma:medium="tactile" emma:mode="ink">
              <msink:context xmlns:msink="http://schemas.microsoft.com/ink/2010/main" type="line" rotatedBoundingBox="19153,938 20388,938 20388,2860 19153,2860"/>
            </emma:interpretation>
          </emma:emma>
        </inkml:annotationXML>
        <inkml:traceGroup>
          <inkml:annotationXML>
            <emma:emma xmlns:emma="http://www.w3.org/2003/04/emma" version="1.0">
              <emma:interpretation id="{3BAB02A6-9BE8-4CB8-B3A0-11F6B153F078}" emma:medium="tactile" emma:mode="ink">
                <msink:context xmlns:msink="http://schemas.microsoft.com/ink/2010/main" type="inkWord" rotatedBoundingBox="19153,938 20388,938 20388,2860 19153,2860">
                  <msink:destinationLink direction="with" ref="{A7A39F08-34F7-4B3F-8B97-6AB7AF39CA41}"/>
                  <msink:destinationLink direction="with" ref="{2B874FFB-6065-46F0-BB95-DC341C39C879}"/>
                  <msink:destinationLink direction="with" ref="{7A5E1DDE-3F2F-4489-972C-631069D95C98}"/>
                </msink:context>
              </emma:interpretation>
              <emma:one-of disjunction-type="recognition" id="oneOf0">
                <emma:interpretation id="interp0" emma:lang="it-IT" emma:confidence="0">
                  <emma:literal>ò</emma:literal>
                </emma:interpretation>
                <emma:interpretation id="interp1" emma:lang="it-IT" emma:confidence="0">
                  <emma:literal>T 7</emma:literal>
                </emma:interpretation>
                <emma:interpretation id="interp2" emma:lang="it-IT" emma:confidence="0">
                  <emma:literal>Ì 7</emma:literal>
                </emma:interpretation>
                <emma:interpretation id="interp3" emma:lang="it-IT" emma:confidence="0">
                  <emma:literal>ù</emma:literal>
                </emma:interpretation>
                <emma:interpretation id="interp4" emma:lang="it-IT" emma:confidence="0">
                  <emma:literal>F 7</emma:literal>
                </emma:interpretation>
              </emma:one-of>
            </emma:emma>
          </inkml:annotationXML>
          <inkml:trace contextRef="#ctx0" brushRef="#br0">3 0 0,'46'45'0,"-23"24"0,-23 46 0,23 22 15,-46 23 1,-46 23 0,69-69-1,23-68 1,-23-69-1,0-114 1,0 137 0</inkml:trace>
          <inkml:trace contextRef="#ctx0" brushRef="#br0" timeOffset="538.1066">-66-138 0,'69'-22'0,"68"22"16,69 22-16,0 1 0,-23-23 31,-68-23-16,-47 1 1,-68 22 0,0 0-1,0 0 1,-45 22 0,-24 47-1,46 23 16,23 22-15,23 23-16,-23-22 16,23-1-1,0-45 1,-23-23 0,23-24-1,-23 1 1,0-23-1,0 0 1,0-45 0,0-70 15,0 115-31</inkml:trace>
          <inkml:trace contextRef="#ctx0" brushRef="#br0" timeOffset="9433.9559">689-1053 0,'-45'23'0,"-138"91"0,-161 47 16,116-47-1,90-45 1,70-24 0,68-22-1,23 0 1,68-23-1,69 0 1,23-23 0,-23 46-1,-45 0 1,-69-46 0,-46 23-1</inkml:trace>
        </inkml:traceGroup>
      </inkml:traceGroup>
    </inkml:traceGroup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0.87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777 560 0,'68'-68'0,"-91"22"0,-22 0 16,-47 1-16,-68 67 15,-23 70 1,-23 45 0,92-45-1,91-69 32,23 0-47,23-46 0,114-69 16,69-68-1,-69 23 1,-45-1 15,-47 24-15,-22 45 0,-46 46-1,23 46 1,-45 46-1,22 68 1,-23 46 0,46-23-1,23-45 1,0-1 0,68-45-1,1-23 1,45-69-1,0-46 1,-22-22 0,-47-24-1,-68 1 17,-45-1-32,-47 24 15,-45 45 16,-46 23-15,23 69 0,22 68-1,47 24 1,-1 22 0,69-69-1,69-22 1,0-69-1,68-23 1,1-45 0,-24-47-1,-22-45 1,-46 0 0,-46 22 30,-46 1-46,1 114 16,-24 69 0,23 68-1,24 1 17,45 22-17,68-45 1,1-24-1,68-22 1,-22-23 15,22-46-31,-68-46 16,-24 24 0,-22-24-1,-46 0 1,23 47-1,-23 22 1,1 45 0,22 24-1,0 0 1,68-115 0,-68 46-1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1.9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502AEA8-A58C-4D52-A0E5-D57CFD7B66A7}" emma:medium="tactile" emma:mode="ink">
          <msink:context xmlns:msink="http://schemas.microsoft.com/ink/2010/main" type="inkDrawing" rotatedBoundingBox="15903,8283 16452,8351 16451,8354 15902,8286" shapeName="Other"/>
        </emma:interpretation>
      </emma:emma>
    </inkml:annotationXML>
    <inkml:trace contextRef="#ctx0" brushRef="#br0">1464 228 0,'160'23'0,"229"23"0,-389-46 16</inkml:trace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3.79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183 1 0,'-46'69'0,"1"68"0,-24 24 15,46-24 1,46 0-1,23-45 1,22-47 0,24-22-1,22-46 1,-22-22 0,-1-47-1,-22-22 1,-46-1-1,-23 1 1,-69 22 0,23 47 15,-45 68-15,22 45-1,24 24 1,22 45-1,68-45 1,24-70 0,23-22-1,22-45 1,23-47 0,-45-22-1,-92-46 1,0 22 15,-23 115-31,-23 0 16,0 46-1,1 69 1,45 22 0,68 46-1,70 24 1,-70-139 15,-68-45-15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9.7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589D0E-66EF-48F1-AE25-6F9CFE923431}" emma:medium="tactile" emma:mode="ink">
          <msink:context xmlns:msink="http://schemas.microsoft.com/ink/2010/main" type="writingRegion" rotatedBoundingBox="23958,3524 25697,3524 25697,5400 23958,5400"/>
        </emma:interpretation>
      </emma:emma>
    </inkml:annotationXML>
    <inkml:traceGroup>
      <inkml:annotationXML>
        <emma:emma xmlns:emma="http://www.w3.org/2003/04/emma" version="1.0">
          <emma:interpretation id="{6EF32C7E-970E-4ABF-A0D7-888F9B794DC0}" emma:medium="tactile" emma:mode="ink">
            <msink:context xmlns:msink="http://schemas.microsoft.com/ink/2010/main" type="paragraph" rotatedBoundingBox="23958,3524 25697,3524 25697,5400 23958,54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3B7916-FC8F-4D94-ACE0-B83365372486}" emma:medium="tactile" emma:mode="ink">
              <msink:context xmlns:msink="http://schemas.microsoft.com/ink/2010/main" type="line" rotatedBoundingBox="23958,3524 25697,3524 25697,5400 23958,5400"/>
            </emma:interpretation>
          </emma:emma>
        </inkml:annotationXML>
        <inkml:traceGroup>
          <inkml:annotationXML>
            <emma:emma xmlns:emma="http://www.w3.org/2003/04/emma" version="1.0">
              <emma:interpretation id="{F69EDC30-4D6D-4719-B3EE-B72966F2B7A1}" emma:medium="tactile" emma:mode="ink">
                <msink:context xmlns:msink="http://schemas.microsoft.com/ink/2010/main" type="inkWord" rotatedBoundingBox="23958,3524 25697,3524 25697,5400 23958,5400"/>
              </emma:interpretation>
              <emma:one-of disjunction-type="recognition" id="oneOf0">
                <emma:interpretation id="interp0" emma:lang="it-IT" emma:confidence="0">
                  <emma:literal>k</emma:literal>
                </emma:interpretation>
                <emma:interpretation id="interp1" emma:lang="it-IT" emma:confidence="0">
                  <emma:literal>R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n</emma:literal>
                </emma:interpretation>
                <emma:interpretation id="interp4" emma:lang="it-IT" emma:confidence="0">
                  <emma:literal>r</emma:literal>
                </emma:interpretation>
              </emma:one-of>
            </emma:emma>
          </inkml:annotationXML>
          <inkml:trace contextRef="#ctx0" brushRef="#br0">4371-366 0,'46'137'0,"-23"69"16,-23 69 0,23-24-1,-1 1 1,1-46 15,23-46-31,-23-68 16,-23-69-1,0-23 17,-23-46-17,-91-137 1,68 0-1,46-23 1,46 69 0,68-1-1,69 1 1,69 68 0,0 46-1,-69 46 1,-115 46-1,-68 22 1,-114 47 0,-69-24-1,23-45 1,-23-1 15,91-22-31,46 0 16,92-23-1,68 46 17,92 22-17,46 1 1,0 22 0,-23 0-1,-1 47 16,-159-93-15,-138-68 0,69 0-1</inkml:trace>
        </inkml:traceGroup>
      </inkml:traceGroup>
    </inkml:traceGroup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44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77C235-547A-4EC6-8D32-88AFBC44B44F}" emma:medium="tactile" emma:mode="ink">
          <msink:context xmlns:msink="http://schemas.microsoft.com/ink/2010/main" type="writingRegion" rotatedBoundingBox="6379,15644 30232,15826 30213,18413 6359,18231"/>
        </emma:interpretation>
      </emma:emma>
    </inkml:annotationXML>
    <inkml:traceGroup>
      <inkml:annotationXML>
        <emma:emma xmlns:emma="http://www.w3.org/2003/04/emma" version="1.0">
          <emma:interpretation id="{E9F03266-DECD-4F14-9D10-32A9B9285448}" emma:medium="tactile" emma:mode="ink">
            <msink:context xmlns:msink="http://schemas.microsoft.com/ink/2010/main" type="paragraph" rotatedBoundingBox="6379,15644 30232,15826 30213,18413 6359,182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9278E8-D780-4FFF-ADAE-F4314AC8AED6}" emma:medium="tactile" emma:mode="ink">
              <msink:context xmlns:msink="http://schemas.microsoft.com/ink/2010/main" type="line" rotatedBoundingBox="6379,15644 30232,15826 30213,18413 6359,18231"/>
            </emma:interpretation>
          </emma:emma>
        </inkml:annotationXML>
        <inkml:traceGroup>
          <inkml:annotationXML>
            <emma:emma xmlns:emma="http://www.w3.org/2003/04/emma" version="1.0">
              <emma:interpretation id="{622C7DF1-0EE1-4D06-B0B5-C14077A15F6B}" emma:medium="tactile" emma:mode="ink">
                <msink:context xmlns:msink="http://schemas.microsoft.com/ink/2010/main" type="inkWord" rotatedBoundingBox="22929,16179 30229,16235 30213,18383 22913,18327"/>
              </emma:interpretation>
              <emma:one-of disjunction-type="recognition" id="oneOf0">
                <emma:interpretation id="interp0" emma:lang="it-IT" emma:confidence="0">
                  <emma:literal>s-R=xs0FFSET</emma:literal>
                </emma:interpretation>
                <emma:interpretation id="interp1" emma:lang="it-IT" emma:confidence="0">
                  <emma:literal>s-R=xs0FFsET</emma:literal>
                </emma:interpretation>
                <emma:interpretation id="interp2" emma:lang="it-IT" emma:confidence="0">
                  <emma:literal>STROFINERETE</emma:literal>
                </emma:interpretation>
                <emma:interpretation id="interp3" emma:lang="it-IT" emma:confidence="0">
                  <emma:literal>STROFINERESTI</emma:literal>
                </emma:interpretation>
                <emma:interpretation id="interp4" emma:lang="it-IT" emma:confidence="0">
                  <emma:literal>STROFINACELA</emma:literal>
                </emma:interpretation>
              </emma:one-of>
            </emma:emma>
          </inkml:annotationXML>
          <inkml:trace contextRef="#ctx0" brushRef="#br0">16578 47 0,'160'0'16,"24"-23"-16,67 23 0,24 46 15,-1 22 1,-22-22 31,-92 0-47,-91 0 15,-46-69 1,-183 23 15,-69-92-15,229 92-16</inkml:trace>
          <inkml:trace contextRef="#ctx0" brushRef="#br0" timeOffset="257.8224">16578 527 0,'275'115'0,"-46"-46"16,68 22 0,-68 1-1,-23-24 1,-92-45 0,-91-23-1,-46-91 1,-22-92 15,45 183-31</inkml:trace>
          <inkml:trace contextRef="#ctx0" brushRef="#br0" timeOffset="-316.4183">16807 138 0,'69'115'0,"-46"22"16,0 69-16,-46 23 16,23 0-1,0 0 1,23-69 15,-23-69-15,0-45-1,0-69 1,0-183 0,0-23-1,0 229 1</inkml:trace>
          <inkml:trace contextRef="#ctx0" brushRef="#br0" timeOffset="1293.0184">19278 93 0,'-114'-69'0,"-23"46"15,22 46 1,-91 69 0,161-24-1,45 70 1,114 22 0,46 46-1,69 0 1,0 0-1,-46-1 1,-46-21 0,-91-70-1,-69 0 1,-114-45 0,-69-46-1,-46-23 16,23-23-15,23 0 0,69 0-1,114-23 1,183-22 0,69-47-1,-229 115 1</inkml:trace>
          <inkml:trace contextRef="#ctx0" brushRef="#br0" timeOffset="1859.4464">19965 916 0,'275'46'0,"-92"-23"15,0 0 1,-46 0 0,-23-23-1,-68 0 1,-23 0 15,-92-46-15,24-23-1,-47 1 1,92 68 0</inkml:trace>
          <inkml:trace contextRef="#ctx0" brushRef="#br0" timeOffset="2614.3582">20011 230 0,'206'-69'0,"-23"46"0,46 46 16,-1 23-1,-22-23 1,-23 0 15,-91 0-31,-46 0 32,-23-23-17,-46-69 1,46 23-1,-23 46 1</inkml:trace>
          <inkml:trace contextRef="#ctx0" brushRef="#br0" timeOffset="1497.1278">20331 390 0,'-91'755'0,"45"-411"16,69-184-1,45-46 1,1-45 0,23-46-1,22-23 1,46-46 0,0 23 15,23 23-16,-22 0 1,-47 0 0,-23 23-1,-68-23 1,-46-23 0,-68-69-1,22 1 1,-45-1-1,114 92 1</inkml:trace>
          <inkml:trace contextRef="#ctx0" brushRef="#br0" timeOffset="2976.6767">21887-136 0,'275'0'0,"-46"0"15,22 23 1,47 0 0,-24 22-1,-22 1 16,23 23-15,-138-46 0,-137-23-1</inkml:trace>
          <inkml:trace contextRef="#ctx0" brushRef="#br0" timeOffset="2616.3114">22482 253 0,'69'46'0,"-69"-1"0,0 70 0,46 137 16,-24-47-1,47 24 1,-23-46 0,22 0-1,-45-68 1,-23-1-1,0-22 1,-23-24 0,1 24-1,-24-69 1,23-46 0,23-69-1,0-91 16,0 183-31</inkml:trace>
          <inkml:trace contextRef="#ctx0" brushRef="#br0" timeOffset="-7166.2908">1384 93 0,'-23'-23'0,"-68"23"0,-47-46 0,-68 23 15,-22 69 1,-1-23 15,23 23-31,69 45 16,91-22-1,92 22 1,91 69 0,115 24-1,22-1 1,-45-46 0,-46 23-1,-46-23 1,-68-45-1,-69-1 1,-92 1 0,-91-23 31,-23-24-47,0-22 0,-22 0 31,22-23-16,68-46 1,24 23 0,91 1-1,160-47 1,138-45 0,-275 114-1</inkml:trace>
          <inkml:trace contextRef="#ctx0" brushRef="#br0" timeOffset="-6118.399">2551 161 0,'46'92'0,"-46"45"15,23 69-15,-23 46 16,0 22 15,46-22-15,-24-46-1,1-46 17,0-68-32,-23-92 15,-23 0 1,0-138-1,1-136 1,22-46 0,-46-24-1,0-22 1,0 92 0,23 113-1,23 139 1,46 22-1,69 22 1,45 24 0,46 91-1,0 47 1,-69-1 15,-46-46-15,-113-23-1,-93-91 1,-91 0 0,23-23-1,23 0 1,91 46 0,69 22-1,115 116 1,136 44-1,1 1 1,-46-23 0,-46-91-1,-114-93 1,-46-44 0,-114-93 15,-1-68-31,-45-23 15,160 206 1</inkml:trace>
          <inkml:trace contextRef="#ctx0" brushRef="#br0" timeOffset="-5686.7418">354-617 0,'161'-91'0,"67"91"15,70 0-15,91 23 16,69 22 0,-24 24 31,-45 0-47,-114-24 0,-138-22 15,-114 0 16,-23-46-15,-46 23 0,1-23-1,113 23 1,-68 0 0</inkml:trace>
          <inkml:trace contextRef="#ctx0" brushRef="#br0" timeOffset="-4851.7487">4359 573 0,'389'0'0,"-183"0"16,0 46-1,0-23 1,-46 23 0,-69-23-1,-45-23 1,-69 0 0,-45 0-1,-70 22 16,24-22-15,-69 23 0,183-23-1</inkml:trace>
          <inkml:trace contextRef="#ctx0" brushRef="#br0" timeOffset="-4849.7956">4702 1283 0,'137'0'0,"24"22"0,22 1 15,0 0 1,-23 0 0,-91-23-1,-47 0 1,-22 0-1,-68-46 17,-1 1-17,115-47 1,-46 92 0</inkml:trace>
          <inkml:trace contextRef="#ctx0" brushRef="#br0" timeOffset="-4506.0324">7654 322 0,'-23'45'0,"-91"93"16,-92 205-16,23-91 15,68-24 1,24 1-1,45-69 1,0-45 0,23-69-1,23-46 1,23-115 0,23-137-1,-23-68 16,-23 320-31</inkml:trace>
          <inkml:trace contextRef="#ctx0" brushRef="#br0" timeOffset="-4155.4329">6647 367 0,'115'115'0,"-1"45"0,69 69 16,-23 22 0,0-22-1,-22-46 1,-70-91 0,-22-46-1,-46-46 1,0 0 15,0 0-15,-23-46-1,23-23 1,23-22 0,-23 91 15</inkml:trace>
          <inkml:trace contextRef="#ctx0" brushRef="#br0" timeOffset="-3231.5694">8340 848 0,'46'-23'0,"0"23"15,46 0-15,22 23 0,69-23 0,23 0 31,-46 0-15,69 0-16,-46 0 16,-23 0-1,-45 0 1,-70 0 0,1 0-1,-46 0 16,-23 0-15,-22-23 0,-1-23-1,0-68 1,23-1 0,-23-22-1,1 46 1,45 68-1,0 68 1,91-45 0,46 69-1,69 23 1,0 45 15,23 23-31,-23 0 16,-69-22-1,-68-47 1,-69-45 0,-69 22-1,-68-22 1,-23 0 0,0 0 15,0 45-16,137-22 1,23-69 0</inkml:trace>
          <inkml:trace contextRef="#ctx0" brushRef="#br0" timeOffset="-1798.8972">12986 161 0,'-46'-45'0,"-23"-1"0,-114 23 0,-23 92 16,-45 68 15,68 69-31,45 46 15,92 22 1,138 24 0,68-47-1,69-68 1,46-45 0,22-93-1,-22-136 1,-1-138-1,-91-114 1,-68 45 0,-138-22-1,-114 23 17,-92 91-17,-46 68 1,1 93-1,45 90 1,69 93 0,114 45-1,114 45 1,161-136 0,-229-92-1</inkml:trace>
          <inkml:trace contextRef="#ctx0" brushRef="#br0" timeOffset="-1185.5923">14725 207 0,'46'229'16,"-24"0"-16,-22 22 16,23-22-1,0 0 17,0-46-17,-46-23 1,0-68-1,-22-23 1,22-92 0,23-138-1,23-67 1,-23-47 0,0 275-1</inkml:trace>
          <inkml:trace contextRef="#ctx0" brushRef="#br0" timeOffset="-764.6778">14519 1 0,'206'46'0,"23"-23"16,-1 23-16,47-1 15,-69 1 1,-23 0 0,-91-46-1,-70 0 1,-22-23 15,-114 46-15,-23-23-1,-23 0 1,160 0 0</inkml:trace>
          <inkml:trace contextRef="#ctx0" brushRef="#br0" timeOffset="-390.64">14610 756 0,'69'46'0,"68"-23"0,69 0 16,0 0-16,0 0 16,-46-1-1,-45 1 1,-69 0-1,-46-23 1,-46-23 0,-23-68-1,69-24 1,69 1 0,-69 114 30</inkml:trace>
        </inkml:traceGroup>
      </inkml:traceGroup>
    </inkml:traceGroup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09.21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AA358B4-E61E-445E-AE21-916E6EA52978}" emma:medium="tactile" emma:mode="ink">
          <msink:context xmlns:msink="http://schemas.microsoft.com/ink/2010/main" type="inkDrawing" rotatedBoundingBox="1792,2403 3124,5751 3008,5798 1676,2449" semanticType="callout" shapeName="Other">
            <msink:sourceLink direction="with" ref="{4FE3B23D-6E6A-4086-BCE1-454061FB30E9}"/>
            <msink:sourceLink direction="with" ref="{51092599-3C0B-4206-A7A0-E3F6DFBB4B41}"/>
          </msink:context>
        </emma:interpretation>
      </emma:emma>
    </inkml:annotationXML>
    <inkml:trace contextRef="#ctx0" brushRef="#br0">0 0 0,'23'23'0,"22"69"16,-22 22-16,46 46 0,-23 1 15,22 22 1,24 46 0,-1 22-1,24 24 1,-1 45 0,-22-22 15,22-24-16,-22 1 1,-1-46 0,1-23-1,-1-92 1,-45-22 0,-23-47-1,0-45 1,-23 0-1,23-45 1,-69-47 0,0-45-1,46 137 1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09.79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BEDEDA0-0239-4901-8118-4AA93CDCDE1D}" emma:medium="tactile" emma:mode="ink">
          <msink:context xmlns:msink="http://schemas.microsoft.com/ink/2010/main" type="inkDrawing" rotatedBoundingBox="3035,6106 3453,2356 3505,2362 3087,6112" semanticType="callout" shapeName="Other">
            <msink:sourceLink direction="with" ref="{69227CC6-22A0-4790-8327-9B2B8E2DB454}"/>
            <msink:sourceLink direction="with" ref="{51092599-3C0B-4206-A7A0-E3F6DFBB4B41}"/>
          </msink:context>
        </emma:interpretation>
      </emma:emma>
    </inkml:annotationXML>
    <inkml:trace contextRef="#ctx0" brushRef="#br0">392 0 0,'23'68'0,"-23"70"0,-23 68 16,0 45 15,-23 24-31,-22 68 16,22 1 0,23-1-1,-23 0 1,1 0-1,22-22 1,0-24 0,0-91-1,23-69 1,0-45 0,-23-69-1,23 0 1,23-92 15,-23 69-31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11.43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F40526D-D027-4D3F-A948-0E6C8AE4C315}" emma:medium="tactile" emma:mode="ink">
          <msink:context xmlns:msink="http://schemas.microsoft.com/ink/2010/main" type="inkDrawing" rotatedBoundingBox="8996,2428 10985,7592 10684,7708 8695,2544" semanticType="verticalRange" shapeName="Other">
            <msink:sourceLink direction="with" ref="{6B10D2AA-A93B-4B4D-9720-7F8038E293A7}"/>
            <msink:destinationLink direction="with" ref="{DF9B6D5C-1542-45D6-893A-421A4E38A968}"/>
          </msink:context>
        </emma:interpretation>
      </emma:emma>
    </inkml:annotationXML>
    <inkml:trace contextRef="#ctx0" brushRef="#br0">0 0 0,'23'-23'16,"23"69"0,45 366-16,-45-206 0,0 46 15,22 22 17,1 47-17,23 22 1,45 46-1,0-23 1,0 23 0,1-23-1,22 0 1,0-22 0,0-24-1,-22-46 1,-1-45-1,-46-91 1,-22-47 0,-23-45-1,-46-46 1,0-23 0,-23-137-1,-23-46 1,46 206-1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11.74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F9B6D5C-1542-45D6-893A-421A4E38A968}" emma:medium="tactile" emma:mode="ink">
          <msink:context xmlns:msink="http://schemas.microsoft.com/ink/2010/main" type="inkDrawing" rotatedBoundingBox="10841,7773 12082,2700 12147,2716 10907,7789" semanticType="callout" shapeName="Other">
            <msink:sourceLink direction="with" ref="{2F40526D-D027-4D3F-A948-0E6C8AE4C315}"/>
            <msink:sourceLink direction="with" ref="{4CCF8F8E-81E3-4EF4-8898-D212535DB745}"/>
          </msink:context>
        </emma:interpretation>
      </emma:emma>
    </inkml:annotationXML>
    <inkml:trace contextRef="#ctx0" brushRef="#br0">1167 0 0,'23'137'0,"-69"69"16,-23 69-1,-45 114 1,-23 46 0,22 45-1,1 1 1,22-24 0,-22 24-1,-1-23 1,1-46-1,22-69 17,47-46-17,-24-68 1,115-252 0,-46 23-1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13.07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F9DE403-369C-4200-BFEB-6BC522123626}" emma:medium="tactile" emma:mode="ink">
          <msink:context xmlns:msink="http://schemas.microsoft.com/ink/2010/main" type="inkDrawing" rotatedBoundingBox="19850,2448 22247,9071 21915,9191 19518,2568" semanticType="callout" shapeName="Other">
            <msink:sourceLink direction="with" ref="{69227CC6-22A0-4790-8327-9B2B8E2DB454}"/>
            <msink:sourceLink direction="with" ref="{51092599-3C0B-4206-A7A0-E3F6DFBB4B41}"/>
          </msink:context>
        </emma:interpretation>
      </emma:emma>
    </inkml:annotationXML>
    <inkml:trace contextRef="#ctx0" brushRef="#br0">0 115 0,'138'-92'0,"-138"69"0,23 92 15,-1 114-15,24 46 0,-23 68 16,69-45-1,-1 68 1,24 23 0,-1 46 15,46 69-31,23 23 16,0 22-1,0-45 1,-22-23-1,-1 22 1,0 1 0,0-23-1,-23-92 1,1-91 0,-47-92 15,1-69-16,-1-91 17,-22-114-32,-69 114 15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13.62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D42D165-E348-4EA3-8464-68A6330ABCA9}" emma:medium="tactile" emma:mode="ink">
          <msink:context xmlns:msink="http://schemas.microsoft.com/ink/2010/main" type="inkDrawing" rotatedBoundingBox="22147,8461 23381,2889 23468,2908 22234,8480" semanticType="verticalRange" shapeName="Line"/>
        </emma:interpretation>
      </emma:emma>
    </inkml:annotationXML>
    <inkml:trace contextRef="#ctx0" brushRef="#br0">1190 0 0,'92'-69'31,"-230"756"-31,24-321 16,22 68-1,-22 47 1,0 45-1,-1 46 1,-22 46 0,0 23-1,-24 45 1,1-136 0,160-550-1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18.15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0E7687B-5575-48C9-BE64-682770090435}" emma:medium="tactile" emma:mode="ink">
          <msink:context xmlns:msink="http://schemas.microsoft.com/ink/2010/main" type="inkDrawing" rotatedBoundingBox="1690,2326 3478,11680 3163,11741 1375,2387" semanticType="callout" shapeName="Other">
            <msink:sourceLink direction="with" ref="{4FE3B23D-6E6A-4086-BCE1-454061FB30E9}"/>
          </msink:context>
        </emma:interpretation>
      </emma:emma>
    </inkml:annotationXML>
    <inkml:trace contextRef="#ctx0" brushRef="#br0">229 346 0,'-138'-160'16,"115"114"-16,1-23 15,-1 24 1,23 22-1,-23 23 1,23 0 15,0 0-15,-23 46 0,46 45-1,-23 24 1,23-1 15,0 46-31,-1 23 16,-22 23-1,23 23 1,0 23 0,23 22-1,23 47 1,-24-24-1,24 46 1,0 23 0,-1 1-1,24 45 1,-1-1 15,-22 1-31,23 92 31,22-70-15,-22 1 0,-1 0-1,23-23 17,-45-23-32,23-23 15,-24-23 1,24-22-1,-23-47 1,-24-45 0,-22-23-1,0-46 1,0-22 0,-23-70-1,0-45 1,23 0-1,-23-23 1,0 0 0,-23-23 31,0-68-47,0-70 0,23-67 31,0 228-31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3:33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5D5FA6-0FF0-4DAB-9B17-904AF3F2C83F}" emma:medium="tactile" emma:mode="ink">
          <msink:context xmlns:msink="http://schemas.microsoft.com/ink/2010/main" type="inkDrawing" rotatedBoundingBox="2418,9632 12124,10501 11694,15303 1988,14434" hotPoints="2369,10066 11585,10399 11422,14924 2205,14591" semanticType="enclosure" shapeName="Rectangle">
            <msink:sourceLink direction="with" ref="{6EBAAAC2-2D55-4CEE-B838-857ED720281C}"/>
          </msink:context>
        </emma:interpretation>
      </emma:emma>
    </inkml:annotationXML>
    <inkml:trace contextRef="#ctx0" brushRef="#br0">595 3 0,'389'-22'15,"-22"44"-15,90 47 16,24-92 15,91 46-15,69 0 0,22 23-1,24-23 1,-1 22-1,-22-22 1,-46-23 0,-69 23-1,-69-23 1,-91 46 0,-91 0-1,-69 22 1,-46 24-1,-46 68 1,-45 23 0,-1 69-1,1 45 1,-24 47 0,1 45-1,22 68 16,-45 24-15,23-1 0,-46 1-1,0-92 1,-23-46 0,-23-114-1,-23-92 1,0-91-1,23-46 1,-22 0 0,-1-69-1,-46 1 1,-22-24 0,-92 1-1,-69 45 1,-91 0-1,-92 23 1,-91-23 0,-69-22 15,-114-24-31,-92 1 31,-45-24-15,-24 115-1,1-68 1,68 68 0,115 0-1,160 45 1,183 1 0,205-23-1,161-23 16,0 0-31,23 23 16,23-23 0,0 0-1,-46 0 1,0 0 0,-138-23-1,138 23 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5.9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A3FF40-EFC9-478D-BFB5-6D5CD9D5FC2D}" emma:medium="tactile" emma:mode="ink">
          <msink:context xmlns:msink="http://schemas.microsoft.com/ink/2010/main" type="writingRegion" rotatedBoundingBox="15257,14861 23082,16395 22845,17604 15020,16070"/>
        </emma:interpretation>
      </emma:emma>
    </inkml:annotationXML>
    <inkml:traceGroup>
      <inkml:annotationXML>
        <emma:emma xmlns:emma="http://www.w3.org/2003/04/emma" version="1.0">
          <emma:interpretation id="{D8EA2C4C-8B91-4FD3-9767-C6CDA57874F5}" emma:medium="tactile" emma:mode="ink">
            <msink:context xmlns:msink="http://schemas.microsoft.com/ink/2010/main" type="paragraph" rotatedBoundingBox="15257,14861 23082,16395 22845,17604 15020,160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D86B48-78AD-449B-B2C9-33C1F6F3789E}" emma:medium="tactile" emma:mode="ink">
              <msink:context xmlns:msink="http://schemas.microsoft.com/ink/2010/main" type="line" rotatedBoundingBox="15257,14861 23082,16395 22845,17604 15020,16070"/>
            </emma:interpretation>
          </emma:emma>
        </inkml:annotationXML>
        <inkml:traceGroup>
          <inkml:annotationXML>
            <emma:emma xmlns:emma="http://www.w3.org/2003/04/emma" version="1.0">
              <emma:interpretation id="{E98BECC7-6546-4E4B-AE89-8FE1B8CCEFEC}" emma:medium="tactile" emma:mode="ink">
                <msink:context xmlns:msink="http://schemas.microsoft.com/ink/2010/main" type="inkWord" rotatedBoundingBox="15257,14861 17665,15333 17428,16542 15020,16070">
                  <msink:destinationLink direction="with" ref="{F85CBD50-61D9-42CD-A250-06E5AB63C357}"/>
                </msink:context>
              </emma:interpretation>
              <emma:one-of disjunction-type="recognition" id="oneOf0">
                <emma:interpretation id="interp0" emma:lang="it-IT" emma:confidence="0">
                  <emma:literal>12</emma:literal>
                </emma:interpretation>
                <emma:interpretation id="interp1" emma:lang="it-IT" emma:confidence="0">
                  <emma:literal>22</emma:literal>
                </emma:interpretation>
                <emma:interpretation id="interp2" emma:lang="it-IT" emma:confidence="0">
                  <emma:literal>1a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2a</emma:literal>
                </emma:interpretation>
              </emma:one-of>
            </emma:emma>
          </inkml:annotationXML>
          <inkml:trace contextRef="#ctx0" brushRef="#br0">0 526 0,'92'69'0,"-1"-46"15,138-69-15,-92-45 16,-22-24 0,-46-22-1,-24 45 1,-45 1 15,0 45-31,0 23 31,0 46-31,0 91 32,23 47-17,-23-1 1,23 23-1,-46-23 1,-23-23 0,-22-45-1,-24-46 1,1-23 0,-1-23-1,46 0 1,46 0-1,23 0 1,115 22 0,45 24-1,-23-46 1,0 46 0,-23 0 15,-45 22-16,-69-45 1,-46-23 0,23-91-1,23-24 1,-23 115 0</inkml:trace>
          <inkml:trace contextRef="#ctx0" brushRef="#br0" timeOffset="538.1066">1556 343 0,'115'-23'0,"-24"23"16,24 23-16,45 69 0,-23-1 16,-45 1-1,-69 22 17,-115 24-17,-68-70 1,-46 1-1,46-23 1,68-1 0,69-22-1,46 0 1,92 69 0,68-1-1,-23-22 1,-23-23-1,-68-46 1,-46 23 0,-46-46-1,23 0 1,23-46 15,68-22-15,-91 91-16</inkml:trace>
        </inkml:traceGroup>
        <inkml:traceGroup>
          <inkml:annotationXML>
            <emma:emma xmlns:emma="http://www.w3.org/2003/04/emma" version="1.0">
              <emma:interpretation id="{BDE7C53E-2286-4024-A3EF-0063D9A36A2A}" emma:medium="tactile" emma:mode="ink">
                <msink:context xmlns:msink="http://schemas.microsoft.com/ink/2010/main" type="inkWord" rotatedBoundingBox="18525,15550 23073,16441 22867,17492 18319,16601"/>
              </emma:interpretation>
              <emma:one-of disjunction-type="recognition" id="oneOf1">
                <emma:interpretation id="interp5" emma:lang="it-IT" emma:confidence="0">
                  <emma:literal>tracce</emma:literal>
                </emma:interpretation>
                <emma:interpretation id="interp6" emma:lang="it-IT" emma:confidence="0">
                  <emma:literal>Franca</emma:literal>
                </emma:interpretation>
                <emma:interpretation id="interp7" emma:lang="it-IT" emma:confidence="0">
                  <emma:literal>Frana</emma:literal>
                </emma:interpretation>
                <emma:interpretation id="interp8" emma:lang="it-IT" emma:confidence="0">
                  <emma:literal>trecce</emma:literal>
                </emma:interpretation>
                <emma:interpretation id="interp9" emma:lang="it-IT" emma:confidence="0">
                  <emma:literal>Frasca</emma:literal>
                </emma:interpretation>
              </emma:one-of>
            </emma:emma>
          </inkml:annotationXML>
          <inkml:trace contextRef="#ctx0" brushRef="#br0" timeOffset="1111.3708">3318 961 0,'138'23'0,"22"-23"0,0 23 16,0-23-1,-45 0 1,-24 23 0,-45-46-1,-46 23 1</inkml:trace>
          <inkml:trace contextRef="#ctx0" brushRef="#br0" timeOffset="930.6998">3684 595 0,'46'114'16,"-46"24"-16,-23 45 0,23-23 31,23 92-16,0-138 1,-23-22 0,0-69-1,-69-46 1,24-92 0,-47-68-1,1 0 1,91 183-1</inkml:trace>
          <inkml:trace contextRef="#ctx0" brushRef="#br0" timeOffset="1606.507">4256 1167 0,'46'46'0,"-46"23"0,-23 45 0,0 0 16,23-22 0,23-23-1,-23-24 1,23-45 0,-23-68-1,23-70 1,-23 1-1,23 46 1,0 45 15,0 0-15,45 46 0,24 0-1,-1 46 1,1 0-1,-46-1 1,22-22 0,-22-23-1,-46 0 1</inkml:trace>
          <inkml:trace contextRef="#ctx0" brushRef="#br0" timeOffset="2154.3796">4874 1693 0,'115'138'0,"-47"-70"15,47 1 1,-24-92 0,1 0-1,-46 0 1,-1-68-1,-68-1 1,1 47 0,-47-1 15,-91 0-15,91 69-1,46 23 1,46 22-1,46 24 1,22-1 0,-45-68-1,23 0 1,-24 0 0,1 0-1,-23 0 1,23 0 15,0-23-31,-1 0 31,1-69-15,23 0 0,0 1-1,-69 68 1</inkml:trace>
          <inkml:trace contextRef="#ctx0" brushRef="#br0" timeOffset="3149.535">6293 1671 0,'0'-23'16,"-46"-23"-16,-22 23 0,-24 46 0,23 23 0,24-1 16,22 24-16,46 23 31,91 68-16,1-46 1,-24-45 0,23-46-1,1-46 1,-1-69 0,-45-68-1,0 0 1,-24 0 15,-22 68-31,-23 69 31,0 23-31,23 23 16,0-23 0,-46 0-1,-23 0 1,-45 23 15,-24 0-15,1 23-1,68 22 1,46 24 0,46-1-1,46 1 1,22 0-1,23-47 1,23-22 0,1-46-1,-1 0 1,-23-22 0,-45-24-1,-47-23 1,-68 1-1,-45-1 1,-24 24 0,24 45-1,-1 69 17,46 22-17,69 47 1,68 68-1,24 0 1,-24-46 0,-68-68-1,0-69 1,-69-138 15,23 138-31</inkml:trace>
        </inkml:traceGroup>
      </inkml:traceGroup>
    </inkml:traceGroup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19.18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8FA15D1-3283-4472-A094-8AB3E9DD641A}" emma:medium="tactile" emma:mode="ink">
          <msink:context xmlns:msink="http://schemas.microsoft.com/ink/2010/main" type="inkDrawing" rotatedBoundingBox="3275,11686 3821,2173 3995,2184 3450,11696" semanticType="callout" shapeName="Other">
            <msink:sourceLink direction="with" ref="{51092599-3C0B-4206-A7A0-E3F6DFBB4B41}"/>
            <msink:sourceLink direction="with" ref="{178D223C-ADD1-4FE3-B3E2-CFAACC8FC181}"/>
          </msink:context>
        </emma:interpretation>
      </emma:emma>
    </inkml:annotationXML>
    <inkml:trace contextRef="#ctx0" brushRef="#br0">538 0 0,'-92'-46'0,"115"69"0,0 91 15,0 69-15,0 23 0,-46 46 16,23 22-1,-23 70 1,23 45 0,0 23-1,-23 45 17,-46 207-17,24-184 1,-1 24-1,0 22 1,23 0 0,-23-22-1,1 45 17,22-23-32,0 46 15,0-114 1,0-23-1,-23-69 1,46-69 0,-23-68-1,46-91 1,-23-47 0,0-91-1,23-46 16,-23-160-15,0 206 0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20.82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BE02EE7-7E1C-4184-8E82-B08C40FD8286}" emma:medium="tactile" emma:mode="ink">
          <msink:context xmlns:msink="http://schemas.microsoft.com/ink/2010/main" type="inkDrawing" rotatedBoundingBox="9098,2210 11339,13244 10755,13363 8514,2329" semanticType="callout" shapeName="Other">
            <msink:sourceLink direction="with" ref="{51092599-3C0B-4206-A7A0-E3F6DFBB4B41}"/>
            <msink:sourceLink direction="with" ref="{4CCF8F8E-81E3-4EF4-8898-D212535DB745}"/>
          </msink:context>
        </emma:interpretation>
      </emma:emma>
    </inkml:annotationXML>
    <inkml:trace contextRef="#ctx0" brushRef="#br0">0 0 0,'23'92'0,"-23"-1"0,23 47 16,0 22 0,-23 46-1,45 0 1,-22 68 0,23 24-1,0 22 1,0 23-1,22 23 1,-22 23 0,46 0-1,-1 23 1,1 0 15,22 0-15,0 0-1,1 0 1,-24 23 0,1-1-1,-23-22 1,22 23 0,1-23-1,-1 0 1,-22 0-1,-1-46 1,1 0 0,0-23-1,-1-22 1,1-24 0,-23-22-1,0-24 1,-23-45-1,-23-45 1,0-47 15,0-45-15,-23-47 0,23-90-1,0-138 1,91-114-1,1-115 1,22-69 0,-114 504-1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21.66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A04D2D8-7903-440E-A9F8-4586D3431809}" emma:medium="tactile" emma:mode="ink">
          <msink:context xmlns:msink="http://schemas.microsoft.com/ink/2010/main" type="inkDrawing" rotatedBoundingBox="10878,12887 12161,2489 12379,2516 11095,12914" semanticType="callout" shapeName="Other">
            <msink:sourceLink direction="with" ref="{51092599-3C0B-4206-A7A0-E3F6DFBB4B41}"/>
            <msink:sourceLink direction="with" ref="{4CCF8F8E-81E3-4EF4-8898-D212535DB745}"/>
          </msink:context>
        </emma:interpretation>
      </emma:emma>
    </inkml:annotationXML>
    <inkml:trace contextRef="#ctx0" brushRef="#br0">1167 0 0,'46'-92'16,"0"184"-16,-23 91 0,-46 68 0,-23 24 16,0 68-1,1 23 1,45 46 15,-46 69-31,0-1 31,-22 24-15,-1 22 0,0 23-1,1 23 1,22-22 15,-23-1-31,-22 0 16,22 0-1,-23-23 1,1-22 0,22-46-1,-22-24 1,45-68-1,0-68 1,23-69 0,23-46-1,23-92 1,-23-22 0,0-46-1,-46-92 1,46 69-1</inkml:trace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12.9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F720AD-0D2D-4823-9E46-4DC7401D2638}" emma:medium="tactile" emma:mode="ink">
          <msink:context xmlns:msink="http://schemas.microsoft.com/ink/2010/main" type="writingRegion" rotatedBoundingBox="9750,3383 9119,4768 8345,4415 8976,3030"/>
        </emma:interpretation>
      </emma:emma>
    </inkml:annotationXML>
    <inkml:traceGroup>
      <inkml:annotationXML>
        <emma:emma xmlns:emma="http://www.w3.org/2003/04/emma" version="1.0">
          <emma:interpretation id="{7227740D-DFAA-4F97-B707-7E0015F21363}" emma:medium="tactile" emma:mode="ink">
            <msink:context xmlns:msink="http://schemas.microsoft.com/ink/2010/main" type="paragraph" rotatedBoundingBox="9750,3383 9119,4768 8345,4415 8976,30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E399A17-004D-4E2A-A1A2-CB39640EE6C5}" emma:medium="tactile" emma:mode="ink">
              <msink:context xmlns:msink="http://schemas.microsoft.com/ink/2010/main" type="line" rotatedBoundingBox="9750,3383 9119,4768 8345,4415 8976,3030"/>
            </emma:interpretation>
          </emma:emma>
        </inkml:annotationXML>
        <inkml:traceGroup>
          <inkml:annotationXML>
            <emma:emma xmlns:emma="http://www.w3.org/2003/04/emma" version="1.0">
              <emma:interpretation id="{A2A782B0-75FA-4602-A2FA-3EAE7D3FFD48}" emma:medium="tactile" emma:mode="ink">
                <msink:context xmlns:msink="http://schemas.microsoft.com/ink/2010/main" type="inkWord" rotatedBoundingBox="9750,3383 9119,4768 8345,4415 8976,3030"/>
              </emma:interpretation>
              <emma:one-of disjunction-type="recognition" id="oneOf0">
                <emma:interpretation id="interp0" emma:lang="it-IT" emma:confidence="0">
                  <emma:literal>€</emma:literal>
                </emma:interpretation>
                <emma:interpretation id="interp1" emma:lang="it-IT" emma:confidence="0">
                  <emma:literal>s a</emma:literal>
                </emma:interpretation>
                <emma:interpretation id="interp2" emma:lang="it-IT" emma:confidence="0">
                  <emma:literal>s .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s 4</emma:literal>
                </emma:interpretation>
              </emma:one-of>
            </emma:emma>
          </inkml:annotationXML>
          <inkml:trace contextRef="#ctx0" brushRef="#br0">343 0 0,'-46'0'0,"1"0"16,-47 0-16,1 23 0,45-23 0,23 23 15,23 0 1,23 0 15,68 0-15,47 22-1,22-22 1,-23 23 0,-23 0 31,-68 0-47,-23-1 0,-46 1 15,-68 0 1,-24-23-1,-45 0 1,23 0 0,45-23-1,69 0 1,46 0 0,137-23-1,24-23 1,-184 46-1</inkml:trace>
          <inkml:trace contextRef="#ctx0" brushRef="#br0" timeOffset="-987.3425">824-732 0,'23'-69'0,"-161"115"0,1 23 16,-46 22-16,68-45 15,47 0 1,45-23 0,46-23-1,68 23 17,70 0-17,-24-1-15,-69 1 16,-22 0-1,0 0 1,-23 0 0,-23-46-1,23-46 1,-23-45 15,-23 22-15,23 1-1,-23 91 1,23-23 0,0 23-1,0 23 1,23 46 0,-23 22-1,23-22 1,23 22-1,-46-45 1,0-69 0,0 23-1</inkml:trace>
        </inkml:traceGroup>
      </inkml:traceGroup>
    </inkml:traceGroup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25.04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7A39F08-34F7-4B3F-8B97-6AB7AF39CA41}" emma:medium="tactile" emma:mode="ink">
          <msink:context xmlns:msink="http://schemas.microsoft.com/ink/2010/main" type="inkDrawing" rotatedBoundingBox="19465,2646 22009,14832 21850,14865 19305,2679" semanticType="callout" shapeName="Other">
            <msink:sourceLink direction="with" ref="{178D223C-ADD1-4FE3-B3E2-CFAACC8FC181}"/>
            <msink:sourceLink direction="with" ref="{3BAB02A6-9BE8-4CB8-B3A0-11F6B153F078}"/>
            <msink:destinationLink direction="with" ref="{60B10442-3D00-4E4E-8D3E-8C1FE3B2140A}"/>
          </msink:context>
        </emma:interpretation>
      </emma:emma>
    </inkml:annotationXML>
    <inkml:trace contextRef="#ctx0" brushRef="#br0">0 0 0,'23'69'0,"0"0"15,-23 45-15,0 46 16,0 0 0,23 46-1,0 23 1,45 46-1,-22 22 17,23 46-17,22 46 17,1 23-32,-1 0 15,1 46 1,22-23-1,24 22 1,-24 24 0,23-23-1,-22 22 1,-1 1 0,-22-1-1,-1-45 1,1 23-1,-1 22 1,-22 1 0,0-24-1,-1-22 17,1-23-32,0-46 15,-24-46 16,47-91-15,-23 0 0,-1-23-1,-45-23 1,0-46 0,0 24-1,0-24 1,-23-23-1,23-68 1,-1 0 0,-22-46-1,0 0 17,-22-23-32,-47-114 15,23-23 1,23-115-1,23 275 1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5:26.34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0B10442-3D00-4E4E-8D3E-8C1FE3B2140A}" emma:medium="tactile" emma:mode="ink">
          <msink:context xmlns:msink="http://schemas.microsoft.com/ink/2010/main" type="inkDrawing" rotatedBoundingBox="21975,14457 23270,2722 23400,2737 22105,14472" semanticType="callout" shapeName="Other">
            <msink:sourceLink direction="with" ref="{A7A39F08-34F7-4B3F-8B97-6AB7AF39CA41}"/>
            <msink:sourceLink direction="with" ref="{51092599-3C0B-4206-A7A0-E3F6DFBB4B41}"/>
          </msink:context>
        </emma:interpretation>
      </emma:emma>
    </inkml:annotationXML>
    <inkml:trace contextRef="#ctx0" brushRef="#br0">1282 0 0,'45'23'16,"-45"68"-16,0 24 0,-23 45 15,1 23 1,-24 23 0,46 46-1,-23 22 1,0 47-1,-46 22 1,24 46 0,-24 23 15,23 0-31,23 22 16,-22 24-1,-1 0 1,23 45-1,-23 46 1,0-45 0,1-24-1,-24 24 1,0 45 0,1 0-1,22 0 1,-23-22 15,1-1-15,-24-68-1,23-24 1,24 47 0,-1-206-1,46-92 1,-23-69-1,23-91 1,0-23 0,-23-137-1,23 137 1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14.65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33 206 0,'0'23'0,"23"68"15,-46 46-15,1 47 0,-1-47 16,23-23-1,23-22 17,-23-46-17,0-24 17,0-22-32,0 0 15,0-68 1,22-70-1,-22 1 1,0-23 0,23 0-1,-23 23 1,0 22 0,0 46 15,0 24-31,23 22 15,23 23 1,0 68 0,22 24-1,-45 45 1,0 23 0,-23 1-1,0-1 16,23-23-15,0-45 0,-23-69-1,0-23 1,0 0 0,23-115-1,0-91 1,0 46-1,-1 46 1,1-1 0,0 69-1,-23 24 1,0 22 15,0 45-31,0 70 16,23 45-1,-23-23 1,23 0 0,-23-68-1,0-46 17,-23-23-17,-46-137 1,69 137-16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6.5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747543-F0E7-44DD-87BF-5CADB5FED323}" emma:medium="tactile" emma:mode="ink">
          <msink:context xmlns:msink="http://schemas.microsoft.com/ink/2010/main" type="inkDrawing" rotatedBoundingBox="19499,1114 22474,1196 22470,1354 19494,1272" semanticType="underline" shapeName="Other"/>
        </emma:interpretation>
      </emma:emma>
    </inkml:annotationXML>
    <inkml:trace contextRef="#ctx0" brushRef="#br0">26-755 0,'46'0'0,"68"0"0,69 0 0,92 0 16,22-23-1,24 23 1,-1-23 0,0 46-1,1 0 1,-70 22-1,-45 1 17,-46-23-32,-68-23 15,-46 0 1,-23-23 0,-92-23-1,0 1 1,-22-1-1,91 46 1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10.9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AFBB89-2A07-4CDF-AC68-7E69C9A13968}" emma:medium="tactile" emma:mode="ink">
          <msink:context xmlns:msink="http://schemas.microsoft.com/ink/2010/main" type="inkDrawing" rotatedBoundingBox="9385,3244 11765,3325 11760,3458 9380,3377" shapeName="Other"/>
        </emma:interpretation>
      </emma:emma>
    </inkml:annotationXML>
    <inkml:trace contextRef="#ctx0" brushRef="#br0">824-686 0,'23'0'0,"22"0"0,47 23 16,-1-23-16,70 0 0,22 0 16,23 0-1,22 0 1,24 0 0,0 23-1,0-23 1,-47 22-1,-44 1 1,-24 0 0,-68-23-1,-47 0 1,-44 0 0,-47-23 15,0-45-31,24 22 15,45 46 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8.3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874FFB-6065-46F0-BB95-DC341C39C879}" emma:medium="tactile" emma:mode="ink">
          <msink:context xmlns:msink="http://schemas.microsoft.com/ink/2010/main" type="inkDrawing" rotatedBoundingBox="19643,3824 20837,4869 20747,4972 19553,3928" semanticType="callout" shapeName="Other">
            <msink:sourceLink direction="with" ref="{3BAB02A6-9BE8-4CB8-B3A0-11F6B153F078}"/>
          </msink:context>
        </emma:interpretation>
      </emma:emma>
    </inkml:annotationXML>
    <inkml:trace contextRef="#ctx0" brushRef="#br0">0 0 0,'46'46'0,"91"91"0,47 46 15,-1 0 1,0-23-1,0-22 1,-46-24 0,-68-45-1,-24-24 1,-45-45 15,0 0-31,-45-91 16,22-46-1,23 137 17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04.6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2835A9-2718-4692-A1BA-9F99EF5FBC9A}" emma:medium="tactile" emma:mode="ink">
          <msink:context xmlns:msink="http://schemas.microsoft.com/ink/2010/main" type="inkDrawing" rotatedBoundingBox="20433,3153 22073,4490 20883,5949 19243,4612" hotPoints="19760,4060 21902,4343 20817,5856" semanticType="enclosure" shapeName="Triangle">
            <msink:destinationLink direction="with" ref="{C509AE04-9D0D-435A-B4BD-4BC6DBCAEDDF}"/>
          </msink:context>
        </emma:interpretation>
      </emma:emma>
    </inkml:annotationXML>
    <inkml:trace contextRef="#ctx0" brushRef="#br0">0 0 0,'114'23'16,"1"137"-16,-1 138 0,69 91 15,0 0 17,0-92-17,-45-114 1,-70-91 0,-45-92-1,-69-69 1,-114-228-1,-23-24 1,-46 1 0,-22 45-1,113 115 1,138 46 0,46 22-1,114 1 16,161 68-15,113 46-16,-45 22 16,-23 24-1,-114 0 17,-160-46-17,-69-23 1,-92 68-1,-91 24 1,-23 91 0,0 46 15,45 68-31,47-45 16,68-92-1,23-91 1,0-24-1,-69-45 1,69 0 0</inkml:trace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7.9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5E1DDE-3F2F-4489-972C-631069D95C98}" emma:medium="tactile" emma:mode="ink">
          <msink:context xmlns:msink="http://schemas.microsoft.com/ink/2010/main" type="inkDrawing" rotatedBoundingBox="19724,4920 20524,3707 20598,3756 19798,4968" semanticType="callout" shapeName="Other">
            <msink:sourceLink direction="with" ref="{3BAB02A6-9BE8-4CB8-B3A0-11F6B153F078}"/>
          </msink:context>
        </emma:interpretation>
      </emma:emma>
    </inkml:annotationXML>
    <inkml:trace contextRef="#ctx0" brushRef="#br0">1007-137 0,'-412'526'0,"252"-320"15,46-23 1,45-46 0,46-45-1,0-46 1,23-24-1,23-44 1,-23-139 0,0 161-1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8.8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7381F5-E7FA-408D-8325-B716DBD9B409}" emma:medium="tactile" emma:mode="ink">
          <msink:context xmlns:msink="http://schemas.microsoft.com/ink/2010/main" type="inkDrawing" rotatedBoundingBox="21489,4133 22633,4193 22624,4351 21481,4291" shapeName="Other"/>
        </emma:interpretation>
      </emma:emma>
    </inkml:annotationXML>
    <inkml:trace contextRef="#ctx0" brushRef="#br0">1900 297 0,'91'-22'0,"92"22"0,46 22 16,-23-22-1,-23 0 1,-46 0-1,-45 23 1,-69 0 0,-92 0-1,-137 23 17,-23-23-32,229-23 15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9.1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AF3943C-0379-4253-82E5-3880597288AD}" emma:medium="tactile" emma:mode="ink">
          <msink:context xmlns:msink="http://schemas.microsoft.com/ink/2010/main" type="inkDrawing" rotatedBoundingBox="21735,4613 22535,4598 22539,4804 21739,4819" shapeName="Other"/>
        </emma:interpretation>
      </emma:emma>
    </inkml:annotationXML>
    <inkml:trace contextRef="#ctx0" brushRef="#br0">2151 870 0,'206'-23'0,"23"46"16,-46-1-16,-68 1 15,-70-23 1,-22-23 0,-46-45-1,23-47 17,0 115-32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17.88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69 0 0,'46'114'0,"-46"24"0,-23 45 0,0 23 16,23-1-1,0-44 1,46-1 0,-23-69-1,22-22 1,1-69 0,-23 0-1,0-92 1,-23-91-1,-23 23 17,-23-46-1,-22 23-31,22 46 16,0 23-1,0 45 1,46 23-1,0 46 1,23 23 0,0 69-1,46 22 1,-23 23 15,-1 1-31,-22-24 16,0-45-1,-23-1 1,0-68 0,0 0-1,0 0 1,0-68 0,0-93-1,23 24 16,0 0-15,-23 45 0,23 47 15,-23 22-31,0 23 16,0 0-1,0 68 1,-23 92-1,46 24 1,-23-1 0,23-23-1,0-46 1,-23-45 0,0-46-1,0-46 1,0 23 31,-23-115-47,23-22 0,-23-23 15,69 0 17,-46 22-17,0 1 1,0 23-1,-23 45 1,23 23 0,-23 46-1,23 0 1,0 92 0,-23 45 15,0 23-31,23 1 15,0-24 1,23-46 0,-23 1-1,23-23 17,-23-47-17,23-22 1,-23-22-1,0-47 1,23-68 15,-1-24-31,-22 47 16,0 45 0,23 46-1,-23 1 1,0 22-1,0 22 1,23 70 0,0 68-1,0-23 1,0 1 0,-23-70-1,0-22 1,0-46 31,0 0-47,0 0 15,0-68 1,-46-116 0,46 47-1,0 23 1,0-1-1,23 47 1,-46 45 0,23 0-1,0 23 17,0 0-32,23 69 15,-23 45 1,23 0-1,-23-22 1,0-23 0,23-47-1,-46 1 1,-23-23 15,46 0-31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26.8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2993C9-D47C-42EE-874C-319EDCC8F546}" emma:medium="tactile" emma:mode="ink">
          <msink:context xmlns:msink="http://schemas.microsoft.com/ink/2010/main" type="inkDrawing" rotatedBoundingBox="22221,1169 23312,955 23389,1348 22298,1562" shapeName="Other"/>
        </emma:interpretation>
      </emma:emma>
    </inkml:annotationXML>
    <inkml:trace contextRef="#ctx0" brushRef="#br0">2840-824 0,'275'-69'0,"-69"69"16,0 0 0,-46 23-1,-45 0 1,-47 0 0,-45 23-1,-69-1 1,-45 24-1,-92-23 1,0 23 0,-23-24-1,0 1 1,46-69 0,160 23 15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23.00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A200C0E1-CA31-41AF-A7D3-46A3AC166A1D}" emma:medium="tactile" emma:mode="ink">
          <msink:context xmlns:msink="http://schemas.microsoft.com/ink/2010/main" type="inkDrawing" rotatedBoundingBox="15010,8649 15037,2813 15221,2814 15194,8650" semanticType="callout" shapeName="Other">
            <msink:sourceLink direction="with" ref="{51092599-3C0B-4206-A7A0-E3F6DFBB4B41}"/>
            <msink:sourceLink direction="with" ref="{4CCF8F8E-81E3-4EF4-8898-D212535DB745}"/>
          </msink:context>
        </emma:interpretation>
      </emma:emma>
    </inkml:annotationXML>
    <inkml:trace contextRef="#ctx0" brushRef="#br0">183 0 0,'23'-23'16,"-23"46"-16,0 23 0,0-23 0,0 46 15,0-24-15,0 24 0,-23 23 0,0-1 16,23 1-1,0 22 1,-23 1 15,0 22-15,23-23 0,0 46-1,0-22 1,-23-1-1,23 23 1,0 0 62,0 435-78,0-457 16,0 22-1,0-23 1,0 23 31,0-22-47,0-1 0,0 0 16,0 0-1,0 1 16,23-1-15,-23-23 0,0 47-1,0-47 1,23 0 0,-46-22-1,46 0 16,-23 22-31,0-45 16,0 22 15,0 1-15,0-24 0,0 24-1,23-24 1,-46 24-1,46-23 1,-46-1 0,23 1-1,23 0 1,-23-1 0,0 1-1,0-23 1,0 22-1,0-45 1,0 23 0,0-23-1,23 0 1,-23 0 0,0-23-1,0 0 16,0 0-15,-23-23 0,-23-23-1,0-23 1,-22 1 0,68 68-1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4:11.2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10D2AA-A93B-4B4D-9720-7F8038E293A7}" emma:medium="tactile" emma:mode="ink">
          <msink:context xmlns:msink="http://schemas.microsoft.com/ink/2010/main" type="writingRegion" rotatedBoundingBox="12381,3490 12133,4703 9964,4260 10212,3047">
            <msink:destinationLink direction="with" ref="{2F40526D-D027-4D3F-A948-0E6C8AE4C315}"/>
          </msink:context>
        </emma:interpretation>
      </emma:emma>
    </inkml:annotationXML>
    <inkml:traceGroup>
      <inkml:annotationXML>
        <emma:emma xmlns:emma="http://www.w3.org/2003/04/emma" version="1.0">
          <emma:interpretation id="{3E72CF21-10A0-479D-ADF2-3FF0F25DF9AA}" emma:medium="tactile" emma:mode="ink">
            <msink:context xmlns:msink="http://schemas.microsoft.com/ink/2010/main" type="paragraph" rotatedBoundingBox="12381,3490 12133,4703 11031,4478 11279,3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F549D18-4B43-4E9E-BE64-ADB48AF2A382}" emma:medium="tactile" emma:mode="ink">
              <msink:context xmlns:msink="http://schemas.microsoft.com/ink/2010/main" type="inkBullet" rotatedBoundingBox="12188,3450 12095,3905 11186,3719 11279,3265"/>
            </emma:interpretation>
            <emma:one-of disjunction-type="recognition" id="oneOf0">
              <emma:interpretation id="interp0" emma:lang="it-IT" emma:confidence="0">
                <emma:literal>→</emma:literal>
              </emma:interpretation>
            </emma:one-of>
          </emma:emma>
        </inkml:annotationXML>
        <inkml:trace contextRef="#ctx0" brushRef="#br0">3043-686 0,'160'23'16,"-45"0"-16,-1 45 16,-22 1-1,-24 0 1,-68-24 0,-45-22-1,-70 0 1,-91 0-1,-22 0 1,22 0 0,45-69 15,161 46-31</inkml:trace>
      </inkml:traceGroup>
      <inkml:traceGroup>
        <inkml:annotationXML>
          <emma:emma xmlns:emma="http://www.w3.org/2003/04/emma" version="1.0">
            <emma:interpretation id="{90D979BD-8D6D-4874-A459-118BE1D1FB74}" emma:medium="tactile" emma:mode="ink">
              <msink:context xmlns:msink="http://schemas.microsoft.com/ink/2010/main" type="line" rotatedBoundingBox="12236,4197 12133,4703 11345,4542 11449,4036"/>
            </emma:interpretation>
          </emma:emma>
        </inkml:annotationXML>
        <inkml:traceGroup>
          <inkml:annotationXML>
            <emma:emma xmlns:emma="http://www.w3.org/2003/04/emma" version="1.0">
              <emma:interpretation id="{4CCF8F8E-81E3-4EF4-8898-D212535DB745}" emma:medium="tactile" emma:mode="ink">
                <msink:context xmlns:msink="http://schemas.microsoft.com/ink/2010/main" type="inkWord" rotatedBoundingBox="12236,4197 12133,4703 11345,4542 11449,4036">
                  <msink:destinationLink direction="with" ref="{6BE02EE7-7E1C-4184-8E82-B08C40FD8286}"/>
                  <msink:destinationLink direction="with" ref="{BA04D2D8-7903-440E-A9F8-4586D3431809}"/>
                  <msink:destinationLink direction="with" ref="{DF9B6D5C-1542-45D6-893A-421A4E38A968}"/>
                  <msink:destinationLink direction="with" ref="{A200C0E1-CA31-41AF-A7D3-46A3AC166A1D}"/>
                  <msink:destinationLink direction="with" ref="{2C56AEA0-A0A9-46EA-B096-AD09A7B26847}"/>
                  <msink:destinationLink direction="to" ref="{5026751D-F2F3-43E0-B468-AD14FA5A9235}"/>
                  <msink:destinationLink direction="to" ref="{5467812A-899A-4036-B73C-7B4ED7E62728}"/>
                  <msink:destinationLink direction="from" ref="{5467812A-899A-4036-B73C-7B4ED7E62728}"/>
                </msink:context>
              </emma:interpretation>
              <emma:one-of disjunction-type="recognition" id="oneOf1">
                <emma:interpretation id="interp1" emma:lang="it-IT" emma:confidence="0">
                  <emma:literal>B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h</emma:literal>
                </emma:interpretation>
                <emma:interpretation id="interp5" emma:lang="it-IT" emma:confidence="0">
                  <emma:literal>k</emma:literal>
                </emma:interpretation>
              </emma:one-of>
            </emma:emma>
          </inkml:annotationXML>
          <inkml:trace contextRef="#ctx0" brushRef="#br0" timeOffset="2634.8667">2906 206 0,'23'-23'0,"-23"69"0,0 23 0,-23-1 15,23 1-15,23-23 16,0 0 0,-23-24-1,23-22 1,-46 0-1,-23-45 1,0-47 0,23 24-1,23-1 1,23 0 0,0 23-1,46 1 1,45 22-1,23 23 1,-45 0 0,-46 23-1,-23 0 17,-69-1-17,-46 24 1,1 0-1,-1 0 1,47 0 0,67-1-1,47 1 1,91 0 15,-22 0-31,-24-24 16,-45 1-1,-47 0 1,-67 0 0,-24-92-1,0-22 1,69 91 0</inkml:trace>
        </inkml:traceGroup>
      </inkml:traceGroup>
    </inkml:traceGroup>
    <inkml:traceGroup>
      <inkml:annotationXML>
        <emma:emma xmlns:emma="http://www.w3.org/2003/04/emma" version="1.0">
          <emma:interpretation id="{7808A510-3D58-41EE-A610-26C724DFB394}" emma:medium="tactile" emma:mode="ink">
            <msink:context xmlns:msink="http://schemas.microsoft.com/ink/2010/main" type="paragraph" rotatedBoundingBox="10466,3734 10427,4193 10033,4160 10072,37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9B879A8-85C7-4A6E-AE85-7DB82B38280A}" emma:medium="tactile" emma:mode="ink">
              <msink:context xmlns:msink="http://schemas.microsoft.com/ink/2010/main" type="line" rotatedBoundingBox="10466,3734 10427,4193 10033,4160 10072,3701"/>
            </emma:interpretation>
          </emma:emma>
        </inkml:annotationXML>
        <inkml:traceGroup>
          <inkml:annotationXML>
            <emma:emma xmlns:emma="http://www.w3.org/2003/04/emma" version="1.0">
              <emma:interpretation id="{2D90AB47-A995-41DC-8FEA-05C513471D13}" emma:medium="tactile" emma:mode="ink">
                <msink:context xmlns:msink="http://schemas.microsoft.com/ink/2010/main" type="inkWord" rotatedBoundingBox="10466,3734 10427,4193 10033,4160 10072,3701"/>
              </emma:interpretation>
              <emma:one-of disjunction-type="recognition" id="oneOf2"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*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k</emma:literal>
                </emma:interpretation>
                <emma:interpretation id="interp10" emma:lang="it-IT" emma:confidence="0">
                  <emma:literal>L</emma:literal>
                </emma:interpretation>
              </emma:one-of>
            </emma:emma>
          </inkml:annotationXML>
          <inkml:trace contextRef="#ctx0" brushRef="#br0" timeOffset="3510.877">1716-68 0,'46'-115'15,"-46"47"-15,46 22 0,-24 46 32,-22 0-17,23 0 1,-46 0-1,23 46 1,-68 45 0,-24 1-1,24-1 1,22-45 0,23 0-1,23-23 1,0-23-1,46 0 1,-23-92 0,0 1-1,-46-24 1,23 24 0,-46 22-1,23 92 1,0 0-1,23-23 17,23 23-17,23 45 1,22 24 0,24-24-1,-23 1 16,-24-46-31,-22 0 16,-23-23 0,-23 0-1,0-69 1,23 69 0</inkml:trace>
        </inkml:traceGroup>
      </inkml:traceGroup>
    </inkml:traceGroup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23.46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C56AEA0-A0A9-46EA-B096-AD09A7B26847}" emma:medium="tactile" emma:mode="ink">
          <msink:context xmlns:msink="http://schemas.microsoft.com/ink/2010/main" type="inkDrawing" rotatedBoundingBox="14841,7985 14851,8192 14828,8193 14818,7986" semanticType="callout" shapeName="Other">
            <msink:sourceLink direction="with" ref="{4CCF8F8E-81E3-4EF4-8898-D212535DB745}"/>
          </msink:context>
        </emma:interpretation>
      </emma:emma>
    </inkml:annotationXML>
    <inkml:trace contextRef="#ctx0" brushRef="#br0">0 206 0,'23'0'0,"-23"0"0,-23-23 0,23 0 0,0-23 15,0 1-15,0-24 0,0 69 0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24.52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026751D-F2F3-43E0-B468-AD14FA5A9235}" emma:medium="tactile" emma:mode="ink">
          <msink:context xmlns:msink="http://schemas.microsoft.com/ink/2010/main" type="inkDrawing" rotatedBoundingBox="14640,7988 15363,7552 15762,8214 15039,8650" semanticType="callout" shapeName="Other">
            <msink:sourceLink direction="to" ref="{4CCF8F8E-81E3-4EF4-8898-D212535DB745}"/>
          </msink:context>
        </emma:interpretation>
      </emma:emma>
    </inkml:annotationXML>
    <inkml:trace contextRef="#ctx0" brushRef="#br0">0 72 0,'23'23'0,"22"0"16,1 45-16,-23 1 0,46 23 0,-24-1 15,1 24 1,0-47 0,-23 1-1,0-46 16,0-23-31,-1 0 16,1-23 15,23-46-15,23-22 0,-1-1-1,-22 23 1,-23 24-1,23-24 1,22-22 0,-22-1-1,0 46 1,-46 23 0,23 23 15,-23 0-31,-23 0 15,23 23 1,-69-23 0,-22 0-1,-46 23 1,-24-23 0,47 23-1,22-23 1,70 23 15,22-23 0,0 0-31,22 0 16,47-23 0,-23 0-1,-46 23 1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25.61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467812A-899A-4036-B73C-7B4ED7E62728}" emma:medium="tactile" emma:mode="ink">
          <msink:context xmlns:msink="http://schemas.microsoft.com/ink/2010/main" type="inkDrawing" rotatedBoundingBox="14437,5468 14514,4299 15664,4375 15587,5544" semanticType="callout" shapeName="Other">
            <msink:sourceLink direction="to" ref="{4CCF8F8E-81E3-4EF4-8898-D212535DB745}"/>
            <msink:sourceLink direction="from" ref="{4CCF8F8E-81E3-4EF4-8898-D212535DB745}"/>
          </msink:context>
        </emma:interpretation>
      </emma:emma>
    </inkml:annotationXML>
    <inkml:trace contextRef="#ctx0" brushRef="#br0">457 1 0,'0'68'16,"-22"47"-16,-24 22 0,0 0 16,-23 24 15,-22-1-15,22 0-1,1-46 1,45-45-1,0-46 1,23-23 0,0-23-1,46-114 1,-1-46 0,24 0-1,-23 22 16,-1 1-31,24 23 16,0 23 0,-23 68-1,-24 46 17,-22 0-32,46 68 15,0 47 1,23-1 15,22 24-15,-22-1 15,45 0-31,-22-45 16,-24-24-1,1-22 1,-46-46-1,0 23 1,-23-23 0,0 0-1,-46-46 17,46 46-32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25.1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D153B0-CA3F-4D3F-8964-B19D8D4BD59A}" emma:medium="tactile" emma:mode="ink">
          <msink:context xmlns:msink="http://schemas.microsoft.com/ink/2010/main" type="writingRegion" rotatedBoundingBox="4643,1311 7231,5217 3342,7793 754,3887"/>
        </emma:interpretation>
      </emma:emma>
    </inkml:annotationXML>
    <inkml:traceGroup>
      <inkml:annotationXML>
        <emma:emma xmlns:emma="http://www.w3.org/2003/04/emma" version="1.0">
          <emma:interpretation id="{F73A6AE3-2507-42DB-97BA-86E36288728C}" emma:medium="tactile" emma:mode="ink">
            <msink:context xmlns:msink="http://schemas.microsoft.com/ink/2010/main" type="paragraph" rotatedBoundingBox="4643,1311 7231,5217 3342,7793 754,38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B12644A-0420-483E-A3D1-127E50AE47B5}" emma:medium="tactile" emma:mode="ink">
              <msink:context xmlns:msink="http://schemas.microsoft.com/ink/2010/main" type="line" rotatedBoundingBox="4643,1311 7231,5217 3342,7793 754,3887"/>
            </emma:interpretation>
          </emma:emma>
        </inkml:annotationXML>
        <inkml:traceGroup>
          <inkml:annotationXML>
            <emma:emma xmlns:emma="http://www.w3.org/2003/04/emma" version="1.0">
              <emma:interpretation id="{0CBE3AAB-CCD8-42F9-B9D0-8CF5A2374289}" emma:medium="tactile" emma:mode="ink">
                <msink:context xmlns:msink="http://schemas.microsoft.com/ink/2010/main" type="inkWord" rotatedBoundingBox="4643,1311 7231,5217 3342,7793 754,3887"/>
              </emma:interpretation>
              <emma:one-of disjunction-type="recognition" id="oneOf0">
                <emma:interpretation id="interp0" emma:lang="it-IT" emma:confidence="0">
                  <emma:literal>Ma</emma:literal>
                </emma:interpretation>
                <emma:interpretation id="interp1" emma:lang="it-IT" emma:confidence="0">
                  <emma:literal>Ki</emma:literal>
                </emma:interpretation>
                <emma:interpretation id="interp2" emma:lang="it-IT" emma:confidence="0">
                  <emma:literal>Man</emma:literal>
                </emma:interpretation>
                <emma:interpretation id="interp3" emma:lang="it-IT" emma:confidence="0">
                  <emma:literal>Ma.</emma:literal>
                </emma:interpretation>
                <emma:interpretation id="interp4" emma:lang="it-IT" emma:confidence="0">
                  <emma:literal>Ma'</emma:literal>
                </emma:interpretation>
              </emma:one-of>
            </emma:emma>
          </inkml:annotationXML>
          <inkml:trace contextRef="#ctx0" brushRef="#br0">2288 206 0,'91'92'16,"1"22"-16,22 46 0,47 0 16,-1 23 15,0-22-16,-23-47 1,-45-22 0,-46-70-1,-24-22 1,-44 0 0,-47-114-1,23-23 1,46 137-1</inkml:trace>
          <inkml:trace contextRef="#ctx0" brushRef="#br0" timeOffset="364.2718">3615-91 0,'137'0'0,"24"45"0,45 1 15,22 23 1,24-23-1,-46-1 1,-23-22 0,-114-23-1,-46 0 1,-69 23 0,-91-69-1,137 46 1</inkml:trace>
          <inkml:trace contextRef="#ctx0" brushRef="#br0" timeOffset="-471.6978">1373 0 0,'-23'0'15,"0"69"-15,-114 22 0,-46 47 0,-46-1 16,23 0-1,0-22 1,46-1 15,45-45-31,47-1 32,45-45-17,23-23 1,91-23-1,46-45 1,-137 68 0</inkml:trace>
          <inkml:trace contextRef="#ctx0" brushRef="#br0" timeOffset="-23408.1254">1212-2860 0,'23'114'0,"-23"138"0,23 68 16,0 46-1,-46-45 1,0-92 0,23-92-1,-45-68 1,45-69 0,-46-138-1,23-159 1,23-92 15,0 23-15,46 45-1,-23 184 1,-23 23 0,0 68-1,22 46 1,93 68-1,68 93 1,46-47 0,22-68-1,1-69 1,-23-46 0,23-45-1,-92-1 1,-46 24-1,-91 68 1,-23 23 0,0 92-1,-46 136 1,1 70 31,22 22-47,46-68 15,0-46 1,22-69 0,-22-45-1,-46-1 1,-45-114 0,68 23-1</inkml:trace>
          <inkml:trace contextRef="#ctx0" brushRef="#br0" timeOffset="1457.0872">1670-572 0,'23'23'0,"23"23"16,0 45-16,68 1 16,-45-69-16,-1-23 31,1-46-16,-46 23 1,-69-46 0,-68-22-1,-47 45 1,-22 46 0,23 46-1,46 45 1,91 1-1,46-1 17,68-22-32,69-23 15,46-69 1,-23-23 0,-68-22-1,-69-24 16,-69 23-15,-69 1 0,-91 68-1,-46 114 17,229-114-32</inkml:trace>
        </inkml:traceGroup>
      </inkml:traceGroup>
    </inkml:traceGroup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2.3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13F782-FF4D-4307-A6FE-AD25FA140D14}" emma:medium="tactile" emma:mode="ink">
          <msink:context xmlns:msink="http://schemas.microsoft.com/ink/2010/main" type="inkDrawing" rotatedBoundingBox="3089,2753 30708,2837 30707,3252 3088,3168" semanticType="underline" shapeName="Other">
            <msink:destinationLink direction="with" ref="{71449640-D457-4B7F-BEE9-41541FB9B8D2}"/>
            <msink:destinationLink direction="with" ref="{98BE5D28-F88F-4007-88A7-BDFC04B32B36}"/>
            <msink:destinationLink direction="with" ref="{D1941694-09B3-46DC-9820-92E1595CEC3D}"/>
            <msink:destinationLink direction="with" ref="{3C27BDF0-51D0-4533-ACD5-D0333B2BCEA0}"/>
            <msink:destinationLink direction="with" ref="{AD7B5018-5447-4D68-8817-3DE1DE150311}"/>
            <msink:destinationLink direction="to" ref="{2E3879D5-EA88-4C0C-94E0-4D23AC21E550}"/>
            <msink:destinationLink direction="with" ref="{5066CDAF-E7F7-4ED3-BC55-026214CBBA59}"/>
          </msink:context>
        </emma:interpretation>
      </emma:emma>
    </inkml:annotationXML>
    <inkml:trace contextRef="#ctx0" brushRef="#br0">0 176 0,'46'0'0,"22"0"16,253 22-16,-115 1 15,22-23 1,24 23 0,23-23-1,68 0 1,23 0-1,23 0 1,46 0 0,-23-23 15,23 46-31,-24-23 31,47 0-15,23 0-1,-1 0-15,-22 0 32,22 0-17,1 0 1,-23 0 0,-1 0-1,1 0 1,0-23-1,-47 23 1,1 0 0,-23 0-1,23-23 1,-23 23 0,0 0-1,0 0 1,-23 0-1,0-22 1,1 22 0,-1-23-1,0 23 1,0 0 0,0 0-1,0 0 16,-45 0-15,-1-23 0,0 0-1,1 23 1,-24-23 0,46 23-1,-22-46 1,-1 46-1,-45-23 1,22 23 0,1 0-1,22-23 1,-22 23 0,-1 0-1,0 0 1,-22 0-1,23 0 1,-24 23 0,1-23 15,22 23-31,1 0 31,-24 0 0,24 0-31,-24 0 16,47-23 0,-24 46-1,24-24 1,-1 1 0,0-23-1,-22 23 1,-1 0 15,115 0-15,-114-23-1,-47 23 1,24 0 0,-23-23-1,-1 23 1,-45-1-1,46 1 1,-46 0 0,23-46-1,-46 23 1,-23 0 0,-23 0-1,-22 0 1,-24-23-1,-22 23 1,0-22 0,-24 22-1,1 0 1,0-23 15,-23 23-15,0-23-1,-1 23 1,-22-46 0,0 46-1</inkml:trace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15.1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1449640-D457-4B7F-BEE9-41541FB9B8D2}" emma:medium="tactile" emma:mode="ink">
          <msink:context xmlns:msink="http://schemas.microsoft.com/ink/2010/main" type="inkDrawing" rotatedBoundingBox="5541,3155 5672,7549 5576,7552 5445,3158" semanticType="callout" shapeName="Other">
            <msink:sourceLink direction="with" ref="{B013F782-FF4D-4307-A6FE-AD25FA140D14}"/>
            <msink:sourceLink direction="with" ref="{0FED2FE8-49CF-4528-B814-48ACCC9A9E96}"/>
          </msink:context>
        </emma:interpretation>
      </emma:emma>
    </inkml:annotationXML>
    <inkml:trace contextRef="#ctx0" brushRef="#br0">46 114 0,'-23'-69'0,"23"47"0,-23-1 0,23 23 16,0 0-16,0 23 0,23 22 0,-23-22 15,0 23-15,0 23 0,23-24 0,-1 24 16,-22 23-16,0-1 0,0 1 15,23-1 1,-46 1 0,23-1-1,23 24 1,-23-24 0,0 24-1,23-1 1,-23-22-1,0 22 1,0 0 0,0-22-1,23 22 1,-23 1 0,0-1-1,23-22 1,-23 22 15,0 1-15,0 22-1,0-23 1,0 1 0,0-1-1,0 1 1,0-1-1,-23-23 1,23 24 0,0-24-1,-23 1 1,23-1 0,23 1-1,-23 0 1,0-24-1,0 24 1,0-24 0,0-22-1,0 23 1,23-23 0,-23-1 15,0 1-16,0-23 1,23 0 0,-23 23-1,0-24 1,0-22 0,0 23-1,0-23 1,0 0-1,0 0 1,0 0 0,0 0-1,0 0 1,0 0 0,0 0-1,0 0 1,0 0-1,0 0 1,0 0 0,0 0-1,0 0 17,0 0-17,0 0 1,0 0-1,0 0 1,0 0 0,0 0-1,0 23 1,0-46 0,0 0-1,0 23 1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16.7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FD80F6-62E5-4A47-B00A-A943A567666B}" emma:medium="tactile" emma:mode="ink">
          <msink:context xmlns:msink="http://schemas.microsoft.com/ink/2010/main" type="inkDrawing" rotatedBoundingBox="5728,8717 5766,11990 5688,11991 5650,8718" semanticType="callout" shapeName="Other">
            <msink:sourceLink direction="with" ref="{0FED2FE8-49CF-4528-B814-48ACCC9A9E96}"/>
            <msink:sourceLink direction="with" ref="{37832D38-8CE9-45B8-B0AC-2902A963945A}"/>
          </msink:context>
        </emma:interpretation>
      </emma:emma>
    </inkml:annotationXML>
    <inkml:trace contextRef="#ctx0" brushRef="#br0">4 0 0,'23'46'16,"-23"23"-16,0-24 0,0 24 0,22 0 15,-22-23 1,0 22-1,0-22 1,0 0 15,0-1-15,0-22 0,0-23-1,0 0 1,0 0-1,0 0 1,0 0 0,0 0-1,0 0 1,0 0 0,0 0-1,0 0 1,0 0-1,0 0 1,0 0 15,0 0-31,0 0 16,0 0 0,0 0 15,0 0-31,0 0 31,0 23-15,0 0-1,-22 23 1,22 0 0,0-1-1,0 24 1,0 0-1,0 22 1,0 24 0,0-1-1,0 0 1,-23 1 0,46 22-1,-46-22 1,23 22-1,0 0 1,0 0 0,23-22-1,-23 22 1,22-45 0,-22 45 15,0 0-16,23-22 1,-23-1 0,0-22-1,0-24 1,0-22 0,23 0-1,-46-46 1,23 23-1,0-23 1,0 23 0,0-23-1,0 0 1,0 0 0,0 0-1,0 0 1,0 0-1,0 0 17,0 0-32,0 0 15,0 23 1,0-46 0,0 23 15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17.4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53B88C-7924-45ED-BFD0-A8B2CB005FEE}" emma:medium="tactile" emma:mode="ink">
          <msink:context xmlns:msink="http://schemas.microsoft.com/ink/2010/main" type="inkDrawing" rotatedBoundingBox="5678,16932 5767,13362 5838,13364 5749,16934" semanticType="verticalRange" shapeName="Line">
            <msink:sourceLink direction="with" ref="{555E3ABB-47E7-4138-A169-07E7C8BAA4A8}"/>
          </msink:context>
        </emma:interpretation>
      </emma:emma>
    </inkml:annotationXML>
    <inkml:trace contextRef="#ctx0" brushRef="#br0">91 0 0,'23'23'16,"0"23"-16,-23 46 0,-23 45 0,0 115 15,0-46 1,0 22-1,23 24 1,0 46 0,0-24-1,0 24 17,23-24-17,-46 1 1,46-23-1,-46-46 1,0 0 0,23-92-1,0-23 1,0-45 0,-22-46-1,22-68 1,45-299-1,-45 367 17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9.6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ED7FFE-0773-44B6-B0D4-3455EF4A1772}" emma:medium="tactile" emma:mode="ink">
          <msink:context xmlns:msink="http://schemas.microsoft.com/ink/2010/main" type="inkDrawing" rotatedBoundingBox="26407,1277 29313,1281 29312,1350 26406,1346" semanticType="underline" shapeName="Other">
            <msink:destinationLink direction="from" ref="{2E3879D5-EA88-4C0C-94E0-4D23AC21E550}"/>
          </msink:context>
        </emma:interpretation>
      </emma:emma>
    </inkml:annotationXML>
    <inkml:trace contextRef="#ctx0" brushRef="#br0">11762 180 0,'183'-46'16,"137"46"-16,138 0 0,45 23 15,0-46 1,-91 23 0,-91 0-1,-161 0 1,-114 0-1,-46 0 17,-115 46-17,-45-23 1,160-23 0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8.6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9A78EC-30E3-46F4-B8DB-643E0A55B74A}" emma:medium="tactile" emma:mode="ink">
          <msink:context xmlns:msink="http://schemas.microsoft.com/ink/2010/main" type="inkDrawing" rotatedBoundingBox="21852,1746 22722,1693 22726,1767 21856,1821" shapeName="Other"/>
        </emma:interpretation>
      </emma:emma>
    </inkml:annotationXML>
    <inkml:trace contextRef="#ctx0" brushRef="#br0">7208 615 0,'274'0'0,"47"23"31,-47-115-31,-274 92 16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8.8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201629-9C13-4EDC-905B-EAEE8DAFB438}" emma:medium="tactile" emma:mode="ink">
          <msink:context xmlns:msink="http://schemas.microsoft.com/ink/2010/main" type="inkDrawing" rotatedBoundingBox="23728,1784 24301,1807 24299,1842 23727,1820" shapeName="Other"/>
        </emma:interpretation>
      </emma:emma>
    </inkml:annotationXML>
    <inkml:trace contextRef="#ctx0" brushRef="#br0">9084 638 0,'275'46'0,"22"-69"15,-297 23 1</inkml:trace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8.6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233892-1412-480F-A728-7D69DFE42AEC}" emma:medium="tactile" emma:mode="ink">
          <msink:context xmlns:msink="http://schemas.microsoft.com/ink/2010/main" type="inkDrawing" rotatedBoundingBox="20274,1762 20289,1762 20289,1777 20274,1777" shapeName="Other"/>
        </emma:interpretation>
      </emma:emma>
    </inkml:annotationXML>
    <inkml:trace contextRef="#ctx0" brushRef="#br0">5629 615 0,'0'0'0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19.6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BE5D28-F88F-4007-88A7-BDFC04B32B36}" emma:medium="tactile" emma:mode="ink">
          <msink:context xmlns:msink="http://schemas.microsoft.com/ink/2010/main" type="inkDrawing" rotatedBoundingBox="15520,8716 15564,2927 15810,2929 15766,8717" semanticType="callout" shapeName="Other">
            <msink:sourceLink direction="with" ref="{B013F782-FF4D-4307-A6FE-AD25FA140D14}"/>
            <msink:sourceLink direction="with" ref="{0FED2FE8-49CF-4528-B814-48ACCC9A9E96}"/>
          </msink:context>
        </emma:interpretation>
      </emma:emma>
    </inkml:annotationXML>
    <inkml:trace contextRef="#ctx0" brushRef="#br0">183 68 0,'23'-68'0,"0"45"32,-46 343-32,0-205 0,23 45 0,0 0 15,-23 23 1,23 23-1,0 23 17,-23 0-17,23 22-15,-22-22 32,22 23-17,-23-46 1,0 0-1,23-46 1,-23 0 0,23-22-1,-23-1 1,23-23 0,0-22-1,-23-1 1,23-22-1,0 0 1,0-1 0,0 1-1,0 0 1,0-1 0,0-22-1,23 23 1,-23-24-1,0 1 17,0-23-17,0 23 1,0-23 0,0 0-1,23-1 1,-23-22-1,0 23 1,0 0 0,0 23-1,23 0 1,-23-1 0,0 1-1,0 23 1,23 22-1,-23 1 1,0-1 0,23 1-1,-23 0 1,22-1 15,1 1-15,-23-1-1,23 1 1,0-1 0,-23-22-1,0-23 1,23-1 0,-23-22-1,0-23 1,0 0-1,0 0 1,0 0 0,0 0-1,0 0 1,0 0 0,0 0-1,0 0 1,0 0-1,0 0 1,-23-23 15,0 1-31,23-1 32,0 23-17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1.0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F69B20-17F0-4FC6-949C-6B95F1A6B767}" emma:medium="tactile" emma:mode="ink">
          <msink:context xmlns:msink="http://schemas.microsoft.com/ink/2010/main" type="inkDrawing" rotatedBoundingBox="15671,9563 16047,13475 15990,13480 15614,9568" semanticType="callout" shapeName="Other"/>
        </emma:interpretation>
      </emma:emma>
    </inkml:annotationXML>
    <inkml:trace contextRef="#ctx0" brushRef="#br0">0 0 0,'22'23'0,"-22"45"0,-22 1 16,22 46-16,0-1 15,22 0 1,1 24 0,0 22 15,-23-23-16,23-22-15,-23-1 16,0-23 15,23 47-15,-23-47 0,0-45-1,23 23 16,-23-23-15,0-1 0,0 1-1,23 0 1,-23-23 0,0-23-1,0 23 1,0-23-1,0 22 1,0-22 15,23 23-31,-23 0 16,0 23 0,0 23-1,0-1 1,23 24-1,-23-1 1,22 47 15,1-24-31,-23 46 32,23 0-17,-23 1 1,23-24-1,-23 23 1,23-23 0,-23-22-1,23-1 1,-23-45 0,0-1-1,0-22 1,23-23-1,-23 0 1,0 0 0,0-23-1,0 0 1,0 0 15,0 0-15,0 0-16,0 0 15,0 0 17,0 0-17,0 0 1,0-46 0,-23 23-1,23 0 1,0 23-1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11.8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ED1314-2F22-4DF5-AD43-BB55432FE5C6}" emma:medium="tactile" emma:mode="ink">
          <msink:context xmlns:msink="http://schemas.microsoft.com/ink/2010/main" type="writingRegion" rotatedBoundingBox="14439,8055 14942,8055 14942,8123 14439,8123">
            <msink:destinationLink direction="with" ref="{DD0C9633-7BB4-4C6A-9FE6-3907E692639A}"/>
          </msink:context>
        </emma:interpretation>
      </emma:emma>
    </inkml:annotationXML>
    <inkml:traceGroup>
      <inkml:annotationXML>
        <emma:emma xmlns:emma="http://www.w3.org/2003/04/emma" version="1.0">
          <emma:interpretation id="{D82CF1B4-71A3-45FF-9053-657D4BD43DBE}" emma:medium="tactile" emma:mode="ink">
            <msink:context xmlns:msink="http://schemas.microsoft.com/ink/2010/main" type="paragraph" rotatedBoundingBox="14439,8055 14942,8055 14942,8123 14439,8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FE79B9-AAB7-4AE7-ABF3-09EC953CF218}" emma:medium="tactile" emma:mode="ink">
              <msink:context xmlns:msink="http://schemas.microsoft.com/ink/2010/main" type="line" rotatedBoundingBox="14439,8055 14942,8055 14942,8123 14439,8123"/>
            </emma:interpretation>
          </emma:emma>
        </inkml:annotationXML>
        <inkml:traceGroup>
          <inkml:annotationXML>
            <emma:emma xmlns:emma="http://www.w3.org/2003/04/emma" version="1.0">
              <emma:interpretation id="{39FFAC51-60A6-4B60-AF5B-2987709A9ADE}" emma:medium="tactile" emma:mode="ink">
                <msink:context xmlns:msink="http://schemas.microsoft.com/ink/2010/main" type="inkWord" rotatedBoundingBox="14439,8055 14942,8055 14942,8123 14439,8123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_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0 0 0,'229'68'15,"45"-68"1,-274 0-16</inkml:trace>
        </inkml:traceGroup>
      </inkml:traceGroup>
    </inkml:traceGroup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1.6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FBB962-A631-489B-BA8D-E965A63A6CFB}" emma:medium="tactile" emma:mode="ink">
          <msink:context xmlns:msink="http://schemas.microsoft.com/ink/2010/main" type="inkDrawing" rotatedBoundingBox="16097,15512 16163,18670 16048,18672 15982,15515" semanticType="callout" shapeName="Other">
            <msink:sourceLink direction="with" ref="{37832D38-8CE9-45B8-B0AC-2902A963945A}"/>
          </msink:context>
        </emma:interpretation>
      </emma:emma>
    </inkml:annotationXML>
    <inkml:trace contextRef="#ctx0" brushRef="#br0">42 0 0,'22'23'0,"-22"69"0,0 22 0,-45 46 15,22 46 1,46 23 0,0 23-1,-23 45 1,22 1 0,-22-23-1,0 22 1,23-68-1,-23 0 1,0-46 0,0-46-1,0-23 17,0-91-17,23-114 1,23-207-1,-46 298-15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4.5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941694-09B3-46DC-9820-92E1595CEC3D}" emma:medium="tactile" emma:mode="ink">
          <msink:context xmlns:msink="http://schemas.microsoft.com/ink/2010/main" type="inkDrawing" rotatedBoundingBox="27117,3083 27297,5259 27141,5272 26961,3096" semanticType="callout" shapeName="Other">
            <msink:sourceLink direction="with" ref="{B013F782-FF4D-4307-A6FE-AD25FA140D14}"/>
            <msink:sourceLink direction="with" ref="{097A6B9A-5903-443A-9434-8B42BEF6C3D7}"/>
          </msink:context>
        </emma:interpretation>
      </emma:emma>
    </inkml:annotationXML>
    <inkml:trace contextRef="#ctx0" brushRef="#br0">12402 1942 0,'0'23'16,"0"23"-16,0-1 0,0-22 0,23 23 15,-23 23-15,23 22 16,0 24 0,0 22-1,0 23 1,0 0 0,-1 1-1,-22-1 16,0 0-15,23-23 0,-23 1-1,0-1 1,23-23 0,-23 1-1,-23-47 1,46-22-1,-23-23 1,0-23 0,0 0-1,0 0 1,0 0 15,-23 0-15,-45 0-16,45-23 31,23 23-15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6.0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73DA01-5F9E-48A7-B1C9-BB3157231023}" emma:medium="tactile" emma:mode="ink">
          <msink:context xmlns:msink="http://schemas.microsoft.com/ink/2010/main" type="inkDrawing" rotatedBoundingBox="26861,8694 27071,13088 27007,13091 26797,8697" semanticType="callout" shapeName="Other">
            <msink:sourceLink direction="with" ref="{0FED2FE8-49CF-4528-B814-48ACCC9A9E96}"/>
            <msink:sourceLink direction="with" ref="{37832D38-8CE9-45B8-B0AC-2902A963945A}"/>
          </msink:context>
        </emma:interpretation>
      </emma:emma>
    </inkml:annotationXML>
    <inkml:trace contextRef="#ctx0" brushRef="#br0">0 0 0,'0'23'0,"0"23"0,0 23 16,0 22-16,0-22 15,0 45 1,0 24 0,0-1-1,0 23 1,23 0 15,-23 23-31,23 0 16,-23 23-1,23 0 17,-23 0-32,23 0 31,-23 23-31,0-69 16,0 46 15,23 0-16,-23-23 1,23-23 0,-23 0-1,0 1 1,0-24 0,22 0-1,-22-22 1,23-24-1,-23-22 1,23 22 15,0-22-15,-23-46 0,0-23-1,0 0 1,0 0-1,0 0 1,-23 0 0,0-23-1,23 23 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6.6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025E519-D4E0-4175-8EBF-9AB4D9D657FA}" emma:medium="tactile" emma:mode="ink">
          <msink:context xmlns:msink="http://schemas.microsoft.com/ink/2010/main" type="inkDrawing" rotatedBoundingBox="27184,14026 27215,18809 27093,18810 27062,14027" semanticType="callout" shapeName="Other">
            <msink:sourceLink direction="with" ref="{37832D38-8CE9-45B8-B0AC-2902A963945A}"/>
          </msink:context>
        </emma:interpretation>
      </emma:emma>
    </inkml:annotationXML>
    <inkml:trace contextRef="#ctx0" brushRef="#br0">0 0 0,'0'0'15,"23"69"-15,-23 68 0,-23 115 0,23-23 16,0 45-1,23 47 17,-23 22-17,0 23 1,0 0 0,23-23-1,0 69 1,-1-23-1,-22-23 1,-22 0 0,-24-22-1,0-138 1,69-275 0,-23 69-1</inkml:trace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9.58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462 1 0,'-69'46'0,"1"23"16,-24 45-16,46 24 0,1 45 16,22-23-1,23 0 32,46-23-47,22-68 0,24-23 16,22-69-1,-22-23 1,-1-68 0,-22-47 15,-46 1-15,-69 46-1,-23 22 1,-22 47-1,-24 45 17,-22 68-32,0 92 15,68 1 1,23 44 0,69-21-1,46-70 1,45-68-1,1-46 1,22-69 0,-45-45-1,-47-24 1,-45 1 0,-45 23-1,-47 45 16,-22 69-31,-24 69 32,115 91-17,23-160-15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30.71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549 0 0,'46'22'0,"-69"1"0,-68 23 15,-24-23-15,-22 46 0,0 22 0,68 24 16,46 22 0,46 23-1,137 46 16,0-92-15,69-45 0,0-46-1,-69-46 1,-68-46 0,-69-22-1,-92-23 1,-68-24-1,-46 47 1,0 68 0,22 69-1,24 45 1,91 24 15,46 22-15,92 0-16,68-45 15,46-47 1,-23-67 0,-46-70-1,-114-45 1,-69-23 15,-45 45-15,-69 69-1,22 69 17,47 115-32,182-47 15,-91-91 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31.72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641 24 0,'23'0'0,"-115"-46"15,-68 69-15,23 23 0,45 46 16,1 45 0,22 0-1,46 46 1,69 0-1,22-22 1,47-47 15,-47-45-15,-22-46 0,-23-23-1,-23 0 1,0 0-1,0-23 1,-23-23 0,0 23-1,23 0 1,0 0 0,0 0-1,0 0 1,0 1-1,0 22 1,0 0 0,0-23-1,0 23 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33.35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413 91 0,'68'-69'0,"-159"69"0,-24 0 15,1 69-15,22-1 0,24 47 16,68-1-1,46 1 1,45-24 0,46-22-1,69-46 1,-45-46 0,-24-23-1,-46-23 1,-68-45-1,-46 22 1,-68 1 0,-24 22-1,1 46 32,-69 92-47,114 0 16,69 22-1,23-22 1,69-23 0,22-46-1,1-23 1,-47-23 0,-45-23-1,-46 1 16,-68-1-15,-47 115 0,1 91-1,91 92 17,46-229-32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37.68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720 85 0,'-45'-23'15,"-1"-23"-15,-23 23 0,-68 46 0,0 46 16,22 45 0,1 23-1,68 24 1,23-1-1,92 23 1,68-46 0,46 0 15,23-91-31,-23-46 16,-46-69-1,-45-22 1,-69-115-1,-69 0 1,-68 46 0,-69-23-1,22 114 1,1 23 0,0 69-1,68 69 1,47 45-1,90 0 1,70 24 15,68-24-15,46-91 0,-23-46-1,-23-92 1,-137 1-1,-46-47 1,-92 24 0,-22 45-1,-47 46 1,24 46 0,46 92-1,68 91 1,160 22-1,115-90 17,-252-138-32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39.15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478 1 0,'-69'23'0,"1"23"0,-24 68 0,1 47 16,22 22 0,46 68-1,69-45 1,46 0-1,68 0 1,46-69 15,-23-91-31,-46-46 16,-23-46 0,-68-68-1,-46-69 1,-68 46-1,-70-46 1,-22 91 0,-23 23-1,-23 92 1,69 69 15,22 45-15,70 46-1,90 23 17,47-69-32,68-22 15,0-92 1,0-92 0,-68-91-1,-46-69 1,-69-23-1,-46 46 1,-45 1 0,-24 90-1,-22 92 1,46 69 0,22 114 15,47 69-31,67 23 15,47-46 1,46-23 0,22-115 15,-23-45-15,-22-114-1,-24-115 1,-68 114-1,0 1 1,-22 45 0,-24 23-1,-23 69 1,46 114 0,138-23-1,-115-137 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47.5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D90CFC6-F43A-4829-A8FD-837E592FE4B1}" emma:medium="tactile" emma:mode="ink">
          <msink:context xmlns:msink="http://schemas.microsoft.com/ink/2010/main" type="inkDrawing" rotatedBoundingBox="3385,3844 11462,7029 9995,10748 1919,7563" semanticType="callout" shapeName="Other">
            <msink:destinationLink direction="with" ref="{E50B9C39-2253-455E-A931-5EC6B1A04D61}"/>
          </msink:context>
        </emma:interpretation>
      </emma:emma>
    </inkml:annotationXML>
    <inkml:trace contextRef="#ctx0" brushRef="#br0">159 0 0,'23'46'0,"0"46"0,-23 22 16,23 46-1,-23 46 1,0 69 0,-23 45-1,0 69 1,-23 46-1,1 0 1,22-46 15,23-23-31,0-46 32,23-68-17,0-69 1,-1-46-1,-22-68 1,23-1 0,-23-45-1,0-23 1,23 23 0,23 0-1,23-23 1,68 0 15,69 0-31,68 0 31,70 23-15,45-23-16,114 0 16,46 23-1,46 0 1,23 0 15,23 22-15,-23-22-1,22 46 1,-45 0 0,-68-1-1,-161 1 1,-137-23-1,-161-46 1,-91-46 0,-160-137-1,183 183 1</inkml:trace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40.58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334 0 0,'0'-23'0,"-69"46"0,-23 68 16,1 47-16,22 22 0,46 23 31,92-46-15,45-45-1,115-1 17,0-68-32,-23-46 15,-69-45 1,-45-1 0,-92-45-1,-69-47 1,-68 24-1,-23 45 1,-46 47 0,23 45-1,45 68 1,70 47 0,68 45-1,68-23 1,70-45-1,-1-24 1,0-68 0,-68-22 15,-23-70-15,-69-91-1,-46 46 1,-22 68-1,-24 69 1,1 92 0,45 136-1,69-228 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9.2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DEA67F-DB1F-4257-8A34-C0B4242FE0C2}" emma:medium="tactile" emma:mode="ink">
          <msink:context xmlns:msink="http://schemas.microsoft.com/ink/2010/main" type="inkDrawing" rotatedBoundingBox="27627,2608 27642,1419 27718,1419 27703,2609" shapeName="Other"/>
        </emma:interpretation>
      </emma:emma>
    </inkml:annotationXML>
    <inkml:trace contextRef="#ctx0" brushRef="#br0">12997 272 0,'46'160'0,"-23"46"16,-23 45-1,-46 1 1,23-69 0,23-91-1,23-46 1,0-46 0,-23-138-1,-46-68 1,46 206-1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25.1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7A6B9A-5903-443A-9434-8B42BEF6C3D7}" emma:medium="tactile" emma:mode="ink">
          <msink:context xmlns:msink="http://schemas.microsoft.com/ink/2010/main" type="inkDrawing" rotatedBoundingBox="26977,7482 26979,6315 27026,6316 27024,7482" shapeName="Other">
            <msink:destinationLink direction="with" ref="{D1941694-09B3-46DC-9820-92E1595CEC3D}"/>
          </msink:context>
        </emma:interpretation>
      </emma:emma>
    </inkml:annotationXML>
    <inkml:trace contextRef="#ctx0" brushRef="#br0">12379 5169 0,'0'45'16,"0"47"-16,-23 22 0,1 24 15,22 22 1,0-23-1,0-23 1,22 1 15,-22-1-15,23-45 0,-23-23-1,0-23 1,0-23-1,0 0 1,0 0 0,-23-23-1,23 0 1,0 23 0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5.4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F878A2-055A-42A5-8A25-F697C82AEC3B}" emma:medium="tactile" emma:mode="ink">
          <msink:context xmlns:msink="http://schemas.microsoft.com/ink/2010/main" type="inkDrawing" rotatedBoundingBox="4734,1185 6130,1160 6132,1280 4736,1305" shapeName="Other">
            <msink:destinationLink direction="with" ref="{3C27BDF0-51D0-4533-ACD5-D0333B2BCEA0}"/>
          </msink:context>
        </emma:interpretation>
      </emma:emma>
    </inkml:annotationXML>
    <inkml:trace contextRef="#ctx0" brushRef="#br0">-9909 111 0,'92'-22'0,"114"-1"0,68 23 15,-22-23 1,-23 0 0,-92 23-1,-45 0 1,-46 0 0,-1 23-1,-22 23 1,-46-1-1,-68-45 1,91 0 0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5.1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27BDF0-51D0-4533-ACD5-D0333B2BCEA0}" emma:medium="tactile" emma:mode="ink">
          <msink:context xmlns:msink="http://schemas.microsoft.com/ink/2010/main" type="inkDrawing" rotatedBoundingBox="5410,1166 5447,2356 5343,2360 5306,1169" semanticType="callout" shapeName="Other">
            <msink:sourceLink direction="with" ref="{B013F782-FF4D-4307-A6FE-AD25FA140D14}"/>
            <msink:sourceLink direction="with" ref="{D8F878A2-055A-42A5-8A25-F697C82AEC3B}"/>
          </msink:context>
        </emma:interpretation>
      </emma:emma>
    </inkml:annotationXML>
    <inkml:trace contextRef="#ctx0" brushRef="#br0">-9245 20 0,'0'46'16,"0"91"-16,0 69 0,23 46 16,-23-46-1,0-69 1,0-23 0,23-45-1,-23-46 1,0-23-1,0-46 17,-46-114-17,-23-23 1,69 183 0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6.1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7B5018-5447-4D68-8817-3DE1DE150311}" emma:medium="tactile" emma:mode="ink">
          <msink:context xmlns:msink="http://schemas.microsoft.com/ink/2010/main" type="inkDrawing" rotatedBoundingBox="5994,2726 6342,1908 7141,2248 6793,3066" semanticType="callout" shapeName="Other">
            <msink:sourceLink direction="with" ref="{B013F782-FF4D-4307-A6FE-AD25FA140D14}"/>
          </msink:context>
        </emma:interpretation>
      </emma:emma>
    </inkml:annotationXML>
    <inkml:trace contextRef="#ctx0" brushRef="#br0">-8513 1256 0,'69'-23'0,"45"-46"0,-22-45 16,-1 22-16,-22 23 15,-46 47 1,-23 22 0,0 0 15,-46 68-31,-68 24 15,45 22 1,46 1 0,0-24-1,23-22 1,23-1 15,0-22-15,-23-23-1,0-23 1,-23 0 0,-45 0-1,-47 0 1,47 23 0,22 0-1,69-23 1,22 23-1,93-23 1,45-23 0,0 0-1,-23 23 1,-68 0 0,-47 46-1,-45-23 1,0-23-1,0 0 1</inkml:trace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10.2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3879D5-EA88-4C0C-94E0-4D23AC21E550}" emma:medium="tactile" emma:mode="ink">
          <msink:context xmlns:msink="http://schemas.microsoft.com/ink/2010/main" type="inkDrawing" rotatedBoundingBox="28494,2201 29732,1969 29876,2742 28638,2973" semanticType="callout" shapeName="Other">
            <msink:sourceLink direction="to" ref="{B013F782-FF4D-4307-A6FE-AD25FA140D14}"/>
            <msink:sourceLink direction="from" ref="{6EED7FFE-0773-44B6-B0D4-3455EF4A1772}"/>
          </msink:context>
        </emma:interpretation>
      </emma:emma>
    </inkml:annotationXML>
    <inkml:trace contextRef="#ctx0" brushRef="#br0">14050 1347 0,'0'46'0,"0"23"0,-46 45 16,23 0-16,23-45 16,23-46-1,-23 0 1,0-23 0,23-23-1,-23-92 1,23-45-1,-23 23 1,0 68 0,23 24-1,-23 45 1,23 0 0,68 91-1,24 46 1,22-45 15,69-46-15,-46-23-1,0-23 1,-23-46 0,-68 0-1,-46-45 1,-23 22-1,-23 0 1,-23-68 0,-114-115-1,46 184 1,114 68 0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53.4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FED2FE8-49CF-4528-B814-48ACCC9A9E96}" emma:medium="tactile" emma:mode="ink">
          <msink:context xmlns:msink="http://schemas.microsoft.com/ink/2010/main" type="inkDrawing" rotatedBoundingBox="6064,7939 27162,7974 27160,9151 6062,9116" shapeName="Other">
            <msink:destinationLink direction="with" ref="{71449640-D457-4B7F-BEE9-41541FB9B8D2}"/>
            <msink:destinationLink direction="with" ref="{98BE5D28-F88F-4007-88A7-BDFC04B32B36}"/>
            <msink:destinationLink direction="with" ref="{DA73DA01-5F9E-48A7-B1C9-BB3157231023}"/>
            <msink:destinationLink direction="with" ref="{AAFD80F6-62E5-4A47-B00A-A943A567666B}"/>
            <msink:destinationLink direction="with" ref="{E27A954E-2B0C-44A3-98FC-3F4BE0FE8743}"/>
          </msink:context>
        </emma:interpretation>
      </emma:emma>
    </inkml:annotationXML>
    <inkml:trace contextRef="#ctx0" brushRef="#br0">0 0 0,'23'0'0,"45"23"16,47 0-16,45 0 0,46-23 0,23 23 15,22 0 1,-22 22-1,23-22 1,-1 46 0,1-23-1,0-1 1,23 1 31,-1 0-47,1 0 15,-24 22 1,47-22 0,-24 0-1,24 23 1,-23-24 0,22 24-1,-22-23 1,-1 22 31,1-22-47,22 0 0,1-23 15,-24 23 1,-22-23 0,0-1-1,-23-22 1,22 23-1,-45-23 1,23 0 0,-46 23-1,-23-23 1,1 0 0,-1 0 15,-23 0-16,46 0 1,-23 0 0,0-23-1,-22 23 1,-24 0 0,1 0-1,-24 0 1,1 0-1,22 0 1,0-23 0,24 23-1,-1-22 1,0 22 0,24-23-1,-1 0 1,0 23 15,0 0-15,23 0-16,0 0 15,-23 0 17,1 0-17,-1 0 1,0 0-1,0 0 1,23 0 0,0 0-1,0-23 1,23 23 0,0 0-1,23 0 1,-23 0-1,0 0 1,23 23 0,0-23-1,22 0 1,1 0 31,0 0-47,-1 0 0,1-23 15,0 23 1,22 0 15,24-23-15,-46-46 0,-24 46-1,24-22 1,-23 22-1,46-46 1,-47 46 31,24-45-47,-23 22 0,0-23 16,-23 23-1,0-22 1,22 22-1,1-23 1,-23 24 0,0 22-1,0-23 1,-46 0 15,1 23-31,-1 0 16,0 1 15,0 22-15,-46 0-1,-22 0 1,-23 0 0,-69 22-1,-69-22 1,69 0-1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57.96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7832D38-8CE9-45B8-B0AC-2902A963945A}" emma:medium="tactile" emma:mode="ink">
          <msink:context xmlns:msink="http://schemas.microsoft.com/ink/2010/main" type="inkDrawing" rotatedBoundingBox="5562,12128 27301,13530 27156,15771 5417,14369" semanticType="callout" shapeName="Other">
            <msink:destinationLink direction="with" ref="{DA73DA01-5F9E-48A7-B1C9-BB3157231023}"/>
            <msink:destinationLink direction="with" ref="{1025E519-D4E0-4175-8EBF-9AB4D9D657FA}"/>
            <msink:destinationLink direction="with" ref="{30FBB962-A631-489B-BA8D-E965A63A6CFB}"/>
            <msink:destinationLink direction="with" ref="{AAFD80F6-62E5-4A47-B00A-A943A567666B}"/>
          </msink:context>
        </emma:interpretation>
      </emma:emma>
    </inkml:annotationXML>
    <inkml:trace contextRef="#ctx0" brushRef="#br0">0 0 0,'69'23'0,"0"0"0,22-1 0,92 1 16,0 0-1,23-23 1,23 46-1,23-46 1,-1 46 0,47-23-1,22 22 17,1 1-32,22 23 15,-23-1 1,24 1-1,-1 0 1,0 22 0,-23-22-1,24 22 17,22-22-17,-23 23 1,-23-24-1,46 24 1,1-1 0,-47 1-1,46-1 1,0 24 15,-23-24-31,-22 1 16,-24 22-1,24 1 1,-1-24 0,0 24-1,-22-24 1,-24 1 0,-22-1-1,0-22 1,0-23-1,-69-46 17,45 23-17,1-23 1,-23 0 0,23-23-1,-46 0 1,46 0-1,68 0 1,-45 23 0,0 0-1,22-23 1,24 0 0,-23 0-1,45-22 1,0 22-1,23-23 1,1 0 0,22 0-1,-23-22 1,0-24 0,-22 24-1,-24-24 16,115-22-15,0 45 0,0-22-1,0 22 1,-23 0 0,-23 23-1,23-22 1,-46 22-1,0 0 1,-45 1 0,22 22-1,-91-23 17,46 0-17,-207 0 1,-22 46-1,-23-23 1,-115-22 0,-45 68-1,137-23 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7.2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18FC1C-7E20-410C-8605-BDB468192724}" emma:medium="tactile" emma:mode="ink">
          <msink:context xmlns:msink="http://schemas.microsoft.com/ink/2010/main" type="writingRegion" rotatedBoundingBox="14645,1144 16338,1144 16338,2151 14645,2151"/>
        </emma:interpretation>
      </emma:emma>
    </inkml:annotationXML>
    <inkml:traceGroup>
      <inkml:annotationXML>
        <emma:emma xmlns:emma="http://www.w3.org/2003/04/emma" version="1.0">
          <emma:interpretation id="{13E9ED26-DC7D-4F90-AD61-24FE52B31341}" emma:medium="tactile" emma:mode="ink">
            <msink:context xmlns:msink="http://schemas.microsoft.com/ink/2010/main" type="paragraph" rotatedBoundingBox="14645,1144 16338,1144 16338,2151 14645,21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BD375CD-C4C4-4419-9B57-B476E865CE15}" emma:medium="tactile" emma:mode="ink">
              <msink:context xmlns:msink="http://schemas.microsoft.com/ink/2010/main" type="line" rotatedBoundingBox="14645,1144 16338,1144 16338,2151 14645,2151"/>
            </emma:interpretation>
          </emma:emma>
        </inkml:annotationXML>
        <inkml:traceGroup>
          <inkml:annotationXML>
            <emma:emma xmlns:emma="http://www.w3.org/2003/04/emma" version="1.0">
              <emma:interpretation id="{E11F39C8-1A44-4941-B442-AD91518657C8}" emma:medium="tactile" emma:mode="ink">
                <msink:context xmlns:msink="http://schemas.microsoft.com/ink/2010/main" type="inkWord" rotatedBoundingBox="14645,1190 16012,511 16576,1647 15208,2325">
                  <msink:destinationLink direction="with" ref="{A4919EE1-998A-4546-9A1C-E3180E4561C2}"/>
                  <msink:destinationLink direction="with" ref="{DAE50292-F2EE-4BEA-B8A9-60CED29A64F2}"/>
                  <msink:destinationLink direction="with" ref="{5066CDAF-E7F7-4ED3-BC55-026214CBBA59}"/>
                  <msink:destinationLink direction="with" ref="{7B6BC379-BE63-4582-A4A0-270C9425D8B7}"/>
                  <msink:destinationLink direction="with" ref="{E27A954E-2B0C-44A3-98FC-3F4BE0FE8743}"/>
                </msink:context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+</emma:literal>
                </emma:interpretation>
                <emma:interpretation id="interp2" emma:lang="it-IT" emma:confidence="0">
                  <emma:literal>t</emma:literal>
                </emma:interpretation>
                <emma:interpretation id="interp3" emma:lang="it-IT" emma:confidence="0">
                  <emma:literal>p</emma:literal>
                </emma:interpretation>
                <emma:interpretation id="interp4" emma:lang="it-IT" emma:confidence="0">
                  <emma:literal>n</emma:literal>
                </emma:interpretation>
              </emma:one-of>
            </emma:emma>
          </inkml:annotationXML>
          <inkml:trace contextRef="#ctx0" brushRef="#br0">0 43 0,'320'-46'0,"46"69"16,0 0 0,-68-23-1,-92-23 1,-115 23-1,-45 0 1,-46 23 0,-114 45-1,22-45 1,92-23 15</inkml:trace>
          <inkml:trace contextRef="#ctx0" brushRef="#br0" timeOffset="-309.5822">709 134 0,'23'0'0,"23"92"0,-46 68 0,23 46 16,-1 0-1,1-92 1,23-68 0,-23 0-1,-23-46 1,-46-92-1,-45-68 1,91 160 0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8:48.3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0B9C39-2253-455E-A931-5EC6B1A04D61}" emma:medium="tactile" emma:mode="ink">
          <msink:context xmlns:msink="http://schemas.microsoft.com/ink/2010/main" type="inkDrawing" rotatedBoundingBox="5067,942 12878,4187 11347,7870 3537,4624" semanticType="callout" shapeName="Other">
            <msink:sourceLink direction="with" ref="{7D90CFC6-F43A-4829-A8FD-837E592FE4B1}"/>
          </msink:context>
        </emma:interpretation>
      </emma:emma>
    </inkml:annotationXML>
    <inkml:trace contextRef="#ctx0" brushRef="#br0">0 121 0,'137'-114'15,"92"91"-15,115 23 0,136 23 32,46-1-17,69-22 1,46 0 0,46 23-1,45-46 1,-23 23-1,-45 23 1,-69-23 0,-160 23-1,-115 0 1,-137 23 0,-92 23-1,-68 45 1,-23 46-1,-45 92 1,45 68 15,0 69-31,22 46 16,24 68 15,-23 1-15,0-1-1,-23-68 1,-23-92 0,-23-137-1,-45-114 1,-138-184 0,229 92-1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6.1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919EE1-998A-4546-9A1C-E3180E4561C2}" emma:medium="tactile" emma:mode="ink">
          <msink:context xmlns:msink="http://schemas.microsoft.com/ink/2010/main" type="inkDrawing" rotatedBoundingBox="17697,5040 19128,6834 19024,6917 17593,5123" semanticType="callout" shapeName="Other">
            <msink:sourceLink direction="with" ref="{E11F39C8-1A44-4941-B442-AD91518657C8}"/>
          </msink:context>
        </emma:interpretation>
      </emma:emma>
    </inkml:annotationXML>
    <inkml:trace contextRef="#ctx0" brushRef="#br0">0 0 0,'92'68'0,"22"70"0,47 91 16,-1-24 0,0 24 15,0-23-31,46 92 16,-46-138-1,-45-46 16,-47-22-15,-45-46 0,0-46-1,-46 0 1,0-115 0,-22-22-1,45 137 1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5.7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E50292-F2EE-4BEA-B8A9-60CED29A64F2}" emma:medium="tactile" emma:mode="ink">
          <msink:context xmlns:msink="http://schemas.microsoft.com/ink/2010/main" type="inkDrawing" rotatedBoundingBox="17454,6652 18753,4578 19056,4768 17757,6842" semanticType="callout" shapeName="Other">
            <msink:sourceLink direction="with" ref="{E11F39C8-1A44-4941-B442-AD91518657C8}"/>
          </msink:context>
        </emma:interpretation>
      </emma:emma>
    </inkml:annotationXML>
    <inkml:trace contextRef="#ctx0" brushRef="#br0">1213 0 0,'-23'91'0,"-69"69"0,-45 69 16,-23 46-1,-46 22 1,23 1 0,22-46-1,47-46 1,45-46 0,24-46-1,22-68 1,23-46-1,0-69 1,0-114 15,23-23 1,-23-45-32,0 251 15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6.5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B9A340-C71E-4D83-B306-D24AEFD24153}" emma:medium="tactile" emma:mode="ink">
          <msink:context xmlns:msink="http://schemas.microsoft.com/ink/2010/main" type="inkDrawing" rotatedBoundingBox="19703,5529 21189,5600 21186,5667 19700,5595" shapeName="Other"/>
        </emma:interpretation>
      </emma:emma>
    </inkml:annotationXML>
    <inkml:trace contextRef="#ctx0" brushRef="#br0">0 7 0,'114'-22'0,"46"44"15,46 1-15,115-23 31,-1 0-15,-114 23 0,-92-23-1,-68 0 17,-46 0-32,-23 0 15,-114 46 1,-23-46 15,160 0-31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7.7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78F51D-27A1-4CCE-A805-90DE67F779C6}" emma:medium="tactile" emma:mode="ink">
          <msink:context xmlns:msink="http://schemas.microsoft.com/ink/2010/main" type="inkDrawing" rotatedBoundingBox="23475,4608 23855,6974 22036,7266 21656,4900" semanticType="enclosure" shapeName="Other"/>
        </emma:interpretation>
      </emma:emma>
    </inkml:annotationXML>
    <inkml:trace contextRef="#ctx0" brushRef="#br0">828 18 0,'-22'-45'0,"-70"90"0,-68 47 0,0 91 16,22 23-1,1 23 16,68 0-31,24 45 16,45 1 0,68-1-1,70-45 1,45-46 0,46-68-1,22-47 1,-22-91-1,-23-45 1,0-92 0,-46-69-1,-68-46 1,-47-45 0,-67 22-1,-47 1 16,-91 22-15,-23 46 0,-69 92-1,23 69 1,0 90 0,46 70 15,23 68-31,91 23 15,69-114 1,0-69 0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6.8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16C898-E4A2-4D02-9D36-2361E69B76DE}" emma:medium="tactile" emma:mode="ink">
          <msink:context xmlns:msink="http://schemas.microsoft.com/ink/2010/main" type="inkDrawing" rotatedBoundingBox="19839,6213 21213,6321 21209,6373 19835,6265" shapeName="Other"/>
        </emma:interpretation>
      </emma:emma>
    </inkml:annotationXML>
    <inkml:trace contextRef="#ctx0" brushRef="#br0">0 0 0,'115'23'0,"90"0"0,70 0 16,-23 0 0,-46-23-1,-46 0 16,-69 0-31,-22 22 16,-69-22 0,-23 0 15,-68 23-15,45-23-1,46 0 1</inkml:trace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6:07.6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66CDAF-E7F7-4ED3-BC55-026214CBBA59}" emma:medium="tactile" emma:mode="ink">
          <msink:context xmlns:msink="http://schemas.microsoft.com/ink/2010/main" type="inkDrawing" rotatedBoundingBox="16691,1797 17078,2798 16479,3029 16093,2029" semanticType="callout" shapeName="Other">
            <msink:sourceLink direction="with" ref="{B013F782-FF4D-4307-A6FE-AD25FA140D14}"/>
            <msink:sourceLink direction="with" ref="{E11F39C8-1A44-4941-B442-AD91518657C8}"/>
          </msink:context>
        </emma:interpretation>
      </emma:emma>
    </inkml:annotationXML>
    <inkml:trace contextRef="#ctx0" brushRef="#br0">1487 867 0,'160'0'0,"23"0"0,-22 22 16,-24 24-1,-91 0 1,-69 0 0,-23 68-1,-114 1 1,22 22 0,47-46-1,91 1 1,46-46-1,45-1 1,92-22 0,-23-23-1,-45 0 1,-92 0 0,-46-45-1,23 45 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8.6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B6BC379-BE63-4582-A4A0-270C9425D8B7}" emma:medium="tactile" emma:mode="ink">
          <msink:context xmlns:msink="http://schemas.microsoft.com/ink/2010/main" type="inkDrawing" rotatedBoundingBox="17207,4210 23441,6141 22440,9370 16207,7438" semanticType="callout" shapeName="Other">
            <msink:sourceLink direction="with" ref="{E11F39C8-1A44-4941-B442-AD91518657C8}"/>
          </msink:context>
        </emma:interpretation>
      </emma:emma>
    </inkml:annotationXML>
    <inkml:trace contextRef="#ctx0" brushRef="#br0">206 0 0,'22'92'0,"-22"91"0,-22 46 16,-47 91-1,23 23 1,23-22 0,0 22 15,23-23-31,0 1 15,-22-24 1,22-22 0,0-69-1,22-69 1,24-68 0,-23-24-1,23-22 1,0-23-1,22-23 1,24 1 0,45-24 15,46 23-31,23 0 31,69 23-15,45 0-1,46-23 17,23 23-32,0 0 15,69 23 1,-23 0 0,45 23-1,1-1 1,-47 47-1,-45-23 1,-91-24 0,-92-90-1,-115 45 1,-113-46 0,-93-69-1,115 115 1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7:49.5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7A954E-2B0C-44A3-98FC-3F4BE0FE8743}" emma:medium="tactile" emma:mode="ink">
          <msink:context xmlns:msink="http://schemas.microsoft.com/ink/2010/main" type="inkDrawing" rotatedBoundingBox="18397,1978 25499,4789 24002,8572 16899,5761" semanticType="callout" shapeName="Other">
            <msink:sourceLink direction="with" ref="{0FED2FE8-49CF-4528-B814-48ACCC9A9E96}"/>
            <msink:sourceLink direction="with" ref="{E11F39C8-1A44-4941-B442-AD91518657C8}"/>
          </msink:context>
        </emma:interpretation>
      </emma:emma>
    </inkml:annotationXML>
    <inkml:trace contextRef="#ctx0" brushRef="#br0">0 206 0,'206'-46'0,"46"46"0,91 0 16,69-23 0,0 0-1,69 0 1,68 0-1,69-22 17,205 22-17,-251 46 1,-22-23 0,-70 45-1,-45-22 1,-92 0-1,-160 0 1,-91-23 0,-69 23-1,0-23 17,-46 69-32,0 22 15,0 69 1,23 23-1,23 69 17,-23 68-32,46 1 15,22 45 1,1 23 15,-23-46-15,-1-45-1,-68-47 1,-22-68 0,-47-68-1,-22-47 1,-46-45 15,-92-23-31,-68 0 16,-184 23-1,-182 114 1,686-137 0</inkml:trace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00.1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5E3ABB-47E7-4138-A169-07E7C8BAA4A8}" emma:medium="tactile" emma:mode="ink">
          <msink:context xmlns:msink="http://schemas.microsoft.com/ink/2010/main" type="writingRegion" rotatedBoundingBox="1008,16187 15674,16208 15671,18070 1005,18048">
            <msink:destinationLink direction="with" ref="{2253B88C-7924-45ED-BFD0-A8B2CB005FEE}"/>
          </msink:context>
        </emma:interpretation>
      </emma:emma>
    </inkml:annotationXML>
    <inkml:traceGroup>
      <inkml:annotationXML>
        <emma:emma xmlns:emma="http://www.w3.org/2003/04/emma" version="1.0">
          <emma:interpretation id="{C254D864-56BB-4C52-8B37-BABDECB41861}" emma:medium="tactile" emma:mode="ink">
            <msink:context xmlns:msink="http://schemas.microsoft.com/ink/2010/main" type="paragraph" rotatedBoundingBox="1008,16187 15674,16208 15671,18070 1005,180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9A3139-294B-40AF-8D6A-D60EA9CFD326}" emma:medium="tactile" emma:mode="ink">
              <msink:context xmlns:msink="http://schemas.microsoft.com/ink/2010/main" type="line" rotatedBoundingBox="1008,16187 15674,16208 15671,18070 1005,18048"/>
            </emma:interpretation>
          </emma:emma>
        </inkml:annotationXML>
        <inkml:traceGroup>
          <inkml:annotationXML>
            <emma:emma xmlns:emma="http://www.w3.org/2003/04/emma" version="1.0">
              <emma:interpretation id="{C8CDA286-9829-4E29-AB79-2C7C6A60A6E7}" emma:medium="tactile" emma:mode="ink">
                <msink:context xmlns:msink="http://schemas.microsoft.com/ink/2010/main" type="inkWord" rotatedBoundingBox="1008,16246 4737,16251 4735,18054 1005,18048"/>
              </emma:interpretation>
              <emma:one-of disjunction-type="recognition" id="oneOf0">
                <emma:interpretation id="interp0" emma:lang="it-IT" emma:confidence="0">
                  <emma:literal>ZERO</emma:literal>
                </emma:interpretation>
                <emma:interpretation id="interp1" emma:lang="it-IT" emma:confidence="0">
                  <emma:literal>zero</emma:literal>
                </emma:interpretation>
                <emma:interpretation id="interp2" emma:lang="it-IT" emma:confidence="0">
                  <emma:literal>Zero</emma:literal>
                </emma:interpretation>
                <emma:interpretation id="interp3" emma:lang="it-IT" emma:confidence="0">
                  <emma:literal>FERRO</emma:literal>
                </emma:interpretation>
                <emma:interpretation id="interp4" emma:lang="it-IT" emma:confidence="0">
                  <emma:literal>ERO</emma:literal>
                </emma:interpretation>
              </emma:one-of>
            </emma:emma>
          </inkml:annotationXML>
          <inkml:trace contextRef="#ctx0" brushRef="#br0">-7642 549 0,'45'23'0,"24"0"0,45 23 0,47-24 16,-24 24-1,-23-92 1,-45 69 0,-23-23-1,-23 0 1,-1 0-1,24-23 1,-23-22 0,0-24-1,23-45 1,-46 114 15</inkml:trace>
          <inkml:trace contextRef="#ctx0" brushRef="#br0" timeOffset="-327.161">-7025-183 0,'115'23'0,"-1"22"16,23 1-16,-22-23 15,-46 0 32,-24-23-47,-45 23 0,0 0 16,-91 45 15,-47 1-15,-67 45-1,21 24 1,24 45-1,23-46 1,45 0 0,70-22-1,44-1 1,70-22 0,22-1-1,24-22 1,-24-46-1,-22 0 1,-47-23 0,-45 0-1,0-23 1,-45-115 0,-24 24-1,-45-23 1,114 137 15</inkml:trace>
          <inkml:trace contextRef="#ctx0" brushRef="#br0" timeOffset="1032.2662">-6567 0 0,'114'0'0,"24"0"0,-24 23 16,1-23-1,-47 23 1,-22-1 0,0-22-1,-23 23 1,-1-23 0,1-45 15,-23 45-31</inkml:trace>
          <inkml:trace contextRef="#ctx0" brushRef="#br0" timeOffset="760.7714">-6430 572 0,'138'23'0,"-47"-23"0,1 23 16,-1 0-16,-22-1 15,-69-22 1,0 0 0,-46-45-1,-91-93 17,45 1-17,92 137 1</inkml:trace>
          <inkml:trace contextRef="#ctx0" brushRef="#br0" timeOffset="464.8616">-6407 68 0,'23'23'0,"0"46"0,0 23 15,-23 159-15,-23-68 16,23 0 0,0-22-1,23-70 1,23-22 0,-1-24-1,24-22 1,-23-23-1,22 23 1,-45-46 0,23 23-1,23 23 1,-46-23 0,-23 0-1,22 23 16,-22-46-31,-22-68 32,-1-24-17,23 115 1</inkml:trace>
          <inkml:trace contextRef="#ctx0" brushRef="#br0" timeOffset="2391.6934">-5629-46 0,'69'114'0,"-46"1"0,-23 45 16,0 46-1,23-23 1,-23 0 0,0-23-1,-23-45 1,23-24 15,-23-68-15,23-23-1,0-69 1,-23-22 0,69-69-1,-23 22 1,22 1-1,1 0 1,23 22 0,-23 24-1,22-1 1,-22 70 0,0-1-1,22 68 16,1 24-31,-23 23 16,0-1 0,-24 1-1,-44-24 1,-24 1 0,-69-23-1,-22-46 16,23-23-15,22 46 15,69-23-31,23 0 16,23 45 0,69 47-1,22 22 1,23-22-1,-45-1 1,-1-22 0,-45-69-1,0 0 1,-23-23 0,23-45 15,-23 45-31,-1 0 15,1 23 1,0 0 0,0 23-1,23 68 1,45 24 15,1-24-15,45 1-1,-45-47 1,-1-67 0,-22-70-1,0-91 1,-47-46 0,-22 0-1,-68 1 1,-24 67 15,-45 47-31,0 91 16,22 46-1,47 68 1,22 47 0,92 68-1,45 23 1,46-24-1,-137-205 1</inkml:trace>
        </inkml:traceGroup>
        <inkml:traceGroup>
          <inkml:annotationXML>
            <emma:emma xmlns:emma="http://www.w3.org/2003/04/emma" version="1.0">
              <emma:interpretation id="{010DC13A-70D4-4968-87D9-B76B77590051}" emma:medium="tactile" emma:mode="ink">
                <msink:context xmlns:msink="http://schemas.microsoft.com/ink/2010/main" type="inkWord" rotatedBoundingBox="9954,16200 15674,16208 15672,18009 9951,18001"/>
              </emma:interpretation>
              <emma:one-of disjunction-type="recognition" id="oneOf1">
                <emma:interpretation id="interp5" emma:lang="it-IT" emma:confidence="0">
                  <emma:literal>-OFFSET</emma:literal>
                </emma:interpretation>
                <emma:interpretation id="interp6" emma:lang="it-IT" emma:confidence="0">
                  <emma:literal>OFFSET</emma:literal>
                </emma:interpretation>
                <emma:interpretation id="interp7" emma:lang="it-IT" emma:confidence="0">
                  <emma:literal>-OFFESE</emma:literal>
                </emma:interpretation>
                <emma:interpretation id="interp8" emma:lang="it-IT" emma:confidence="0">
                  <emma:literal>-OFFESERO</emma:literal>
                </emma:interpretation>
                <emma:interpretation id="interp9" emma:lang="it-IT" emma:confidence="0">
                  <emma:literal>-OFFESELE</emma:literal>
                </emma:interpretation>
              </emma:one-of>
            </emma:emma>
          </inkml:annotationXML>
          <inkml:trace contextRef="#ctx0" brushRef="#br0" timeOffset="-5381.066">1305-229 0,'206'0'0,"-46"46"0,23 0 16,0-1 0,-69-22-1,1 0 1,-69-23-1,-46 0 1,-46-23 0,46 23-1</inkml:trace>
          <inkml:trace contextRef="#ctx0" brushRef="#br0" timeOffset="-5131.0564">1350 526 0,'115'92'15,"45"-47"-15,23-22 16,0 23-1,0-23 1,-45 0 0,-24-23-1,-22-115 1,-92 115 0</inkml:trace>
          <inkml:trace contextRef="#ctx0" brushRef="#br0" timeOffset="-5706.2737">1488-137 0,'114'160'15,"-91"0"1,-23 0 0,0 23-1,0 23 1,0-46 15,-23 69-15,0-115-16,-22-45 15,22-69 1,23-69 15,45-68-15,-22-92-1,-23 229 1</inkml:trace>
          <inkml:trace contextRef="#ctx0" brushRef="#br0" timeOffset="-4198.4033">3501-160 0,'23'23'15,"-46"-46"-15,-137 23 0,0 23 16,0 22-16,46 24 16,68 91-1,137 0 16,24-22-15,45 22 0,23 0-1,-23-23 1,-45 23 0,-70-22-1,-68-24 1,-68-45-1,-46-23 1,-1-24 0,1-22-1,45-22 1,24-24 0,91-23-1,91-22 1,-114 91-1</inkml:trace>
          <inkml:trace contextRef="#ctx0" brushRef="#br0" timeOffset="-3701.314">4028 595 0,'343'68'0,"-183"-22"15,0-23 1,-68-23-1,-23 0 1,-92-69 0,-46-45-1,-68 0 1,137 114 0</inkml:trace>
          <inkml:trace contextRef="#ctx0" brushRef="#br0" timeOffset="-3368.2934">4142-69 0,'343'92'0,"-137"-24"15,-23-22 1,-45-23-1,-24 0 1,-68-46 15,0 0-15,-46 23 0</inkml:trace>
          <inkml:trace contextRef="#ctx0" brushRef="#br0" timeOffset="-4057.773">4371 252 0,'0'22'15,"-46"70"-15,-22 91 0,-1 23 0,46 23 31,46 22-15,23-113 0,22-70-1,-22-22 1,23-23 0,22-46-1,1 0 16,22 0-31,1 23 16,-1 0 0,-22 0-1,-47 23 1,-45-46 0,-22 23-1,-24-91 1,-46-24 15,92 115-15</inkml:trace>
          <inkml:trace contextRef="#ctx0" brushRef="#br0" timeOffset="-2451.2659">5698-46 0,'366'92'16,"-137"-24"-16,0-22 16,-23 23 15,-46-46-15,-68-23-1,-47-46 1,-45 46-1</inkml:trace>
          <inkml:trace contextRef="#ctx0" brushRef="#br0" timeOffset="-2871.2039">6293 480 0,'23'183'0,"-46"46"16,23-69-1,0 1 1,23-1-1,0-23 1,-23-91 0,23-23-1,-46-46 1,0-92 0,-23-68-1,-22-68 1,68 251 15</inkml:trace>
          <inkml:trace contextRef="#ctx0" brushRef="#br0" timeOffset="-7819.6362">-1098 274 0,'-23'-22'0,"-23"22"0,-45 45 16,-138 138-16,92-45 15,45 22 1,69 23 0,46-23-1,46 0 1,68-45-1,46-47 1,23-22 0,0-92-1,-23-22 1,0-138 0,-68 23-1,-92-23 1,-69 0-1,-69 23 1,-68 45 15,-46 47-31,1 91 16,-1 137 0,69 23 15,114 23-16,137-45 1,-91-138-16</inkml:trace>
          <inkml:trace contextRef="#ctx0" brushRef="#br0" timeOffset="-6506.1092">183 160 0,'23'23'0,"0"23"15,-23 45-15,23 46 0,-23 24 16,23 45 0,0-23 15,-23-23 0,0 0-31,-23-46 16,0-22-1,23-69 1,0-46 0,23-114-1,-23-69 1,-23-23 0,23 229-1</inkml:trace>
          <inkml:trace contextRef="#ctx0" brushRef="#br0" timeOffset="-6142.814">0 0 0,'183'0'0,"-45"0"16,-1 23-16,0 0 31,24-23-15,-93 0-1,-45-23 1,-23 23 0,-46-23-1,-22 23 1,68 0-1</inkml:trace>
          <inkml:trace contextRef="#ctx0" brushRef="#br0" timeOffset="-6083.2414">-22 572 0,'160'91'0,"-46"-68"0,69 0 16,-23 23-1,-22-46 1,-70 0 0,-22-23-1,-23-46 16,-23 69-15</inkml:trace>
          <inkml:trace contextRef="#ctx0" brushRef="#br0" timeOffset="-1462.9468">-2494 961 0,'-46'0'0,"1"0"0,-70 0 15,-22 23-15,23-46 0,-24 23 16,47 23-1,45-23 1,46 0 15,0 0-31,23 0 16,23 0 0,45-23-1,-68 0 1,-23 23-1</inkml:trace>
        </inkml:traceGroup>
      </inkml:traceGroup>
    </inkml:traceGroup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41.1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763D0B0-88AF-46CB-9814-8CAD1277F98B}" emma:medium="tactile" emma:mode="ink">
          <msink:context xmlns:msink="http://schemas.microsoft.com/ink/2010/main" type="inkDrawing" rotatedBoundingBox="3296,4188 14353,4986 14345,5104 3288,4306" semanticType="underline" shapeName="Other">
            <msink:sourceLink direction="with" ref="{3ED0C8A6-9A2E-48F6-BF8B-DB0D7D440704}"/>
            <msink:destinationLink direction="with" ref="{A69A9D87-736B-4221-8E11-84BCEACDB6CC}"/>
            <msink:destinationLink direction="with" ref="{97FB9665-9722-482D-9210-4D8783F5CED6}"/>
          </msink:context>
        </emma:interpretation>
      </emma:emma>
    </inkml:annotationXML>
    <inkml:trace contextRef="#ctx0" brushRef="#br0">0 0 0,'46'23'0,"45"0"0,207 23 0,-1-23 16,46 0 0,92 0-1,46 22 1,45-22-1,92 23 1,91 0 0,92-1-1,69 1 1,-1 0 0,24 0-1,-24 22 1,-22 1-1,-69 23 17,-137-1-32,-230-45 31,-205-23-15,-183-46-1,-183-69 1,160 92-1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9:50.4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25ABBB-4448-4718-B783-3D1F1425A627}" emma:medium="tactile" emma:mode="ink">
          <msink:context xmlns:msink="http://schemas.microsoft.com/ink/2010/main" type="writingRegion" rotatedBoundingBox="4257,1210 12877,1347 12742,9864 4122,9728">
            <msink:destinationLink direction="with" ref="{9BA71C97-5F9F-444B-A273-FCA913412763}"/>
          </msink:context>
        </emma:interpretation>
      </emma:emma>
    </inkml:annotationXML>
    <inkml:traceGroup>
      <inkml:annotationXML>
        <emma:emma xmlns:emma="http://www.w3.org/2003/04/emma" version="1.0">
          <emma:interpretation id="{4358643B-E2AF-4592-BD91-B1EAB39E11D0}" emma:medium="tactile" emma:mode="ink">
            <msink:context xmlns:msink="http://schemas.microsoft.com/ink/2010/main" type="paragraph" rotatedBoundingBox="4257,1210 11324,1322 11299,2880 4232,27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E7E99F-1D2D-4058-8611-FDCB63265BB4}" emma:medium="tactile" emma:mode="ink">
              <msink:context xmlns:msink="http://schemas.microsoft.com/ink/2010/main" type="line" rotatedBoundingBox="4257,1210 11324,1322 11299,2880 4232,2768"/>
            </emma:interpretation>
          </emma:emma>
        </inkml:annotationXML>
        <inkml:traceGroup>
          <inkml:annotationXML>
            <emma:emma xmlns:emma="http://www.w3.org/2003/04/emma" version="1.0">
              <emma:interpretation id="{567CD424-21CB-43DA-B027-9D8FBD24D827}" emma:medium="tactile" emma:mode="ink">
                <msink:context xmlns:msink="http://schemas.microsoft.com/ink/2010/main" type="inkWord" rotatedBoundingBox="4257,1210 11324,1322 11299,2880 4232,2768"/>
              </emma:interpretation>
              <emma:one-of disjunction-type="recognition" id="oneOf0">
                <emma:interpretation id="interp0" emma:lang="it-IT" emma:confidence="0">
                  <emma:literal>MEDE</emma:literal>
                </emma:interpretation>
                <emma:interpretation id="interp1" emma:lang="it-IT" emma:confidence="0">
                  <emma:literal>MEDEA</emma:literal>
                </emma:interpretation>
                <emma:interpretation id="interp2" emma:lang="it-IT" emma:confidence="0">
                  <emma:literal>HELPDESK</emma:literal>
                </emma:interpretation>
                <emma:interpretation id="interp3" emma:lang="it-IT" emma:confidence="0">
                  <emma:literal>HEADER7</emma:literal>
                </emma:interpretation>
                <emma:interpretation id="interp4" emma:lang="it-IT" emma:confidence="0">
                  <emma:literal>HEATHER</emma:literal>
                </emma:interpretation>
              </emma:one-of>
            </emma:emma>
          </inkml:annotationXML>
          <inkml:trace contextRef="#ctx0" brushRef="#br0">-150-2998 0,'0'0'0,"23"23"0,0 92 0,-23 91 15,0 68 1,23 47 0,-46-47-1,0-91 1,23-91-1,0-92 1,0-23 0,23-114-1,0-69 1,-23 0 0,0 91 15,22 69-31,-22 24 31,23 44-15,69 24-1,22 0 1,24-46 0,-24-46-1,0-22 1,-22-70-1,-23-45 1,-24-23 0,-22 46-1,0 69 1,-23 91 0,23 22-1,-46 116 1,46 68-1,-23 45 1,46 1 0,-23-69-1,22-46 1,-45-68 15,23-46-15,-23-23-1,0-114 1,92-115 0,-92 229-1</inkml:trace>
          <inkml:trace contextRef="#ctx0" brushRef="#br0" timeOffset="1400.4442">1452-2837 0,'229'-46'0,"68"69"16,-68-23 0,-23 23-1,-69-46 1,-45-46 0,-1 0-1,1 46 1,-1 46-1,-45 69 1,-23-69 0,23 91 15,-24 46-31,-67 46 31,-24 23-15,0-46-1,47-91 1,-1-47 0,23-45-1,-23-68 1,23-69 0,23-69-1,45 23 1,1-1-1,22 70 1,-22 68 0,-23 46-1,45 46 1,24 114 0,22 23 15,0 0-31,-22-22 15,-46-70 17,-47-22-17,-113-46 1,-92-46 0,-46 23-1,23 0 1,46 23-1,68-1 1,138-67 15,68-47-15,-114 92-16</inkml:trace>
          <inkml:trace contextRef="#ctx0" brushRef="#br0" timeOffset="611.3514">1520-2265 0,'138'-23'16,"45"0"-16,23 23 0,-23 0 15,-115 0 17,-45-23-17,-114 0 1,-115-68-1,-46-24 1,252 115 0</inkml:trace>
          <inkml:trace contextRef="#ctx0" brushRef="#br0" timeOffset="374.0378">1635-2952 0,'114'183'0,"-137"46"16,0 0 0,1 0-1,67-92 1,24-46-1,91-68 1,23-23 0,23 0-1,-46-23 1,-91 23 0,-46 0-1,-69-22 1,-114-24-1,-23-69 1,183 115 15</inkml:trace>
          <inkml:trace contextRef="#ctx0" brushRef="#br0" timeOffset="2055.743">4015-2792 0,'45'92'16,"1"45"-16,-46 69 0,0-23 15,23-46 17,0-45-17,-23-69 1,-23-23 0,-46-137-1,-22-47 1,-24-21-1,47 44 1,-1 70 0,46 68 15,46 0-15,69-23-1,68 69 1,69 69-1,22-1 1,-45 47 0,-91-24-1,-92 46 1,-69-23 0,-114 1-1,-92-70 1,0 1-1,92-23 1,46-23 0,114-23-1,91-92 1,138-68 0,-229 160-1</inkml:trace>
          <inkml:trace contextRef="#ctx0" brushRef="#br0" timeOffset="2799.9122">4724-2243 0,'229'-45'0,"-23"45"16,-23 0-1,-92-23 1,-68 0-1,-137-46 1,-46-45 0,-46-1-1,23 24 1,45 45 0,93 69 15,113-69-16,115 1 1,46 45 0,23 0-1,-69-23 1,-69-46 0,-114 69-1</inkml:trace>
          <inkml:trace contextRef="#ctx0" brushRef="#br0" timeOffset="2441.5">5136-2632 0,'46'0'15,"-69"69"-15,-23 91 0,0 23 0,23-22 16,69-47 0,23-68 15,68-23-15,23-23-1,92-23 1,-161 0-1,-45 23 1,-69 0 0,-160-23-1,-23-46 1,0-22 0,206 91 15</inkml:trace>
          <inkml:trace contextRef="#ctx0" brushRef="#br0" timeOffset="3431.7724">5845-2792 0,'137'275'0,"-91"-69"16,-46 0-1,0-23 1,-23-92-1,23-68 1,0-23 0,-23-46-1,-22-91 1,-1-69 15,46-68-15,114 91-1,24 114 1,22 46 15,46 69-15,-23 45 0,-92 24-1,-113 22 1,-162-23-1,-44-22 1,-24-23 0,115-46-1,114-1 1,68-22 0,161 46-1,46 23 1,-23 22-1,-92-22 1,-45-23 0,-92 0-1,-115-69 1,-22-69 0,137 92-1</inkml:trace>
        </inkml:traceGroup>
      </inkml:traceGroup>
    </inkml:traceGroup>
    <inkml:traceGroup>
      <inkml:annotationXML>
        <emma:emma xmlns:emma="http://www.w3.org/2003/04/emma" version="1.0">
          <emma:interpretation id="{84C7BF48-E3F3-4F16-BB59-35C5BAFC586A}" emma:medium="tactile" emma:mode="ink">
            <msink:context xmlns:msink="http://schemas.microsoft.com/ink/2010/main" type="paragraph" rotatedBoundingBox="4436,4222 12844,4535 12800,5712 4393,54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78BA04-D6C3-4CA2-B123-EF4DFEDFB615}" emma:medium="tactile" emma:mode="ink">
              <msink:context xmlns:msink="http://schemas.microsoft.com/ink/2010/main" type="inkBullet" rotatedBoundingBox="4434,4275 4635,4282 4593,5407 4392,5400"/>
            </emma:interpretation>
            <emma:one-of disjunction-type="recognition" id="oneOf1">
              <emma:interpretation id="interp5" emma:lang="it-IT" emma:confidence="0">
                <emma:literal>)</emma:literal>
              </emma:interpretation>
              <emma:interpretation id="interp6" emma:lang="it-IT" emma:confidence="0">
                <emma:literal>,</emma:literal>
              </emma:interpretation>
              <emma:interpretation id="interp7" emma:lang="it-IT" emma:confidence="0">
                <emma:literal>'</emma:literal>
              </emma:interpretation>
              <emma:interpretation id="interp8" emma:lang="it-IT" emma:confidence="0">
                <emma:literal>.</emma:literal>
              </emma:interpretation>
              <emma:interpretation id="interp9" emma:lang="it-IT" emma:confidence="0">
                <emma:literal>i</emma:literal>
              </emma:interpretation>
            </emma:one-of>
          </emma:emma>
        </inkml:annotationXML>
        <inkml:trace contextRef="#ctx0" brushRef="#br0" timeOffset="-61637.1324">124 0 0,'92'137'16,"-92"92"-16,-23 46 15,-46-46 1,24-92 15,-24-69-15,46-22-1,69-183 1,-46 137 0</inkml:trace>
      </inkml:traceGroup>
      <inkml:traceGroup>
        <inkml:annotationXML>
          <emma:emma xmlns:emma="http://www.w3.org/2003/04/emma" version="1.0">
            <emma:interpretation id="{4C582766-D75A-4EE5-BB20-44159C735EED}" emma:medium="tactile" emma:mode="ink">
              <msink:context xmlns:msink="http://schemas.microsoft.com/ink/2010/main" type="line" rotatedBoundingBox="5291,4254 12844,4535 12807,5519 5255,5238"/>
            </emma:interpretation>
          </emma:emma>
        </inkml:annotationXML>
        <inkml:traceGroup>
          <inkml:annotationXML>
            <emma:emma xmlns:emma="http://www.w3.org/2003/04/emma" version="1.0">
              <emma:interpretation id="{ED202B9E-5C06-4548-8EDB-58184CD88F63}" emma:medium="tactile" emma:mode="ink">
                <msink:context xmlns:msink="http://schemas.microsoft.com/ink/2010/main" type="inkWord" rotatedBoundingBox="5288,4346 6056,4375 6023,5267 5255,5238"/>
              </emma:interpretation>
              <emma:one-of disjunction-type="recognition" id="oneOf2">
                <emma:interpretation id="interp10" emma:lang="it-IT" emma:confidence="0">
                  <emma:literal>N</emma:literal>
                </emma:interpretation>
                <emma:interpretation id="interp11" emma:lang="it-IT" emma:confidence="0">
                  <emma:literal>n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a</emma:literal>
                </emma:interpretation>
                <emma:interpretation id="interp14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-60992.5764">880 137 0,'68'138'16,"-68"45"-16,0 45 16,-23-67-1,0-70 1,1-68-1,22-23 17,0-183-17,22-69 1,1 69 15,0 69-31,0 68 47,-23 46-47,0 46 16,46 91-1,45 0 1,24 24 0,-1-47-1,1-45 1,-47-46-1,-22-69 1,0-69 0,-23-68-1,-23 23 1,-23 23 0,0 68-1,0 23 1,0 24-1,23 90 1,46-68 0,-46 0-1</inkml:trace>
        </inkml:traceGroup>
        <inkml:traceGroup>
          <inkml:annotationXML>
            <emma:emma xmlns:emma="http://www.w3.org/2003/04/emma" version="1.0">
              <emma:interpretation id="{8C8533FB-901C-44A5-B34B-69F0FE648FB2}" emma:medium="tactile" emma:mode="ink">
                <msink:context xmlns:msink="http://schemas.microsoft.com/ink/2010/main" type="inkWord" rotatedBoundingBox="6227,4289 12844,4535 12809,5488 6192,5242"/>
              </emma:interpretation>
              <emma:one-of disjunction-type="recognition" id="oneOf3">
                <emma:interpretation id="interp15" emma:lang="it-IT" emma:confidence="0">
                  <emma:literal>FRODIAMONE</emma:literal>
                </emma:interpretation>
                <emma:interpretation id="interp16" emma:lang="it-IT" emma:confidence="0">
                  <emma:literal>FRODATONE</emma:literal>
                </emma:interpretation>
                <emma:interpretation id="interp17" emma:lang="it-IT" emma:confidence="0">
                  <emma:literal>FRODIAMOLE</emma:literal>
                </emma:interpretation>
                <emma:interpretation id="interp18" emma:lang="it-IT" emma:confidence="0">
                  <emma:literal>TROMBONE</emma:literal>
                </emma:interpretation>
                <emma:interpretation id="interp19" emma:lang="it-IT" emma:confidence="0">
                  <emma:literal>FRODATENE</emma:literal>
                </emma:interpretation>
              </emma:one-of>
            </emma:emma>
          </inkml:annotationXML>
          <inkml:trace contextRef="#ctx0" brushRef="#br0" timeOffset="-60644.9068">2321 114 0,'23'69'0,"-23"91"0,0 23 16,0 0 0,0-68-1,23 22 1,-23-114 0,0-46-1,-46-68 1,-22-115 15,68 206-15</inkml:trace>
          <inkml:trace contextRef="#ctx0" brushRef="#br0" timeOffset="-60356.8098">1818 114 0,'46'0'0,"68"0"0,92 23 0,23 0 16,-23-46 0,-23 23-1,-92 0 1,-68 0-1,-23 0 17,-137-23-17,137 23 1</inkml:trace>
          <inkml:trace contextRef="#ctx0" brushRef="#br0" timeOffset="-59224.9304">2916 206 0,'92'91'0,"-69"24"0,-1 68 16,-22-46-1,-22-22 1,-1-47 0,23-45 15,0-46-15,-23-45-1,46-115 1,-46 0-1,91 22 1,1 24 0,23 46-1,-1 68 1,1 23 0,-24 68-1,-45 47 1,-91-1-1,-47 1 1,-22-47 15,22 1-31,47-23 16,45-46 0,46 0-1,68 0 16,70 22-15,-24 24 0,-46 0-1,-45 0 1,-23 0 0,-23-24-1,0 1 1,23-46-1,23-45 1,22-24 0,-22 69-1,-23 0 1,23 46 0,0 23-1,-1 46 1,24-24-1,22 1 1,1-46 0,0-46-1,-1-46 17,-45-45-17,-46-23 1,-69-1-1,-22 24 1,-24 45 0,1 69-1,-1 46 1,24 46 0,68 22-1,69 23 1,45-45-1,69-69 1,-22-92 0,-1 0-1,-137 69 1</inkml:trace>
          <inkml:trace contextRef="#ctx0" brushRef="#br0" timeOffset="-58612.6022">4518 252 0,'23'23'0,"0"68"0,0 69 15,-23 23 1,23-22-1,-1-70 1,-22-45 0,0-23-1,-22-46 1,-93-229 0,24 46 15,-24 23-16,69 92 1,24 68 0,-1 0-1,114 23 1,69 46 0,69 45-1,0 24 1,-92-1-1,-68-23 1,-92 1 0,-91 0-1,-69-47 1,-46 1 0,46 0-1,45-23 1,93 0-1,90-69 1,116-46 15,-161 92-15</inkml:trace>
          <inkml:trace contextRef="#ctx0" brushRef="#br0" timeOffset="-58152.6235">5182 389 0,'0'23'0,"0"68"0,-23 47 0,46-24 15,22 23 1,24-45 0,0-46-1,68-23 17,0-92-17,-68-23 1,-46-22-1,-23-23 1,-23 45 0,-23 24-1,23 22 1,0 46 0,23 23-1,46-23 1,0 0-1,-46 0 1</inkml:trace>
          <inkml:trace contextRef="#ctx0" brushRef="#br0" timeOffset="-56822.4944">5868 343 0,'23'-46'0,"0"69"0,45 0 0,24 0 15,0 0-15,-24 23 16,-45 0-1,-46-1 1,-137 70 0,23-24-1,22-22 1,70 0 15,45-1-31,45-22 16,93 0 15,-1-23-15,-46-23-1,-68-23 1,-46-23 0,-68-46-1,-24-22 1,1 22-1,45 47 1,47 90 0,22-45-1,22 0 1,47 23 0,23 23-1,-24-23 1,1-23-1,-23-23 1,22-46 0,-22 1-1,-23-47 17,0 24-17,-46 45 1,-23 69-1,46-23 1,0 23 0,0 46-1,23 68 1,-46 23 0,23-46-1,0-22 1,0-69-1,0-23 1,23 0 0,23-69-1,0 1 1,-1-1 0,-22 46-1,0 23 1,0 46-1,23 0 17,0 45-17,22-45 1,24 0 0,22-46-1,-22-46 1,-24-46-1,-45-22 1,-46-23 0,-45 22-1,-47 47 1,24 45 0,22 46-1,0 45 1,47 47-1,44 22 1,47-23 0,23-91-1,22-46 1,-114 23 15</inkml:trace>
          <inkml:trace contextRef="#ctx0" brushRef="#br0" timeOffset="-55924.999">7218 458 0,'-23'91'0,"-22"46"0,-47-22 15,69-24 1,0-45 0,23-46-1,23-23 1,0-45 0,23-47 15,-23 69-16,0 46 1,-23 23 0,45 69-1,47 22 1,-24-22 0,24-69-1,0-23 1,-47-46 15,1-46-31,-46-22 31,-23 0-31,0 45 32,23 23-32,-23 46 31,23 46-16,23 0 1,92-23 0,-1-23-1,1-23 1,-47 46 0,-45-46-1,-23 0 1,0 23-1,-23 23 1,-23 45 0,1 47-1,22-1 1,69-45 0,22-1-1,24-45 1,22 0-1,1-23 1,-47-23 0,-45 0-1,-69 23 17,-45-68-17,-24-24 1,115 92-1</inkml:trace>
          <inkml:trace contextRef="#ctx0" brushRef="#br0" timeOffset="-55589.0486">7790 709 0,'206'-45'0,"-46"67"15,-22-22-15,-47 0 16,-68-45 0,-114-47-1,-93 1 1,-21-1 0,90 69-1,115 0 16,46 0-15,137 46 0,0 46-1,-114 0 1,-69-69 0</inkml:trace>
        </inkml:traceGroup>
      </inkml:traceGroup>
    </inkml:traceGroup>
    <inkml:traceGroup>
      <inkml:annotationXML>
        <emma:emma xmlns:emma="http://www.w3.org/2003/04/emma" version="1.0">
          <emma:interpretation id="{5E395212-CF2D-4870-8BC1-BA0FC78909C6}" emma:medium="tactile" emma:mode="ink">
            <msink:context xmlns:msink="http://schemas.microsoft.com/ink/2010/main" type="paragraph" rotatedBoundingBox="4712,6398 10226,6349 10236,7475 4722,75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ADE595-6ADD-4DC0-B0C8-E9F22D24258B}" emma:medium="tactile" emma:mode="ink">
              <msink:context xmlns:msink="http://schemas.microsoft.com/ink/2010/main" type="line" rotatedBoundingBox="4712,6398 10226,6349 10236,7475 4722,7523">
                <msink:destinationLink direction="with" ref="{7452DE99-E0A9-4F4A-AE70-EB81956C8837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BDE5252-1993-40F2-B00D-D1033F2938D7}" emma:medium="tactile" emma:mode="ink">
                <msink:context xmlns:msink="http://schemas.microsoft.com/ink/2010/main" type="inkWord" rotatedBoundingBox="4712,6398 10226,6349 10236,7475 4722,7523"/>
              </emma:interpretation>
              <emma:one-of disjunction-type="recognition" id="oneOf4">
                <emma:interpretation id="interp20" emma:lang="it-IT" emma:confidence="0">
                  <emma:literal>SHOT</emma:literal>
                </emma:interpretation>
                <emma:interpretation id="interp21" emma:lang="it-IT" emma:confidence="0">
                  <emma:literal>SHORT</emma:literal>
                </emma:interpretation>
                <emma:interpretation id="interp22" emma:lang="it-IT" emma:confidence="0">
                  <emma:literal>suoi</emma:literal>
                </emma:interpretation>
                <emma:interpretation id="interp23" emma:lang="it-IT" emma:confidence="0">
                  <emma:literal>suor</emma:literal>
                </emma:interpretation>
                <emma:interpretation id="interp24" emma:lang="it-IT" emma:confidence="0">
                  <emma:literal>shot</emma:literal>
                </emma:interpretation>
              </emma:one-of>
            </emma:emma>
          </inkml:annotationXML>
          <inkml:trace contextRef="#ctx0" brushRef="#br0" timeOffset="-52876.0538">925 2151 0,'46'0'0,"23"0"0,-23 0 15,-69-23-15,0 23 0,-46 0 0,-22 0 16,-24 23-16,-22 0 0,22 23 0,1-1 16,45 1-16,47-23 15,67 23 1,93 0-1,68-24 1,68 47 0,1 0-1,-24-1 1,-45 24 0,-91-1-1,-92-22 1,-69 0-1,-91-23 1,-69-24 0,-46 1-1,-23-23 17,92 23-17,46-23 1,91 0-1,69-23 1,137-68 0,-160 91-1</inkml:trace>
          <inkml:trace contextRef="#ctx0" brushRef="#br0" timeOffset="-52085.0078">2138 2174 0,'23'46'0,"-23"91"0,-23 23 15,0 23 1,23-68 0,23-47-1,0-22 1,-23-46 0,0-23-1,23-68 1,-23-24-1,-23 47 1,46 22 0,-23 46-1,0 0 1,23 0 15,91 46-15,1-24-1,-24-22 1,-22-45 0,22-47-1,-68 1 1,-23-24 0,23 24-1,-46 22 1,23 69-1,0 0 1,23 92 0,-23 68-1,46 23 1,-23 0 0,0-46-1,-23-45 1,23-69-1,-23-23 17,22-115-17,24-45 1,-46 160 0</inkml:trace>
          <inkml:trace contextRef="#ctx0" brushRef="#br0" timeOffset="-51611.3568">3237 2700 0,'205'183'0,"-113"-68"15,22-70 1,24-22-1,22-68 1,-23-70 0,-22-22-1,-47-46 1,-68 0 15,-91 0-15,-69 91-1,22 115 1,24 46 0,22 68-1,24 23 1,91 23 0,22-23-1,47-68 1,45-46-1,23-115 1,1-68 0,-161 137 15</inkml:trace>
          <inkml:trace contextRef="#ctx0" brushRef="#br0" timeOffset="-51028.3266">4518 2082 0,'46'0'0,"114"23"0,92 23 16,-1 0-16,24-46 16,-92 23-1,-69-23 1,-91 0 0,-68 0-1,-93-46 16,138 46-15</inkml:trace>
          <inkml:trace contextRef="#ctx0" brushRef="#br0" timeOffset="-51296.8915">4884 2151 0,'0'23'0,"23"68"0,-23 92 0,-23 46 15,23-23 1,46-23-1,-46-91 1,23-46 0,-23-46-1,-23-23 17,-114-252-17,91 46 1,46 229-1</inkml:trace>
        </inkml:traceGroup>
      </inkml:traceGroup>
    </inkml:traceGroup>
    <inkml:traceGroup>
      <inkml:annotationXML>
        <emma:emma xmlns:emma="http://www.w3.org/2003/04/emma" version="1.0">
          <emma:interpretation id="{7E6193A6-741D-4DD1-8D88-4FD444BA037D}" emma:medium="tactile" emma:mode="ink">
            <msink:context xmlns:msink="http://schemas.microsoft.com/ink/2010/main" type="paragraph" rotatedBoundingBox="6502,8639 5417,9786 4835,9235 5919,808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ACE1C62-5B87-4760-9441-04EB7CF13BEE}" emma:medium="tactile" emma:mode="ink">
              <msink:context xmlns:msink="http://schemas.microsoft.com/ink/2010/main" type="line" rotatedBoundingBox="6502,8639 5417,9786 4835,9235 5919,8088"/>
            </emma:interpretation>
          </emma:emma>
        </inkml:annotationXML>
        <inkml:traceGroup>
          <inkml:annotationXML>
            <emma:emma xmlns:emma="http://www.w3.org/2003/04/emma" version="1.0">
              <emma:interpretation id="{DD77DE2C-4FB2-4538-8B99-26CA41FED956}" emma:medium="tactile" emma:mode="ink">
                <msink:context xmlns:msink="http://schemas.microsoft.com/ink/2010/main" type="inkWord" rotatedBoundingBox="6502,8639 5417,9786 4835,9235 5919,8088"/>
              </emma:interpretation>
              <emma:one-of disjunction-type="recognition" id="oneOf5">
                <emma:interpretation id="interp25" emma:lang="it-IT" emma:confidence="0">
                  <emma:literal>.</emma:literal>
                </emma:interpretation>
                <emma:interpretation id="interp26" emma:lang="it-IT" emma:confidence="0">
                  <emma:literal>*</emma:literal>
                </emma:interpretation>
                <emma:interpretation id="interp27" emma:lang="it-IT" emma:confidence="0">
                  <emma:literal>P</emma:literal>
                </emma:interpretation>
                <emma:interpretation id="interp28" emma:lang="it-IT" emma:confidence="0">
                  <emma:literal>p</emma:literal>
                </emma:interpretation>
                <emma:interpretation id="interp29" emma:lang="it-IT" emma:confidence="0">
                  <emma:literal>%</emma:literal>
                </emma:interpretation>
              </emma:one-of>
            </emma:emma>
          </inkml:annotationXML>
          <inkml:trace contextRef="#ctx0" brushRef="#br0" timeOffset="-29584.1438">1841 4119 0,'-23'69'0,"-92"91"0,-45 23 16,23 0-1,23 0 1,-1-23 0,46 0 15,24-45-31,-24-24 15,46-45 1,23-46 0,0-46 15,69-114-31,-69 160 16</inkml:trace>
          <inkml:trace contextRef="#ctx0" brushRef="#br0" timeOffset="-28671.9994">1703 4165 0,'0'23'0,"0"45"0,0 24 0,0-46 16,23-1 0,0-22-1,-23-23 1,0 0 15,23-23-31,-46-45 16,0 22-1,-45 0 1,22 23 0,-69 23-1,-45 46 1,0 46-1,0-24 1,23 1 0,68-46 15,46 0-31,23-23 31,23-23-15,91-92-1,47-22 1,-24 23 0,-23 45-1,24 0 1,-70 23 0,1 46-1,0 46 1,-24 23-1,24 68 1,0-45 0,-1-24-1,-22-22 1,-23-46 15,-23 0-31,0 0 16,-23 0-1,-46-23 1,-22 0 15,-69 23-15,-1-22 0,-67 22-1,22 22 1,206-22-1</inkml:trace>
        </inkml:traceGroup>
      </inkml:traceGroup>
    </inkml:traceGroup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41.6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94CB7E-6400-412A-B5DF-1957B06C97E4}" emma:medium="tactile" emma:mode="ink">
          <msink:context xmlns:msink="http://schemas.microsoft.com/ink/2010/main" type="inkDrawing" rotatedBoundingBox="5002,7791 14533,8575 14504,8929 4972,8146" shapeName="Other">
            <msink:destinationLink direction="with" ref="{97FB9665-9722-482D-9210-4D8783F5CED6}"/>
          </msink:context>
        </emma:interpretation>
      </emma:emma>
    </inkml:annotationXML>
    <inkml:trace contextRef="#ctx0" brushRef="#br0">0 0 0,'137'92'0,"115"-47"16,137 1-16,137-23 15,47-23 1,44 23 0,70-46-1,91 46 1,91 0-1,24 23 1,45 45 0,-91 1-1,-69 45 1,-138 0 0,-228-22-1,-229-47 1,-251-45-1,-207-91 1,275 68 0</inkml:trace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42.2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4C1056-9B38-41AB-B99A-AF62391344BD}" emma:medium="tactile" emma:mode="ink">
          <msink:context xmlns:msink="http://schemas.microsoft.com/ink/2010/main" type="inkDrawing" rotatedBoundingBox="5683,11212 15700,12472 15623,13089 5605,11829" shapeName="Other">
            <msink:destinationLink direction="with" ref="{DC2323F5-01E3-4B74-A444-A31F28730787}"/>
          </msink:context>
        </emma:interpretation>
      </emma:emma>
    </inkml:annotationXML>
    <inkml:trace contextRef="#ctx0" brushRef="#br0">0 142 0,'1007'-183'16,"-298"206"-16,46 0 15,46 0 17,23 23-32,68 22 31,1 47-15,22 45-1,-45 0 1,-69 23-1,-115 0 1,-182-23 0,-207-68-1,-205-115 1,-230-137 0,138 160-1</inkml:trace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42.7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2323F5-01E3-4B74-A444-A31F28730787}" emma:medium="tactile" emma:mode="ink">
          <msink:context xmlns:msink="http://schemas.microsoft.com/ink/2010/main" type="inkDrawing" rotatedBoundingBox="5995,14438 13236,16089 13099,16689 5858,15038" semanticType="callout" shapeName="Other">
            <msink:sourceLink direction="with" ref="{3E4C1056-9B38-41AB-B99A-AF62391344BD}"/>
            <msink:sourceLink direction="with" ref="{9A00B2B8-74B8-4671-9A9D-EAEBC1E9AE98}"/>
          </msink:context>
        </emma:interpretation>
      </emma:emma>
    </inkml:annotationXML>
    <inkml:trace contextRef="#ctx0" brushRef="#br0">0 0 0,'206'69'16,"68"-46"-16,138-46 16,91 69-16,69-46 31,46 46-15,92 45-1,22 46 1,23 69-1,-46 23 1,-91 23 0,-91 23-1,-161-47 1,-183-67 0,-137-207-1,-46 46 1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46.9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3B8469D-B68F-4D73-9DED-F55E71290618}" emma:medium="tactile" emma:mode="ink">
          <msink:context xmlns:msink="http://schemas.microsoft.com/ink/2010/main" type="inkDrawing" rotatedBoundingBox="6623,3726 8536,1593 9830,2753 7917,4886" hotPoints="0,0 9681,2584 7650,4726" semanticType="enclosure" shapeName="RightTriangle">
            <msink:sourceLink direction="with" ref="{3ED0C8A6-9A2E-48F6-BF8B-DB0D7D440704}"/>
          </msink:context>
        </emma:interpretation>
      </emma:emma>
    </inkml:annotationXML>
    <inkml:trace contextRef="#ctx0" brushRef="#br0">0 46 0,'68'-23'16,"1"23"-16,45 0 0,47 23 0,22-23 15,23-23 1,45 23 0,-22 0 15,23 0-16,-46 23 1,-23-23 0,-46 23-1,-68-23 1,-46 0 0,0 0-1,-46-23 1,-69 23-1,-45-46 1,137 46 0</inkml:trace>
    <inkml:trace contextRef="#ctx0" brushRef="#br0" timeOffset="-555.6854">68-114 0,'69'137'0,"-69"115"16,0 91 0,0 23-1,-23-22 1,46-93 0,-23-22-1,0-69 1,46-45 15,-23-47-31,-1-68 16,1-114-1,0-69 17,-23 0-17,0 183-15</inkml:trace>
    <inkml:trace contextRef="#ctx0" brushRef="#br1" timeOffset="2027.4216">2196 115 0,'-68'0'0,"-47"68"16,-45 70-16,-46 22 0,0 46 15,-23 46 16,24-24-15,21-45 0,1 0-1,46-22 1,23-47 0,22-22-1,46-47 1,46-22-1,0-46 1,92-91 0,45-46-1,-137 160 1</inkml:trace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51.3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D0C8A6-9A2E-48F6-BF8B-DB0D7D440704}" emma:medium="tactile" emma:mode="ink">
          <msink:context xmlns:msink="http://schemas.microsoft.com/ink/2010/main" type="writingRegion" rotatedBoundingBox="7780,2929 9427,2929 9427,4576 7780,4576">
            <msink:destinationLink direction="with" ref="{33B8469D-B68F-4D73-9DED-F55E71290618}"/>
            <msink:destinationLink direction="with" ref="{5763D0B0-88AF-46CB-9814-8CAD1277F98B}"/>
          </msink:context>
        </emma:interpretation>
      </emma:emma>
    </inkml:annotationXML>
    <inkml:traceGroup>
      <inkml:annotationXML>
        <emma:emma xmlns:emma="http://www.w3.org/2003/04/emma" version="1.0">
          <emma:interpretation id="{2E23E88F-C24A-451F-9252-88A335412238}" emma:medium="tactile" emma:mode="ink">
            <msink:context xmlns:msink="http://schemas.microsoft.com/ink/2010/main" type="paragraph" rotatedBoundingBox="7780,2929 9427,2929 9427,4576 7780,45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BA46C9-A0D7-4FFE-9CF4-391C668DFF74}" emma:medium="tactile" emma:mode="ink">
              <msink:context xmlns:msink="http://schemas.microsoft.com/ink/2010/main" type="line" rotatedBoundingBox="7780,2929 9427,2929 9427,4576 7780,4576"/>
            </emma:interpretation>
          </emma:emma>
        </inkml:annotationXML>
        <inkml:traceGroup>
          <inkml:annotationXML>
            <emma:emma xmlns:emma="http://www.w3.org/2003/04/emma" version="1.0">
              <emma:interpretation id="{AF2F4F84-A983-47BE-8EEC-13DF6B071EFE}" emma:medium="tactile" emma:mode="ink">
                <msink:context xmlns:msink="http://schemas.microsoft.com/ink/2010/main" type="inkWord" rotatedBoundingBox="8205,2735 9730,4275 9076,4923 7550,3383">
                  <msink:destinationLink direction="with" ref="{A69A9D87-736B-4221-8E11-84BCEACDB6CC}"/>
                  <msink:destinationLink direction="from" ref="{D8D74D80-C048-47E5-BEF1-3BA3B86872AB}"/>
                  <msink:destinationLink direction="to" ref="{D8D74D80-C048-47E5-BEF1-3BA3B86872AB}"/>
                </msink:context>
              </emma:interpretation>
              <emma:one-of disjunction-type="recognition" id="oneOf0">
                <emma:interpretation id="interp0" emma:lang="it-IT" emma:confidence="0">
                  <emma:literal>SR</emma:literal>
                </emma:interpretation>
                <emma:interpretation id="interp1" emma:lang="it-IT" emma:confidence="0">
                  <emma:literal>s R</emma:literal>
                </emma:interpretation>
                <emma:interpretation id="interp2" emma:lang="it-IT" emma:confidence="0">
                  <emma:literal>S R</emma:literal>
                </emma:interpretation>
                <emma:interpretation id="interp3" emma:lang="it-IT" emma:confidence="0">
                  <emma:literal>5 R</emma:literal>
                </emma:interpretation>
                <emma:interpretation id="interp4" emma:lang="it-IT" emma:confidence="0">
                  <emma:literal>G R</emma:literal>
                </emma:interpretation>
              </emma:one-of>
            </emma:emma>
          </inkml:annotationXML>
          <inkml:trace contextRef="#ctx0" brushRef="#br0">663 163 0,'23'-69'15,"-46"24"-15,-68 22 0,-23 0 0,-47 69 16,24-1-1,45 24 1,24 0 0,68-1 15,46 1-15,114 0-1,46-1 1,-46 1-1,-69-23 1,-68 0 0,-46-1-1,-68 1 1,-23-23 0,-47 23-1,47-23 1,91-23-1,23 0 1</inkml:trace>
          <inkml:trace contextRef="#ctx0" brushRef="#br0" timeOffset="734.4032">1121 964 0,'0'114'0,"0"24"0,-46-1 16,69-23-1,-23-45 1,23-23 0,-23-46-1,0-46 1,0-68-1,-23-24 1,23 1 0,0 23-1,23 45 1,0 0 0,46 46-1,45 46 16,23 23-15,-45 23 0,-92-23-1,-23-1 1,-46 1 0,-45 23-1,0-24 1,68 1-1,46 0 1,91 23 0,47-1-1,-1 1 1,-68-23 0,-47-1-1,-113-90 1,91 45-1</inkml:trace>
        </inkml:traceGroup>
      </inkml:traceGroup>
    </inkml:traceGroup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49.46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69A9D87-736B-4221-8E11-84BCEACDB6CC}" emma:medium="tactile" emma:mode="ink">
          <msink:context xmlns:msink="http://schemas.microsoft.com/ink/2010/main" type="inkDrawing" rotatedBoundingBox="9663,2781 10104,4980 9981,5005 9540,2805" semanticType="callout" shapeName="Other">
            <msink:sourceLink direction="with" ref="{5763D0B0-88AF-46CB-9814-8CAD1277F98B}"/>
            <msink:sourceLink direction="with" ref="{AF2F4F84-A983-47BE-8EEC-13DF6B071EFE}"/>
          </msink:context>
        </emma:interpretation>
      </emma:emma>
    </inkml:annotationXML>
    <inkml:trace contextRef="#ctx0" brushRef="#br0">1762-112 0,'68'-22'0,"-22"22"0,-23 68 16,-23 70-16,46 45 0,-23 68 15,45 24 1,-22-23 0,0 22-1,23 1 1,-24-69 0,-22-69-1,0-45 1,-23-47-1,-23-68 1,-23-137 15,46 160-31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53.6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D74D80-C048-47E5-BEF1-3BA3B86872AB}" emma:medium="tactile" emma:mode="ink">
          <msink:context xmlns:msink="http://schemas.microsoft.com/ink/2010/main" type="inkDrawing" rotatedBoundingBox="8346,5588 9108,6004 8713,6726 7951,6309" semanticType="callout" shapeName="Other">
            <msink:sourceLink direction="from" ref="{AF2F4F84-A983-47BE-8EEC-13DF6B071EFE}"/>
            <msink:sourceLink direction="to" ref="{AF2F4F84-A983-47BE-8EEC-13DF6B071EFE}"/>
          </msink:context>
        </emma:interpretation>
      </emma:emma>
    </inkml:annotationXML>
    <inkml:trace contextRef="#ctx0" brushRef="#br0">595 2840 0,'0'23'0,"-92"92"0,-22-1 0,22 23 15,1-45 1,68-23 0,23-69-1,0-23 1,91-69 0,1-68-1,0 0 1,-24 45-1,-22 24 1,-23 45 0,0 46-1,0 0 1,45 69 0,1 68-1,22 0 1,-22 1-1,23-24 1,-47-22 0,1-24 15,-69-45-15,-23-46-1,46 23-15</inkml:trace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54.1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F53083-24D3-4091-BB12-1EE887C7AC06}" emma:medium="tactile" emma:mode="ink">
          <msink:context xmlns:msink="http://schemas.microsoft.com/ink/2010/main" type="inkDrawing" rotatedBoundingBox="8181,7034 9019,6556 9418,7257 8580,7734" shapeName="Other"/>
        </emma:interpretation>
      </emma:emma>
    </inkml:annotationXML>
    <inkml:trace contextRef="#ctx0" brushRef="#br0">458 4076 0,'22'46'16,"1"45"-16,23 47 0,23-1 31,-1-23-15,1-22 0,0-46-1,-1-46 1,1-23-1,22-92 1,-22-68 0,0 46-1,-1 23 1,24 22 0,-23 23-1,-47 47 1,-44-1-1,22 23 1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8:52.7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FB9665-9722-482D-9210-4D8783F5CED6}" emma:medium="tactile" emma:mode="ink">
          <msink:context xmlns:msink="http://schemas.microsoft.com/ink/2010/main" type="inkDrawing" rotatedBoundingBox="8625,4781 8675,8122 8574,8124 8524,4783" semanticType="callout" shapeName="Other">
            <msink:sourceLink direction="with" ref="{1294CB7E-6400-412A-B5DF-1957B06C97E4}"/>
            <msink:sourceLink direction="with" ref="{5763D0B0-88AF-46CB-9814-8CAD1277F98B}"/>
          </msink:context>
        </emma:interpretation>
      </emma:emma>
    </inkml:annotationXML>
    <inkml:trace contextRef="#ctx0" brushRef="#br0">824 1856 0,'23'69'16,"-46"68"-16,23 24 16,-23 22-1,23 23 1,-23 45 0,46 47-1,-23-1 1,0 24-1,-23-24 1,46 23 0,0-68-1,0-23 1,-1-69 0,1-45-1,-23-70 1,0-45-1,0 0 1,-23-23 0,1-91-1,22 0 1,0 114 0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01.9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16B76B-48E9-48E8-BEEB-14D4E9583EA9}" emma:medium="tactile" emma:mode="ink">
          <msink:context xmlns:msink="http://schemas.microsoft.com/ink/2010/main" type="writingRegion" rotatedBoundingBox="17981,8426 17778,18489 14876,18431 15079,8368"/>
        </emma:interpretation>
      </emma:emma>
    </inkml:annotationXML>
    <inkml:traceGroup>
      <inkml:annotationXML>
        <emma:emma xmlns:emma="http://www.w3.org/2003/04/emma" version="1.0">
          <emma:interpretation id="{504D4C46-63FF-44F8-BDE4-DE41F058E8D5}" emma:medium="tactile" emma:mode="ink">
            <msink:context xmlns:msink="http://schemas.microsoft.com/ink/2010/main" type="paragraph" rotatedBoundingBox="17981,8426 17778,18489 14876,18431 15079,83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0E3AA8B-4490-4698-8876-3107F7FAAD0C}" emma:medium="tactile" emma:mode="ink">
              <msink:context xmlns:msink="http://schemas.microsoft.com/ink/2010/main" type="line" rotatedBoundingBox="17981,8426 17778,18489 14876,18431 15079,8368"/>
            </emma:interpretation>
          </emma:emma>
        </inkml:annotationXML>
        <inkml:traceGroup>
          <inkml:annotationXML>
            <emma:emma xmlns:emma="http://www.w3.org/2003/04/emma" version="1.0">
              <emma:interpretation id="{9A00B2B8-74B8-4671-9A9D-EAEBC1E9AE98}" emma:medium="tactile" emma:mode="ink">
                <msink:context xmlns:msink="http://schemas.microsoft.com/ink/2010/main" type="inkWord" rotatedBoundingBox="17981,8426 17778,18489 14876,18431 15079,8368">
                  <msink:destinationLink direction="with" ref="{DC2323F5-01E3-4B74-A444-A31F28730787}"/>
                </msink:context>
              </emma:interpretation>
              <emma:one-of disjunction-type="recognition" id="oneOf0">
                <emma:interpretation id="interp0" emma:lang="it-IT" emma:confidence="0">
                  <emma:literal>à:</emma:literal>
                </emma:interpretation>
                <emma:interpretation id="interp1" emma:lang="it-IT" emma:confidence="0">
                  <emma:literal>ai,</emma:literal>
                </emma:interpretation>
                <emma:interpretation id="interp2" emma:lang="it-IT" emma:confidence="0">
                  <emma:literal>.....</emma:literal>
                </emma:interpretation>
                <emma:interpretation id="interp3" emma:lang="it-IT" emma:confidence="0">
                  <emma:literal>È:</emma:literal>
                </emma:interpretation>
                <emma:interpretation id="interp4" emma:lang="it-IT" emma:confidence="0">
                  <emma:literal>Ì:</emma:literal>
                </emma:interpretation>
              </emma:one-of>
            </emma:emma>
          </inkml:annotationXML>
          <inkml:trace contextRef="#ctx0" brushRef="#br0">481 6728 0,'137'274'0,"-114"-205"16,-23-69-1</inkml:trace>
          <inkml:trace contextRef="#ctx0" brushRef="#br0" timeOffset="135.7474">481 7689 0,'45'229'0,"-45"-229"15</inkml:trace>
          <inkml:trace contextRef="#ctx0" brushRef="#br0" timeOffset="963.9042">-435 7940 0,'138'69'0,"45"23"0,137 22 15,-137-68 1,23 45 0,-69-22-1,-68-23 1,-69-23 0,-92 22-1,-91-22 1,-45 0-1,44 69 1,1-24 0,92 24-1,45 22 1,69 1 0,91 45 15,-22-69-16,45 1 1,1-69 0,-70-92-1,-91-68 1,-68-46 0,-69-23-1,-1 23 1,-22 68-1,23 47 1,137 91 0,23-23-1,138 68 1,68 1 0,22 22-1,-22-45 1,0-23-1,-68-46 1,-70 0 0,-68 23-1</inkml:trace>
          <inkml:trace contextRef="#ctx0" brushRef="#br0" timeOffset="1506.8937">755 8947 0,'46'183'0,"-23"-45"0,-46 22 32,0 0-17,23-69 1,-23-22-1,23-69 1,0 0 15,0-46-31,69-68 32,22 22-17,-45 47 1,23 22-1,-23 23 1,22 0 0,-45 23-1,23 68 1,-46 24 0,0 22-1,0 0 1,23-45-1,0-24 1,22-91 0,24-114 15,-23-115-15,-46 252-16</inkml:trace>
          <inkml:trace contextRef="#ctx0" brushRef="#br0" timeOffset="-2160.2392">0 0 0,'46'0'0,"91"23"0,46 46 0,0-47 16,-91 24 0,-46-46-1,-46 23 1,-23 23 0,-69 23-1,-45 68 1,-23 23-1,45-23 1,69 1 0,69-47-1,23 1 1,69-24 0,45 1 15,-23-23-16,-23-23-15,-114-69 16,-68-46 0,68 92-1</inkml:trace>
          <inkml:trace contextRef="#ctx0" brushRef="#br0" timeOffset="-1935.6212">-23 709 0,'115'0'0,"68"23"0,46 46 15,-92-23 1,-91-69-1,-24 23 1,-22 0 0</inkml:trace>
          <inkml:trace contextRef="#ctx0" brushRef="#br0" timeOffset="-1728.582">915 1167 0,'23'46'0,"0"114"0,-23 46 16,-23-46 0,23-114-1,0-46 1</inkml:trace>
          <inkml:trace contextRef="#ctx0" brushRef="#br0" timeOffset="-855.5016">961 3341 0,'229'69'16,"-46"-24"-16,-46 1 15,-68-23 1,-23 0 15,-46 23-15,-69-1 0,-45-22-1,-46 46 1,-24 22-1,70 1 1,45 0 0,69-24-1,46 24 1,69 22 0,91 23-1,-23-45 1,-69-46-1,-91-69 1,-92-69 0,-45-45-1,-69-23 1,0 23 0,0 68-1,137 69 1,46 0 15,0 0-15,137 23 15,138 45-31,-46-45 16,-46-46-1,-183 23 1</inkml:trace>
          <inkml:trace contextRef="#ctx0" brushRef="#br0" timeOffset="-408.2188">1922 4394 0,'46'68'0,"23"1"0,91 45 15,0 24 32,-160-138-47,-46 45 16,-45 47-1,-69-69 1,45 0 0,69 22-1,46 24 1,115 45 0,45 1-1,23 22 1,-69-68 15,-68-46-31,-92-92 31,46 69-31</inkml:trace>
          <inkml:trace contextRef="#ctx0" brushRef="#br0" timeOffset="-156.256">618 5629 0,'46'115'0,"-46"22"0,0-137 16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9:00.2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452DE99-E0A9-4F4A-AE70-EB81956C8837}" emma:medium="tactile" emma:mode="ink">
          <msink:context xmlns:msink="http://schemas.microsoft.com/ink/2010/main" type="inkDrawing" rotatedBoundingBox="4240,5772 10174,5442 10302,7739 4367,8069" hotPoints="10125,6727 7169,7918 4187,6797 7142,5605" semanticType="enclosure" shapeName="Ellipse">
            <msink:sourceLink direction="with" ref="{15ADE595-6ADD-4DC0-B0C8-E9F22D24258B}"/>
          </msink:context>
        </emma:interpretation>
      </emma:emma>
    </inkml:annotationXML>
    <inkml:trace contextRef="#ctx0" brushRef="#br0">5179 376 0,'-252'-114'16,"47"45"-1,-184 0 1,68 24 0,24 22-1,-92-23 1,0 46 0,-23 0-1,-23 46 1,23 0-1,23 45 1,23 46 15,23 1-15,91 68 0,69-23-1,69 23 1,91 0 15,68-23-31,93 0 16,91-46-1,68 23 1,92-22 0,46-47-1,45-22 1,47-24-1,22-45 1,-23-22 0,-22-47-1,-1-23 17,-68-45-32,-46-23 31,-115-23-16,-113-23 1,-93 0 0,-91-46-1,-183-22 1,-114 22 0,-138 69-1,-91 91 1,-23 92-1,-23 92 1,595-92 0</inkml:trace>
  </inkml:traceGroup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04.6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F5C6C1-1808-4A1E-BD65-140CDA169EF7}" emma:medium="tactile" emma:mode="ink">
          <msink:context xmlns:msink="http://schemas.microsoft.com/ink/2010/main" type="inkDrawing" rotatedBoundingBox="17828,10524 21146,10690 21142,10761 17825,10595" shapeName="Other"/>
        </emma:interpretation>
      </emma:emma>
    </inkml:annotationXML>
    <inkml:trace contextRef="#ctx0" brushRef="#br0">0 12 0,'138'-23'0,"45"23"0,69 23 16,45 0 0,46-23-1,23 22 1,23 1 31,-45-46-47,-24 69 0,-68-23 15,-46 0 1,-69-23 0,-68 23-1,-47-23 1,-22 0 15,0-23-15,-91 23-1,22-23 1,69 23 0</inkml:trace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05.5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0B556B-DF56-4BAF-9629-549226BAE4A2}" emma:medium="tactile" emma:mode="ink">
          <msink:context xmlns:msink="http://schemas.microsoft.com/ink/2010/main" type="inkDrawing" rotatedBoundingBox="21083,9616 24902,11789 23299,14607 19480,12434" hotPoints="21272,9947 24774,12097 21300,13286" semanticType="enclosure" shapeName="Triangle"/>
        </emma:interpretation>
      </emma:emma>
    </inkml:annotationXML>
    <inkml:trace contextRef="#ctx0" brushRef="#br0">74 0 0,'-23'23'0,"0"160"0,1 114 15,22 46 1,0 24 0,22-1-1,-22 23 1,0 0-1,0 0 1,-22-46 0,-1-46-1,68-91 1,-22-91 15,0-92-31,23-138 16,-23-159 15,-23-70-15,0 344-1</inkml:trace>
    <inkml:trace contextRef="#ctx0" brushRef="#br0" timeOffset="703.1519">-338 0 0,'92'0'0,"-1"0"0,47 137 16,90 69-16,24 0 16,69 0-1,45 23 1,68 0 0,-45-1-1,23 1 1,-68-23-1,-47-46 1,-91-45 0,-69-47-1,-91-22 1,-46-23 0,-69 23-1,-68-23 16,-23 22-15,-46 24-16,-46 23 31,-22 22-15,-24 0 0,-68 1-1,-46-1 1,-23-45-1,46 0 1,0 68 15,252-23-15,160-22 0,114 45-1,46-68 1,-183-69-1</inkml:trace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05.0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CA1DEC-BABE-4991-9286-0582B973B8FD}" emma:medium="tactile" emma:mode="ink">
          <msink:context xmlns:msink="http://schemas.microsoft.com/ink/2010/main" type="inkDrawing" rotatedBoundingBox="17992,11844 21108,12090 21097,12221 17981,11976" shapeName="Other"/>
        </emma:interpretation>
      </emma:emma>
    </inkml:annotationXML>
    <inkml:trace contextRef="#ctx0" brushRef="#br0">0 0 0,'228'46'16,"1"-1"-16,115-90 0,45 90 15,45-45 1,1 46 0,-46 0 15,-69 0-15,-91-1-1,-137-22 1,-69-23-1,-69-45 1,0-47 0,46 92-1</inkml:trace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10.0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F3A70D-F057-45ED-8170-9FAAD6C75B69}" emma:medium="tactile" emma:mode="ink">
          <msink:context xmlns:msink="http://schemas.microsoft.com/ink/2010/main" type="writingRegion" rotatedBoundingBox="24965,10389 31509,10389 31509,12929 24965,12929">
            <msink:destinationLink direction="with" ref="{E328A039-306A-490C-8F0F-2ECC44021437}"/>
          </msink:context>
        </emma:interpretation>
      </emma:emma>
    </inkml:annotationXML>
    <inkml:traceGroup>
      <inkml:annotationXML>
        <emma:emma xmlns:emma="http://www.w3.org/2003/04/emma" version="1.0">
          <emma:interpretation id="{454A8885-5D5A-46B4-A675-C42E82BEA5D3}" emma:medium="tactile" emma:mode="ink">
            <msink:context xmlns:msink="http://schemas.microsoft.com/ink/2010/main" type="paragraph" rotatedBoundingBox="24965,10389 31509,10389 31509,12929 24965,129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90265B-8D88-4A6D-8E8D-909D6E779FF8}" emma:medium="tactile" emma:mode="ink">
              <msink:context xmlns:msink="http://schemas.microsoft.com/ink/2010/main" type="line" rotatedBoundingBox="24965,10389 31509,10389 31509,12929 24965,12929"/>
            </emma:interpretation>
          </emma:emma>
        </inkml:annotationXML>
        <inkml:traceGroup>
          <inkml:annotationXML>
            <emma:emma xmlns:emma="http://www.w3.org/2003/04/emma" version="1.0">
              <emma:interpretation id="{68D1F319-92CC-4B75-BC3E-5E4CD4C9F35E}" emma:medium="tactile" emma:mode="ink">
                <msink:context xmlns:msink="http://schemas.microsoft.com/ink/2010/main" type="inkWord" rotatedBoundingBox="25000,10002 31670,10461 31485,13162 24815,12703"/>
              </emma:interpretation>
              <emma:one-of disjunction-type="recognition" id="oneOf0">
                <emma:interpretation id="interp0" emma:lang="it-IT" emma:confidence="0">
                  <emma:literal>Zitti</emma:literal>
                </emma:interpretation>
                <emma:interpretation id="interp1" emma:lang="it-IT" emma:confidence="0">
                  <emma:literal>Zietti</emma:literal>
                </emma:interpretation>
                <emma:interpretation id="interp2" emma:lang="it-IT" emma:confidence="0">
                  <emma:literal>zitti</emma:literal>
                </emma:interpretation>
                <emma:interpretation id="interp3" emma:lang="it-IT" emma:confidence="0">
                  <emma:literal>Zittiti</emma:literal>
                </emma:interpretation>
                <emma:interpretation id="interp4" emma:lang="it-IT" emma:confidence="0">
                  <emma:literal>zietti</emma:literal>
                </emma:interpretation>
              </emma:one-of>
            </emma:emma>
          </inkml:annotationXML>
          <inkml:trace contextRef="#ctx0" brushRef="#br0">0 0 0,'46'23'0,"45"0"16,46 0-16,92 0 0,46 22 15,0-22 1,-47 0 0,-67 23-1,-93 0 1,-68-1 0,-68 47-1,-116 68 16,-67 23-31,-1 46 32,46 0-17,69 0 1,68-46 0,46-69-1,92 1 1,68-24-1,23-22 1,69-24 0,-23-22-1,-46-23 1,-68-23 0,-115-45-1,-69-24 1,-68-22-1,160 114 1</inkml:trace>
          <inkml:trace contextRef="#ctx0" brushRef="#br0" timeOffset="328.1376">183 1076 0,'23'-23'0,"68"-23"0,115 46 16,69 0-16,22 23 16,1 0-1,-115-69 1,-92 46-1,-91 0 1,0 0 0,-114-23-1,-23 92 1,45-24 0,92-45-1</inkml:trace>
          <inkml:trace contextRef="#ctx0" brushRef="#br0" timeOffset="1184.6158">1968 1030 0,'0'0'0</inkml:trace>
          <inkml:trace contextRef="#ctx0" brushRef="#br0" timeOffset="795.929">1533 2059 0,'137'69'0,"-45"-115"0,-1-22 0,-22-24 16,-23 46-16,-23 1 31,0 22-16,-23 23 1,-23 0 0,23 46-1,0 68 1,23 0 0,-1-22-1,1-1 1,23-45-1,-23-23 1,0-114 0,0-70-1,-23 161 1</inkml:trace>
          <inkml:trace contextRef="#ctx0" brushRef="#br0" timeOffset="2140.7072">2105 1533 0,'115'23'15,"68"23"-15,0-23 0,-69-69 16,-114 46 0</inkml:trace>
          <inkml:trace contextRef="#ctx0" brushRef="#br0" timeOffset="1979.5682">2128 1167 0,'69'0'0,"-1"0"0,24 0 0,-1 0 15,1 23 17,-92 0-17,-69-23 1,69 0-1</inkml:trace>
          <inkml:trace contextRef="#ctx0" brushRef="#br0" timeOffset="1668.0328">2975 343 0,'68'69'16,"-22"91"-16,23 69 0,-24 23 15,24 22 17,23 1-32,-24-23 15,1-24 1,0-90 15,-46-70-15,22-45-1,1-69 1,46-228 0,-70 22-1,47-22 1,0 22-1,22 46 17,1 0-32,-1 23 31,1 68-31,-23 24 16,-24 68 15,-22 0-16,-46 46 1,-45 46 0,-47-24-1,115-45 1</inkml:trace>
          <inkml:trace contextRef="#ctx0" brushRef="#br0" timeOffset="3664.2032">3867 2197 0,'46'23'0,"-23"-23"0,23 23 0,22-23 16,-45 0-16,23 0 0,-23 0 0,-23-23 16,0 23-1,0 0 1,0-23-1,0 23 1,0 0 15,0 0-31,0 0 16,0 0 0,0 0-1,0 0 1,0 0-1,0 0 1,0 0 15,0 0-15,0 0-16,0 0 16,0 0 15,0 23-16,-23-46 1,23 0 0,0 0-1,0 23 1</inkml:trace>
          <inkml:trace contextRef="#ctx0" brushRef="#br0" timeOffset="4360.519">5652-137 0,'0'45'0,"0"70"15,-23 114-15,-23 91 16,1 23 0,22-22-1,0-1 1,46-45 0,0-24 15,-1-68-31,1-91 15,0-46 17,-23-46-17,-23-23 1,-22-137 0,-24-1-1,0-22 1,69 183-1</inkml:trace>
          <inkml:trace contextRef="#ctx0" brushRef="#br0" timeOffset="4972.8472">4965 687 0,'138'0'0,"22"22"16,69 1 0,22-23-16,24 23 15,-92-23 1,-46 0-1,-91 0 1,-23 0 0,-46-23-1,-45 46 17,-24 23-17,23 0 1,69-46-16</inkml:trace>
          <inkml:trace contextRef="#ctx0" brushRef="#br0" timeOffset="10647.8697">5972 2403 0,'69'-23'0,"-23"0"32,205-137-32,-205 91 0,0 46 15,-23 0 1,-23 0-1,0 23 17,0 23-32,0 0 31,0 46-31,23 22 16,0-22-1,0-46 16,-1-92-15,-22-45 0,0 114-1</inkml:trace>
          <inkml:trace contextRef="#ctx0" brushRef="#br0" timeOffset="10792.4065">6476 1465 0,'0'-46'0,"-23"-137"16,23 183-16</inkml:trace>
        </inkml:traceGroup>
      </inkml:traceGroup>
    </inkml:traceGroup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15.7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28A039-306A-490C-8F0F-2ECC44021437}" emma:medium="tactile" emma:mode="ink">
          <msink:context xmlns:msink="http://schemas.microsoft.com/ink/2010/main" type="inkDrawing" rotatedBoundingBox="27917,13078 32081,13444 32078,13479 27914,13113" semanticType="underline" shapeName="Other">
            <msink:sourceLink direction="with" ref="{5EF3A70D-F057-45ED-8170-9FAAD6C75B69}"/>
          </msink:context>
        </emma:interpretation>
      </emma:emma>
    </inkml:annotationXML>
    <inkml:trace contextRef="#ctx0" brushRef="#br0">0 0 0,'23'0'0,"45"23"0,47-23 16,22 23-16,115 0 0,68-1 15,46 1 1,69 23-1,46-23 1,22 46 0,-45-47-1,-46 24 1,-138-23 0,-68 0-1,-114 0 1,-70-46-1,-67 23 1,45 0 0</inkml:trace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59:16.9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07F854-9229-4DCC-90B2-3C058D0190FA}" emma:medium="tactile" emma:mode="ink">
          <msink:context xmlns:msink="http://schemas.microsoft.com/ink/2010/main" type="writingRegion" rotatedBoundingBox="29564,13684 30983,13684 30983,15331 29564,15331"/>
        </emma:interpretation>
      </emma:emma>
    </inkml:annotationXML>
    <inkml:traceGroup>
      <inkml:annotationXML>
        <emma:emma xmlns:emma="http://www.w3.org/2003/04/emma" version="1.0">
          <emma:interpretation id="{E355EF4B-6AD1-488A-9789-035784C35B7B}" emma:medium="tactile" emma:mode="ink">
            <msink:context xmlns:msink="http://schemas.microsoft.com/ink/2010/main" type="paragraph" rotatedBoundingBox="29564,13684 30983,13684 30983,15331 29564,153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E78777-6318-4338-B3FD-4E98EEF67BE8}" emma:medium="tactile" emma:mode="ink">
              <msink:context xmlns:msink="http://schemas.microsoft.com/ink/2010/main" type="line" rotatedBoundingBox="29564,13684 30983,13684 30983,15331 29564,15331"/>
            </emma:interpretation>
          </emma:emma>
        </inkml:annotationXML>
        <inkml:traceGroup>
          <inkml:annotationXML>
            <emma:emma xmlns:emma="http://www.w3.org/2003/04/emma" version="1.0">
              <emma:interpretation id="{11A384BE-2311-498F-A3F5-2B277EF73C39}" emma:medium="tactile" emma:mode="ink">
                <msink:context xmlns:msink="http://schemas.microsoft.com/ink/2010/main" type="inkWord" rotatedBoundingBox="29564,13684 30983,13684 30983,15331 29564,15331"/>
              </emma:interpretation>
              <emma:one-of disjunction-type="recognition" id="oneOf0">
                <emma:interpretation id="interp0" emma:lang="it-IT" emma:confidence="0">
                  <emma:literal>2</emma:literal>
                </emma:interpretation>
                <emma:interpretation id="interp1" emma:lang="it-IT" emma:confidence="0">
                  <emma:literal>r</emma:literal>
                </emma:interpretation>
                <emma:interpretation id="interp2" emma:lang="it-IT" emma:confidence="0">
                  <emma:literal>z</emma:literal>
                </emma:interpretation>
                <emma:interpretation id="interp3" emma:lang="it-IT" emma:confidence="0">
                  <emma:literal>c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183 69 0,'23'0'0,"23"-46"16,23 23-16,22 23 0,47 0 16,-1 46-16,-46-1 15,-45 1 1,-23 23 15,-92 45-31,-68 1 31,-46-1-31,0 0 16,23 24 15,68-24-15,69 1-1,69 22 1,69-23 0,68 24-1,-23-24 1,23-45 0,-46-24-1,-45-45 1,-47 0-1,1-22 1,0-1 0,0-23-1,22-23 1,24-22 0,22-92-1,-68 137 1,-46 46-1</inkml:trace>
        </inkml:traceGroup>
      </inkml:traceGroup>
    </inkml:traceGroup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0:14.7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F0FC32-BBCA-41E3-9A01-C355DC10D9D7}" emma:medium="tactile" emma:mode="ink">
          <msink:context xmlns:msink="http://schemas.microsoft.com/ink/2010/main" type="writingRegion" rotatedBoundingBox="1670,1236 2837,1236 2837,2380 1670,2380">
            <msink:destinationLink direction="with" ref="{11022425-62D4-442B-877A-7F3599128EBA}"/>
          </msink:context>
        </emma:interpretation>
      </emma:emma>
    </inkml:annotationXML>
    <inkml:traceGroup>
      <inkml:annotationXML>
        <emma:emma xmlns:emma="http://www.w3.org/2003/04/emma" version="1.0">
          <emma:interpretation id="{C9E1F4FA-5B5C-4D81-A2E8-D7781192B573}" emma:medium="tactile" emma:mode="ink">
            <msink:context xmlns:msink="http://schemas.microsoft.com/ink/2010/main" type="paragraph" rotatedBoundingBox="1670,1236 2837,1236 2837,2380 1670,23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2154A8-487C-4EAA-B40A-971A37C6E832}" emma:medium="tactile" emma:mode="ink">
              <msink:context xmlns:msink="http://schemas.microsoft.com/ink/2010/main" type="line" rotatedBoundingBox="1670,1236 2837,1236 2837,2380 1670,2380"/>
            </emma:interpretation>
          </emma:emma>
        </inkml:annotationXML>
        <inkml:traceGroup>
          <inkml:annotationXML>
            <emma:emma xmlns:emma="http://www.w3.org/2003/04/emma" version="1.0">
              <emma:interpretation id="{9AC270E9-3993-4254-A515-28CB87F9FDA2}" emma:medium="tactile" emma:mode="ink">
                <msink:context xmlns:msink="http://schemas.microsoft.com/ink/2010/main" type="inkWord" rotatedBoundingBox="1670,1236 2837,1236 2837,2380 1670,2380"/>
              </emma:interpretation>
              <emma:one-of disjunction-type="recognition" id="oneOf0">
                <emma:interpretation id="interp0" emma:lang="it-IT" emma:confidence="0">
                  <emma:literal>3</emma:literal>
                </emma:interpretation>
                <emma:interpretation id="interp1" emma:lang="it-IT" emma:confidence="0">
                  <emma:literal>9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s</emma:literal>
                </emma:interpretation>
                <emma:interpretation id="interp4" emma:lang="it-IT" emma:confidence="0">
                  <emma:literal>)</emma:literal>
                </emma:interpretation>
              </emma:one-of>
            </emma:emma>
          </inkml:annotationXML>
          <inkml:trace contextRef="#ctx0" brushRef="#br0">0 26 0,'46'0'0,"91"-22"16,69 22-16,23 0 0,-23 22 15,-115 1 17,-68 0-17,-23 0 1,-68 23-1,-115 45 1,-23 1 0,23-1-1,114-22 1,92-23 0,68 0 30,367-1-46,-229 24 16,-115 0 0,-91-1-1,-69 24 1,-91-1 0,-46 1-1,46-69 1,45 0-1,24-69 1,136-91 15,-68 137-31</inkml:trace>
        </inkml:traceGroup>
      </inkml:traceGroup>
    </inkml:traceGroup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0:15.3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022425-62D4-442B-877A-7F3599128EBA}" emma:medium="tactile" emma:mode="ink">
          <msink:context xmlns:msink="http://schemas.microsoft.com/ink/2010/main" type="inkDrawing" rotatedBoundingBox="739,521 3730,293 3938,3029 947,3256" hotPoints="3711,1930 2289,3352 867,1930 2289,508" semanticType="enclosure" shapeName="Circle">
            <msink:sourceLink direction="with" ref="{C4F0FC32-BBCA-41E3-9A01-C355DC10D9D7}"/>
          </msink:context>
        </emma:interpretation>
      </emma:emma>
    </inkml:annotationXML>
    <inkml:trace contextRef="#ctx0" brushRef="#br0">1003 0 0,'-183'91'16,"-46"115"-16,0 92 0,69 22 15,46-23 1,45 1 0,46-23-1,92-1 1,68-45-1,69-23 17,69-69-17,45-68 1,46-46 0,-23-69-1,-22-46 1,-1-91-1,-91 0 1,0-91 0,-115-24-1,-68 1 1,-92-1 0,-68 1-1,-92 45 1,-69 46-1,-91 69 1,0 91 15,-23 92-31,69 137 32,137-23-17,183-160 1</inkml:trace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0:17.76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DB7FFE8-A5D8-4943-B88B-3D061B237075}" emma:medium="tactile" emma:mode="ink">
          <msink:context xmlns:msink="http://schemas.microsoft.com/ink/2010/main" type="writingRegion" rotatedBoundingBox="4710,1131 27622,1249 27545,16339 4633,16221"/>
        </emma:interpretation>
      </emma:emma>
    </inkml:annotationXML>
    <inkml:traceGroup>
      <inkml:annotationXML>
        <emma:emma xmlns:emma="http://www.w3.org/2003/04/emma" version="1.0">
          <emma:interpretation id="{73BDD474-76F7-409E-B06D-1D10A92D0C28}" emma:medium="tactile" emma:mode="ink">
            <msink:context xmlns:msink="http://schemas.microsoft.com/ink/2010/main" type="paragraph" rotatedBoundingBox="5566,1135 27622,1249 27597,6190 5541,6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E3784B4-3510-47DE-83EB-A661BB018ABE}" emma:medium="tactile" emma:mode="ink">
              <msink:context xmlns:msink="http://schemas.microsoft.com/ink/2010/main" type="line" rotatedBoundingBox="5566,1135 27622,1249 27612,3180 5556,3067"/>
            </emma:interpretation>
          </emma:emma>
        </inkml:annotationXML>
        <inkml:traceGroup>
          <inkml:annotationXML>
            <emma:emma xmlns:emma="http://www.w3.org/2003/04/emma" version="1.0">
              <emma:interpretation id="{8562C91B-FDE6-471D-8FCE-78E987B2081A}" emma:medium="tactile" emma:mode="ink">
                <msink:context xmlns:msink="http://schemas.microsoft.com/ink/2010/main" type="inkWord" rotatedBoundingBox="5566,1135 14081,1179 14072,2953 5557,2909"/>
              </emma:interpretation>
              <emma:one-of disjunction-type="recognition" id="oneOf0">
                <emma:interpretation id="interp0" emma:lang="it-IT" emma:confidence="0">
                  <emma:literal>COMMON</emma:literal>
                </emma:interpretation>
                <emma:interpretation id="interp1" emma:lang="it-IT" emma:confidence="0">
                  <emma:literal>Compiono</emma:literal>
                </emma:interpretation>
                <emma:interpretation id="interp2" emma:lang="it-IT" emma:confidence="0">
                  <emma:literal>Common</emma:literal>
                </emma:interpretation>
                <emma:interpretation id="interp3" emma:lang="it-IT" emma:confidence="0">
                  <emma:literal>GOMMONI</emma:literal>
                </emma:interpretation>
                <emma:interpretation id="interp4" emma:lang="it-IT" emma:confidence="0">
                  <emma:literal>Compirono</emma:literal>
                </emma:interpretation>
              </emma:one-of>
            </emma:emma>
          </inkml:annotationXML>
          <inkml:trace contextRef="#ctx0" brushRef="#br0">1647 73 0,'-23'-46'0,"-23"23"16,-23 23-16,-22 0 0,-46 23 0,-24 23 15,1 22 1,0 1 0,-23 23-1,0 68 1,23 46 0,0 22-1,68 1 16,69-23-31,69-23 16,68-68 0,47-24 15,90-68-15,47-69-1,-24-45 1,-22-1-1,-92 24 1,-91-1 0,-23 23-1,-46 46 1,0 0 0,-23 23-1,23 46 1,23 22-1,45 24 1,47-47 0,22-22-1,46-46 1,0-46 0,0-45-1,-68-46 16,-70-24-15,-67 24 0,-47 0-1,-46 45 1,-68 24 0,0 90-1,23 47 1,46 68-1,68 1 1,92 22 0,45-46-1,47-114 1,45-45 0,-183 45-1</inkml:trace>
          <inkml:trace contextRef="#ctx0" brushRef="#br0" timeOffset="747.099">2928 965 0,'0'92'0,"-23"68"0,-22 23 16,45-46 0,-23-45-1,46-69 1,-23-23 0,0-23-1,22-115 1,1-45-1,-23 23 1,23 69 0,0 45-1,0 23 1,0 46 0,68 68-1,24 47 1,-24-24-1,1-68 1,-1-46 0,-22-23 15,45-69-15,1-91-1,-69 46 1,-23 46-1,-1 45 1,-22 46 0,0 46-1,0 91 1,0 23 0,0 0-1,23-45 1,0-47-1,-23-22 1,23-23 0,-23-69-1,23-91 1,68-23 0,-91 160-1</inkml:trace>
          <inkml:trace contextRef="#ctx0" brushRef="#br0" timeOffset="1847.7272">4484 942 0,'46'69'16,"0"68"-16,-46 69 0,0-46 15,0-68 1,0-69 0,0-23 15,0-23-15,0-114-1,23-47 1,0 24-1,-1 92 1,24 45 0,-23 23-1,23 68 17,68 93-32,-68-70 31,46-68-16,-24-23 1,24-69 0,-1-45-1,1-23 1,-46 45 0,-24 46-1,-22 46 1,23 46-1,-23 91 1,0 24 0,23-1-1,-23-46 1,23-45 0,0-23-1,23-69 1,0-115-1,68 1 1,-45 46 0,-24 68 15,24 68-15,-92-22-1,69 23 1,23 46-1,-1-1 1,24-22 0,68-23-1,23-46 1,0-46 0,-23-46-1,-68-22 1,-69 45-1,-69-68 17,-114 0-32,-46 45 15,-23 92 1,23 69 0,114 45-1,47 23 1,90 1 15,116-1-15,67-114-1,24-69 1,-252 46 0</inkml:trace>
          <inkml:trace contextRef="#ctx0" brushRef="#br0" timeOffset="2470.7979">7459 1080 0,'0'160'0,"-69"23"16,24 0-1,45-92 1,0-68 0,22 0-1,-22-46 1,46-160 0,-23-23 15,0 92-16,0 45 1,-23 46 0,0 23-1,69 92 1,22 91 0,69-23-1,0-23 1,1-45 15,-1-69-31,-23-23 16,-45-69-1,-92-45 1,-23-69 0,-46 45-1,0 47 1,1 22-1,-1 69 1,23 23 0,115 46 15,-69-69-15</inkml:trace>
        </inkml:traceGroup>
        <inkml:traceGroup>
          <inkml:annotationXML>
            <emma:emma xmlns:emma="http://www.w3.org/2003/04/emma" version="1.0">
              <emma:interpretation id="{69E35396-F0A9-4901-A411-06DF90D0CDCD}" emma:medium="tactile" emma:mode="ink">
                <msink:context xmlns:msink="http://schemas.microsoft.com/ink/2010/main" type="inkWord" rotatedBoundingBox="17782,1620 27620,1671 27612,3180 17775,3130"/>
              </emma:interpretation>
              <emma:one-of disjunction-type="recognition" id="oneOf1">
                <emma:interpretation id="interp5" emma:lang="it-IT" emma:confidence="0">
                  <emma:literal>OFFSET</emma:literal>
                </emma:interpretation>
                <emma:interpretation id="interp6" emma:lang="it-IT" emma:confidence="0">
                  <emma:literal>ORTISEI</emma:literal>
                </emma:interpretation>
                <emma:interpretation id="interp7" emma:lang="it-IT" emma:confidence="0">
                  <emma:literal>OFFESE</emma:literal>
                </emma:interpretation>
                <emma:interpretation id="interp8" emma:lang="it-IT" emma:confidence="0">
                  <emma:literal>OFFESERO</emma:literal>
                </emma:interpretation>
                <emma:interpretation id="interp9" emma:lang="it-IT" emma:confidence="0">
                  <emma:literal>OFFESELE</emma:literal>
                </emma:interpretation>
              </emma:one-of>
            </emma:emma>
          </inkml:annotationXML>
          <inkml:trace contextRef="#ctx0" brushRef="#br0" timeOffset="3459.1172">12287 1057 0,'-23'45'0,"1"93"0,44 22 16,24-23 0,23 0-1,22-68 1,24-46-1,22-23 1,92-92 0,0-68-1,-69-46 1,-46-22 0,-68 22-1,-92 23 1,-91 45-1,-92 70 17,-45 90-17,-1 116 1,46 91 0,138-46-1,91 0 1,68-23-1,92-23 1,46-91 0,0-138-1,-206 92 1</inkml:trace>
          <inkml:trace contextRef="#ctx0" brushRef="#br0" timeOffset="3795.0676">13935 599 0,'-23'183'0,"69"46"15,-23 68 1,-46 1 0,46-138-1,0-91 1,-23-46 0,0-23-1,-46-92 16,-46-137-31,92 229 16</inkml:trace>
          <inkml:trace contextRef="#ctx0" brushRef="#br0" timeOffset="4335.1274">13889 622 0,'69'0'16,"91"0"-16,69 46 0,45-23 31,1-1-15,-69-44-1,-92 22 1,-68 0-1,-69 22 1,-183 24 0,-91 0-1,-1 45 1,1 47 0,91 22-1,114-23 1,115-114-1,92-23 1,91 23 0,91-23-1,23 0 1,-137 23 0,-68-23-1,-46 0 1,-69 0-1,-23-69 17,23-68-17,0 137 1</inkml:trace>
          <inkml:trace contextRef="#ctx0" brushRef="#br0" timeOffset="4899.6022">15491 828 0,'229'-23'15,"45"23"1,-22 23-1,0-23 1,-69 23 0,-92-23-1,-45 0 1,-92 45 0,-182-45-1,-1 46 1,229-46-1</inkml:trace>
          <inkml:trace contextRef="#ctx0" brushRef="#br0" timeOffset="4616.3882">15788 713 0,'46'23'0,"46"115"0,-47 90 16,-67 24 0,-24 0 30,69-115-46,0-22 0,-23-70 16,0-22 0,-46-91-1,-46-138 17,92 206-32</inkml:trace>
          <inkml:trace contextRef="#ctx0" brushRef="#br0" timeOffset="5127.15">15788 1400 0,'183'0'0,"92"23"15,-23 0-15,-69-23 32,-69 23-32,-68-1 31,-23-22-15,23-45-16,-46 45 31</inkml:trace>
          <inkml:trace contextRef="#ctx0" brushRef="#br0" timeOffset="5617.4032">18077 942 0,'68'-46'0,"-136"46"0,-161 23 15,46 23-15,45 0 0,47 23 16,68-1 0,92 1-1,205 68 16,138 0-15,-252-45 0,-91-1-1,-92 24 1,-91-24 0,-69 1-1,-46-46 1,23-46 15,114-23-31,47-46 31,205-114-15,114-46 0,-274 229-16</inkml:trace>
          <inkml:trace contextRef="#ctx0" brushRef="#br0" timeOffset="5935.7747">19129 1057 0,'0'68'0,"-45"92"0,-24 69 15,0-46 1,115-68-1,68-47 1,69 1 0,23-46-1,-23 0 1,-22-23 15,-93-23-15,-274-69-1,-22-22 1,228 114 0</inkml:trace>
          <inkml:trace contextRef="#ctx0" brushRef="#br0" timeOffset="6407.4726">18695 1469 0,'617'-46'0,"-388"46"16,-114-23 0,-70 0-1,-113-23 1,-138-45-1,-69-1 1,46 1 0,46 22 15,183 92-15,46-46-1,137 0 1,137 0-1,1 23 1,-69 0 0,-115 0-1,-91-23 1,-46 23 0,-46 0-1,0-23 1,46 23-1</inkml:trace>
          <inkml:trace contextRef="#ctx0" brushRef="#br0" timeOffset="6718.0314">21257 965 0,'69'92'0,"-46"68"0,-46 46 15,-23 0 1,46-46 0,23-46-1,0-45 1,0-23-1,-23-69 1,-46-114 15,46 137-15</inkml:trace>
          <inkml:trace contextRef="#ctx0" brushRef="#br0" timeOffset="6978.7836">20731 851 0,'298'-46'0,"-24"46"16,24 23 15,-92-46-31,-23 23 15,-115 0 1,-68-23 0,-45 46 15,45-23-15</inkml:trace>
        </inkml:traceGroup>
      </inkml:traceGroup>
      <inkml:traceGroup>
        <inkml:annotationXML>
          <emma:emma xmlns:emma="http://www.w3.org/2003/04/emma" version="1.0">
            <emma:interpretation id="{05F59BD6-FF74-4C3A-8AC3-516DDD179E65}" emma:medium="tactile" emma:mode="ink">
              <msink:context xmlns:msink="http://schemas.microsoft.com/ink/2010/main" type="line" rotatedBoundingBox="7577,4276 27288,3923 27323,5857 7611,6210"/>
            </emma:interpretation>
          </emma:emma>
        </inkml:annotationXML>
        <inkml:traceGroup>
          <inkml:annotationXML>
            <emma:emma xmlns:emma="http://www.w3.org/2003/04/emma" version="1.0">
              <emma:interpretation id="{BCC0BC72-0E68-4325-A3CB-7A3408F109D0}" emma:medium="tactile" emma:mode="ink">
                <msink:context xmlns:msink="http://schemas.microsoft.com/ink/2010/main" type="inkWord" rotatedBoundingBox="7577,4276 13063,4178 13098,6087 7611,6185">
                  <msink:destinationLink direction="with" ref="{E67131D5-3E19-4735-BAD6-073C2AF318CB}"/>
                </msink:context>
              </emma:interpretation>
              <emma:one-of disjunction-type="recognition" id="oneOf2">
                <emma:interpretation id="interp10" emma:lang="it-IT" emma:confidence="0">
                  <emma:literal>co</emma:literal>
                </emma:interpretation>
                <emma:interpretation id="interp11" emma:lang="it-IT" emma:confidence="0">
                  <emma:literal>cow</emma:literal>
                </emma:interpretation>
                <emma:interpretation id="interp12" emma:lang="it-IT" emma:confidence="0">
                  <emma:literal>LOG</emma:literal>
                </emma:interpretation>
                <emma:interpretation id="interp13" emma:lang="it-IT" emma:confidence="0">
                  <emma:literal>coo</emma:literal>
                </emma:interpretation>
                <emma:interpretation id="interp14" emma:lang="it-IT" emma:confidence="0">
                  <emma:literal>coi</emma:literal>
                </emma:interpretation>
              </emma:one-of>
            </emma:emma>
          </inkml:annotationXML>
          <inkml:trace contextRef="#ctx0" brushRef="#br1" timeOffset="13683.1426">3157 3116 0,'-183'46'0,"-69"91"15,1 46-15,45 0 16,45 0 15,93 23-31,68-23 32,91 0-32,92-22 15,115-70 16,22-45-15,-22-69 0,-69-23-1,-161 0 1,-22 24 0,-46 22-1,-23-23 1,23 46-1,0-1 1,69 70 0,22 0-1,69-24 1,69-22 0,46-46-1,-23-46 1,-24-45-1,-45-70 1,-68-22 0,-69-23-1,-138-22 17,-68-1-17,-92 69 1,-45 68-1,22 92 1,69 69 0,46 91-1,68 46 1,92 46 0,69-1-1,114-45 1,46-114-1,46-92 1,-275 0 0</inkml:trace>
          <inkml:trace contextRef="#ctx0" brushRef="#br1" timeOffset="14367.7392">6406 3391 0,'-45'0'0,"-116"91"16,-44 47-16,21 45 0,47 23 15,69-1 1,45 47 0,91-46-1,70-46 16,90-45-15,24-92 0,0-69-1,-115-23 1,-68-45 0,-138-24-1,-45 47 1,-46 22-1,22 24 1,92 45 0,46 0-1,138 22 1,159 1 0,46-23-1,-68 0 16,-69 0-15,-137 0 0,-115-23-1,-160-68 1,-69-24 0,275 115-1</inkml:trace>
        </inkml:traceGroup>
        <inkml:traceGroup>
          <inkml:annotationXML>
            <emma:emma xmlns:emma="http://www.w3.org/2003/04/emma" version="1.0">
              <emma:interpretation id="{AC844676-8361-4D43-AABB-653D2C623E50}" emma:medium="tactile" emma:mode="ink">
                <msink:context xmlns:msink="http://schemas.microsoft.com/ink/2010/main" type="inkWord" rotatedBoundingBox="16848,4291 27291,4104 27323,5857 16880,6044"/>
              </emma:interpretation>
              <emma:one-of disjunction-type="recognition" id="oneOf3">
                <emma:interpretation id="interp15" emma:lang="it-IT" emma:confidence="0">
                  <emma:literal>CATETERI</emma:literal>
                </emma:interpretation>
                <emma:interpretation id="interp16" emma:lang="it-IT" emma:confidence="0">
                  <emma:literal>CATETERE</emma:literal>
                </emma:interpretation>
                <emma:interpretation id="interp17" emma:lang="it-IT" emma:confidence="0">
                  <emma:literal>CARTER</emma:literal>
                </emma:interpretation>
                <emma:interpretation id="interp18" emma:lang="it-IT" emma:confidence="0">
                  <emma:literal>GATTEO</emma:literal>
                </emma:interpretation>
                <emma:interpretation id="interp19" emma:lang="it-IT" emma:confidence="0">
                  <emma:literal>GATTE</emma:literal>
                </emma:interpretation>
              </emma:one-of>
            </emma:emma>
          </inkml:annotationXML>
          <inkml:trace contextRef="#ctx0" brushRef="#br0" timeOffset="8711.272">11990 3139 0,'-115'69'0,"-68"45"0,23 46 15,23 0 1,45 23 0,92 1-1,92-47 1,45-23-1,92-45 1,46-46 0,-24-69-1,-45-23 1,-91 1 0,-70-1-1,-90-22 1,-47 22-1,1 46 1,22 23 0,69 0-1,0 23 17,69 0-17,114 0 1,23-46-1,-23-46 1,-69-22 0,-45-1-1,-1-22 1,-45-1 0,0 47-1,-23 45 1,0 23-1,23 45 1,-23 116 0,-46 45-1,-22 22 1,-1-45 0,23-45-1,23-92 1,23-24 15,0-44-15,46-116-1,23-91 1,45-22 0,-22 91-1,-1-1 1,-22 93-1,-46 45 1,45 23 0,47 114-1,22 69 1,23 0 0,-22 0-1,-47-68 1,-22-47 15,-46-45-31,-69 0 16,-137-46 15,-92-22-15,46 22-1,69 0 1,69 46-1,91-23 1,114 0 0,138-69-1,-252 69 1</inkml:trace>
          <inkml:trace contextRef="#ctx0" brushRef="#br0" timeOffset="9032.5734">15308 3436 0,'46'115'0,"-23"91"0,-46 68 15,23-91 1,0-68 0,0-46-1,0-69 1,-46-46 0,-23-137-1,-45-46 1,114 229-1</inkml:trace>
          <inkml:trace contextRef="#ctx0" brushRef="#br0" timeOffset="9291.3724">14782 3391 0,'228'-23'0,"93"0"15,-24 46 1,-22-23 0,-46-23-1,-69 0 1,-69 0 0,-68 23-1,-23 0 1,-23-23-1,23 23 1</inkml:trace>
          <inkml:trace contextRef="#ctx0" brushRef="#br0" timeOffset="10012.1032">16749 3551 0,'46'46'16,"23"91"-16,-46 46 0,-23 0 16,23 23-1,-46-69 17,46-91-17,-23-46 1,0 0-1,-46-69 1,23-114 15,23 0-15,46 92 0,0 68-1,-1 23 1,70 23-1,22 23 17,0-24-32,-22-44 15,-1-24 1,-22-69 0,-24-22-1,-45 0 1,0 22-1,-23 70 17,23 45-17,-23 22 1,0 116 0,0 91-1,23-1 1,0-45-1,-23 1 1,23-93 0,0-45-1,-1-46 1,1-92 0,69-114-1,-92 206 1</inkml:trace>
          <inkml:trace contextRef="#ctx0" brushRef="#br0" timeOffset="10354.8897">18878 3505 0,'22'115'16,"-44"68"-16,-24 23 0,23-1 16,69-90-1,68-46 1,69-24 0,23-22 15,92-46-16,-161 0 1,-91 23 0,-92-45-1,-114-47 1,160 92 0</inkml:trace>
          <inkml:trace contextRef="#ctx0" brushRef="#br0" timeOffset="10755.2958">18580 3345 0,'481'-92'0,"-115"138"16,-46-46-1,-320 0 1</inkml:trace>
          <inkml:trace contextRef="#ctx0" brushRef="#br0" timeOffset="10610.759">18649 3848 0,'320'-45'0,"-68"45"16,-92 0-1,-68-23 1,-92-23 0,-138-46-1,-68-45 1,206 137 0</inkml:trace>
          <inkml:trace contextRef="#ctx0" brushRef="#br0" timeOffset="11416.454">20571 3391 0,'114'320'16,"-114"-68"-16,-45-1 31,-1-22-31,23-91 16,23-93-1,0-45 17,-23-45-17,23-161 1,0 0-1,23 0 1,46 23 0,45 45-1,0 47 1,69 22 0,1 115-1,21 46 1,-113 45-1,-92-23 1,-69 1 0,-91-1-1,-69-45 1,1-1 0,90-22-1,92 0 1,92-23-1,160 23 17,69-1-17,-1 24 1,-68 0 0,-114-1-1,-115 1 1,-137-115-1,160 46 1</inkml:trace>
        </inkml:traceGroup>
      </inkml:traceGroup>
    </inkml:traceGroup>
    <inkml:traceGroup>
      <inkml:annotationXML>
        <emma:emma xmlns:emma="http://www.w3.org/2003/04/emma" version="1.0">
          <emma:interpretation id="{1259C58C-08D5-41BE-A23E-A4E3E3462CC2}" emma:medium="tactile" emma:mode="ink">
            <msink:context xmlns:msink="http://schemas.microsoft.com/ink/2010/main" type="paragraph" rotatedBoundingBox="4691,8733 24552,9397 24311,16613 4449,159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F0A65C-0E91-44F9-871A-9A6F2A3D0F13}" emma:medium="tactile" emma:mode="ink">
              <msink:context xmlns:msink="http://schemas.microsoft.com/ink/2010/main" type="line" rotatedBoundingBox="4691,8733 24552,9397 24437,12835 4576,12171">
                <msink:destinationLink direction="with" ref="{1808CF1A-730D-4CE5-966A-2EB34BBE413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2AFC5F8-D34F-46A5-A2F4-AE0D3E9F6FC1}" emma:medium="tactile" emma:mode="ink">
                <msink:context xmlns:msink="http://schemas.microsoft.com/ink/2010/main" type="inkWord" rotatedBoundingBox="4670,9366 9030,9512 8956,11737 4595,11591"/>
              </emma:interpretation>
              <emma:one-of disjunction-type="recognition" id="oneOf4">
                <emma:interpretation id="interp20" emma:lang="it-IT" emma:confidence="0">
                  <emma:literal>Arsa</emma:literal>
                </emma:interpretation>
                <emma:interpretation id="interp21" emma:lang="it-IT" emma:confidence="0">
                  <emma:literal>Ds 4</emma:literal>
                </emma:interpretation>
                <emma:interpretation id="interp22" emma:lang="it-IT" emma:confidence="0">
                  <emma:literal>Ds a</emma:literal>
                </emma:interpretation>
                <emma:interpretation id="interp23" emma:lang="it-IT" emma:confidence="0">
                  <emma:literal>Ansa</emma:literal>
                </emma:interpretation>
                <emma:interpretation id="interp24" emma:lang="it-IT" emma:confidence="0">
                  <emma:literal>Ds Q</emma:literal>
                </emma:interpretation>
              </emma:one-of>
            </emma:emma>
          </inkml:annotationXML>
          <inkml:trace contextRef="#ctx0" brushRef="#br0" timeOffset="30519.7266">-619 8311 0,'23'114'0,"-23"92"16,0 68-16,-23 24 31,-22 22-31,22-45 16,0-23-1,23-69 1,-23-46 0,46-91-1,-23-46 1,0-138 15,0-113-15,0 251-1</inkml:trace>
          <inkml:trace contextRef="#ctx0" brushRef="#br0" timeOffset="31235.5744">-893 8288 0,'114'-46'0,"1"46"0,113 0 15,70 46 1,-1-1 0,24-45-1,22 23 1,23-23-1,-68 23 1,-47-23 0,-136 23-1,-47-23 1,-68 23 0,23 46-1,-46 45 1,23 46-1,23 69 1,23 23 0,0 22 15,22 1-15,-22 0-1,0-70 1,-46-44-1,-46-70 1,-45-68 0,-92-69-1,-115-22 1,-68-1 0,-46 0-1,-23 46 1,69 1-1,114 44 1,92 1 0,160-68-1,138-70 1,-138 115 0</inkml:trace>
          <inkml:trace contextRef="#ctx0" brushRef="#br0" timeOffset="31743.4064">640 8951 0,'23'-23'15,"23"-22"-15,-1 45 0,-113 22 0,-47 1 16,-114 69-16,1-1 0,182 1 0,92-1 31,114 1-15,92 0-16,-1 45 16,-136-69-1,-115-22 16,-69 23-15,-160-23 0,-68-23-1,-1-46 1,115-46 0,183 69-1</inkml:trace>
          <inkml:trace contextRef="#ctx0" brushRef="#br2" timeOffset="39136.2683">3363 8860 0,'-92'68'0,"-91"1"15,0 0-15,0 45 16,46-22-1,45-24 1,92 1 0,23-23-1,92-1 1,22-22 0,23 0-1,-68 0 1,-1 0 15,-45 0-15,-46 0-1,-46-46 1,1-69 0,-1-45-1,46 137 1</inkml:trace>
          <inkml:trace contextRef="#ctx0" brushRef="#br2" timeOffset="39419.4824">2974 9020 0,'69'23'0,"-24"91"0,-22 23 16,23 1-1,-46-47 1,23 1 0,0-46-1,45-46 1,93-161 0,-161 161-1</inkml:trace>
        </inkml:traceGroup>
        <inkml:traceGroup>
          <inkml:annotationXML>
            <emma:emma xmlns:emma="http://www.w3.org/2003/04/emma" version="1.0">
              <emma:interpretation id="{B4AF7124-DD5D-4EBF-A1B8-443479612544}" emma:medium="tactile" emma:mode="ink">
                <msink:context xmlns:msink="http://schemas.microsoft.com/ink/2010/main" type="inkWord" rotatedBoundingBox="11855,8972 18527,9195 18412,12634 11740,12411"/>
              </emma:interpretation>
              <emma:one-of disjunction-type="recognition" id="oneOf5">
                <emma:interpretation id="interp25" emma:lang="it-IT" emma:confidence="0">
                  <emma:literal>RESET</emma:literal>
                </emma:interpretation>
                <emma:interpretation id="interp26" emma:lang="it-IT" emma:confidence="0">
                  <emma:literal>GESEF</emma:literal>
                </emma:interpretation>
                <emma:interpretation id="interp27" emma:lang="it-IT" emma:confidence="0">
                  <emma:literal>PESETA</emma:literal>
                </emma:interpretation>
                <emma:interpretation id="interp28" emma:lang="it-IT" emma:confidence="0">
                  <emma:literal>MESETTO</emma:literal>
                </emma:interpretation>
                <emma:interpretation id="interp29" emma:lang="it-IT" emma:confidence="0">
                  <emma:literal>MESETTI</emma:literal>
                </emma:interpretation>
              </emma:one-of>
            </emma:emma>
          </inkml:annotationXML>
          <inkml:trace contextRef="#ctx0" brushRef="#br2" timeOffset="40275.9606">7757 7990 0,'45'23'0,"70"114"0,22 69 0,23 0 32,-23 23-32,24-46 15,-24-46 16,-23-22-15,-45-69 0,-46-46-1,-23 0 1,-46-46 0,-45-46-1,-1 24 1,92 68-1</inkml:trace>
          <inkml:trace contextRef="#ctx0" brushRef="#br2" timeOffset="39919.5015">8969 7922 0,'-91'91'0,"-24"46"0,-68 69 15,0 0 1,-23 0-1,23 0 1,46-46 0,45-22-1,70-93 1,22-45 0,68-91-1,1-92 1,-23-46-1,-46 229 1</inkml:trace>
          <inkml:trace contextRef="#ctx0" brushRef="#br2" timeOffset="41135.3686">6933 10393 0,'-115'-46'0,"-45"46"0,23 23 16,-23 46-1,45 22 1,69 46 0,46 24-1,46-24 1,92 23 0,45-68-1,45-69 1,1-46-1,-46-46 1,-68-68 0,-47-46-1,-113-23 1,-70 46 0,-91 22 15,23 70-16,-46 90 1,69 70 0,69 68-1,91 0 1,114-45 0,-114-115-1</inkml:trace>
          <inkml:trace contextRef="#ctx0" brushRef="#br2" timeOffset="41504.5233">7940 10393 0,'0'46'0,"22"91"0,-22 69 0,0 0 32,23-69-17,0-22 1,0-70-1,-23-45 1,-46-68 0,1-115-1,-24-23 1,0 0 0,69 206-1</inkml:trace>
          <inkml:trace contextRef="#ctx0" brushRef="#br2" timeOffset="41955.7126">7894 10347 0,'274'-69'0,"-113"69"0,-1 0 16,-46 23-1,-68-23 1,-23 0 15,-69 23-15,-91 0-1,-23-23 1,-1 23 0,-22 46-1,69 22 16,45 24-31,69-70 16,69 1 0,68-23-1,23 23 1,46-23 0,-45-23-1,-47 0 1,-68-23-1,-23-46 1,-23-22 0,0 91-1</inkml:trace>
          <inkml:trace contextRef="#ctx0" brushRef="#br2" timeOffset="42266.2713">9061 10416 0,'46'206'0,"-69"-46"16,23 23-1,-23-23 1,46-45-1,0-47 1,-1-22 0,-44-69-1,22-114 1,-46-92 0,-23 23-1,69 206 1</inkml:trace>
          <inkml:trace contextRef="#ctx0" brushRef="#br2" timeOffset="42491.866">8901 10439 0,'183'-23'0,"0"46"0,0 0 16,-23 22-1,-68-22 1,-47 0 0,-90 0-1,-70-46 1,-22 0 0,137 23-1</inkml:trace>
          <inkml:trace contextRef="#ctx0" brushRef="#br2" timeOffset="42699.8818">8878 10851 0,'114'45'15,"46"1"-15,92-23 16,-69-46-1,-91-68 1,-1 22 0,-91 69-1</inkml:trace>
          <inkml:trace contextRef="#ctx0" brushRef="#br2" timeOffset="43154.9773">10434 10370 0,'-137'0'0,"-47"23"15,70 46-15,68-1 16,46 1-1,69 45 1,68 1 15,69 45-15,-91-46 0,-70-22-1,-68-24 1,-68-22-1,-69-23 1,0-23 0,22-23-1,70-23 1,90-22 0,93-70-1,68-22 1,-183 160-1</inkml:trace>
          <inkml:trace contextRef="#ctx0" brushRef="#br2" timeOffset="43947">10525 10439 0,'229'-46'0,"0"46"0,0 23 15,-23 0 1,-92-23-1,1-46 1,-47 0 0,-68 46-1</inkml:trace>
          <inkml:trace contextRef="#ctx0" brushRef="#br2" timeOffset="43767.3056">10754 10805 0,'206'0'0,"-69"0"0,-22 23 16,-24 0 0,-91-46-1,-68-69 1,-92 1 0,-46-1-1,206 92 1</inkml:trace>
          <inkml:trace contextRef="#ctx0" brushRef="#br2" timeOffset="43519.2492">10960 10484 0,'23'115'16,"-23"22"-16,-46 23 0,23 0 31,46-22-15,23-47 0,68 1-1,1-46 1,45-24-1,46-22 1,-137-22 0,-47 22-1,-67-46 1,-93-46 0,-22-22-1,160 114 16</inkml:trace>
          <inkml:trace contextRef="#ctx0" brushRef="#br2" timeOffset="44471.4342">11784 10393 0,'206'-69'0,"-23"92"0,46 0 15,-23 23 1,-69 0-1,-45-1 1,-47 24 0,-90-69-1,45 0 1</inkml:trace>
          <inkml:trace contextRef="#ctx0" brushRef="#br2" timeOffset="44236.0735">12013 10370 0,'114'206'0,"-91"-46"15,0 23 1,-23 0 0,23-23-1,-23-45 1,23-47-1,-46-45 1,0-46 0,-23-114-1,-23-160 17,69 297-32</inkml:trace>
        </inkml:traceGroup>
        <inkml:traceGroup>
          <inkml:annotationXML>
            <emma:emma xmlns:emma="http://www.w3.org/2003/04/emma" version="1.0">
              <emma:interpretation id="{41274C1E-8EFE-4519-9EFD-B323D1BA404D}" emma:medium="tactile" emma:mode="ink">
                <msink:context xmlns:msink="http://schemas.microsoft.com/ink/2010/main" type="inkWord" rotatedBoundingBox="20344,9829 24533,9970 24449,12488 20260,12348"/>
              </emma:interpretation>
              <emma:one-of disjunction-type="recognition" id="oneOf6">
                <emma:interpretation id="interp30" emma:lang="it-IT" emma:confidence="0">
                  <emma:literal>OR</emma:literal>
                </emma:interpretation>
                <emma:interpretation id="interp31" emma:lang="it-IT" emma:confidence="0">
                  <emma:literal>Or</emma:literal>
                </emma:interpretation>
                <emma:interpretation id="interp32" emma:lang="it-IT" emma:confidence="0">
                  <emma:literal>Ora</emma:literal>
                </emma:interpretation>
                <emma:interpretation id="interp33" emma:lang="it-IT" emma:confidence="0">
                  <emma:literal>oR</emma:literal>
                </emma:interpretation>
                <emma:interpretation id="interp34" emma:lang="it-IT" emma:confidence="0">
                  <emma:literal>or</emma:literal>
                </emma:interpretation>
              </emma:one-of>
            </emma:emma>
          </inkml:annotationXML>
          <inkml:trace contextRef="#ctx0" brushRef="#br2" timeOffset="38356.9416">14759 9432 0,'91'-23'0,"69"69"0,1 22 15,45 1 1,-23 22 0,-46-22-1,-91-23 1,-46 0 0,-69-23-1,-23 22 1,-91-22-1,23 46 17,0 0-32,23-24 15,137-45 1</inkml:trace>
          <inkml:trace contextRef="#ctx0" brushRef="#br1" timeOffset="35017.9462">16749 9249 0,'23'45'0,"-23"116"0,-23 22 15,1-23 1,22-23 0,0-45-1,22-24 1,-22-45-1,0-23 1,-22-23 0,-1-228-1,0 45 1,46 23 0,0 91-1,22 1 1,24 22-1,68 23 1,1 23 0,22 69-1,-23 46 17,-68-1-17,-69 1 1,-69 22-1,-68-68 17,-69 0-32,0-46 15,91 0 1,70 0 0,68 0-1,45 22 1,92 47-1,46 23 1,-45-24 0,-93-22-1,-22 0 1,-92-23 0,-68-92-1,114 69 1</inkml:trace>
          <inkml:trace contextRef="#ctx0" brushRef="#br1" timeOffset="34142.9126">16017 8951 0,'23'23'0,"46"69"0,-1 136 0,1 116 16,0 22-1,-1-69 1,24-22 0,-1-23-1,24-69 1,-1-46 0,-22-45-1,-1-47 1,-22-45-1,0 0 1,-1-45 0,24-1-1,-24-23 1,47-22 0,68-70-1,114-90 1,-22-24 15,0 23-15,-47 69-1,-90 69 1,-93 22 0,1 1-1,-46-24 1,-46 24-1,1-1 1,-70 1 0,-22 22-1,-46 1 1,-69-24 0,-22 23-1,-70 1 1,-22-1 15,-23 46-15,23 0-1,69 46-15,91 23 16,160-46 0,160-46-1,-114 46 1</inkml:trace>
        </inkml:traceGroup>
      </inkml:traceGroup>
      <inkml:traceGroup>
        <inkml:annotationXML>
          <emma:emma xmlns:emma="http://www.w3.org/2003/04/emma" version="1.0">
            <emma:interpretation id="{AD8EEB23-78D5-4445-80D6-3F29CD67950D}" emma:medium="tactile" emma:mode="ink">
              <msink:context xmlns:msink="http://schemas.microsoft.com/ink/2010/main" type="line" rotatedBoundingBox="10928,13344 21225,13798 21102,16581 10805,16126"/>
            </emma:interpretation>
          </emma:emma>
        </inkml:annotationXML>
        <inkml:traceGroup>
          <inkml:annotationXML>
            <emma:emma xmlns:emma="http://www.w3.org/2003/04/emma" version="1.0">
              <emma:interpretation id="{6B19D52E-E054-4221-831B-400A4EDF1A25}" emma:medium="tactile" emma:mode="ink">
                <msink:context xmlns:msink="http://schemas.microsoft.com/ink/2010/main" type="inkWord" rotatedBoundingBox="10928,13344 21225,13798 21102,16581 10805,16126"/>
              </emma:interpretation>
              <emma:one-of disjunction-type="recognition" id="oneOf7">
                <emma:interpretation id="interp35" emma:lang="it-IT" emma:confidence="0">
                  <emma:literal>costante</emma:literal>
                </emma:interpretation>
                <emma:interpretation id="interp36" emma:lang="it-IT" emma:confidence="0">
                  <emma:literal>costanti</emma:literal>
                </emma:interpretation>
                <emma:interpretation id="interp37" emma:lang="it-IT" emma:confidence="0">
                  <emma:literal>Costante</emma:literal>
                </emma:interpretation>
                <emma:interpretation id="interp38" emma:lang="it-IT" emma:confidence="0">
                  <emma:literal>constante</emma:literal>
                </emma:interpretation>
                <emma:interpretation id="interp39" emma:lang="it-IT" emma:confidence="0">
                  <emma:literal>constanti</emma:literal>
                </emma:interpretation>
              </emma:one-of>
            </emma:emma>
          </inkml:annotationXML>
          <inkml:trace contextRef="#ctx0" brushRef="#br2" timeOffset="46447.096">6452 13711 0,'0'0'0,"-46"-46"0,-160-68 15,-22 137-15,-24 68 16,23 24 0,92 45-1,68-23 1,92 23 0,46 0-1,91-45 1,23-1-1,23-68 17,0-46-32,-23-23 15,-69-46 1,-68 1 0,-23 45 15,-23 0-16,0 23 1,0 23 0,23 46-1,45 68 1,70-23 0,45 1-1,46-47 1,22-22-1,-22-92 1,-23-45 0,-91-69-1,-70-69 1,-113 23 0,-92 0-1,-69 23 1,-46 91-1,46 92 1,46 69 15,69 68-31,91 69 32,92-23-17,91 0 1,69-68-1,68-70 1,1-113 0,-298 68-1</inkml:trace>
          <inkml:trace contextRef="#ctx0" brushRef="#br2" timeOffset="45392.368">8214 13024 0,'160'46'0,"46"0"0,92-23 16,-1-23-1,-68 0 1,-115 0-1,-68 0 1,-46 0 0,-23 0-1,-137 23 1,46-23 0,-1-23-1,115 23 1</inkml:trace>
          <inkml:trace contextRef="#ctx0" brushRef="#br2" timeOffset="45119.8966">8283 12338 0,'114'0'0,"24"23"16,45-23-16,23 23 15,-1 0 1,-21-1 0,-93-22 15,-45 0-16,-69 0 1,-137 23 15,-46-23-31,0 0 16,-23 69 0,229-69-1</inkml:trace>
          <inkml:trace contextRef="#ctx0" brushRef="#br2" timeOffset="46955.9046">9038 14008 0,'-23'-23'0,"-91"-22"0,-47 45 16,-22 23-16,23 45 15,69 1 1,68 0 0,69 22-1,160 23 1,68 24 0,1-1-1,-69 0 1,-46-22 15,-160-24-15,-115-22-1,-91-23 1,-45-46 0,22 23-1,69-23 1,91-46-1,184-69 1,68-68 0,-183 183-1</inkml:trace>
          <inkml:trace contextRef="#ctx0" brushRef="#br2" timeOffset="47595.5775">9679 13894 0,'366'-46'0,"-137"23"15,-1 23 1,-44 0 0,-70 0-1,-45 23 1,-92 0 15,-23-23-15,-23 0-1,69 0 1</inkml:trace>
          <inkml:trace contextRef="#ctx0" brushRef="#br2" timeOffset="47323.1062">10113 13230 0,'23'115'0,"-23"114"0,-23 68 16,46 23 0,23-22-1,23 22 17,-23-114-17,-46-183 1,-23-46-1,-46-137 1,-45-92 0,114 252-1</inkml:trace>
          <inkml:trace contextRef="#ctx0" brushRef="#br2" timeOffset="48660.0715">10960 14580 0,'320'183'16,"-182"-160"-16,45-46 16,-69-22 15,-22-70-16,-46-45 1,-92 0 0,-46 0-1,-68 22 1,-92 70 0,92 114-1,46 22 1,45 70-1,92-1 1,46 23 0,22-23 15,46-45-15,-22-69-1,22-46 1,-68-46-1,-1 1 1,-45 22 0,0 23-1,-23 23 1,0 0 0,23 91-1,23 24 1,23-24-1,22-45 1,1-46 0,-1-69-1,1-22 1,-1-23 0,-22-1-1,-23 46 16,-1 47-15,-45 22 0,0 22 15,0 116-31,23-24 16,23 1-1,23-70 1,45-45-1,1-45 1,-1-70 0,-23 1-1,-22 45 1,-23 46 0,-46 23-1,0 0 1,23 69-1,23 68 1,22 0 15,24 1-15,22-47 0,1-68-1,-1-114 1,-23-115-1,-91 206-15</inkml:trace>
          <inkml:trace contextRef="#ctx0" brushRef="#br2" timeOffset="49440.375">13912 13299 0,'92'46'15,"182"0"-15,92 45 0,-45-22 16,-321-69 0</inkml:trace>
          <inkml:trace contextRef="#ctx0" brushRef="#br2" timeOffset="49251.8912">14278 12956 0,'46'0'0,"-23"46"0,0 137 16,-46 68-16,23 70 15,0 22 1,46-23-1,68 46 1,46-183 0,-23-114-1,1-69 1,-47-114 15,-22-69-15,-69 0-1,-69-23 1,-22 45 0,22 93-1,46 68 17,23 46-32,23 91 15,91 92 1,47-23-1,-1 0 1,-46-115 0,-22-45-1,-46-115 1,-46-137 0,0 206-1</inkml:trace>
        </inkml:traceGroup>
      </inkml:traceGroup>
    </inkml:traceGroup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0:32.9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67131D5-3E19-4735-BAD6-073C2AF318CB}" emma:medium="tactile" emma:mode="ink">
          <msink:context xmlns:msink="http://schemas.microsoft.com/ink/2010/main" type="inkDrawing" rotatedBoundingBox="6986,3894 13220,3667 13333,6754 7098,6980" hotPoints="13213,3994 13217,6560 7096,6570 7092,4004" semanticType="enclosure" shapeName="Rectangle">
            <msink:sourceLink direction="with" ref="{BCC0BC72-0E68-4325-A3CB-7A3408F109D0}"/>
          </msink:context>
        </emma:interpretation>
      </emma:emma>
    </inkml:annotationXML>
    <inkml:trace contextRef="#ctx0" brushRef="#br0">92 0 0,'0'114'0,"0"92"0,-23 69 16,0 91-1,1 23 1,22-46 0,22-22 15,1-92-31,0-69 16,0-69-1,0-22 1,0-69-1,23 23 17,22-23-17,47 0 1,68-23 0,114 0-1,24 23 1,91 23-1,45-23 1,47 46 0,68-23-1,23-1 1,0 24 0,-69 0-1,-68 0 1,-138 22-1,-160-45 1,-160-23 0,-160-91-1,-115-92 1,275 183 0</inkml:trace>
    <inkml:trace contextRef="#ctx0" brushRef="#br0" timeOffset="621.1175">435 69 0,'1099'0'16,"-573"23"-1,46-23 1,23 0 0,69 0-1,-23 22 1,-69 24 0,-138-23-1,-159 23 1,-138 0-1,-45 22 1,-24 24 0,-45 22-1,0 69 1,0 69 0,23 23-1,-46 45 1,23 0 15,0-22-15,0-47-1,-92 1 1,69-252 0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9:02.7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818F12-9317-4E07-8EA3-1DE2147D85A9}" emma:medium="tactile" emma:mode="ink">
          <msink:context xmlns:msink="http://schemas.microsoft.com/ink/2010/main" type="writingRegion" rotatedBoundingBox="5213,10665 9881,11936 8649,16464 3981,15194"/>
        </emma:interpretation>
      </emma:emma>
    </inkml:annotationXML>
    <inkml:traceGroup>
      <inkml:annotationXML>
        <emma:emma xmlns:emma="http://www.w3.org/2003/04/emma" version="1.0">
          <emma:interpretation id="{52F9B51C-3543-4D37-82B4-677642F7C8DA}" emma:medium="tactile" emma:mode="ink">
            <msink:context xmlns:msink="http://schemas.microsoft.com/ink/2010/main" type="paragraph" rotatedBoundingBox="7126,10704 7545,13760 5617,14025 5198,1096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A901EC5-72BE-4591-A22D-6ED14896E096}" emma:medium="tactile" emma:mode="ink">
              <msink:context xmlns:msink="http://schemas.microsoft.com/ink/2010/main" type="line" rotatedBoundingBox="7126,10704 7545,13760 5617,14025 5198,10968"/>
            </emma:interpretation>
          </emma:emma>
        </inkml:annotationXML>
        <inkml:traceGroup>
          <inkml:annotationXML>
            <emma:emma xmlns:emma="http://www.w3.org/2003/04/emma" version="1.0">
              <emma:interpretation id="{BDBEC2B0-70E3-4765-9E17-96B90D6CAF77}" emma:medium="tactile" emma:mode="ink">
                <msink:context xmlns:msink="http://schemas.microsoft.com/ink/2010/main" type="inkWord" rotatedBoundingBox="7126,10704 7545,13760 5617,14025 5198,10968"/>
              </emma:interpretation>
              <emma:one-of disjunction-type="recognition" id="oneOf0">
                <emma:interpretation id="interp0" emma:lang="it-IT" emma:confidence="0">
                  <emma:literal>Il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IL</emma:literal>
                </emma:interpretation>
                <emma:interpretation id="interp3" emma:lang="it-IT" emma:confidence="0">
                  <emma:literal>FI</emma:literal>
                </emma:interpretation>
                <emma:interpretation id="interp4" emma:lang="it-IT" emma:confidence="0">
                  <emma:literal>IT</emma:literal>
                </emma:interpretation>
              </emma:one-of>
            </emma:emma>
          </inkml:annotationXML>
          <inkml:trace contextRef="#ctx0" brushRef="#br0">-1167 2425 0,'46'-22'0,"23"-1"0,45-46 15,46 92-15,69 0 16,23 23-1,-1-24 17,-45 1-32,-91-23 15,-92 0 1,-46 0 0,-46 0-1,-68 0 1,22 0-1,115 0 1</inkml:trace>
          <inkml:trace contextRef="#ctx0" brushRef="#br0" timeOffset="-551.779">-1442-366 0,'115'-46'16,"-69"46"-16,-1 0 0,-22 0 0,0 0 15,-23 0-15,0 0 16,0 0 15,0 0-31,0 0 16,0 0 15,0 0-15,46 23-1,68 0 1,47 22 0,67-22-1,24 0 1,0 23 0,0-23-1,-92 23 1,-69-46-1,-68 0 1,-23 0 0,-23 23-1,-45-1 1,-1-22 0,69 0-1</inkml:trace>
          <inkml:trace contextRef="#ctx0" brushRef="#br0" timeOffset="-1132.856">320 0 0,'115'-23'16,"-92"46"-16,0 91 0,-23 115 16,-23 46-16,0 68 15,23 23 1,0 0-1,23-46 1,23-68 0,-24-114-1,-22-93 1,-22-45 0,-116-206-1,1-137 1,-92-46-1,229 389 1</inkml:trace>
          <inkml:trace contextRef="#ctx0" brushRef="#br0" timeOffset="-1544.0046">-938-229 0,'23'69'0,"-23"91"16,-23 69-16,0 45 15,0 69 1,0 1 0,23-1-1,23-23 1,0-68-1,0-46 1,-23-92 15,0-114-15,0-45 0,69-207-1,-69 252 1</inkml:trace>
        </inkml:traceGroup>
      </inkml:traceGroup>
    </inkml:traceGroup>
    <inkml:traceGroup>
      <inkml:annotationXML>
        <emma:emma xmlns:emma="http://www.w3.org/2003/04/emma" version="1.0">
          <emma:interpretation id="{CB6CEC6C-D014-447E-8425-9E6C97B6D82B}" emma:medium="tactile" emma:mode="ink">
            <msink:context xmlns:msink="http://schemas.microsoft.com/ink/2010/main" type="paragraph" rotatedBoundingBox="4433,13530 9101,14801 8649,16464 3981,151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C8D57D-B055-40AD-B267-A92A9742631C}" emma:medium="tactile" emma:mode="ink">
              <msink:context xmlns:msink="http://schemas.microsoft.com/ink/2010/main" type="line" rotatedBoundingBox="4433,13530 9101,14801 8649,16464 3980,15194"/>
            </emma:interpretation>
          </emma:emma>
        </inkml:annotationXML>
        <inkml:traceGroup>
          <inkml:annotationXML>
            <emma:emma xmlns:emma="http://www.w3.org/2003/04/emma" version="1.0">
              <emma:interpretation id="{7ADD3761-7E62-4B9F-8CFF-78EE4181E4CB}" emma:medium="tactile" emma:mode="ink">
                <msink:context xmlns:msink="http://schemas.microsoft.com/ink/2010/main" type="inkWord" rotatedBoundingBox="4433,13530 9101,14801 8649,16464 3980,15194"/>
              </emma:interpretation>
              <emma:one-of disjunction-type="recognition" id="oneOf1">
                <emma:interpretation id="interp5" emma:lang="it-IT" emma:confidence="0">
                  <emma:literal>i,</emma:literal>
                </emma:interpretation>
                <emma:interpretation id="interp6" emma:lang="it-IT" emma:confidence="0">
                  <emma:literal>il</emma:literal>
                </emma:interpretation>
                <emma:interpretation id="interp7" emma:lang="it-IT" emma:confidence="0">
                  <emma:literal>si</emma:literal>
                </emma:interpretation>
                <emma:interpretation id="interp8" emma:lang="it-IT" emma:confidence="0">
                  <emma:literal>i</emma:literal>
                </emma:interpretation>
                <emma:interpretation id="interp9" emma:lang="it-IT" emma:confidence="0">
                  <emma:literal>io</emma:literal>
                </emma:interpretation>
              </emma:one-of>
            </emma:emma>
          </inkml:annotationXML>
          <inkml:trace contextRef="#ctx0" brushRef="#br0" timeOffset="1031.2896">-1098 2860 0,'0'23'0,"-69"46"15,-45 45-15,-69 1 0,-46 45 16,-23-23 0,-45 0-1,22-22 1,92-24 0,114-68 15,69-23-16,92-46 1,160-91 0,45 0-1,-297 137 1</inkml:trace>
          <inkml:trace contextRef="#ctx0" brushRef="#br0" timeOffset="2003.9832">-801 2700 0,'0'69'0,"23"-138"15,0 69-15,46-23 0,-46 0 16,-23 0-16,-92 46 0,23 115 0,24-93 16,45 1-16,0-46 0,22 0 15,1 0 1,-23 0 0,23-23-1,-23-23 1,46-22-1,46 91 1,-92-23 0</inkml:trace>
          <inkml:trace contextRef="#ctx0" brushRef="#br0" timeOffset="1475.6425">206 3249 0,'114'92'16,"24"45"-16,45 69 0,46 46 31,45 22-15,1 24-1,-69-47 1,-46-90 0,-114-93-1,-46-68 1,-92-91 0,1-115-1,-47-69 1,138 275-1</inkml:trace>
          <inkml:trace contextRef="#ctx0" brushRef="#br0" timeOffset="2433.6872">481 3043 0,'480'275'15,"-205"-138"-15,22 23 32,-45-68-17,-46-1-15,-69 1 31,-45-46-15,-115-23 0,-23-69-1,-114-46 1,160 92 0</inkml:trace>
        </inkml:traceGroup>
      </inkml:traceGroup>
    </inkml:traceGroup>
  </inkml:traceGroup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0:55.78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808CF1A-730D-4CE5-966A-2EB34BBE4133}" emma:medium="tactile" emma:mode="ink">
          <msink:context xmlns:msink="http://schemas.microsoft.com/ink/2010/main" type="inkDrawing" rotatedBoundingBox="8632,10292 20853,10741 20842,11025 8621,10577" semanticType="strikethrough" shapeName="Other">
            <msink:sourceLink direction="with" ref="{EDF0A65C-0E91-44F9-871A-9A6F2A3D0F13}"/>
          </msink:context>
        </emma:interpretation>
      </emma:emma>
    </inkml:annotationXML>
    <inkml:trace contextRef="#ctx0" brushRef="#br0">0 0 0,'68'23'0,"1"0"0,45-23 0,46 23 15,69 0 16,23-23-31,68 23 16,69-23 0,23 23-1,46-23 1,0 23 0,45 0-1,0-1 1,24 1-1,22 0 1,23 0 0,0 23-1,0-23 1,0 0 0,0-1 15,0 1-16,23-23 1,-46 46 0,1-23-1,-70 0 1,-22 23 0,-69-92-1,-69 69 1,-91-23-1,-92-23 1,-68 23 0,-69-23-1,-46-23 1,-68-22 0,22-1-1,92 69 1</inkml:trace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18.0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6C1DA6-C6A1-40DC-8E87-29C0E8FE3AB9}" emma:medium="tactile" emma:mode="ink">
          <msink:context xmlns:msink="http://schemas.microsoft.com/ink/2010/main" type="inkDrawing" rotatedBoundingBox="918,689 3035,905 2839,2835 721,2620" semanticType="callout" shapeName="Other">
            <msink:sourceLink direction="with" ref="{4E82BD54-0726-4D9E-9906-2DFCBCC3490D}"/>
            <msink:sourceLink direction="with" ref="{193AEAB3-A02B-463C-B39D-0767FDCD41AB}"/>
          </msink:context>
        </emma:interpretation>
      </emma:emma>
    </inkml:annotationXML>
    <inkml:trace contextRef="#ctx0" brushRef="#br0">1281 0 0,'0'46'0,"-91"68"16,-24 69-16,-91 23 15,-22 46 1,22-23 0,46-24-1,22 1 1,24-45-1,91-47 1,46-45 15,68-24-15,115-22 0,46-46-1,68 23 1,24-22-1,-24 22 1,-45 0 0,-92 22-1,-69-22 1,-114-22 0,-69-47-1,-68-68 1,137 137-1</inkml:trace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18.4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3D7C2D-3C1A-4779-AC6C-C600500AFD60}" emma:medium="tactile" emma:mode="ink">
          <msink:context xmlns:msink="http://schemas.microsoft.com/ink/2010/main" type="inkDrawing" rotatedBoundingBox="1910,877 2072,3374 1844,3389 1683,892" semanticType="callout" shapeName="Other">
            <msink:sourceLink direction="with" ref="{4E82BD54-0726-4D9E-9906-2DFCBCC3490D}"/>
            <msink:sourceLink direction="with" ref="{193AEAB3-A02B-463C-B39D-0767FDCD41AB}"/>
          </msink:context>
        </emma:interpretation>
      </emma:emma>
    </inkml:annotationXML>
    <inkml:trace contextRef="#ctx0" brushRef="#br0">0 0 0,'69'161'31,"-46"90"-31,-23 70 0,22 45 16,-22-23-1,0-46 1,23-22 0,-23-23-1,23-115 17,0-45-17,-23-92 1,0-23-1,69-229 1,22-46 0,-91 298-1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19.1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82BD54-0726-4D9E-9906-2DFCBCC3490D}" emma:medium="tactile" emma:mode="ink">
          <msink:context xmlns:msink="http://schemas.microsoft.com/ink/2010/main" type="inkDrawing" rotatedBoundingBox="-226,2670 1719,-243 4464,1589 2518,4503" hotPoints="3821,2051 2112,3760 403,2051 2112,343" semanticType="enclosure" shapeName="Circle">
            <msink:destinationLink direction="with" ref="{823D7C2D-3C1A-4779-AC6C-C600500AFD60}"/>
            <msink:destinationLink direction="with" ref="{D76C1DA6-C6A1-40DC-8E87-29C0E8FE3AB9}"/>
          </msink:context>
        </emma:interpretation>
      </emma:emma>
    </inkml:annotationXML>
    <inkml:trace contextRef="#ctx0" brushRef="#br0">2466 224 0,'-343'-206'0,"114"183"16,-69 46-1,-45 69 1,0 91-1,45 68 1,47 24 15,68 91-31,45 23 16,93 0 0,90 0 15,116-46-31,67-45 15,47-69 1,91-92 0,46-91 15,23-115-15,-1-91-1,-44-46 1,-93-69-1,-45-45 1,-92-46 0,-137-23-1,-69 23 1,-91 45 15,-69 47-31,-46 45 16,-91 69 15,-115 91-15,69 275-1,275-46 1,114-160 0</inkml:trace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21.7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96B626-8142-4EB1-8D29-01A05107B510}" emma:medium="tactile" emma:mode="ink">
          <msink:context xmlns:msink="http://schemas.microsoft.com/ink/2010/main" type="writingRegion" rotatedBoundingBox="5682,1452 30435,2069 30331,6264 5577,5647"/>
        </emma:interpretation>
      </emma:emma>
    </inkml:annotationXML>
    <inkml:traceGroup>
      <inkml:annotationXML>
        <emma:emma xmlns:emma="http://www.w3.org/2003/04/emma" version="1.0">
          <emma:interpretation id="{E6439DA5-4DB7-4D57-B62E-55F3E511320E}" emma:medium="tactile" emma:mode="ink">
            <msink:context xmlns:msink="http://schemas.microsoft.com/ink/2010/main" type="paragraph" rotatedBoundingBox="5682,1452 28907,2031 28854,4168 5629,35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C4B39E-1B2D-43E3-B3C3-B6AA6FC80F4E}" emma:medium="tactile" emma:mode="ink">
              <msink:context xmlns:msink="http://schemas.microsoft.com/ink/2010/main" type="line" rotatedBoundingBox="5682,1452 28907,2031 28854,4168 5629,3589"/>
            </emma:interpretation>
          </emma:emma>
        </inkml:annotationXML>
        <inkml:traceGroup>
          <inkml:annotationXML>
            <emma:emma xmlns:emma="http://www.w3.org/2003/04/emma" version="1.0">
              <emma:interpretation id="{193AEAB3-A02B-463C-B39D-0767FDCD41AB}" emma:medium="tactile" emma:mode="ink">
                <msink:context xmlns:msink="http://schemas.microsoft.com/ink/2010/main" type="inkWord" rotatedBoundingBox="5682,1452 15328,1693 15275,3829 5629,3589">
                  <msink:destinationLink direction="with" ref="{D76C1DA6-C6A1-40DC-8E87-29C0E8FE3AB9}"/>
                  <msink:destinationLink direction="with" ref="{823D7C2D-3C1A-4779-AC6C-C600500AFD60}"/>
                </msink:context>
              </emma:interpretation>
              <emma:one-of disjunction-type="recognition" id="oneOf0">
                <emma:interpretation id="interp0" emma:lang="it-IT" emma:confidence="0">
                  <emma:literal>COMMON</emma:literal>
                </emma:interpretation>
                <emma:interpretation id="interp1" emma:lang="it-IT" emma:confidence="0">
                  <emma:literal>COMPONI</emma:literal>
                </emma:interpretation>
                <emma:interpretation id="interp2" emma:lang="it-IT" emma:confidence="0">
                  <emma:literal>GOMMONI</emma:literal>
                </emma:interpretation>
                <emma:interpretation id="interp3" emma:lang="it-IT" emma:confidence="0">
                  <emma:literal>GOMMONE</emma:literal>
                </emma:interpretation>
                <emma:interpretation id="interp4" emma:lang="it-IT" emma:confidence="0">
                  <emma:literal>Marmore</emma:literal>
                </emma:interpretation>
              </emma:one-of>
            </emma:emma>
          </inkml:annotationXML>
          <inkml:trace contextRef="#ctx0" brushRef="#br0">3420 1044 0,'46'160'0,"-115"69"15,24 23 1,-1-138-1,46-68 1,0-46 0,0 0-1,46-137 1,-1-92 0,-22 23-1,23 91 16,-23 70-15,-23 45 0,23 23-1,45 91 1,-22 23 0,46-22-1,-24-47 1,24-68-1,22-23 1,1-91 0,-1-46-1,-45 23 1,-23 91 0,-24 23-1,-22 23 1,-22 114-1,-1 69 1,23 23 15,0-68-15,23-24 0,-1-68-1,-22-46 1,23-69-1,-23-114 1,69 0 0,-69 183-1</inkml:trace>
          <inkml:trace contextRef="#ctx0" brushRef="#br0" timeOffset="-750.0288">1475 174 0,'0'-45'0,"0"-1"0,0 23 16,-68-23-16,-47 46 15,-68 46 1,-23 23-1,0 68 1,-23 46 0,23 69 15,46-1-31,69 1 16,91-46-1,68-23 1,70-46 15,45-45-15,46-92-1,22-46 1,-22-45 0,-46 22-1,-46 0 1,-68 24-1,-69 45 1,0 0 0,23 23-1,0 68 1,23 23 0,-1 1-1,93-24 1,22-45-1,46-46 1,23-46 0,-46-45-1,-23-46 17,-91-24-17,-47 1 1,-113 0-1,-46 46 1,-69 45 0,-23 69-1,23 114 1,46 69 0,114-22-1,46-1 1,114 0-1,47-91 1,22-92 0,-183 23-1</inkml:trace>
          <inkml:trace contextRef="#ctx0" brushRef="#br0" timeOffset="1034.2194">4976 1136 0,'23'68'0,"0"69"15,0 69-15,-69-23 16,69-137 0,-23-23 15,0-46-31,23-68 15,46-92 1,-1-23 0,24 91-1,-69 70 1,0 45 0,-1 68-1,47 69 16,0 1-15,45-47 0,-22-68-1,91-69 1,-46-45 0,-23-69-1,1 22 1,-69 70-1,-23 45 1,-23 46 15,-23 91-15,23 92 0,0 0-1,23-46 1,22-68-1,24-46 1,22-46 0,70-69-1,45-68 1,-92 45 0,-68 46-1,-23 46 1,22 46-1,1 114 1,23 23 0,22-45-1,24-70 1,22-45 0,46-91-1,0-70 16,-45-45-15,-70-23 0,-114 23-1,-68 69 1,-46 45 0,-69 115-1,0 114 1,69 46-1,114 0 1,138-23 0,91-69-1,69-136 1,-252 22 0</inkml:trace>
          <inkml:trace contextRef="#ctx0" brushRef="#br0" timeOffset="1818.4292">8523 1502 0,'0'183'0,"-23"46"16,-45 45-1,22-159 1,23-93 0,46-22-1,-46-45 1,23-138-1,69-46 1,-1 46 15,-22 114-15,-46 46 0,0 23-1,69 69 1,22 114-1,24 0 1,22-46 0,0-68-1,23-46 1,-22-46 0,22-69-1,-69-68 1,-91-23-1,-22 0 1,-70 69 0,46 45-1,-45 23 1,22 46 0,92 0-1,-23 0 16</inkml:trace>
        </inkml:traceGroup>
        <inkml:traceGroup>
          <inkml:annotationXML>
            <emma:emma xmlns:emma="http://www.w3.org/2003/04/emma" version="1.0">
              <emma:interpretation id="{BC9FC3A3-8AE0-4289-B78B-C26D06A0728A}" emma:medium="tactile" emma:mode="ink">
                <msink:context xmlns:msink="http://schemas.microsoft.com/ink/2010/main" type="inkWord" rotatedBoundingBox="17842,1765 28907,2041 28858,3992 17793,3716"/>
              </emma:interpretation>
              <emma:one-of disjunction-type="recognition" id="oneOf1">
                <emma:interpretation id="interp5" emma:lang="it-IT" emma:confidence="0">
                  <emma:literal>Receiver</emma:literal>
                </emma:interpretation>
                <emma:interpretation id="interp6" emma:lang="it-IT" emma:confidence="0">
                  <emma:literal>Reciiver</emma:literal>
                </emma:interpretation>
                <emma:interpretation id="interp7" emma:lang="it-IT" emma:confidence="0">
                  <emma:literal>Receiuer</emma:literal>
                </emma:interpretation>
                <emma:interpretation id="interp8" emma:lang="it-IT" emma:confidence="0">
                  <emma:literal>Reaiver</emma:literal>
                </emma:interpretation>
                <emma:interpretation id="interp9" emma:lang="it-IT" emma:confidence="0">
                  <emma:literal>Recider</emma:literal>
                </emma:interpretation>
              </emma:one-of>
            </emma:emma>
          </inkml:annotationXML>
          <inkml:trace contextRef="#ctx0" brushRef="#br0" timeOffset="2886.8296">12665 518 0,'46'0'0,"-23"137"0,-69 115 15,0 114 1,0 23 0,46-92-1,23-114 16,-23-114-31,23-46 16,-23-23 15,-46-46-31,-114-228 32,23-24-32,68-22 15,23 22 1,69 69-1,92 46 17,45 46-17,69 23 1,45 91 0,1 69-1,-69 68 1,-46 46 15,-160 92-31,-69-69 16,-45-46-1,-92-45 1,-46-1 0,46-22-1,69 0 1,114-1-1,92 24 1,68 45 0,92 23-1,23-45 1,-92-24 15,-69-45-15,-45-23-1,-23 0 1,-46-46 0,-23-137-1,46 160 1</inkml:trace>
          <inkml:trace contextRef="#ctx0" brushRef="#br0" timeOffset="3458.1406">14290 1776 0,'45'23'0,"47"0"16,68 23-16,23-23 0,23-69 16,-46-23-1,-45-22 1,-47-1 0,-45-22-1,-68-1 1,-116 47-1,1 68 17,-69 137-17,115 23 1,68 0 0,46 23-1,92 1 16,68-47-31,69-91 16,0-46 0,-1-46-1,-45-46 1,-91 24 0,-69-24-1,-46 23 1,23 69-1</inkml:trace>
          <inkml:trace contextRef="#ctx0" brushRef="#br0" timeOffset="4514.8218">16441 1525 0,'45'-46'0,"-22"46"0,0-23 0,-69 0 16,-68 23-16,-46 46 0,-23 45 15,23 47-15,68-1 16,92-23 0,46-22-1,91-1 1,69-45 0,23-46-1,0 0 1,-46-46-1,-23 24 1,-46-1 0,-45 0-1,-23 0 1,0-23 0,-24 0 15,1 1-16,0-1 1,-23 23 0,23 0-1,-23 23 1,23-23 0,-23 23-1,46 0 1,-1-46-1,1 1 1,0-47 0,-46 23-1,-23 24 1,0 22 0,-68 23-1,-1 68 1,-22 70-1,68-1 17,46 0-1,69-22-31,68-24 16,46-45-1,0-23 1,0-46-1,-46-46 1,-68-22 0,-23-46-1,-46 137 1</inkml:trace>
          <inkml:trace contextRef="#ctx0" brushRef="#br0" timeOffset="4958.1982">18203 815 0,'45'23'16,"1"91"-16,-46-22 0,0-92 15</inkml:trace>
          <inkml:trace contextRef="#ctx0" brushRef="#br0" timeOffset="4782.4102">18386 1547 0,'0'115'15,"0"45"-15,-46 23 0,46-23 16,0-91-1,46-46 1,-23-46 0,-1-137 15,-22 160-15</inkml:trace>
          <inkml:trace contextRef="#ctx0" brushRef="#br0" timeOffset="5358.6042">19141 1547 0,'-69'275'16,"115"-46"-16,0-92 16,22-68 15,-45-69-31,23-23 31,23-69-15,-1-45-1,24-46 1,22 0 0,1 46-1,22 45 1,-91 46 0,-23 46-1,-46 46 1,-69 46-1,46-69 1,46-23 0</inkml:trace>
          <inkml:trace contextRef="#ctx0" brushRef="#br0" timeOffset="5865.4596">20216 1959 0,'161'0'16,"-1"23"-16,0-69 15,23-22 1,-23-47 0,-45-22-1,-70 46 1,-45 22-1,-114 23 1,-46 46 0,-23 92 15,-23 91-31,160-46 31,69 0-15,68 1-1,70-47 1,44-22 0,1-46-1,-23-46 1,-68-23 0,-46-45-1,-69-1 1,0 92-1</inkml:trace>
          <inkml:trace contextRef="#ctx0" brushRef="#br0" timeOffset="6546.1498">21749 1479 0,'23'-23'0,"0"92"15,-23 45-15,0 0 16,0 24 0,23-70-1,0-22 1,0 0 0,-23 0-1,0-1 1,0-22-1,0 0 1,0-23 0,0 0-1,0 0 1,0-23 0,23-45-1,0-24 1,0-22 15,22-1-15,1 24-1,23-1 1,22 46 0,69 46-1,69 23 1,23 23-1,-46 0 1,-69 0 0,-68-1-1,-92-22 1,-114-69 0,137 46-1</inkml:trace>
        </inkml:traceGroup>
      </inkml:traceGroup>
    </inkml:traceGroup>
    <inkml:traceGroup>
      <inkml:annotationXML>
        <emma:emma xmlns:emma="http://www.w3.org/2003/04/emma" version="1.0">
          <emma:interpretation id="{E795D058-D97E-43BE-890F-90E29C84A3D8}" emma:medium="tactile" emma:mode="ink">
            <msink:context xmlns:msink="http://schemas.microsoft.com/ink/2010/main" type="paragraph" rotatedBoundingBox="20902,4749 30324,4611 30343,5918 20921,605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FCA9337-F156-4B5A-AFB9-F5AA0861A250}" emma:medium="tactile" emma:mode="ink">
              <msink:context xmlns:msink="http://schemas.microsoft.com/ink/2010/main" type="line" rotatedBoundingBox="20902,4749 30324,4611 30343,5918 20921,6056"/>
            </emma:interpretation>
          </emma:emma>
        </inkml:annotationXML>
        <inkml:traceGroup>
          <inkml:annotationXML>
            <emma:emma xmlns:emma="http://www.w3.org/2003/04/emma" version="1.0">
              <emma:interpretation id="{25DFC57B-1F99-4DA5-8DF4-9EDABE1359C9}" emma:medium="tactile" emma:mode="ink">
                <msink:context xmlns:msink="http://schemas.microsoft.com/ink/2010/main" type="inkWord" rotatedBoundingBox="20902,4749 30324,4611 30343,5918 20921,6056"/>
              </emma:interpretation>
              <emma:one-of disjunction-type="recognition" id="oneOf2">
                <emma:interpretation id="interp10" emma:lang="it-IT" emma:confidence="0">
                  <emma:literal>CASIER</emma:literal>
                </emma:interpretation>
                <emma:interpretation id="interp11" emma:lang="it-IT" emma:confidence="0">
                  <emma:literal>CAMPER</emma:literal>
                </emma:interpretation>
                <emma:interpretation id="interp12" emma:lang="it-IT" emma:confidence="0">
                  <emma:literal>GABER</emma:literal>
                </emma:interpretation>
                <emma:interpretation id="interp13" emma:lang="it-IT" emma:confidence="0">
                  <emma:literal>CAFIERO</emma:literal>
                </emma:interpretation>
                <emma:interpretation id="interp14" emma:lang="it-IT" emma:confidence="0">
                  <emma:literal>CAMERE</emma:literal>
                </emma:interpretation>
              </emma:one-of>
            </emma:emma>
          </inkml:annotationXML>
          <inkml:trace contextRef="#ctx0" brushRef="#br0" timeOffset="9558.9607">22138 3584 0,'0'114'0,"-22"69"15,-24 1 17,46-1-17,68-69 1,24-45 0,114-24-1,0-45 1,0-22-1,-92-1 17,-91 0-17,-69 0 1,-91-23 0,-23-45-1,160 91 1</inkml:trace>
          <inkml:trace contextRef="#ctx0" brushRef="#br0" timeOffset="9826.5492">21681 3904 0,'91'-23'16,"92"1"-16,69 44 0,-23-22 15,-92 0 1,-45-22 0,-92 22-1,-92-46 1,-91-46 15,0 1-15,183 91-1</inkml:trace>
          <inkml:trace contextRef="#ctx0" brushRef="#br0" timeOffset="10038.4714">21772 3401 0,'183'-46'16,"46"46"-16,69 23 0,-1 0 15,-91 0 1,-46 0 15,-68-46-15,-46-46 0,-46 69-1</inkml:trace>
          <inkml:trace contextRef="#ctx0" brushRef="#br0" timeOffset="10686.9338">23580 3378 0,'46'160'15,"-46"23"-15,0 23 16,-23 0-1,23-46 1,0-68 0,0-69-1,0-23 1,0-23 15,-46-92-15,69-113-1,69 45 17,22 45-32,69 24 31,23 22-15,-23 69-16,-46 46 15,-68 23 1,-115 46-1,-68-1 17,-69-22-17,0-1 1,68-22 0,92 0-1,46-23 1,92 46-1,114-1 1,-1 24 0,-90-24-1,-70 1 1,-136-46 0,-115-92-1,183 69 1</inkml:trace>
          <inkml:trace contextRef="#ctx0" brushRef="#br0" timeOffset="7986.6348">16097 3264 0,'-91'23'16,"-69"22"-16,-92 70 0,92-1 16,45 92-1,70-23 1,45 23-1,91-23 1,69-46 0,46-45 15,69-115-15,-23 0-1,-69-23 1,-46-45-1,-91-1 1,-92 1 0,-46-1-1,1 47 1,22 22 0,46 0-1,46 23 1,0 0-1,183-46 1,46-23 15,-23 1-31,-23-24 32,-46 1-32,-92 22 31,-22 46-16,-46 23 1,23 69 0,-69 91-1,-22 69 1,-1 0 0,0-69-1,46-69 1,1-68-1,22-23 1,0-23 0,68-160-1,1-23 1,22-23 0,1 46-1,-1 69 1,-45 45-1,0 69 17,46 46-17,22 114 1,0 23 0,1 0-1,-24-45 1,-45-24-1,-46-68 1,-46 0 0,-91-46-1,-115 0 1,46-23 0,69 23-1,68 0 1,115 0-1,114-69 1,-160 69 0</inkml:trace>
          <inkml:trace contextRef="#ctx0" brushRef="#br0" timeOffset="9190.7826">18660 3607 0,'92'-23'0,"68"23"0,92 23 15,45-23 16,-68 0-31,-23-23 16,-69 23 0,-68 23-1,-46-23 1,-46 46 0,0-1 15,23-22-16,0 23 1,23 0 0,0 68-1,23 24 1,-46 22 0,0-23-1,0-91 1,0-23-1,0-23 1,0-23 0,0-69-1,0-45 1,0 68 0,22 46-1,1 1 16,46 22-15,91 22 0,-23-22-1,1-22 17,45-70-32,-92-22 15,1-1 1,-69 1-1,0 68 1,-23 23 15,23 23-15,-23 115 0,22 45-1,-22 23 1,23-23-1,23-46 1,-23-22 0,0-69-1,-23-23 1,0-69 0,46-114-1,-46 183 1</inkml:trace>
          <inkml:trace contextRef="#ctx0" brushRef="#br0" timeOffset="8306.9595">19072 3721 0,'23'0'46,"23"687"-46,-23-664 16,-23 0 0,-23-92-1,-23-114 17,-45-23-17,91 206 1</inkml:trace>
        </inkml:traceGroup>
      </inkml:traceGroup>
    </inkml:traceGroup>
  </inkml:traceGroup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36.8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39FC6E-37B3-43FC-871E-4F2B6E535AA6}" emma:medium="tactile" emma:mode="ink">
          <msink:context xmlns:msink="http://schemas.microsoft.com/ink/2010/main" type="inkDrawing" rotatedBoundingBox="6099,3870 13875,3641 13972,6909 6196,7138" semanticType="enclosure" shapeName="Other">
            <msink:sourceLink direction="with" ref="{C0756D84-B390-43D2-AFE0-9F1A5643F27A}"/>
          </msink:context>
        </emma:interpretation>
      </emma:emma>
    </inkml:annotationXML>
    <inkml:trace contextRef="#ctx0" brushRef="#br0">5901 391 0,'-46'-46'0,"-137"0"0,-160-23 16,68 24-16,-22-24 15,-46 23 1,-46 0 0,-23 24-1,-46 22 1,23 45-1,-22 24 1,22 45 0,-23 47 15,69 45-31,23 45 31,91 24-15,69-1-1,92 24 1,91-24 0,115-22-1,91-23 1,91-23 0,115-46-1,92-23 1,68-22-1,92-24 1,22-45 0,47-23-1,-1-23 1,-22-46 0,-47-22-1,-45-70 1,-114-68-1,-115-45 1,-137-47 15,-138-45-15,-159 0 0,-138-23-1,-160 22 1,-161 70-1,-113 68 1,-161 91 0,-115 161 15,-90 160-31,-1 114 16,1007-320-1</inkml:trace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42.2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74D1C50-1B84-4DCB-B0AD-28EA9560B3D7}" emma:medium="tactile" emma:mode="ink">
          <msink:context xmlns:msink="http://schemas.microsoft.com/ink/2010/main" type="writingRegion" rotatedBoundingBox="4027,6796 5034,6796 5034,7894 4027,7894"/>
        </emma:interpretation>
      </emma:emma>
    </inkml:annotationXML>
    <inkml:traceGroup>
      <inkml:annotationXML>
        <emma:emma xmlns:emma="http://www.w3.org/2003/04/emma" version="1.0">
          <emma:interpretation id="{C0FEEE2C-1A49-4BCE-9DB5-6D3697A976D0}" emma:medium="tactile" emma:mode="ink">
            <msink:context xmlns:msink="http://schemas.microsoft.com/ink/2010/main" type="paragraph" rotatedBoundingBox="4027,6796 5034,6796 5034,7894 4027,78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24DFF0-3F36-432D-AF05-80FA509A382D}" emma:medium="tactile" emma:mode="ink">
              <msink:context xmlns:msink="http://schemas.microsoft.com/ink/2010/main" type="line" rotatedBoundingBox="4027,6796 5034,6796 5034,7894 4027,7894"/>
            </emma:interpretation>
          </emma:emma>
        </inkml:annotationXML>
        <inkml:traceGroup>
          <inkml:annotationXML>
            <emma:emma xmlns:emma="http://www.w3.org/2003/04/emma" version="1.0">
              <emma:interpretation id="{B46F970A-11A6-4924-8544-0DF56347A581}" emma:medium="tactile" emma:mode="ink">
                <msink:context xmlns:msink="http://schemas.microsoft.com/ink/2010/main" type="inkWord" rotatedBoundingBox="4784,6464 5420,7601 4389,8178 3753,7041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k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839-1342 0,'23'23'0,"23"45"15,-23 92-15,-1 23 0,1 0 16,-23-22-1,23-70 1,-23-45 0,0-46 15,0 0-15,-46-69-1,24-68 1,-1-46-1,46 0 1,45 68 0,47-22-1,22 23 1,46 68 0,0 23-1,-46 69 1,-45 23-1,-92 45 1,-69-23 0,-91-22-1,-69-23 1,0 0 0,46-1-1,92 1 1,91-23-1,68 23 17,70 22-17,45 24 1,-23 22 0,-23-45-1,-45 0 1,-69-46-1,0-1 1,-46-44 0,-23-47-1,46 69 1</inkml:trace>
        </inkml:traceGroup>
      </inkml:traceGroup>
    </inkml:traceGroup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44.0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9723E44-B3C8-4E43-863A-466CEA611DE9}" emma:medium="tactile" emma:mode="ink">
          <msink:context xmlns:msink="http://schemas.microsoft.com/ink/2010/main" type="inkDrawing" rotatedBoundingBox="1580,10242 28902,11204 28896,11378 1574,10416" shapeName="Other">
            <msink:destinationLink direction="with" ref="{2565E058-0D2E-48B1-88AF-44F40699CD81}"/>
            <msink:destinationLink direction="with" ref="{76FB7B6C-FDC6-4CB5-92BB-C45AC8CF7346}"/>
            <msink:destinationLink direction="with" ref="{3B07AC54-2FCD-4509-9010-595E98624AAE}"/>
          </msink:context>
        </emma:interpretation>
      </emma:emma>
    </inkml:annotationXML>
    <inkml:trace contextRef="#ctx0" brushRef="#br0">0 1 0,'22'-23'16,"47"23"-16,46 0 0,45 23 0,69 0 15,45-23 1,69 23 15,24-23-31,22 23 16,45-23 0,24-23-1,22 46 1,1 0-1,45 0 1,1-1 0,-1 1-1,0 0 1,23 0 0,24 0-1,-1 0 1,23 23 15,22-1-31,1-22 16,46 23 15,-46-23-31,22 23 31,1-1-15,0-22-1,0 0 1,-1 0 0,230 23 15,45-23-15,-274-23-1,-23 23 1,0-23-1,-24-23 1,1 23 0,0 23-1,-45-23 1,-1 0 0,-23 23-1,0-1 1,-22-22-1,-1 23 1,-22 0 0,-24 0-1,-22 23 17,-23-23-17,0 0 1,-23 0-1,-23-46 1,-23 46 0,-45-23-1,-24 0 1,-22 0 0,-46 0-1,-46 0 1,-22 0-1,-47 0 1,-22 22 0,-69-22-1,0 23 1,-138-23 0,-22-45-1,160 45 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34.1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756D84-B390-43D2-AFE0-9F1A5643F27A}" emma:medium="tactile" emma:mode="ink">
          <msink:context xmlns:msink="http://schemas.microsoft.com/ink/2010/main" type="writingRegion" rotatedBoundingBox="6936,4272 13685,4444 13639,6225 6891,6053">
            <msink:destinationLink direction="with" ref="{0F39FC6E-37B3-43FC-871E-4F2B6E535AA6}"/>
          </msink:context>
        </emma:interpretation>
      </emma:emma>
    </inkml:annotationXML>
    <inkml:traceGroup>
      <inkml:annotationXML>
        <emma:emma xmlns:emma="http://www.w3.org/2003/04/emma" version="1.0">
          <emma:interpretation id="{BA6E3A22-85CC-4491-AB03-C25D3BDCD51A}" emma:medium="tactile" emma:mode="ink">
            <msink:context xmlns:msink="http://schemas.microsoft.com/ink/2010/main" type="paragraph" rotatedBoundingBox="6936,4272 13685,4444 13639,6225 6891,60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26EE18-C52B-470C-9AD8-F003C6A59F4C}" emma:medium="tactile" emma:mode="ink">
              <msink:context xmlns:msink="http://schemas.microsoft.com/ink/2010/main" type="line" rotatedBoundingBox="6936,4272 13685,4444 13639,6225 6891,6053"/>
            </emma:interpretation>
          </emma:emma>
        </inkml:annotationXML>
        <inkml:traceGroup>
          <inkml:annotationXML>
            <emma:emma xmlns:emma="http://www.w3.org/2003/04/emma" version="1.0">
              <emma:interpretation id="{C1328D39-6379-4908-91F0-24F58F5DC161}" emma:medium="tactile" emma:mode="ink">
                <msink:context xmlns:msink="http://schemas.microsoft.com/ink/2010/main" type="inkWord" rotatedBoundingBox="6936,4272 13685,4444 13639,6225 6891,6053"/>
              </emma:interpretation>
              <emma:one-of disjunction-type="recognition" id="oneOf0">
                <emma:interpretation id="interp0" emma:lang="it-IT" emma:confidence="0">
                  <emma:literal>(RG</emma:literal>
                </emma:interpretation>
                <emma:interpretation id="interp1" emma:lang="it-IT" emma:confidence="0">
                  <emma:literal>CR G</emma:literal>
                </emma:interpretation>
                <emma:interpretation id="interp2" emma:lang="it-IT" emma:confidence="0">
                  <emma:literal>(R G</emma:literal>
                </emma:interpretation>
                <emma:interpretation id="interp3" emma:lang="it-IT" emma:confidence="0">
                  <emma:literal>RG</emma:literal>
                </emma:interpretation>
                <emma:interpretation id="interp4" emma:lang="it-IT" emma:confidence="0">
                  <emma:literal>RR G</emma:literal>
                </emma:interpretation>
              </emma:one-of>
            </emma:emma>
          </inkml:annotationXML>
          <inkml:trace contextRef="#ctx0" brushRef="#br0">2619 2898 0,'-22'-23'0,"-70"68"15,0-22-15,1 23 0,-46 0 0,-24 22 16,-45 47-1,23 22 1,0 23 0,69 1 15,45-1-31,69 0 16,23-23 15,69 0-16,45-45 1,46 0 0,0-47-1,23 1 1,-23-23 0,-46 0-1,-68-23 1,-23 0-1,-46 0 1,-23 0 0,23 0-1,-69-23 17,46-23-32,23 46 15</inkml:trace>
          <inkml:trace contextRef="#ctx0" brushRef="#br0" timeOffset="1048.8683">4061 2943 0,'183'-68'0,"-23"91"0,23 45 16,0 47 0,-22 22-1,-116-23 1,-68 24 15,-114 22-15,-23-46-1,-23 1 1,46-24 0,68-22-1,69-1 1,46-22 0,91 46-1,69 22 1,-23-22-1,-23-1 1,-45 1 0,-47-46-1,-22-24 1,-46-22 0,23 0-1,0-91 1,0-46-1,-23 137 1</inkml:trace>
          <inkml:trace contextRef="#ctx0" brushRef="#br0" timeOffset="498.066">4198 3081 0,'0'45'16,"-23"93"-16,46 68 0,-23 22 16,23 24-1,-23-23 1,23-46 0,-23-69-1,-23-22 16,0-46-15,23-46 0,-23-23-1,-22-114 17,22-69-32,23 206 15</inkml:trace>
          <inkml:trace contextRef="#ctx0" brushRef="#br0" timeOffset="1781.3184">7127 3012 0,'-137'0'0,"-138"114"0,47 47 15,22 44 1,45 47 0,47 0-1,114-23 1,114 22 15,47-113-15,67-70-1,24-68 1,0-45 0,-69-47-1,-69-22 1,-114-47-1,-91 24 1,-69 23 0,-23 22-1,45 69 1,93 0 0,45 23-1,45 0 1,184 0-1,69 23 1,22-23 0,-91 23-1,-69-23 1,-114 0 0,-69 0 15,-92-91-16,115 91-15</inkml:trace>
        </inkml:traceGroup>
      </inkml:traceGroup>
    </inkml:traceGroup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46.58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A95192A-8F50-4DBF-871E-40832A57B6C7}" emma:medium="tactile" emma:mode="ink">
          <msink:context xmlns:msink="http://schemas.microsoft.com/ink/2010/main" type="writingRegion" rotatedBoundingBox="10778,8873 25744,9323 25650,12468 10684,12018"/>
        </emma:interpretation>
      </emma:emma>
    </inkml:annotationXML>
    <inkml:traceGroup>
      <inkml:annotationXML>
        <emma:emma xmlns:emma="http://www.w3.org/2003/04/emma" version="1.0">
          <emma:interpretation id="{299CA04F-8222-4874-8A4A-A42CF9E47369}" emma:medium="tactile" emma:mode="ink">
            <msink:context xmlns:msink="http://schemas.microsoft.com/ink/2010/main" type="paragraph" rotatedBoundingBox="10778,8873 25744,9323 25694,11007 10728,105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3C9AD3-1C3B-4A5A-8EE0-E3218C9DB319}" emma:medium="tactile" emma:mode="ink">
              <msink:context xmlns:msink="http://schemas.microsoft.com/ink/2010/main" type="line" rotatedBoundingBox="10778,8873 25744,9323 25694,11007 10728,10557"/>
            </emma:interpretation>
          </emma:emma>
        </inkml:annotationXML>
        <inkml:traceGroup>
          <inkml:annotationXML>
            <emma:emma xmlns:emma="http://www.w3.org/2003/04/emma" version="1.0">
              <emma:interpretation id="{5BA4C435-8CAD-4D66-B46C-7E379E6E9945}" emma:medium="tactile" emma:mode="ink">
                <msink:context xmlns:msink="http://schemas.microsoft.com/ink/2010/main" type="inkWord" rotatedBoundingBox="10778,8873 12932,8937 12883,10572 10729,10507"/>
              </emma:interpretation>
              <emma:one-of disjunction-type="recognition" id="oneOf0">
                <emma:interpretation id="interp0" emma:lang="it-IT" emma:confidence="0">
                  <emma:literal>TIS</emma:literal>
                </emma:interpretation>
                <emma:interpretation id="interp1" emma:lang="it-IT" emma:confidence="0">
                  <emma:literal>TIs</emma:literal>
                </emma:interpretation>
                <emma:interpretation id="interp2" emma:lang="it-IT" emma:confidence="0">
                  <emma:literal>Ne</emma:literal>
                </emma:interpretation>
                <emma:interpretation id="interp3" emma:lang="it-IT" emma:confidence="0">
                  <emma:literal>Tis</emma:literal>
                </emma:interpretation>
                <emma:interpretation id="interp4" emma:lang="it-IT" emma:confidence="0">
                  <emma:literal>No</emma:literal>
                </emma:interpretation>
              </emma:one-of>
            </emma:emma>
          </inkml:annotationXML>
          <inkml:trace contextRef="#ctx0" brushRef="#br0">5205 7611 0,'23'46'15,"0"69"-15,0 91 0,-46 22 16,46-22-1,0-23 1,0-45 0,-1-24-1,-22-22 1,23-24 0,-23-45-1,0-46 16,0-114-15,0-92 0,0 229-1</inkml:trace>
          <inkml:trace contextRef="#ctx0" brushRef="#br0" timeOffset="530.2938">5137 7428 0,'68'-23'0,"24"23"0,45 23 15,92 23-15,45 0 16,24-23-1,-69-23 1,22 0 0,-45-23-1,-68 23 17,-70 0-32,-45 46 15,0 22 1,-46 70 15,0 68-15,23 22-1,0-22 1,23 0 0,23-23-1,-23-23 1,0-45-1,-23-92 17,-46-115-17,69-91 1,-23 183 0</inkml:trace>
          <inkml:trace contextRef="#ctx0" brushRef="#br0" timeOffset="4020.6622">6258 7886 0,'-23'0'31,"-458"114"-31,390-68 0,45 0 32,69-23-32,137 45 31,92 1-16,0 0 1,-47 22 0,-113-22-1,-69 22 1,-69 1 0,-68-23-1,-69-46 1,-23 22-1,46-22 1,45-23 0,184-46-1,-69 46 1</inkml:trace>
        </inkml:traceGroup>
        <inkml:traceGroup>
          <inkml:annotationXML>
            <emma:emma xmlns:emma="http://www.w3.org/2003/04/emma" version="1.0">
              <emma:interpretation id="{5BCFF353-98D9-4BB7-A19A-FC2CFECDB84F}" emma:medium="tactile" emma:mode="ink">
                <msink:context xmlns:msink="http://schemas.microsoft.com/ink/2010/main" type="inkWord" rotatedBoundingBox="16590,9222 19072,9296 19027,10792 16545,10718">
                  <msink:destinationLink direction="with" ref="{6823A0D5-1B89-4CAB-8867-513763B521A1}"/>
                </msink:context>
              </emma:interpretation>
              <emma:one-of disjunction-type="recognition" id="oneOf1">
                <emma:interpretation id="interp5" emma:lang="it-IT" emma:confidence="0">
                  <emma:literal>TIS</emma:literal>
                </emma:interpretation>
                <emma:interpretation id="interp6" emma:lang="it-IT" emma:confidence="0">
                  <emma:literal>M)</emma:literal>
                </emma:interpretation>
                <emma:interpretation id="interp7" emma:lang="it-IT" emma:confidence="0">
                  <emma:literal>T)</emma:literal>
                </emma:interpretation>
                <emma:interpretation id="interp8" emma:lang="it-IT" emma:confidence="0">
                  <emma:literal>FIS</emma:literal>
                </emma:interpretation>
                <emma:interpretation id="interp9" emma:lang="it-IT" emma:confidence="0">
                  <emma:literal>tis</emma:literal>
                </emma:interpretation>
              </emma:one-of>
            </emma:emma>
          </inkml:annotationXML>
          <inkml:trace contextRef="#ctx0" brushRef="#br0" timeOffset="1293.995">10949 7749 0,'114'45'0,"-68"93"0,-23 91 16,0 45-1,0-22 1,22-23 0,1-69-1,0-46 1,0-45-1,-46-69 1,-46-46 0,0-137-1,-23-46 1,69 229 15</inkml:trace>
          <inkml:trace contextRef="#ctx0" brushRef="#br0" timeOffset="1814.5228">10972 7794 0,'160'-22'0,"-23"22"0,92 45 15,23 24 1,45-46 0,1 0-1,-24-46 1,-45 0 0,-46 23-1,-91 0 1,-47 23-1,1 46 1,-23 45 0,0 69-1,-23 23 17,0 0-17,23-46 1,0-23-1,0-45 1,-23-46 0,22-23-1,-22-23 1,0-23 0,46-115-1,-46 138 1</inkml:trace>
          <inkml:trace contextRef="#ctx0" brushRef="#br0" timeOffset="4863.468">12367 8229 0,'-45'0'0,"-93"23"16,-22 0-16,-23 0 0,23 0 16,68 23-1,92-1 17,69 1-17,114 46 1,69 22-1,-46 0 1,-69-22 0,-91-23-1,-92-24 1,-68 1 0,-46-46-1,-46-23 1,68-23-1,138-22 1,0 68 0</inkml:trace>
        </inkml:traceGroup>
        <inkml:traceGroup>
          <inkml:annotationXML>
            <emma:emma xmlns:emma="http://www.w3.org/2003/04/emma" version="1.0">
              <emma:interpretation id="{A089E450-FD5D-4247-8179-90939E510473}" emma:medium="tactile" emma:mode="ink">
                <msink:context xmlns:msink="http://schemas.microsoft.com/ink/2010/main" type="inkWord" rotatedBoundingBox="22884,9327 25742,9413 25694,11007 22836,10921"/>
              </emma:interpretation>
              <emma:one-of disjunction-type="recognition" id="oneOf2">
                <emma:interpretation id="interp10" emma:lang="it-IT" emma:confidence="0">
                  <emma:literal>ME,</emma:literal>
                </emma:interpretation>
                <emma:interpretation id="interp11" emma:lang="it-IT" emma:confidence="0">
                  <emma:literal>TE,</emma:literal>
                </emma:interpretation>
                <emma:interpretation id="interp12" emma:lang="it-IT" emma:confidence="0">
                  <emma:literal>ME.</emma:literal>
                </emma:interpretation>
                <emma:interpretation id="interp13" emma:lang="it-IT" emma:confidence="0">
                  <emma:literal>TE.</emma:literal>
                </emma:interpretation>
                <emma:interpretation id="interp14" emma:lang="it-IT" emma:confidence="0">
                  <emma:literal>is</emma:literal>
                </emma:interpretation>
              </emma:one-of>
            </emma:emma>
          </inkml:annotationXML>
          <inkml:trace contextRef="#ctx0" brushRef="#br0" timeOffset="3015.7407">17242 7909 0,'434'0'0,"-182"69"15,23-24 1,45 1 0,-23 0-1,1-46 1,-46-23 0,-69-46-1,-46 24 1,-45 22-1,-47 0 1,-45 23 15,0 68-15,0 70 0,0 45-16,23 23 31,23 23-16,0-24 1,-1 1 0,-22-45-1,23-47 1,-69-22 0,-45-115-1,68 23 1</inkml:trace>
          <inkml:trace contextRef="#ctx0" brushRef="#br0" timeOffset="2420.0148">17287 7955 0,'115'45'0,"-70"47"16,-22 91-16,-68 69 31,22-1-31,23-22 16,23-46 15,-1-45-16,1-70 1,-23-68 0,-23-23-1,-45-114 1,-1-69 0,69 206-1</inkml:trace>
          <inkml:trace contextRef="#ctx0" brushRef="#br0" timeOffset="6439.7004">18065 8435 0,'23'0'0,"-69"0"16,-45 0-16,-1-23 0,-22 46 16,22-23-16,47 23 0,45-23 15,45 46 1,93 45-1,22-22 1,-23 0 0,-22 22 15,-70-22-15,-67-23-1,-70-1 1,-45-22-1,-1-23 1,1 0 0,0 0-1,22 23 1,70 0 0,136-23-1,-91 0 1</inkml:trace>
          <inkml:trace contextRef="#ctx0" brushRef="#br0" timeOffset="5855.6936">18065 8367 0,'0'0'16</inkml:trace>
        </inkml:traceGroup>
      </inkml:traceGroup>
    </inkml:traceGroup>
    <inkml:traceGroup>
      <inkml:annotationXML>
        <emma:emma xmlns:emma="http://www.w3.org/2003/04/emma" version="1.0">
          <emma:interpretation id="{4CF5BE85-8AD8-4409-B0D5-6D0A0D2A0A58}" emma:medium="tactile" emma:mode="ink">
            <msink:context xmlns:msink="http://schemas.microsoft.com/ink/2010/main" type="paragraph" rotatedBoundingBox="11533,11059 25325,11472 25296,12457 11504,120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694DA96-ACCC-4E11-8922-F24D0B090BE4}" emma:medium="tactile" emma:mode="ink">
              <msink:context xmlns:msink="http://schemas.microsoft.com/ink/2010/main" type="line" rotatedBoundingBox="11533,11059 25325,11472 25296,12457 11504,12044"/>
            </emma:interpretation>
          </emma:emma>
        </inkml:annotationXML>
        <inkml:traceGroup>
          <inkml:annotationXML>
            <emma:emma xmlns:emma="http://www.w3.org/2003/04/emma" version="1.0">
              <emma:interpretation id="{CFBE70DD-FE01-4DF8-BE15-A45E67230F1D}" emma:medium="tactile" emma:mode="ink">
                <msink:context xmlns:msink="http://schemas.microsoft.com/ink/2010/main" type="inkWord" rotatedBoundingBox="19931,11816 22196,11884 22194,11938 19929,11870">
                  <msink:destinationLink direction="with" ref="{2565E058-0D2E-48B1-88AF-44F40699CD81}"/>
                  <msink:destinationLink direction="with" ref="{CCA2F563-99E0-49F4-8271-AC2162E17350}"/>
                  <msink:destinationLink direction="with" ref="{76FB7B6C-FDC6-4CB5-92BB-C45AC8CF7346}"/>
                  <msink:destinationLink direction="with" ref="{02A0DF42-3372-441E-BBD3-910B19631730}"/>
                  <msink:destinationLink direction="with" ref="{6823A0D5-1B89-4CAB-8867-513763B521A1}"/>
                  <msink:destinationLink direction="with" ref="{3B07AC54-2FCD-4509-9010-595E98624AAE}"/>
                </msink:context>
              </emma:interpretation>
              <emma:one-of disjunction-type="recognition" id="oneOf3">
                <emma:interpretation id="interp15" emma:lang="it-IT" emma:confidence="0">
                  <emma:literal>ai...</emma:literal>
                </emma:interpretation>
                <emma:interpretation id="interp16" emma:lang="it-IT" emma:confidence="0">
                  <emma:literal>...i...</emma:literal>
                </emma:interpretation>
                <emma:interpretation id="interp17" emma:lang="it-IT" emma:confidence="0">
                  <emma:literal>ari...</emma:literal>
                </emma:interpretation>
                <emma:interpretation id="interp18" emma:lang="it-IT" emma:confidence="0">
                  <emma:literal>avi...</emma:literal>
                </emma:interpretation>
                <emma:interpretation id="interp19" emma:lang="it-IT" emma:confidence="0">
                  <emma:literal>...ì...</emma:literal>
                </emma:interpretation>
              </emma:one-of>
            </emma:emma>
          </inkml:annotationXML>
          <inkml:trace contextRef="#ctx0" brushRef="#br0" timeOffset="10073.629">14290 10357 0,'45'0'16,"47"23"-16,22-23 0,-114 0 0</inkml:trace>
          <inkml:trace contextRef="#ctx0" brushRef="#br0" timeOffset="10216.2126">15251 10426 0,'274'0'0,"-91"-23"15,-183 23 1</inkml:trace>
          <inkml:trace contextRef="#ctx0" brushRef="#br0" timeOffset="10346.1004">16212 10403 0,'46'0'0,"68"23"0,69-23 16,-183 0-16</inkml:trace>
          <inkml:trace contextRef="#ctx0" brushRef="#br0" timeOffset="7991.5178">5937 9717 0,'0'23'16,"46"-1"-16,0 1 0,0-23 0,45-23 16,-22-22-16,22-1 0,-45 0 31,-23 23-16,-23 23 1,0 0 0,0 23-1,0 0 1,-23 0 0,23 0-1,23-23 1,-23 23-1,0-23 1,0 0 15,0 0-15,0 0 0,0 0-1,0 0 1,0 23-1,0 45 1,0 24 0,0-1-1,0 24 1,23-24 0,0-22-1,-23-1 16,23-22-15,-46-23 0,-23-23-1,-91-23 1,-1 23 0,1 0-1,46 0 1,68 0-1,23 0 1,23 0 0,137 0-1,69 23 1,-1-23 0,-22 23-1,-45 23 1,-70-69-1,-22-23 1,-69 46 0</inkml:trace>
          <inkml:trace contextRef="#ctx0" brushRef="#br0" timeOffset="8930.0304">11658 10563 0,'46'0'16,"23"0"-16,45-23 0,0 1 0,-22-24 31,-1 0-15,-45 0-1,-23 0 1,-23 46 0,0 0-1,0 0 1,23 69-1,0 23 1,23-1 0,-24-22-1,24-92 1,23-46 0,-69 69-1</inkml:trace>
          <inkml:trace contextRef="#ctx0" brushRef="#br0" timeOffset="9316.764">12253 9877 0,'0'0'0</inkml:trace>
          <inkml:trace contextRef="#ctx0" brushRef="#br0" timeOffset="9499.3882">8615 10197 0,'160'46'0,"-46"-69"0,-22-46 16,-92 69-1</inkml:trace>
          <inkml:trace contextRef="#ctx0" brushRef="#br0" timeOffset="9683.9655">9553 10357 0,'46'0'0,"45"23"15,-22-69-15,22-45 0,-91 91 0</inkml:trace>
        </inkml:traceGroup>
        <inkml:traceGroup>
          <inkml:annotationXML>
            <emma:emma xmlns:emma="http://www.w3.org/2003/04/emma" version="1.0">
              <emma:interpretation id="{07B01683-1520-40A9-9D4C-F2ADC0CC00AC}" emma:medium="tactile" emma:mode="ink">
                <msink:context xmlns:msink="http://schemas.microsoft.com/ink/2010/main" type="inkWord" rotatedBoundingBox="24022,11433 25325,11472 25296,12457 23992,12418"/>
              </emma:interpretation>
              <emma:one-of disjunction-type="recognition" id="oneOf4">
                <emma:interpretation id="interp20" emma:lang="it-IT" emma:confidence="0">
                  <emma:literal>w</emma:literal>
                </emma:interpretation>
                <emma:interpretation id="interp21" emma:lang="it-IT" emma:confidence="0">
                  <emma:literal>W</emma:literal>
                </emma:interpretation>
                <emma:interpretation id="interp22" emma:lang="it-IT" emma:confidence="0">
                  <emma:literal>v</emma:literal>
                </emma:interpretation>
                <emma:interpretation id="interp23" emma:lang="it-IT" emma:confidence="0">
                  <emma:literal>N</emma:literal>
                </emma:interpretation>
                <emma:interpretation id="interp24" emma:lang="it-IT" emma:confidence="0">
                  <emma:literal>n</emma:literal>
                </emma:interpretation>
              </emma:one-of>
            </emma:emma>
          </inkml:annotationXML>
          <inkml:trace contextRef="#ctx0" brushRef="#br0" timeOffset="11255.3149">18454 10083 0,'0'68'0,"-23"47"0,-22 45 16,22-23-1,23-45 1,0-46 0,0-24-1,23-22 1,-23 0-1,45-114 1,-22-23 0,23-1-1,-23 47 1,23 22 0,-23 46-1,0 1 1,-23 44-1,68 70 1,24 91 15,22 23-15,23-46 0,1-45-1,22-47 1,-46-114-1,-22 1 1,22-70 0,-91-68-1,-23 0 1,-69 23 0,1 23-1,-1 45 1,1 69 15,22 46-31,92 23 16,-46-46-1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0:04.2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1E2BAF-07DA-47E7-8945-03B64B5A0D75}" emma:medium="tactile" emma:mode="ink">
          <msink:context xmlns:msink="http://schemas.microsoft.com/ink/2010/main" type="writingRegion" rotatedBoundingBox="19519,961 32841,1331 32682,7049 19360,6679"/>
        </emma:interpretation>
      </emma:emma>
    </inkml:annotationXML>
    <inkml:traceGroup>
      <inkml:annotationXML>
        <emma:emma xmlns:emma="http://www.w3.org/2003/04/emma" version="1.0">
          <emma:interpretation id="{57C5FD59-5B16-4501-97E0-C13A2E023E09}" emma:medium="tactile" emma:mode="ink">
            <msink:context xmlns:msink="http://schemas.microsoft.com/ink/2010/main" type="paragraph" rotatedBoundingBox="19519,961 32841,1331 32808,2496 19486,21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EDE863C-95E4-47E1-A883-2DE72506D0E6}" emma:medium="tactile" emma:mode="ink">
              <msink:context xmlns:msink="http://schemas.microsoft.com/ink/2010/main" type="line" rotatedBoundingBox="19519,960 32841,1331 32808,2496 19486,2126">
                <msink:destinationLink direction="with" ref="{880D299C-C98B-4024-BCD8-A9580AFD32C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0E58035-991C-4BE5-8928-7A2D4BABC08A}" emma:medium="tactile" emma:mode="ink">
                <msink:context xmlns:msink="http://schemas.microsoft.com/ink/2010/main" type="inkWord" rotatedBoundingBox="19519,961 25866,1137 25834,2302 19486,2126"/>
              </emma:interpretation>
              <emma:one-of disjunction-type="recognition" id="oneOf0">
                <emma:interpretation id="interp0" emma:lang="it-IT" emma:confidence="0">
                  <emma:literal>HENDER</emma:literal>
                </emma:interpretation>
                <emma:interpretation id="interp1" emma:lang="it-IT" emma:confidence="0">
                  <emma:literal>MENO ER</emma:literal>
                </emma:interpretation>
                <emma:interpretation id="interp2" emma:lang="it-IT" emma:confidence="0">
                  <emma:literal>HEAD ER</emma:literal>
                </emma:interpretation>
                <emma:interpretation id="interp3" emma:lang="it-IT" emma:confidence="0">
                  <emma:literal>MENDER</emma:literal>
                </emma:interpretation>
                <emma:interpretation id="interp4" emma:lang="it-IT" emma:confidence="0">
                  <emma:literal>MEDI ER</emma:literal>
                </emma:interpretation>
              </emma:one-of>
            </emma:emma>
          </inkml:annotationXML>
          <inkml:trace contextRef="#ctx0" brushRef="#br0">-1533-12016 0,'46'46'0,"-24"91"0,1 92 16,-23-23-1,-23 0 1,1-46 0,-1-69-1,23-45 1,0-46 0,0-23-1,-23-91 1,46-46 15,0 22-15,-23 47-1,22 68 1,-22 23 0,46 0-1,69 69 1,22-1-1,23-45 1,-68-46 0,-1-22-1,-22-47 1,-23-45 0,-46-23-1,22 45 1,-44 47-1,22 45 1,0 23 0,0 45 15,-23 138-15,23 23-1,0 0 1,0-45-1,0-1 1,23-69 0,-1-22-1,-22-69 1,-22-69 0,44-137-1,-22 206 1</inkml:trace>
          <inkml:trace contextRef="#ctx0" brushRef="#br0" timeOffset="372.0846">-114-11879 0,'22'92'16,"-22"68"-16,-45 46 0,-1 0 16,69-92-1,23-45 1,45 0 0,46-47-1,24-22 1,-1-22 15,-69 22-15,-68-23-1,-46 23 1,-45-69 0,-93-22-1,161 91 1</inkml:trace>
          <inkml:trace contextRef="#ctx0" brushRef="#br0" timeOffset="627.9538">-160-11352 0,'114'-23'0,"46"23"16,1 0-16,-93-23 16,-45 23-1,-69-23 1,-114-46 0,-23 1-1,183 68 1</inkml:trace>
          <inkml:trace contextRef="#ctx0" brushRef="#br0" timeOffset="1456.1106">-275-11673 0,'183'-23'16,"69"0"-16,0 23 0,-69-22 31,-114 22-15,-1-23-1,-45-46 1,0 0 0,46 24-1,22 45 1,24 68-1,-115-68 1,22 23 0,1 69-1,-23 45 1,-91 46 0,-1 46-1,1-69 1,45-91-1,46-69 17,0 0-32,0-23 15,91-137 17,-22-46-17,23 46 1,-24 45-1,-22 46 1,-23 69 0,0 0-1,45 92 1,1 68 0,0 23-1,22-23 1,1 1 31,-69-116-47,-23-22 15,-23-23 1,-114 0 0,-69-46-1,23 46 1,45-22-1,70 44 1,90-44 0,139-70-1,-161 92 1</inkml:trace>
          <inkml:trace contextRef="#ctx0" brushRef="#br0" timeOffset="2084.0643">2151-11604 0,'0'23'15,"46"68"-15,-23 92 0,-46 0 0,23-68 16,23-47 0,-23-68 15,0 0-15,-92-160-1,-22-46 1,-1 46 31,92 69-47,23 68 15,23 0 1,0 0 0,114 23-1,92 46 1,23 22-1,-69 24 1,-69-1 0,-68 1-1,-114 22 1,-93 1 0,-90-1-1,22-45 1,69-23-1,68-23 1,92-46 0,114-138 15,-114 161-31</inkml:trace>
          <inkml:trace contextRef="#ctx0" brushRef="#br0" timeOffset="2420.9914">3204-11558 0,'0'23'0,"0"45"0,-46 92 0,0-22 16,46-24-1,46-45 1,22-46 0,93 22-1,45-45 1,-23 0 15,-92 0-15,-137-23-1,-137-68 1,183 91 0</inkml:trace>
          <inkml:trace contextRef="#ctx0" brushRef="#br0" timeOffset="2824.3272">2952-11535 0,'137'-69'16,"69"46"-16,0 23 0,-69 23 15,-68-23 1,-69-46 15,0 46-15</inkml:trace>
          <inkml:trace contextRef="#ctx0" brushRef="#br0" timeOffset="2637.7965">2998-11215 0,'274'-23'0,"-68"46"16,-46 0-1,-91-23 1,-92-46 0,-68-46 15,91 92-16</inkml:trace>
          <inkml:trace contextRef="#ctx0" brushRef="#br0" timeOffset="3507.9472">4187-11696 0,'23'46'0,"23"91"0,-46 46 15,-46 1 1,23-70 15,23-68-31,0-46 32,0 0-32,-45-69 31,22-68-16,46-23 1,45 45 0,24 24-1,45 22 1,23 46 0,-22 69-1,-70 23 1,-68-24-1,-91 47 1,-69-1 0,-1-22 15,70 0-15,68-24-16,69 1 31,68 0-31,46-23 15,-45 0 1,-47 0 0,-68-23-1,0 0 17,-68-46-17,45-46 1,23 92-1</inkml:trace>
        </inkml:traceGroup>
        <inkml:traceGroup>
          <inkml:annotationXML>
            <emma:emma xmlns:emma="http://www.w3.org/2003/04/emma" version="1.0">
              <emma:interpretation id="{43849259-0FD8-4D54-A37E-25B376EA775F}" emma:medium="tactile" emma:mode="ink">
                <msink:context xmlns:msink="http://schemas.microsoft.com/ink/2010/main" type="inkWord" rotatedBoundingBox="26866,1319 32836,1485 32813,2342 26842,2176"/>
              </emma:interpretation>
              <emma:one-of disjunction-type="recognition" id="oneOf1">
                <emma:interpretation id="interp5" emma:lang="it-IT" emma:confidence="0">
                  <emma:literal>TRACCIA</emma:literal>
                </emma:interpretation>
                <emma:interpretation id="interp6" emma:lang="it-IT" emma:confidence="0">
                  <emma:literal>RAGGI A</emma:literal>
                </emma:interpretation>
                <emma:interpretation id="interp7" emma:lang="it-IT" emma:confidence="0">
                  <emma:literal>TRDca A</emma:literal>
                </emma:interpretation>
                <emma:interpretation id="interp8" emma:lang="it-IT" emma:confidence="0">
                  <emma:literal>BRACCIA</emma:literal>
                </emma:interpretation>
                <emma:interpretation id="interp9" emma:lang="it-IT" emma:confidence="0">
                  <emma:literal>TRACCI A</emma:literal>
                </emma:interpretation>
              </emma:one-of>
            </emma:emma>
          </inkml:annotationXML>
          <inkml:trace contextRef="#ctx0" brushRef="#br0" timeOffset="3883.9382">6499-11627 0,'23'46'0,"-23"91"0,-23 115 15,-23-69 1,46-92 0,0-22 15,0-46-15,-23-69-16,-46-114 46,69 160-46</inkml:trace>
          <inkml:trace contextRef="#ctx0" brushRef="#br0" timeOffset="4692.563">5812-11581 0,'92'-23'0,"91"23"0,68 0 15,-22 23 1,-46-23 0,-68-23-1,-69 23 1,-46-23 0,0 23-1,-23 46 16,0 22-15,-23 70-16,69 22 16,-23 0-1,0-46 1,23-45 0,-23-46 15,-23-23-16,23-23 1,-69-137 0,46 23-1,69-24 1,0 70 0,68 22-1,-22 24 1,91 22-1,0 46 1,-114 45 0,-115 47-1,0-47 1,-68 1 0,-47-23-1,47-1 1,45 1 15,69-23-15,69 23-1,45 0 1,1 45 0,-24-45-1,-45 0 1,-46-23-1,0-46 1,46-160 15,-46 183-31</inkml:trace>
          <inkml:trace contextRef="#ctx0" brushRef="#br0" timeOffset="5292.1954">7872-11535 0,'23'91'0,"-69"46"16,-23 1-16,-45 22 15,68-92 1,46-45-1,0-23 1,23-23 0,45-137-1,-45-46 17,23 92-17,-23 68 1,0 0-1,0 46 1,45 23 15,70 92-31,-1 22 16,-23 0 0,-68-22-1,-46-70 1,-23-22-1,-68 0 1,-47-46 0,-22 0-1,23 1 1,23 67 0,91-45-1,183-45 16,23-47-15,-183 92 0</inkml:trace>
          <inkml:trace contextRef="#ctx0" brushRef="#br0" timeOffset="5681.8588">9084-11444 0,'-68'-23'0,"-92"23"0,-1 46 16,24 23-1,68 22 1,24 1-1,68 22 1,68 23 15,69-45-15,-22-69 0,-24-69-1,0-68 1,1-24-1,22 1 32,-137 137-47</inkml:trace>
          <inkml:trace contextRef="#ctx0" brushRef="#br0" timeOffset="6256.0996">9771-11490 0,'0'-23'0,"-23"1"16,-114 44-16,22 47 0,1 0 0,45 45 16,46-22-1,46-1 1,69 1-1,-1-24 1,47-45 0,22-23-1,0-68 17,-68-24-17,-1-45 1,1-1-1,-47 24 1,-68 91 0,23 23 15,0 0-31,-22 69 16,-1 68-1,23 23 1,45 0-1,-22-22 1,0-47 0,0-68-1,-23-23 1,92-91 0,-24-92-1,-68 183 1</inkml:trace>
          <inkml:trace contextRef="#ctx0" brushRef="#br0" timeOffset="6855.732">11007-11467 0,'22'69'0,"-22"45"0,-68 46 15,-1-22 1,1-24 0,45-68-1,23-23 32,23-23-47,-1-46 0,47-68 31,0-92-15,-1 91 0,-22 47-1,-23 45 1,23 46 0,22 68-1,47 46 1,-1 24-1,24-24 1,-47-23 0,-22-68-1,-92-23 1,-46-46 0,-114-23-1,-23-22 1,0 45-1,92 23 17,68 23-17,46-23 1,137 23 0,-137-23-1</inkml:trace>
        </inkml:traceGroup>
      </inkml:traceGroup>
    </inkml:traceGroup>
    <inkml:traceGroup>
      <inkml:annotationXML>
        <emma:emma xmlns:emma="http://www.w3.org/2003/04/emma" version="1.0">
          <emma:interpretation id="{77B31CC3-33A6-4476-8E96-0C9490C35CC9}" emma:medium="tactile" emma:mode="ink">
            <msink:context xmlns:msink="http://schemas.microsoft.com/ink/2010/main" type="paragraph" rotatedBoundingBox="20625,2528 23332,2633 23295,3605 20587,349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DA6BF0F-F333-435C-826F-F4133C42EFF7}" emma:medium="tactile" emma:mode="ink">
              <msink:context xmlns:msink="http://schemas.microsoft.com/ink/2010/main" type="line" rotatedBoundingBox="20625,2528 23332,2633 23295,3605 20587,3499">
                <msink:destinationLink direction="with" ref="{880D299C-C98B-4024-BCD8-A9580AFD32C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33BEAC0-87C1-4698-869A-012E5581F475}" emma:medium="tactile" emma:mode="ink">
                <msink:context xmlns:msink="http://schemas.microsoft.com/ink/2010/main" type="inkWord" rotatedBoundingBox="20625,2528 23332,2633 23295,3605 20587,3499"/>
              </emma:interpretation>
              <emma:one-of disjunction-type="recognition" id="oneOf2">
                <emma:interpretation id="interp10" emma:lang="it-IT" emma:confidence="0">
                  <emma:literal>INTRO</emma:literal>
                </emma:interpretation>
                <emma:interpretation id="interp11" emma:lang="it-IT" emma:confidence="0">
                  <emma:literal>IN Tiro</emma:literal>
                </emma:interpretation>
                <emma:interpretation id="interp12" emma:lang="it-IT" emma:confidence="0">
                  <emma:literal>IN tiro</emma:literal>
                </emma:interpretation>
                <emma:interpretation id="interp13" emma:lang="it-IT" emma:confidence="0">
                  <emma:literal>INDRO</emma:literal>
                </emma:interpretation>
                <emma:interpretation id="interp14" emma:lang="it-IT" emma:confidence="0">
                  <emma:literal>IN Mio</emma:literal>
                </emma:interpretation>
              </emma:one-of>
            </emma:emma>
          </inkml:annotationXML>
          <inkml:trace contextRef="#ctx0" brushRef="#br0" timeOffset="-23657.1584">-412-10391 0,'0'0'16,"23"23"-16,-23 68 0,-23 23 0,23 47 16,0-1-16,0-23 15,0-45 1,-23-1 0,23-68 15,0 0-16,0-23 1,0-23 0,-23-114-1,69-23 1,-46 160 0</inkml:trace>
          <inkml:trace contextRef="#ctx0" brushRef="#br0" timeOffset="-23004.7896">-137-10346 0,'0'23'15,"0"92"-15,-23 68 0,0 0 16,0-69-1,23-45 1,0-46 15,0-23-15,0-23 0,23-92-1,-23-22 1,46 23-1,-23 22 1,-23 46 0,0 24-1,22 44 1,1 47 0,23 46-1,23 22 1,-1-46-1,1-22 1,-23-46 0,-23-23-1,0-69 17,-1-45 14,1-23-46,-23 22 0,0 1 16,-23 45 0,23 46-1,-68 46 1,22 0 0,69-23-1,-23 0 1</inkml:trace>
          <inkml:trace contextRef="#ctx0" brushRef="#br0" timeOffset="-21516.4512">526-10300 0,'46'46'0,"-23"68"16,0 47-16,-23-1 16,23-23-1,0-68 1,-23-24 0,0-45-1,0 0 1,-46-91 15,-46-92-15,24 0-1,-24 23 1,1 45 0,45 115-1,23-46 1,23 24-1,23 22 1,91-23 0,69 46-1,23-23 1,-46 0 0,-45-23-1,-69 23 1,-46 0-1,-23 0 1,23 23 0,-46 45 15,23 24-31,0 45 31,46 0-15,-23-22-1,0-24 1,-23-45 0,23-46-1,0 0 1,0-46 0,23-91-1,0-69 16,68 46-15,-22 91 0,-23 23-1,0 46 1,-1 46 0,-45 69-1,-45-1 1,-47 0-1,23-45 1,1 0 15,22-46-15,69-1 0,-23-22-1,69-22 1,-1 22-1,1 22 1,-23 1 0,-24 0-1,1 23 1,23-23 0,0 0-1,0-23 1,22 0-1,1-23 1,-23 23 0,-46 0-1,45 0 1,-22 23 0,46 0-1,23-23 1,45 0 15,-23-46-15,-22-23-1,-24-22 1,-45-24 0,-91 1-1,-47 22 1,-22 47-1,-23 45 1,22 68 0,24 47-1,68 22 1,69 23 0,-23-160-1</inkml:trace>
        </inkml:traceGroup>
      </inkml:traceGroup>
    </inkml:traceGroup>
    <inkml:traceGroup>
      <inkml:annotationXML>
        <emma:emma xmlns:emma="http://www.w3.org/2003/04/emma" version="1.0">
          <emma:interpretation id="{BC975A5C-77B7-4794-9EE0-F45F80D92153}" emma:medium="tactile" emma:mode="ink">
            <msink:context xmlns:msink="http://schemas.microsoft.com/ink/2010/main" type="paragraph" rotatedBoundingBox="20001,5435 22916,5773 22779,6954 19864,66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45F806-47B7-468A-AEDA-432A5A10D421}" emma:medium="tactile" emma:mode="ink">
              <msink:context xmlns:msink="http://schemas.microsoft.com/ink/2010/main" type="line" rotatedBoundingBox="20001,5435 22916,5773 22779,6954 19864,6615">
                <msink:destinationLink direction="with" ref="{9B71C2F6-0B64-4997-A6DD-DDC3657C647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1F54D16-B274-4C99-8C8D-494894BF7D59}" emma:medium="tactile" emma:mode="ink">
                <msink:context xmlns:msink="http://schemas.microsoft.com/ink/2010/main" type="inkWord" rotatedBoundingBox="20001,5435 22916,5773 22779,6954 19864,6615"/>
              </emma:interpretation>
              <emma:one-of disjunction-type="recognition" id="oneOf3">
                <emma:interpretation id="interp15" emma:lang="it-IT" emma:confidence="0">
                  <emma:literal>TRACCIA</emma:literal>
                </emma:interpretation>
                <emma:interpretation id="interp16" emma:lang="it-IT" emma:confidence="0">
                  <emma:literal>TRA</emma:literal>
                </emma:interpretation>
                <emma:interpretation id="interp17" emma:lang="it-IT" emma:confidence="0">
                  <emma:literal>TRAONA</emma:literal>
                </emma:interpretation>
                <emma:interpretation id="interp18" emma:lang="it-IT" emma:confidence="0">
                  <emma:literal>TRANA</emma:literal>
                </emma:interpretation>
                <emma:interpretation id="interp19" emma:lang="it-IT" emma:confidence="0">
                  <emma:literal>TRAEVA</emma:literal>
                </emma:interpretation>
              </emma:one-of>
            </emma:emma>
          </inkml:annotationXML>
          <inkml:trace contextRef="#ctx0" brushRef="#br0" timeOffset="-19871.8568">-1076-7325 0,'183'-69'0,"-22"69"0,45 0 15,0 0 1,-23 0-1,-69 0 1,-68-23 0,-46 23 15,-23 0-31,-91 23 16,-1-46-1,115 23 1</inkml:trace>
          <inkml:trace contextRef="#ctx0" brushRef="#br0" timeOffset="-20163.8602">-641-7188 0,'46'-46'0,"-46"69"0,0 46 16,-23 45-16,23 24 0,-23-1 16,23-23-1,0 1 1,23-1 0,-23-45-1,0-23 1,0-46 15,0 0-31,-69-160 16,-22-24-1,91 184 17</inkml:trace>
          <inkml:trace contextRef="#ctx0" brushRef="#br0" timeOffset="-19109.1321">-366-6913 0,'46'114'0,"-1"1"0,-45 22 16,0-23 0,-23-22 15,1-69-31,22-23 16,0 0-1,0-69 1,22-91-1,1 23 1,69-23 0,-23 45-1,22 24 17,1 68-17,-70 23 1,24 45-1,-46 47 1,-46 22 0,-22 1-1,-24-24 1,1-45 0,45 0-1,23-46 1,23 0-1,23 0 1,46 0 0,22 23-1,-22 0 1,-23 45 0,-1-22-1,-22 23 1,-23-46 15,23-1-15,0-44-1,0-116 1,-23 138 0</inkml:trace>
          <inkml:trace contextRef="#ctx0" brushRef="#br0" timeOffset="-18435.2782">389-6982 0,'0'92'0,"-23"22"0,-46 46 16,1-22-16,22-24 31,46-68-15,-23-23-1,46-46 1,-23 0 0,46-137-1,-23 0 1,22 22 0,-22 24-1,0 45 1,-23 46-1,0 23 1,23 69 0,0 45-1,23 47 17,-1-1-32,-22-46 31,23-45-31,-46-23 31,-23-24-15,-23-44-1,-45-1 17,-46 0-17,68 23 1,46-23-1,69-23 1,-46 46 0</inkml:trace>
          <inkml:trace contextRef="#ctx0" brushRef="#br0" timeOffset="-16810.2158">1053-7028 0,'22'-68'0,"-67"68"0,-47 46 0,1 22 15,-24 47-15,-22 113 0,114-67 16,23-47 0,69-45-1,-1-24 1,70-22-1,-1-137 1,-46 22 0,-22-45-1,-23-23 17,-46 23-17,0 68 1,-23 46-1,23 23 1,0 0 0,0 0-1,23 0 1,23 23 0,-1-23-1,-22 0 1,-23 0-1,-23 23 1,-68 0 0,-1 45 15,1 47-15,22-24-16,46 24 15,23-24 1,46-22 15,46-23-15,-24-46-1,24-23 1,-24-69 0,1-68-1,-46 0 1,-23 46-1,0 68 1,0 0 0,0 46-1,0 23 17,-23 68-32,23 47 15,0-1 1,23 0-1,-23-45 1,0-46 0,0-24 15,0-44-31,0-70 31,0-45-15,46-23-1,-1 22 1,-22 47 0,0 68-1,-23 0 1,0 23 0,23 46-1,-46 68 1,0 23-1,-22 24 1,22-47 0,0-45-1,23-46 1,0-23 0,-23-69-1,23-45 1,23-47-1,0 47 17,0 22-32,-1 47 31,1 22-15,-23 46-1,69 45 1,0 70-1,-24-1 1,1-23 0,-23-45-1,0-46 1,-46-23 0,-46-23-1,-68-46 1,-46 24-1,23 45 1,68 22 0,92-22-1</inkml:trace>
        </inkml:traceGroup>
      </inkml:traceGroup>
    </inkml:traceGroup>
  </inkml:traceGroup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55.6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565E058-0D2E-48B1-88AF-44F40699CD81}" emma:medium="tactile" emma:mode="ink">
          <msink:context xmlns:msink="http://schemas.microsoft.com/ink/2010/main" type="inkDrawing" rotatedBoundingBox="4861,10643 7929,14974 7728,15116 4660,10785" semanticType="callout" shapeName="Other">
            <msink:sourceLink direction="with" ref="{19723E44-B3C8-4E43-863A-466CEA611DE9}"/>
            <msink:sourceLink direction="with" ref="{CFBE70DD-FE01-4DF8-BE15-A45E67230F1D}"/>
          </msink:context>
        </emma:interpretation>
      </emma:emma>
    </inkml:annotationXML>
    <inkml:trace contextRef="#ctx0" brushRef="#br0">0 0 0,'23'46'0,"0"-23"0,23 45 0,0 47 16,22-24-1,1 47 1,23 22-1,22 23 1,23 23 0,23 23-1,24-1 1,-1 24 0,23 23-1,-1-1 16,-21 1-31,-24-23 16,23 22 0,0-22-1,-23-23 1,-23-23 0,1-23 15,-24-23-16,-22-46 1,-24-45 0,-22-23-1,-23-46 1,0-92 0,0-68-1,-23 160 1</inkml:trace>
  </inkml:traceGroup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57.2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CA2F563-99E0-49F4-8271-AC2162E17350}" emma:medium="tactile" emma:mode="ink">
          <msink:context xmlns:msink="http://schemas.microsoft.com/ink/2010/main" type="inkDrawing" rotatedBoundingBox="4508,9556 13173,16073 12943,16378 4279,9862" semanticType="callout" shapeName="Other">
            <msink:sourceLink direction="with" ref="{CFBE70DD-FE01-4DF8-BE15-A45E67230F1D}"/>
            <msink:sourceLink direction="with" ref="{FE080C05-92F1-4BA8-A778-46F719E1B5C7}"/>
          </msink:context>
        </emma:interpretation>
      </emma:emma>
    </inkml:annotationXML>
    <inkml:trace contextRef="#ctx0" brushRef="#br0">0 0 0,'114'69'0,"46"23"0,46 45 15,23-23 1,23 24 0,22 22-1,1 0 1,23 46 0,22-23-1,23 46 1,0 0-1,1-1 1,22 24 0,23 23-1,0 22 1,23 1 0,0 45-1,-1-23 16,1 46-15,0 1 0,-23-24-1,23 0 1,-46 0 0,-23-68-1,-91-23 1,-46-46-1,-46-92 1,-22-22 0,-24-115-1,-22-92 1,-92 115 0</inkml:trace>
  </inkml:traceGroup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56.36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6FB7B6C-FDC6-4CB5-92BB-C45AC8CF7346}" emma:medium="tactile" emma:mode="ink">
          <msink:context xmlns:msink="http://schemas.microsoft.com/ink/2010/main" type="inkDrawing" rotatedBoundingBox="8627,14852 11468,10537 11648,10656 8807,14970" semanticType="callout" shapeName="Other">
            <msink:sourceLink direction="with" ref="{19723E44-B3C8-4E43-863A-466CEA611DE9}"/>
            <msink:sourceLink direction="with" ref="{CFBE70DD-FE01-4DF8-BE15-A45E67230F1D}"/>
          </msink:context>
        </emma:interpretation>
      </emma:emma>
    </inkml:annotationXML>
    <inkml:trace contextRef="#ctx0" brushRef="#br0">2867 0 0,'-91'115'0,"-47"68"0,-22 23 16,0 46 0,-23 22-1,0 47 1,-23 22 0,-23 46-1,-23-23 1,24 0-1,-1 0 1,0-45 0,46-24-1,23-68 1,45-69 0,69-68-1,1-70 1,22-22-1,23-137 1,46-92 0,-46 229-1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2:41.3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E080C05-92F1-4BA8-A778-46F719E1B5C7}" emma:medium="tactile" emma:mode="ink">
          <msink:context xmlns:msink="http://schemas.microsoft.com/ink/2010/main" type="inkDrawing" rotatedBoundingBox="3523,7560 5980,8658 5173,10465 2716,9366" semanticType="enclosure" shapeName="Other">
            <msink:destinationLink direction="with" ref="{CCA2F563-99E0-49F4-8271-AC2162E17350}"/>
            <msink:destinationLink direction="with" ref="{02A0DF42-3372-441E-BBD3-910B19631730}"/>
          </msink:context>
        </emma:interpretation>
      </emma:emma>
    </inkml:annotationXML>
    <inkml:trace contextRef="#ctx0" brushRef="#br0">38 168 0,'46'46'0,"23"68"0,-1 46 16,24 23 0,45 46-1,0-46 1,24 23-1,-1-23 1,0 0 0,-23-45-1,0-24 1,-68-45 0,-23-46-1,-23-23 1,-23 0 15,0 0-15,0-69-1,23-23 1,22-45 0,93-23-1,45-46 1,46 23-1,-23 23 1,0 0 0,-92 45-1,-23 1 1,-91-1 0,-68 24-1,-115-24 1,-92 24-1,-68-24 1,-46 70 0,-46-1-1,46 69 17,69 22-17,114-22 1,91 0-1,138-23 1,92-68 0,-115 68-1</inkml:trace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58.96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2A0DF42-3372-441E-BBD3-910B19631730}" emma:medium="tactile" emma:mode="ink">
          <msink:context xmlns:msink="http://schemas.microsoft.com/ink/2010/main" type="inkDrawing" rotatedBoundingBox="5309,9278 18584,15821 18285,16427 5011,9885" semanticType="callout" shapeName="Other">
            <msink:sourceLink direction="with" ref="{FE080C05-92F1-4BA8-A778-46F719E1B5C7}"/>
            <msink:sourceLink direction="with" ref="{CFBE70DD-FE01-4DF8-BE15-A45E67230F1D}"/>
          </msink:context>
        </emma:interpretation>
      </emma:emma>
    </inkml:annotationXML>
    <inkml:trace contextRef="#ctx0" brushRef="#br0">0 0 0,'69'23'0,"91"46"0,69-1 0,68 1 16,1 23-1,22-1 1,23 24 0,23 22-1,46 23 1,46 0-1,22 0 1,24 46 0,-1 0-1,24 23 1,22 0 0,0 23-1,23-1 1,0 47-1,0-1 1,0 1 0,23 45 15,-23-23-15,0 24-1,-45-1 1,-1 0-1,-68-45 1,-24-1 0,-45-45-1,-91-23 1,-92-92 0,-46-45-1,-68-70 1,-1-67-1,46-70 1,-137 115 0</inkml:trace>
  </inkml:traceGroup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57.93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823A0D5-1B89-4CAB-8867-513763B521A1}" emma:medium="tactile" emma:mode="ink">
          <msink:context xmlns:msink="http://schemas.microsoft.com/ink/2010/main" type="inkDrawing" rotatedBoundingBox="13226,15560 17708,10516 17857,10648 13375,15692" semanticType="callout" shapeName="Other">
            <msink:sourceLink direction="with" ref="{5BCFF353-98D9-4BB7-A19A-FC2CFECDB84F}"/>
            <msink:sourceLink direction="with" ref="{CFBE70DD-FE01-4DF8-BE15-A45E67230F1D}"/>
          </msink:context>
        </emma:interpretation>
      </emma:emma>
    </inkml:annotationXML>
    <inkml:trace contextRef="#ctx0" brushRef="#br0">4622 0 0,'-23'23'0,"-114"92"0,-46 45 0,-69 46 16,1 68-1,-47 24 1,1 22 0,-24 24-1,-45 45 1,0 45 0,0 1-1,23 23 1,22-46-1,47-23 1,22-69 0,46-91 15,-23-92-15,92-160-1,137 23 1</inkml:trace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59.52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B07AC54-2FCD-4509-9010-595E98624AAE}" emma:medium="tactile" emma:mode="ink">
          <msink:context xmlns:msink="http://schemas.microsoft.com/ink/2010/main" type="inkDrawing" rotatedBoundingBox="18600,16242 24206,10905 24330,11035 18723,16372" semanticType="callout" shapeName="Other">
            <msink:sourceLink direction="with" ref="{19723E44-B3C8-4E43-863A-466CEA611DE9}"/>
            <msink:sourceLink direction="with" ref="{CFBE70DD-FE01-4DF8-BE15-A45E67230F1D}"/>
          </msink:context>
        </emma:interpretation>
      </emma:emma>
    </inkml:annotationXML>
    <inkml:trace contextRef="#ctx0" brushRef="#br0">5652 0 0,'46'22'0,"-137"70"0,-115 45 16,-69 92-16,-68 46 15,-69 68 1,-23 23 0,23 69-1,-22 0 1,-24 68-1,-23 23 1,-22-22 0,-1-1-1,-22-45 17,-92-23-17,618-435-15</inkml:trace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3:35.2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630D0D-AB98-4BDB-ACD5-59F8ECABF930}" emma:medium="tactile" emma:mode="ink">
          <msink:context xmlns:msink="http://schemas.microsoft.com/ink/2010/main" type="inkDrawing" rotatedBoundingBox="343,5590 32975,5916 32973,6110 341,5785" shapeName="Other">
            <msink:destinationLink direction="with" ref="{4344A5B9-8843-4C09-83D7-DDA1184C04AC}"/>
            <msink:destinationLink direction="with" ref="{50E4B356-3C5A-4E2F-9DA4-4CECA22B84E8}"/>
            <msink:destinationLink direction="with" ref="{8F98274B-4245-402E-970B-17F187AC7246}"/>
            <msink:destinationLink direction="with" ref="{0036563C-92AA-46B0-910A-B0775227E737}"/>
            <msink:destinationLink direction="with" ref="{BA2BE2E1-26B0-49D2-9E97-CE5052BEB641}"/>
          </msink:context>
        </emma:interpretation>
      </emma:emma>
    </inkml:annotationXML>
    <inkml:trace contextRef="#ctx0" brushRef="#br0">0 46 0,'160'46'0,"23"-46"0,46 0 15,46-23 1,-1 23-1,24-69 1,22 69 0,23 0-1,46 23 1,23-23 0,0 0-1,23 0 1,0 0-1,45 23 1,-22-23 0,45 0-1,1 23 1,22 0 0,-23-1-1,47 1 16,22-23-15,0 23 0,46 0-1,-24 0 1,1 0 0,23 0-1,23 0 1,0-23-1,-1 0 1,24 0 0,-23 0-1,22 0 1,-22 0 0,23-23-1,-1 23 1,1 0-1,-23 0 1,-1-23 15,-22 23-31,0 0 32,0 0-17,23-46 1,-46 46-1,-1 23 1,-21-23 0,-24 0-1,0 23 1,-23 0 0,1 0-1,-24 0 1,-22-23-1,-24 22 1,1 1 15,-23-23-31,-1 23 32,-45 0-17,-22-23-15,-47 0 16,-23-23-1,1 23 17,-46 0-17,22 0 1,-22 0 0,-23 0-1,0-46 1,-24 46-1,-21 23 1,-1-23 0,-46 0 15,0 0-31,0 0 16,-22 0-1,-1 23 1,1-23-1,-24 0 1,-22 23 0,-69-23-1,-160-23 17,160 23-32</inkml:trace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3:44.57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344A5B9-8843-4C09-83D7-DDA1184C04AC}" emma:medium="tactile" emma:mode="ink">
          <msink:context xmlns:msink="http://schemas.microsoft.com/ink/2010/main" type="inkDrawing" rotatedBoundingBox="2807,3153 7700,4047 7437,5492 2543,4598" semanticType="callout" shapeName="Other">
            <msink:sourceLink direction="with" ref="{FD630D0D-AB98-4BDB-ACD5-59F8ECABF930}"/>
            <msink:sourceLink direction="with" ref="{6EF0D822-0A44-49AC-B4C5-15D5710A64A8}"/>
          </msink:context>
        </emma:interpretation>
      </emma:emma>
    </inkml:annotationXML>
    <inkml:trace contextRef="#ctx0" brushRef="#br0">0 0 0,'69'23'0,"-24"0"0,47 0 16,45 0-16,46-23 0,0 23 16,0-23-1,46 0 17,46 0-32,45 22 15,-22-22 1,22-22-1,0 22 17,1 0-17,-24 0-15,24 0 32,-24 0-17,-22 0 1,-69 0-1,-46 0 1,-69 0 0,-45 0-1,-46 0 1,0 0 0,0 0-1,0 0 1,-23 0 15,0 22-31,23 47 16,-23 23 15,23 22-31,23 46 31,0 0-31,0 23 16,23-22-1,-23-1 17,0-23-17,-1-45 1,-44-1 0,22-45-1,0-23 1,0-23-1,-23-69 1,23 69 0</inkml:trace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3:56.3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0E4B356-3C5A-4E2F-9DA4-4CECA22B84E8}" emma:medium="tactile" emma:mode="ink">
          <msink:context xmlns:msink="http://schemas.microsoft.com/ink/2010/main" type="inkDrawing" rotatedBoundingBox="16455,3591 18269,5048 17533,5964 15720,4507" semanticType="callout" shapeName="Other">
            <msink:sourceLink direction="with" ref="{FD630D0D-AB98-4BDB-ACD5-59F8ECABF930}"/>
          </msink:context>
        </emma:interpretation>
      </emma:emma>
    </inkml:annotationXML>
    <inkml:trace contextRef="#ctx0" brushRef="#br0">0 99 0,'115'-46'0,"45"-23"0,69 69 16,68 23-1,-22-23 1,-24 0-1,-45 23 1,-68-46 0,-70 23-1,-45 0 1,-23 0 0,-23 46-1,0 46 1,23 45-1,23 92 1,23 22 0,23-45-1,-24-23 1,-22-68 0,-23-24-1,-23 1 1,-91-115-1,114 23 17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4:35.0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675FBF-97F0-4CD5-8A24-7B2332A13C77}" emma:medium="tactile" emma:mode="ink">
          <msink:context xmlns:msink="http://schemas.microsoft.com/ink/2010/main" type="inkDrawing" rotatedBoundingBox="1399,5701 11439,5655 11461,10453 1421,10498" hotPoints="10964,5864 10868,10268 1473,10065 1568,5661" semanticType="enclosure" shapeName="Rectangle">
            <msink:sourceLink direction="with" ref="{229AA9CF-32E7-45BA-8B30-AFEB65B7B806}"/>
            <msink:sourceLink direction="with" ref="{76F8A8D2-C50B-4C78-9890-F601AC332504}"/>
            <msink:destinationLink direction="with" ref="{F7E994EE-5256-4706-85BD-241B66623571}"/>
          </msink:context>
        </emma:interpretation>
      </emma:emma>
    </inkml:annotationXML>
    <inkml:trace contextRef="#ctx0" brushRef="#br0">161 0 0,'22'45'16,"-44"138"-16,22-22 16,0 67-1,-23 47 1,23-23-1,0-1 1,0 24 0,0 45-1,-23 1 1,0-1 0,0 1-1,23-24 1,-23-22-1,23-92 1,-23-46 0,23-68-1,0-24 1,0-45 15,0 0-31,-23 0 31,23-68-15,0-1 0,0 69-16</inkml:trace>
    <inkml:trace contextRef="#ctx0" brushRef="#br0" timeOffset="1871.1656">710-23 0,'183'0'0,"69"0"15,45 23-15,69-23 16,46 22 15,23-22-31,68 0 31,46 23-15,24 0 0,21-23-1,47 0 1,0 0-1,-23-23 1,-46 23 0,-23 0-1,-46 0 1,-22 0 0,-69 23-1,-92 0 16,-68 23-15,-115-23 0,-114-23-1,-23 23 1,-46 22 0,-22 47-1,-1 22 1,46 47-1,0 90 17,0 24-32,23 45 31,0 69-15,23 23-1,0 23 1,23 0-1,-23-46 1,0-46 0,-23-68-1,0-70 1,0-67 0,0-92-1,0-1 1,-46-45-1,-23-91 1,69 91 0</inkml:trace>
    <inkml:trace contextRef="#ctx0" brushRef="#br0" timeOffset="789.0928">183 4370 0,'92'-23'0,"0"0"0,45 1 0,46 44 15,23-22 1,23 0 0,45 23-1,24-23 1,45 23 0,23-23-1,23-68 1,23 90-1,23-22 1,22 23 0,-22 0-1,0-23 1,23 23 0,22 0-1,-22 0 1,22 0-1,-22 23 17,-23-1-17,-69-22 1,0 23 0,-68 0-1,-70-23 1,-90-1-1,-70 1 1,-68-23 0,-114-23-1,-69-68 1,183 91 0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9:39.1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71C2F6-0B64-4997-A6DD-DDC3657C647C}" emma:medium="tactile" emma:mode="ink">
          <msink:context xmlns:msink="http://schemas.microsoft.com/ink/2010/main" type="inkDrawing" rotatedBoundingBox="18396,6777 21231,3144 24675,5831 21840,9464" hotPoints="23075,4702 22985,7947 19740,7856 19831,4612" semanticType="enclosure" shapeName="Square">
            <msink:sourceLink direction="with" ref="{8045F806-47B7-468A-AEDA-432A5A10D421}"/>
          </msink:context>
        </emma:interpretation>
      </emma:emma>
    </inkml:annotationXML>
    <inkml:trace contextRef="#ctx0" brushRef="#br0">-938-8263 0,'251'-92'0,"-22"69"15,115-22 1,22 22 15,0 0-15,0 0 0,-46 23-1,-22 0 1,-92 23-1,-69 0 1,-68 22 0,-47 24-1,-22 0 1,-22 22 0,-1 47-1,0 45 1,0 45-1,23 47 1,0 23 0,0 22-1,0 23 1,23 0 0,-23-22-1,-23-70 16,23-67-15,0-70 0,0-68-1,0-46 1,0 0 0,-23-23-1,-68-160 1,91 183-1</inkml:trace>
    <inkml:trace contextRef="#ctx0" brushRef="#br0" timeOffset="-797.882">-1098-8195 0,'0'46'16,"0"23"-16,-23 45 16,23 24-16,-23 22 0,0 46 15,0 45 1,23 24 15,0 0-15,23-1-1,-23 1 1,-46-1 0,0-22-1,23-69 1,1-46-1,22-68 1,0-46 0,22 0-1,-22 0 1,0-23 0,23 0-1,-23 0 1,0 0-1,0 0 1,23 0 0,-23 0-1,23 23 17,0-23-17,0 22 1,23 1-1,22 23 1,24-23 0,45 23-1,0-23 1,46-23 0,23 23-1,69-23 1,23 0-1,45 22 1,-23-22 0,-22 23-1,-70-23 1,-67 23 0,-47-23-1,-22-46 16,-70 46-15,-22 0 0,-45-22-1,-93-47 1,138 69 0</inkml:trace>
  </inkml:traceGroup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3:55.8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F98274B-4245-402E-970B-17F187AC7246}" emma:medium="tactile" emma:mode="ink">
          <msink:context xmlns:msink="http://schemas.microsoft.com/ink/2010/main" type="inkDrawing" rotatedBoundingBox="15920,5875 15965,4843 16132,4851 16087,5883" semanticType="callout" shapeName="Other">
            <msink:sourceLink direction="with" ref="{FD630D0D-AB98-4BDB-ACD5-59F8ECABF930}"/>
          </msink:context>
        </emma:interpretation>
      </emma:emma>
    </inkml:annotationXML>
    <inkml:trace contextRef="#ctx0" brushRef="#br0">172 0 0,'-183'366'0,"206"-114"15,-23-46 1,23-115 0,0-22-1,0-23 1,-1-92-1,-22-114 1,-22-23 0,22 183-1</inkml:trace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3:58.52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036563C-92AA-46B0-910A-B0775227E737}" emma:medium="tactile" emma:mode="ink">
          <msink:context xmlns:msink="http://schemas.microsoft.com/ink/2010/main" type="inkDrawing" rotatedBoundingBox="17676,4123 22951,4598 22868,5517 17593,5041" semanticType="callout" shapeName="Other">
            <msink:sourceLink direction="with" ref="{FD630D0D-AB98-4BDB-ACD5-59F8ECABF930}"/>
          </msink:context>
        </emma:interpretation>
      </emma:emma>
    </inkml:annotationXML>
    <inkml:trace contextRef="#ctx0" brushRef="#br0">0 98 0,'46'-46'0,"0"23"0,0 0 0,45 23 16,24 0-16,45 23 16,46 0-1,68 23 1,24-46 0,68 23-1,23 0 1,0-1-1,23 24 1,23-69 15,-46 46-31,-23-23 16,-23 0 0,-23 0 15,-91 0-16,-46 0 1,-68-23 0,-47 23-1,-45 0 1,-23 0 0,0 0-1,0 0 1,-23 0-1,23 0 1,-23 0 0,23 23-1,-22 0 17,-1 46-32,0 45 15,-23 23 1,46 1-1,0-1 1,23-23 0,23 1-1,-69-69 17,-92-92-17,115 46-15</inkml:trace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13.87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10ECCA8-A6A4-415E-BACC-9876F43CE640}" emma:medium="tactile" emma:mode="ink">
          <msink:context xmlns:msink="http://schemas.microsoft.com/ink/2010/main" type="inkDrawing" rotatedBoundingBox="2676,2242 9015,2229 9017,3500 2679,3512" semanticType="enclosure" shapeName="Other">
            <msink:sourceLink direction="with" ref="{94E33468-332A-4F68-A407-25E1FD6E99E5}"/>
            <msink:sourceLink direction="with" ref="{4652C95D-F29F-451B-9918-18B0E79CDC14}"/>
          </msink:context>
        </emma:interpretation>
      </emma:emma>
    </inkml:annotationXML>
    <inkml:trace contextRef="#ctx0" brushRef="#br0">0 23 0,'46'0'15,"22"0"-15,47 23 0,45 0 0,23-23 16,23 0-1,46 22 1,22-22 0,1 0-1,22 0 1,24 23 15,-47-23-15,24 0-1,-1 0 1,-22 0 0,0 0-1,-24 0 1,-45 23 0,23 0-1,-69 0 1,-22-23 15,-47 0-31,-68 0 16,-23-23-1,0 23 17,-46 0-17,-68-23-15,-1 23 16,24-23-1,22 23 1,23-45 15,1-24-15,45 69 0</inkml:trace>
    <inkml:trace contextRef="#ctx0" brushRef="#br0" timeOffset="-942.419">-229-1076 0,'46'0'0,"23"0"15,22 23-15,24-23 0,22 0 0,0 0 32,46 0-32,-23 23 15,46-23 16,46 23-15,0-23 0,0 0-1,-24 0 1,24 0 0,-23-23-1,23 23 1,-1 0-1,1 0 1,0 0 0,-46 23-1,0-46 1,-23 23 0,-23 0-1,-23 0 1,-45 0-1,-1 0 1,1 23 0,-1-23 15,-45 0-15,0 0-1,-23 0 1,-23 0-1,23 0 1,-1-23 0,1 46-1,0-23 1,0-23 0,0 23-1,-23 0 1,0 0 15,0 0-31,0 0 16,0 0-1,0 46 1,0-23 0,23 23-1,0-1 1,-23 24 15,23 23-15,0-1-1,-23 23 1,0 1 0,-23-1-1,23-22 1,0-1-1,-23-45 1,23 0 0,-23-23-1,23-23 1,0 23 0,0-46-1,-23-69 1,23 92-1</inkml:trace>
    <inkml:trace contextRef="#ctx0" brushRef="#br1" timeOffset="-4531.424">-1350-1076 0,'91'23'15,"47"0"-15,22 0 0,0-23 16,0 0 0,-45 0-1,-1-23 1,-22 46 15,-24-23-15,-45 0-1,-23 23 1,0-23 0,0 46-1,0-1 1,23 24 0,23 46-1,-23-1 1,0 0-1,45 24 1,-45-24 0,23 0-1,-23-45 1,0 0 0,0-23-1,-46-24 1,23-22-1,0 0 17,-23 0-17,-23 0 1,-23 0 0,-22 0-1,-46-22 1,-24 22-1,1 0 1,-23 0 0,0 0-1,46 0 1,45 22 0,46-22-1,24 0 1,22 23 15,114-68-15,-114 45-1</inkml:trace>
  </inkml:traceGroup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26.1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3FA1CF2-6988-4BC6-9AC7-AA073B6B98FA}" emma:medium="tactile" emma:mode="ink">
          <msink:context xmlns:msink="http://schemas.microsoft.com/ink/2010/main" type="inkDrawing" rotatedBoundingBox="2040,-384 9548,900 8955,4362 1447,3077" semanticType="enclosure" shapeName="Other">
            <msink:sourceLink direction="with" ref="{594CA61C-BF71-47AE-84D8-00C8C9F1FF50}"/>
            <msink:sourceLink direction="with" ref="{4652C95D-F29F-451B-9918-18B0E79CDC14}"/>
          </msink:context>
        </emma:interpretation>
      </emma:emma>
    </inkml:annotationXML>
    <inkml:trace contextRef="#ctx0" brushRef="#br0">1156 253 0,'-252'22'0,"115"24"0,-23 23 16,22 22-1,1 47 1,23-1 0,-1 46-1,47 0 1,22 0-1,46 46 1,46 0 0,22 0-1,24-23 1,22-23 0,24-23-1,45 23 1,45-46-1,47 0 1,68 1 0,1-47 15,45-22-15,0 0-1,45-24 1,24-22-1,-23 23 1,22-23 0,1 0-1,-23-23 1,22-23 0,-45-46-1,-23-22 1,-68-47-1,-70 1 1,-45-46 0,-68 0-1,-70-46 17,-91-23-32,-91 1 15,-46-47 16,-92 24-15,-45-1 0,-92 1-1,-46 22 1,-274-46 0,136 138-1,-21 69 1,-47 45-1,23 69 1,-23 68 0,23 69-1,115 69 17,183-46-17,320-183 1</inkml:trace>
  </inkml:traceGroup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36.95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477ED3A-3659-4372-891F-94D5ADBF37AC}" emma:medium="tactile" emma:mode="ink">
          <msink:context xmlns:msink="http://schemas.microsoft.com/ink/2010/main" type="inkDrawing" rotatedBoundingBox="699,2558 11868,5177 11138,8293 -31,5674" semanticType="enclosure" shapeName="Other">
            <msink:sourceLink direction="with" ref="{4652C95D-F29F-451B-9918-18B0E79CDC14}"/>
            <msink:sourceLink direction="with" ref="{4B9C92CF-F092-43B1-B08B-922CFB3BC4FC}"/>
          </msink:context>
        </emma:interpretation>
      </emma:emma>
    </inkml:annotationXML>
    <inkml:trace contextRef="#ctx0" brushRef="#br0">0 1186 0,'0'-23'0,"46"1"0,-1 22 15,47 0-15,45 22 0,0-22 0,69 23 16,23-23-1,23 23 1,45 0 0,-22-23-1,45 23 1,1-23 0,-1 23-1,23 0 1,-22 0-1,-1-23 17,0 23-17,-22-1 1,-46 1 0,-24 0-1,-67 0 1,-47-23-1,-45 0 1,-46 0 0,-23 0-1,-23 0 1,-46-23 0,23 0 15,-22 23-31,22-23 15,23-22 1,0-1 0,23 0-1,46-68 1,-23-1 0,45-22 15,-22-23-16,23 23 1,-46-24 0,-23 24-1,-23 23 1,-23 22 0,0 46-1,1 23 1,-24 46-1,23 23 1,46-46 0</inkml:trace>
    <inkml:trace contextRef="#ctx0" brushRef="#br0" timeOffset="-8217.1124">-4119-2338 0,'-298'-68'0,"70"136"16,-47 24-1,0 68 1,-22 46 0,68 46-1,23-23 1,92-23-1,68 22 1,92-22 0,68-23-1,92 0 1,69 0 0,68-45-1,69 22 1,68-114-1,24 45 1,-1-45 0,46 0 15,46-23-15,23 0-1,0-23 1,-69-46-1,-22 0 1,-70-45 0,-91-24-1,-68-22 1,-69-138 0,-207 69 15,-67-68-16,-138 22 1,-92-23 0,-68 1-1,-115 22 1,-68 23 0,-92 46-1,-91 46 1,-69 68-1,-138 138 1,-68 114 0,0 160-1,984-343 1</inkml:trace>
  </inkml:traceGroup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23.65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0E757FC-652A-4917-BD4F-649BA8AA5378}" emma:medium="tactile" emma:mode="ink">
          <msink:context xmlns:msink="http://schemas.microsoft.com/ink/2010/main" type="writingRegion" rotatedBoundingBox="3754,-170 7610,3298 3212,8186 -642,4717"/>
        </emma:interpretation>
      </emma:emma>
    </inkml:annotationXML>
    <inkml:traceGroup>
      <inkml:annotationXML>
        <emma:emma xmlns:emma="http://www.w3.org/2003/04/emma" version="1.0">
          <emma:interpretation id="{658AFEF5-B516-47CF-B599-4C4AF94CF85F}" emma:medium="tactile" emma:mode="ink">
            <msink:context xmlns:msink="http://schemas.microsoft.com/ink/2010/main" type="paragraph" rotatedBoundingBox="2817,691 7342,2905 6938,3732 2413,15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4CA61C-BF71-47AE-84D8-00C8C9F1FF50}" emma:medium="tactile" emma:mode="ink">
              <msink:context xmlns:msink="http://schemas.microsoft.com/ink/2010/main" type="line" rotatedBoundingBox="2817,691 7342,2905 6938,3732 2413,1518">
                <msink:destinationLink direction="with" ref="{33FA1CF2-6988-4BC6-9AC7-AA073B6B98F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4E33468-332A-4F68-A407-25E1FD6E99E5}" emma:medium="tactile" emma:mode="ink">
                <msink:context xmlns:msink="http://schemas.microsoft.com/ink/2010/main" type="inkWord" rotatedBoundingBox="5986,2272 7330,2930 6938,3732 5594,3074">
                  <msink:destinationLink direction="with" ref="{810ECCA8-A6A4-415E-BACC-9876F43CE640}"/>
                </msink:context>
              </emma:interpretation>
              <emma:one-of disjunction-type="recognition" id="oneOf0">
                <emma:interpretation id="interp0" emma:lang="it-IT" emma:confidence="0">
                  <emma:literal>sa</emma:literal>
                </emma:interpretation>
                <emma:interpretation id="interp1" emma:lang="it-IT" emma:confidence="0">
                  <emma:literal>serio</emma:literal>
                </emma:interpretation>
                <emma:interpretation id="interp2" emma:lang="it-IT" emma:confidence="0">
                  <emma:literal>sto</emma:literal>
                </emma:interpretation>
                <emma:interpretation id="interp3" emma:lang="it-IT" emma:confidence="0">
                  <emma:literal>so</emma:literal>
                </emma:interpretation>
                <emma:interpretation id="interp4" emma:lang="it-IT" emma:confidence="0">
                  <emma:literal>Sio</emma:literal>
                </emma:interpretation>
              </emma:one-of>
            </emma:emma>
          </inkml:annotationXML>
          <inkml:trace contextRef="#ctx0" brushRef="#br0">4533-1556 0,'23'0'0,"-23"69"0,0 22 0,0 24 16,0-24-1,-23 1 1,46-69 0,-23 0-1,0-23 1,0-23 15,-23-46-31,23-45 16,23-1-1,0 24 1,0-1 0,22 1-1,47 45 1,0 23-1,-1 23 1,1 23 0,-24 23 15,-45 22-15,-46-22-1,-45 23 1,-93 45-1,70-68 1,22-23 15,23 23-31,69-1 16,69-22 15,45 23-15,-22-23-1,-1 23 1,-45-46 0,-69 0-1,0 0 1,-23-46 0,-23-46-1,46 92 1</inkml:trace>
          <inkml:trace contextRef="#ctx0" brushRef="#br0" timeOffset="998.0852">5425-1350 0,'23'69'0,"-46"-1"0,23 24 15,0-23 1,0-47 0,0-22-1,0 0 1,0 0-1,0-22 1,23-47 0,-23 23-1,23 23 1,-23 0 0,0 23-1,23 0 16,23 69-31,0 0 16,45-1 0,1-45-1,-1-23 1,-22-23 15,-46-22-15,0-24-1,-46 0 1,0-22 0,-23 22-1,-23 23 1,47 23 0,22 1-1,0 22 1</inkml:trace>
          <inkml:trace contextRef="#ctx0" brushRef="#br1" timeOffset="-3409.3106">1924-3341 0,'0'-23'16,"-68"1"-16,-47 44 0,-22 24 0,23 23 16,22 0-1,46-1 1,23 1-1,69-23 17,114-1-32,69 1 15,0 0 1,-23 45 0,-183-68 15,-46 23-31,-91 0 31,-115-46-15,-23 0-1,0-23 1,252 23 0</inkml:trace>
        </inkml:traceGroup>
      </inkml:traceGroup>
    </inkml:traceGroup>
    <inkml:traceGroup>
      <inkml:annotationXML>
        <emma:emma xmlns:emma="http://www.w3.org/2003/04/emma" version="1.0">
          <emma:interpretation id="{08FD7364-F154-44EC-9EDA-6A6993CE9384}" emma:medium="tactile" emma:mode="ink">
            <msink:context xmlns:msink="http://schemas.microsoft.com/ink/2010/main" type="paragraph" rotatedBoundingBox="2756,2310 5930,5165 3212,8186 39,533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3A2AF3F-527D-4E40-8ED9-A12F3258B299}" emma:medium="tactile" emma:mode="ink">
              <msink:context xmlns:msink="http://schemas.microsoft.com/ink/2010/main" type="line" rotatedBoundingBox="2756,2310 5930,5165 5200,5977 2026,3122">
                <msink:destinationLink direction="with" ref="{27C33B31-8427-438D-94A0-EDC39041A9C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652C95D-F29F-451B-9918-18B0E79CDC14}" emma:medium="tactile" emma:mode="ink">
                <msink:context xmlns:msink="http://schemas.microsoft.com/ink/2010/main" type="inkWord" rotatedBoundingBox="4615,3982 5930,5165 5200,5977 3885,4794">
                  <msink:destinationLink direction="with" ref="{6477ED3A-3659-4372-891F-94D5ADBF37AC}"/>
                  <msink:destinationLink direction="with" ref="{33FA1CF2-6988-4BC6-9AC7-AA073B6B98FA}"/>
                  <msink:destinationLink direction="with" ref="{810ECCA8-A6A4-415E-BACC-9876F43CE640}"/>
                </msink:context>
              </emma:interpretation>
              <emma:one-of disjunction-type="recognition" id="oneOf1">
                <emma:interpretation id="interp5" emma:lang="it-IT" emma:confidence="0">
                  <emma:literal>"ra</emma:literal>
                </emma:interpretation>
                <emma:interpretation id="interp6" emma:lang="it-IT" emma:confidence="0">
                  <emma:literal>"ra)</emma:literal>
                </emma:interpretation>
                <emma:interpretation id="interp7" emma:lang="it-IT" emma:confidence="0">
                  <emma:literal>'tra</emma:literal>
                </emma:interpretation>
                <emma:interpretation id="interp8" emma:lang="it-IT" emma:confidence="0">
                  <emma:literal>'tri</emma:literal>
                </emma:interpretation>
                <emma:interpretation id="interp9" emma:lang="it-IT" emma:confidence="0">
                  <emma:literal>'ri</emma:literal>
                </emma:interpretation>
              </emma:one-of>
            </emma:emma>
          </inkml:annotationXML>
          <inkml:trace contextRef="#ctx0" brushRef="#br0" timeOffset="-38090.3298">3023 298 0,'0'23'0,"23"22"0,-23 70 0,0-1 16,-23 23-1,0-45 1,23-23-1,23-46 1,-23-23 0,0 0-1,-23-92 1,0-45 0,-23-1-1,23 47 1,23 22-1,-23 1 1,46-1 0,46 23-1,68 46 1,69 23 0,-23 46-1,-91-24 1,-46 1 15,-69-23-15,-46 46-1,-68-23 1,-1-24 0,47 24-1,68 0 1,46 0-1,68 22 1,24-22 0,-1 0-1,-22 0 1,-46-23 0,-46-23-1,-23-23 1,-46-69-1,69 92 1</inkml:trace>
          <inkml:trace contextRef="#ctx0" brushRef="#br0" timeOffset="-34977.9056">3641 961 0,'45'0'0,"1"-45"0,0 22 15,-23 0-15,0 0 0,-23 0 0,0 0 16,0 23-16,-23-23 16,23 23-1,0 0 1,0 0 0,0 0-1,0 0 1,0 0-1,0 0 1,0 0 0,0 0 15,0 0-31,0 0 31,0 0-15,0 0-1,0 0 1,0 0 0,0 0-1,0 0 1,0 0 0,0 0-1,0 0 1,0 0-1,0 0 1,0 0 0,0 0-1,0 0 1,0 0 0,0 0 15,0 0-31,0 0 15,0 0 1,0 0 15,0 0-15,0 0 0,0 0-1,0 0 1,0 0-1,0 0 1,0 0 0,0 0-1,0 0 1,0 0 0,0 0-1,0 0 1,0 0-1,0 0 1,0 0 0,0 0-1,0 0 1,0 0 0,0 23 15,0 0-16,-23 23 1,0 0 0,23-24-1,-23 1 1,0 23 0,23-23-1,-23 23 1,23-23-1,0-1 1,0-22 0,0 0-1,0 0 1,0-22 0,-23-24-1,23 0 1,0 0-1,0 23 1,0 1 15,23-1-15,-23 23 0,46 0-1,23 23 1,-1-1-1,1 47 1,0 23 0,22-24-1,1 1 1,22-46 0,-22-46-1,-24-46 1,-22 1-1,-46-47 1,-23 1 0,-22-1-1,-1 47 1,0 22 0,-23 23 15,46 23-16,23 0-15</inkml:trace>
          <inkml:trace contextRef="#ctx0" brushRef="#br1" timeOffset="-15197.8492">1398-1808 0,'23'46'0,"0"23"0,-23 45 0,0 1 16,0-1-1,23 23 1,0-45 0,-23-23-1,0-47 1,0 1 0,0 0-1,0-46 1,22-68-1,-22-46 1,0 137 0</inkml:trace>
        </inkml:traceGroup>
      </inkml:traceGroup>
      <inkml:traceGroup>
        <inkml:annotationXML>
          <emma:emma xmlns:emma="http://www.w3.org/2003/04/emma" version="1.0">
            <emma:interpretation id="{4B9C92CF-F092-43B1-B08B-922CFB3BC4FC}" emma:medium="tactile" emma:mode="ink">
              <msink:context xmlns:msink="http://schemas.microsoft.com/ink/2010/main" type="line" rotatedBoundingBox="3089,3955 2638,6799 866,6518 1317,3674">
                <msink:destinationLink direction="with" ref="{6477ED3A-3659-4372-891F-94D5ADBF37A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EF0D822-0A44-49AC-B4C5-15D5710A64A8}" emma:medium="tactile" emma:mode="ink">
                <msink:context xmlns:msink="http://schemas.microsoft.com/ink/2010/main" type="inkWord" rotatedBoundingBox="3089,3955 2638,6799 866,6518 1317,3674">
                  <msink:destinationLink direction="with" ref="{4344A5B9-8843-4C09-83D7-DDA1184C04AC}"/>
                </msink:context>
              </emma:interpretation>
              <emma:one-of disjunction-type="recognition" id="oneOf2">
                <emma:interpretation id="interp10" emma:lang="it-IT" emma:confidence="0">
                  <emma:literal>!</emma:literal>
                </emma:interpretation>
                <emma:interpretation id="interp11" emma:lang="it-IT" emma:confidence="0">
                  <emma:literal>%</emma:literal>
                </emma:interpretation>
                <emma:interpretation id="interp12" emma:lang="it-IT" emma:confidence="0">
                  <emma:literal>?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@</emma:literal>
                </emma:interpretation>
              </emma:one-of>
            </emma:emma>
          </inkml:annotationXML>
          <inkml:trace contextRef="#ctx0" brushRef="#br1" timeOffset="-43168.6498">48 0 0,'23'92'0,"-46"68"15,0 0-15,0 23 16,23-46 0,23-22-1,-23-24 17,23-45-17,0 0 1,-23-92-1,-23-68 1,23-69 0,-46 0-1,46 183 1</inkml:trace>
          <inkml:trace contextRef="#ctx0" brushRef="#br1" timeOffset="-42701.835">2-183 0,'92'-23'0,"68"0"0,46 23 16,23-22 0,0-1-1,-24-23 1,-44 23-1,-24 23 1,-68 23 0,-24 46-1,-45 22 1,0 69 0,-23 23-1,23 23 16,23 0-15,0-23 0,0 0-1,0-68 1,-23-47 0,0-45-1,-69-69 1,1-114-1,-1-23 1,69 183 0</inkml:trace>
          <inkml:trace contextRef="#ctx0" brushRef="#br1" timeOffset="-42121.7345">574 92 0,'23'-23'16,"23"23"-16,-115 23 0,1 0 0,22 22 16,-23 1-16,46 23 0,46-46 0,23 45 15,68-22 1,47 0 15,-24 0-15,-46-23-1,-68-1 1,0 24 0,-69-23-1,-45 23 1,-46-46-1,-1 0 1,24 0 0,45 0-1,69 46 17,92-69-32,68 23 15,-160 0 1</inkml:trace>
          <inkml:trace contextRef="#ctx0" brushRef="#br1" timeOffset="-41401.9804">185 1991 0,'69'0'0,"22"-23"0,24-45 16,-46-47-16,-47 92 15,1 0 1,-23 0 0,0 23-1,0 0 16,0 46-31,0 46 16,23-1 0,0 1-1,0-24 17,-46 47-17,-23-69 1,-68-1-1,-1-22 1,24 0 0,45-23-1,46 23 1,69-23 0,68 23-1,23-23 1,-45 23-1,-70-23 17,-45 0-32,-114-23 15,23-91 1,91 114 0</inkml:trace>
        </inkml:traceGroup>
      </inkml:traceGroup>
    </inkml:traceGroup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26.97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1E272E7-5082-4E59-B8CC-832E640F3982}" emma:medium="tactile" emma:mode="ink">
          <msink:context xmlns:msink="http://schemas.microsoft.com/ink/2010/main" type="inkDrawing" rotatedBoundingBox="8372,205 9130,958 8697,1395 7938,642" shapeName="Other"/>
        </emma:interpretation>
      </emma:emma>
    </inkml:annotationXML>
    <inkml:trace contextRef="#ctx0" brushRef="#br0">0 137 0,'22'-69'0,"24"46"16,46 0-16,68 1 0,23 44 0,-69 1 16,-45 23-1,-69 0 1,-91 45-1,-47 24 1,24-24 0,45-22 15,69-23-15,92 0-1,114-1 1,22 24-1,-136-69 1,-92 0 0</inkml:trace>
  </inkml:traceGroup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32.5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17C495-F63A-449A-B150-361BCFDABBD5}" emma:medium="tactile" emma:mode="ink">
          <msink:context xmlns:msink="http://schemas.microsoft.com/ink/2010/main" type="inkDrawing" rotatedBoundingBox="6796,5904 6811,5904 6811,5919 6796,5919" shapeName="Other"/>
        </emma:interpretation>
      </emma:emma>
    </inkml:annotationXML>
    <inkml:trace contextRef="#ctx0" brushRef="#br0">5540 1671 0,'0'0'0</inkml:trace>
  </inkml:traceGroup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34.2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A2BE2E1-26B0-49D2-9E97-CE5052BEB641}" emma:medium="tactile" emma:mode="ink">
          <msink:context xmlns:msink="http://schemas.microsoft.com/ink/2010/main" type="inkDrawing" rotatedBoundingBox="4576,5766 6336,6737 5850,7618 4089,6647" semanticType="callout" shapeName="Other">
            <msink:sourceLink direction="with" ref="{FD630D0D-AB98-4BDB-ACD5-59F8ECABF930}"/>
            <msink:sourceLink direction="with" ref="{27C33B31-8427-438D-94A0-EDC39041A9C8}"/>
          </msink:context>
        </emma:interpretation>
      </emma:emma>
    </inkml:annotationXML>
    <inkml:trace contextRef="#ctx0" brushRef="#br0">3320 1533 0,'23'46'0,"0"0"16,0 0-16,0 22 15,-23 1 1,0 0 0,0 45-1,-23 0 1,23 1 0,0-24-1,0-22 1,0-46-1,0 23 1,0-23 0,0 22-1,0 1 1,0 0 0,0 0-1,0-23 1,23-1-1,-23 1 1,0-23 0,23 23 15,22-23-15,-22 0-1,0 23 1,23-23-1,23 23 1,45-23 0,0 0-1,24 0 1,45 0 0,23 0-1,-23-23 1,-23 23-1,-46 0 1,-68 23 0,-23-23-1,-69 23 1,-45-23 0,-1-46 15,1 23-16,91 23 1</inkml:trace>
  </inkml:traceGroup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4:34.7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C33B31-8427-438D-94A0-EDC39041A9C8}" emma:medium="tactile" emma:mode="ink">
          <msink:context xmlns:msink="http://schemas.microsoft.com/ink/2010/main" type="inkDrawing" rotatedBoundingBox="6118,5809 6165,7023 6089,7026 6042,5812" semanticType="verticalRange" shapeName="Other">
            <msink:sourceLink direction="with" ref="{73A2AF3F-527D-4E40-8ED9-A12F3258B299}"/>
            <msink:destinationLink direction="with" ref="{BA2BE2E1-26B0-49D2-9E97-CE5052BEB641}"/>
          </msink:context>
        </emma:interpretation>
      </emma:emma>
    </inkml:annotationXML>
    <inkml:trace contextRef="#ctx0" brushRef="#br0">4808 1579 0,'23'46'0,"-1"91"0,1 23 16,-23 69 0,0 0-1,0-69 1,23-68-1,-23-1 1,-23-22 0,-22-138-1,45 69 1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9:09.7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B1F837-196A-4FAF-8A82-ACB799F6CA5E}" emma:medium="tactile" emma:mode="ink">
          <msink:context xmlns:msink="http://schemas.microsoft.com/ink/2010/main" type="writingRegion" rotatedBoundingBox="21053,12965 28150,13217 28102,14575 21004,14323"/>
        </emma:interpretation>
      </emma:emma>
    </inkml:annotationXML>
    <inkml:traceGroup>
      <inkml:annotationXML>
        <emma:emma xmlns:emma="http://www.w3.org/2003/04/emma" version="1.0">
          <emma:interpretation id="{BC7949DF-80D3-4469-B1DA-A1F2CD9CE13A}" emma:medium="tactile" emma:mode="ink">
            <msink:context xmlns:msink="http://schemas.microsoft.com/ink/2010/main" type="paragraph" rotatedBoundingBox="21053,12965 28150,13217 28102,14575 21004,14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4048C6-39F2-426B-B4B8-F4C4B738327C}" emma:medium="tactile" emma:mode="ink">
              <msink:context xmlns:msink="http://schemas.microsoft.com/ink/2010/main" type="line" rotatedBoundingBox="21053,12965 28150,13217 28102,14575 21004,14323"/>
            </emma:interpretation>
          </emma:emma>
        </inkml:annotationXML>
        <inkml:traceGroup>
          <inkml:annotationXML>
            <emma:emma xmlns:emma="http://www.w3.org/2003/04/emma" version="1.0">
              <emma:interpretation id="{59013F10-9F01-4C0F-85CE-200B6D28C527}" emma:medium="tactile" emma:mode="ink">
                <msink:context xmlns:msink="http://schemas.microsoft.com/ink/2010/main" type="inkWord" rotatedBoundingBox="21069,12805 25171,13190 25036,14636 20934,14251">
                  <msink:destinationLink direction="to" ref="{E335E7FA-7A27-4353-88FC-EB3B353DAC48}"/>
                  <msink:destinationLink direction="with" ref="{BF32A6DA-7D9C-4805-ADF5-8A85C5659532}"/>
                </msink:context>
              </emma:interpretation>
              <emma:one-of disjunction-type="recognition" id="oneOf0">
                <emma:interpretation id="interp0" emma:lang="it-IT" emma:confidence="0">
                  <emma:literal>PO</emma:literal>
                </emma:interpretation>
                <emma:interpretation id="interp1" emma:lang="it-IT" emma:confidence="0">
                  <emma:literal>Do</emma:literal>
                </emma:interpretation>
                <emma:interpretation id="interp2" emma:lang="it-IT" emma:confidence="0">
                  <emma:literal>Di</emma:literal>
                </emma:interpretation>
                <emma:interpretation id="interp3" emma:lang="it-IT" emma:confidence="0">
                  <emma:literal>Po</emma:literal>
                </emma:interpretation>
                <emma:interpretation id="interp4" emma:lang="it-IT" emma:confidence="0">
                  <emma:literal>Dio</emma:literal>
                </emma:interpretation>
              </emma:one-of>
            </emma:emma>
          </inkml:annotationXML>
          <inkml:trace contextRef="#ctx0" brushRef="#br0">137 295 0,'0'23'0,"46"23"15,0 68 1,45 69-16,1 0 0,22 46 31,-22-92-15,-69-45-1,0-46 1,-23-46 0,0-23-1,-23-137 1,-46-69-1,-23-23 1,-22 0 0,0 46-1,-47 69 1,70 68 0,91 69-1,46-23 1,114 23-1,69 23 1,45 23 0,1-23-1,-46 0 1,-69 0 15,-23 0-15,-91 0-1,-23 22 1,-69 24 0,-68 45-1,-47 24 1,24 45 0,46-69-1,-24 46 1,69-68-1,1-1 1,22-45 0,0-46-1,69-68 1,68-70 0,-114 138-1</inkml:trace>
          <inkml:trace contextRef="#ctx0" brushRef="#br0" timeOffset="709.9882">3135 341 0,'69'23'0,"-24"68"0,1 69 15,23 46 1,22-23 0,1 0-1,-1-45 1,1-47-1,-24-45 1,-22-23 0,-23-46-1,23-23 1,0-68 0,-23 68-1,22-91 1,-22-23-1,-69-1 1,-68 1 15,-69 0-15,-23 23 0,0 45-1,46 24 1,68 22-1,69 92 1,46-115 0,183 92-1,-206-23 1</inkml:trace>
        </inkml:traceGroup>
        <inkml:traceGroup>
          <inkml:annotationXML>
            <emma:emma xmlns:emma="http://www.w3.org/2003/04/emma" version="1.0">
              <emma:interpretation id="{5D5FB7BF-C0FB-4561-9F0A-D140D9658745}" emma:medium="tactile" emma:mode="ink">
                <msink:context xmlns:msink="http://schemas.microsoft.com/ink/2010/main" type="inkWord" rotatedBoundingBox="26911,13173 28150,13217 28108,14391 26870,14347"/>
              </emma:interpretation>
              <emma:one-of disjunction-type="recognition" id="oneOf1">
                <emma:interpretation id="interp5" emma:lang="it-IT" emma:confidence="0">
                  <emma:literal>7</emma:literal>
                </emma:interpretation>
                <emma:interpretation id="interp6" emma:lang="it-IT" emma:confidence="0">
                  <emma:literal>X</emma:literal>
                </emma:interpretation>
                <emma:interpretation id="interp7" emma:lang="it-IT" emma:confidence="0">
                  <emma:literal>x</emma:literal>
                </emma:interpretation>
                <emma:interpretation id="interp8" emma:lang="it-IT" emma:confidence="0">
                  <emma:literal>%</emma:literal>
                </emma:interpretation>
                <emma:interpretation id="interp9" emma:lang="it-IT" emma:confidence="0">
                  <emma:literal>T</emma:literal>
                </emma:interpretation>
              </emma:one-of>
            </emma:emma>
          </inkml:annotationXML>
          <inkml:trace contextRef="#ctx0" brushRef="#br0" timeOffset="1246.1416">5858 318 0,'23'0'0,"23"23"0,-24 22 0,1 93 15,23 22-15,0 46 16,45-46 0,-45-45-1,46-24 1,-69 1-1,22-70 1,-68-22 0,1-68-1,-47-161 17,69 229-17</inkml:trace>
          <inkml:trace contextRef="#ctx0" brushRef="#br0" timeOffset="1642.641">5858 249 0,'46'-23'15,"91"0"1,321 69-16,-207 23 15,-90-23 1,-24-46 0,-91 0-1,-46 0 1,-23 22 0,-46 47-1,-68 91 1,22 23-1,47-22 1,-1-1 15,46-46-15,-23-22 0,-45-24-1,91-136 1,0 68-16</inkml:trace>
        </inkml:traceGroup>
      </inkml:traceGroup>
    </inkml:traceGroup>
  </inkml:traceGroup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45.6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A04D7B-445B-486D-867B-982B991E745A}" emma:medium="tactile" emma:mode="ink">
          <msink:context xmlns:msink="http://schemas.microsoft.com/ink/2010/main" type="inkDrawing" rotatedBoundingBox="948,9606 29010,11770 28848,13871 786,11707" shapeName="Other"/>
        </emma:interpretation>
      </emma:emma>
    </inkml:annotationXML>
    <inkml:trace contextRef="#ctx0" brushRef="#br0">0 50 0,'69'0'15,"22"-23"-15,1 23 0,22 0 0,23-23 16,23 23-1,1 0 1,22 0 0,23 0-1,-23 23 1,46 0 15,-24 0-15,1 0-1,-22 23 1,21-1 0,1 24-1,0 0 1,0 22 0,23-68-1,23 91 1,-23 1-1,-1-1 1,24 24 0,23-1-1,-23 0 1,22 0 0,24 1-1,-1 22 1,23-23-1,1-22 1,22 22 0,0-23 15,1 1-15,22-1-1,23-22 1,0-1-1,0 1 1,23-24 0,-23-22-1,22 0 1,1-46 0,23 0-1,-46-46 1,-23-22-1,0-24 1,-22 0 0,-24-22-1,0-23 1,1 22 15,22 1-31,0 0 31,23-1-15,0 46 0,138 1-1,-161 45 1,0 23 0,-22 0-1,-1 23 1,46 23-1,-68 45 1,45 1 0,0 22 15,-22-45-15,-1 45-1,0 23 1,1-22-1,45-24 1,0 1 0,0-1-1,23-68 1,-46 23 0,46-69-1,0 23 1,-23-23-1,69-22 1,0-24 0,-23 0-1,0-22 1,22-1 0,-22 24-1,0-93 16,0 116-15,0-24 0,-23 46-1,0 23 1,-46 0 0,-68 69-1,-23-24 1,-69 24-1,-46-23 1,-45 0 0,-47-1-1,-45-45 1</inkml:trace>
  </inkml:traceGroup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48.29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17203B3-BB9C-4440-BC82-A11A709C767A}" emma:medium="tactile" emma:mode="ink">
          <msink:context xmlns:msink="http://schemas.microsoft.com/ink/2010/main" type="inkDrawing" rotatedBoundingBox="905,9334 3791,9626 3773,9809 887,9518" shapeName="Other">
            <msink:destinationLink direction="to" ref="{12DEA808-8B8F-4B21-B1F0-AFCDE660D0C4}"/>
          </msink:context>
        </emma:interpretation>
      </emma:emma>
    </inkml:annotationXML>
    <inkml:trace contextRef="#ctx0" brushRef="#br0">0 46 0,'46'0'0,"0"0"16,68-22-16,23 22 0,46-23 15,0 23 1,23 0-1,46 23 1,0 22 0,0 1-1,-1 0 17,1 0-17,-23-1 1,-23 1-1,-69-23 1,-45 0 0,-47 0-1,-45-23 1,-23 0 0,-45-23-1,-47 0 1,-45-23-1,-23 0 1,-46 24 0,-45-24 15,-1-23-31,-22 46 31,22 0-31,23 1 16,69 22-1,23 22 1,46-22 15,45 23-15,46 0 0,23-23-1,0 0 1,23 0-1,0 23 1,23-23 0,-23 0-1,22 0 1,-45 0 0,23-23-1,-23 23 1,0 0-1,0 0 1,0 0 0,0 0-1,0 0 1,0 0 0,-23-68-1,23 68 16</inkml:trace>
  </inkml:traceGroup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50.38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2DEA808-8B8F-4B21-B1F0-AFCDE660D0C4}" emma:medium="tactile" emma:mode="ink">
          <msink:context xmlns:msink="http://schemas.microsoft.com/ink/2010/main" type="inkDrawing" rotatedBoundingBox="891,9115 3606,9361 3575,9704 860,9457" semanticType="callout" shapeName="Other">
            <msink:sourceLink direction="to" ref="{717203B3-BB9C-4440-BC82-A11A709C767A}"/>
          </msink:context>
        </emma:interpretation>
      </emma:emma>
    </inkml:annotationXML>
    <inkml:trace contextRef="#ctx0" brushRef="#br0">206 52 0,'46'23'0,"68"-46"0,24 23 0,22-23 16,46 1 0,45 22-1,24 0 1,23 22-1,-24 24 1,1 0 0,-69 0-1,-46 0 1,-69-1 0,-68-22-1,-23-23 1,-23 23-1,-91-46 1,-23 23 0,-69-23-1,-23 0 17,-69-22-17,1-1 1,-46 23-1,22 0 1,47 23 0,45 0-1,92 0 1,45 23 0,69-23-1,23 0 1,46 23-1,23 0 1,45 0 0,46-23-1,-22 23 1,45-23 0,-23 0-1,46-23 1,0 46 15,45-1-15,1 1-1,0 23 1,-69 23 0,-23-24-1,-91-22 1,-24-23-1,-67 0 1,-24 0 0,-69-45-1,24-24 1,91 69 0</inkml:trace>
  </inkml:traceGroup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53.33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754 320 0,'251'-23'15,"-67"23"-15,-1 0 16,68 23-1,1 0 1,68 23 0,-45 0-1,-23-1 17,-69-22-17,-92 0 1,-68-23-1,-23 0 1,-91-46 0,-70 1-1,-44-24 1,-47 0 0,-160-45-1,114 45 16,-22 24-15,23 22 0,22 23-1,0 23 1,69-1 0,46 24-1,92-23 1,45-23-1,69 23 1,114-23 0,91-23-1,47 0 1,45 23 0,0 0-1,-22 0 1,-1 46-1,-22 0 1,-70 22 0,-67-45-1,-70 23 17,-68 0-17,-23-46 1,-46 0-1,-91-46 1,-23 0 0,-69-45-1,-23 22 1,23 0 0,-22 24-1,45 22 1,23 0-1,68 23 1,115 0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5:59.45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0,'69'0'0,"-23"23"0,45-23 15,-22 22-15,45 1 0,1-23 16,22 46 0,0-23-1,1 0 1,22 23-1,23-1 1,0 24 0,0-69-1,-23 46 1,46 45 15,-23-22-31,0 23 16,23-1-1,-23 1 17,-22-24-17,-24 1 1,-46 0 0,-22-1-1,-23-45 1,-23 0-1,-46-23 1,23 0 0,-23-23-1,-46 0 1,1-23 0,-24 1-1,-22-24 1,-24 0-1,-45-22 1,-46-1 0,1 1-1,-24-1 17,0 69-17,1-45 1,22 22-1,23 0 1,-92-22 0,115 22-1,46 23 1,22 0 0,70 23 30,22 0-46,23 0 0,23 0 16,0 0 15,45 0-15,47 23 0,-1 0-1,1 0 1,45 0-1,23 22 1,0 1 0,23 0-1,0 22 1,23-68 15,-1 92-31,-22 0 16,-23-24-1,-22 1 1,-70-23 0,-45-24-1,-23 1 1,-46-23 0,-114-45-1,-1-93 1,138 138 15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02.42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 0,'23'-23'0,"23"23"0,22 46 16,24-23-16,22 23 0,46 0 16,1 22-1,67 24 1,-22-1-1,23 24 17,23 22-32,0-23 15,-1 24 1,-22-24 0,-23 1-1,-23-1 1,-46-22-1,-22-24 1,-47-22 0,-45-23-1,-23 0 1,0-46 0,-45 0-1,-47-23 16,-45-45-15,-46-1 15,-46-22-31,-46-1 16,-22-22 0,-24 23-1,-22-1 1,23 24-1,45 22 1,46 23 0,46 23-1,115 23 17,45 23-17,69-23-15,68 69 16,92-23-1,23 45 1,45 1 0,24 45-1,22-23 17,-22 24-17,-24-1 1,-45-23-1,-46 1 17,-46-47-32,-91-45 15,-23 0 1,-46-23 0,-23-23-1,-22 0 1,-24-45-1,-22-1 1,-23-22 0,-24 22-1,-45-45 1,-45 22 15,-1-22-31,252 114 31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16.78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115 377 0,'23'23'0,"22"23"15,24-23-15,-23 0 0,22-23 0,1 0 16,0-46-16,-23 0 16,-1-22-1,-45-1 1,-23-23 0,-22 24-1,-1 22 1,-46 0-1,24 23 17,-24 46-17,23 0 1,1 46 0,-1 22-1,46 1 1,46 22-1,0-22 1,69-1 0,-1-45-1,24-23 1,-47-23 0,1-23-1,0-23 1,-24-68-1,-22 22 1,-46-22 0,0 22-1,-22 24 1,-24 22 0,0 23 15,-22 23-16,22 46 1,0 22 0,47 24-1,44 22 1,24-45 0,46-23-1,45-23 16,-45-46-15,-1-23 0,-22 0-1,-46-22 1,-46-1 0,-23-23-1,-23 47 1,1 22-1,-24 23 1,1 23 0,45 22-1,0 24 1,46 23 0,46-24-1,45 1 1,1-23-1,0-46 17,-47-23-32,-22 0 15,-23-23 17,-23-22-32,-22 22 31,-1 0-16,0 23 1,23 46 0,23-23-1,23 46 17,0 22-32,46-45 15,-69-23 1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38.83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0,'0'0'0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6:38.88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0,'0'23'0,"23"-23"16,-23 0 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8:53.64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B622705-8B2D-417F-AFCB-E33DB7186C6F}" emma:medium="tactile" emma:mode="ink">
          <msink:context xmlns:msink="http://schemas.microsoft.com/ink/2010/main" type="writingRegion" rotatedBoundingBox="499,327 31609,-252 31885,14518 774,15099"/>
        </emma:interpretation>
      </emma:emma>
    </inkml:annotationXML>
    <inkml:traceGroup>
      <inkml:annotationXML>
        <emma:emma xmlns:emma="http://www.w3.org/2003/04/emma" version="1.0">
          <emma:interpretation id="{C79A435E-5F83-4143-B458-EE397B777143}" emma:medium="tactile" emma:mode="ink">
            <msink:context xmlns:msink="http://schemas.microsoft.com/ink/2010/main" type="paragraph" rotatedBoundingBox="481,350 31570,-637 31817,7127 727,81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B08A7BE-FADE-465D-B317-8D843347F20E}" emma:medium="tactile" emma:mode="ink">
              <msink:context xmlns:msink="http://schemas.microsoft.com/ink/2010/main" type="inkBullet" rotatedBoundingBox="560,254 4106,335 4034,3470 488,3389"/>
            </emma:interpretation>
            <emma:one-of disjunction-type="recognition" id="oneOf0">
              <emma:interpretation id="interp0" emma:lang="it-IT" emma:confidence="0">
                <emma:literal>8</emma:literal>
              </emma:interpretation>
              <emma:interpretation id="interp1" emma:lang="it-IT" emma:confidence="0">
                <emma:literal>@</emma:literal>
              </emma:interpretation>
              <emma:interpretation id="interp2" emma:lang="it-IT" emma:confidence="0">
                <emma:literal>.</emma:literal>
              </emma:interpretation>
              <emma:interpretation id="interp3" emma:lang="it-IT" emma:confidence="0">
                <emma:literal>*</emma:literal>
              </emma:interpretation>
              <emma:interpretation id="interp4" emma:lang="it-IT" emma:confidence="0">
                <emma:literal>D</emma:literal>
              </emma:interpretation>
            </emma:one-of>
          </emma:emma>
        </inkml:annotationXML>
        <inkml:trace contextRef="#ctx0" brushRef="#br0">0 137 0,'114'23'0,"115"0"16,23 0-16,-46-69 31,-69 0-15,-23-45 0,-68-24-1,-46-22 1,-46-23-1,-22 45 1,-92 47 0,22-24-1,-45 46 1,-91 46 0,-24 69 15,-45 68-16,45 46 1,47 46 0,22 23-1,92 45 1,68 1 0,92 22-1,91 23 1,24-45-1,113-46 1,1-46 15,68-46-31,24-92 16,45-45 0,-23-91-1,0-70 16,-23-68-31,-68-45 16,-69-47 0,-69-45-1,-114 0 17,-69 0-17,-114 22 1,-92 47-1,-68 68 1,-92 91 0,-23 92-1,-23 115 1,69-1 0,389-91-1</inkml:trace>
        <inkml:trace contextRef="#ctx0" brushRef="#br0" timeOffset="-927.77">0 0 0,'0'46'0,"46"91"16,-46 46-16,-23 46 15,0-69 1,23-46 0,0-45-1,23-46 1,-23 0 0,23-23 15,22-69-16,93 0 1,-24 24 0,46 22-1,0 69 1,23 45 0,-22 46-1,-70 24 1,-45-47-1,-46-23 1,-46 24 0,-68-46-1,-69-1 1,-46 1 15,0-46-15,69 0-16,23-69 15,137-91 1,0 137 0</inkml:trace>
      </inkml:traceGroup>
      <inkml:traceGroup>
        <inkml:annotationXML>
          <emma:emma xmlns:emma="http://www.w3.org/2003/04/emma" version="1.0">
            <emma:interpretation id="{5E86F95B-4F31-4A25-BCF0-0BB218FBC87A}" emma:medium="tactile" emma:mode="ink">
              <msink:context xmlns:msink="http://schemas.microsoft.com/ink/2010/main" type="line" rotatedBoundingBox="4953,1151 31647,1761 31602,3724 4908,3113"/>
            </emma:interpretation>
          </emma:emma>
        </inkml:annotationXML>
        <inkml:traceGroup>
          <inkml:annotationXML>
            <emma:emma xmlns:emma="http://www.w3.org/2003/04/emma" version="1.0">
              <emma:interpretation id="{1CD1B1C4-6FC7-480F-835F-221B302AC777}" emma:medium="tactile" emma:mode="ink">
                <msink:context xmlns:msink="http://schemas.microsoft.com/ink/2010/main" type="inkWord" rotatedBoundingBox="4947,1418 15469,1659 15430,3354 4908,3113"/>
              </emma:interpretation>
              <emma:one-of disjunction-type="recognition" id="oneOf1">
                <emma:interpretation id="interp5" emma:lang="it-IT" emma:confidence="0">
                  <emma:literal>COMMON</emma:literal>
                </emma:interpretation>
                <emma:interpretation id="interp6" emma:lang="it-IT" emma:confidence="0">
                  <emma:literal>POMONA</emma:literal>
                </emma:interpretation>
                <emma:interpretation id="interp7" emma:lang="it-IT" emma:confidence="0">
                  <emma:literal>GOMMONI</emma:literal>
                </emma:interpretation>
                <emma:interpretation id="interp8" emma:lang="it-IT" emma:confidence="0">
                  <emma:literal>GOMMONE</emma:literal>
                </emma:interpretation>
                <emma:interpretation id="interp9" emma:lang="it-IT" emma:confidence="0">
                  <emma:literal>Common</emma:literal>
                </emma:interpretation>
              </emma:one-of>
            </emma:emma>
          </inkml:annotationXML>
          <inkml:trace contextRef="#ctx0" brushRef="#br1" timeOffset="3561.6602">8650 1007 0,'68'297'15,"-68"-22"-15,0-24 16,23-136 0,-23-92-1,23-23 16,-23-69-15,0-228 0,0 45-1,23 46 1,0 91 0,-23 70-1,23 45 1,0 45-1,45 93 1,1 45 15,22-69-15,1-45 0,22-46-1,1-69 1,22-91-1,-23-46 1,-22 0 0,-23 45-1,-69 93 1,22 45 0,-22 22-1,0 139 1,-22 90-1,22 24 1,45-92 0,47-46-1,-46-68 1,22 0 0,-22-92-1,-46-92 1,23-45 15,-23 160-15</inkml:trace>
          <inkml:trace contextRef="#ctx0" brushRef="#br1" timeOffset="4036.2877">10526 1807 0,'183'138'0,"0"-92"0,0-24 16,-23-44 0,1-47-1,22-68 1,-46-46-1,-91-1 1,-92-44 0,-91 90-1,-46 47 1,-23 91 15,22 114-15,1 69-1,69 69 1,114-46 0,92 0-1,68-92 1,46-91 0,45-114-1,24-70 1,-275 161-1</inkml:trace>
          <inkml:trace contextRef="#ctx0" brushRef="#br1" timeOffset="4613.4583">12311 1052 0,'-46'138'15,"0"90"-15,-45 1 16,68-91 15,23-93-15,23-22 0,-23-46-1,23-91 1,0-46-1,68-69 17,-91 183-17,23 46 1,46 69 0,22 114-1,1 0 1,68-69-1,46-45 1,0-46 0,0-46-1,-69-69 17,-68-45-32,-92-23 15,-92-69 1,1 46 15,-69 46-15,0 68-1,0 23 1,183 46-16</inkml:trace>
          <inkml:trace contextRef="#ctx0" brushRef="#br1" timeOffset="2041.094">4050 435 0,'-46'0'15,"-114"22"-15,-46 93 0,23 45 0,0 46 16,46 46-1,22-24 1,92 1 0,46-46 15,69-45-15,91-70-1,92-68 1,-1-68-1,-22-24 1,-46 1 0,-115 22-1,-68 69 1,-23-23 0,23 69-1,-23 68 1,46-22-1,23-1 1,68 1 0,92-69-1,45-46 1,1-46 0,-23-68 15,-24-46-16,-113 0 1,-69 0 0,-92 0-1,-114 22 1,-92 70 0,-46 68-1,24 69 1,45 68-1,92 69 1,91 46 0,92 0-1,91-23 1,92-92 0,23-91-1,-1-137 1,-251 114-1</inkml:trace>
          <inkml:trace contextRef="#ctx0" brushRef="#br1" timeOffset="2809.6782">6407 869 0,'92'206'15,"-70"69"-15,-22-1 16,0-45 0,23-160 15,-23-46-31,0-23 15,0-46 1,-23-160 0,46-69 15,0 24-15,0 113-1,0 70 1,-23 45-1,23 23 1,46 91 0,22 93-1,23-24 1,1-92 0,-1-45-1,24-46 1,-24-68-1,46-69 1,-45-69 0,-47 69-1,-45 91 1,-23 46 0,23 46-1,-23 114 16,0 115-15,0 45 0,0-22-1,46-115 1,-23-45 0,-23-92 15,45-92-31,-45-137 31,0 206-31</inkml:trace>
        </inkml:traceGroup>
        <inkml:traceGroup>
          <inkml:annotationXML>
            <emma:emma xmlns:emma="http://www.w3.org/2003/04/emma" version="1.0">
              <emma:interpretation id="{27378909-75B7-4AE9-BED0-43B9AF376DD8}" emma:medium="tactile" emma:mode="ink">
                <msink:context xmlns:msink="http://schemas.microsoft.com/ink/2010/main" type="inkWord" rotatedBoundingBox="18866,1469 31647,1762 31608,3446 18827,3154"/>
              </emma:interpretation>
              <emma:one-of disjunction-type="recognition" id="oneOf2">
                <emma:interpretation id="interp10" emma:lang="it-IT" emma:confidence="0">
                  <emma:literal>MID-P01NT</emma:literal>
                </emma:interpretation>
                <emma:interpretation id="interp11" emma:lang="it-IT" emma:confidence="0">
                  <emma:literal>MID-P0INT</emma:literal>
                </emma:interpretation>
                <emma:interpretation id="interp12" emma:lang="it-IT" emma:confidence="0">
                  <emma:literal>MID-P0/NT</emma:literal>
                </emma:interpretation>
                <emma:interpretation id="interp13" emma:lang="it-IT" emma:confidence="0">
                  <emma:literal>MADONI</emma:literal>
                </emma:interpretation>
                <emma:interpretation id="interp14" emma:lang="it-IT" emma:confidence="0">
                  <emma:literal>MADONNA</emma:literal>
                </emma:interpretation>
              </emma:one-of>
            </emma:emma>
          </inkml:annotationXML>
          <inkml:trace contextRef="#ctx0" brushRef="#br0" timeOffset="9329.4597">22196 869 0,'138'-68'0,"22"45"0,91 23 16,93 68-1,-47 24 1,-91-1-1,-114 1 1,-92-46 0,-46 22-1,-252 24 1,-22-46 15,23 22-15,91 24-1,160-46 17,114-92-32,-68 46 15</inkml:trace>
          <inkml:trace contextRef="#ctx0" brushRef="#br0" timeOffset="8960.3049">22883 961 0,'23'91'0,"-1"92"0,-22 46 16,-22 0-1,-1 0 1,68-92 0,-22-45 15,0-47-16,-69-90 1,-22-115 15,68 160-31</inkml:trace>
          <inkml:trace contextRef="#ctx0" brushRef="#br0" timeOffset="9813.8534">23912 1899 0,'-22'183'0,"136"-91"16,23-47-1,46-45 1,23-45-1,-23-47 1,0-45 15,-91-92-15,-115-91 0,-91 137-1,-69 68 1,-69 46-1,23 115 1,23 69 0,69 68 15,91 23-15,92 0-1,91-46 1,69-46-1,0-137 1,-206 23 0</inkml:trace>
          <inkml:trace contextRef="#ctx0" brushRef="#br0" timeOffset="10128.3185">25720 1098 0,'-46'160'0,"24"46"15,-70 69 1,23-46-1,46-69 1,46-69 15,-23-114-15,23-114 0,-23 137-1</inkml:trace>
          <inkml:trace contextRef="#ctx0" brushRef="#br0" timeOffset="10840.26">26567 1121 0,'-115'343'0,"70"-114"16,-70 23-1,69-92 1,24-91 15,22-47-15,22-136-1,1-69 1,23-23 0,0 0-1,23 92 1,-47 68 0,1 23 15,0 69-31,46 114 31,45 69-15,24-23-1,68-69 1,-1-45 0,24-47-1,23-90 1,-115-24-1,-45-45 1,-69-70 0,-69-21-1,-46-24 1,1 46 0,-1 68-1,24 69 1,22 24 15,46 44-31,137-22 16,-137 0-1</inkml:trace>
          <inkml:trace contextRef="#ctx0" brushRef="#br0" timeOffset="11700.6446">28397 892 0,'481'-114'16,"-252"114"0,-23 0-1,0-23 1,-92 23 0,-22 0-1,-92 0 16,-23 69-15,0-69 0,23 0-16</inkml:trace>
          <inkml:trace contextRef="#ctx0" brushRef="#br0" timeOffset="11388.1326">29038 869 0,'0'69'0,"0"0"0,-23 45 16,0 46 15,1 69-31,22 23 16,0-46 15,22-92-16,1-45-15,0-46 32,-23-23-17,0-23-15,-46-92 16,24-68 15,22 183-15</inkml:trace>
          <inkml:trace contextRef="#ctx0" brushRef="#br0" timeOffset="7252.2316">17025 938 0,'0'91'0,"0"93"0,-46 44 15,23 24 1,0-69-1,0-91 1,23-47 0,0-45-1,23 0 1,-23-114 0,0-115-1,23-45 1,0 91 15,0 45-15,0 70-1,0 45 1,-1 46 0,47 114-1,46 46 1,-1-23-1,23-91 1,1-46 0,-24-69-1,23-23 1,-22-91 0,-24-46-1,-45 69 1,-23 68-1,-23 46 1,0 23 0,23 138 15,0 90-15,-1 70-1,1-69 1,0-92-1,23-68 1,-46-24 0,0-45-1,-23-22 1,-23-162 0,46 184-1</inkml:trace>
          <inkml:trace contextRef="#ctx0" brushRef="#br0" timeOffset="7572.5564">18970 961 0,'23'137'0,"22"92"15,-45 91 1,-22-45 0,22-115-1,22-91 1,-22-24 15,0-67-31,-22-1 31,-1-229-15,23 252 0</inkml:trace>
          <inkml:trace contextRef="#ctx0" brushRef="#br0" timeOffset="7908.5068">19679 938 0,'69'114'16,"22"367"-1,-114-229 1,46-92-1,-23-92 1,23-45 0,-46-23-1,-68-137 1,-24-23 15,24-46-15,91 206-1</inkml:trace>
          <inkml:trace contextRef="#ctx0" brushRef="#br0" timeOffset="8288.4042">19359 961 0,'183'0'15,"69"91"-15,22 47 0,1 22 16,-92 23 0,-92-23-1,-91-46 1,-68 1 0,-93-46-1,-136-1 16,-161-22-15,207 0 0,113-23-1,93-1 1,159-44 0,92-47-1,91-45 1,-297 114-1</inkml:trace>
          <inkml:trace contextRef="#ctx0" brushRef="#br0" timeOffset="8639.9802">21098 1533 0,'46'23'16,"91"-23"-16,23 23 0,-23-46 0,-22 0 15,-69 23 16,-46 0 1,-23 23-17,-46 0 1,23-23 0,92-69-1,-46 69 1</inkml:trace>
        </inkml:traceGroup>
      </inkml:traceGroup>
      <inkml:traceGroup>
        <inkml:annotationXML>
          <emma:emma xmlns:emma="http://www.w3.org/2003/04/emma" version="1.0">
            <emma:interpretation id="{08AC0319-30CA-435E-868F-CDF015F4C738}" emma:medium="tactile" emma:mode="ink">
              <msink:context xmlns:msink="http://schemas.microsoft.com/ink/2010/main" type="line" rotatedBoundingBox="4314,4104 31041,3255 31165,7148 4438,7996"/>
            </emma:interpretation>
          </emma:emma>
        </inkml:annotationXML>
        <inkml:traceGroup>
          <inkml:annotationXML>
            <emma:emma xmlns:emma="http://www.w3.org/2003/04/emma" version="1.0">
              <emma:interpretation id="{347D1094-7B1A-48B5-9501-F925571F4A89}" emma:medium="tactile" emma:mode="ink">
                <msink:context xmlns:msink="http://schemas.microsoft.com/ink/2010/main" type="inkWord" rotatedBoundingBox="4377,6091 6997,6008 7058,7913 4438,7996"/>
              </emma:interpretation>
              <emma:one-of disjunction-type="recognition" id="oneOf3">
                <emma:interpretation id="interp15" emma:lang="it-IT" emma:confidence="0">
                  <emma:literal>SN</emma:literal>
                </emma:interpretation>
                <emma:interpretation id="interp16" emma:lang="it-IT" emma:confidence="0">
                  <emma:literal>Sn</emma:literal>
                </emma:interpretation>
                <emma:interpretation id="interp17" emma:lang="it-IT" emma:confidence="0">
                  <emma:literal>Sio</emma:literal>
                </emma:interpretation>
                <emma:interpretation id="interp18" emma:lang="it-IT" emma:confidence="0">
                  <emma:literal>Sw</emma:literal>
                </emma:interpretation>
                <emma:interpretation id="interp19" emma:lang="it-IT" emma:confidence="0">
                  <emma:literal>Sto</emma:literal>
                </emma:interpretation>
              </emma:one-of>
            </emma:emma>
          </inkml:annotationXML>
          <inkml:trace contextRef="#ctx0" brushRef="#br1" timeOffset="98141.4637">3409 5057 0,'-91'0'0,"-46"69"15,-47-1-15,1 24 16,23-1 0,23 1-1,91-1 1,92-22 15,114 0-31,115 22 31,68 1-15,-46-1 0,-68 46-1,-160-45 1,-69 0 0,-137 22-1,-69-45 1,-46-24-1,-23-22 1,-45-23 0,183 0-1,91-23 17,137-68-17,-91 91-15</inkml:trace>
          <inkml:trace contextRef="#ctx0" brushRef="#br1" timeOffset="98752.8154">4348 6247 0,'0'160'16,"-46"-23"0,-23 1-1,23-47 1,24-68 0,22-23-1,22 0 16,24-183-15,23 23 0,-1 68-1,-22 46 1,-23 24 0,-23 22-1,46 68 1,0 69-1,45 24 1,24-24 0,-1-46 15,0-68-31,-45-23 16,-23-45-1,0-70 16,-46-45-15,-69-46 0,0 69-1,1-1 1,22 47 0,46 91-1</inkml:trace>
        </inkml:traceGroup>
        <inkml:traceGroup>
          <inkml:annotationXML>
            <emma:emma xmlns:emma="http://www.w3.org/2003/04/emma" version="1.0">
              <emma:interpretation id="{9FD5F8F2-42FD-40F1-95B8-24EF72E0A6BC}" emma:medium="tactile" emma:mode="ink">
                <msink:context xmlns:msink="http://schemas.microsoft.com/ink/2010/main" type="inkWord" rotatedBoundingBox="11154,3887 19392,3625 19494,6838 11256,7100"/>
              </emma:interpretation>
              <emma:one-of disjunction-type="recognition" id="oneOf4">
                <emma:interpretation id="interp20" emma:lang="it-IT" emma:confidence="0">
                  <emma:literal>ICMP)</emma:literal>
                </emma:interpretation>
                <emma:interpretation id="interp21" emma:lang="it-IT" emma:confidence="0">
                  <emma:literal>ICMP</emma:literal>
                </emma:interpretation>
                <emma:interpretation id="interp22" emma:lang="it-IT" emma:confidence="0">
                  <emma:literal>ICMP))</emma:literal>
                </emma:interpretation>
                <emma:interpretation id="interp23" emma:lang="it-IT" emma:confidence="0">
                  <emma:literal>(Cri')</emma:literal>
                </emma:interpretation>
                <emma:interpretation id="interp24" emma:lang="it-IT" emma:confidence="0">
                  <emma:literal>(Cri,)</emma:literal>
                </emma:interpretation>
              </emma:one-of>
            </emma:emma>
          </inkml:annotationXML>
          <inkml:trace contextRef="#ctx0" brushRef="#br0" timeOffset="13624.5466">12059 3364 0,'0'-23'0,"-91"23"0,-92 45 0,-23 47 16,23 45 0,-1 1-1,24 22 1,46 23-1,68 23 1,92-23 0,68-23-1,69-46 1,69-22 0,23-69 15,-47-23-31,-67-23 31,-70-23-15,-45-23-1,0-45 1,-46-46 0,0 160-1</inkml:trace>
          <inkml:trace contextRef="#ctx0" brushRef="#br0" timeOffset="14484.9312">13089 3592 0,'46'138'0,"-46"45"16,-23 68 0,-23 24-1,0-69 1,69-115 0,-23-68-1,0-23 1,0-45-1,23-207 1,-46 0 0,23 0-1,23 69 1,0 69 0,-23 22 15,23 70-31,-23 22 15,68 68 1,24 70 0,22-1 15,24-46-15,-1-45-1,23-23 1,23-69-1,-46-45 1,-22-24 0,-46 1-1,-24 45 1,-22 46 0,-23 23-1,-23 69 1,23 68-1,-45 92 1,45 23 0,0-23-1,45-46 1,1-23 0,-23-91-1,-23-47 1,0-22 15,-23-68-15,23-161-1,92 0 1,-92 229 0</inkml:trace>
          <inkml:trace contextRef="#ctx0" brushRef="#br0" timeOffset="15172.4575">14759 3524 0,'183'-92'0,"46"92"16,23 46-16,68 45 16,-91 24-1,-46 22 1,-114-45 0,-92-1 15,-69-22-16,-68-46 1,-114-23 0,-1 0-1,69 23 1,92-23 0,68 23-1,137-46 1,115-69-1,-206 92 1</inkml:trace>
          <inkml:trace contextRef="#ctx0" brushRef="#br0" timeOffset="14816.9752">15583 3707 0,'-46'686'16,"23"-434"-1,23-69 1,23-69 0,-23-45 15,0-69-15,-23-69-1,-68-137 1,-1-68-1,-45-1 1,137 275 0</inkml:trace>
          <inkml:trace contextRef="#ctx0" brushRef="#br0" timeOffset="15586.536">15743 2837 0,'23'-46'0,"46"46"15,91 69-15,137 68 0,47 46 16,-1 46 15,46 160-15,-252-68-1,-114-24 1,-137 23 0,-115-22-1,-114-1 1,-46-22-1,-46 0 1,435-275 15</inkml:trace>
          <inkml:trace contextRef="#ctx0" brushRef="#br0" timeOffset="13000.4992">9862 2860 0,'-68'69'15,"-24"-1"-15,-22 47 16,-24 45 0,47 46-1,22 23 1,46 45 15,46 24-31,92-69 16,-1-46-1,1-46 1,-1-23 0,-45-68-1,-24-23 1,-22 0-1,-23-46 1,0 23 0,-46-69-1,24-45 17,22 114-17</inkml:trace>
        </inkml:traceGroup>
        <inkml:traceGroup>
          <inkml:annotationXML>
            <emma:emma xmlns:emma="http://www.w3.org/2003/04/emma" version="1.0">
              <emma:interpretation id="{078B909C-BB69-4248-A124-ABDF95C75DE2}" emma:medium="tactile" emma:mode="ink">
                <msink:context xmlns:msink="http://schemas.microsoft.com/ink/2010/main" type="inkWord" rotatedBoundingBox="21298,4894 31083,4584 31144,6497 21359,6808"/>
              </emma:interpretation>
              <emma:one-of disjunction-type="recognition" id="oneOf5">
                <emma:interpretation id="interp25" emma:lang="it-IT" emma:confidence="0">
                  <emma:literal>GATHER</emma:literal>
                </emma:interpretation>
                <emma:interpretation id="interp26" emma:lang="it-IT" emma:confidence="0">
                  <emma:literal>GATMER</emma:literal>
                </emma:interpretation>
                <emma:interpretation id="interp27" emma:lang="it-IT" emma:confidence="0">
                  <emma:literal>GAtHER</emma:literal>
                </emma:interpretation>
                <emma:interpretation id="interp28" emma:lang="it-IT" emma:confidence="0">
                  <emma:literal>GATtiER</emma:literal>
                </emma:interpretation>
                <emma:interpretation id="interp29" emma:lang="it-IT" emma:confidence="0">
                  <emma:literal>GATtlER</emma:literal>
                </emma:interpretation>
              </emma:one-of>
            </emma:emma>
          </inkml:annotationXML>
          <inkml:trace contextRef="#ctx0" brushRef="#br0" timeOffset="60837.2969">20915 3844 0,'-46'0'0,"-68"0"0,-1 23 0,-45 0 15,-46 45 1,0 47-1,-46 22 1,69 46 0,23-23-1,92 69 1,90-91 0,93 22-1,45-69 1,23-68-1,23 23 17,46-46-17,-1 0 1,-90-46 0,-93-22-1,-45-24 1,-69 0-1,-45-22 1,-24 0 0,-22 45-1,46 23 1,91 46 0,0 0-1,91 0 1,69 23-1,46 0 1,-46 0 15,1 0-15,-116-23 0,-22 0-1,-23 0 1,-23 0-1,-22-46 1,67-23 0,-22 69-1</inkml:trace>
          <inkml:trace contextRef="#ctx0" brushRef="#br0" timeOffset="61600.0215">21922 4096 0,'23'23'0,"-46"68"16,-69 69-16,23 46 15,1-23 17,-47 0-17,24 1 1,45-24 0,23-137-1,23-23 16,46-46-15,91-137 0,-45-92-1,-24 92 1,24-23 0,-23 23-1,-1 0 1,-22 69-1,0 22 1,-23 69 0,0 23-1,-1 69 1,24 45 0,23 46-1,0 46 1,22 0-1,1-23 1,22 0 0,-22-45 15,-47-24-15,-22-45-1,-46-23 1,-68-46-1,-24-46 1,-68-23 0,23-68-1,160 137 1</inkml:trace>
          <inkml:trace contextRef="#ctx0" brushRef="#br0" timeOffset="61849.0546">21601 4759 0,'160'0'0,"69"46"16,-46 23-16,-22-46 16,-47 0-1,-91-23 16,-23 0-15,-23-23 0,-23-23-1,46 46 1</inkml:trace>
          <inkml:trace contextRef="#ctx0" brushRef="#br0" timeOffset="62548.3002">23089 4256 0,'183'-46'16,"23"69"-16,22 0 0,-22-23 15,0 0 16,-68 23-15,-1-23 0,-68 0-1,-46 0 1,-23 23 15,-69 0-15,69-46-1,0 23 1</inkml:trace>
          <inkml:trace contextRef="#ctx0" brushRef="#br0" timeOffset="62213.3264">23523 4325 0,'23'45'0,"-46"70"16,1 68-16,-1-23 15,68 46 17,24-46-17,-46-91 1,0-69-1,-23-23 1,-46-114 0,46 137-1</inkml:trace>
          <inkml:trace contextRef="#ctx0" brushRef="#br0" timeOffset="63524.9002">24896 4233 0,'23'-23'0,"-23"46"16,0 69-16,-23-1 0,1 46 0,-1 24 15,23-1 1,23-23-1,-23-45 1,22-24 0,1-22 15,-46-23-15,1-46-1,-24-68 1,0-47-1,0 24 1,0 68 0,69 23-1,0 0 1,92 0 0,45 46-1,23 23 1,-46-69-1,-45-23 1,-24-22 0,-22-70-1,-23-45 1,-23 46 0,0 46-1,0 68 16,0 23-15,-23 45 0,23 70-1,-23 91 1,46-23 0,-23-23-1,23-23 1,23-22-1,-46-47 1,23-45 0,-23-23-1,0 0 1,23-68 0,22-47 15,-45 115-31</inkml:trace>
          <inkml:trace contextRef="#ctx0" brushRef="#br0" timeOffset="64240.748">25926 4668 0,'183'0'15,"-46"-23"-15,1 23 0,-24 0 16,-45-23-1,-23 23 1,-46-23 15,0-23-15,0 46 0</inkml:trace>
          <inkml:trace contextRef="#ctx0" brushRef="#br0" timeOffset="63977.066">26361 4302 0,'-23'45'16,"0"70"-16,-46 45 0,-22 0 15,68 23 1,23-68 0,69-24 30,22-22-30,92-46 0,-45-23-1,-1-46 1,0 23 0,-22 0-1,-70 23 1,-22-23-1,-46 23 1,-45 0 0,-24-45-1,92 45 1</inkml:trace>
          <inkml:trace contextRef="#ctx0" brushRef="#br0" timeOffset="64497.5938">26498 4233 0,'183'-23'0,"-23"69"0,24-23 15,-24 0 1,0-23 0,0-23-1,-23-23 1,-137 46 0</inkml:trace>
          <inkml:trace contextRef="#ctx0" brushRef="#br0" timeOffset="64805.2228">28031 4119 0,'-137'503'0,"91"-274"15,23 0 1,46-69 0,23-46-1,-23-68 1,0-23 15,-46-137-15,23-115-1,0 229 1</inkml:trace>
          <inkml:trace contextRef="#ctx0" brushRef="#br0" timeOffset="65293.5228">27917 4119 0,'229'-92'16,"-23"161"0,-46-1-1,-23 24 1,-91-23 0,-46-1-1,-69 24 1,-91-24-1,-46-22 1,0-23 0,138 0-1,68-23 1,91 69 0,115 68 15,46 46-16,-46-46 1,-23-45 0,-46-24-1,-45-22 1,-47 0 0,-22-23-1,-68 23 1,45-46-1</inkml:trace>
        </inkml:traceGroup>
      </inkml:traceGroup>
    </inkml:traceGroup>
    <inkml:traceGroup>
      <inkml:annotationXML>
        <emma:emma xmlns:emma="http://www.w3.org/2003/04/emma" version="1.0">
          <emma:interpretation id="{FB021759-ED09-45ED-8A8C-B2BE683DD10F}" emma:medium="tactile" emma:mode="ink">
            <msink:context xmlns:msink="http://schemas.microsoft.com/ink/2010/main" type="paragraph" rotatedBoundingBox="1288,7002 24710,5765 24933,9977 1510,112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A44C6E1-AA39-4257-B5B1-5E02C68C6C45}" emma:medium="tactile" emma:mode="ink">
              <msink:context xmlns:msink="http://schemas.microsoft.com/ink/2010/main" type="inkBullet" rotatedBoundingBox="1368,8519 2912,8437 3019,10449 1474,10531"/>
            </emma:interpretation>
            <emma:one-of disjunction-type="recognition" id="oneOf6">
              <emma:interpretation id="interp30" emma:lang="it-IT" emma:confidence="0">
                <emma:literal>M</emma:literal>
              </emma:interpretation>
              <emma:interpretation id="interp31" emma:lang="it-IT" emma:confidence="0">
                <emma:literal>n</emma:literal>
              </emma:interpretation>
              <emma:interpretation id="interp32" emma:lang="it-IT" emma:confidence="0">
                <emma:literal>q</emma:literal>
              </emma:interpretation>
              <emma:interpretation id="interp33" emma:lang="it-IT" emma:confidence="0">
                <emma:literal>r</emma:literal>
              </emma:interpretation>
              <emma:interpretation id="interp34" emma:lang="it-IT" emma:confidence="0">
                <emma:literal>"</emma:literal>
              </emma:interpretation>
            </emma:one-of>
          </emma:emma>
        </inkml:annotationXML>
        <inkml:trace contextRef="#ctx0" brushRef="#br1" timeOffset="76596.6912">-549 7597 0,'45'-46'0,"47"0"15,45 69-15,69 23 0,46 0 16,0-23 0,-69 0-1,0-1 1,-69-22 0,-45 23-1,-46 0 1,-23 0-1,0 69 1,-23 22 0,0 46-1,23 46 1,0 46 0,0 22 15,23-22-16,-23-69 1,-23-23 0,-46-205-1,69 45 1</inkml:trace>
        <inkml:trace contextRef="#ctx0" brushRef="#br1" timeOffset="76109.3677">-252 7734 0,'23'46'0,"-23"45"16,0 115-16,-23 46 15,-23 0 1,46-23 0,0-69-1,0-46 1,-23-68 15,23-23-15,-22-115-16,-1-114 31,23 206-31</inkml:trace>
      </inkml:traceGroup>
      <inkml:traceGroup>
        <inkml:annotationXML>
          <emma:emma xmlns:emma="http://www.w3.org/2003/04/emma" version="1.0">
            <emma:interpretation id="{1340325D-8046-484A-A344-84616592462D}" emma:medium="tactile" emma:mode="ink">
              <msink:context xmlns:msink="http://schemas.microsoft.com/ink/2010/main" type="line" rotatedBoundingBox="4737,6820 24710,5765 24933,9977 4959,11031"/>
            </emma:interpretation>
          </emma:emma>
        </inkml:annotationXML>
        <inkml:traceGroup>
          <inkml:annotationXML>
            <emma:emma xmlns:emma="http://www.w3.org/2003/04/emma" version="1.0">
              <emma:interpretation id="{047F9C15-E6D2-4DB8-9194-306C985B3F76}" emma:medium="tactile" emma:mode="ink">
                <msink:context xmlns:msink="http://schemas.microsoft.com/ink/2010/main" type="inkWord" rotatedBoundingBox="4694,7105 14617,6275 14961,10383 5038,11214"/>
              </emma:interpretation>
              <emma:one-of disjunction-type="recognition" id="oneOf7">
                <emma:interpretation id="interp35" emma:lang="it-IT" emma:confidence="0">
                  <emma:literal>Mito</emma:literal>
                </emma:interpretation>
                <emma:interpretation id="interp36" emma:lang="it-IT" emma:confidence="0">
                  <emma:literal>nido</emma:literal>
                </emma:interpretation>
                <emma:interpretation id="interp37" emma:lang="it-IT" emma:confidence="0">
                  <emma:literal>ripido</emma:literal>
                </emma:interpretation>
                <emma:interpretation id="interp38" emma:lang="it-IT" emma:confidence="0">
                  <emma:literal>don</emma:literal>
                </emma:interpretation>
                <emma:interpretation id="interp39" emma:lang="it-IT" emma:confidence="0">
                  <emma:literal>Mida</emma:literal>
                </emma:interpretation>
              </emma:one-of>
            </emma:emma>
          </inkml:annotationXML>
          <inkml:trace contextRef="#ctx0" brushRef="#br1" timeOffset="74456.9605">7254 8123 0,'68'-23'0,"24"23"16,91 23-16,46 23 0,22 0 15,1-23 1,-23 22-1,-46-22 1,-46 0 0,-91 0-1,-23 0 1,0 23 0,-23 45 15,0 1-16,23 45 1,0 46 0,22 0-1,1-23 1,-23 0 0,23-45-1,-46-1 1,-23-68-1,-23-115 1,-45-68 0,91 137-1</inkml:trace>
          <inkml:trace contextRef="#ctx0" brushRef="#br1" timeOffset="73941.3158">7322 8100 0,'0'115'0,"23"22"16,0 23-16,-23 23 16,23 23-1,0-46 1,0-22-1,-23-24 1,0-22 0,0-24-1,-23-45 17,23-92-17,0-45 1,0-46-1,0-23 1,0 183 0</inkml:trace>
          <inkml:trace contextRef="#ctx0" brushRef="#br2" timeOffset="51598.6609">11945 5331 0,'23'0'0,"-1"69"15,24 46-15,-46 22 0,23 46 16,0 23 0,0 46-1,-23 22 16,0 24-15,0-1 0,23 1-1,-23-47 1,0-22 0,0-46-1,0-68 1,23-24-1,-23-45 1,0-46 0,0-23-1,0-91 1,-46-1 0,-46 24-1,1-1 1,-1 46-1,47 23 1,45 23 0,0 0 15,22 23-15,24 69-1,23 45 1,-23 0-1,-1 24 1,1-1 0,23-46-1,-23-45 1,-1-46 0,1-23-1,0 0 1,0-46 15,-1-23-31,24-22 16,-23-1-1,45-22 1,24-1 0,-1 1-1,-45 68 1,-46 1-1,-23 45 17,-46-23-17,-23-23 1,-45 46 0,-23-23-1,-24 23 1,-45 0-1,-45 0 1,-24 0 0,69-23-1,206 23 1</inkml:trace>
          <inkml:trace contextRef="#ctx0" brushRef="#br1" timeOffset="75521.4546">3112 7986 0,'23'23'0,"-23"91"16,0 69-16,-23 0 16,23 23-1,0-46 1,0 23-1,0-45 1,-23-24 0,46-68-1,-23-23 1,0-115 0,23-114-1,-23-45 16,-23-1-15,-23 0-16,-23 46 31,1 69-15,68 45 0,0 70-1,46-24 1,45 23-1,46 23 1,115 23 0,23 45-1,22-22 1,-45-23 0,-46-23-1,-46 23 1,-68 0-1,-47 0 1,-22 0 0,-23 45 15,-23 47-31,0 22 16,23 46-1,-22 46 16,44-23-15,24-23 0,-23-23-1,-23-68 1,-23-92 0,-45-115-1,68 115 1</inkml:trace>
        </inkml:traceGroup>
        <inkml:traceGroup>
          <inkml:annotationXML>
            <emma:emma xmlns:emma="http://www.w3.org/2003/04/emma" version="1.0">
              <emma:interpretation id="{F8B2542E-D188-4B57-8EB7-6A1A37D056FF}" emma:medium="tactile" emma:mode="ink">
                <msink:context xmlns:msink="http://schemas.microsoft.com/ink/2010/main" type="inkWord" rotatedBoundingBox="22732,7298 24786,7189 24888,9121 22834,9230"/>
              </emma:interpretation>
              <emma:one-of disjunction-type="recognition" id="oneOf8">
                <emma:interpretation id="interp40" emma:lang="it-IT" emma:confidence="0">
                  <emma:literal>RN</emma:literal>
                </emma:interpretation>
                <emma:interpretation id="interp41" emma:lang="it-IT" emma:confidence="0">
                  <emma:literal>Rn</emma:literal>
                </emma:interpretation>
                <emma:interpretation id="interp42" emma:lang="it-IT" emma:confidence="0">
                  <emma:literal>Rov</emma:literal>
                </emma:interpretation>
                <emma:interpretation id="interp43" emma:lang="it-IT" emma:confidence="0">
                  <emma:literal>l2N</emma:literal>
                </emma:interpretation>
                <emma:interpretation id="interp44" emma:lang="it-IT" emma:confidence="0">
                  <emma:literal>Rou</emma:literal>
                </emma:interpretation>
              </emma:one-of>
            </emma:emma>
          </inkml:annotationXML>
          <inkml:trace contextRef="#ctx0" brushRef="#br3" timeOffset="102705.1156">20938 6293 0,'23'22'0,"-23"70"16,0 68-16,-23 69 0,23 46 15,0 68 1,45-137 0,-22-69-1,0-137 1,-23 0 0,0 0-1,-23-23 16,-68-91-15,45-115 0,46 229-1</inkml:trace>
          <inkml:trace contextRef="#ctx0" brushRef="#br3" timeOffset="103182.673">20915 6338 0,'297'-68'0,"-22"113"15,-23 70 1,-69-24 15,-69 1-31,-91-1 16,-69-22-1,-91 23 1,-92-24 0,-46 1-1,69 22 17,92 1-17,91 68 1,92-45-1,68-47 1,23 47 0,23-1-1,-68-45 1,-24-24 0,-68-22-1,-23-46 1,0-45-1,0 68 1</inkml:trace>
          <inkml:trace contextRef="#ctx0" brushRef="#br3" timeOffset="103785.2352">22150 7505 0,'69'161'16,"-92"-1"-16,0 0 31,23-69-15,0-68-1,0-23 1,0 0-1,0-68 1,-23-161 0,1 92-1,44 45 1,-22 69 0,0 23-1,0 0 16,69 69-31,46 91 16,-1-23 0,0-22-1,24-47 1,-24-45 0,-45-46-1,-24-68 16,-22-92-15,-46 23 0,-22 22-1,-1 24 1,-23 45 0,24 46-1,45 46 1,0-23-1</inkml:trace>
        </inkml:traceGroup>
      </inkml:traceGroup>
    </inkml:traceGroup>
    <inkml:traceGroup>
      <inkml:annotationXML>
        <emma:emma xmlns:emma="http://www.w3.org/2003/04/emma" version="1.0">
          <emma:interpretation id="{72194DDA-BB79-40D5-8C5B-CA097205FA5D}" emma:medium="tactile" emma:mode="ink">
            <msink:context xmlns:msink="http://schemas.microsoft.com/ink/2010/main" type="paragraph" rotatedBoundingBox="13812,9246 29315,8957 29365,11629 13862,1191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810A8051-2CC7-4DD2-89C1-30F27A9E9D56}" emma:medium="tactile" emma:mode="ink">
              <msink:context xmlns:msink="http://schemas.microsoft.com/ink/2010/main" type="inkBullet" rotatedBoundingBox="13836,10529 14772,10512 14787,11320 13851,11338"/>
            </emma:interpretation>
            <emma:one-of disjunction-type="recognition" id="oneOf9">
              <emma:interpretation id="interp45" emma:lang="it-IT" emma:confidence="0">
                <emma:literal>•</emma:literal>
              </emma:interpretation>
            </emma:one-of>
          </emma:emma>
        </inkml:annotationXML>
        <inkml:trace contextRef="#ctx0" brushRef="#br0" timeOffset="43168.6498">12174 9565 0,'-23'-23'0,"-23"0"0,-23 69 0,1 68 15,22 1-15,46-1 0,23 23 16,68-22 0,24-47-1,68-45 1,0-46-1,0-22 1,-46-47 0,-114 1-1,-69-1 1,-91-22 0,-23 22 15,-23 46-31,45 23 31,24 46-15,45 46-1,24 45 1,67 47 0,47-24-1,46-23 1,45-45-1,46-69 1,-46-69 0,-23-45-1,-114-23 1,-69 22 0,-91 1-1,-23 45 1,0 69-1,22 46 1,47 45 0,68 1-1,69 22 17,114-22-17,114-92 1,-91-92-1,-183 92-15</inkml:trace>
      </inkml:traceGroup>
      <inkml:traceGroup>
        <inkml:annotationXML>
          <emma:emma xmlns:emma="http://www.w3.org/2003/04/emma" version="1.0">
            <emma:interpretation id="{EC1AEE0B-84BC-4ACC-99E6-DAC7C116FA3E}" emma:medium="tactile" emma:mode="ink">
              <msink:context xmlns:msink="http://schemas.microsoft.com/ink/2010/main" type="line" rotatedBoundingBox="17476,9178 29315,8957 29365,11629 17526,11850"/>
            </emma:interpretation>
          </emma:emma>
        </inkml:annotationXML>
        <inkml:traceGroup>
          <inkml:annotationXML>
            <emma:emma xmlns:emma="http://www.w3.org/2003/04/emma" version="1.0">
              <emma:interpretation id="{A2BB2A3C-B572-4F23-B441-7DEAC1E213D7}" emma:medium="tactile" emma:mode="ink">
                <msink:context xmlns:msink="http://schemas.microsoft.com/ink/2010/main" type="inkWord" rotatedBoundingBox="17476,9178 19350,9143 19385,11039 17511,11074"/>
              </emma:interpretation>
              <emma:one-of disjunction-type="recognition" id="oneOf10">
                <emma:interpretation id="interp46" emma:lang="it-IT" emma:confidence="0">
                  <emma:literal>q</emma:literal>
                </emma:interpretation>
                <emma:interpretation id="interp47" emma:lang="it-IT" emma:confidence="0">
                  <emma:literal>p</emma:literal>
                </emma:interpretation>
                <emma:interpretation id="interp48" emma:lang="it-IT" emma:confidence="0">
                  <emma:literal>n</emma:literal>
                </emma:interpretation>
                <emma:interpretation id="interp49" emma:lang="it-IT" emma:confidence="0">
                  <emma:literal>P</emma:literal>
                </emma:interpretation>
                <emma:interpretation id="interp50" emma:lang="it-IT" emma:confidence="0">
                  <emma:literal>D</emma:literal>
                </emma:interpretation>
              </emma:one-of>
            </emma:emma>
          </inkml:annotationXML>
          <inkml:trace contextRef="#ctx0" brushRef="#br3" timeOffset="80083.1532">15560 8466 0,'23'23'0,"23"69"0,68 45 16,24 46-16,22 23 15,23 0 1,-46-23 0,-22-23 15,-24-45-31,-22-1 16,-24-45-1,-45-69 1,-22-115 15,-70-45-15,92 160-1</inkml:trace>
          <inkml:trace contextRef="#ctx0" brushRef="#br3" timeOffset="80690.5984">15560 8192 0,'115'-23'0,"22"69"0,115-1 16,68 24-1,0-23 1,-45 0 0,-46-1-1,-92 1 1,-68 0 0,-46 0-1,-69 22 1,-46 70-1,-45 22 1,0 69 15,22 114-15,70-23 0,22-205-1,0-70 16,23-22-31,0-46 32,68-160-17,24-23-15,-92 206 16</inkml:trace>
        </inkml:traceGroup>
        <inkml:traceGroup>
          <inkml:annotationXML>
            <emma:emma xmlns:emma="http://www.w3.org/2003/04/emma" version="1.0">
              <emma:interpretation id="{7A35D46C-AA72-4E0C-8650-2C111DEEA834}" emma:medium="tactile" emma:mode="ink">
                <msink:context xmlns:msink="http://schemas.microsoft.com/ink/2010/main" type="inkWord" rotatedBoundingBox="22653,9519 24294,9488 24329,11359 22688,11389"/>
              </emma:interpretation>
              <emma:one-of disjunction-type="recognition" id="oneOf11">
                <emma:interpretation id="interp51" emma:lang="it-IT" emma:confidence="0">
                  <emma:literal>X</emma:literal>
                </emma:interpretation>
                <emma:interpretation id="interp52" emma:lang="it-IT" emma:confidence="0">
                  <emma:literal>x</emma:literal>
                </emma:interpretation>
                <emma:interpretation id="interp53" emma:lang="it-IT" emma:confidence="0">
                  <emma:literal>7</emma:literal>
                </emma:interpretation>
                <emma:interpretation id="interp54" emma:lang="it-IT" emma:confidence="0">
                  <emma:literal>]</emma:literal>
                </emma:interpretation>
                <emma:interpretation id="interp55" emma:lang="it-IT" emma:confidence="0">
                  <emma:literal>T</emma:literal>
                </emma:interpretation>
              </emma:one-of>
            </emma:emma>
          </inkml:annotationXML>
          <inkml:trace contextRef="#ctx0" brushRef="#br3" timeOffset="81705.2858">20732 8512 0,'160'23'0,"92"0"0,22 46 16,24-24-1,-47-22 1,-45 0 0,-68 0-1,-93 0 1,-22 23 0,-68 45-1,-1 24 1,-46 22-1,1 46 1,-1 0 31,-22 0-47,22 0 0,1 0 16,45-45 15,23-24-16,46-68 1,137-115 0,-160 69-1</inkml:trace>
          <inkml:trace contextRef="#ctx0" brushRef="#br3" timeOffset="81205.2665">20777 8672 0,'23'23'0,"0"92"16,23 91 0,46 45-16,22 24 15,23-1 1,-22-22 0,-47-114 15,24-70-16,-46-68 1,-23-137 0,-23 137-1</inkml:trace>
        </inkml:traceGroup>
        <inkml:traceGroup>
          <inkml:annotationXML>
            <emma:emma xmlns:emma="http://www.w3.org/2003/04/emma" version="1.0">
              <emma:interpretation id="{FCCE6980-06D6-44CA-B843-07DEBF73B6D8}" emma:medium="tactile" emma:mode="ink">
                <msink:context xmlns:msink="http://schemas.microsoft.com/ink/2010/main" type="inkWord" rotatedBoundingBox="27297,9898 29332,9860 29365,11629 27330,11667"/>
              </emma:interpretation>
              <emma:one-of disjunction-type="recognition" id="oneOf12">
                <emma:interpretation id="interp56" emma:lang="it-IT" emma:confidence="0">
                  <emma:literal>17</emma:literal>
                </emma:interpretation>
                <emma:interpretation id="interp57" emma:lang="it-IT" emma:confidence="0">
                  <emma:literal>77</emma:literal>
                </emma:interpretation>
                <emma:interpretation id="interp58" emma:lang="it-IT" emma:confidence="0">
                  <emma:literal>a</emma:literal>
                </emma:interpretation>
                <emma:interpretation id="interp59" emma:lang="it-IT" emma:confidence="0">
                  <emma:literal>7</emma:literal>
                </emma:interpretation>
                <emma:interpretation id="interp60" emma:lang="it-IT" emma:confidence="0">
                  <emma:literal>i</emma:literal>
                </emma:interpretation>
              </emma:one-of>
            </emma:emma>
          </inkml:annotationXML>
          <inkml:trace contextRef="#ctx0" brushRef="#br3" timeOffset="82233.6264">25377 8947 0,'229'297'0,"-69"-45"16,-23-23-1,23-92 1,1 69 0,-24-23 15,-46 0-31,-22-45 15,-92-70 1,0-91 0,-22-68-1,45 91 1</inkml:trace>
          <inkml:trace contextRef="#ctx0" brushRef="#br3" timeOffset="82705.3242">25720 8970 0,'206'-46'0,"-23"0"0,23 46 16,23 0 0,0 23-1,0 0 1,-69 23 0,0-23-1,-91 22 1,-46-22-1,-46 23 1,-46 0 15,-23 91-31,-45 0 32,23 24-32,22 45 31,1 0-16,-1 68 1,115-68 0,-23-206-1</inkml:trace>
        </inkml:traceGroup>
      </inkml:traceGroup>
    </inkml:traceGroup>
    <inkml:traceGroup>
      <inkml:annotationXML>
        <emma:emma xmlns:emma="http://www.w3.org/2003/04/emma" version="1.0">
          <emma:interpretation id="{6604259F-2762-40EE-B5E6-4D40AB80C5A5}" emma:medium="tactile" emma:mode="ink">
            <msink:context xmlns:msink="http://schemas.microsoft.com/ink/2010/main" type="paragraph" rotatedBoundingBox="10155,11800 18748,12368 18572,15043 9978,1447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555ED93-B142-48BC-B10C-1FEB1284D2AF}" emma:medium="tactile" emma:mode="ink">
              <msink:context xmlns:msink="http://schemas.microsoft.com/ink/2010/main" type="line" rotatedBoundingBox="10155,11800 18748,12368 18572,15043 9978,14475"/>
            </emma:interpretation>
          </emma:emma>
        </inkml:annotationXML>
        <inkml:traceGroup>
          <inkml:annotationXML>
            <emma:emma xmlns:emma="http://www.w3.org/2003/04/emma" version="1.0">
              <emma:interpretation id="{F99DB732-542B-4E0C-8067-B6E63C3889A3}" emma:medium="tactile" emma:mode="ink">
                <msink:context xmlns:msink="http://schemas.microsoft.com/ink/2010/main" type="inkWord" rotatedBoundingBox="10155,11800 18748,12368 18572,15043 9978,14475"/>
              </emma:interpretation>
              <emma:one-of disjunction-type="recognition" id="oneOf13">
                <emma:interpretation id="interp61" emma:lang="it-IT" emma:confidence="0">
                  <emma:literal>datato'</emma:literal>
                </emma:interpretation>
                <emma:interpretation id="interp62" emma:lang="it-IT" emma:confidence="0">
                  <emma:literal>apparato</emma:literal>
                </emma:interpretation>
                <emma:interpretation id="interp63" emma:lang="it-IT" emma:confidence="0">
                  <emma:literal>asparago</emma:literal>
                </emma:interpretation>
                <emma:interpretation id="interp64" emma:lang="it-IT" emma:confidence="0">
                  <emma:literal>attardato</emma:literal>
                </emma:interpretation>
                <emma:interpretation id="interp65" emma:lang="it-IT" emma:confidence="0">
                  <emma:literal>export</emma:literal>
                </emma:interpretation>
              </emma:one-of>
            </emma:emma>
          </inkml:annotationXML>
          <inkml:trace contextRef="#ctx0" brushRef="#br0" timeOffset="110753.2762">8787 11167 0,'46'22'0,"45"-22"0,46 23 0,69-23 0,46 0 31,23 0-15,22 23-1,1 0 1,-24 0 0,-22 23-1,-46-23 1,-92 0-1,-22-23 1,-69 0 0,-23-23-1,-46-46 1,0 0 0,0 1-1,1-1 1,-1 0-1,46 47 1,0 44 0,23-22-1,68 23 1,24 23 15,22 0-15,46 22-1,0 24 1,23-23 0,-69-1-1,-68-22 1,-69-23 0,-46 23-1,-68-23 1,-69 22-1,23 1 1,22 23 0,24-23-1,22-92 1,92 46 15</inkml:trace>
          <inkml:trace contextRef="#ctx0" brushRef="#br0" timeOffset="112217.1996">9931 11624 0,'-46'115'0,"-68"-1"0,-23 23 0,45 1 15,0-47 1,24 1 31,45-47-47,0-22 0,0-46 15,46-68 1,23-92 0,-23 23-1,-23 22 1,0 70-1,0 45 17,0 46-17,0-23 1,45 46 0,-22 22-1,46 69 1,23 24-1,-24-24 1,24-23 0,-24-22-1,1-46 1,-46-23 0,-23-23-1,-23-46 1,-23-46-1,23 24 1,23-1 0,0 69-1</inkml:trace>
          <inkml:trace contextRef="#ctx0" brushRef="#br0" timeOffset="111521.8604">8787 11052 0,'23'23'0,"-23"69"0,23 45 0,-23 23 16,45-46 0,-22-22-1,0 0 1,46-115 15,-1-46-31,-68 69 16</inkml:trace>
          <inkml:trace contextRef="#ctx0" brushRef="#br0" timeOffset="111277.7104">8947 10915 0,'-46'46'0,"-68"22"0,-23 1 0,-24 22 15,24-22 1,46-23 0,45 23-1,23-24 1,69 1 0,22 0-1,47 0 1,-24-24-1,1 1 1,-24 0 0,-22-23-1,0-68 1,-23-47 0,0 1-1,-23 114 1</inkml:trace>
          <inkml:trace contextRef="#ctx0" brushRef="#br0" timeOffset="113325.6406">10572 11624 0,'0'23'0,"-23"69"0,-46 45 0,1 46 16,-70 69-1,-22-1 1,46-67-1,-24 21 1,47-21 0,-1-47-1,47-69 1,45-68 0,45-68-1,47-69 1,22-47 15,24 1-31,-138 183 16</inkml:trace>
          <inkml:trace contextRef="#ctx0" brushRef="#br0" timeOffset="113785.6192">10480 12425 0,'46'0'0,"45"0"0,24 23 0,22 46 16,-68 22-1,-46-22 1,-69 22-1,-91 24 1,-46-1 0,91-45-1,69-46 1,46 23 0,69-1-1,68 1 1,-23-23-1,-68 0 1,-46-23 15,-23 0-15,-69-23 0,46-23-1,23-45 1,0 91-1</inkml:trace>
          <inkml:trace contextRef="#ctx0" brushRef="#br0" timeOffset="115021.0182">12700 11601 0,'46'0'0,"22"0"0,24-23 0,68 23 16,23 0-16,46 0 16,68 0-1,24 23 1,22-23 15,0 46-31,23-23 16,-22 23-1,-47-23 1,-45 22 0,-115-67-1,-45 22 1,-70-23 0,-22 23-1,-45-23 1,-47-23 15,69 23-15,0-46-1,23 1 1,0 22 0,0 46-1,0 0 1,46 0-1,46 23 1,-1-23 0,47 69-1,22-1 1,-46 24 0,-68-24-1,-46-22 1,-46 23-1,-45-23 17,-92 22-17,68-22 1,-45-23 0,45-69-1,115 46 1</inkml:trace>
          <inkml:trace contextRef="#ctx0" brushRef="#br0" timeOffset="115896.0518">13157 11235 0,'69'23'0,"-160"23"15,-92 23 1,-229 68-16,274-69 0,47 1 31,68-23-15,46 0-1,45-1 1,47 24 0,-1-46-1,-22 0 1,-24-23 0,-22-69-1,-23-22 1,0-24-1,0-22 1,-23 0 0,0 68-1,-23 92 1,0-23 31,23 23-47,23 23 15,-23 68-15,23 23 32,23 1-17,-1-24 1,1 0 0,-23-45-1,23-69 1,0-92-1,-46 92 1</inkml:trace>
          <inkml:trace contextRef="#ctx0" brushRef="#br0" timeOffset="117253.5258">14736 11830 0,'-22'92'16,"-47"22"-16,-91 115 0,-69 23 31,0 68-15,-114 161 15,45 22-15,298-503-1</inkml:trace>
          <inkml:trace contextRef="#ctx0" brushRef="#br0" timeOffset="116953.7096">14370 11967 0,'-274'344'0,"159"-207"15,47 0 1,-1-45-1,23-23 1,46-24 0,-23-68-1,46-68 1,0-69 0,-23-23-1,0 45 1,-23 47 15,0 91-31,23 0 31,0 23-15,46 22 0,0 47-1,23 45 1,-1 23-1,24-45 1,-24-1 0,1-45-1,-23-23 1,-23-46 0,-23-46-1,23-46 1,-1 1-1,-22 22 17,46 46-32,0 69 15,0 23 1,-46-46 0,68 0-1,24 22 16,-1 1-15,24 23 0,-47-24-1,-22 24 1,-92-23 0,-45 0-1,-46-1 1,-1 24-1,70-23 1,68 0 0,45-1-1,47 24 1,22-46 0,-45-23-1,-23-69 1,-46-45-1,0-46 1,0 160 0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9:55.8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A71C97-5F9F-444B-A273-FCA913412763}" emma:medium="tactile" emma:mode="ink">
          <msink:context xmlns:msink="http://schemas.microsoft.com/ink/2010/main" type="inkDrawing" rotatedBoundingBox="1719,-545 14379,1050 13143,10855 483,9258" hotPoints="12633,5641 6921,11353 1209,5641 6921,-70" semanticType="enclosure" shapeName="Circle">
            <msink:sourceLink direction="with" ref="{DF25ABBB-4448-4718-B783-3D1F1425A627}"/>
          </msink:context>
        </emma:interpretation>
      </emma:emma>
    </inkml:annotationXML>
    <inkml:trace contextRef="#ctx0" brushRef="#br0">2546 2038 0,'-69'-23'0,"-45"23"0,-1 46 0,-45 0 16,-23 22-1,0 47 1,-23-1 0,0 23-1,46 24 1,-23 45-1,23 22 1,0 24 0,22 23-1,1 22 1,23 24 0,-24 68-1,70-46 1,22 23-1,46-23 1,46 23 0,-1-22 15,70-1-31,22-23 31,46 1-15,69-24-1,45 0 1,24-45 0,68 0-1,23-23 1,22-92 0,70 92-1,22-46 1,46 0-1,23-46 1,0-22 0,46-47-1,-23 1 1,45-46 15,-45-46-31,0-46 16,0-22-1,-69-46 1,0-24 0,-68-90 15,-47-47-15,-67-68-1,-1-23 1,-46-46-1,-91-68 1,-69-23 0,-45-1-1,-93-45 1,-22-23 0,-114 23-1,-46-23 1,-69 0-1,-91 46 1,-69 0 15,-69 45-31,-68 70 16,-24 68 0,-67 68-1,-93 46 1,1 115-1,-69 68 17,-23 92-17,23 46 1,-69 114 0,92 69-1,23 91 16,23 69-31,91 68 16,68 47 0,116 68-1,113-23 1,93 0 0,90-46-1,92-23 1,69-159-1,46-93 1,45-22 0,47-114-1,-161-115 1</inkml:trace>
  </inkml:traceGroup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09:35.5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CA1A4F-7DE1-4DC7-8747-9608525E85A1}" emma:medium="tactile" emma:mode="ink">
          <msink:context xmlns:msink="http://schemas.microsoft.com/ink/2010/main" type="inkDrawing" rotatedBoundingBox="1564,10207 29965,11671 29952,11931 1550,10467" semanticType="underline" shapeName="Other"/>
        </emma:interpretation>
      </emma:emma>
    </inkml:annotationXML>
    <inkml:trace contextRef="#ctx0" brushRef="#br0">0 0 0,'114'46'0,"92"-24"0,69 1 16,45-23 0,92 0-1,0 0 1,45 0-1,47-45 1,45 67 0,23 24-1,23-23 1,46 23 0,0-23-1,45 23 1,23-24-1,1 1 1,22 23 0,-23-23-1,47 23 1,-1-1 0,23-22-1,23 23 32,-1 0-47,-22 23 16,1-24-1,-1 1 1,-23 23 0,23-46-1,-23 22 1,-23-67-1,0 44 1,-45 24 0,22-23-1,-45 23 1,-23 0 0,-24-1-1,-22-22 1,-46 0-1,1 0 1,-1 0 15,-46-46-15,1 69-16,-24 0 31,-68 22-15,-23 1-1,-23-23 1,-45-1 0,-47 1-1,-91 0 1,-45-46 0,-93 0-1,-45 0 1,-114-69-1,-138-22 1,252 91 0</inkml:trace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1:16.09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74C48F8-11D7-4328-A306-1028928C8A40}" emma:medium="tactile" emma:mode="ink">
          <msink:context xmlns:msink="http://schemas.microsoft.com/ink/2010/main" type="inkDrawing" rotatedBoundingBox="3974,1983 29679,4553 28320,18140 2615,15570" hotPoints="3435,4480 29838,4655 0,0" semanticType="9" shapeName="RightTriangle">
            <msink:sourceLink direction="with" ref="{E740DD9C-6A77-4450-9325-2E96BD00BF45}"/>
            <msink:sourceLink direction="with" ref="{0825CEE6-BE30-405F-8A47-EDF6418C09F0}"/>
            <msink:destinationLink direction="with" ref="{73CD9879-135F-4E06-B11C-A3552F15DF1F}"/>
            <msink:destinationLink direction="with" ref="{13E94FA1-E43E-4E4D-AB30-E89F2509BAC7}"/>
          </msink:context>
        </emma:interpretation>
      </emma:emma>
    </inkml:annotationXML>
    <inkml:trace contextRef="#ctx0" brushRef="#br0">0 0 0,'46'23'0,"23"0"16,45-23-16,69 0 0,46 0 31,0 23-31,68-23 16,1 23 0,68 0-1,23 0 1,69-23-1,-1 23 1,24-1 15,22-22-15,24 23 0,22-23-1,23 23 1,0 0-1,0-23 1,0 23 0,0 0-1,23 0 1,23-23 0,0 0-1,0 23 1,0-23-1,-1 0 1,24 0 0,-23 0-1,46-23 1,-24 0 0,-22 23-1,23-23 16,-23 0-15,22 23 0,24-69-1,-23 47 1,-23-1 0,-1 23-1,1-23 1,-23 23-1,0 23 1,-23 0 0,0-1-1,-23 1 1,-22 0 0,-47 0 15,-22 0-16,-69 0 1,-23 0-16,-91-23 31,-24 23-31,-90-23 16,-70 0 15,-45 22-15,-23-44-1,-92 22 1,69 0 0</inkml:trace>
    <inkml:trace contextRef="#ctx0" brushRef="#br1" timeOffset="221182.3212">2312 138 0,'0'0'0,"23"23"0,-23-1 16,0 24-16,22 0 0,-22 23 0,0-1 15,23 24 1,0-24 0,0 24-1,0 22 17,0 1-32,0 22 15,0-23 1,-1 24-1,1-1 1,0 0 15,23 24-15,-23-1 0,23 23-1,-23 0 16,-1 0-31,1 0 32,23 0-32,-23-23 15,23 0 1,-1-22 0,1-24-1,-23 1 1,23-47-1,-46 1 1,23-23 0,-23-1-1,0-22 1,0-23 0,0 0-1,0 0 1,0 0 15,0 0-15,0 0-1,0 0 1,0 0 0,0 0-1,0 0 1,0 0-1,0 0 1,0 0 0,0 0-1,0 0 1,0 0 0,0 0-1,23 23 1,-23 0 15,23 0-15,-1 23-16,24-1 31,-23 1-15,23 23-1,0-1 1,22 1-1,-22 0 1,23 22 0,-1 1-1,1-1 1,0 1 0,22 22-1,1-22 1,-1 22-1,24 24 17,-1-24-32,0 23 31,1 1-31,-1-1 31,24 23-31,-1-23 16,-23 24-1,24-1 1,-24-23 15,0 23-15,24 23 0,-1-23-1,0 1 1,1-24-1,-24 23 1,0-23 0,1 1-1,-1-1 1,1-23 0,-47-22-1,24-1 1,-24-22 15,-22-23-15,-23 0-1,-23-46 1,23 0 0,-23 23-1,0-23 16,0 0-15,0 0 0,0 0-1,0 0 1,0 0 0,0 0-1,23 0 1,-23 22-1,0-22 1,23 23 0,23-23-1,-1 23 1,24 0 0,23 23-1,-1 0 1,1-1-1,22 24 1,0 0 15,1 22-15,22 1 0,23-1-1,0 24 1,1-1-1,-1 0 1,23 1 0,0 22-1,-23-22 1,23 22 0,0 0-1,23 1 1,0 22-1,-23 0 1,23 0 0,-23 0-1,23-22 1,0 45 0,0-23-1,0 0 16,0 0-31,0 23 16,0-23 15,0 1-15,-23-1 0,-69-46-1,24 1 1,22-1-1,-46 0 1,1-45 0,-24 0-1,-22-24 1,-23 1 0,-1-23-1,-22 0 1,-23-23-1,0 0 1,0 0 0,0 0-1,0 0 1,0 0 15,0 0-31,0 0 16,0 0 15,0 0-15,0 0-1,0 0 1,0 0 0,0-23-1,0 23 1,0 0-1,0 0 1,0-23 0,0 23-1,0 0 1,0-23 0,0 23-1,23-23 1,-23 23-1,0 0 17,0-22-32,0 22 15,0 0 17,0 0-17,0-23 1,-23 23-1,23 0 1,23 0 0,-23 0-1,0 0 1,0 0 0,0-23-1,0 23 1,0 0-1,0 0 1,0-23 0,23 23-1,-23 0 1,46-23 0,-23 0-1,-1 23 1,1-23-1,23 0 1,0 23 15,0-22-15,-1-1 0,1 0-1,0 0 1,23 0-1,22 0 1,-22 0 0,45-23-1,1-22 1,45-1 0,-23 1-1,0-1 16,46-23-15,92-22 0,-92-1-1,23 24 1,0-46 0,23 22-1,0 1 1,-23-1-1,22 1 1,-45 0 15,46-24-15,-23 24 0,0 22-1,0-22 1,0 0-1,0-1 1,0 1 0,-46-1-1,23 1 1,-23-23 0,1 45-1,-24 1 1,-23-1-1,-45 46 1,-23-22 0,-1 22-1,-45 23 17,23 0-32,-23 23 15,0 0 16,0 0-15,0 23 0,0-46-1,0 46 1,0-23 0,0 0-1,0 0 1,0 0-1,0-23 1,0 23 0,0 0-1,0 0 1,0-23 0,23-23-1,-23 23 1,23-22-1,0-1 1,23-23 0,-23 1 15,22-24-15,1 1-1,23-24 1,-23 24-1,22-24 1,24-22 0,-1-23-1,1 22 1,22-45 0,-22 0-1,22 0 1,1 0-1,22-23 1,-23 23 0,24-23-1,-24 0 1,0 0 0,-22 0 15,-23 0-31,-1 23 31,1 46-15,-23-23-1,-1 68 1,-22 1 0,-23 22-1,23 46 1,-23 0-1,0 23 1,0 0 0,0 0-1,0 0 1,0 0 0,0 0-1,0 0 1,0 0-1,0 0 1,0 0 0,0 0-1,0-22 17,23-1-17,0-23 1,23 0-1,0-45 1,22-1 0,1-45-1,-1 22 1,1-68 0,0 0-1,22-46 1,1 1-1,22-24 1,1-23 0,-1 1-1,1-24 1,-1 1 0,0-1-1,1 1 1,-1 22-1,1 23 17,-24-22-32,1 68 31,-47 46-15,24 22-1,-23 70 1,-23 45-1,-23 23 1,23 0 0,-69 46-1,-23 91 1,69-137 0</inkml:trace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1:18.1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9ACACB-E797-4F85-88C6-336AE10FAA8F}" emma:medium="tactile" emma:mode="ink">
          <msink:context xmlns:msink="http://schemas.microsoft.com/ink/2010/main" type="inkDrawing" rotatedBoundingBox="3566,7612 30195,9435 30172,9777 3542,7954" shapeName="Other">
            <msink:destinationLink direction="with" ref="{CD16A2D7-4603-4CFB-8E4D-B9BBFB02A41C}"/>
          </msink:context>
        </emma:interpretation>
      </emma:emma>
    </inkml:annotationXML>
    <inkml:trace contextRef="#ctx0" brushRef="#br0">0 0 0,'45'46'0,"24"-23"0,45-23 0,47 0 16,22 0-1,23 0 1,45-23-1,70 23 1,-1 0 0,69-23 15,0 23-31,23 0 16,23 23-1,22-23 1,24 23-1,22 0 1,24 0 15,22 0-15,0 0 0,0 22-1,23-22 1,23 23-1,23 0 1,0 0 0,-23 22-1,23-22 1,-1 0 0,1 0-1,0-1 1,-23 1-1,0 0 1,23 0 0,0-1-1,-23 24 1,0-23 0,0 22-1,-23-22 16,23 23-15,0 0 0,-46-69-1,23 45 1,-46 24 0,0-23-1,-22-1 1,-1-22-1,-45 23 1,0-46 0,-24 23-1,1 0 1,-23 0 0,-23 0-1,0 0 1,-23-1 15,-23 1-31,-45 0 31,-1 0-31,-45 0 47,-46 0-47,-23 0 16,-68 0-1,-70-23 1,-22 0 0,-91-46-1,68 46 1</inkml:trace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1:20.1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AD3FC8-D4E0-4B42-A671-8A2CDEBC8BAA}" emma:medium="tactile" emma:mode="ink">
          <msink:context xmlns:msink="http://schemas.microsoft.com/ink/2010/main" type="inkDrawing" rotatedBoundingBox="3180,11889 31392,14108 31366,14437 3154,12217" shapeName="Other"/>
        </emma:interpretation>
      </emma:emma>
    </inkml:annotationXML>
    <inkml:trace contextRef="#ctx0" brushRef="#br0">0 0 0,'22'0'0,"24"22"16,297 24-16,-160-23 16,23-23-1,23 0 1,46 0 0,22 0-1,24-69 16,45 69-31,0 23 16,46 0 0,23-23-1,-1 23 1,47 0 15,22 23-15,24-23-1,-1 0 1,46 22 0,0 1-1,23-23 1,-23 23 0,46 22-1,-23-22 1,0 23-1,0-23 1,23 22 0,22 1-1,-22-1 1,0 24 0,0-23-1,0 22 1,-46-68-1,69 46 17,-47-24-17,-21 1 1,21 0 0,-21-23-1,-24 0 1,23 23-1,-46-1 1,0-22 0,-22-46-1,22 69 1,-22-23 0,-1 23-1,-45-46 1,22 46-1,1-24 1,-24 24 0,-22 0-1,23 23 1,-46-24 15,0 24-15,22 0-1,-22-24 1,-46 1 0,-22 0-1,-70-23 1,-22 0 0,-46 0-1,-115-1 1,-45 1-1,-23-23 1,-137 0 0,-69-23-1,183 23 1</inkml:trace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1:21.9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9C9FB7-8CB5-45E4-B47D-4BBF174AD9A5}" emma:medium="tactile" emma:mode="ink">
          <msink:context xmlns:msink="http://schemas.microsoft.com/ink/2010/main" type="inkDrawing" rotatedBoundingBox="3075,15943 31650,17638 31617,18192 3043,16498" shapeName="Other"/>
        </emma:interpretation>
      </emma:emma>
    </inkml:annotationXML>
    <inkml:trace contextRef="#ctx0" brushRef="#br0">0 142 0,'92'0'0,"45"0"0,46 0 16,46-22-1,23-1 1,-1 23 0,70-23-1,-1 23 1,69-23-1,23 0 1,23 23 0,22 0-1,1 0 1,68-46 15,1 46-31,22 23 16,23-23-1,0 23 1,23 0 0,23 0-1,22 0 17,-22 22-17,0-22 1,23 46-1,0-23 1,-1 0 0,24-1-1,-46-22 1,45 23 0,1 23-1,-1-24 16,-22 24-31,-23-23 16,0-23 0,-23-69-1,68 69 1,1 23 0,0-1-1,-24 24 1,1 22 15,-23-22-15,0 23-1,-23-47 1,0 1 0,-46 23-1,-23-46 1,23 0-1,-45-1 1,-1 24 0,-22 23-1,-69-69 1,22 91 0,-45-45-1,-45 23 1,-70-23-1,-68-1 1,-68-22 0,-47-23-1,-45-23 17,-69-22-17,-46-24 1,69 69-16</inkml:trace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07.97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0FA9823-A573-4802-A2E4-A9996E91ABA6}" emma:medium="tactile" emma:mode="ink">
          <msink:context xmlns:msink="http://schemas.microsoft.com/ink/2010/main" type="writingRegion" rotatedBoundingBox="11731,369 18114,206 18180,2791 11797,2953">
            <msink:destinationLink direction="with" ref="{D2EA03F9-97CA-4FC9-9F51-04933A9758B6}"/>
          </msink:context>
        </emma:interpretation>
      </emma:emma>
    </inkml:annotationXML>
    <inkml:traceGroup>
      <inkml:annotationXML>
        <emma:emma xmlns:emma="http://www.w3.org/2003/04/emma" version="1.0">
          <emma:interpretation id="{94F9DA14-CEEB-4C09-8DFB-6C855A7A1912}" emma:medium="tactile" emma:mode="ink">
            <msink:context xmlns:msink="http://schemas.microsoft.com/ink/2010/main" type="paragraph" rotatedBoundingBox="11731,369 18114,206 18180,2791 11797,29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AD2D277-1098-43D2-8CE3-74401EF51771}" emma:medium="tactile" emma:mode="ink">
              <msink:context xmlns:msink="http://schemas.microsoft.com/ink/2010/main" type="line" rotatedBoundingBox="11731,369 18114,206 18180,2791 11797,2953"/>
            </emma:interpretation>
          </emma:emma>
        </inkml:annotationXML>
        <inkml:traceGroup>
          <inkml:annotationXML>
            <emma:emma xmlns:emma="http://www.w3.org/2003/04/emma" version="1.0">
              <emma:interpretation id="{07FC7B0E-BFC4-4D7F-AB24-5187BD80D27F}" emma:medium="tactile" emma:mode="ink">
                <msink:context xmlns:msink="http://schemas.microsoft.com/ink/2010/main" type="inkWord" rotatedBoundingBox="11737,577 12860,549 12890,1759 11768,1788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4</emma:literal>
                </emma:interpretation>
                <emma:interpretation id="interp3" emma:lang="it-IT" emma:confidence="0">
                  <emma:literal>k</emma:literal>
                </emma:interpretation>
                <emma:interpretation id="interp4" emma:lang="it-IT" emma:confidence="0">
                  <emma:literal>+</emma:literal>
                </emma:interpretation>
              </emma:one-of>
            </emma:emma>
          </inkml:annotationXML>
          <inkml:trace contextRef="#ctx0" brushRef="#br0">-3089-2699 0,'-23'23'16,"-137"114"-16,-46 69 15,23-23-15,0 23 16,68-68 0,24-24-1,22-45 1,46-47 0,0-22-1,0-137 1,69-46 15,-46 183-15</inkml:trace>
          <inkml:trace contextRef="#ctx0" brushRef="#br0" timeOffset="206.0626">-4096-2333 0,'114'92'0,"47"68"0,45 0 15,22 0 1,-67 0 15,-93-45-31,-68-115 16</inkml:trace>
        </inkml:traceGroup>
        <inkml:traceGroup>
          <inkml:annotationXML>
            <emma:emma xmlns:emma="http://www.w3.org/2003/04/emma" version="1.0">
              <emma:interpretation id="{4A563C38-F5F0-41FC-9047-5273CDC1E6E5}" emma:medium="tactile" emma:mode="ink">
                <msink:context xmlns:msink="http://schemas.microsoft.com/ink/2010/main" type="inkWord" rotatedBoundingBox="14744,292 18114,206 18180,2791 14810,2877"/>
              </emma:interpretation>
              <emma:one-of disjunction-type="recognition" id="oneOf1">
                <emma:interpretation id="interp5" emma:lang="it-IT" emma:confidence="0">
                  <emma:literal>capi</emma:literal>
                </emma:interpretation>
                <emma:interpretation id="interp6" emma:lang="it-IT" emma:confidence="0">
                  <emma:literal>Capi</emma:literal>
                </emma:interpretation>
                <emma:interpretation id="interp7" emma:lang="it-IT" emma:confidence="0">
                  <emma:literal>cap.</emma:literal>
                </emma:interpretation>
                <emma:interpretation id="interp8" emma:lang="it-IT" emma:confidence="0">
                  <emma:literal>corda</emma:literal>
                </emma:interpretation>
                <emma:interpretation id="interp9" emma:lang="it-IT" emma:confidence="0">
                  <emma:literal>creda</emma:literal>
                </emma:interpretation>
              </emma:one-of>
            </emma:emma>
          </inkml:annotationXML>
          <inkml:trace contextRef="#ctx0" brushRef="#br1" timeOffset="-137179.0956">-366-2974 0,'-23'0'0,"-69"0"0,-45 23 0,-23 23 15,46 0 1,-24 23 0,47-1-1,45 47 1,23-1-1,23 0 1,69-22 0,45-23-1,46-24 1,-22-45 0,-24 0-1,-45-22 1,22 22-1,-45 0 17,23 0-17,-24-23-15,-22 0 32,-23 0-32,0 23 15</inkml:trace>
          <inkml:trace contextRef="#ctx0" brushRef="#br1" timeOffset="-136266.9511">160-2745 0,'0'23'0,"0"69"0,-46 91 16,46-92-16,-22-22 16,22-23-1,0-46 1,0 0 0,0-46-1,22-68 1,-22-24-1,23 24 17,-23 45-17,23 46 1,-23 0 31,46 69-47,23 23 15,22-1 1,-22-45 0,-1 0-1,-22-46 1,0 0 0,0-45-1,-23-1 1,0 1-1,-23 22 17,22 46-32,-22 0 15,23 23 1,0 68 0,-23 24-1,0 22 16,23-23-15,-23-22 0,23-46-1,0-1 1,-23-45 0,-23 0-1,0-68 1,23-70-1,0 138 1</inkml:trace>
          <inkml:trace contextRef="#ctx0" brushRef="#br1" timeOffset="-137931.0776">343-2218 0,'23'45'0,"0"24"0,-23 23 16,23 22-16,0 46 15,-23 46 1,0 0 0,0 0-1,23-46 1,-23-91-1,0-23 1,0-24 0,0-22-1,0 0 1,-46-22 0,0-47-1,0 0 1,1 24-1,-1 45 17,23 45-17,23-22 1,23 46 0,23 68-1,22 0 1,-22 1-1,-23-93 1,0-22 0,-23-23-1,0 0 1,0-45 0,91-138-1,1 22 16,-46 93-15,-1 45-16,-45 23 16,-22 0-1,-70 23 1,46-23 0,46 0-1</inkml:trace>
          <inkml:trace contextRef="#ctx0" brushRef="#br1" timeOffset="-135654.623">1396-2836 0,'458'0'16,"-298"46"-16,-46-24 15,-68 24 1,-69 0 15,-69 23-31,-91-24 32,-114 24-32,-1 0 31,298-69-16</inkml:trace>
          <inkml:trace contextRef="#ctx0" brushRef="#br1" timeOffset="-135938.8136">1465-2745 0,'22'138'0,"1"22"16,-23-23 0,0 0-1,0-45 1,0-46-1,0-23 17,-23-46-17,-45-115 1,22-22 0,46 160-1</inkml:trace>
        </inkml:traceGroup>
      </inkml:traceGroup>
    </inkml:traceGroup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01.139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1792277-974B-4274-9043-FACFC51D11CD}" emma:medium="tactile" emma:mode="ink">
          <msink:context xmlns:msink="http://schemas.microsoft.com/ink/2010/main" type="inkDrawing" rotatedBoundingBox="16579,4322 16915,17389 16801,17392 16465,4325" semanticType="callout" shapeName="Other">
            <msink:sourceLink direction="with" ref="{B32DE0A7-A2C6-48D7-A8DD-4A69D617CD28}"/>
            <msink:sourceLink direction="with" ref="{3D99CCB4-6BEB-40A5-B8F4-7DCACD53AFC4}"/>
          </msink:context>
        </emma:interpretation>
      </emma:emma>
    </inkml:annotationXML>
    <inkml:trace contextRef="#ctx0" brushRef="#br0">0 0 0,'0'46'16,"0"45"-16,0 23 15,23 24 1,-23 22 0,23 69-1,-23 0 1,23 22-1,0 47 1,0 22 0,0 1-1,-46 68 1,23 0 0,23 22-1,-1 24 1,1 23-1,-23 22 1,0 1 0,0 22-1,-23 47 1,23-24 0,23 23-1,0 0 16,23 23-15,-23-23 0,0 24-1,-23-70 1,23 23 0,-1-22-1,1-24 1,-23-45-1,0-69 1,0-91 0,0-69-1,0-92 1,-23-68 0,23-46-1,0 0 1,0 0 15,0-46-15,-22-68-16,-1 45 15,23 69 1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18.379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3FF0B44-0A61-42A6-A259-6ABFB9BF08E9}" emma:medium="tactile" emma:mode="ink">
          <msink:context xmlns:msink="http://schemas.microsoft.com/ink/2010/main" type="inkDrawing" rotatedBoundingBox="16453,4637 16827,13176 16666,13183 16292,4644" semanticType="callout" shapeName="Other">
            <msink:sourceLink direction="with" ref="{B32DE0A7-A2C6-48D7-A8DD-4A69D617CD28}"/>
          </msink:context>
        </emma:interpretation>
      </emma:emma>
    </inkml:annotationXML>
    <inkml:trace contextRef="#ctx0" brushRef="#br0">0 0 0,'23'137'0,"0"-68"0,-23 23 15,0 22 1,0 0 0,23 47-1,-23-1 1,23 0-1,-23 23 1,23 23 0,22-23-1,-22 23 1,0 0 0,0 23 15,-23 0-16,23-1 1,-23 1 0,23 23-1,0 0 1,0-24 0,-23 24-1,0-23 1,23 46-1,-23-47 1,0 47 0,0-46-1,0 23 1,0-24 0,0 24-1,22-46 1,-44 23-1,22-23 1,0 0 15,0 0-15,0-23 0,0 0-1,22-23 1,-22 0-1,23-22 1,-23-1 0,23-23-1,0 1 1,-23-24 0,23-22-1,-23-1 1,0 1-1,0-46 17,0 23-32,0-23 15,-23 0 1,46-1 0,-23-22-1,0 0 16,-23-45-15,-23-70 0,23-91-1,23 206 1</inkml:trace>
  </inkml:traceGroup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15.259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40DD9C-6A77-4450-9325-2E96BD00BF45}" emma:medium="tactile" emma:mode="ink">
          <msink:context xmlns:msink="http://schemas.microsoft.com/ink/2010/main" type="writingRegion" rotatedBoundingBox="18104,4464 18445,16609 14894,16709 14552,4564">
            <msink:destinationLink direction="with" ref="{C74C48F8-11D7-4328-A306-1028928C8A40}"/>
            <msink:destinationLink direction="with" ref="{DFA83198-41C5-4769-8BAB-A2055DDF4A18}"/>
          </msink:context>
        </emma:interpretation>
      </emma:emma>
    </inkml:annotationXML>
    <inkml:traceGroup>
      <inkml:annotationXML>
        <emma:emma xmlns:emma="http://www.w3.org/2003/04/emma" version="1.0">
          <emma:interpretation id="{D25A4625-DC2F-417D-A021-194EBE587A8E}" emma:medium="tactile" emma:mode="ink">
            <msink:context xmlns:msink="http://schemas.microsoft.com/ink/2010/main" type="paragraph" rotatedBoundingBox="18104,4464 18445,16609 14894,16709 14552,45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5F4E72-C2A8-4996-8095-B69532823D38}" emma:medium="tactile" emma:mode="ink">
              <msink:context xmlns:msink="http://schemas.microsoft.com/ink/2010/main" type="line" rotatedBoundingBox="18104,4464 18445,16609 14894,16709 14552,4564"/>
            </emma:interpretation>
          </emma:emma>
        </inkml:annotationXML>
        <inkml:traceGroup>
          <inkml:annotationXML>
            <emma:emma xmlns:emma="http://www.w3.org/2003/04/emma" version="1.0">
              <emma:interpretation id="{B32DE0A7-A2C6-48D7-A8DD-4A69D617CD28}" emma:medium="tactile" emma:mode="ink">
                <msink:context xmlns:msink="http://schemas.microsoft.com/ink/2010/main" type="inkWord" rotatedBoundingBox="18104,4464 18445,16609 14894,16709 14552,4564">
                  <msink:destinationLink direction="with" ref="{93FF0B44-0A61-42A6-A259-6ABFB9BF08E9}"/>
                  <msink:destinationLink direction="with" ref="{C1792277-974B-4274-9043-FACFC51D11CD}"/>
                  <msink:destinationLink direction="with" ref="{2F6175B7-D91C-4BA4-A884-446D280581F3}"/>
                  <msink:destinationLink direction="with" ref="{AC89CFFE-E48C-46F4-B8F8-5A0FB4B26E05}"/>
                  <msink:destinationLink direction="with" ref="{0C26F038-044A-4229-B444-C4643FAF2711}"/>
                  <msink:destinationLink direction="with" ref="{73CD9879-135F-4E06-B11C-A3552F15DF1F}"/>
                  <msink:destinationLink direction="with" ref="{CF5E682C-EDD7-4D48-A216-21DDB463B76D}"/>
                  <msink:destinationLink direction="with" ref="{AE0C4AA6-3CED-4239-9A03-44BCD2A6D412}"/>
                  <msink:destinationLink direction="with" ref="{4F0B4113-4164-49E3-BA78-5E17D2154D42}"/>
                </msink:context>
              </emma:interpretation>
              <emma:one-of disjunction-type="recognition" id="oneOf0">
                <emma:interpretation id="interp0" emma:lang="it-IT" emma:confidence="0">
                  <emma:literal>"È:</emma:literal>
                </emma:interpretation>
                <emma:interpretation id="interp1" emma:lang="it-IT" emma:confidence="0">
                  <emma:literal>È:</emma:literal>
                </emma:interpretation>
                <emma:interpretation id="interp2" emma:lang="it-IT" emma:confidence="0">
                  <emma:literal>È':</emma:literal>
                </emma:interpretation>
                <emma:interpretation id="interp3" emma:lang="it-IT" emma:confidence="0">
                  <emma:literal>È":</emma:literal>
                </emma:interpretation>
                <emma:interpretation id="interp4" emma:lang="it-IT" emma:confidence="0">
                  <emma:literal>È:'</emma:literal>
                </emma:interpretation>
              </emma:one-of>
            </emma:emma>
          </inkml:annotationXML>
          <inkml:trace contextRef="#ctx0" brushRef="#br0">307-8162 0,'0'23'0,"-23"45"0,-23 24 16,0-1-16,-22 24 15,22-24 1,0-22 0,23-23-1,23-46 1,0 0 0,46-46-1,23-68 1,-23-1-1,-24 46 17,1 1-17,0 45 1,-23 0 0,0 0-1,23 46 1,23 0-1,22 91 1,24-22 0,0 22-1,-1 1 1,1-47 0,-70 1-1,1-23 1,0 0-1,-23-46 1,-23 22 0,-22-67-1,45 45 1</inkml:trace>
          <inkml:trace contextRef="#ctx0" brushRef="#br0" timeOffset="652.3688">-36-6515 0,'68'69'0,"1"23"0,22 45 16,-22 0 0,23-22-1,-1-24 1,-22 1 0,-1-47-1,-22-45 1,0 0-1,-23-68 17,23-47-32,-24 1 31,24 22-31,0 1 16,23-1-1,-1 47 16,-45 22-31,-23 23 32,0 23-17,-46 45 1,-22-45 0,68-23-1</inkml:trace>
          <inkml:trace contextRef="#ctx0" brushRef="#br0" timeOffset="3648.5776">330-4043 0,'0'0'15</inkml:trace>
          <inkml:trace contextRef="#ctx0" brushRef="#br0" timeOffset="10196.6806">238-4432 0,'69'-23'0,"-23"23"0,-46 23 31,-138 274-31,70-137 0,22-45 16,-23-1-1,46-45 1,0-1-1,23-68 1,23-22 0,46-47-1,91-160 1,-91 160 0,-1-45-1,24 45 1,-46 24-1,-23 22 17,-23 46-17,68 22 1,47 93 0,22 91-1,0-46 1,-45-92-1,-92-91 1</inkml:trace>
          <inkml:trace contextRef="#ctx0" brushRef="#br1" timeOffset="35104.8635">-1455-6629 0,'23'0'0,"22"-23"15,1-23-15,23 1 0,22-1 0,24 0 16,-1 0-16,46 23 16,23 23-1,1 0 1,-24 23 15,-46-23-15,-45 23-1,-23 0 1,-46-23 0,0 0-1,0 0 1,0 0-1,-46 0 1,46-46 0,0 46-1</inkml:trace>
          <inkml:trace contextRef="#ctx0" brushRef="#br2" timeOffset="216530.7754">1840-5943 0,'23'-22'0,"0"-1"0,-23 0 0,0-23 16,-23 0-16,-23 0 0,-23 1 16,-45-24-1,-46-22 1,-46 22-1,0-23 1,-23 47 0,-23 22-1,1 0 1,-24 23 0,1 23-1,22 68 1,23 1-1,46 68 1,46 0 0,45 46-1,46 0 1,69 0 0,23 23 15,45 0-16,70-1 1,45-22 0,-23-45-1,46-24 1,22 0 0,47-68-1,-24-23 1,-22-46-1,0-46 1,-1-23 0,-45-45-1,0-46 1,-46-23 0,-45-46-1,-46 0 1,-47 0-1,-67 0 1,-93-45 0,-205 22-1,-137 46 17,480 206-17</inkml:trace>
          <inkml:trace contextRef="#ctx0" brushRef="#br1" timeOffset="68578.8052">559-5210 0,'-23'-23'0,"23"23"16,23-23-16,-23-23 0,22 23 15,-22-23-15,0 24 0,-45-47 31,-1 46-31,-23-23 16,1 23 0,-1 23-1,0 0 17,1 23-17,-1 23 1,23 0-1,23 22 1,23 1 0,23 23-1,23-1 1,23 1 0,-1-24 15,24-22-31,22-23 15,-22-46 1,-1-23 0,1-22-1,-46-1 1,-1 0 0,-22-22-1,-46-1 1,0 1-1,-22 22 17,-24 23-17,0 24 1,1 44 0,-1 1-1,0 23 1,24 46 15,-1-24-31,46 1 16,23 22-1,23-22 17,45 23-17,46-24 1,-45-68-1,-23-23 1,-24 1 0,-22-1-1,-23-23 1,-23-23 0,-45-22-1,-1 22 1,-22 23-1,-1 23 17,0 23-32,24 23 31,-1 0-15,69 46-1,23 22 1,23-45-1,-46-46 1</inkml:trace>
          <inkml:trace contextRef="#ctx0" brushRef="#br0" timeOffset="-790.0694">490-9146 0,'0'46'15,"0"-24"-15,-23 24 0,23 0 16,0 23-16,0 22 0,0 1 31,0 22-15,23 23-1,0 24 1,0 22 0,-23-23-1,0 46 1,23-23-1,-1 23 1,-22-23 0,23 23-1,0 0 1,-23 0 0,-23 0-1,0 0 1,1-23 15,-1 45-15,23-90-1,23-47 1,-23 1 0,0-46-1,-23-1 1,23-22-1,0-23 1,0 0 0,0 23-1,0-46 1,0 23 0,0-46-1,-23-68 16,23-23-15,0 137 0</inkml:trace>
          <inkml:trace contextRef="#ctx0" brushRef="#br0" timeOffset="4476.7343">-197-2739 0,'23'0'15,"23"46"-15,23 22 0,-1 47 0,1 45 16,23-23 0,-1 24-1,23-24 1,-22 0 0,0-45 15,-47-47-31,1-22 15,-46-46 1,23-22 0,23-47-1,-23-45 1,22 68 0,47-91-1,22 23 1,1 68-1,-47 23 1,-22 23 15,-46 23-15,0 0-16,-46 0 16,-45 23 15,22-23-16,23-23 1,46-22 0,0 45-1</inkml:trace>
          <inkml:trace contextRef="#ctx0" brushRef="#br0" timeOffset="6543.22">9 762 0,'46'46'0,"0"0"0,0 45 0,-1 1 16,1 22-1,23 23 1,-1 1 0,-22-24-1,23 23 1,22 1-1,-22-70 1,-23-22 0,-23-46-1,0 0 1,-1-46 0,47-45 15,0-24-16,-1 24 1,24-1 0,-23 1-1,22-1 1,1-22 0,-47 22-1,-45 92 1</inkml:trace>
          <inkml:trace contextRef="#ctx0" brushRef="#br0" timeOffset="11044.3694">398 144 0,'-23'23'0,"-68"69"0,22 45 16,-22 23-1,-1-23 1,69-68 0,0-46-1,23-23 1,23-46-1,46-183 1,23 23 0,-1 46-1,1 46 1,-47 91 0,1 23-1,23 0 16,22 23-15,24 46 0,22 45-1,0 23 1,-45-45 0,-24-24-1,-68-68 1</inkml:trace>
          <inkml:trace contextRef="#ctx0" brushRef="#br1" timeOffset="70162.8504">879-840 0,'0'-23'16,"0"-22"-16,0-1 0,-23 23 0,0-23 16,-23 23-1,1 0 1,-24 23 0,0 23-1,1-23 1,22 23-1,0 23 1,0-23 0,23 46-1,23-24 1,23 24 0,0 0-1,23-1 1,23-22-1,-24-23 1,1 0 0,23-46-1,-1-23 1,1-23 15,0-22-15,-46 22-1,-23 1 1,0 22 0,-46 0-1,-46 23 1,24 0 0,-24 23-1,1 23 1,22 0-1,0 46 1,24-1 0,22 1-1,23 0 1,45-1 0,24-22-1,0 0 1,22-46-1,-22-23 17,0-23-17,-24 0 1,-22 1 0,-23-24-1,-23 0 1,-22 24-1,-24-1 1,-23 0 0,24 46-1,-24 0 1,46 23 0,1 23-1,45 22 1,23 24-1,45-23 1,24-47 0,-1 1-1,47-68 1,-70-47 0,-68 92-1</inkml:trace>
          <inkml:trace contextRef="#ctx0" brushRef="#br1" timeOffset="71653.1419">604 2753 0,'-23'23'0,"46"23"0,0-46 15,23 0-15,0 0 0,-1-69 0,1-23 16,-46-45-16,0 46 0,-23 22 0,-22 23 15,-24 23 1,0 46 0,-22 23 15,-1 45-31,46 1 16,1 45 15,45-22-31,23-24 31,22-22-15,70-23-1,-24-46 1,24-23 0,-47-46-1,1 23 1,-46-45-1,0 22 1,-69 23 0,0-22-1,-45-1 1,22 69 31,-22 0-47,45 23 15,0 23 1,0 0 0,69 45-1,0 1 1,46-1 0,22-45-1,1-23 1,-24-23-1,24 0 1,-46-46 0,-23 0-1,-23 0 1,-23-22 0,-23-1-1,-23 23 16,-22 24-31,22-1 16,0 46 15,1-1-15,45 24 0,0 0-1,23 0 1,46-1-1,-23-22 1,45 0 0,-22-23-1,0-68 1,-92-138 0,46 206-1</inkml:trace>
        </inkml:traceGroup>
      </inkml:traceGroup>
    </inkml:traceGroup>
  </inkml:traceGroup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49.61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F6175B7-D91C-4BA4-A884-446D280581F3}" emma:medium="tactile" emma:mode="ink">
          <msink:context xmlns:msink="http://schemas.microsoft.com/ink/2010/main" type="inkDrawing" rotatedBoundingBox="11541,4413 16260,8302 16182,8396 11463,4508" semanticType="callout" shapeName="Other">
            <msink:sourceLink direction="with" ref="{B32DE0A7-A2C6-48D7-A8DD-4A69D617CD28}"/>
            <msink:sourceLink direction="with" ref="{0825CEE6-BE30-405F-8A47-EDF6418C09F0}"/>
          </msink:context>
        </emma:interpretation>
      </emma:emma>
    </inkml:annotationXML>
    <inkml:trace contextRef="#ctx0" brushRef="#br0">0 0 0,'46'23'0,"0"0"0,-24-1 0,24 24 15,23 0-15,-23 0 0,45 22 16,-22 1 0,45 0-1,1 22 1,22 24 0,0-24-1,23 24 1,1-1-1,22 23 1,-23-22 0,23 22-1,0 0 1,0 24 0,-23-1-1,46 0 1,-46-23-1,23 23 17,0 1-17,0-1 1,-22 0 0,22-23-1,-23 23 1,0-22-1,0-24 1,-22 23 0,-1-22-1,-46-24 1,1-22 0,-23 0-1,-1-24 1,-45-22-1,0 0 1,0 0 0,-23-23-1,0 0 17,0 0-32,0 0 31,0 0-16,0 0 1,23 0 0,-23 0-1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0:12.2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0D299C-C98B-4024-BCD8-A9580AFD32C4}" emma:medium="tactile" emma:mode="ink">
          <msink:context xmlns:msink="http://schemas.microsoft.com/ink/2010/main" type="inkDrawing" rotatedBoundingBox="18731,925 32728,-52 32989,3692 18993,4669" hotPoints="32498,2324 25308,4311 18046,2607 25236,620" semanticType="enclosure" shapeName="Ellipse">
            <msink:sourceLink direction="with" ref="{4EDE863C-95E4-47E1-A883-2DE72506D0E6}"/>
            <msink:sourceLink direction="with" ref="{DDA6BF0F-F333-435C-826F-F4133C42EFF7}"/>
            <msink:destinationLink direction="from" ref="{E335E7FA-7A27-4353-88FC-EB3B353DAC48}"/>
          </msink:context>
        </emma:interpretation>
      </emma:emma>
    </inkml:annotationXML>
    <inkml:trace contextRef="#ctx0" brushRef="#br0">13751 1093 0,'-161'-183'0,"-90"91"16,-92 0-1,-69 1 1,0-1 15,-206 1-15,-91-24 15,159 47-31,-45 22 16,-68 23 15,68-46-15,-23 24-16,-23-1 15,1 23 1,-1 23-1,-23 0 17,24 46-17,-1 45 1,0 47 0,0 22-1,69 23 1,69 23-1,22 46 1,92-1 0,69 24-1,45 45 1,161-45 0,91-1-1,115 1 1,91-23-1,91-46 1,138-23 0,160-92 15,46-22-15,91-23-1,92-23 1,46-23-1,68 0 1,46-23 0,23 0-1,-23 0 1,0-69 0,-22 1-1,-24-69 1,-137 0-1,-137-24 1,-92-44 0,-114-1-1,-138 0 17,-137-46-17,-160-22-15,-183-23 16,-160 22-1,-183 1 17,-184 68-17,-228 91 1,-137 138 0,-138 138-1,1213-138 1</inkml:trace>
  </inkml:traceGroup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51.86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C89CFFE-E48C-46F4-B8F8-5A0FB4B26E05}" emma:medium="tactile" emma:mode="ink">
          <msink:context xmlns:msink="http://schemas.microsoft.com/ink/2010/main" type="inkDrawing" rotatedBoundingBox="16565,8483 21558,4314 21675,4454 16682,8623" semanticType="callout" shapeName="Other">
            <msink:sourceLink direction="with" ref="{B32DE0A7-A2C6-48D7-A8DD-4A69D617CD28}"/>
            <msink:sourceLink direction="with" ref="{13E94FA1-E43E-4E4D-AB30-E89F2509BAC7}"/>
          </msink:context>
        </emma:interpretation>
      </emma:emma>
    </inkml:annotationXML>
    <inkml:trace contextRef="#ctx0" brushRef="#br0">0 4096 0,'46'-23'0,"-24"1"0,47-1 0,-23-23 15,22 23-15,24-46 0,22 1 16,47-24 0,-1-22-1,0-24 1,-23 47 0,23-69-1,1 22 1,22-45-1,0 0 1,46 0 0,-23 23-1,22-23 1,24-23 0,0 0 15,-23 23-16,-23-23 1,22 23 0,-22 0-1,23 0 1,-23 23 0,0-23-1,-46 45 1,0 24-1,-45 0 1,-47 45 0,1 23-1,-46 23 1,-23 0 0,0 23-1,-46 23 1,-91 23-1,23 0 17,114-46-17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4:41.6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C26F038-044A-4229-B444-C4643FAF2711}" emma:medium="tactile" emma:mode="ink">
          <msink:context xmlns:msink="http://schemas.microsoft.com/ink/2010/main" type="inkDrawing" rotatedBoundingBox="6233,4415 16427,8577 16396,8653 6202,4491" semanticType="callout" shapeName="Other">
            <msink:sourceLink direction="with" ref="{B32DE0A7-A2C6-48D7-A8DD-4A69D617CD28}"/>
            <msink:sourceLink direction="with" ref="{13E94FA1-E43E-4E4D-AB30-E89F2509BAC7}"/>
          </msink:context>
        </emma:interpretation>
      </emma:emma>
    </inkml:annotationXML>
    <inkml:trace contextRef="#ctx0" brushRef="#br0">0 0 0,'23'0'16,"22"23"-16,1 0 0,0 0 16,23 0-16,22 22 0,1 1 15,22 0 1,1 0-1,45 22 1,0 1 0,23 0-1,0-1 1,23 24 0,-23-23-1,23 22 1,23 1-1,0-1 1,22 1 0,1 22-1,-23-22 17,23-1-32,-1 24 15,1-1 1,23 0-1,-24 1 17,1-1-17,23 1 1,-47-24 0,24 24-1,0-24 1,0 24-1,-1-24 1,1 1 0,23-1-1,-47 1 1,24-1 0,0 24 15,0-24-31,-1 1 15,-22-1 1,0 1 0,-23-1-1,23-22 1,-23 22 0,0 1-1,0-1 16,0-22-15,-46 23 0,0-24-1,-69-22 1,-22-23 0,-23 0-1,-46-23 1,23 23-1,-46-23 1,23 0 0,-46-23-1,0-23 1,46 46 0</inkml:trace>
  </inkml:traceGroup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57.45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D16A2D7-4603-4CFB-8E4D-B9BBFB02A41C}" emma:medium="tactile" emma:mode="ink">
          <msink:context xmlns:msink="http://schemas.microsoft.com/ink/2010/main" type="inkDrawing" rotatedBoundingBox="11190,4218 21967,4279 21918,13050 11141,12990" semanticType="callout" shapeName="Other">
            <msink:sourceLink direction="with" ref="{699ACACB-E797-4F85-88C6-336AE10FAA8F}"/>
            <msink:sourceLink direction="with" ref="{DFA83198-41C5-4769-8BAB-A2055DDF4A18}"/>
          </msink:context>
        </emma:interpretation>
      </emma:emma>
    </inkml:annotationXML>
    <inkml:trace contextRef="#ctx0" brushRef="#br0">7437 206 0,'46'46'0,"-23"0"0,0 22 15,23 1-15,-1 23 16,1 22 0,23 23-1,0 24 1,-1-1-1,1 23 1,-23 0 0,45 0-1,-45 23 1,45 0 0,-22 23-1,0-46 1,22 23-1,-22-23 17,22 0-17,-22-23 1,0 0 0,-24-23-1,1 1 1,0-47-1,0-22 1,-23-23 0,-23-46-1,0 23 1,0-23 0,0 0-1,0 0 1,0-23-1,0 23 1,0 0 0,0 0-1,0 0 1,0 23 15,0-46-15,0 46-1,0-23 1,0 0 0,0 0-1,23 0 1,-23 0 0,0 0-1,22 22 1,1 1-1,0 0 1,0 23 0,23 0-1,0-1 1,-24 24 0,47 0-1,0 22 1,22 24-1,-22-1 1,23 23 15,22 24-15,0-1 0,24 0-1,-24 23 1,46 0-1,-22 0 1,22 0 0,0 23-1,-23 0 1,23 0 0,-22 0-1,22 0 1,-23-23-1,23 23 1,-45 0 15,22 0-31,0 0 16,1-23 0,-24 0 15,0-46-16,-22 1 1,0-24 0,-24-45-1,-22-24 1,-23-22 0,-23-23-1,0 0 1,0 0-1,0 0 1,0 0 0,0 0-1,0 0 1,0 0 15,0 0-15,0 0-1,0 0 1,0 0 0,0 0-1,0 0 1,0 0 0,0 0-1,0 0 1,0 0-1,0 0 17,0 0-32,0 0 15,0 0 1,23 0 0,-23 0 15,0 0-16,0 0 1,23-23 0,-1 0-1,24 1 1,0-1 0,23-23-1,-24 23 1,24-23-1,0 23 1,-24-22 0,24-1-1,23-23 1,-1 1 0,1-24-1,22 1 1,1-24-1,-1 24 1,23-24 15,-22 24-15,45-47 0,23 1-1,-23 0 1,0 22-1,23-45 1,-22 23 0,44 0-1,-44-1 1,22 1 0,-23 0-1,23-24 1,0 24-1,-23 0 1,23-23 0,-45 45-1,-1-22 1,-46 23 0,1 22-1,-23-22 16,-24 45-15,1 0 0,0 24-1,0-1 1,-23 23 0,-23 23-1,0-23 1,0 23-1,0 23 1,0-23 0,0 0-1,0 0 1,0 0 0,0 0-1,0 0 16,0 0-31,0 0 16,0 0 15,0 0-15,0-23 0,22 23-1,-22-23 1,0-23-1,23 1 1,0-24 0,-23 0-1,46-45 1,-46 0 0,46-1-1,-23 1 1,22-69-1,-22 45 1,23-22 0,0-69-1,-23 92 1,45-138 0,-45 115 15,46-91-16,-1 22 1,-22 23 0,69-92-1,-47 92 1,-45 0 0,23-22-1,0 22 1,-23 23-1,-23-1 1,22 1 0,1 46-1,-23 0 1,0 45 0,0 24-1,0 22 1,0 23-1,0 23 1,23 0 0,-23 0 15,0 0-15,0 23-1,-23 23 1,-22-1-1,45-45 1</inkml:trace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4:43.0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3CD9879-135F-4E06-B11C-A3552F15DF1F}" emma:medium="tactile" emma:mode="ink">
          <msink:context xmlns:msink="http://schemas.microsoft.com/ink/2010/main" type="inkDrawing" rotatedBoundingBox="16309,8572 27464,4414 27626,4850 16471,9007" semanticType="callout" shapeName="Other">
            <msink:sourceLink direction="with" ref="{C74C48F8-11D7-4328-A306-1028928C8A40}"/>
            <msink:sourceLink direction="with" ref="{B32DE0A7-A2C6-48D7-A8DD-4A69D617CD28}"/>
          </msink:context>
        </emma:interpretation>
      </emma:emma>
    </inkml:annotationXML>
    <inkml:trace contextRef="#ctx0" brushRef="#br0">0 4205 0,'46'-23'0,"0"0"0,-1 0 0,-22 0 16,23 23-16,23-23 0,-24 23 0,24 0 16,0 0 15,22-23-31,47-22 16,22-1-1,-23 0 1,23 23-1,0-23 1,23 1 0,23-24 15,92-23-15,22 1-1,-114 22 1,69-22-1,-24-1 1,1 24 15,46-24-15,-47 23 0,93-45-1,-24 22 1,23 1-1,-22-24 1,22 1 0,0-69-1,23 69 1,-23-24 0,1 24-1,-1-23 1,-23 22 15,1-22-31,-1 0 16,-45-1-1,22 1 1,1 0 0,-70-1 15,70 1-16,-46 0 1,-46 22 0,45 1-1,-68 0 1,0 22 0,-68 46-1,-1-22 1,-22 22-1,-24 23 1,-22 0 15,-23 23-31,-23 0 16,0 0 0,-69 0-1,-68 23 1,137-23 15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4:03.59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FA83198-41C5-4769-8BAB-A2055DDF4A18}" emma:medium="tactile" emma:mode="ink">
          <msink:context xmlns:msink="http://schemas.microsoft.com/ink/2010/main" type="inkDrawing" rotatedBoundingBox="16136,-1210 25342,7407 16670,16670 7464,8052" semanticType="9" shapeName="Other">
            <msink:sourceLink direction="with" ref="{E740DD9C-6A77-4450-9325-2E96BD00BF45}"/>
            <msink:sourceLink direction="with" ref="{0825CEE6-BE30-405F-8A47-EDF6418C09F0}"/>
            <msink:destinationLink direction="with" ref="{CD16A2D7-4603-4CFB-8E4D-B9BBFB02A41C}"/>
          </msink:context>
        </emma:interpretation>
      </emma:emma>
    </inkml:annotationXML>
    <inkml:trace contextRef="#ctx0" brushRef="#br0">7117 206 0,'69'138'0,"-46"-93"0,-1 1 15,-22-23 1,23 46-1,0-24 1,-23 1 0,23 23-1,0-1 1,-23 24 0,23 0-1,0-24 1,0 47 15,0-24-31,-1 24 31,1-1-15,0 23 0,-23-22-1,46 22 1,-23 0-1,-23 1 1,23-1 0,22 0-1,-22 0 1,0 1 0,0-1-1,0 23 1,23-22-1,-23-1 17,0 0-32,22-22 15,-22-24 1,0 23 0,23-22-1,-46-46 16,23 22-15,-23-45 0,0 0-1,0-23 1,23 0 0,-23 0-1,0 0 1,0 0-1,0 0 1,0 0 0,0 0-1,0 0 1,0 0 0,0 0-1,0 0 1,0 0-1,0 0 1,0 0 0,0 0-1,0 23 17,0-23-17,0 0 1,0 0-1,22 23 1,1 0 0,-23 0-1,23 22 1,0 1 0,23 23-1,0 22 1,-1 1-1,1 22 1,23 24 0,-23-1-1,45 0 1,-22 23 0,22 24-1,1-1 1,-24 0 15,24 23-15,22 0-1,-45-23 1,45 23 0,-22-1-1,0-21 1,-1-1-1,1 0 1,-1-23 0,1-23-1,-24 0 1,1-22 0,-23-1-1,22-22 1,-22-1-1,-23-22 32,23 0-47,-23-24 0,0-22 16,-23 0 15,0 0-15,22-23-1,-22 0 1,0 0 0,0 0-1,0 0 1,0 0 0,0 0-1,0 0 1,0 0 15,0 23-15,0-23-1,0 0 1,23 23 0,23 0-1,-23 22 1,23 1-1,0 23 1,22 22 0,1 24-1,22-1 1,24 46 0,-1 23-1,23 1 1,1-1 15,22 45-15,-23-22-1,1 23-15,-1-23 16,0 23 0,-22-23 15,22-23-16,0 23 1,0-23 0,-45-23-1,22 0 1,-22 1 0,-23-24-1,-1-23 1,-22-22-1,0-1 1,-23-45 0,0 0-1,-23-23 1,22-23 0,-22 0-1,0 0 1,0 0-1,0 0 17,0 0-32,0 0 31,0 0-15,0 0-1,0 0 1,0 0-1,0 0 1,0 23 0,0-23-1,0 0 1,0 0 0,0 0-1,0 0 1,0 0-1,0 0 1,0 0 0,23 0-1,-23 0 32,0 0-47,0-23 0,23 0 16,0-23 15,0 23-15,23-23-1,-1-22 1,-22 22 0,23 0-1,0 1 1,0-1-1,-1 0 1,1 0 0,23-22 15,-1-1-31,1-23 16,23 1-1,-1-1 1,-22 24-1,22-47 17,24 1-32,-1-23 15,1 22 1,22-22 15,-23 0-15,1-1-1,-1 1 1,23 0 0,-22-1-1,22 1 1,-22 0 0,-1-1-1,-22 47 1,-1-23-1,1-1 1,-47 46 0,1 1-1,0 22 1,-23 23 0,-23 0-1,0 23 1,0 0-1,0 0 1,0 0 15,0 0-15,0 0 0,0 0-1,0 0 1,0 0-1,0 0 1,0 0 0,0-23-1,0 23 17,23 0-32,-23-45 15,23 22 16,-1-23-31,1 0 16,0 0 15,23-45-15,0-1 0,-1 1-1,1-1 1,0-22-1,23-23 1,-46 45 0,45-68-1,-22 23 1,0-1 0,-1 1-1,24-23 1,0 0-1,22-1 1,1-22 0,-1 23-1,1-46 17,-23 23-17,22 0 16,1-23-31,-24 23 16,24-23 0,-24 69-1,1-46 1,0 0 0,-23 68-1,-24-45 1,1 46-1,0 22 1,0 24 0,-23 45-1,0 0 1,23 23 0,-23 0-1,0 0 1,0 0-1,0 0 17,0 0-17,0 0 1,-23 0 0,23 0-1,0 0 1,0 0-1,0 0 1,0-23 0,0-23-1,23-22 1,-23-1 15,0-23-31,0-45 16,23 0-1,0-23 17,0-24-17,-1-21-15,1-70 16,0 92 15,0-115-15,0 47-1,0-1 1,23-114 0,-23 137-1,22-46 1,-22 1 0,-23 45-1,0-23 1,0 46-1,0 46 1,0 23 0,23 45 15,0 24-31,-23 45 16,0 23-1,0 46 1,0 22 15,0-68-31</inkml:trace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06.3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59E3EE-B25F-4DEF-98F1-2FF4C532BED9}" emma:medium="tactile" emma:mode="ink">
          <msink:context xmlns:msink="http://schemas.microsoft.com/ink/2010/main" type="inkDrawing" rotatedBoundingBox="26829,1154 28068,1931 27710,2501 26472,1723" semanticType="callout" shapeName="Other">
            <msink:sourceLink direction="with" ref="{D2EA03F9-97CA-4FC9-9F51-04933A9758B6}"/>
          </msink:context>
        </emma:interpretation>
      </emma:emma>
    </inkml:annotationXML>
    <inkml:trace contextRef="#ctx0" brushRef="#br0">0 0 0,'91'0'0,"47"23"0,45 92 15,45-1 1,24 23 0,-23 1-1,-92-47 1,-114-45-1,-23 0 1,-114 22 0,-115-22-1,-91 0 1,68-69 0,252 23 15</inkml:trace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06.0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2EA03F9-97CA-4FC9-9F51-04933A9758B6}" emma:medium="tactile" emma:mode="ink">
          <msink:context xmlns:msink="http://schemas.microsoft.com/ink/2010/main" type="inkDrawing" rotatedBoundingBox="6380,1657 27111,1297 27117,1644 6387,2004" semanticType="underline" shapeName="Other">
            <msink:sourceLink direction="with" ref="{10FA9823-A573-4802-A2E4-A9996E91ABA6}"/>
            <msink:destinationLink direction="with" ref="{2259E3EE-B25F-4DEF-98F1-2FF4C532BED9}"/>
            <msink:destinationLink direction="with" ref="{F31A6FDD-FC6B-40CF-AC19-F53FA5475D39}"/>
          </msink:context>
        </emma:interpretation>
      </emma:emma>
    </inkml:annotationXML>
    <inkml:trace contextRef="#ctx0" brushRef="#br0">0 527 0,'46'0'0,"45"22"0,92-22 16,46 23-16,46-23 16,-1 0-1,47 23 1,45-23-1,46 0 1,23 0 0,45-23-1,69 23 1,-22-23 0,45 23 30,-23 0-46,46 0 0,0-22 32,68 22-17,-45-23 1,46 23 0,-1 0-1,1-23 1,0 23-1,-24-23 1,1 0 0,-23-23-1,91 0 1,-45 46 0,-1-22-1,-45 22 1,-23 0-1,-23 0 1,0-23 0,0 46 15,-45-23-15,-24 0-1,-45 0 1,-46 0-1,23 0 1,-69 22 0,-46-22-1,-68 0 1,-138-45 0,-68 22-1,-69-23 1,-114-45-1,-1 22 17,47 0-17,91 69 1</inkml:trace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42.2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B684C0-A12E-4C1F-830B-050CAE2B82B8}" emma:medium="tactile" emma:mode="ink">
          <msink:context xmlns:msink="http://schemas.microsoft.com/ink/2010/main" type="writingRegion" rotatedBoundingBox="1093,9870 7525,9827 7554,14078 1122,14121"/>
        </emma:interpretation>
      </emma:emma>
    </inkml:annotationXML>
    <inkml:traceGroup>
      <inkml:annotationXML>
        <emma:emma xmlns:emma="http://www.w3.org/2003/04/emma" version="1.0">
          <emma:interpretation id="{59E53512-7C0C-4786-9F63-97894AF48D2E}" emma:medium="tactile" emma:mode="ink">
            <msink:context xmlns:msink="http://schemas.microsoft.com/ink/2010/main" type="paragraph" rotatedBoundingBox="2164,9867 7518,9746 7556,11399 2202,1152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C717EB1-10AC-44B8-BF8D-36A12F83B495}" emma:medium="tactile" emma:mode="ink">
              <msink:context xmlns:msink="http://schemas.microsoft.com/ink/2010/main" type="line" rotatedBoundingBox="2164,9867 7518,9746 7556,11399 2202,11520"/>
            </emma:interpretation>
          </emma:emma>
        </inkml:annotationXML>
        <inkml:traceGroup>
          <inkml:annotationXML>
            <emma:emma xmlns:emma="http://www.w3.org/2003/04/emma" version="1.0">
              <emma:interpretation id="{09347C87-20FD-47F6-988C-18E4C534498B}" emma:medium="tactile" emma:mode="ink">
                <msink:context xmlns:msink="http://schemas.microsoft.com/ink/2010/main" type="inkWord" rotatedBoundingBox="2164,9867 7518,9746 7556,11399 2202,11520"/>
              </emma:interpretation>
              <emma:one-of disjunction-type="recognition" id="oneOf0">
                <emma:interpretation id="interp0" emma:lang="it-IT" emma:confidence="0">
                  <emma:literal>4=0</emma:literal>
                </emma:interpretation>
                <emma:interpretation id="interp1" emma:lang="it-IT" emma:confidence="0">
                  <emma:literal>4=00</emma:literal>
                </emma:interpretation>
                <emma:interpretation id="interp2" emma:lang="it-IT" emma:confidence="0">
                  <emma:literal>2=00</emma:literal>
                </emma:interpretation>
                <emma:interpretation id="interp3" emma:lang="it-IT" emma:confidence="0">
                  <emma:literal>2=0</emma:literal>
                </emma:interpretation>
                <emma:interpretation id="interp4" emma:lang="it-IT" emma:confidence="0">
                  <emma:literal>0=0</emma:literal>
                </emma:interpretation>
              </emma:one-of>
            </emma:emma>
          </inkml:annotationXML>
          <inkml:trace contextRef="#ctx0" brushRef="#br0">1836 121 0,'-274'389'15,"113"-229"-15,24 0 16,-23-23 15,46-45-31,-47-46 31,1-46-31,0-69 32,0-45-17,0-46 1,45-24 0,47 24-1,68 46 1,22 22-1,24 1 1,0 22 0,68 23-1,1 46 1,68 69 0,0 68-1,-23 46 1,0 0-1,-45 23 1,45 23 0,-46-23-1,1-46 17,-24-68-17,-22-46 1,-46-46-1,-23-23 1,-23-137 0,23 160-1</inkml:trace>
          <inkml:trace contextRef="#ctx0" brushRef="#br0" timeOffset="467.7913">2179 533 0,'46'0'0,"69"-23"0,68 23 0,45 23 16,-44-23-1,21 23 1,-67-1 0,-70-22-1,-68 0 1,-45 0 0,-93-22-1,1 22 1,0 0-1,137 0 1</inkml:trace>
          <inkml:trace contextRef="#ctx0" brushRef="#br0" timeOffset="864.291">2157 1059 0,'91'23'16,"92"-46"-16,23 46 0,0 0 15,-46-23 17,-68 0-32,-24 23 15,-68-23 1,0 0-1,-68 0 17,22-23-32,46 0 31,0 23-15</inkml:trace>
          <inkml:trace contextRef="#ctx0" brushRef="#br0" timeOffset="1426.8126">4376 304 0,'0'-23'0,"-46"23"0,-68 46 15,0 45-15,22 24 0,-22 45 16,68 23-1,23 0 1,69-23 0,45-22-1,69-24 1,46-45 0,23-47-1,-46-67 1,-23-47-1,-45-68 1,-69-23 15,-46-23-31,-69 23 16,-45 0 0,-47 46-1,-22 68 16,23 69-15,0 46 0,0 114-1,91 0 1,115-46 0,-46-114-1</inkml:trace>
          <inkml:trace contextRef="#ctx0" brushRef="#br0" timeOffset="2295.9865">5131 121 0,'-23'68'0,"1"24"16,-1 0-16,46-1 15,22-45 1,24-23 15,0-46-15,-24-23 0,-22-23-1,0-22 1,-69-1-1,1 47 1,-1 45 0,-23 22-1,23 93 1,115-24 0,-69-91-1</inkml:trace>
        </inkml:traceGroup>
      </inkml:traceGroup>
    </inkml:traceGroup>
    <inkml:traceGroup>
      <inkml:annotationXML>
        <emma:emma xmlns:emma="http://www.w3.org/2003/04/emma" version="1.0">
          <emma:interpretation id="{CE81F71D-6E91-477C-B172-705A11BFB709}" emma:medium="tactile" emma:mode="ink">
            <msink:context xmlns:msink="http://schemas.microsoft.com/ink/2010/main" type="paragraph" rotatedBoundingBox="1112,12678 7383,12636 7393,14079 1122,141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3CE3CF-2DF5-47A5-89E3-D0B4949BBD08}" emma:medium="tactile" emma:mode="ink">
              <msink:context xmlns:msink="http://schemas.microsoft.com/ink/2010/main" type="line" rotatedBoundingBox="1112,12678 7383,12636 7393,14079 1122,14121"/>
            </emma:interpretation>
          </emma:emma>
        </inkml:annotationXML>
        <inkml:traceGroup>
          <inkml:annotationXML>
            <emma:emma xmlns:emma="http://www.w3.org/2003/04/emma" version="1.0">
              <emma:interpretation id="{4B6AE249-673B-4B79-BE69-D7DB3A3CFC0D}" emma:medium="tactile" emma:mode="ink">
                <msink:context xmlns:msink="http://schemas.microsoft.com/ink/2010/main" type="inkWord" rotatedBoundingBox="1112,12678 7383,12636 7393,14079 1122,14121"/>
              </emma:interpretation>
              <emma:one-of disjunction-type="recognition" id="oneOf1">
                <emma:interpretation id="interp5" emma:lang="it-IT" emma:confidence="0">
                  <emma:literal>INCLINA</emma:literal>
                </emma:interpretation>
                <emma:interpretation id="interp6" emma:lang="it-IT" emma:confidence="0">
                  <emma:literal>INCLITA</emma:literal>
                </emma:interpretation>
                <emma:interpretation id="interp7" emma:lang="it-IT" emma:confidence="0">
                  <emma:literal>INCLINATA</emma:literal>
                </emma:interpretation>
                <emma:interpretation id="interp8" emma:lang="it-IT" emma:confidence="0">
                  <emma:literal>INCLINAR</emma:literal>
                </emma:interpretation>
                <emma:interpretation id="interp9" emma:lang="it-IT" emma:confidence="0">
                  <emma:literal>INCLINAI</emma:literal>
                </emma:interpretation>
              </emma:one-of>
            </emma:emma>
          </inkml:annotationXML>
          <inkml:trace contextRef="#ctx0" brushRef="#br0" timeOffset="10895.9262">-772 2821 0,'0'69'16,"-23"68"-16,-46 46 0,23-23 31,-22 46-15,-1-23-1,69-45 1,0-70-1,0-22 1,23-92 0,0-91-1,-23 137 1</inkml:trace>
          <inkml:trace contextRef="#ctx0" brushRef="#br0" timeOffset="11659.6274">-338 3210 0,'23'206'0,"-46"-23"16,0-23 0,1-91-1,22-46 1,0-23-1,0-23 1,45-114 0,-22-24-1,0 47 1,0 45 0,-23 1-1,23 45 1,-23 0-1,23 46 1,22 114 0,47 46-1,0 0 1,22-68 0,0-24-1,24-68 16,-47-69-15,-22-114 0,-69-69 15,-46 46-31,-23 23 16,1 23-1,22 68 1,0 23-1,23 23 1,46 69 0,46 23-1,68-46 1,-137-23 0</inkml:trace>
          <inkml:trace contextRef="#ctx0" brushRef="#br0" timeOffset="12101.0505">1584 3096 0,'-22'22'0,"-93"24"16,-45 46-16,-23 45 0,91-23 15,47 47 1,90-24 0,47-23-1,45 1 16,23-69-15,1-1 0,-93-45-1,-45 0 1,-23-68 0,-23-47-1,23 1 1,0 114-1</inkml:trace>
          <inkml:trace contextRef="#ctx0" brushRef="#br0" timeOffset="12544.427">2248 3256 0,'-46'183'0,"-22"23"15,45 0 1,0-46 0,23-69-1,0-22 16,23-46-31,0-23 16,22 23 0,70-46-1,22 23 1,0 0 0,-45 23-1,-23-23 16,-47 23-15,-22-46 0,-22 23-1,-24-69 1,23-22 0,23 91-1</inkml:trace>
          <inkml:trace contextRef="#ctx0" brushRef="#br0" timeOffset="12895.0264">2980 3187 0,'23'46'0,"0"68"16,-46 24-16,23 22 16,0-23-1,0 0 17,0-45-17,0-23 1,0-69-1,23-69 1,46-114 0,22-23-1,-91 206 1</inkml:trace>
          <inkml:trace contextRef="#ctx0" brushRef="#br0" timeOffset="14228.0854">3621 3187 0,'23'92'0,"-23"45"0,-46 46 16,0 69 0,24-115-1,22-45 1,0-70-1,0-22 1,22-91 0,-22-138-1,23 46 32,0 91-47,0 47 0,-23 22 16,0 23-1,23 46 1,68 91 0,1 23 15,0 0-15,22-68-1,-23-46 1,-22-69-1,-23-92 1,-46-114 0,-46 23-1,-45 46 1,-1 0 0,23 69-1,24 22 1,45 23-1,91 23 1,46 23 0,24-23 15,-1 46-15,-46 0-16,-45 23 15,-46-46 1,0 0 15,-23 0-15,0 0-1,23 0 1,-23 23 0,0 23-1,-23 22 1,-23 24-1,-23 68 1,-22 23 0,45-46 15,23-22-31,23-69 16,0-46-1,0 0 1,23-69-1,0-91 1,23-46 0,-1 0-1,1 46 1,0 68 15,0 46-15,-1 46-1,1 69 1,46 91 0,-1 46-1,24-23 1,-24 0 0,-45-68-1,-23-70 1,-69-22-1,-68-68 1,-47-24 0,-22 23-1,0 0 1,46 46 0,68-23-1,115-45 1,91-1-1,-137 69 1</inkml:trace>
        </inkml:traceGroup>
      </inkml:traceGroup>
    </inkml:traceGroup>
  </inkml:traceGroup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4:49.6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3E94FA1-E43E-4E4D-AB30-E89F2509BAC7}" emma:medium="tactile" emma:mode="ink">
          <msink:context xmlns:msink="http://schemas.microsoft.com/ink/2010/main" type="inkDrawing" rotatedBoundingBox="6343,2257 27415,4325 26461,14043 5390,11975" semanticType="callout" shapeName="Other">
            <msink:sourceLink direction="with" ref="{C74C48F8-11D7-4328-A306-1028928C8A40}"/>
            <msink:destinationLink direction="with" ref="{0C26F038-044A-4229-B444-C4643FAF2711}"/>
            <msink:destinationLink direction="with" ref="{AC89CFFE-E48C-46F4-B8F8-5A0FB4B26E05}"/>
          </msink:context>
        </emma:interpretation>
      </emma:emma>
    </inkml:annotationXML>
    <inkml:trace contextRef="#ctx0" brushRef="#br0">2380 206 0,'23'0'15,"-23"46"-15,23-23 0,0 0 0,0 0 16,0 0-16,0-1 0,-1 1 16,-22 0-16,23 0 15,0 0 16,0 23-15,-23-23 0,23 22-1,0 1 1,0 0 0,0 0-1,0-1 1,22 24-1,-22 0 1,23 22 0,0 1-1,-1-1 1,24 1 0,0-1-1,-23 24 1,45-1-1,-45 1 1,45 22 0,-22 0 15,0-22-15,22 45-1,-22-23 1,-1 0-1,1 1 1,0-1 0,-1-23-1,-22-22 1,23 22 0,-1-45-1,-22 0 1,-23-24-1,0-22 1,0 23 0,0-23 15,0 0-31,0 0 16,-23 0 15,0-23-16,22 23 1,-22-23 0,0 22-1,0-22 1,0 0 0,0 0-1,0 0 1,0 0-1,0 0 1,0 0 0,0 0-1,0 0 1,0 0 0,0 0-1,0 0 1,0 0 15,0 0-31,0 0 31,0 0-15,23 0 0,-23 0-1,0 0 1,0 0-1,23 23 1,0 0 0,0 0-1,46 0 1,-24 0 0,24 23-1,23 22 1,-1-22-1,24 23 17,-1 22-32,23-22 31,-22 22-31,45 1 16,0 22-1,0 1 1,23-24 15,0 24-15,0-1-1,23 23 1,-23-22 0,23 22-1,0-22 1,0-1-1,23 23 1,46 46 0,-47-45 15,93 45-15,-115-46-1,23 0 1,-1 1-1,-22-24 1,0 23 0,23 1-1,0-1 1,-23-23 0,23 24-1,-23-1 1,-23-23-1,0 24 17,0-24-32,0 0 15,0 1 17,-23-1-17,0-22 1,1 22-1,-1 1 1,-23-24 0,0 1 15,-22-1-31,-24-22 16,-22-1-1,0-22 1,-24-23-1,-22 0 17,-23-23-32,0 0 31,0 0-31,0 0 16,0 0-1,0 0 1,0 0-1,0 0 17,0 0-17,0 0 1,0 0 0,0 0-1,0 0 1,0 0-1,0 0 1,0 0 0,0 0-1,0 0 17,0 0-32,0 0 15,0 0 1,0 0-1,0 0 1,0 0 0,0 0 31,0 0-47,0 0 15,0 0 1,0 0-1,0 0 1,0 0 0,0 0-1,0 0 1,0 0 0,23-23-1,-23 23 1,46-23-1,0 23 17,-1-23-17,24 0-15,23-22 16,-24 22 0,24 0-1,45-23 1,0 0-1,24 1 17,-1-1-17,0-23 1,23 1 0,46-24-1,-23-45 1,45 45-1,1-22 1,0-1 0,-23 24-1,0-24 1,68-22 0,-22 0-1,22 0 1,-22-1-1,-46 1 17,45-23-17,-22 22-15,0-22 32,-24 0-17,1 0 1,23-23-1,-23 46 1,-46-1 0,23 1-1,-46 23 1,46-24 0,-69 47 15,0 22-31,-45 0 15,-23 24 17,-24 22-32,-22 0 15,-23 23 1,0 0 0,0 0-1,0 0 1,23 0-1,-23 0 1,0 0 15,-23 0-15,23 0 0,0 0-1,0 0 1,23 0-1,-23 0 17,0 0-17,0-23 1,46 0 0,0-23-1,22 1 1,1-24-1,0 23 1,22-68 0,1 45-1,-1-68 1,24 22 0,-24-45-1,24 0 16,-1-23-31,23 0 16,-22-23 15,22 0-31,-23 0 32,24-23-17,45-22 1,-69 45-1,92-69 1,-91 69 0,91-91-1,-69 114 1,46-69 0,-46 46-1,0 0 1,-22 46 15,-1 45-31,-45 1 16,0 45-1,-47 24 17,1 22-32,-23 0 15,0 23 1,-45 0-1,-70 91 1,115-91 15</inkml:trace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58.7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A18E29-C720-4F99-87D3-AF68281FE6EE}" emma:medium="tactile" emma:mode="ink">
          <msink:context xmlns:msink="http://schemas.microsoft.com/ink/2010/main" type="inkDrawing" rotatedBoundingBox="7460,12535 11504,13043 11356,14222 7312,13715" shapeName="Other"/>
        </emma:interpretation>
      </emma:emma>
    </inkml:annotationXML>
    <inkml:trace contextRef="#ctx0" brushRef="#br0">0 94 0,'68'-46'0,"-22"23"0,91 0 0,1 23 16,-1 23-1,-23 23 1,-68-23-1,-69 45 1,-68 1 0,-69 23-1,22 22 1,24 0 0,91-22-1,69 0 1,45-24-1,24 1 17,91-23-17,-115-46 1,-68-23 0,-46-69-1,-91-22 1,-24-24-1,1 24 1,23 23 0,45 68-1,92 46 1,46-1 15,91 1-31,23-23 16,-23 0-1,0-45 1,-68-24 0,-46 0-1,-24 46 17,-22 0-17,0 23 1,0 23-1,0 46 1,-22 68 0,22 46-1,22-22 1,1-47 0,23-22-1,23-47 1,-23-45-1,22-68 1,1-47 0,-23 47-1,-24-1 1,1 46 31,-23 23-47,0 0 0,46 46 31,0 68-15,45 24-1,24-24 1,22-23 0,0-68-1,-22-68 1,-47-70-1,-45-91 1,-68-46 0,-47 69-1,-22 23 1,-24 92 0,24 68-1,22 45 1,47 93-1,45 22 1,68 0 0,24-46 15,45-68-31,23-69 31,-22-68-15,-47-47-1,1-22 1,-47 23 0,-22 91-1,-23 46 1,0 0 0,0 0-1,-23 115 1,-22 45-1,-24 46 1,69-46 15,0-91-31,23-46 16,-23-23 0,0-69-1,23-114 1,-23-23-1,0 69 17,23 68-17,-23 69 1,0 0 0,23 91-1,22 70 1,70 22-1,-1-46 1,23-45 0,-22-70-1,-24-44 1,-22-93 0,-46-91-1,-23-23 1,-46 69-1,0 46 1,46 91 0,0 23-1,46 23 1,46 68 0,22 24 15,-45-1-16,-23-22 1,-46-1 0,-23 1-1,-23 22 1,69-22 0,23-1-1,68-22 1,23-23-1,1-24 1,-24-22 0,-45-22-1,-24-1 1,-68-23 0,-22 0-1,-47-22 1,-45-1-1,137 69 1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0:14.1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35E7FA-7A27-4353-88FC-EB3B353DAC48}" emma:medium="tactile" emma:mode="ink">
          <msink:context xmlns:msink="http://schemas.microsoft.com/ink/2010/main" type="inkDrawing" rotatedBoundingBox="19336,3905 22799,12158 20080,13299 16617,5046" semanticType="callout" shapeName="Other">
            <msink:sourceLink direction="to" ref="{59013F10-9F01-4C0F-85CE-200B6D28C527}"/>
            <msink:sourceLink direction="from" ref="{880D299C-C98B-4024-BCD8-A9580AFD32C4}"/>
          </msink:context>
        </emma:interpretation>
      </emma:emma>
    </inkml:annotationXML>
    <inkml:trace contextRef="#ctx0" brushRef="#br0">1480 68 0,'46'-68'15,"-92"68"-15,-23 0 0,-22 23 16,-70 68-16,70-68 0,22 23 15,-22 22 1,-1 1 0,1 23 15,-24 45-31,-22 23 16,45 23-1,-22 23 16,45 23-15,-22 23 0,45 45-1,0-22 1,46 45 0,0 23-1,23 0 1,0 24-1,46-24 1,22 23 0,1 0-1,22 0 17,24 0-17,45-45-15,0-1 16,45-45-1,24-24 1,46-22 0,-24-46 15,-22-91-15,0 22-1,-24-45 1,-44-23-1,-24-23 1,-69-1 0,1-22-1,-24 23 1,-22 0 0,23 0-1,-23 23 1,-1 0-1,1 22 1,23 24 0,-46 22-1,0 23 1,-1 1 0,1-24-1,0 23 16,0-45-15,-23-23 0,0-24-1,0-45 1,0 0 0,0 0-1,-46-68 1,1-1-1,-1 0 1,-23 24 0,1 22-1,22 69 1,46-46 0,0 0-1,0 22 1,46 47-1,-1 68 1,-22-22 0,23-1 15,0-68-15,-23-23-1,-23-23 1,0 0-1,45-115 1,24-68 0,0 69-1,22 45 1,-22 24 0,-23 22-1,-46 23 16,0 23-31,0-23 16,-23 22 0,0-22-1,-23 0 17,46-22-32,0-24 15,0 46 1</inkml:trace>
  </inkml:traceGroup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58.9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437BA8-5949-43B9-ABCA-855AB3E6F426}" emma:medium="tactile" emma:mode="ink">
          <msink:context xmlns:msink="http://schemas.microsoft.com/ink/2010/main" type="inkDrawing" rotatedBoundingBox="10455,13121 11096,13110 11099,13271 10457,13282" semanticType="callout" shapeName="Other"/>
        </emma:interpretation>
      </emma:emma>
    </inkml:annotationXML>
    <inkml:trace contextRef="#ctx0" brushRef="#br0">0 114 0,'229'0'16,"-69"23"-16,0 0 15,-91-23 1,-46-69 0,-115-22-1,92 91 1</inkml:trace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59.0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B096AC-F47E-41AA-B841-8E3692B5B863}" emma:medium="tactile" emma:mode="ink">
          <msink:context xmlns:msink="http://schemas.microsoft.com/ink/2010/main" type="inkDrawing" rotatedBoundingBox="10502,12791 11074,12790 11075,12813 10503,12814" shapeName="Other"/>
        </emma:interpretation>
      </emma:emma>
    </inkml:annotationXML>
    <inkml:trace contextRef="#ctx0" brushRef="#br0">0 14 0,'206'-23'15,"-23"23"-15,0 23 0,-183-23 16</inkml:trace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45.124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810A977-F282-4028-8BEC-0AF52FC67329}" emma:medium="tactile" emma:mode="ink">
          <msink:context xmlns:msink="http://schemas.microsoft.com/ink/2010/main" type="inkDrawing" rotatedBoundingBox="11578,4576 11593,4576 11593,4591 11578,4591" semanticType="underline" shapeName="Other">
            <msink:sourceLink direction="with" ref="{0825CEE6-BE30-405F-8A47-EDF6418C09F0}"/>
          </msink:context>
        </emma:interpretation>
      </emma:emma>
    </inkml:annotationXML>
    <inkml:trace contextRef="#ctx0" brushRef="#br0">-4371 1328 0,'0'0'0</inkml:trace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5:07.4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31A6FDD-FC6B-40CF-AC19-F53FA5475D39}" emma:medium="tactile" emma:mode="ink">
          <msink:context xmlns:msink="http://schemas.microsoft.com/ink/2010/main" type="inkDrawing" rotatedBoundingBox="5884,1713 7218,1338 7422,2062 6087,2437" semanticType="callout" shapeName="Other">
            <msink:sourceLink direction="with" ref="{D2EA03F9-97CA-4FC9-9F51-04933A9758B6}"/>
          </msink:context>
        </emma:interpretation>
      </emma:emma>
    </inkml:annotationXML>
    <inkml:trace contextRef="#ctx0" brushRef="#br0">-8695-1784 0,'-115'-68'0,"69"68"16,-22 0-16,-24 23 0,-22 45 16,-24 1-1,-22 45 1,0-45-1,0 0 1,23-1 0,45-22 15,69-23-15,69 0-1,46 0 1,68 0-1,69 22 1,-46 1 0,0 0-1,-69-23 1,-68-23 0,-23 0-1,-46-23 1,-46-92-1,-22 1 1,45 0 0,0 45-1,46 46 32,0 23-47,0 0 0,23 92 16,46 91-1,22-138 17,-91-45-17</inkml:trace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2:43.66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F8D0F86-334C-44B7-9B36-E0D9AB4252F1}" emma:medium="tactile" emma:mode="ink">
          <msink:context xmlns:msink="http://schemas.microsoft.com/ink/2010/main" type="writingRegion" rotatedBoundingBox="5388,2306 28554,2509 28530,5232 5364,5028"/>
        </emma:interpretation>
      </emma:emma>
    </inkml:annotationXML>
    <inkml:traceGroup>
      <inkml:annotationXML>
        <emma:emma xmlns:emma="http://www.w3.org/2003/04/emma" version="1.0">
          <emma:interpretation id="{0522E5BC-845B-4002-BA36-F5588A303FD2}" emma:medium="tactile" emma:mode="ink">
            <msink:context xmlns:msink="http://schemas.microsoft.com/ink/2010/main" type="paragraph" rotatedBoundingBox="5388,2306 28554,2509 28530,5232 5364,50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12E6A8-1340-4275-95EA-62AF08E7E285}" emma:medium="tactile" emma:mode="ink">
              <msink:context xmlns:msink="http://schemas.microsoft.com/ink/2010/main" type="line" rotatedBoundingBox="5388,2306 28554,2509 28530,5232 5364,5028"/>
            </emma:interpretation>
          </emma:emma>
        </inkml:annotationXML>
        <inkml:traceGroup>
          <inkml:annotationXML>
            <emma:emma xmlns:emma="http://www.w3.org/2003/04/emma" version="1.0">
              <emma:interpretation id="{0825CEE6-BE30-405F-8A47-EDF6418C09F0}" emma:medium="tactile" emma:mode="ink">
                <msink:context xmlns:msink="http://schemas.microsoft.com/ink/2010/main" type="inkWord" rotatedBoundingBox="14933,2390 17908,2416 17884,5138 14909,5112">
                  <msink:destinationLink direction="with" ref="{2F6175B7-D91C-4BA4-A884-446D280581F3}"/>
                  <msink:destinationLink direction="with" ref="{A810A977-F282-4028-8BEC-0AF52FC67329}"/>
                  <msink:destinationLink direction="with" ref="{C74C48F8-11D7-4328-A306-1028928C8A40}"/>
                  <msink:destinationLink direction="with" ref="{DFA83198-41C5-4769-8BAB-A2055DDF4A18}"/>
                </msink:context>
              </emma:interpretation>
              <emma:one-of disjunction-type="recognition" id="oneOf0">
                <emma:interpretation id="interp0" emma:lang="it-IT" emma:confidence="0">
                  <emma:literal>sintonia</emma:literal>
                </emma:interpretation>
                <emma:interpretation id="interp1" emma:lang="it-IT" emma:confidence="0">
                  <emma:literal>intoni</emma:literal>
                </emma:interpretation>
                <emma:interpretation id="interp2" emma:lang="it-IT" emma:confidence="0">
                  <emma:literal>intona</emma:literal>
                </emma:interpretation>
                <emma:interpretation id="interp3" emma:lang="it-IT" emma:confidence="0">
                  <emma:literal>ITT7.forot</emma:literal>
                </emma:interpretation>
                <emma:interpretation id="interp4" emma:lang="it-IT" emma:confidence="0">
                  <emma:literal>ITT7.frioT</emma:literal>
                </emma:interpretation>
              </emma:one-of>
            </emma:emma>
          </inkml:annotationXML>
          <inkml:trace contextRef="#ctx0" brushRef="#br0">810-10313 0,'-46'114'0,"-22"1"0,-47 45 16,-22 23 0,0 0-1,45 23 1,24-69-1,45-45 1,0-24 0,0-68-1,69-114 1,45-23 0,-91 137-1</inkml:trace>
          <inkml:trace contextRef="#ctx0" brushRef="#br1" timeOffset="-2914.1744">9-10428 0,'23'23'15,"23"46"-15,-23 114 0,0 46 0,0 0 16,-23-1 0,0-90 15,0-92-15,23-24-1,-23 1 1,-23-46-1,0-45 1,0-47 0,0 1-1,23 114 1</inkml:trace>
          <inkml:trace contextRef="#ctx0" brushRef="#br0" timeOffset="447.2828">810-10405 0,'23'-23'16,"0"69"-16,0 23 0,23 45 0,-1 24 15,1 22 1,-23 23 0,23-23-1,-23-23 1,22-45 0,-22-24-1,-23-45 16,-23 0-31,1-114 16,22-1 0,0 92-1</inkml:trace>
          <inkml:trace contextRef="#ctx0" brushRef="#br1" timeOffset="239465.2498">764-10931 0,'-22'-23'31,"-619"-46"-31,389 161 0,23-1 31,23 70-15,0 45 0,0 45-1,92 24 1,68 45-1,92 1 1,91-47 0,92-45-1,69-69 1,91-68 0,23-69-1,45-115 1,-91-45-1,-68-92 17,-69-46-32,-115-68 15,-137-23 1,-137-46 0,-137 23-1,-161 92 1,-91 114 15,-92 228-15,46 138-1,595-183 1</inkml:trace>
          <inkml:trace contextRef="#ctx0" brushRef="#br1" timeOffset="-2392.67">-128-10313 0,'46'-23'0,"22"23"16,253 0-16,-115-23 16,-23 0-1,-46 23 1,-45-23 0,-69 23-1,-1 0 1,-44 0-1,22 0 1,-23 23 0,0-23-1,23 0 1,0 0 0</inkml:trace>
          <inkml:trace contextRef="#ctx0" brushRef="#br0" timeOffset="2489.3534">10284-10382 0,'68'115'0,"-22"68"0,0 68 16,-23-22-1,0-23 1,22-114-1,-22-69 1,0-23 0,-23-92-1,0-91 1,0 183 0</inkml:trace>
          <inkml:trace contextRef="#ctx0" brushRef="#br0" timeOffset="1434.6253">4792-10519 0,'46'0'0,"-1"46"0,1 91 16,-23 23-16,0 46 15,0 0 1,-23-23 0,0-137-1,23-23 1,0-69-1,-1-91 1,-22 137 0</inkml:trace>
          <inkml:trace contextRef="#ctx0" brushRef="#br0" timeOffset="1903.3933">4883-10542 0,'389'-23'0,"-91"69"0,-1-23 15,-45-23 1,-46 0 15,-69-23-15,-68 23-1,-23 23 1,-46 22 0,0 47-1,-23 45 1,23 46-1,23 0 1,45-45 0,-22-47-1,-23-22 1,0-23 0,-46-1-1,0-90 1,23 45-1</inkml:trace>
          <inkml:trace contextRef="#ctx0" brushRef="#br1" timeOffset="-4167.1522">-5620-10382 0,'160'-46'16,"46"46"-16,46 0 16,45 0-16,-45-45 15,0 22 17,-46 0-17,-46 23 1,-46 23-1,-45 22 1,-46 47 0,-23 68-1,0 23 1,0 0 0,46-45-1,-1-24 16,-22-22-31,-23-47 32,-45-68-32,45 23 31</inkml:trace>
          <inkml:trace contextRef="#ctx0" brushRef="#br0" timeOffset="2915.151">10284-10451 0,'274'-91'0,"-45"68"15,23 0 1,45 23 15,1 0-31,-46-23 16,-47 46-1,-90 0 32,-46 23-47,-47 45 0,-44 70 31,-1 22-31,0 68 32,69 24-17,-1-23 1,47-24 0,-46-113-1,-69-24 1,-92-113-1,115 22 1</inkml:trace>
          <inkml:trace contextRef="#ctx0" brushRef="#br2" timeOffset="70203.8676">-5094-9306 0,'0'0'0</inkml:trace>
          <inkml:trace contextRef="#ctx0" brushRef="#br1" timeOffset="-5260.9442">-10517-10679 0,'0'274'0,"0"-45"15,23 23 1,0-92-1,0-68 1,-46-24 0,23-22-1,-46-23 1,-22-69 0,-1-91 15,46-23-31,0-23 31,46-1-15,0 1-1,0 46 1,23 68 0,-24 69-1,1 0 1,69-22-1,68 22 1,92 22 0,22-22-1,1 0 1,-23 0 0,-46 0 15,-46 0-31,-46 23 15,-45 23 17,-23 23-32,-46 68 31,-23 46-31,0 0 31,-23 0-15,69-91-1,-23 22 1,23-22 0,0-69-1,-23-23 17,23-138-32,-23 138 15</inkml:trace>
          <inkml:trace contextRef="#ctx0" brushRef="#br1" timeOffset="-4596.8562">-5505-10428 0,'22'46'0,"24"69"31,0 68-31,-23 68 0,0-22 15,-23-46 1,0-114 0,0-46-1,0-23 1,-23-69 0,0-114-1,0 0 1,23 183-1</inkml:trace>
        </inkml:traceGroup>
      </inkml:traceGroup>
    </inkml:traceGroup>
  </inkml:traceGroup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6:53.3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F5E682C-EDD7-4D48-A216-21DDB463B76D}" emma:medium="tactile" emma:mode="ink">
          <msink:context xmlns:msink="http://schemas.microsoft.com/ink/2010/main" type="inkDrawing" rotatedBoundingBox="16050,10563 18729,12803 16888,15004 14210,12764" hotPoints="18049,12852 16453,14449 14856,12852 16453,11256" semanticType="enclosure" shapeName="Circle">
            <msink:sourceLink direction="with" ref="{B32DE0A7-A2C6-48D7-A8DD-4A69D617CD28}"/>
          </msink:context>
        </emma:interpretation>
      </emma:emma>
    </inkml:annotationXML>
    <inkml:trace contextRef="#ctx0" brushRef="#br0">1199-2007 0,'-137'-114'16,"0"45"-16,-46 23 0,-23 1 15,-23-1 1,-23 46 15,-137 46-15,137 45-1,-68 69 1,160 23 0,45 23 15,47 23-16,45 46 1,46-1 0,68-22-1,47 23 1,68-1 0,-23-68-1,45-23 1,47-22-1,23-47 1,-1-68 0,-22-23-1,-47-92 1,1 0 0,0-22-1,0-69 1,-46-1-1,-23-45 1,-68-22 0,-24-70 15,-91 1-15,-68-1-1,-138-45 1,-206 0-1,-160 45 1,-22 115 0,617 183-1</inkml:trace>
  </inkml:traceGroup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6:54.4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E0C4AA6-3CED-4239-9A03-44BCD2A6D412}" emma:medium="tactile" emma:mode="ink">
          <msink:context xmlns:msink="http://schemas.microsoft.com/ink/2010/main" type="inkDrawing" rotatedBoundingBox="17022,13829 19192,17109 16731,18737 14561,15457" hotPoints="18578,16193 16859,17912 15139,16193 16859,14473" semanticType="enclosure" shapeName="Circle">
            <msink:sourceLink direction="with" ref="{B32DE0A7-A2C6-48D7-A8DD-4A69D617CD28}"/>
            <msink:sourceLink direction="with" ref="{0C4AC0E9-6D31-47C5-8BBC-2D5D2052197F}"/>
          </msink:context>
        </emma:interpretation>
      </emma:emma>
    </inkml:annotationXML>
    <inkml:trace contextRef="#ctx0" brushRef="#br0">2874 1008 0,'-91'-206'0,"-1"91"16,-68-45-1,-69 0 1,-46 0 0,-22 22 15,22 93-15,-22 22-16,-1 69 31,24 68-31,68 46 15,23 69 17,46 68-17,91 24 1,46 22 0,68 0-1,93 23 1,-24-68-1,115-24 1,22-22 0,24-46-1,22-46 1,23-91 0,-22-23-1,22-92 1,-46-46-1,-45-68 1,-46-91 0,-46-70 15,-137-45-31,-92-46 16,-182-46 15,-161 1-16,-229 45 1,-22 137 0,663 275-1</inkml:trace>
  </inkml:traceGroup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21.127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0B4113-4164-49E3-BA78-5E17D2154D42}" emma:medium="tactile" emma:mode="ink">
          <msink:context xmlns:msink="http://schemas.microsoft.com/ink/2010/main" type="inkDrawing" rotatedBoundingBox="16652,13063 16816,16497 16717,16501 16553,13067" semanticType="scratchOut" shapeName="Other">
            <msink:sourceLink direction="with" ref="{B32DE0A7-A2C6-48D7-A8DD-4A69D617CD28}"/>
          </msink:context>
        </emma:interpretation>
      </emma:emma>
    </inkml:annotationXML>
    <inkml:trace contextRef="#ctx0" brushRef="#br0">513-588 0,'23'23'0,"-23"46"0,0 22 0,0 23 16,23 24 15,-1-1-31,-22 46 16,23 0-1,-23 0 1,23 23 0,0 23 15,-46-46-31,23 46 16,23-23-1,-23 23 1,23-23-1,-23-23 17,0-23-17,23 0 1,-23-45 0,0-47-1,0 1 1,23-46-1,-23 0 1,0-1 0,0-22-1,-23 0 1,23 0 0,0 0-1,0 0 1,0-22 15,-23-93-15,-23-22-1,46 137 1</inkml:trace>
  </inkml:traceGroup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3:02.191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C4AC0E9-6D31-47C5-8BBC-2D5D2052197F}" emma:medium="tactile" emma:mode="ink">
          <msink:context xmlns:msink="http://schemas.microsoft.com/ink/2010/main" type="writingRegion" rotatedBoundingBox="15522,17356 18616,17689 18497,18795 15403,18462">
            <msink:destinationLink direction="with" ref="{AE0C4AA6-3CED-4239-9A03-44BCD2A6D412}"/>
          </msink:context>
        </emma:interpretation>
      </emma:emma>
    </inkml:annotationXML>
    <inkml:traceGroup>
      <inkml:annotationXML>
        <emma:emma xmlns:emma="http://www.w3.org/2003/04/emma" version="1.0">
          <emma:interpretation id="{E7D1E161-D0A8-4626-B9C3-19F021800189}" emma:medium="tactile" emma:mode="ink">
            <msink:context xmlns:msink="http://schemas.microsoft.com/ink/2010/main" type="paragraph" rotatedBoundingBox="15522,17356 18616,17689 18497,18795 15403,184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0CFF66-57A3-4CD7-A4C0-E58E269B4936}" emma:medium="tactile" emma:mode="ink">
              <msink:context xmlns:msink="http://schemas.microsoft.com/ink/2010/main" type="line" rotatedBoundingBox="15522,17356 18616,17689 18497,18795 15403,18462"/>
            </emma:interpretation>
          </emma:emma>
        </inkml:annotationXML>
        <inkml:traceGroup>
          <inkml:annotationXML>
            <emma:emma xmlns:emma="http://www.w3.org/2003/04/emma" version="1.0">
              <emma:interpretation id="{3D99CCB4-6BEB-40A5-B8F4-7DCACD53AFC4}" emma:medium="tactile" emma:mode="ink">
                <msink:context xmlns:msink="http://schemas.microsoft.com/ink/2010/main" type="inkWord" rotatedBoundingBox="15522,17356 18616,17689 18497,18795 15403,18462">
                  <msink:destinationLink direction="with" ref="{C1792277-974B-4274-9043-FACFC51D11CD}"/>
                </msink:context>
              </emma:interpretation>
              <emma:one-of disjunction-type="recognition" id="oneOf0">
                <emma:interpretation id="interp0" emma:lang="it-IT" emma:confidence="0">
                  <emma:literal>NEO</emma:literal>
                </emma:interpretation>
                <emma:interpretation id="interp1" emma:lang="it-IT" emma:confidence="0">
                  <emma:literal>NERO</emma:literal>
                </emma:interpretation>
                <emma:interpretation id="interp2" emma:lang="it-IT" emma:confidence="0">
                  <emma:literal>NEDO</emma:literal>
                </emma:interpretation>
                <emma:interpretation id="interp3" emma:lang="it-IT" emma:confidence="0">
                  <emma:literal>NEGO</emma:literal>
                </emma:interpretation>
                <emma:interpretation id="interp4" emma:lang="it-IT" emma:confidence="0">
                  <emma:literal>t=o</emma:literal>
                </emma:interpretation>
              </emma:one-of>
            </emma:emma>
          </inkml:annotationXML>
          <inkml:trace contextRef="#ctx0" brushRef="#br0">192 3783 0,'0'23'0,"-45"22"15,-24 47-15,0 45 0,1 0 16,-24 24 15,46-24-15,-22-23-1,22-22 1,0-24 0,23-22-1,-22-46 1,67-91 0,24-47-1,-23-45 1,-23-23-1,-23 0 1,-45 46 0,-1 92-1,0 68 1,69 0 0,23 23-1,23 45 1,23 69-1,22 24 17,46 22-17,-22-46 1,-1 23 0,-22-68-1,-46-47 1,-24-22-1,-22-23 1,0 0 0,0-23-1,-22 23 1,22-45 0,22-1-1,1-46 1,-23 92-1</inkml:trace>
          <inkml:trace contextRef="#ctx0" brushRef="#br0" timeOffset="1227.5862">2229 4126 0,'-23'-23'0,"-23"0"16,-366 138-16,298-1 16,22 46-1,47-23 1,68 24-1,68-47 1,46 0 0,46-45-1,23-69 1,-45-69 0,-47-22-1,-68-24 1,-46-68-1,-46 0 1,-68 46 0,-47 46-1,-45 68 1,46 91 0,160-68-1</inkml:trace>
          <inkml:trace contextRef="#ctx0" brushRef="#br0" timeOffset="435.5636">490 4309 0,'69'-46'0,"45"23"31,183 23-31,-182 23 0,-24-23 16,-45 23-1,-46-23 1,0 0 0,-46-23-1,-45 23 1,-1 0-1,-22 0 17,-23 23-17,137-23 1</inkml:trace>
          <inkml:trace contextRef="#ctx0" brushRef="#br0" timeOffset="727.5669">444 4675 0,'252'69'15,"-115"-46"-15,-22-1 16,-24 1 0,-45 0-1,-23-23 1,-23 0-1,-23 0 1,46-23 0,68-45-1,24-24 1,-115 92 0</inkml:trace>
        </inkml:traceGroup>
      </inkml:traceGroup>
    </inkml:traceGroup>
  </inkml:traceGroup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6:04.2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07691C-90C8-4D29-A84F-22ED77B059C1}" emma:medium="tactile" emma:mode="ink">
          <msink:context xmlns:msink="http://schemas.microsoft.com/ink/2010/main" type="writingRegion" rotatedBoundingBox="2286,3592 28412,4972 28198,9017 2073,7637"/>
        </emma:interpretation>
      </emma:emma>
    </inkml:annotationXML>
    <inkml:traceGroup>
      <inkml:annotationXML>
        <emma:emma xmlns:emma="http://www.w3.org/2003/04/emma" version="1.0">
          <emma:interpretation id="{56FA051C-AC14-4CDC-BA25-F6751FEB95DF}" emma:medium="tactile" emma:mode="ink">
            <msink:context xmlns:msink="http://schemas.microsoft.com/ink/2010/main" type="paragraph" rotatedBoundingBox="2286,3592 28412,4972 28340,6331 2214,49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6AC272-D11B-4931-91B2-D81236966B4F}" emma:medium="tactile" emma:mode="ink">
              <msink:context xmlns:msink="http://schemas.microsoft.com/ink/2010/main" type="line" rotatedBoundingBox="2286,3592 28412,4972 28340,6331 2214,4951"/>
            </emma:interpretation>
          </emma:emma>
        </inkml:annotationXML>
        <inkml:traceGroup>
          <inkml:annotationXML>
            <emma:emma xmlns:emma="http://www.w3.org/2003/04/emma" version="1.0">
              <emma:interpretation id="{2C5C86AA-E2ED-4AED-82CB-6A428554C707}" emma:medium="tactile" emma:mode="ink">
                <msink:context xmlns:msink="http://schemas.microsoft.com/ink/2010/main" type="inkWord" rotatedBoundingBox="2285,3624 11268,4098 11198,5426 2214,4951"/>
              </emma:interpretation>
              <emma:one-of disjunction-type="recognition" id="oneOf0">
                <emma:interpretation id="interp0" emma:lang="it-IT" emma:confidence="0">
                  <emma:literal>comunione</emma:literal>
                </emma:interpretation>
                <emma:interpretation id="interp1" emma:lang="it-IT" emma:confidence="0">
                  <emma:literal>compro N</emma:literal>
                </emma:interpretation>
                <emma:interpretation id="interp2" emma:lang="it-IT" emma:confidence="0">
                  <emma:literal>Compro N</emma:literal>
                </emma:interpretation>
                <emma:interpretation id="interp3" emma:lang="it-IT" emma:confidence="0">
                  <emma:literal>Common</emma:literal>
                </emma:interpretation>
                <emma:interpretation id="interp4" emma:lang="it-IT" emma:confidence="0">
                  <emma:literal>compio N</emma:literal>
                </emma:interpretation>
              </emma:one-of>
            </emma:emma>
          </inkml:annotationXML>
          <inkml:trace contextRef="#ctx0" brushRef="#br0">949 11 0,'23'-23'0,"-91"23"0,-47 0 0,1 23 16,-46 23-16,-1 45 16,24 47-1,0-24 1,68 46 15,69 0-31,46-22 16,45-24-1,70-45 1,22-24 0,0-22-1,0-46 1,0 1 15,-46-24-15,-45-23-1,-46 23 1,-46 1 0,0 45-1,0 0 1,22 23-1,1 22 1,69 47 0,22-24-1,24-22 1,45-46 0,0-23-1,23-45 1,-23-47-1,-69-45 1,-22-23 0,-92 23-1,-69 0 17,-68 22-17,-46 47 1,-46 91-1,46 69 1,23 45 0,68 46-1,92 46 1,69 0 0,137 0-1,0-206 1,22-46 15,-228 46-31</inkml:trace>
          <inkml:trace contextRef="#ctx0" brushRef="#br0" timeOffset="808.6248">3215 194 0,'23'160'16,"-23"46"-16,0 0 15,23-46 1,-23-91 15,22-69-15,-22-69 15,0-114-15,0 0-1,0 23 1,0 46-1,0 68 1,0 46 0,0 0-1,69 91 1,23 47 0,22-24-1,0-45 1,1-46-1,-1-46 1,1-69 0,-1-45-1,-68 22 1,-23 24 0,0 45-1,-23 23 1,0 23-1,23 69 1,-1 68 0,24 23 15,-23 23-15,0-68-1,0-24 1,-46-45-1,23-46 1,0-46 0,0-91-1,46-69 1,-46 206 0</inkml:trace>
          <inkml:trace contextRef="#ctx0" brushRef="#br0" timeOffset="1976.6384">4862 194 0,'46'69'0,"0"45"16,-23 92-16,-23-23 15,0-46 1,0-45-1,0-69 1,23-23 15,-23-69-31,23-91 32,-1-115-17,1 161 1,0 22-1,-23 70 1,23 22 0,0 22-1,23 93 1,22-24 0,24 24-1,-1-69 1,-22-46-1,45-46 17,1-46-17,-46-22 1,-1-1 0,-22 70-1,-23 22 1,-23 23-1,0 23 1,23 114 0,0 23-1,22-23 1,-22-22 0,0-46 15,46-24-31,-1-68 15,70-68 17,-1-46-32,-45 45 15,-24 23 17,-22 47-17,-23-1 1,0 46-1,0 68 1,0 46 0,22 1-1,47-47 1,45 1 0,0-92-1,24-46 1,-1-46-1,-23-68 1,-68-23 0,-92 23-1,-69 23 1,-68 45 0,-46 46-1,-23 92 1,92 23 15,23 68-15,68 23-1,92 0 1,68-22 0,46-70-1,0-90 1,-160 22-1</inkml:trace>
          <inkml:trace contextRef="#ctx0" brushRef="#br0" timeOffset="2632.9136">8066 354 0,'23'115'0,"-46"68"0,-23-23 15,46-46 1,0-91 15,0-23-15,-23-91-1,23-47 1,0-22 0,23 69-1,0 68 1,-23 0-1,0 46 1,69 114 0,45 0-1,23 1 1,1-47 0,45-45-1,-23-46 1,-68-46-1,-24-45 17,-68-24-17,-23-22 1,-45 23 0,-24-1-1,46 24 1,23 45-1,1 46 1,22 0 0</inkml:trace>
        </inkml:traceGroup>
        <inkml:traceGroup>
          <inkml:annotationXML>
            <emma:emma xmlns:emma="http://www.w3.org/2003/04/emma" version="1.0">
              <emma:interpretation id="{32CC98DC-4EF7-4B16-ADE1-B944C5A53F91}" emma:medium="tactile" emma:mode="ink">
                <msink:context xmlns:msink="http://schemas.microsoft.com/ink/2010/main" type="inkWord" rotatedBoundingBox="23135,4800 28406,5079 28348,6182 23077,5903"/>
              </emma:interpretation>
              <emma:one-of disjunction-type="recognition" id="oneOf1">
                <emma:interpretation id="interp5" emma:lang="it-IT" emma:confidence="0">
                  <emma:literal>COMMON</emma:literal>
                </emma:interpretation>
                <emma:interpretation id="interp6" emma:lang="it-IT" emma:confidence="0">
                  <emma:literal>corrono</emma:literal>
                </emma:interpretation>
                <emma:interpretation id="interp7" emma:lang="it-IT" emma:confidence="0">
                  <emma:literal>Common</emma:literal>
                </emma:interpretation>
                <emma:interpretation id="interp8" emma:lang="it-IT" emma:confidence="0">
                  <emma:literal>coMMON</emma:literal>
                </emma:interpretation>
                <emma:interpretation id="interp9" emma:lang="it-IT" emma:confidence="0">
                  <emma:literal>Corrono</emma:literal>
                </emma:interpretation>
              </emma:one-of>
            </emma:emma>
          </inkml:annotationXML>
          <inkml:trace contextRef="#ctx0" brushRef="#br0" timeOffset="11685.9955">20903 949 0,'46'69'0,"0"68"15,-46 69-15,-46 23 16,46-23-1,23-69 1,-23-68 0,23-69-1,-23-23 1,23-114 0,0-92 15,-1 23-16,1 69 1,-23 45 0,23 69-1,-23 0 1,23 92 0,69 45-1,45 24 1,-23-47-1,24-68 1,-1-46 0,0-46-1,1-68 1,-24 0 0,-45 22-1,-47 70 1,-22 45-1,23 0 17,-23 114-17,46 69 1,-23 23 0,23-23-1,22-46 1,-22-45-1,23-69 1,-1-23 0,47-115-1,-1-68 1,-114 183 0</inkml:trace>
          <inkml:trace contextRef="#ctx0" brushRef="#br0" timeOffset="12160.6232">23283 1544 0,'46'115'16,"0"22"-16,45 23 0,1-23 31,45-68-15,46-46-1,0-69 1,-23-45 0,-22-70-1,-47-45 1,-114 0 0,-91 23-1,-92 69 1,-23 68-1,-23 69 1,46 92 0,69 45-1,91 23 1,115 0 0,91-23-1,46-91 1,46-92-1,0-46 17,-24-68-32,-228 137 31</inkml:trace>
          <inkml:trace contextRef="#ctx0" brushRef="#br0" timeOffset="12761.2322">24954 1270 0,'-46'68'16,"-46"92"-16,24 23 0,22 0 16,46-91 15,0-69-16,23-23 1,45-115 0,1-68-1,-23 23 1,-23 46 0,0 68-1,-1 23 1,-22 46-1,46 69 1,69 68 0,22 0-1,23-46 17,46-22-17,23-69 1,-92-46-1,-45-46 1,-47-22 0,-67-69-1,-70-24 1,0 47 0,1 46-1,-1 22 1,24 92-1,22 0 1,46-23 0</inkml:trace>
          <inkml:trace contextRef="#ctx0" brushRef="#br0" timeOffset="10084.3715">16945 629 0,'0'-23'0,"-46"23"0,-137 23 16,-344 297-16,299-91 16,44 0-1,93-23 1,91-69 0,137-23-1,69-68 1,92-69-1,22-45 1,-91-24 0,-69 24-1,-137 45 17,-23 23-17,0 0 1,0 68-1,46 24 1,45-1 0,69-45-1,1-23 1,22-46 0,-46-23-1,-23-45 1,-45-1-1,-69-45 1,-69-23 0,-68 68-1,-46 47 1,-23 67 0,46 47-1,45 23 16,70 45-15,68-23 0,68 1-1,92-47 1,46-68 0,0-137-1,-229 137 1</inkml:trace>
          <inkml:trace contextRef="#ctx0" brushRef="#br0" timeOffset="10944.7562">18775 881 0,'23'45'16,"0"70"-16,-23 45 0,-46 92 16,46-46-1,0-23 16,23-69-15,-23-91 0,0-23-1,0-23 1,-46-114 0,23-69-1,23 23 1,23 23 15,23-1-31,-23 93 31,0 45-15,0 46 0,45 45-16,1 70 15,45-24 16,1-22-15,22-47 0,-22-68-1,-1-22 1,23-70 0,-45 1-1,-24 22 1,-45 69-1,-23 23 1,0 0 0,0 92-1,23 91 1,0 23 0,0-23-1,0-23 1,0-68-1,-23-69 1,0-23 0,23-138 15,45-90-15,-68 228-1</inkml:trace>
        </inkml:traceGroup>
      </inkml:traceGroup>
    </inkml:traceGroup>
    <inkml:traceGroup>
      <inkml:annotationXML>
        <emma:emma xmlns:emma="http://www.w3.org/2003/04/emma" version="1.0">
          <emma:interpretation id="{0E27DAB1-A03E-4C38-85A8-770B799CEF2A}" emma:medium="tactile" emma:mode="ink">
            <msink:context xmlns:msink="http://schemas.microsoft.com/ink/2010/main" type="paragraph" rotatedBoundingBox="3569,6384 8146,6384 8146,7872 3569,78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858ECC3-6CCA-47AF-9C66-6AF5BDBD6B87}" emma:medium="tactile" emma:mode="ink">
              <msink:context xmlns:msink="http://schemas.microsoft.com/ink/2010/main" type="inkBullet" rotatedBoundingBox="3635,6057 8255,6716 8059,8091 3439,7432"/>
            </emma:interpretation>
            <emma:one-of disjunction-type="recognition" id="oneOf2">
              <emma:interpretation id="interp10" emma:lang="it-IT" emma:confidence="0">
                <emma:literal>MID</emma:literal>
              </emma:interpretation>
              <emma:interpretation id="interp11" emma:lang="it-IT" emma:confidence="0">
                <emma:literal>MIDI</emma:literal>
              </emma:interpretation>
              <emma:interpretation id="interp12" emma:lang="it-IT" emma:confidence="0">
                <emma:literal>MLD</emma:literal>
              </emma:interpretation>
              <emma:interpretation id="interp13" emma:lang="it-IT" emma:confidence="0">
                <emma:literal>MOD</emma:literal>
              </emma:interpretation>
              <emma:interpretation id="interp14" emma:lang="it-IT" emma:confidence="0">
                <emma:literal>M1D</emma:literal>
              </emma:interpretation>
            </emma:one-of>
          </emma:emma>
        </inkml:annotationXML>
        <inkml:trace contextRef="#ctx0" brushRef="#br0" timeOffset="3776.5122">1361 2574 0,'23'46'0,"0"45"0,23 92 15,-46 69 1,-23-23 0,0-115-1,23-68 1,0-46-1,0-23 17,0-46-32,-46-182 31,23 22-15,23 23-1,0 92 1,23 45-1,-23 46 1,23 23 0,0 23-1,91 114 1,24 0 0,22-22-1,-23-69 1,-22-46-1,-1-46 1,-22-46 0,-1-45-1,-22 0 17,-46 68-32,-23 46 15,0 23 1,23 46 15,22 91-15,-22 92-1,23-23 1,-23-23 0,0-46-1,22-45 1,-45-46-1,23-69 1,23-92 0,-46 115-1</inkml:trace>
        <inkml:trace contextRef="#ctx0" brushRef="#br0" timeOffset="4080.2348">3650 2620 0,'68'91'0,"-22"69"0,-23 46 15,-23 46 1,0-69-1,23-91 1,23-47 0,-24-45-1,24-91 17,23-69-32,-69 160 15</inkml:trace>
        <inkml:trace contextRef="#ctx0" brushRef="#br0" timeOffset="4753.1122">4679 2665 0,'46'0'0,"46"0"16,114 69-16,45 45 0,24 70 15,-69 21 1,-69 1-1,-114-45 1,-92-24 0,-91-46-1,-137-22 1,-24-46 0,1 23-1,22-23 1,138-23-1,160 0 1</inkml:trace>
        <inkml:trace contextRef="#ctx0" brushRef="#br0" timeOffset="4396.6532">4977 2757 0,'91'137'0,"-22"46"16,-23 46-16,-46 0 31,0-46-31,0-91 16,23-47 15,-23-45-16,0-137 1,0-69 0,0 206-1</inkml:trace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0:14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32A6DA-7D9C-4805-ADF5-8A85C5659532}" emma:medium="tactile" emma:mode="ink">
          <msink:context xmlns:msink="http://schemas.microsoft.com/ink/2010/main" type="inkDrawing" rotatedBoundingBox="22614,12250 22735,15465 20211,15560 20091,12344" hotPoints="23002,13807 21528,15281 20054,13807 21528,12334" semanticType="enclosure" shapeName="Circle">
            <msink:sourceLink direction="with" ref="{59013F10-9F01-4C0F-85CE-200B6D28C527}"/>
          </msink:context>
        </emma:interpretation>
      </emma:emma>
    </inkml:annotationXML>
    <inkml:trace contextRef="#ctx0" brushRef="#br0">2438 301 0,'-252'-160'0,"69"69"16,-68 45 0,-47 46-1,-45 46 17,0 91-32,22 69 15,92 46 1,69 68-1,92 0 17,159 230-17,92-161 1,92-23 0,68-46-1,23-91 1,-45-160-1,-1-69 1,-114-92 0,-46-114 15,-23-183-15,-45-46-1,-46-22 1,-69-1-1,-69 92 1,-68 46 0,-23 114-1,-92 114 1,-68 92 0,-92 137-1,115 46 1,320-183-1</inkml:trace>
  </inkml:traceGroup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6:18.5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C70D26-D912-435C-BCB7-D2D249405596}" emma:medium="tactile" emma:mode="ink">
          <msink:context xmlns:msink="http://schemas.microsoft.com/ink/2010/main" type="writingRegion" rotatedBoundingBox="17865,7056 26324,7571 25805,16092 17347,15578"/>
        </emma:interpretation>
      </emma:emma>
    </inkml:annotationXML>
    <inkml:traceGroup>
      <inkml:annotationXML>
        <emma:emma xmlns:emma="http://www.w3.org/2003/04/emma" version="1.0">
          <emma:interpretation id="{8DE53F37-8875-4785-9145-3BE6CA995E8D}" emma:medium="tactile" emma:mode="ink">
            <msink:context xmlns:msink="http://schemas.microsoft.com/ink/2010/main" type="paragraph" rotatedBoundingBox="17865,7056 25902,7545 25798,9253 17761,87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503093-5CED-4CB4-98C8-31B057CD02D1}" emma:medium="tactile" emma:mode="ink">
              <msink:context xmlns:msink="http://schemas.microsoft.com/ink/2010/main" type="line" rotatedBoundingBox="17865,7056 25902,7545 25798,9253 17761,8764"/>
            </emma:interpretation>
          </emma:emma>
        </inkml:annotationXML>
        <inkml:traceGroup>
          <inkml:annotationXML>
            <emma:emma xmlns:emma="http://www.w3.org/2003/04/emma" version="1.0">
              <emma:interpretation id="{66C1D8DD-680E-49F6-A11B-C85CD48627CB}" emma:medium="tactile" emma:mode="ink">
                <msink:context xmlns:msink="http://schemas.microsoft.com/ink/2010/main" type="inkWord" rotatedBoundingBox="17865,7056 25902,7545 25798,9253 17761,8764"/>
              </emma:interpretation>
              <emma:one-of disjunction-type="recognition" id="oneOf0">
                <emma:interpretation id="interp0" emma:lang="it-IT" emma:confidence="0">
                  <emma:literal>DETTI</emma:literal>
                </emma:interpretation>
                <emma:interpretation id="interp1" emma:lang="it-IT" emma:confidence="0">
                  <emma:literal>DETTO TH</emma:literal>
                </emma:interpretation>
                <emma:interpretation id="interp2" emma:lang="it-IT" emma:confidence="0">
                  <emma:literal>DETTI TH</emma:literal>
                </emma:interpretation>
                <emma:interpretation id="interp3" emma:lang="it-IT" emma:confidence="0">
                  <emma:literal>DETTA.</emma:literal>
                </emma:interpretation>
                <emma:interpretation id="interp4" emma:lang="it-IT" emma:confidence="0">
                  <emma:literal>DETTA TH</emma:literal>
                </emma:interpretation>
              </emma:one-of>
            </emma:emma>
          </inkml:annotationXML>
          <inkml:trace contextRef="#ctx0" brushRef="#br0">15869 3192 0,'366'23'0,"-45"68"16,45 46-1,-46 69 1,-45 115 15,-207-92-15,-114-46-1,-114-69 1,-91-45 0,-138-46-1,0-23 1,45 0-1,93 0 1,90 0 0,116 0-1,90 0 1,138-23 0,46-46-1,-229 69 1</inkml:trace>
          <inkml:trace contextRef="#ctx0" brushRef="#br0" timeOffset="-427.7508">16372 3375 0,'23'23'16,"23"68"-16,-23 69 16,0 46-16,0 0 31,0 0-31,-23-91 31,23-47-15,-23-45-1,0-46 1,-69-114 0,-46-69-1,115 206 1</inkml:trace>
          <inkml:trace contextRef="#ctx0" brushRef="#br0" timeOffset="701.1988">17585 4107 0,'206'-23'0,"0"46"16,0-23-16,-69 0 16,-45 0-1,-69 0 1,-46 0 15,-206-69-15,46 1-1,183 68 1</inkml:trace>
          <inkml:trace contextRef="#ctx0" brushRef="#br0" timeOffset="994.1788">17517 3649 0,'206'-45'0,"45"22"16,1 23-16,-23 0 15,-23 0 1,-92 0-1,-68 0 1,-23 0 0,-46 0 15,-23-23-15,46-23-1,0 46 1</inkml:trace>
          <inkml:trace contextRef="#ctx0" brushRef="#br0" timeOffset="404.3124">17974 3718 0,'23'69'16,"-46"91"-16,-23 46 0,1 23 16,68-23 15,45-69-16,47-91 1,68-1 0,-23-45-1,-23-22 1,-68 22 0,-46 0-1,-46-46 1,-114-46-1,137 92 1</inkml:trace>
          <inkml:trace contextRef="#ctx0" brushRef="#br0" timeOffset="1343.8016">19530 3855 0,'92'206'16,"-69"-23"-16,0 23 15,-23 0 17,-23 0-32,23-69 31,0-22-16,23-92 1,-46-46 0,23-137-1,-46-46 1,46 206 0</inkml:trace>
          <inkml:trace contextRef="#ctx0" brushRef="#br0" timeOffset="1752.0204">19027 3764 0,'206'-69'0,"46"92"15,45 23 16,23 22-15,-68 47 0,-92-92-1,-114 68 1,-138 69 0,-182-68-1,-46-46 1,-1-23-1,92-1 1,92 24 15,114-46-15,138 0-16,136-68 16,24-1-1,-275 69 1</inkml:trace>
          <inkml:trace contextRef="#ctx0" brushRef="#br0" timeOffset="2344.8166">20743 3787 0,'320'-46'0,"-22"92"15,-1-1 1,-45-22-1,-115 0 1,-45-23 0,-92 0-1,-23-46 1,23 46 0</inkml:trace>
          <inkml:trace contextRef="#ctx0" brushRef="#br0" timeOffset="2080.158">21247 3924 0,'45'23'0,"1"68"0,-46 47 0,23 45 15,-23 46 1,23-46 0,45-23-1,-45-92 1,0-22 15,-23-46-31,-114-137 16,-1-69-1,115 206 1</inkml:trace>
          <inkml:trace contextRef="#ctx0" brushRef="#br0" timeOffset="3040.1558">22734 3832 0,'0'275'0,"23"-46"15,-23 45 1,0-45-1,23-69 1,-23-91 0,-23-69-1,-23-23 1,-23-137 15,-22-92-15,45 138-1,23 45 1,23 69 0,46-23-1,45 23 1,93-23 0,-24 23-1,-23-68 1,0-1-1,-45-45 1,-69-1 0,0 1-1,-23 91 1,0 0 0,0 46-1,0 69 1,45 91-1,-22 68 17,0-22-17,23-23 1,0-46 0,-23-22-1,-46-47 1,-69-22-1,-22-161 1,114 92 0</inkml:trace>
        </inkml:traceGroup>
      </inkml:traceGroup>
    </inkml:traceGroup>
    <inkml:traceGroup>
      <inkml:annotationXML>
        <emma:emma xmlns:emma="http://www.w3.org/2003/04/emma" version="1.0">
          <emma:interpretation id="{D38525FA-6FC9-407A-8CD3-51DE2E2803AF}" emma:medium="tactile" emma:mode="ink">
            <msink:context xmlns:msink="http://schemas.microsoft.com/ink/2010/main" type="paragraph" rotatedBoundingBox="17898,10688 26103,11228 25993,12889 17789,123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B5A8EB-07BA-4B86-90E1-368E0B977C0E}" emma:medium="tactile" emma:mode="ink">
              <msink:context xmlns:msink="http://schemas.microsoft.com/ink/2010/main" type="line" rotatedBoundingBox="17898,10688 26103,11228 25993,12889 17789,12349"/>
            </emma:interpretation>
          </emma:emma>
        </inkml:annotationXML>
        <inkml:traceGroup>
          <inkml:annotationXML>
            <emma:emma xmlns:emma="http://www.w3.org/2003/04/emma" version="1.0">
              <emma:interpretation id="{43204F20-685D-41CF-A8C4-A74A1C502E63}" emma:medium="tactile" emma:mode="ink">
                <msink:context xmlns:msink="http://schemas.microsoft.com/ink/2010/main" type="inkWord" rotatedBoundingBox="17898,10688 26103,11228 25993,12889 17789,12349"/>
              </emma:interpretation>
              <emma:one-of disjunction-type="recognition" id="oneOf1">
                <emma:interpretation id="interp5" emma:lang="it-IT" emma:confidence="0">
                  <emma:literal>POINT</emma:literal>
                </emma:interpretation>
                <emma:interpretation id="interp6" emma:lang="it-IT" emma:confidence="0">
                  <emma:literal>Po INT</emma:literal>
                </emma:interpretation>
                <emma:interpretation id="interp7" emma:lang="it-IT" emma:confidence="0">
                  <emma:literal>POI NT</emma:literal>
                </emma:interpretation>
                <emma:interpretation id="interp8" emma:lang="it-IT" emma:confidence="0">
                  <emma:literal>POI, NT</emma:literal>
                </emma:interpretation>
                <emma:interpretation id="interp9" emma:lang="it-IT" emma:confidence="0">
                  <emma:literal>POINTE</emma:literal>
                </emma:interpretation>
              </emma:one-of>
            </emma:emma>
          </inkml:annotationXML>
          <inkml:trace contextRef="#ctx0" brushRef="#br0" timeOffset="4091.954">15663 6876 0,'114'-46'16,"92"46"-16,46 69 16,0 45-1,-23 1 1,-46-1-1,-92-22 1,-91-1 0,-68-22-1,-138-46 1,-69-1 0,1-22-1,45 23 1,114-23-1,92 0 1,69 23 0,114 0-1,69-23 1,-229 0 0</inkml:trace>
          <inkml:trace contextRef="#ctx0" brushRef="#br0" timeOffset="3701.314">16212 7128 0,'69'228'0,"-46"1"15,-23 23 1,0-46 0,0-46-1,-23-68 1,23-24 0,0-68-1,-23-23 1,-68-91-1,-1-115 1,92 229 0</inkml:trace>
          <inkml:trace contextRef="#ctx0" brushRef="#br0" timeOffset="4616.3882">17288 8043 0,'91'160'15,"-68"-46"-15,46 1 16,68-46 15,23-24-15,46-45-1,0-45 1,0-70 0,-69-22-1,-45-92 1,-92 0-1,-92 23 1,-114 46 0,-22 46-1,-24 68 1,23 92 0,69 22-1,46 92 1,91 1-1,91 22 1,70 0 0,90-46-1,24-45 17,0-92-17,-252 0 1</inkml:trace>
          <inkml:trace contextRef="#ctx0" brushRef="#br0" timeOffset="4984.5664">19462 7517 0,'91'91'0,"-91"46"31,0 24-31,-23 45 0,0 22 16,1-22-1,22-91 1,0-47 0,22-68-1,24-114 1,69-69 0,-115 183-1</inkml:trace>
          <inkml:trace contextRef="#ctx0" brushRef="#br0" timeOffset="5664.28">20583 7608 0,'23'137'0,"-46"24"15,-69 45 1,24-1 15,22-44-15,46-93 0,0-68-1,0 0 1,0-114-1,0-69 1,0-23 0,0 69-1,23 68 1,-23 46 0,0 23-1,46 23 1,68 114 15,92 161-15,46-47-1,-46-113 1,-23-47 0,-23-91-1,-91-68 1,-24-115-1,-90-46 1,-47 0 0,-22 46-1,45 23 1,0 68 0,46 46-1,46 46 16,115 46-15,-138-46 0</inkml:trace>
          <inkml:trace contextRef="#ctx0" brushRef="#br0" timeOffset="6236.5676">22459 7425 0,'435'0'0,"-160"23"15,-24 0 1,-45 23 0,-45-1-1,-93 1 1,-114-69 0,46 23-1</inkml:trace>
          <inkml:trace contextRef="#ctx0" brushRef="#br0" timeOffset="6011.9496">22894 7791 0,'46'137'0,"-69"1"0,23 68 16,0-23-1,46-92 1,22 1 15,-22-69-15,-92-115 0,-45-68-1,-46-92 1,137 252-1</inkml:trace>
        </inkml:traceGroup>
      </inkml:traceGroup>
    </inkml:traceGroup>
    <inkml:traceGroup>
      <inkml:annotationXML>
        <emma:emma xmlns:emma="http://www.w3.org/2003/04/emma" version="1.0">
          <emma:interpretation id="{9D5B7E81-6ECD-47F6-A4F5-46A83435F0DB}" emma:medium="tactile" emma:mode="ink">
            <msink:context xmlns:msink="http://schemas.microsoft.com/ink/2010/main" type="paragraph" rotatedBoundingBox="18936,14254 23648,13920 23784,15847 19073,1618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0ADA588-3C66-4C44-9246-680FC07F7C6A}" emma:medium="tactile" emma:mode="ink">
              <msink:context xmlns:msink="http://schemas.microsoft.com/ink/2010/main" type="line" rotatedBoundingBox="18936,14254 23648,13920 23784,15847 19073,16181"/>
            </emma:interpretation>
          </emma:emma>
        </inkml:annotationXML>
        <inkml:traceGroup>
          <inkml:annotationXML>
            <emma:emma xmlns:emma="http://www.w3.org/2003/04/emma" version="1.0">
              <emma:interpretation id="{FBD56C75-48EF-4C1D-B70B-279B5680E945}" emma:medium="tactile" emma:mode="ink">
                <msink:context xmlns:msink="http://schemas.microsoft.com/ink/2010/main" type="inkWord" rotatedBoundingBox="18936,14254 23648,13920 23784,15847 19073,16181"/>
              </emma:interpretation>
              <emma:one-of disjunction-type="recognition" id="oneOf2">
                <emma:interpretation id="interp10" emma:lang="it-IT" emma:confidence="0">
                  <emma:literal>CDP</emma:literal>
                </emma:interpretation>
                <emma:interpretation id="interp11" emma:lang="it-IT" emma:confidence="0">
                  <emma:literal>c DP</emma:literal>
                </emma:interpretation>
                <emma:interpretation id="interp12" emma:lang="it-IT" emma:confidence="0">
                  <emma:literal>&lt; DP</emma:literal>
                </emma:interpretation>
                <emma:interpretation id="interp13" emma:lang="it-IT" emma:confidence="0">
                  <emma:literal>EDP</emma:literal>
                </emma:interpretation>
                <emma:interpretation id="interp14" emma:lang="it-IT" emma:confidence="0">
                  <emma:literal>C DP</emma:literal>
                </emma:interpretation>
              </emma:one-of>
            </emma:emma>
          </inkml:annotationXML>
          <inkml:trace contextRef="#ctx0" brushRef="#br0" timeOffset="10517.0054">19050 10652 0,'68'68'0,"-45"1"16,-68 114-16,45-23 15,0 46 1,22-46-1,1-23 1,0-45 0,-23-46-1,-46-69 1,-22-114 0,-1-69 15,-22-46-16,91 252-15</inkml:trace>
          <inkml:trace contextRef="#ctx0" brushRef="#br0" timeOffset="11612.7506">20034 10171 0,'206'-46'0,"-23"92"15,46 46-15,45 22 16,-22 46 0,-46 23-1,-115-46 1,-91-22-1,-137-69 1,-138-23 0,-136-46-1,-1 23 1,68-23 15,344 23-31</inkml:trace>
          <inkml:trace contextRef="#ctx0" brushRef="#br0" timeOffset="11304.145">20652 10674 0,'68'69'0,"-45"0"15,-46 91-15,-23 0 31,46 46-31,0 46 32,46-69-17,-23-23 1,-23-91 0,23-47-1,-69-90 1,0-161-1,-22-46 1,-47-68 0,115 343-1</inkml:trace>
          <inkml:trace contextRef="#ctx0" brushRef="#br0" timeOffset="10920.3412">18684 10377 0,'183'69'32,"183"182"-32,-183-68 15,0 0 1,-114-22 0,-47-1-1,-67-23 1,-115-45-1,-69-24 1,-23 1 0,0-69-1,23-23 1,115 23 0,91-23-1,138-23 1,91-45-1,68-46 1,-274 137 0</inkml:trace>
          <inkml:trace contextRef="#ctx0" brushRef="#br0" timeOffset="10136.1314">17997 10606 0,'-69'-46'16,"-68"0"-16,-46 46 0,-46 46 0,0 46 15,24 45 1,67 46-1,92 0 1,92-23 0,92 0 15,90-22-31,70-24 31,-1-22-31,-45-47 31,-69-22-15,-91-23 0,-70-23-1,-22 0 1,-91-68 0,68 22-1,0-22 1,23 91-1</inkml:trace>
        </inkml:traceGroup>
      </inkml:traceGroup>
    </inkml:traceGroup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6:09.4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F84C50-4A10-4500-B79E-C87AECCAE205}" emma:medium="tactile" emma:mode="ink">
          <msink:context xmlns:msink="http://schemas.microsoft.com/ink/2010/main" type="writingRegion" rotatedBoundingBox="2823,9641 15280,6557 17120,13985 4663,17069"/>
        </emma:interpretation>
      </emma:emma>
    </inkml:annotationXML>
    <inkml:traceGroup>
      <inkml:annotationXML>
        <emma:emma xmlns:emma="http://www.w3.org/2003/04/emma" version="1.0">
          <emma:interpretation id="{36E3FAB7-DA97-4E0A-B9B5-FA156B5AB1EF}" emma:medium="tactile" emma:mode="ink">
            <msink:context xmlns:msink="http://schemas.microsoft.com/ink/2010/main" type="paragraph" rotatedBoundingBox="2823,9641 15280,6557 16015,9525 3558,126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2B4380-EE4E-43F9-8E69-D4C9BA9F9882}" emma:medium="tactile" emma:mode="ink">
              <msink:context xmlns:msink="http://schemas.microsoft.com/ink/2010/main" type="line" rotatedBoundingBox="2823,9641 15280,6557 16015,9525 3558,12609"/>
            </emma:interpretation>
          </emma:emma>
        </inkml:annotationXML>
        <inkml:traceGroup>
          <inkml:annotationXML>
            <emma:emma xmlns:emma="http://www.w3.org/2003/04/emma" version="1.0">
              <emma:interpretation id="{A1720B5A-7E88-4096-8099-903EFB5000FD}" emma:medium="tactile" emma:mode="ink">
                <msink:context xmlns:msink="http://schemas.microsoft.com/ink/2010/main" type="inkWord" rotatedBoundingBox="2823,9641 15280,6557 16015,9525 3558,12609"/>
              </emma:interpretation>
              <emma:one-of disjunction-type="recognition" id="oneOf0">
                <emma:interpretation id="interp0" emma:lang="it-IT" emma:confidence="0">
                  <emma:literal>POINT.</emma:literal>
                </emma:interpretation>
                <emma:interpretation id="interp1" emma:lang="it-IT" emma:confidence="0">
                  <emma:literal>POINT"</emma:literal>
                </emma:interpretation>
                <emma:interpretation id="interp2" emma:lang="it-IT" emma:confidence="0">
                  <emma:literal>POINT".</emma:literal>
                </emma:interpretation>
                <emma:interpretation id="interp3" emma:lang="it-IT" emma:confidence="0">
                  <emma:literal>POINT."</emma:literal>
                </emma:interpretation>
                <emma:interpretation id="interp4" emma:lang="it-IT" emma:confidence="0">
                  <emma:literal>POINT""</emma:literal>
                </emma:interpretation>
              </emma:one-of>
            </emma:emma>
          </inkml:annotationXML>
          <inkml:trace contextRef="#ctx0" brushRef="#br0">1407 5686 0,'69'503'0,"-115"-182"15,23-1 1,23-114-1,0-69 1,23-68 0,-23-46-1,0-46 1,-69-137 0,-22-92-1,-24 0 1,115 252-1</inkml:trace>
          <inkml:trace contextRef="#ctx0" brushRef="#br0" timeOffset="364.2718">835 5800 0,'160'-137'16,"0"114"-16,69 69 31,0-23-15,0 114-1,-92 0 1,-114 1 0,-46-24-1,-114 23 1,-69-68-1,-183 0 1,137-46 15,115-1-31,68-22 32,138-22-17,68-1 1,-137 23-16</inkml:trace>
          <inkml:trace contextRef="#ctx0" brushRef="#br0" timeOffset="860.3846">2048 6967 0,'137'229'0,"-91"-114"15,45-24 1,1-114 0,68 0-1,0-68 1,0-24 0,-22-68-1,-70-23 16,-68-68-15,-68 137 0,-47 45-1,-45 46 1,0 69 0,46 69-1,-1 68 1,69 46-1,46-23 1,115-46 0,45-45-1,46-92 1,23-92 0,0-22-1,-229 114 1</inkml:trace>
          <inkml:trace contextRef="#ctx0" brushRef="#br0" timeOffset="1141.6453">3833 6372 0,'-69'641'0,"92"-481"16,-23-45 15,23-47-31,0-45 31,45-91-15,24-184-1,-92 252 1</inkml:trace>
          <inkml:trace contextRef="#ctx0" brushRef="#br0" timeOffset="1788.1546">4565 6533 0,'46'114'16,"-46"23"-16,0 23 15,0 1-15,0-70 16,0-68 0,0-23-1,-23-46 16,0-137-15,-23-91 0,46 159-1,23 47 1,-23 45 0,23 23-1,46 68 1,68 93-1,23 44 17,0-44-32,23-24 31,-23-45-15,-22-92-1,-47-69 1,-68-68-1,-92-69 1,24 45 0,-47 1-1,24 46 1,22 45 0,46 46-1,0 23 1,91 46 15,138-23-15,-229-23-1</inkml:trace>
          <inkml:trace contextRef="#ctx0" brushRef="#br0" timeOffset="2083.0877">6464 6487 0,'69'114'0,"-92"1"0,23 68 16,0 0 0,0-46-1,46-22 1,-23-47-1,-1-45 1,-22-46 0,-68-251-1,-24 68 1,92 206 0</inkml:trace>
          <inkml:trace contextRef="#ctx0" brushRef="#br0" timeOffset="2355.5592">5984 6304 0,'183'-23'0,"0"46"0,23 23 15,0-1 1,-69-22-1,-68-23 1,-47 0 0,-22 0-1,-45-23 1,-24-45 15,69 68-15</inkml:trace>
          <inkml:trace contextRef="#ctx0" brushRef="#br0" timeOffset="3252.078">9919 3878 0,'92'0'0,"22"0"0,69 23 16,69 0-16,69 0 31,-1 0-31,69 0 16,-23-1-1,-68 1 1,-93-23 0,-113 0-1,-46 0 1,-69-23 0,-69-22-1,24-47 1,68 92-1</inkml:trace>
          <inkml:trace contextRef="#ctx0" brushRef="#br0" timeOffset="3591.9348">12482 3787 0,'252'45'15,"-69"1"1,46 46-16,-69-24 31,-68-22-15,-92-23 0,-46 23-1,-69 0 1,-90 22-1,-24 24 1,69-1 0,68-45-1,161-69 1,137-68 0,-206 91-1</inkml:trace>
        </inkml:traceGroup>
      </inkml:traceGroup>
    </inkml:traceGroup>
    <inkml:traceGroup>
      <inkml:annotationXML>
        <emma:emma xmlns:emma="http://www.w3.org/2003/04/emma" version="1.0">
          <emma:interpretation id="{BD1553C7-04FB-416E-89FC-97127562A86D}" emma:medium="tactile" emma:mode="ink">
            <msink:context xmlns:msink="http://schemas.microsoft.com/ink/2010/main" type="paragraph" rotatedBoundingBox="5032,14244 10526,13664 10738,15667 5243,162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295E37-DC8D-4634-BA6C-CFC9B4E7F7CD}" emma:medium="tactile" emma:mode="ink">
              <msink:context xmlns:msink="http://schemas.microsoft.com/ink/2010/main" type="line" rotatedBoundingBox="5032,14244 10526,13664 10738,15667 5243,16247"/>
            </emma:interpretation>
          </emma:emma>
        </inkml:annotationXML>
        <inkml:traceGroup>
          <inkml:annotationXML>
            <emma:emma xmlns:emma="http://www.w3.org/2003/04/emma" version="1.0">
              <emma:interpretation id="{D1A0BE69-DBC2-4C7C-8C94-D80AD169BC2A}" emma:medium="tactile" emma:mode="ink">
                <msink:context xmlns:msink="http://schemas.microsoft.com/ink/2010/main" type="inkWord" rotatedBoundingBox="5032,14244 10526,13664 10738,15667 5243,16247"/>
              </emma:interpretation>
              <emma:one-of disjunction-type="recognition" id="oneOf1">
                <emma:interpretation id="interp5" emma:lang="it-IT" emma:confidence="0">
                  <emma:literal>CMP</emma:literal>
                </emma:interpretation>
                <emma:interpretation id="interp6" emma:lang="it-IT" emma:confidence="0">
                  <emma:literal>c MP</emma:literal>
                </emma:interpretation>
                <emma:interpretation id="interp7" emma:lang="it-IT" emma:confidence="0">
                  <emma:literal>CAMP</emma:literal>
                </emma:interpretation>
                <emma:interpretation id="interp8" emma:lang="it-IT" emma:confidence="0">
                  <emma:literal>CNP</emma:literal>
                </emma:interpretation>
                <emma:interpretation id="interp9" emma:lang="it-IT" emma:confidence="0">
                  <emma:literal>CAP</emma:literal>
                </emma:interpretation>
              </emma:one-of>
            </emma:emma>
          </inkml:annotationXML>
          <inkml:trace contextRef="#ctx0" brushRef="#br0" timeOffset="16818.0286">4199 10285 0,'-46'-45'0,"-114"45"16,-23 45-16,0 70 0,-46-1 15,23 24 1,46 22 0,68 46-1,46 22 1,69-44 0,115-1-1,45-23 1,68-69-1,47-45 17,-1-46-17,-22-23 1,-115 0 0,-45-68-1,-115 68 1,0 23-1,-138-23 1,24-46 0,22 1-1,92 68 1</inkml:trace>
          <inkml:trace contextRef="#ctx0" brushRef="#br0" timeOffset="17648.1385">5389 10514 0,'45'92'0,"-22"45"0,-23 69 16,-45 46 0,-1 22-1,46-91 1,0-68 0,0-92-1,0-23 1,0-92 15,-23-205-15,0-69-16,0 91 15,0 69 1,23 92 0,0 68-1,23 23 1,0 23-1,69 91 17,22 70-17,23-24 1,1-23 0,-1-68-1,0-69 1,-45-91-1,-24-46 1,-22-23 0,-46 68-1,23 47 1,-23 45 0,0 46-1,0 91 1,23 115-1,0 91 1,45-22 0,-45-24-1,23-45 17,-23-115-17,-23-68 1,0-160-1,69-115 1,-69 229 0</inkml:trace>
          <inkml:trace contextRef="#ctx0" brushRef="#br0" timeOffset="18404.027">6990 10079 0,'69'-45'0,"46"-1"0,68 46 0,45 46 16,1 22-1,0 24 1,-46-1 0,-68-22-1,-93 0 1,-67-1-1,-184 24 1,23-69 15,-46 23-31,69-24 32,69 24-17,114-23 1,137-23-1,92-46 1,-229 46 0</inkml:trace>
          <inkml:trace contextRef="#ctx0" brushRef="#br0" timeOffset="18003.621">7654 10377 0,'160'137'0,"-137"1"16,0 67 0,-69 47-1,23 23 1,0-69-1,23-46 1,0-69 0,23-68-1,-46-68 1,-45-184 0,-1-23-1,-45-68 1,114 320-1</inkml:trace>
        </inkml:traceGroup>
      </inkml:traceGroup>
    </inkml:traceGroup>
  </inkml:traceGroup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7:54.91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8AA853D-2D54-4328-975B-41B00F6E8F95}" emma:medium="tactile" emma:mode="ink">
          <msink:context xmlns:msink="http://schemas.microsoft.com/ink/2010/main" type="writingRegion" rotatedBoundingBox="3052,1603 31086,2328 30885,10095 2851,9370"/>
        </emma:interpretation>
      </emma:emma>
    </inkml:annotationXML>
    <inkml:traceGroup>
      <inkml:annotationXML>
        <emma:emma xmlns:emma="http://www.w3.org/2003/04/emma" version="1.0">
          <emma:interpretation id="{6ABC60DE-9314-4D5E-A00C-5BE589249C71}" emma:medium="tactile" emma:mode="ink">
            <msink:context xmlns:msink="http://schemas.microsoft.com/ink/2010/main" type="paragraph" rotatedBoundingBox="3052,1603 31086,2328 30997,5763 2963,50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48CF252-F465-487B-A145-0220776566D6}" emma:medium="tactile" emma:mode="ink">
              <msink:context xmlns:msink="http://schemas.microsoft.com/ink/2010/main" type="line" rotatedBoundingBox="3052,1603 31086,2328 30997,5763 2963,5037"/>
            </emma:interpretation>
          </emma:emma>
        </inkml:annotationXML>
        <inkml:traceGroup>
          <inkml:annotationXML>
            <emma:emma xmlns:emma="http://www.w3.org/2003/04/emma" version="1.0">
              <emma:interpretation id="{53F813A2-A790-4C2F-9A0C-A62B683DD163}" emma:medium="tactile" emma:mode="ink">
                <msink:context xmlns:msink="http://schemas.microsoft.com/ink/2010/main" type="inkWord" rotatedBoundingBox="3051,1659 5589,1725 5508,4869 2969,4803"/>
              </emma:interpretation>
              <emma:one-of disjunction-type="recognition" id="oneOf0">
                <emma:interpretation id="interp0" emma:lang="it-IT" emma:confidence="0">
                  <emma:literal>M</emma:literal>
                </emma:interpretation>
                <emma:interpretation id="interp1" emma:lang="it-IT" emma:confidence="0">
                  <emma:literal>N</emma:literal>
                </emma:interpretation>
                <emma:interpretation id="interp2" emma:lang="it-IT" emma:confidence="0">
                  <emma:literal>H</emma:literal>
                </emma:interpretation>
                <emma:interpretation id="interp3" emma:lang="it-IT" emma:confidence="0">
                  <emma:literal>pl</emma:literal>
                </emma:interpretation>
                <emma:interpretation id="interp4" emma:lang="it-IT" emma:confidence="0">
                  <emma:literal>pi</emma:literal>
                </emma:interpretation>
              </emma:one-of>
            </emma:emma>
          </inkml:annotationXML>
          <inkml:trace contextRef="#ctx0" brushRef="#br0">-4508-1007 0,'0'69'0,"0"137"15,0 68-15,0-22 16,0 68 0,-23 46-1,0 23 17,0 0-32,0-137 15,46-137 1,-23-70 15,0-45-15,0-23-1,-23-45 1,23-207 0,23-68-1,-46 0 1,46-46-1,0 23 1,0 68 0,23 23-1,-23 92 1,0 92 0,-1 45-1,-22 46 1,69 69-1,45 91 1,24 46 0,22 0-1,23-23 17,-23-46-17,0-45 1,46-69-1,-46-69 1,46-91 0,-68-47-1,-24-90 1,-22-1 0,-24 46-1,1 46 1,-69 92-1,23 68 1,-46 0 0,46 46-1,-23 137 1,23 69 0,22 68-1,1 47 1,0 45 15,-23 23-15,0-23-1,0-92 1,-23-91 0,23-69-1,-1-91 1,-22-46-1,0 0 17,0 0-17,-45-160 1,-24 0 0,69 160-1</inkml:trace>
        </inkml:traceGroup>
        <inkml:traceGroup>
          <inkml:annotationXML>
            <emma:emma xmlns:emma="http://www.w3.org/2003/04/emma" version="1.0">
              <emma:interpretation id="{3B9558F0-94E5-4B6F-8C24-DDAE8E780058}" emma:medium="tactile" emma:mode="ink">
                <msink:context xmlns:msink="http://schemas.microsoft.com/ink/2010/main" type="inkWord" rotatedBoundingBox="7600,3098 9016,3135 8992,4029 7577,3992"/>
              </emma:interpretation>
              <emma:one-of disjunction-type="recognition" id="oneOf1">
                <emma:interpretation id="interp5" emma:lang="it-IT" emma:confidence="0">
                  <emma:literal>=</emma:literal>
                </emma:interpretation>
                <emma:interpretation id="interp6" emma:lang="it-IT" emma:confidence="0">
                  <emma:literal>I</emma:literal>
                </emma:interpretation>
                <emma:interpretation id="interp7" emma:lang="it-IT" emma:confidence="0">
                  <emma:literal>7</emma:literal>
                </emma:interpretation>
                <emma:interpretation id="interp8" emma:lang="it-IT" emma:confidence="0">
                  <emma:literal>&lt;</emma:literal>
                </emma:interpretation>
                <emma:interpretation id="interp9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1808.6631">0 91 0,'91'-23'0,"92"1"0,92 22 15,0-23 1,-47 23-1,-45-23 1,-68 23 0,-69 0-1,-23 0 1,-69 23 0,-160 22-1,-46-67 1,23 67 15,229-45-31</inkml:trace>
          <inkml:trace contextRef="#ctx0" brushRef="#br0" timeOffset="2051.8366">206 778 0,'229'0'0,"-1"23"0,47-23 15,-69 23 1,-92-23 0,-45 23-1,-46 22 1,-69-45-1,46 0 1</inkml:trace>
        </inkml:traceGroup>
        <inkml:traceGroup>
          <inkml:annotationXML>
            <emma:emma xmlns:emma="http://www.w3.org/2003/04/emma" version="1.0">
              <emma:interpretation id="{EDD41D2B-A861-4E30-A3BF-CFE8ACEDE1A5}" emma:medium="tactile" emma:mode="ink">
                <msink:context xmlns:msink="http://schemas.microsoft.com/ink/2010/main" type="inkWord" rotatedBoundingBox="11065,1852 21457,2121 21369,5513 10977,5244">
                  <msink:destinationLink direction="with" ref="{9500BD12-3FCD-4033-93C2-D63C2CC6D785}"/>
                </msink:context>
              </emma:interpretation>
              <emma:one-of disjunction-type="recognition" id="oneOf2">
                <emma:interpretation id="interp10" emma:lang="it-IT" emma:confidence="0">
                  <emma:literal>Segnale</emma:literal>
                </emma:interpretation>
                <emma:interpretation id="interp11" emma:lang="it-IT" emma:confidence="0">
                  <emma:literal>Segnali</emma:literal>
                </emma:interpretation>
                <emma:interpretation id="interp12" emma:lang="it-IT" emma:confidence="0">
                  <emma:literal>segnale</emma:literal>
                </emma:interpretation>
                <emma:interpretation id="interp13" emma:lang="it-IT" emma:confidence="0">
                  <emma:literal>Segnalet</emma:literal>
                </emma:interpretation>
                <emma:interpretation id="interp14" emma:lang="it-IT" emma:confidence="0">
                  <emma:literal>Segnale"</emma:literal>
                </emma:interpretation>
              </emma:one-of>
            </emma:emma>
          </inkml:annotationXML>
          <inkml:trace contextRef="#ctx0" brushRef="#br0" timeOffset="5425.9896">4370-1121 0,'23'-23'0,"23"0"16,0 0-16,-23 0 0,-23 23 0,-23-23 16,-69 0-16,-22 23 0,-46 23 0,0 23 15,22 23 1,-22 22-1,23 24 1,68 22 0,69 0 15,69-22-15,45 22-1,69 0 1,92 0-1,68 24 1,-23 22 0,-22 23-1,-115-23 1,-92-23 0,-91-23-1,-68-22 1,-92-24-1,-23-45 1,-69-23 0,0 0-1,0-46 1,69-23 0,23 0-1,92 0 16,45 24-15,23-24 0,91 0-1,69 0 1,23 1 0,1 22-1,44 0 1,1-23-1,-229 46 1</inkml:trace>
          <inkml:trace contextRef="#ctx0" brushRef="#br0" timeOffset="6763.9316">5469 755 0,'46'23'0,"-1"0"0,24 0 0,45 0 32,161-92-32,-183 0 15,-1 23 1,-22-45-1,-69 22 1,-46 1 0,-46 22-1,-22 46 1,-23 23 0,22 45-1,24 24 1,45 45-1,92 23 1,22-45 0,93-24-1,22-45 1,23-46 0,-23-46 15,-23-45-31,-69 22 31,-22 1-15,-46 22-1,-23 23 1,0 23 0,-23 23-1,23 68 16,46 1-31,45-1 16,1-45 0,45-23-1,0-46 1,-22-46 0,-24-22-1,-68-1 1,-23 1-1,-68-1 1,-47 47 0,-22 45-1,0 45 1,45 47 0,46-23 15,46-1-16,46-22 1,23-23 0,45-23-1,-22-46 1,-47 23 0,-22 0-1,-23 23 1,0 0-1,0 0 1,0 0 0,0 46-1,-23 68 1,46 24 0,23 45-1,-23-23 1,23 0-1,-46 0 1,-23-22 0,-46-47 15,-68 1-15,-69-69-1,-46-23 1,-45-23-1,137-23 1,68-23 0,69-22-1,138-47 1,45 1 0,-160 137 15</inkml:trace>
          <inkml:trace contextRef="#ctx0" brushRef="#br0" timeOffset="8458.3326">7757 641 0,'23'0'0,"-23"114"0,0 0 0,23 1 16,0-24-1,0-68 1,-1-23 15,24-23-15,23-91-1,22 22 1,-45 24 0,0 45-1,-23 0 1,0 46-1,0 46 1,0 22 0,-1-22-1,24-24 1,69-45 0,22-22-1,-23-24 1,-22-23-1,-24 46 1,-45 0 0,-23 23 15,0 23-15,23 69-1,23-24 1,46 1-1,45-23 1,-23-46 0,1-23-1,-24-23 1,-22-45 0,-92 22-1,-23-45 1,-68 45-1,22 46 1,1 23 0,-1 46-1,46 23 17,46-1-32,46 24 15,46-24 1,22-22 15,1-46-15,-24-23-1,-22 0 1,-24 23 0,-22-23-1,0 23 1,46 0-1,0 23 1,45-23 0,23-23-1,23-45 1,-22-24 0,-47-68-1,-22-46 1,-46-23-1,-46-22 1,-46 22 31,1 46-47,-1 68 16,0 47-1,24 91 1,-1 45-1,23 69 1,46 92 0,45 23-1,1 0 1,45-46 0,24 0-1,22-69 1,23-46-1,-23-91 1,-22-45 0,-70-47-1,-45 1 17,-69-24-17,-22 47-15,-1 45 16,23 46-1,23 22 17,69 24-17,69 68 1,45-45 0,0-1-1,-23-45 1,-45-23-1,-92-23 1,-138-114 0,138 114-1</inkml:trace>
          <inkml:trace contextRef="#ctx0" brushRef="#br1" timeOffset="10876.3942">13615-92 0,'0'23'0,"23"69"16,-46 91-16,0 46 16,0-46-1,0-92-15,23-22 16,0-69 15,0 23-15,-68-69-1,-47-46 1,1-22 0,114 114-1</inkml:trace>
          <inkml:trace contextRef="#ctx0" brushRef="#br1" timeOffset="11160.5848">12974 480 0,'23'0'0,"69"0"15,91 23-15,23-23 0,-46 0 16,-46 0-1,-45-23 1,-69 23 31,0 0-31,0 0-16,0 23 15,-23-46 1,23 23-1</inkml:trace>
        </inkml:traceGroup>
        <inkml:traceGroup>
          <inkml:annotationXML>
            <emma:emma xmlns:emma="http://www.w3.org/2003/04/emma" version="1.0">
              <emma:interpretation id="{C7C43DF5-6963-4D0D-8C38-C9D82B0B0526}" emma:medium="tactile" emma:mode="ink">
                <msink:context xmlns:msink="http://schemas.microsoft.com/ink/2010/main" type="inkWord" rotatedBoundingBox="23354,2128 31086,2328 31028,4556 23296,4356"/>
              </emma:interpretation>
              <emma:one-of disjunction-type="recognition" id="oneOf3">
                <emma:interpretation id="interp15" emma:lang="it-IT" emma:confidence="0">
                  <emma:literal>Rumore</emma:literal>
                </emma:interpretation>
                <emma:interpretation id="interp16" emma:lang="it-IT" emma:confidence="0">
                  <emma:literal>Rumo re</emma:literal>
                </emma:interpretation>
                <emma:interpretation id="interp17" emma:lang="it-IT" emma:confidence="0">
                  <emma:literal>Rum ore</emma:literal>
                </emma:interpretation>
                <emma:interpretation id="interp18" emma:lang="it-IT" emma:confidence="0">
                  <emma:literal>Rio more</emma:literal>
                </emma:interpretation>
                <emma:interpretation id="interp19" emma:lang="it-IT" emma:confidence="0">
                  <emma:literal>Ru more</emma:literal>
                </emma:interpretation>
              </emma:one-of>
            </emma:emma>
          </inkml:annotationXML>
          <inkml:trace contextRef="#ctx0" brushRef="#br1" timeOffset="12060.0334">15812-755 0,'46'91'0,"-23"92"0,-46 46 0,0 69 31,0-24-15,23-22-1,0-69 1,0-69 0,-23-22-1,23-69 1,0-23-1,-23-69 1,46-228 0,0-1-1,0 1 1,23 22 0,22 69-1,47-23 1,45 69-1,23 69 1,23 45 15,23 92-31,-69 68 32,-92 69-17,-90-23 1,-116 0-1,-68 1 1,-91-1 0,-1-23-1,70 0 1,67 24 0,161-47-1,92 0 1,68 1-1,69-1 1,-23 1 0,-46-24-1,-68-45 1,-47-23 0,-45-23-1,23-69 1,-23-91-1,0 160 1</inkml:trace>
          <inkml:trace contextRef="#ctx0" brushRef="#br1" timeOffset="12483.8777">17185 366 0,'23'46'0,"-23"68"0,0 69 15,23 0 1,68-45 0,24-47-1,68-45 1,0-69-1,-46-23 17,-23-68-17,-68-23 1,-137-47 0,22 70-1,0 45 1,1 24-1,22 45 17,69 23-17,23-23 1,-46 0 0</inkml:trace>
          <inkml:trace contextRef="#ctx0" brushRef="#br1" timeOffset="13243.6726">18466 526 0,'23'23'0,"0"46"16,0 68-16,-46 0 0,0-22 15,0-47 1,23-45 0,0-23-1,0-23 17,23-114-17,23 0 1,0 22-1,22 24 1,1 68 0,0 0-1,-1 92 1,-22 22 0,0 47-1,-23-24 1,22-23-1,-22-22 1,0-69 15,-23 0-15,69-69 0,22-91-1,-22 23 1,23 23-1,-47 68 1,1 23 0,0 46-1,0 45 1,-1 70 0,-45-1-1,23-23 1,0-22-1,23-23 1,-23-46 0,23-69-1,22-69 1,-68 115 0</inkml:trace>
          <inkml:trace contextRef="#ctx0" brushRef="#br1" timeOffset="13696.815">20251 1052 0,'69'115'0,"22"-46"0,47-24 16,22-45 15,23-45-31,-23-70 16,-46-22-1,-68 0 1,-69-1 0,-160 1 15,0 91-16,-23 69 1,46 69 0,46 45-1,91 0 1,69 0 0,91 1-1,46-70 1,23-90-1,0-70 1,-206 92 0</inkml:trace>
          <inkml:trace contextRef="#ctx0" brushRef="#br1" timeOffset="14144.0978">21533 618 0,'22'68'0,"-22"93"0,0-24 16,0-23 0,23-45-1,-23-46 1,23-23-1,-23-23 1,-23-92 0,23-113-1,46 90 1,46 47 0,22 45-1,23 0 1,24 69 15,-1-46-15,-92 69-1,-45-23 1,-69 46 0,-45-24-1,91-45 1</inkml:trace>
          <inkml:trace contextRef="#ctx0" brushRef="#br1" timeOffset="14600.17">22402 1007 0,'115'23'0,"22"-46"16,-23 23-16,46-23 15,1-23 1,-47-23 0,-68 1 15,-115-47-15,-68 47-1,-69 45 1,-46 91-1,138 47 17,68 22-17,69-22 1,68 22 0,115-68-1,23 22 1,-23-22-1,-46-46 1,-68-23 0,-115-46-1,23 46 1</inkml:trace>
        </inkml:traceGroup>
      </inkml:traceGroup>
    </inkml:traceGroup>
    <inkml:traceGroup>
      <inkml:annotationXML>
        <emma:emma xmlns:emma="http://www.w3.org/2003/04/emma" version="1.0">
          <emma:interpretation id="{AF94F0EE-42CC-497B-AB16-E806139246E7}" emma:medium="tactile" emma:mode="ink">
            <msink:context xmlns:msink="http://schemas.microsoft.com/ink/2010/main" type="paragraph" rotatedBoundingBox="6880,8050 16319,8221 16293,9658 6854,94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F9D0A0D-35D8-4325-AF64-778617785DD5}" emma:medium="tactile" emma:mode="ink">
              <msink:context xmlns:msink="http://schemas.microsoft.com/ink/2010/main" type="line" rotatedBoundingBox="6880,8050 16319,8221 16293,9658 6854,9487">
                <msink:destinationLink direction="with" ref="{4C402808-00D6-4DE5-BDEC-A288A7CF7DB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4694908-6B50-42F2-B347-26D8EC1D964A}" emma:medium="tactile" emma:mode="ink">
                <msink:context xmlns:msink="http://schemas.microsoft.com/ink/2010/main" type="inkWord" rotatedBoundingBox="6880,8050 16319,8221 16293,9658 6854,9487"/>
              </emma:interpretation>
              <emma:one-of disjunction-type="recognition" id="oneOf4">
                <emma:interpretation id="interp20" emma:lang="it-IT" emma:confidence="0">
                  <emma:literal>CASUALE</emma:literal>
                </emma:interpretation>
                <emma:interpretation id="interp21" emma:lang="it-IT" emma:confidence="0">
                  <emma:literal>CASUAL €</emma:literal>
                </emma:interpretation>
                <emma:interpretation id="interp22" emma:lang="it-IT" emma:confidence="0">
                  <emma:literal>CASUALI €</emma:literal>
                </emma:interpretation>
                <emma:interpretation id="interp23" emma:lang="it-IT" emma:confidence="0">
                  <emma:literal>CASUPOLE</emma:literal>
                </emma:interpretation>
                <emma:interpretation id="interp24" emma:lang="it-IT" emma:confidence="0">
                  <emma:literal>CASUALE €</emma:literal>
                </emma:interpretation>
              </emma:one-of>
            </emma:emma>
          </inkml:annotationXML>
          <inkml:trace contextRef="#ctx0" brushRef="#br1" timeOffset="69408.9151">480 4965 0,'-114'46'0,"-46"0"0,-23 23 16,0-1 0,0 1-1,22 22 1,47 24-1,22 22 1,70 23 0,67 1-1,93-1 1,68-46 0,68-45-1,-22-23 1,-46-24-1,-69-22 1,-45 0 0,-92-22 15,0 22-15,-69-69-1,0 23 1,69 46-1</inkml:trace>
          <inkml:trace contextRef="#ctx0" brushRef="#br1" timeOffset="70265.3934">1556 5057 0,'0'69'15,"-46"91"-15,-45 92 16,-24-1-1,24-45 1,22-23 0,0-45-1,24-70 1,22-68 0,23 0-1,45-114 1,93-184-1,-70 138 1,-22 0 0,23-46-1,-1 23 1,-22 46 0,-23 45 15,0 46-31,-23 46 15,23 0 1,23 92 0,45 45 15,1 46-15,22 23-1,0 0 1,1-46-1,-24-22 1,-45-70 0,-46-45-1,-23-23 1,-68-23 0,-92-23-1,-46 24 1,-23-24-1,23 69 1,69 0 0,46-1 15,114 1-15,137-91-16,-137 68 15</inkml:trace>
          <inkml:trace contextRef="#ctx0" brushRef="#br1" timeOffset="70840.6108">3272 4988 0,'-160'0'15,"-23"46"-15,-23 23 0,46-1 16,45 1 15,69 23-15,92-24-1,114 24 1,138 22 0,-1 23-1,-22 1 1,-115-24-1,-68-22 17,-138-1-32,-68 1 15,-92-46 1,-23-24 0,46 1-1,22-46 1,93 1-1,114-93 1,91-45 0,-137 160-1</inkml:trace>
          <inkml:trace contextRef="#ctx0" brushRef="#br1" timeOffset="71312.3086">3775 5148 0,'46'138'0,"-69"45"15,23 46 1,23 0-1,46-24 1,45-44 0,46-93-1,1-22 1,-24-92 0,-23-45-1,-22-92 1,-46-23-1,-69 0 1,-23 23 0,0 45-1,0 24 1,1 45 15,22 46-15,46 46-1,91-23 1,-114 0-16</inkml:trace>
          <inkml:trace contextRef="#ctx0" brushRef="#br1" timeOffset="72029.133">5629 5126 0,'0'22'0,"-23"93"0,-46 68 16,-68 69-1,23-1 1,22-45-1,46-68 1,1-70 0,45-68-1,0 0 1,23-68 0,68-184-1,-22 0 1,-1 46-1,24 46 1,-46 23 0,22 45-1,-22 46 1,-23 46 0,46 69 15,45 68-16,0 69 1,24-23 0,-1 1-1,-45-24 1,-24-69 0,-91-22-1,-45-23 1,-115-23-1,-46-23 1,23-23 0,23 23-1,45 0 1,47 0 0,137-69-1,-46 69 1</inkml:trace>
          <inkml:trace contextRef="#ctx0" brushRef="#br1" timeOffset="72496.9244">6842 5263 0,'23'91'16,"-69"93"-16,-46 44 0,1 24 16,91-115 15,0-22-16,46-69 1,45-24 0,92 24-1,23-46 1,-23 0 0,0 0-1,-23 0 16,-91 23-31,-69-23 16,0 0 0,-91-46-1,45-91 1,46 137 0</inkml:trace>
          <inkml:trace contextRef="#ctx0" brushRef="#br1" timeOffset="73175.6614">7620 5743 0,'297'-22'15,"-91"22"1,-23 22 0,-45-22-1,-116 0 1,-67-22 0,-115-70-1,-24 1 1,184 91 15</inkml:trace>
          <inkml:trace contextRef="#ctx0" brushRef="#br1" timeOffset="73365.1218">7711 5263 0,'321'-46'0,"-47"69"16,-22 23-1,-115-23 1,-114 0 0,-137-69-1,-115-46 1,229 92 0</inkml:trace>
          <inkml:trace contextRef="#ctx0" brushRef="#br1" timeOffset="72904.1666">7963 5263 0,'69'91'0,"-46"70"15,-69 22-15,-23 46 16,23-46 0,46-92-1,46-22 1,46-1 0,45-22 15,23 0-16,0-46 1,-45 0 0,-47 0-1,-45 0 1,-46-23 0,-137-46-1,160 69 1</inkml:trace>
        </inkml:traceGroup>
      </inkml:traceGroup>
    </inkml:traceGroup>
  </inkml:traceGroup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9:10.31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C402808-00D6-4DE5-BDEC-A288A7CF7DB2}" emma:medium="tactile" emma:mode="ink">
          <msink:context xmlns:msink="http://schemas.microsoft.com/ink/2010/main" type="inkDrawing" rotatedBoundingBox="5834,6979 17109,7252 17024,10781 5749,10508" hotPoints="17029,7400 16928,10524 5803,10165 5904,7041" semanticType="enclosure" shapeName="Rectangle">
            <msink:sourceLink direction="with" ref="{7F9D0A0D-35D8-4325-AF64-778617785DD5}"/>
          </msink:context>
        </emma:interpretation>
      </emma:emma>
    </inkml:annotationXML>
    <inkml:trace contextRef="#ctx0" brushRef="#br0">73 117 0,'45'115'16,"-45"114"-16,0 68 0,-22 69 31,-1 0-15,0 0-1,0-45 1,0 22-1,0-68 1,23-92 0,0-69 31,23-22-16,-23-92-31,23 0 15,23-23 1,22 23 0,47-23 15,45 23-15,69 0-1,91 0-15,23 23 31,69 0-15,46 0 0,68-1-1,23-22 1,46 23 0,46 0-1,-23 0 1,46 0-1,-24 0 1,24 0 0,-1 0-1,1 22 1,-23 24 0,-46 0 15,-92-1-31,-91 1 15,-92-46 1,-91 0 0,-137-23-1,-46-23 17,-46 0-17,0-46 1,-23 1-1,-23-1 1,0-23 0,23 1-1,0-69 1,-22 0 0,45-69-1,0 0 1,22-46-1,-22 1 1,23-47 0,23 24-1,-46 45 1,46 0 0,-23 69 30,-23 23-46,0 69 16,-23 22 0,23 46-1,-23 23 1,0 0 0,0 23-1,-23 0 1,-22 0-1,-47 0 1,-45-23 0,-69 0-1,-68-23 1,-46 0 0,-92-23-1,-69 0 16,-68 1-31,0-1 16,-23 23 0,-22 0-1,-47-23 17,-23 23-17,1 1 1,-1-1-1,24 23 1,22 0 0,23 0-1,92-23 1,68 23 0,115 0-1,114-23 1,115 0-1,68 23 1,46 0 0,0 0-1,23 114 1,-23-22 15,0-92-15</inkml:trace>
  </inkml:traceGroup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9:00.61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500BD12-3FCD-4033-93C2-D63C2CC6D785}" emma:medium="tactile" emma:mode="ink">
          <msink:context xmlns:msink="http://schemas.microsoft.com/ink/2010/main" type="inkDrawing" rotatedBoundingBox="17579,8260 22424,4673 22589,4896 17745,8483" semanticType="callout" shapeName="Other">
            <msink:sourceLink direction="with" ref="{EDD41D2B-A861-4E30-A3BF-CFE8ACEDE1A5}"/>
            <msink:sourceLink direction="with" ref="{40E65779-C049-44BB-9ABC-B75EA1E81F94}"/>
          </msink:context>
        </emma:interpretation>
      </emma:emma>
    </inkml:annotationXML>
    <inkml:trace contextRef="#ctx0" brushRef="#br0">14942 1693 0,'-45'23'0,"-24"23"16,-23 22-16,-22 24 0,-69 22 15,0 24 1,-46-1 15,0 46-15,-23 69 0,-45-46-1,-23 23 1,-24 22-1,1 24 1,23-23 0,45-1-1,1-22 1,-1-23 0,23-23-1,23-46 1,69-22-1,0-1 1,46-68 0,68-23-1,0-23 1,23-23 0,46-46 15,0-22-31,0 22 31,-23 69-15</inkml:trace>
  </inkml:traceGroup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9:01.2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A73C5E7-02C2-484D-9327-979C1027158F}" emma:medium="tactile" emma:mode="ink">
          <msink:context xmlns:msink="http://schemas.microsoft.com/ink/2010/main" type="writingRegion" rotatedBoundingBox="17184,7979 30561,9231 30371,11265 16994,10012"/>
        </emma:interpretation>
      </emma:emma>
    </inkml:annotationXML>
    <inkml:traceGroup>
      <inkml:annotationXML>
        <emma:emma xmlns:emma="http://www.w3.org/2003/04/emma" version="1.0">
          <emma:interpretation id="{5040BA78-E60B-4173-BC27-41D74E3D53B8}" emma:medium="tactile" emma:mode="ink">
            <msink:context xmlns:msink="http://schemas.microsoft.com/ink/2010/main" type="paragraph" rotatedBoundingBox="17184,7979 30561,9231 30371,11265 16994,100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CD7EF3-56A9-4388-9F21-208453A7D5F7}" emma:medium="tactile" emma:mode="ink">
              <msink:context xmlns:msink="http://schemas.microsoft.com/ink/2010/main" type="line" rotatedBoundingBox="17184,7979 30561,9231 30371,11265 16994,10012"/>
            </emma:interpretation>
          </emma:emma>
        </inkml:annotationXML>
        <inkml:traceGroup>
          <inkml:annotationXML>
            <emma:emma xmlns:emma="http://www.w3.org/2003/04/emma" version="1.0">
              <emma:interpretation id="{40E65779-C049-44BB-9ABC-B75EA1E81F94}" emma:medium="tactile" emma:mode="ink">
                <msink:context xmlns:msink="http://schemas.microsoft.com/ink/2010/main" type="inkWord" rotatedBoundingBox="17184,7979 20465,8286 20286,10193 17006,9886">
                  <msink:destinationLink direction="with" ref="{9500BD12-3FCD-4033-93C2-D63C2CC6D785}"/>
                </msink:context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"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9908 4874 0,'-137'137'15,"68"-45"-15,0-1 16,1 1 0,45-46-1,23-1 1,46 1-1,45-23 1,1 0 0,45 0-1,0-23 1,1 23 15,-24 0-15,0-1-1,-45 1 1,-23 0 0,-46-23 15,0 0-31,0 0 16,-23-23-1,-23-45 1,-45-24-1,-24 1 1,-22-1 0,23 0-1,-1 24 1,24 22 0,45 23-1,46 23 1,0 0-1,23 23 1,23 46 15,-1 22-15,-45-91 0</inkml:trace>
          <inkml:trace contextRef="#ctx0" brushRef="#br0" timeOffset="17842.482">9817 6521 0,'45'0'0,"1"0"16,46 0-16,45 0 0,23 0 0,23 0 15,69 0 1,0 23 0,22-23-1,-22 23 1,22-23-1,-45 0 1,-69 0 15,-68 0-15,-69 0 0,-23-23-1,-69 23 1,-68-23-1,23-22 1,68-24 0,46 69-1</inkml:trace>
          <inkml:trace contextRef="#ctx0" brushRef="#br0" timeOffset="18197.9644">12013 6338 0,'160'23'0,"-45"23"0,45 23 16,-46-24 0,1 24-1,-69-23 1,-46 23-1,-46-24 1,-23 1 0,-45 23-1,-1-24 1,47 1 0,45 0 15,69-23-16,68-92 1,-114 69 0</inkml:trace>
        </inkml:traceGroup>
        <inkml:traceGroup>
          <inkml:annotationXML>
            <emma:emma xmlns:emma="http://www.w3.org/2003/04/emma" version="1.0">
              <emma:interpretation id="{E5AEE930-1568-4866-AEFC-377D8506719B}" emma:medium="tactile" emma:mode="ink">
                <msink:context xmlns:msink="http://schemas.microsoft.com/ink/2010/main" type="inkWord" rotatedBoundingBox="21089,8886 30511,9769 30371,11265 20949,10383">
                  <msink:destinationLink direction="with" ref="{E80F4660-EC43-45D7-B65D-9B3687AED162}"/>
                </msink:context>
              </emma:interpretation>
              <emma:one-of disjunction-type="recognition" id="oneOf1">
                <emma:interpretation id="interp5" emma:lang="it-IT" emma:confidence="0">
                  <emma:literal>AMPIEZZA</emma:literal>
                </emma:interpretation>
                <emma:interpretation id="interp6" emma:lang="it-IT" emma:confidence="0">
                  <emma:literal>AMPIEZZA.</emma:literal>
                </emma:interpretation>
                <emma:interpretation id="interp7" emma:lang="it-IT" emma:confidence="0">
                  <emma:literal>AMPIEZZE</emma:literal>
                </emma:interpretation>
                <emma:interpretation id="interp8" emma:lang="it-IT" emma:confidence="0">
                  <emma:literal>AMPIEZZE.</emma:literal>
                </emma:interpretation>
                <emma:interpretation id="interp9" emma:lang="it-IT" emma:confidence="0">
                  <emma:literal>AMPIEZZE...</emma:literal>
                </emma:interpretation>
              </emma:one-of>
            </emma:emma>
          </inkml:annotationXML>
          <inkml:trace contextRef="#ctx0" brushRef="#br0" timeOffset="21344.5696">17459 6407 0,'23'137'0,"-23"24"0,0 22 15,0-23 1,0-23 0,23-45-1,-23-24 1,-23-22 0,23-46 15,23-114-16,92-47 1,-115 161 0</inkml:trace>
          <inkml:trace contextRef="#ctx0" brushRef="#br0" timeOffset="22204.9542">18031 6430 0,'161'-23'0,"68"23"0,22 23 16,-45-23 0,-69 23-1,-45-46 1,-69-46-1,-23 69 1</inkml:trace>
          <inkml:trace contextRef="#ctx0" brushRef="#br0" timeOffset="21999.8682">18077 6773 0,'138'0'0,"22"23"0,0-23 16,-46 23-1,-45-46 1,-46 23-1,-92-46 1,-45-45 0,-46-1-1,160 92 17</inkml:trace>
          <inkml:trace contextRef="#ctx0" brushRef="#br0" timeOffset="21735.2095">18306 6453 0,'23'68'16,"-46"93"-16,-23-1 0,23 23 16,23-69-1,23-22 1,46-1-1,23-45 17,91 0-1,45-46-31,-136 0 16,-23 0-1,-69-23 1,-46 0 15,-91-68-15,-1-24-1,138 115-15</inkml:trace>
          <inkml:trace contextRef="#ctx0" brushRef="#br0" timeOffset="22669.8158">19290 6361 0,'114'-23'0,"1"46"0,22-23 15,69 46-15,-69-23 16,-22 23 0,-69-1-1,-92 24 1,-69 46-1,-68-24 1,23 23 0,46 24-1,68-47 1,69 1 15,46-1-15,68-22-1,0-23 1,-22-23 0,-47 0-1,-68-23 1,-68-46 0,-93-46-1,1-22 1,160 114-1</inkml:trace>
          <inkml:trace contextRef="#ctx0" brushRef="#br0" timeOffset="22919.8254">19244 6933 0,'183'-23'15,"23"23"-15,0 23 0,-23 0 16,-45 0 15,-93 0-15,-45-46 0,-45-23-1,-1-68 1,46 114-1</inkml:trace>
          <inkml:trace contextRef="#ctx0" brushRef="#br0" timeOffset="23461.8384">20480 6476 0,'160'0'0,"-45"23"0,45-23 16,23 22 0,-46-22-1,0 23 17,-68-23-32,-46 23 15,-23-23 1,-46 46 15,-68 91-15,-24-22-1,24 22 1,0 0 0,45-45-1,46-1 1,46-22-1,23-69 1,91 69 0,23-24-1,23-22 1,-91 0 0,-46-46-1,-46 0 1,0-91-1,0 0 1,0 114 0</inkml:trace>
          <inkml:trace contextRef="#ctx0" brushRef="#br0" timeOffset="23818.2974">20663 6910 0,'114'0'0,"70"23"0,90 23 15,-137-23 1,-45-23 0,-23-23-1,-24-68 1,1-24-1,-46 115 1</inkml:trace>
          <inkml:trace contextRef="#ctx0" brushRef="#br0" timeOffset="24433.5554">22196 6567 0,'46'160'16,"-92"-68"-16,-22 114 16,-47 0-1,46-46 17,47-91-17,22-69 1,0 0-1,0-23 1,68-183 0,1-46-1,0 92 1,-24 137 0,-22-23-1,0 1 16,0 45-15,0 0 0,45 68-1,47 92 1,22 1 0,-22-24-1,-24-23 1,-45-45-1,-46-23 1,-46-46 15,-91 0-15,-46-46 0,-46 23-1,-23 23 1,23 0-1,229 0 1</inkml:trace>
          <inkml:trace contextRef="#ctx0" brushRef="#br0" timeOffset="19470.4742">14141 5927 0,'0'45'16,"-45"70"-16,-24 68 0,-23 0 16,1 69 15,22-69-16,24 0 1,22-69 0,0-45-1,0-46 1,23-46 0,46-137-1,45-115 1,-22 23-1,-23 92 1,22 46 0,-45-24-1,0 47 1,-23 22 0,23 69 15,0 46-16,45 91 1,47 69 0,-24 0-1,24-23 1,-47 0 0,-22-68 15,-46-47-31,-68-22 31,-93-69-15,-67 0-1,-1 0 1,0 1 0,69 22-1,45 22 1,92 1-1,69-23 1,91-68 0,-137 68-1</inkml:trace>
          <inkml:trace contextRef="#ctx0" brushRef="#br0" timeOffset="20318.163">14919 6293 0,'23'45'0,"-23"93"0,-23 68 15,1 22 1,-1-67 15,46-24-15,-23-114 0,0-23-1,0-92 1,22-137-1,-22 24 1,23 44 0,0 47-1,-23 45 1,23 24 0,-23 45-1,23 45 1,46 70-1,-1 45 1,24-23 0,-1-22-1,1-70 1,-24-45 15,-22-23-31,0-91 31,0-46-15,-23 45 0,-23 47-1,0 22 1,0 23 0,0 46-1,23 46 1,-1 68-1,-22 46 1,23-23 15,0-22-31,-23-24 16,0-68 0,0-23-1,-23-69 1,69-91-1,-46 137 1</inkml:trace>
          <inkml:trace contextRef="#ctx0" brushRef="#br0" timeOffset="20633.6048">16430 6499 0,'68'68'0,"-45"70"16,-23 45 0,0 0-1,0-46 1,-23-46-1,46-45 1,-46-46 0,-22-137-1,22-46 1,23 183 0</inkml:trace>
          <inkml:trace contextRef="#ctx0" brushRef="#br0" timeOffset="20995.9234">16178 6270 0,'92'0'0,"45"23"16,46 22-16,-23 24 15,-68 0 1,-47-1 0,-45-22-1,-114 23 1,-46-1 15,-46 1-15,46-23-1,137-23 1,91-92 0,93-22 15,-161 91-15</inkml:trace>
        </inkml:traceGroup>
      </inkml:traceGroup>
    </inkml:traceGroup>
  </inkml:traceGroup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11.1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F7D400F-9812-4EB6-A3E5-D81AC1291A4B}" emma:medium="tactile" emma:mode="ink">
          <msink:context xmlns:msink="http://schemas.microsoft.com/ink/2010/main" type="writingRegion" rotatedBoundingBox="1797,12106 12140,12642 12053,14325 1710,13789">
            <msink:destinationLink direction="with" ref="{43C67D88-CF63-4B13-851B-25C00DE3DFB8}"/>
          </msink:context>
        </emma:interpretation>
      </emma:emma>
    </inkml:annotationXML>
    <inkml:traceGroup>
      <inkml:annotationXML>
        <emma:emma xmlns:emma="http://www.w3.org/2003/04/emma" version="1.0">
          <emma:interpretation id="{77F7B0D5-6033-4912-BB35-E317D886919C}" emma:medium="tactile" emma:mode="ink">
            <msink:context xmlns:msink="http://schemas.microsoft.com/ink/2010/main" type="paragraph" rotatedBoundingBox="1797,12106 12140,12642 12053,14325 1710,137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3D23AA-4422-4498-A9D9-C3E74410EB5A}" emma:medium="tactile" emma:mode="ink">
              <msink:context xmlns:msink="http://schemas.microsoft.com/ink/2010/main" type="line" rotatedBoundingBox="1797,12106 12140,12642 12053,14325 1710,13789"/>
            </emma:interpretation>
          </emma:emma>
        </inkml:annotationXML>
        <inkml:traceGroup>
          <inkml:annotationXML>
            <emma:emma xmlns:emma="http://www.w3.org/2003/04/emma" version="1.0">
              <emma:interpretation id="{FD1A3551-B374-4E57-B5C3-8750033F4E40}" emma:medium="tactile" emma:mode="ink">
                <msink:context xmlns:msink="http://schemas.microsoft.com/ink/2010/main" type="inkWord" rotatedBoundingBox="1797,12106 12140,12642 12053,14325 1710,13789"/>
              </emma:interpretation>
              <emma:one-of disjunction-type="recognition" id="oneOf0">
                <emma:interpretation id="interp0" emma:lang="it-IT" emma:confidence="0">
                  <emma:literal>COERENTE</emma:literal>
                </emma:interpretation>
                <emma:interpretation id="interp1" emma:lang="it-IT" emma:confidence="0">
                  <emma:literal>COPERTINE</emma:literal>
                </emma:interpretation>
                <emma:interpretation id="interp2" emma:lang="it-IT" emma:confidence="0">
                  <emma:literal>COPERTONE</emma:literal>
                </emma:interpretation>
                <emma:interpretation id="interp3" emma:lang="it-IT" emma:confidence="0">
                  <emma:literal>coerente</emma:literal>
                </emma:interpretation>
                <emma:interpretation id="interp4" emma:lang="it-IT" emma:confidence="0">
                  <emma:literal>Coerente</emma:literal>
                </emma:interpretation>
              </emma:one-of>
            </emma:emma>
          </inkml:annotationXML>
          <inkml:trace contextRef="#ctx0" brushRef="#br0">-1579 9473 0,'114'183'0,"-91"23"16,-46 23-1,0 23 1,23-92 0,23-23-1,0-45 1,-23-69 0,0-23 15,-46-183-16,24-46 1,-1-23 0,46 46-1,22 69 1,1 45 0,46 24 15,45 22-31,23 23 15,0 69 1,-22 45 0,-47 1-1,-68 22 1,-46 1 0,-68-47 15,-47 1-16,1-46 1,23 0 0,68 0-1,46 22 1,68 24 0,115 91-1,1 1 1,-24-24-1,-46-46 1,-68-22 0,-46-46-1,-23-46 1,0-114 0,46-23-1,0-46 1,-23 206-1</inkml:trace>
          <inkml:trace contextRef="#ctx0" brushRef="#br0" timeOffset="856.4782">-183 10023 0,'183'22'0,"-23"1"0,23 0 16,-69 0 15,-45-23-31,-92-46 16,-91-45-1,-24-1 1,-45-22 15,-45-1-15,136 70 0,115 68-1,0-23 1,114 0-1,115 22 1,0 24 0,-24-23-1,-67-46 1,-70-23 0,1 24-1,-92 22 1</inkml:trace>
          <inkml:trace contextRef="#ctx0" brushRef="#br0" timeOffset="416.0315">23 9679 0,'45'46'0,"-22"68"0,-46 47 16,-22 22-16,45-46 31,23 0-15,45-22-1,1-47 1,45-22-1,69 23 1,-45-46 0,45 22-1,-46-22 1,-45 0 15,-70-23-15,-67-68-1,-93-93 1,-22 1 0,160 160-1</inkml:trace>
          <inkml:trace contextRef="#ctx0" brushRef="#br0" timeOffset="1500.0576">1213 9908 0,'45'183'0,"-45"-46"16,0 24-1,-23-47 1,23-22 15,23-69-15,-23-1-1,23-67 1,-23-116 0,0-22-1,-23 23 1,0-23-1,46 160 1,-23 0 0,0 23-1,46 46 17,69 69-17,-1 68 1,46 0-1,23-46 1,-23-23 0,-22-68-1,-47-46 1,1-91 0,-92-70-1,-46 1 1,-46 23-1,1 0 1,45 22 0,0 69-1,46 1 1,46-1 15,69 46-15,45-23-16,-160 23 15</inkml:trace>
          <inkml:trace contextRef="#ctx0" brushRef="#br0" timeOffset="2337.9804">2608 9794 0,'161'-46'16,"-24"46"-16,23 23 0,23 0 31,-23 0-15,-22 22-1,-70-45 1,-22 23 0,-46 69 15,-23-1-31,-23 24 31,24 22-31,44 0 31,47 1-31,0-24 16,22-45 0,24-24 15,-24-45-15,24 23-1,-1-46 1,-22 1-1,-24-1 1,-45-46 0,-92-22-1,69 91 1</inkml:trace>
          <inkml:trace contextRef="#ctx0" brushRef="#br0" timeOffset="1785.2248">2883 10023 0,'69'160'0,"-46"-23"0,-23-23 16,22 24 15,1-47-15,0-45 0,-46 0-1,0-46 1,-45-46-1,45-137 17,23 183-32</inkml:trace>
          <inkml:trace contextRef="#ctx0" brushRef="#br0" timeOffset="2551.8558">3295 9954 0,'229'23'0,"0"45"15,-46-45 1,-92-46-1,-68-45 1,-69-47 0,46 115 15</inkml:trace>
          <inkml:trace contextRef="#ctx0" brushRef="#br0" timeOffset="2725.6906">3547 9588 0,'251'23'0,"47"22"16,-46 47-1,-69-92 1,-183 0 0</inkml:trace>
          <inkml:trace contextRef="#ctx0" brushRef="#br0" timeOffset="-1723.699">-4760 9084 0,'-91'-45'0,"-1"22"16,-45 23-16,-23 23 0,-1 45 15,24 24 1,23 22-1,-1 46 1,47 23 15,68-45-15,68-1 0,47 0-1,45-22 1,23-92-1,-23-1 1,0-44 0,-22-47-1,-24-23 17,-68 24-32,0-1 15,-24 46 1,-22 23-1,0 0 1,0 23 0,46 92-1,46 45 1,22 0 0,69 0-1,0-91 16,23-1-15,0-90 0,-69-47-1,-45-68 1,-46-69 0,-69-23-1,-92 46 16,-45-23-31,0 91 16,-23 92 0,23 46-1,0 69 1,68 68 0,69 46-1,115 23 16,137-115-15,-229-114 0</inkml:trace>
          <inkml:trace contextRef="#ctx0" brushRef="#br0" timeOffset="-1248.0947">-2723 9519 0,'23'137'0,"-69"24"16,-23 45-1,-22-1 17,91 47-17,91-114 1,1-70 0,22-45-1,23 0 1,1 0-1,-1-23 1,-23 0 0,-68 0-1,-23 0 1,-46-69 0,-45-22-1,-70-24 1,138 115-1</inkml:trace>
          <inkml:trace contextRef="#ctx0" brushRef="#br0" timeOffset="-766.631">-2998 9954 0,'183'46'16,"-46"-46"-16,24 45 15,-47-22 1,-68-46 0,-69-22-1,-69-70 1,-22 24-1,-92-92 1,69 68 0,45 69-1,69 46 17,46 23-17,46-23 1,91 0-1,46 23 1,0-69 0,-23 69-1,-69-23 1,-22-68 0,-46 22-1,-46 46 1</inkml:trace>
        </inkml:traceGroup>
      </inkml:traceGroup>
    </inkml:traceGroup>
  </inkml:traceGroup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15.9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3C67D88-CF63-4B13-851B-25C00DE3DFB8}" emma:medium="tactile" emma:mode="ink">
          <msink:context xmlns:msink="http://schemas.microsoft.com/ink/2010/main" type="inkDrawing" rotatedBoundingBox="804,11096 13036,11639 12879,15185 647,14642" hotPoints="12810,11658 12767,14865 963,14707 1006,11500" semanticType="enclosure" shapeName="Rectangle">
            <msink:sourceLink direction="with" ref="{DF7D400F-9812-4EB6-A3E5-D81AC1291A4B}"/>
          </msink:context>
        </emma:interpretation>
      </emma:emma>
    </inkml:annotationXML>
    <inkml:trace contextRef="#ctx0" brushRef="#br0">298 54 0,'-23'160'16,"-46"114"-16,23 93 31,1 44-16,22 1 1,23-46 0,45-45-1,-45-47 1,0-90 0,23-70-1,-23-68 1,-23-23-1,23-23 1,0 0 0,0 0-1,0 0 1,0 0 0,23 0-1,23 0 16,46 22-31,91 1 16,23 23 0,91-23 15,-22 0-15,91 23-1,23-46 1,23 23-1,45-1 1,-22 1 0,46 0-1,-1 23 1,24 0 0,-1 22-1,23-68 1,-22 46-1,-24 23 1,1-23 0,-1-1-1,1 1 1,-46-23 15,-23 0-31,-23-23 16,-46 0-1,0 0 17,-23-23-17,-45 0 1,0 0 0,-24 0-1,-45 0 1,-23 23-1,-45 0 1,-47 0 0,-45 0-1,-46 0 1,0 0 0,0-22-1,0-70 1,0-68-1,46-23 1,-23-69 0,-1-68-1,1-24 1,-46 1 15,1 0-15,-24 45-1,0 47 1,0 45 0,1 46-1,-1 68 1,0 69 0,-23 0 15,-22 46-31,-24 23 15,-22 0 1,-23 0 0,-46-46-1,-91 0 1,-70-69 0,-90 0-1,-92-22 1,-69-1-1,-92-22 17,-45 22-17,-23 24 1,-23 22 0,23 23 15,0 0-31,46 92 15,0-46 1,45 22 0,69 24-1,92 0 1,114-1 0,138-45-1,113 0 1,116-23-1,45 23 1,114-23 0,-114 0-1</inkml:trace>
  </inkml:traceGroup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21.6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80F4660-EC43-45D7-B65D-9B3687AED162}" emma:medium="tactile" emma:mode="ink">
          <msink:context xmlns:msink="http://schemas.microsoft.com/ink/2010/main" type="inkDrawing" rotatedBoundingBox="19652,8529 31700,8378 31766,13654 19718,13804" hotPoints="31101,8179 31422,13249 20283,13954 19962,8884" semanticType="enclosure" shapeName="Rectangle">
            <msink:sourceLink direction="with" ref="{E5AEE930-1568-4866-AEFC-377D8506719B}"/>
            <msink:sourceLink direction="with" ref="{596A32C7-B57A-47CC-A520-F6A14C913088}"/>
            <msink:destinationLink direction="from" ref="{0E491198-C8E1-4B7C-9208-1221C29802E8}"/>
          </msink:context>
        </emma:interpretation>
      </emma:emma>
    </inkml:annotationXML>
    <inkml:trace contextRef="#ctx0" brushRef="#br0">48 0 0,'46'320'16,"-46"-23"-16,-23 47 31,23-1-15,-23 23 15,0 0-15,0 46-16,23-23 15,0-23 1,-23-45 0,46-93-1,0-67 1,-23-70-1,0-45 1,0-115 0,-23-68-1,23 137 1</inkml:trace>
    <inkml:trace contextRef="#ctx0" brushRef="#br0" timeOffset="1850.657">25 23 0,'160'-23'0,"-45"0"0,68-23 16,45 23 0,70-23-1,45 46 1,69 0 0,23 23-1,68-23 1,24-23-1,-1 46 1,46 0 0,0 0-1,0 0 1,-23-23 0,0 23 15,1-46-16,-24 23 1,-46-23 0,1 0-1,-46 0 1,-46 23 0,-69 0-1,-45 0 1,-69 23-1,-46 23 1,-69 23 0,1 22-1,-23 46 1,22 46 0,1 69-1,22-23 1,1 91-1,22 24 1,-23 67 15,1-22-15,-47 0 0,1 23-1,-23-46 1,-23-22-1,22-47 1,-45-91 0,23-69-1,0-68 1,-23-23 0,0-46-1,0 0 1,0 0-1,-23 23 1,-23-23 0,1 23-1,-70-1 1,-22 24 0,-23 0 15,-46 0-16,-23 0 1,-68 22 0,-47-45-1,-45 0 1,0 0 0,-68-46-1,-24 23 1,-45 0-1,-23-23 1,-23 23 0,-23-23-1,0 0 1,-23 23 0,23-23-1,0 1 1,91 44-1,-22-44 1,23 22 0,68-23-1,69 0 17,68 23-17,47 0 1,68 0-1,68 23 1,46-46 0,47 23-1,22 0 1,-23 0 0,0-69-1,-23 46 1,0-23-1,-22 1 32,-1-1-47,0-23 16,24-22 0,-1-1-1,0-22 1,-23-23-1,-45-47 1,-46 70 0,160 114-1</inkml:trace>
  </inkml:traceGroup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27.96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E491198-C8E1-4B7C-9208-1221C29802E8}" emma:medium="tactile" emma:mode="ink">
          <msink:context xmlns:msink="http://schemas.microsoft.com/ink/2010/main" type="inkDrawing" rotatedBoundingBox="13361,16035 19559,12626 20111,13630 13913,17039" semanticType="callout" shapeName="Other">
            <msink:sourceLink direction="from" ref="{E80F4660-EC43-45D7-B65D-9B3687AED162}"/>
            <msink:sourceLink direction="to" ref="{2A0CC2CF-0ECA-45D5-A742-8D9CECC55CDA}"/>
            <msink:sourceLink direction="to" ref="{4DF997B5-93BF-4E79-BCD9-B9761D11AD17}"/>
            <msink:sourceLink direction="to" ref="{33F31CB2-9389-4AAE-B059-4E70B2CBB556}"/>
          </msink:context>
        </emma:interpretation>
      </emma:emma>
    </inkml:annotationXML>
    <inkml:trace contextRef="#ctx0" brushRef="#br0">6087 0 0,'23'23'0,"-69"22"0,-22 1 16,-24 0 0,-45 45-16,-23-22 0,-46 46 15,-23 22 1,0 0-1,-23 23 1,-22 23 0,-47-22-1,-22 45 1,-23-1 0,-46 1-1,46 69 32,-46-46-47,23-23 31,0-23-31,69 0 0,45-69 32,92 1-17,69-47 1,45-45-1,46-23 1,-23-45 0,46-93-1,0 24 1,-22-46 0,-47 45-1,0 69 1,46 46-1,23 23 1,-23 69 0,1 45-1,-47 23 1,23 23 0,0-45-1,24-1 1,22-68 15,22-24-15,47-45-1,68-22 1,46-47 0,-22 46-1,-1 23 1,-23 0-1,-45 23 1,-70-23 0,-44-23-1,-93 0 1,1-46 15,114 69-31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05.7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9B251F-F19D-4A1F-B885-964B9AE5619C}" emma:medium="tactile" emma:mode="ink">
          <msink:context xmlns:msink="http://schemas.microsoft.com/ink/2010/main" type="inkDrawing" rotatedBoundingBox="3758,4058 6954,10733 3498,12388 302,5712" semanticType="verticalRange" shapeName="Other">
            <msink:sourceLink direction="with" ref="{AC2E2B95-376C-4673-81AE-808E29EB01AC}"/>
          </msink:context>
        </emma:interpretation>
      </emma:emma>
    </inkml:annotationXML>
    <inkml:trace contextRef="#ctx0" brushRef="#br0">138 0 0,'0'114'0,"-23"69"16,23 69-16,0 68 15,0 23 1,-23 92-1,0 46 1,23-24 0,0 47 15,23 68-31,-23-46 31,0-22-15,-46-93-1,23-67 1,0-93 0,23-90-1,0-93 1,0-68 0,0 0-1,0 0 1,23 0-1,23-23 1,91 0 0,69 1-1,46 22 1,91 0 0,92 0-1,46-46 1,45 92-1,46 22 1,-69 24 15,-91-1-15,-160-22 0,-115-46-1,-137-138 1,0 115-1</inkml:trace>
  </inkml:traceGroup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19:26.9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C8354DB-7B7C-4084-B288-EF6A0BCE8146}" emma:medium="tactile" emma:mode="ink">
          <msink:context xmlns:msink="http://schemas.microsoft.com/ink/2010/main" type="writingRegion" rotatedBoundingBox="5326,13370 31379,11032 31779,15490 5726,17827"/>
        </emma:interpretation>
      </emma:emma>
    </inkml:annotationXML>
    <inkml:traceGroup>
      <inkml:annotationXML>
        <emma:emma xmlns:emma="http://www.w3.org/2003/04/emma" version="1.0">
          <emma:interpretation id="{F13FA084-6A4A-439F-8AA1-BD9868EEE040}" emma:medium="tactile" emma:mode="ink">
            <msink:context xmlns:msink="http://schemas.microsoft.com/ink/2010/main" type="paragraph" rotatedBoundingBox="20582,11891 30030,12343 29957,13863 20509,1341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6A32C7-B57A-47CC-A520-F6A14C913088}" emma:medium="tactile" emma:mode="ink">
              <msink:context xmlns:msink="http://schemas.microsoft.com/ink/2010/main" type="line" rotatedBoundingBox="20582,11891 30030,12343 29957,13863 20509,13411">
                <msink:destinationLink direction="with" ref="{E80F4660-EC43-45D7-B65D-9B3687AED16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DE22694-75E2-441A-881B-6B08D2EB1174}" emma:medium="tactile" emma:mode="ink">
                <msink:context xmlns:msink="http://schemas.microsoft.com/ink/2010/main" type="inkWord" rotatedBoundingBox="20582,11891 30030,12343 29957,13863 20509,13411"/>
              </emma:interpretation>
              <emma:one-of disjunction-type="recognition" id="oneOf0">
                <emma:interpretation id="interp0" emma:lang="it-IT" emma:confidence="0">
                  <emma:literal>Posizione</emma:literal>
                </emma:interpretation>
                <emma:interpretation id="interp1" emma:lang="it-IT" emma:confidence="0">
                  <emma:literal>Posizioni</emma:literal>
                </emma:interpretation>
                <emma:interpretation id="interp2" emma:lang="it-IT" emma:confidence="0">
                  <emma:literal>Posizionar</emma:literal>
                </emma:interpretation>
                <emma:interpretation id="interp3" emma:lang="it-IT" emma:confidence="0">
                  <emma:literal>Posiziona</emma:literal>
                </emma:interpretation>
                <emma:interpretation id="interp4" emma:lang="it-IT" emma:confidence="0">
                  <emma:literal>Posizionai</emma:literal>
                </emma:interpretation>
              </emma:one-of>
            </emma:emma>
          </inkml:annotationXML>
          <inkml:trace contextRef="#ctx0" brushRef="#br0">15034-3588 0,'92'-92'0,"45"47"16,46 22-16,23 23 15,46 68 1,-46 1 0,-46 45-1,-68-22 17,-92-1-17,-92-22 1,-114-46-1,-68 23 1,-1-46 0,23 45-1,92-45 1,114 0 0,92 0-1,114-22 1,-160 22-1</inkml:trace>
          <inkml:trace contextRef="#ctx0" brushRef="#br0" timeOffset="-391.6166">15675-3771 0,'23'46'0,"0"45"15,0 46-15,-46 115 16,-23 23 0,46-47-1,0-44 1,46-93-1,-23-45 17,-23-23-17,0-46 1,-115-92 0,1-91-1,114 206 1</inkml:trace>
          <inkml:trace contextRef="#ctx0" brushRef="#br0" timeOffset="492.2064">16384-2742 0,'23'161'15,"46"-70"-15,45-45 16,24-23 15,22-46-15,0-23 0,-23-45-1,-22-24 1,-69-45-1,-24-23 1,-113 23 0,-46 45-1,-69 47 1,0 68 0,0 91-1,46 24 1,91 22-1,69 23 1,91-23 0,93-45-1,67-23 1,-22-92 0,23-46-1,-252 69 1</inkml:trace>
          <inkml:trace contextRef="#ctx0" brushRef="#br0" timeOffset="1000.0384">18009-3199 0,'23'0'0,"-46"-46"0,-68 0 16,-47 46-16,-22 46 0,46 0 16,45 22-1,46-22 1,92 23-1,91 22 1,69 24 0,-46-1-1,-46-22 1,-91-24 15,-69 1-31,-91-23 16,-69-23-1,-23-23 1,45 0 0,47 0 15,68-46-15,138-46-1,68-45 1,-160 137-1</inkml:trace>
          <inkml:trace contextRef="#ctx0" brushRef="#br0" timeOffset="1290.0886">18764-3222 0,'46'91'0,"-23"47"0,-23 45 16,-23-23-1,23 23 1,23-46 0,0-68-1,-23-23 1,0-92-1,46-91 1,-46 137 0</inkml:trace>
          <inkml:trace contextRef="#ctx0" brushRef="#br0" timeOffset="1988.3576">19268-2764 0,'137'0'0,"23"22"0,-23 24 16,1-23-1,-1-46 1,-23-68 0,24-1-1,-138 92 1</inkml:trace>
          <inkml:trace contextRef="#ctx0" brushRef="#br0" timeOffset="1760.8098">19359-3176 0,'69'-23'16,"45"0"-16,46 46 0,24 0 0,-24 0 15,-46 45 16,-91-22-15,-46 23 0,-114 22-1,-92 24 1,23 22 0,92-23-1,68 1 1,115-24-1,45 1 1,92-24 0,0 1-1,-46-46 1,-91-46 0,-115-46-1,-114-68 1,160 137-1</inkml:trace>
          <inkml:trace contextRef="#ctx0" brushRef="#br0" timeOffset="2276.4546">20618-3131 0,'23'184'15,"-23"-24"-15,0 46 16,-23 0 0,46-92-1,0-68 1,-1-23 0,24-92-1,23-68 1,22-23-1,-91 160 1</inkml:trace>
          <inkml:trace contextRef="#ctx0" brushRef="#br0" timeOffset="2737.4098">21167-2742 0,'69'46'0,"-24"46"0,24 22 16,23 1 0,68-24-1,23-22 1,-23-46 0,0-23-1,-68-69 1,-47-68-1,-90-46 1,-70 22 0,-68 1-1,-46 69 1,46 45 15,23 69-15,69 68-1,68 24 1,69 22 0,91 23-1,46-68 1,46-69 0,0-69-1,-229 46 1</inkml:trace>
          <inkml:trace contextRef="#ctx0" brushRef="#br0" timeOffset="3599.7476">22654-2970 0,'-23'23'15,"-45"91"-15,-1 69 0,46-23 16,23-68 0,46-47-1,-23-22 17,0-68-17,0-93 1,0-45-1,-23 92 1,0 45 0,0 46-1,0 0 1,68 69 0,47 91-1,22-23 1,23-23-1,0-22 1,1-92 0,-24-69-1,-69-45 1,1-69 0,-23 0-1,-23 46 1,-23 91-1,23 23 1,-23 23 15,23 46-15,-1 160 15,-44-23-15,-1-46-1,23-46 17,23-45-32,22 0 15,47 0 1,45-46 0,0 0-1,-45 0 1,-23 0-1,-1-23 1,-68 23 0,0 0-1,-46-23 1,1-46 0,45 69-1</inkml:trace>
          <inkml:trace contextRef="#ctx0" brushRef="#br0" timeOffset="3986.4812">23615-2970 0,'184'0'15,"-24"23"-15,-46-46 16,-68 0 0,-46-46-1,-115-22 1,-45-24 0,-46 24-1,183 68 16,69 23-15,114-23 0,92 46-1,-46 23 1,-69-1 0,-114-68-1,-23 23 1</inkml:trace>
        </inkml:traceGroup>
      </inkml:traceGroup>
    </inkml:traceGroup>
    <inkml:traceGroup>
      <inkml:annotationXML>
        <emma:emma xmlns:emma="http://www.w3.org/2003/04/emma" version="1.0">
          <emma:interpretation id="{42C8F3CD-96EF-4636-B53D-4F9B1330D2AC}" emma:medium="tactile" emma:mode="ink">
            <msink:context xmlns:msink="http://schemas.microsoft.com/ink/2010/main" type="paragraph" rotatedBoundingBox="5474,15028 31528,12690 31779,15490 5726,178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E1E7929-C467-4816-B8D7-B28F65517618}" emma:medium="tactile" emma:mode="ink">
              <msink:context xmlns:msink="http://schemas.microsoft.com/ink/2010/main" type="line" rotatedBoundingBox="5474,15028 31528,12690 31779,15490 5726,17827"/>
            </emma:interpretation>
          </emma:emma>
        </inkml:annotationXML>
        <inkml:traceGroup>
          <inkml:annotationXML>
            <emma:emma xmlns:emma="http://www.w3.org/2003/04/emma" version="1.0">
              <emma:interpretation id="{2A0CC2CF-0ECA-45D5-A742-8D9CECC55CDA}" emma:medium="tactile" emma:mode="ink">
                <msink:context xmlns:msink="http://schemas.microsoft.com/ink/2010/main" type="inkWord" rotatedBoundingBox="5659,15316 7906,15998 7422,17594 5175,16912">
                  <msink:destinationLink direction="to" ref="{0E491198-C8E1-4B7C-9208-1221C29802E8}"/>
                </msink:context>
              </emma:interpretation>
              <emma:one-of disjunction-type="recognition" id="oneOf1">
                <emma:interpretation id="interp5" emma:lang="it-IT" emma:confidence="0">
                  <emma:literal>PR</emma:literal>
                </emma:interpretation>
                <emma:interpretation id="interp6" emma:lang="it-IT" emma:confidence="0">
                  <emma:literal>PRR</emma:literal>
                </emma:interpretation>
                <emma:interpretation id="interp7" emma:lang="it-IT" emma:confidence="0">
                  <emma:literal>PUR</emma:literal>
                </emma:interpretation>
                <emma:interpretation id="interp8" emma:lang="it-IT" emma:confidence="0">
                  <emma:literal>POR</emma:literal>
                </emma:interpretation>
                <emma:interpretation id="interp9" emma:lang="it-IT" emma:confidence="0">
                  <emma:literal>PER</emma:literal>
                </emma:interpretation>
              </emma:one-of>
            </emma:emma>
          </inkml:annotationXML>
          <inkml:trace contextRef="#ctx0" brushRef="#br1" timeOffset="842116.3204">0 4 0,'183'-22'0,"-22"44"16,45 47-16,45 23 15,-22 45 1,-23-23-1,-114-22 1,-92-1 0,-92-45-1,-91-23 17,-160-23-17,114 0 1,92 0 15,68 23-31,92 0 16,91-23-1,69-46 1,-183 46 0</inkml:trace>
          <inkml:trace contextRef="#ctx0" brushRef="#br1" timeOffset="841720.7973">550 393 0,'0'23'16,"22"23"-16,-22 46 0,0 22 0,0 46 15,23 0 1,23 23 15,-23-45-15,0-24 0,-23-45-1,0-46 1,-23-69-1,-23-114 1,-22-92 0,-24 0-1,92 252 1</inkml:trace>
          <inkml:trace contextRef="#ctx0" brushRef="#br1" timeOffset="842904.4366">1419 554 0,'23'137'0,"0"-23"16,-23 47-1,-23 44 1,46-21 0,-23-47-1,0-91 17,0-24-17,0-90 1,-23-207-1,46 1 1,-23-1 0,46 69-1,22-23 1,-22 183 0,68 1 15,-22 22-16,-1 69 1,24 45 0,-46 46-1,-47-22 1,-67-24 0,-47-22-1,-68-23 1,0 22-1,22-68 1,70 0 0,68 23-1,23 23 1,68 69 0,24 22-1,-24 23 1,1 0-1,-24-45 1,-45-47 0,-23-68-1,0-68 17,23-115-17,23-92 1,-46 275-1</inkml:trace>
        </inkml:traceGroup>
        <inkml:traceGroup>
          <inkml:annotationXML>
            <emma:emma xmlns:emma="http://www.w3.org/2003/04/emma" version="1.0">
              <emma:interpretation id="{4DF997B5-93BF-4E79-BCD9-B9761D11AD17}" emma:medium="tactile" emma:mode="ink">
                <msink:context xmlns:msink="http://schemas.microsoft.com/ink/2010/main" type="inkWord" rotatedBoundingBox="7684,15903 10929,15717 11006,17072 7761,17258">
                  <msink:destinationLink direction="to" ref="{0E491198-C8E1-4B7C-9208-1221C29802E8}"/>
                </msink:context>
              </emma:interpretation>
              <emma:one-of disjunction-type="recognition" id="oneOf2">
                <emma:interpretation id="interp10" emma:lang="it-IT" emma:confidence="0">
                  <emma:literal>duo</emma:literal>
                </emma:interpretation>
                <emma:interpretation id="interp11" emma:lang="it-IT" emma:confidence="0">
                  <emma:literal>duro.</emma:literal>
                </emma:interpretation>
                <emma:interpretation id="interp12" emma:lang="it-IT" emma:confidence="0">
                  <emma:literal>duo.</emma:literal>
                </emma:interpretation>
                <emma:interpretation id="interp13" emma:lang="it-IT" emma:confidence="0">
                  <emma:literal>do.</emma:literal>
                </emma:interpretation>
                <emma:interpretation id="interp14" emma:lang="it-IT" emma:confidence="0">
                  <emma:literal>aro.</emma:literal>
                </emma:interpretation>
              </emma:one-of>
            </emma:emma>
          </inkml:annotationXML>
          <inkml:trace contextRef="#ctx0" brushRef="#br1" timeOffset="843298.0064">2449 508 0,'23'183'0,"-69"-23"16,0 23 0,23-23-1,46-45 1,46-47 0,22-45-1,24 23 1,91-23-1,-92 0 17,-22-23-17,-47 0 1,-67-23 0,-47-46-1,-46-68 1,-22-23-1,137 160 1</inkml:trace>
          <inkml:trace contextRef="#ctx0" brushRef="#br1" timeOffset="845572.5078">2311 805 0,'206'46'0,"-91"-23"16,-24-23-16,-22 23 16,-69-46-1,-23-46 1,-91-45 15,-24-23-31,1 22 16,0 1 15,45 45-15,161 115-1,-23-46 1,114 23 0,0 0-1,-23 0 1,1-1-1,-24-22 1,-45 0 0,-46-22-1,0 22 1,-23 0 15,0 0-15,0 0-1,0 114 1,22 46 0,1 23-1,46 0 1,0-23 0,-1-22-1,-22-70 1,0-45-1,-23-23 1,-23-45 0,23-70-1,22 1 1,1-1 15,0-22-31,22 23 16,1 22-1,-23 23 1,0 24 15,-23 22-15,-1 0 0,-22 23-1,0 0 1,0 0-1,0 23 1,0 23 0,0 22-1,0 47 1,23 22 0,-23-23-1,23-45 1,0 0-1,0-47 1,23 1 0,22 0-1,24-23 1,22 0 0,1 0 15,-47 0-16,1 0 1,-69 0 0,0 0-1,-92-46 1,1-68 0,-1-23-1,-45-1 1,23 1-1,22 69 1,46 90 0,46-22-1,69 23 1,45-23 0,24 46-1,-1-23 1,-68 0-1,-46-23 1,-69-69 15,-69-45-15,-45-24 0,-23 24-1,0 22 1,69 47-1,91 45 1,69 0 0,68 0-1,46 23 1,23-1 0,-23 1-1,-45 0 1,-24-91-1,-45-1 1,-23 23 0,23 46-1,-23 69 1,0 22 0,-1-45-1,24 91 16,-23-22-15,0 45 0,23 0-1,-23-22 1,-1-47 0,1-45-1,-23-46 1,-23-23-1,1-69 1,-47-114 0,23-22-1,0 45 1,46 91 0,23 46-1,23 0 1,46 24-1,45 90 1,23 70 0,0 68-1,-45-1 17,-70-44-17,-67-47 1,-70-68-1,-45-46 1,-46-23 0,22 0-1,24 23 1,91 0 0,24 0-1,90 23 1,161-92 15,-69-22-15,-160 91-16</inkml:trace>
        </inkml:traceGroup>
        <inkml:traceGroup>
          <inkml:annotationXML>
            <emma:emma xmlns:emma="http://www.w3.org/2003/04/emma" version="1.0">
              <emma:interpretation id="{33F31CB2-9389-4AAE-B059-4E70B2CBB556}" emma:medium="tactile" emma:mode="ink">
                <msink:context xmlns:msink="http://schemas.microsoft.com/ink/2010/main" type="inkWord" rotatedBoundingBox="11340,15733 13516,16212 13218,17570 11041,17092">
                  <msink:destinationLink direction="to" ref="{0E491198-C8E1-4B7C-9208-1221C29802E8}"/>
                </msink:context>
              </emma:interpretation>
              <emma:one-of disjunction-type="recognition" id="oneOf3">
                <emma:interpretation id="interp15" emma:lang="it-IT" emma:confidence="0">
                  <emma:literal>Bia</emma:literal>
                </emma:interpretation>
                <emma:interpretation id="interp16" emma:lang="it-IT" emma:confidence="0">
                  <emma:literal>Ba</emma:literal>
                </emma:interpretation>
                <emma:interpretation id="interp17" emma:lang="it-IT" emma:confidence="0">
                  <emma:literal>Bina</emma:literal>
                </emma:interpretation>
                <emma:interpretation id="interp18" emma:lang="it-IT" emma:confidence="0">
                  <emma:literal>Bita</emma:literal>
                </emma:interpretation>
                <emma:interpretation id="interp19" emma:lang="it-IT" emma:confidence="0">
                  <emma:literal>Binai</emma:literal>
                </emma:interpretation>
              </emma:one-of>
            </emma:emma>
          </inkml:annotationXML>
          <inkml:trace contextRef="#ctx0" brushRef="#br1" timeOffset="845889.9028">5721 393 0,'0'69'0,"-23"46"0,0 68 16,23 23-1,46-23 1,-23-23-1,-23-69 1,0-68 0,0-137-1,0-92 17,23-23-17,-23 229 1</inkml:trace>
          <inkml:trace contextRef="#ctx0" brushRef="#br1" timeOffset="846259.0576">6019 210 0,'91'46'0,"-68"46"0,-23 68 15,-23 23 17,0 0-32,23 0 15,23-69 1,-23-22 0,23-69-1,-46-115 1,0-68-1,-23-69 17,1-45-17,45 274 1</inkml:trace>
          <inkml:trace contextRef="#ctx0" brushRef="#br1" timeOffset="846739.5448">5835 50 0,'115'0'0,"-1"46"0,46 23 15,-22 22 1,-1 24 0,-68-24-1,-69-45 1,-115 0-1,-45-46 1,-23-23 0,46 23 15,45 23-15,115 22-1,137 70 1,46 22-1,0 69 1,-46-46 0,-91-22-1,-69-47 1,-92-22 0,-22-46-1,-46-1 1,68-44-1,1-24 1,91-46 15,68-45-15,-68 137 0</inkml:trace>
          <inkml:trace contextRef="#ctx0" brushRef="#br1" timeOffset="847096.9804">6842 371 0,'46'68'0,"-46"47"0,0 45 15,-23 0 1,0 46 0,23-69-1,0-22 1,0-47 15,0-68-15,0-91-1,23-69 1,0-1 0,0-45-1,-23 206 1</inkml:trace>
          <inkml:trace contextRef="#ctx0" brushRef="#br1" timeOffset="847513.012">7186 462 0,'91'23'16,"-91"46"-16,0 22 0,-23 46 0,-23 1 16,1-24 15,68 1-31,-1-47 31,1-22-31,23-23 31,23 0-15,68 23 0,-45-24-1,-24-22 1,-45 0-1,-23 0 1,-23-45 0,-23-47-1,24-22 1,-1-24 15,23 138-31</inkml:trace>
          <inkml:trace contextRef="#ctx0" brushRef="#br1" timeOffset="847704.4256">7483 393 0,'46'46'0,"0"46"0,22 114 16,1 45-1,-46 24 1,23-138 0,-46-137-1</inkml:trace>
        </inkml:traceGroup>
        <inkml:traceGroup>
          <inkml:annotationXML>
            <emma:emma xmlns:emma="http://www.w3.org/2003/04/emma" version="1.0">
              <emma:interpretation id="{FC1B122E-9D6B-4D18-9BDE-91C4B4EF1309}" emma:medium="tactile" emma:mode="ink">
                <msink:context xmlns:msink="http://schemas.microsoft.com/ink/2010/main" type="inkWord" rotatedBoundingBox="20709,13661 29013,13777 28984,15841 20680,15725"/>
              </emma:interpretation>
              <emma:one-of disjunction-type="recognition" id="oneOf4">
                <emma:interpretation id="interp20" emma:lang="it-IT" emma:confidence="0">
                  <emma:literal>T</emma:literal>
                </emma:interpretation>
                <emma:interpretation id="interp21" emma:lang="it-IT" emma:confidence="0">
                  <emma:literal>^</emma:literal>
                </emma:interpretation>
                <emma:interpretation id="interp22" emma:lang="it-IT" emma:confidence="0">
                  <emma:literal>n</emma:literal>
                </emma:interpretation>
                <emma:interpretation id="interp23" emma:lang="it-IT" emma:confidence="0">
                  <emma:literal>.</emma:literal>
                </emma:interpretation>
                <emma:interpretation id="interp24" emma:lang="it-IT" emma:confidence="0">
                  <emma:literal>+</emma:literal>
                </emma:interpretation>
              </emma:one-of>
            </emma:emma>
          </inkml:annotationXML>
          <inkml:trace contextRef="#ctx0" brushRef="#br0" timeOffset="8570.6416">23043-1506 0,'0'-46'16,"23"1"-16,92 22 0,-24-23 0,-91 46 16</inkml:trace>
          <inkml:trace contextRef="#ctx0" brushRef="#br0" timeOffset="9284.5362">23684-1780 0,'46'91'0,"-23"69"15,-23 46-15,46 46 16,-1-23 0,24-46-1,0-92 1,-47-68-1,24-23 1,-23-46 0,46-45 15,22 45-15,1 23-1,-1 46 1,1 46-1,-46-1 1,-46 24 0,-69-23-1,-23-46 1,-45-1 0,0-67-1,45 22 1,69 0-1,69 23 1,114 0 0,69-23-1,-23 0 1,-23 0 15,-91-23-15,-69 46-1,-23 0 1,0 0 0,0 23-1,0 46 1,45 0 0,24-24-1,0-22 1,-24-114-1,1-92 1,-46 183 0</inkml:trace>
        </inkml:traceGroup>
        <inkml:traceGroup>
          <inkml:annotationXML>
            <emma:emma xmlns:emma="http://www.w3.org/2003/04/emma" version="1.0">
              <emma:interpretation id="{6352D970-9733-48A6-ABE4-023D83EC7415}" emma:medium="tactile" emma:mode="ink">
                <msink:context xmlns:msink="http://schemas.microsoft.com/ink/2010/main" type="inkWord" rotatedBoundingBox="21637,14300 24365,14500 24269,15817 21541,15617"/>
              </emma:interpretation>
              <emma:one-of disjunction-type="recognition" id="oneOf5">
                <emma:interpretation id="interp25" emma:lang="it-IT" emma:confidence="0">
                  <emma:literal>mp</emma:literal>
                </emma:interpretation>
                <emma:interpretation id="interp26" emma:lang="it-IT" emma:confidence="0">
                  <emma:literal>up</emma:literal>
                </emma:interpretation>
                <emma:interpretation id="interp27" emma:lang="it-IT" emma:confidence="0">
                  <emma:literal>-p</emma:literal>
                </emma:interpretation>
                <emma:interpretation id="interp28" emma:lang="it-IT" emma:confidence="0">
                  <emma:literal>"p</emma:literal>
                </emma:interpretation>
                <emma:interpretation id="interp29" emma:lang="it-IT" emma:confidence="0">
                  <emma:literal>-mp</emma:literal>
                </emma:interpretation>
              </emma:one-of>
            </emma:emma>
          </inkml:annotationXML>
          <inkml:trace contextRef="#ctx0" brushRef="#br0" timeOffset="9432.0028">24828-1506 0,'46'-46'15,"23"-22"-15,45-1 0,-114 69 0</inkml:trace>
          <inkml:trace contextRef="#ctx0" brushRef="#br0" timeOffset="9925.1858">25538-1780 0,'23'45'0,"-1"93"16,24 182-16,0-45 31,0 22-31,-1-91 31,24-46-15,-23-91-16,-23-69 31,23-46-15,-1-45 0,1 22-1,-46 46 1,46 23-1,-23 23 1,22 23 0,-22-1-1,23-90 1,-46 45 0</inkml:trace>
        </inkml:traceGroup>
        <inkml:traceGroup>
          <inkml:annotationXML>
            <emma:emma xmlns:emma="http://www.w3.org/2003/04/emma" version="1.0">
              <emma:interpretation id="{58D4C8B4-3E1A-4E52-8C3B-62FC910B701A}" emma:medium="tactile" emma:mode="ink">
                <msink:context xmlns:msink="http://schemas.microsoft.com/ink/2010/main" type="inkWord" rotatedBoundingBox="24320,14219 26709,14583 26615,15200 24226,14836"/>
              </emma:interpretation>
              <emma:one-of disjunction-type="recognition" id="oneOf6">
                <emma:interpretation id="interp30" emma:lang="it-IT" emma:confidence="0">
                  <emma:literal>rev</emma:literal>
                </emma:interpretation>
                <emma:interpretation id="interp31" emma:lang="it-IT" emma:confidence="0">
                  <emma:literal>ru</emma:literal>
                </emma:interpretation>
                <emma:interpretation id="interp32" emma:lang="it-IT" emma:confidence="0">
                  <emma:literal>ra</emma:literal>
                </emma:interpretation>
                <emma:interpretation id="interp33" emma:lang="it-IT" emma:confidence="0">
                  <emma:literal>ree</emma:literal>
                </emma:interpretation>
                <emma:interpretation id="interp34" emma:lang="it-IT" emma:confidence="0">
                  <emma:literal>rei</emma:literal>
                </emma:interpretation>
              </emma:one-of>
            </emma:emma>
          </inkml:annotationXML>
          <inkml:trace contextRef="#ctx0" brushRef="#br0" timeOffset="10192.7742">26087-1277 0,'0'0'0</inkml:trace>
        </inkml:traceGroup>
        <inkml:traceGroup>
          <inkml:annotationXML>
            <emma:emma xmlns:emma="http://www.w3.org/2003/04/emma" version="1.0">
              <emma:interpretation id="{70D98DF5-3453-4376-BB0B-762C9C88BDED}" emma:medium="tactile" emma:mode="ink">
                <msink:context xmlns:msink="http://schemas.microsoft.com/ink/2010/main" type="inkWord" rotatedBoundingBox="27025,14518 28112,14831 27954,15379 26867,15066"/>
              </emma:interpretation>
              <emma:one-of disjunction-type="recognition" id="oneOf7">
                <emma:interpretation id="interp35" emma:lang="it-IT" emma:confidence="0">
                  <emma:literal>e</emma:literal>
                </emma:interpretation>
                <emma:interpretation id="interp36" emma:lang="it-IT" emma:confidence="0">
                  <emma:literal>a</emma:literal>
                </emma:interpretation>
                <emma:interpretation id="interp37" emma:lang="it-IT" emma:confidence="0">
                  <emma:literal>è</emma:literal>
                </emma:interpretation>
                <emma:interpretation id="interp38" emma:lang="it-IT" emma:confidence="0">
                  <emma:literal>é</emma:literal>
                </emma:interpretation>
                <emma:interpretation id="interp39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5563.6902">16087-1231 0,'23'68'16,"-23"-22"-16,0 46 0,0-1 0,0-45 16,23 0-1,0-23 17,22-46-32,47-46 31,-1-22-16,-22 45-15,0 0 32,-46 46-17,0 0 1,-23 46 0,22 45-1,-22 47 1,0-93-1,46 1 1,0-23 0,23-46-1,22-45 1,-45-24 0,0 23-1,-1 46 1,-45 1-1,0 22 1,23 0 0,0 91-1,0 24 1,46-24 15,-1-45-15,24-46-1,-1-92 1,24-22 0,-24-23-1,-91 137 1</inkml:trace>
        </inkml:traceGroup>
        <inkml:traceGroup>
          <inkml:annotationXML>
            <emma:emma xmlns:emma="http://www.w3.org/2003/04/emma" version="1.0">
              <emma:interpretation id="{7EBAC69B-7496-45AC-9012-FE426E5E2F8C}" emma:medium="tactile" emma:mode="ink">
                <msink:context xmlns:msink="http://schemas.microsoft.com/ink/2010/main" type="inkWord" rotatedBoundingBox="28008,13958 29291,14859 28637,15791 27353,14890"/>
              </emma:interpretation>
              <emma:one-of disjunction-type="recognition" id="oneOf8">
                <emma:interpretation id="interp40" emma:lang="it-IT" emma:confidence="0">
                  <emma:literal>*</emma:literal>
                </emma:interpretation>
                <emma:interpretation id="interp41" emma:lang="it-IT" emma:confidence="0">
                  <emma:literal>a</emma:literal>
                </emma:interpretation>
                <emma:interpretation id="interp42" emma:lang="it-IT" emma:confidence="0">
                  <emma:literal>m</emma:literal>
                </emma:interpretation>
                <emma:interpretation id="interp43" emma:lang="it-IT" emma:confidence="0">
                  <emma:literal>.</emma:literal>
                </emma:interpretation>
                <emma:interpretation id="interp44" emma:lang="it-IT" emma:confidence="0">
                  <emma:literal>M</emma:literal>
                </emma:interpretation>
              </emma:one-of>
            </emma:emma>
          </inkml:annotationXML>
          <inkml:trace contextRef="#ctx0" brushRef="#br0" timeOffset="4965.0343">15172-2055 0,'0'0'0,"915"824"0</inkml:trace>
        </inkml:traceGroup>
        <inkml:traceGroup>
          <inkml:annotationXML>
            <emma:emma xmlns:emma="http://www.w3.org/2003/04/emma" version="1.0">
              <emma:interpretation id="{2503038C-75E2-4318-BA16-881E628F51D7}" emma:medium="tactile" emma:mode="ink">
                <msink:context xmlns:msink="http://schemas.microsoft.com/ink/2010/main" type="inkWord" rotatedBoundingBox="29220,13936 31620,13720 31772,15416 29373,15631"/>
              </emma:interpretation>
              <emma:one-of disjunction-type="recognition" id="oneOf9">
                <emma:interpretation id="interp45" emma:lang="it-IT" emma:confidence="0">
                  <emma:literal>z</emma:literal>
                </emma:interpretation>
                <emma:interpretation id="interp46" emma:lang="it-IT" emma:confidence="0">
                  <emma:literal>.</emma:literal>
                </emma:interpretation>
                <emma:interpretation id="interp47" emma:lang="it-IT" emma:confidence="0">
                  <emma:literal>e</emma:literal>
                </emma:interpretation>
                <emma:interpretation id="interp48" emma:lang="it-IT" emma:confidence="0">
                  <emma:literal>Z</emma:literal>
                </emma:interpretation>
                <emma:interpretation id="interp49" emma:lang="it-IT" emma:confidence="0">
                  <emma:literal>"</emma:literal>
                </emma:interpretation>
              </emma:one-of>
            </emma:emma>
          </inkml:annotationXML>
          <inkml:trace contextRef="#ctx0" brushRef="#br0" timeOffset="6207.2696">17849-1231 0,'23'46'16,"0"-1"-16,0 93 0,0 45 0,-23 45 16,0 1-1,45-46 1,-22-45-1,0-70 17,-23-45-17,0-23 1,-23-137 0,46-46-1,-23-46 1,-23 0-1,23 23 1,0 23 0,-23 115-1,46 68 1,23-23 15,45 0-31,70 0 16,-1 69-1,23 22 1,-69 24 0,-68-1-1,-92 1 1,-68-23 15,-92-47-15,23 1-1,23-23 1,91-45 0,92-70-1,91-22 1,-114 137 0</inkml:trace>
          <inkml:trace contextRef="#ctx0" brushRef="#br0" timeOffset="7200.4718">18764-1369 0,'23'0'0,"92"23"15,22 0-15,0 23 0,-22-23 16,-70 0 0,-45 0-1,-45 22 1,-47 24 0,23 23-1,47-24 1,44 1-1,93 0 17,22-47-17,46-22 1,0-45 0,-23-24-1,-68-45 1,-92-1-1,-23 47 1,-46 22 0,1 23-1,22 46 17,23 45-32,46 47 15,69-1 1,22 1-1,0-47 1,1-22 15,-1-46-31,-22-69 16,-46-22 15,-24-24-15,-22 70-1,23 22 1,-23 23 0,0 23-1,23 68 1,23 24 0,0 22-1,-1-68 1,24-24-1,-46-45 1,23-45 0,-23-47-1,0-22 1,22-1 0,24 24-1,-23 45 1,-1 0-1,1 23 1,0 46 15,-46 0-15,0-23 0</inkml:trace>
          <inkml:trace contextRef="#ctx0" brushRef="#br0" timeOffset="4584.1604">15538-1506 0,'23'46'0,"0"68"0,-46 47 15,0 44 1,0-67 0,46-47-1,0-45 1,-23-23-1,0-23 1,-46-69 0,0-91-1,23-46 1,23 206 0</inkml:trace>
        </inkml:traceGroup>
        <inkml:traceGroup>
          <inkml:annotationXML>
            <emma:emma xmlns:emma="http://www.w3.org/2003/04/emma" version="1.0">
              <emma:interpretation id="{B898D444-8233-4A01-B3F9-E50BF958A51C}" emma:medium="tactile" emma:mode="ink">
                <msink:context xmlns:msink="http://schemas.microsoft.com/ink/2010/main" type="inkWord" rotatedBoundingBox="31235,13876 31774,15321 31394,15463 30856,14017"/>
              </emma:interpretation>
              <emma:one-of disjunction-type="recognition" id="oneOf10">
                <emma:interpretation id="interp50" emma:lang="it-IT" emma:confidence="0">
                  <emma:literal>.</emma:literal>
                </emma:interpretation>
                <emma:interpretation id="interp51" emma:lang="it-IT" emma:confidence="0">
                  <emma:literal>l</emma:literal>
                </emma:interpretation>
                <emma:interpretation id="interp52" emma:lang="it-IT" emma:confidence="0">
                  <emma:literal>i</emma:literal>
                </emma:interpretation>
                <emma:interpretation id="interp53" emma:lang="it-IT" emma:confidence="0">
                  <emma:literal>L</emma:literal>
                </emma:interpretation>
                <emma:interpretation id="interp54" emma:lang="it-IT" emma:confidence="0">
                  <emma:literal>'</emma:literal>
                </emma:interpretation>
              </emma:one-of>
            </emma:emma>
          </inkml:annotationXML>
          <inkml:trace contextRef="#ctx0" brushRef="#br0" timeOffset="7632.129">21373-751 0,'114'23'0,"-45"-46"15,0 0-15,22-22 0,-45-24 16,-23-23-1,-46 47 1,-46-1 0,-45 23-1,22 69 32,24 45-47,68 1 16,68 45-1,70-22 1,45-24 0,23-22-1,0-69 1,-46-69 0,-23-91-1,-91-46 1,-46 206-1</inkml:trace>
        </inkml:traceGroup>
        <inkml:traceGroup>
          <inkml:annotationXML>
            <emma:emma xmlns:emma="http://www.w3.org/2003/04/emma" version="1.0">
              <emma:interpretation id="{450CF246-8CCE-4064-A6E7-396B09AF61FD}" emma:medium="tactile" emma:mode="ink">
                <msink:context xmlns:msink="http://schemas.microsoft.com/ink/2010/main" type="inkWord" rotatedBoundingBox="31624,14439 31639,14439 31639,14454 31624,14454"/>
              </emma:interpretation>
              <emma:one-of disjunction-type="recognition" id="oneOf11">
                <emma:interpretation id="interp55" emma:lang="it-IT" emma:confidence="0">
                  <emma:literal>.</emma:literal>
                </emma:interpretation>
                <emma:interpretation id="interp56" emma:lang="it-IT" emma:confidence="0">
                  <emma:literal>,</emma:literal>
                </emma:interpretation>
                <emma:interpretation id="interp57" emma:lang="it-IT" emma:confidence="0">
                  <emma:literal>:</emma:literal>
                </emma:interpretation>
                <emma:interpretation id="interp58" emma:lang="it-IT" emma:confidence="0">
                  <emma:literal>-</emma:literal>
                </emma:interpretation>
                <emma:interpretation id="interp59" emma:lang="it-IT" emma:confidence="0">
                  <emma:literal>/</emma:literal>
                </emma:interpretation>
              </emma:one-of>
            </emma:emma>
          </inkml:annotationXML>
          <inkml:trace contextRef="#ctx0" brushRef="#br0" timeOffset="8332.3511">22471-1758 0,'23'46'0,"0"69"0,23 68 16,-23 46-1,22-1 1,1-45 0,0-22-1,-23-93 1,-23-45-1,-69-46 1,-22-68 0,-47-1-1,1 24 1,23 45 0,22 46-1,69 45 16,23 1-15,69-1 0,68 24-1,46-46 1,0-69 0,0-46-1,-45-22 1,-47-24-1,-45 24 17,-23 22-32,-23 46 15,0 23 1,0 0 0,0 115-1,23 22 1,23 0-1,22-22 17,47-47-17,-47-136 1,-68 68 0</inkml:trace>
        </inkml:traceGroup>
      </inkml:traceGroup>
    </inkml:traceGroup>
  </inkml:traceGroup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09.1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F8FBF2B-82E6-4163-99D9-03DD5764F2AA}" emma:medium="tactile" emma:mode="ink">
          <msink:context xmlns:msink="http://schemas.microsoft.com/ink/2010/main" type="inkDrawing" rotatedBoundingBox="1945,2403 13227,2048 13398,7479 2115,7834" semanticType="enclosure" shapeName="Other">
            <msink:sourceLink direction="with" ref="{1F0BFBD4-2DFA-482D-ABE9-DC97F561BAA7}"/>
          </msink:context>
        </emma:interpretation>
      </emma:emma>
    </inkml:annotationXML>
    <inkml:trace contextRef="#ctx0" brushRef="#br0">0 0 0,'45'0'16,"47"22"-16,22-22 0,24 23 0,45-23 31,23 23-15,23-23-1,22 23 1,47-23 0,22 0-1,69 0 1,0 23-1,23-23 1,0 23 0,46-23-1,-1 23 17,47 0-32,-24 0 31,1-23-31,-46 22 15,-1-22 1,24 0 0,0 23-1,22-23 32,367 0-31,-481 0-1,0 23 1,0-23 0,0 23-1,-68-23 1,-69 23 0,-46-23-1,-92 0 1,-45 0-1,-23 0 1,-23 0 0,-115 23-1,-68-69 1,183 46 0</inkml:trace>
    <inkml:trace contextRef="#ctx0" brushRef="#br0" timeOffset="5198.4417">1487 160 0,'-69'-46'16,"69"23"-16,0 69 0,23 0 0,23 22 16,23 47-1,91 182-15,-23-68 0,1 23 32,22 45-17,23 1 1,23 22-1,23 23 1,22 23 0,1 1-1,-23-1 1,0 0 0,-23-23-1,0-45 1,-23-47-1,-23-45 1,-23-69 0,-68-45-1,-1-46 1,-45-23 0,0 0-1,-23-23 1,0 0 15,0-23-15,23-23-1,23-46 1,22 1 0,24-115-1,68-69 1,46-22-1,23-24 1,23 1 0,-1-23-1,1-23 1,23-23 0,-24 0-1,1 0 1,0 23-1,-1 45 1,-67 47 0,-47 91-1,-46 91 17,-68 23-17,-23 69 1,-91 46-1,-24 23 1,115-69 0</inkml:trace>
  </inkml:traceGroup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10.2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6760356-1E9E-457F-B82D-8F6BF27A4D9B}" emma:medium="tactile" emma:mode="ink">
          <msink:context xmlns:msink="http://schemas.microsoft.com/ink/2010/main" type="inkDrawing" rotatedBoundingBox="1895,7876 13456,8656 13431,9019 1871,8238" semanticType="underline" shapeName="Other">
            <msink:sourceLink direction="with" ref="{1F0BFBD4-2DFA-482D-ABE9-DC97F561BAA7}"/>
          </msink:context>
        </emma:interpretation>
      </emma:emma>
    </inkml:annotationXML>
    <inkml:trace contextRef="#ctx0" brushRef="#br0">0 12 0,'92'46'0,"68"-23"0,46-23 16,45 0 0,47-92-1,22 92 1,24 0-1,22 23 1,68 0 0,24-23-1,68 0 1,46 23 0,1-23-1,-1 23 1,45 22-1,-22-22 17,23 23-17,-23 0 1,23 0 0,-23 22-1,-23 1 1,-23 23-1,-68-1 1,-69 1 0,-92-1-1,-114-45 1,-46-23 0,-114-23-1,-92-46 1,-160-114-1,206 160 1</inkml:trace>
  </inkml:traceGroup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12.7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110A94-A701-4051-8B90-F9C0FE6352DD}" emma:medium="tactile" emma:mode="ink">
          <msink:context xmlns:msink="http://schemas.microsoft.com/ink/2010/main" type="inkDrawing" rotatedBoundingBox="9199,1322 11670,1328 11667,2519 9196,2514" semanticType="enclosure" shapeName="Other"/>
        </emma:interpretation>
      </emma:emma>
    </inkml:annotationXML>
    <inkml:trace contextRef="#ctx0" brushRef="#br0">572 71 0,'45'23'0,"1"114"16,69 69-16,-24 68 16,24-22-1,-1-115 1,-45-68 0,-1-46-1,24-46 1,45-46-1,69-91 1,23 0 15,-46 0-15,-46 23 0,23-1-1,-68 24 1,-92 45-1,-92 1 1,-159-1 0,-138 46-1,-46 46 1,0 46 0,69-24-1,69 47 1,91-92-1,206 0 1</inkml:trace>
  </inkml:traceGroup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27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20F6B4-8121-4696-B431-2956732373B3}" emma:medium="tactile" emma:mode="ink">
          <msink:context xmlns:msink="http://schemas.microsoft.com/ink/2010/main" type="inkDrawing" rotatedBoundingBox="19565,2707 28924,2732 28923,2884 19565,2860" semanticType="strikethrough" shapeName="Other">
            <msink:sourceLink direction="with" ref="{A02C4A3A-A492-4D83-817F-EC73330BA775}"/>
          </msink:context>
        </emma:interpretation>
      </emma:emma>
    </inkml:annotationXML>
    <inkml:trace contextRef="#ctx0" brushRef="#br0">0 149 0,'45'0'0,"70"-46"16,-24 24-16,69 22 0,23-23 16,46 23-1,46 0 1,0 0-1,45 0 1,23 0 0,46 0-1,23 0 17,-46 0-17,46 0 1,23-23-1,0 23 1,-1-23 0,1 23-1,0 0 1,-23 23 0,23-23-1,-1 23 1,1-23-1,-23 23 1,-46-23 0,-68 22-1,-24-22 1,-45 0 0,-46 0-1,-114 0 1,-46 23 15,-92 23-15,-91-46-1,160 0 1</inkml:trace>
  </inkml:traceGroup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3.3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8806083-58E5-4DF2-A9A2-A07E2BEBACB3}" emma:medium="tactile" emma:mode="ink">
          <msink:context xmlns:msink="http://schemas.microsoft.com/ink/2010/main" type="writingRegion" rotatedBoundingBox="21853,274 23912,274 23912,1350 21853,1350"/>
        </emma:interpretation>
      </emma:emma>
    </inkml:annotationXML>
    <inkml:traceGroup>
      <inkml:annotationXML>
        <emma:emma xmlns:emma="http://www.w3.org/2003/04/emma" version="1.0">
          <emma:interpretation id="{FDD88D66-3FCE-48CC-A007-19DF774F65AA}" emma:medium="tactile" emma:mode="ink">
            <msink:context xmlns:msink="http://schemas.microsoft.com/ink/2010/main" type="paragraph" rotatedBoundingBox="21853,274 23912,274 23912,1350 21853,13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295FDF-7203-426C-A938-721955083157}" emma:medium="tactile" emma:mode="ink">
              <msink:context xmlns:msink="http://schemas.microsoft.com/ink/2010/main" type="line" rotatedBoundingBox="21853,274 23912,274 23912,1350 21853,1350"/>
            </emma:interpretation>
          </emma:emma>
        </inkml:annotationXML>
        <inkml:traceGroup>
          <inkml:annotationXML>
            <emma:emma xmlns:emma="http://www.w3.org/2003/04/emma" version="1.0">
              <emma:interpretation id="{7C65DD99-B17C-4BAE-9C52-81C26E0D64DC}" emma:medium="tactile" emma:mode="ink">
                <msink:context xmlns:msink="http://schemas.microsoft.com/ink/2010/main" type="inkWord" rotatedBoundingBox="21853,274 23912,274 23912,1350 21853,1350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AN</emma:literal>
                </emma:interpretation>
                <emma:interpretation id="interp2" emma:lang="it-IT" emma:confidence="0">
                  <emma:literal>INT</emma:literal>
                </emma:interpretation>
                <emma:interpretation id="interp3" emma:lang="it-IT" emma:confidence="0">
                  <emma:literal>INI</emma:literal>
                </emma:interpretation>
                <emma:interpretation id="interp4" emma:lang="it-IT" emma:confidence="0">
                  <emma:literal>ci</emma:literal>
                </emma:interpretation>
              </emma:one-of>
            </emma:emma>
          </inkml:annotationXML>
          <inkml:trace contextRef="#ctx0" brushRef="#br0">-6041-2094 0,'0'114'16,"-23"92"-16,-23 0 0,23-69 16,23-91-1,-23-23 1,23-23 0,0-46 15,23-91-16,23-46 1,-23 23 0,0 45-1,-23 69 1,23 24 0,-23 44-1,91 47 1,1 68-1,-1 1 1,69-24 0,-22-22-1,-1-69 1,-23-23 0,-45-23-1,-46-46 1,0-23-1,-46-45 1,-46 0 15,1 45-15,22 1 0,0 45-1,46 0 1,23 46-1,-23 23 1,0 23 0,0-46-1</inkml:trace>
          <inkml:trace contextRef="#ctx0" brushRef="#br0" timeOffset="355.4824">-6842-1179 0,'68'0'0,"93"-23"0,-1 0 0,-23 0 15,-45-22 1,-92 45 0</inkml:trace>
          <inkml:trace contextRef="#ctx0" brushRef="#br0" timeOffset="595.726">-5561-2209 0,'23'-23'0,"0"23"15,137 0-15,115 0 0,22-23 0,-297 23 16</inkml:trace>
        </inkml:traceGroup>
      </inkml:traceGroup>
    </inkml:traceGroup>
  </inkml:traceGroup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42.1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D42961-6D61-4A89-B3ED-BD4BC2CFCC6B}" emma:medium="tactile" emma:mode="ink">
          <msink:context xmlns:msink="http://schemas.microsoft.com/ink/2010/main" type="inkDrawing" rotatedBoundingBox="23047,17983 23122,2812 26028,2826 25953,17997" semanticType="verticalRange" shapeName="Other">
            <msink:sourceLink direction="with" ref="{9A350EF4-40FF-465D-8C2E-125C4A01D0ED}"/>
            <msink:sourceLink direction="with" ref="{D015B729-5FAD-4948-AD2F-7B145FF214DF}"/>
          </msink:context>
        </emma:interpretation>
      </emma:emma>
    </inkml:annotationXML>
    <inkml:trace contextRef="#ctx0" brushRef="#br0">344 0 0,'23'0'0,"-23"69"0,23 0 0,-46 22 16,23 1 0,0 22-1,-23 24 1,23-1-1,0 46 1,23 0 0,-23 23-1,0 0 1,-23 0 0,23 23-1,0-23 1,0 22-1,0-22 1,0 0 0,0 23-1,0-23 1,0-23 0,-23 23-1,46 0 16,-46-23-15,23 0 0,0 0-1,0-23 1,0 1 0,0-1-1,0 0 1,23-23-1,-23 1 1,0-24 0,0 0-1,0 1 1,23-1 0,-23 1-1,0-24 1,0 1-1,0-1 1,0-22 0,0 22-1,0-45 17,0 0-17,0-23 1,0-23-1,0 0 1,0 0 0,0 0-1,0 0 1,0 0 0,0 0-1,0 0 1,0 0-1,0 0 1,0 0 0,0 0-1,0 0 17,0 0-17,0 0-15,0 0 31,0 0-15,0 0 0,0 0-1,0 0 1,0 0 0,0 0-1,45 0 1,1 0-1,23 0 1,45 0 0,-22 0 15,45 23-31,0 0 16,24-1 15,-1 1-31,23 0 15,0-23 1,23 23 0,-23 23-1,23-23 1,-46 0 15,0 0-15,-45-1-1,-24 1 1,-22-23 0,-46 23-1,-23-23 1,0 0 0,-23 23-1,-46-23 1,-22 23-1,-24-23 1,-45 23 0,-23-23-1,0 23 1,-23-23 0,-46 0-1,23 23 1,-45-1-1,22 1 17,0 0-17,24 0 1,22 23 0,91-23-1,46-23 1,69 23-1,0-23 1,23 0 0,46 0-1,45 0 1,70 23 0,-93-23 15,-22 0-16,-46 0 1,-23 0 0,0 0-1,0 0 1,-23 0 0,23 0 15,0 0-31,0 0 15,0 0 17,0 0-17,0 0 1,0 0 0,0 0-1,0 0 1,0 0 15,0 0-31,0 0 16,0 0-1,0 0 1,0 0 0,0 0-1,0 0 1,0 0-1,0 0 1,0 22 0,0-22-1,0 23 1,-23 0 0,0 0-1,23 23 16,0-23-15,-23 45 0,23-22-1,0 0 1,0 45 0,0-22-1,0 0 1,0 22-1,0 1 1,0-1 0,0 24-1,0-24 1,0 24 0,0-1-1,0-22 1,0 22-1,23 0 1,-23 1 0,0-24-1,0 24 1,0-1 15,23-22-15,-46 22-1,46 1 1,-23-24 0,0 24-1,0-24 1,0 1 0,0 22-1,0-22 1,0-1-1,0 1 1,0-1 0,23 1 15,-23-1-31,0 24 16,0-24 15,-23-45-31,23 45 31,23 24-31,-23-24 31,0 1-15,0 22 0,0 1-1,0-1 1,0 1-1,-23-1 1,46 0 0,-23 1-1,0-1 1,0 24 15,0-24-31,0 0 16,23 24-1,-23-24 1,-23 0 0,23 1-1,0 22 1,0-22 0,-23 22-1,23-23 16,-23 24-15,23-24 0,0 46-1,0-22 1,0-24 0,0 23-1,0-22 1,0 22-1,0-23 1,23-22 0,-23 22-1,-23-45 1,46 22 0,-46-22-1,23 0 1,0-1-1,0-22 1,0-23 0,0 0 15,0-23-15,0 23-1,0-23 1,0 0-1,0 0 1,0 0 0,0 0-1,-46-115 1,46 115 15</inkml:trace>
  </inkml:traceGroup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6.7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75496B-B524-43F1-ABB7-A26A196989B1}" emma:medium="tactile" emma:mode="ink">
          <msink:context xmlns:msink="http://schemas.microsoft.com/ink/2010/main" type="writingRegion" rotatedBoundingBox="25400,12471 28214,12471 28214,18192 25400,18192"/>
        </emma:interpretation>
      </emma:emma>
    </inkml:annotationXML>
    <inkml:traceGroup>
      <inkml:annotationXML>
        <emma:emma xmlns:emma="http://www.w3.org/2003/04/emma" version="1.0">
          <emma:interpretation id="{F39D0C0E-2071-4EF8-A9B3-BA759AAE3F47}" emma:medium="tactile" emma:mode="ink">
            <msink:context xmlns:msink="http://schemas.microsoft.com/ink/2010/main" type="paragraph" rotatedBoundingBox="25400,12471 28214,12471 28214,18192 25400,181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08195E-1B62-494F-BA58-687B96BBA7AA}" emma:medium="tactile" emma:mode="ink">
              <msink:context xmlns:msink="http://schemas.microsoft.com/ink/2010/main" type="line" rotatedBoundingBox="25400,12471 28214,12471 28214,18192 25400,18192"/>
            </emma:interpretation>
          </emma:emma>
        </inkml:annotationXML>
        <inkml:traceGroup>
          <inkml:annotationXML>
            <emma:emma xmlns:emma="http://www.w3.org/2003/04/emma" version="1.0">
              <emma:interpretation id="{A996E7A0-38F9-439A-ACFC-F2152D0C4F7F}" emma:medium="tactile" emma:mode="ink">
                <msink:context xmlns:msink="http://schemas.microsoft.com/ink/2010/main" type="inkWord" rotatedBoundingBox="26704,12471 28214,12471 28214,14142 26704,14142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ì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"</emma:literal>
                </emma:interpretation>
                <emma:interpretation id="interp4" emma:lang="it-IT" emma:confidence="0">
                  <emma:literal>r</emma:literal>
                </emma:interpretation>
              </emma:one-of>
            </emma:emma>
          </inkml:annotationXML>
          <inkml:trace contextRef="#ctx0" brushRef="#br0">1353-4211 0,'229'229'0,"-206"-69"15,-23 92 1,-46 68 0,-46 1-1,69-70 1,23-113 0,46-138-1,-46 0 1</inkml:trace>
          <inkml:trace contextRef="#ctx0" brushRef="#br0" timeOffset="193.3668">1124-3456 0,'892'160'16,"-525"-22"0,-116-93-1,-251-45-15</inkml:trace>
          <inkml:trace contextRef="#ctx0" brushRef="#br0" timeOffset="-190069.7984">48 0 0,'0'68'0,"0"24"0,-22 45 16,-1 69 0,23 0-1,23 0 1,-1-23 0,24-23-1,0-68 1,-23-24-1,0-45 1,45 0 0,24 0-1,22 0 1,-22-46 0,-46 0-1,-23-91 1,-69-24-1,-91-68 1,-47 0 0,184 206-1</inkml:trace>
          <inkml:trace contextRef="#ctx0" brushRef="#br0" timeOffset="-189886.1976">-180 411 0,'137'0'0,"0"23"0,-45-23 16,-24-45 0,-45-47-1,-23 92 1</inkml:trace>
        </inkml:traceGroup>
      </inkml:traceGroup>
    </inkml:traceGroup>
  </inkml:traceGroup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2:30.0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350EF4-40FF-465D-8C2E-125C4A01D0ED}" emma:medium="tactile" emma:mode="ink">
          <msink:context xmlns:msink="http://schemas.microsoft.com/ink/2010/main" type="writingRegion" rotatedBoundingBox="14832,7892 23541,7673 23589,9568 14880,9787">
            <msink:destinationLink direction="with" ref="{86D42961-6D61-4A89-B3ED-BD4BC2CFCC6B}"/>
          </msink:context>
        </emma:interpretation>
      </emma:emma>
    </inkml:annotationXML>
    <inkml:traceGroup>
      <inkml:annotationXML>
        <emma:emma xmlns:emma="http://www.w3.org/2003/04/emma" version="1.0">
          <emma:interpretation id="{0BBB0037-28FE-4AB2-AAC3-AB245BA235C1}" emma:medium="tactile" emma:mode="ink">
            <msink:context xmlns:msink="http://schemas.microsoft.com/ink/2010/main" type="paragraph" rotatedBoundingBox="14832,7892 23541,7673 23589,9568 14880,97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CB20A7-498E-4EC3-BE31-9ED650C5FD7E}" emma:medium="tactile" emma:mode="ink">
              <msink:context xmlns:msink="http://schemas.microsoft.com/ink/2010/main" type="line" rotatedBoundingBox="14832,7892 23541,7673 23589,9568 14880,9787"/>
            </emma:interpretation>
          </emma:emma>
        </inkml:annotationXML>
        <inkml:traceGroup>
          <inkml:annotationXML>
            <emma:emma xmlns:emma="http://www.w3.org/2003/04/emma" version="1.0">
              <emma:interpretation id="{9C65311A-A0E5-475D-BA4F-FD0AF436BF30}" emma:medium="tactile" emma:mode="ink">
                <msink:context xmlns:msink="http://schemas.microsoft.com/ink/2010/main" type="inkWord" rotatedBoundingBox="14855,8814 17379,8751 17403,9724 14880,9787">
                  <msink:destinationLink direction="with" ref="{6CF2004A-5329-45C2-90DB-74E23D2641D7}"/>
                  <msink:destinationLink direction="with" ref="{EA4BE50A-E1FA-4147-8A4F-EB4C02B7F84F}"/>
                </msink:context>
              </emma:interpretation>
              <emma:one-of disjunction-type="recognition" id="oneOf0">
                <emma:interpretation id="interp0" emma:lang="it-IT" emma:confidence="0">
                  <emma:literal>&gt;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-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-8535-549 0,'23'0'0,"22"0"16,1 0-16,0 0 0,0 0 0,-1 0 16,93 23-16,-70-23 15,24 23 1,-23-23 0,22 0-1,1 22 16,-1-22-15,24 23 0,-1 0-1,-22 0 1,22-23 0,-23 23-1,24 0 1,-1 0-1,1 0 1,-24 22 0,1-22-1,-1 0 1,1 0 0,-1 0-1,-22-23 1,-46 23-1,0-23 17,0 23-32,-23-23 15,0 0 1,0 0 15,0 0-15,0 0-1,0 0 1,0 0 0,0 0-1,0 0 1,0 0 0,0 0-1,0 0 1,0 0-1,-23 0 1,23 0 0,-46 0-1,23 0 1,-23 0 0,1 23-1,-1-23 1,-23 0-1,23 0 1,-22 22 15,-1-22-15,0 23 0,1-23-1,-1 0 1,1 23-1,-24-23 1,23 23 0,-45-23-1,22 23 1,1 0 0,-24-23-1,24 23 1,-23 0-1,22-23 1,-22 23 0,-1-23-1,1 22 17,22-22-32,1 23 31,-1-23-16,1 23 1,22-23 0,0 23-1,46-23 1,1 0 0,22 0-1,0 0 1,0 0-1,0 0 1,0 0 0,0 0-1,0 0 17,0 0-32,22 0 15,-22 0 16,46 23-31,0-23 32,-23 0-32,45 23 15,-22-23 1,0 0 15,23 0-15,-1 23-1,-22-23 1,23 0 0,-24 23 15,1-23-31,-23 0 16,-23 0-1,0 0 1,0 0-1,0 0 1,0 0 0,0 0 15,0 22-15,0-22-1,0 23 1,0 0-1,0 0 1,0 0 15,0 0-15,-23-23 0,23 0-16</inkml:trace>
        </inkml:traceGroup>
        <inkml:traceGroup>
          <inkml:annotationXML>
            <emma:emma xmlns:emma="http://www.w3.org/2003/04/emma" version="1.0">
              <emma:interpretation id="{95D5A22E-E2C8-420D-9655-1E983BEB2021}" emma:medium="tactile" emma:mode="ink">
                <msink:context xmlns:msink="http://schemas.microsoft.com/ink/2010/main" type="inkWord" rotatedBoundingBox="17902,7814 23541,7673 23588,9556 17950,9698">
                  <msink:destinationLink direction="with" ref="{4A2D6C74-B7E9-436B-A500-F3068E6E47B7}"/>
                  <msink:destinationLink direction="with" ref="{6CF2004A-5329-45C2-90DB-74E23D2641D7}"/>
                </msink:context>
              </emma:interpretation>
              <emma:one-of disjunction-type="recognition" id="oneOf1">
                <emma:interpretation id="interp5" emma:lang="it-IT" emma:confidence="0">
                  <emma:literal>toso.</emma:literal>
                </emma:interpretation>
                <emma:interpretation id="interp6" emma:lang="it-IT" emma:confidence="0">
                  <emma:literal>tosa.</emma:literal>
                </emma:interpretation>
                <emma:interpretation id="interp7" emma:lang="it-IT" emma:confidence="0">
                  <emma:literal>ton.</emma:literal>
                </emma:interpretation>
                <emma:interpretation id="interp8" emma:lang="it-IT" emma:confidence="0">
                  <emma:literal>i,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-101833.0117">-481-183 0,'-45'0'16,"-70"-23"-16,1 23 0,-69-23 0,-46 23 15,-23 46 1,-22-46 0,22 23-1,46-23 1,69 23 0,114-23 15,23 0-16,69-23 1,91 23 0,69-23-1,-1 23 1,-22 23 0,-23-92-1,-68 69 1,-47 0-1,-45 0 1,-46 23 0,-91-23-1,-69-23 1,-69 46 0,-22-69-1,-1 23 1,46 1-1,69 22 1,91 0 0,92 0 15,69 22-15,91-22-1,69 23 1,-69 0-1,-92 0 1,-91-23 0,-23-23-1,-114 23 1,-69 0 0,0-23-1,206 23 1</inkml:trace>
          <inkml:trace contextRef="#ctx0" brushRef="#br0" timeOffset="-112604.9098">0 0 0,'0'0'0</inkml:trace>
          <inkml:trace contextRef="#ctx0" brushRef="#br0" timeOffset="-101220.6836">-5194-1556 0,'0'69'0,"-23"45"0,0 23 16,0 46 0,0 23-1,23-23 1,0 0 0,46-45-1,45-24 1,24-45-1,45-23 1,23-46 0,0-23-1,-91-46 1,-92-45 0,-115-1 15,115 115-31</inkml:trace>
          <inkml:trace contextRef="#ctx0" brushRef="#br0" timeOffset="-100983.3698">-5652-984 0,'275'-69'16,"-24"46"-16,24 23 16,-46 23 15,-92 0-31,-114-23 31,-23 0-15</inkml:trace>
          <inkml:trace contextRef="#ctx0" brushRef="#br0" timeOffset="-99701.094">-4371-229 0,'-22'46'0,"44"45"15,1 24-15,23-24 16,23 1 0,22-23-1,24-47 1,-24-22 0,24-45-1,-70-24 1,1-22 15,-23-24-15,-69 46-1,0 1 1,-45 22 0,-46 69-1,-1 114 1,138-22-1,0-115 1</inkml:trace>
        </inkml:traceGroup>
      </inkml:traceGroup>
    </inkml:traceGroup>
  </inkml:traceGroup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58.2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FB4B0E-F3CB-4092-ACB4-77554CDD70D6}" emma:medium="tactile" emma:mode="ink">
          <msink:context xmlns:msink="http://schemas.microsoft.com/ink/2010/main" type="inkDrawing" rotatedBoundingBox="2697,2974 4469,1516 5038,2207 3266,3665" semanticType="enclosure" shapeName="Other">
            <msink:destinationLink direction="with" ref="{7A303005-F647-4380-87EC-EE69FA26C897}"/>
          </msink:context>
        </emma:interpretation>
      </emma:emma>
    </inkml:annotationXML>
    <inkml:trace contextRef="#ctx0" brushRef="#br0">114 504 0,'23'0'16,"46"-23"-16,-1 0 0,1 0 0,23 0 16,-1 0-1,1-22-15,22-1 16,23 0 0,1 0-1,-1 24 16,0-24-15,-22 23 0,-24 0-1,-22 0 1,-1 0 0,1 0-1,-23 23 1,-23 0-1,-23-23 1,23 23 0,-23 0-1,0 0 1,0 0 0,-23 23-1,23-23 1,0 0-1,0 0 1,0 0 0,0 0 15,0 23-15,0-23-1,0 0 1,0 0-1,0 0 1,0 0 0,0 0-1,0 0 1,0 0 0,0 0-1,0 0 1,0 0-1,0 0 1,0 0 0,0 0-1,0 0 1,0 0 0,0 0-1,-23 0 1,23 0 15,0 0-15,23 0-1,-23 0 1,0 0 0,0 0-1,0 0 1,0 0-1,0 0 1,0 0 0,0 0 15,0 0-31,0 0 16,0 0-1,0 0 1,0 0-1,0 0 1,0 0 15,0 0-31,0 0 32,0 0-17,0 0 1,0 0-1,0 0 1,0 0 0,0 0-1,0 0 1,0 0 0,0 0-1,0 0 1,0 0-1,0 0 1,-23 0 15,23 23-31,-23-23 16,23 23 0,-23 0 15,-23 0-31,1 0 15,22 22 17,-23 1-17,-23 0 1,23 0 0,-22-1-1,-1 24 1,-22-23-1,-1 23 1,23 22 0,-91 1-1,69-1 17,-24-22-17,1 22 1,-23 24-1,22-24 1,24-45 0,22 23-1,0-24 1,24-22 0,22 0-1,23 0 1,0-23-1,23 0 1,0 0 0,-1 0-1,1-23 17,23 23-32,0-23 31,45 0-16,-22 1 1,0-1 0,-1 0-1,1 0 1,-23 0 0,-46 23-1,0 0 1,0 0-1,0 0 1,-46 46 15,23-46-15,23 0-16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06.5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4A3776-7EA7-4AD6-A068-F490CF074C87}" emma:medium="tactile" emma:mode="ink">
          <msink:context xmlns:msink="http://schemas.microsoft.com/ink/2010/main" type="inkDrawing" rotatedBoundingBox="6914,3040 9519,9669 5785,11136 3180,4507" semanticType="verticalRange" shapeName="Other">
            <msink:sourceLink direction="with" ref="{AC2E2B95-376C-4673-81AE-808E29EB01AC}"/>
          </msink:context>
        </emma:interpretation>
      </emma:emma>
    </inkml:annotationXML>
    <inkml:trace contextRef="#ctx0" brushRef="#br0">0 335 0,'367'-46'0,"-1"46"16,68 0-1,24-46 1,23-22-1,-1 22 1,1 0 0,-69 23-1,-69 23 1,-114 23 15,-69 69-15,-69 45-1,-22 92 1,-46 45 0,0 70-1,0 90 1,0 70 0,-23 68-1,0 46 1,-23 0-1,23-1 1,0-67 0,23-93-1,-1-114 1,1-114 0,-23-114-1,-45-115 1,-70-183-1,-68-138 1,183 321 0</inkml:trace>
  </inkml:traceGroup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16.3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0BFBD4-2DFA-482D-ABE9-DC97F561BAA7}" emma:medium="tactile" emma:mode="ink">
          <msink:context xmlns:msink="http://schemas.microsoft.com/ink/2010/main" type="writingRegion" rotatedBoundingBox="4003,6494 6421,3196 9226,5252 6808,8551">
            <msink:destinationLink direction="with" ref="{FF8FBF2B-82E6-4163-99D9-03DD5764F2AA}"/>
            <msink:destinationLink direction="with" ref="{A6760356-1E9E-457F-B82D-8F6BF27A4D9B}"/>
            <msink:destinationLink direction="with" ref="{F2466858-B9F6-43B0-AF00-22AFBAFA6361}"/>
          </msink:context>
        </emma:interpretation>
      </emma:emma>
    </inkml:annotationXML>
    <inkml:traceGroup>
      <inkml:annotationXML>
        <emma:emma xmlns:emma="http://www.w3.org/2003/04/emma" version="1.0">
          <emma:interpretation id="{4CB106CD-7201-4138-9B9E-5FA09C28A8F1}" emma:medium="tactile" emma:mode="ink">
            <msink:context xmlns:msink="http://schemas.microsoft.com/ink/2010/main" type="paragraph" rotatedBoundingBox="4003,6494 6421,3196 9226,5252 6808,85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F2CB35-D64F-4185-B8AA-CA65940D8B90}" emma:medium="tactile" emma:mode="ink">
              <msink:context xmlns:msink="http://schemas.microsoft.com/ink/2010/main" type="line" rotatedBoundingBox="4003,6494 6421,3196 9226,5252 6808,8551"/>
            </emma:interpretation>
          </emma:emma>
        </inkml:annotationXML>
        <inkml:traceGroup>
          <inkml:annotationXML>
            <emma:emma xmlns:emma="http://www.w3.org/2003/04/emma" version="1.0">
              <emma:interpretation id="{A00CB402-A67A-4398-AD62-11C5545C94AB}" emma:medium="tactile" emma:mode="ink">
                <msink:context xmlns:msink="http://schemas.microsoft.com/ink/2010/main" type="inkWord" rotatedBoundingBox="4003,6494 6421,3196 9226,5252 6808,8551"/>
              </emma:interpretation>
              <emma:one-of disjunction-type="recognition" id="oneOf0">
                <emma:interpretation id="interp0" emma:lang="it-IT" emma:confidence="0">
                  <emma:literal>Poi</emma:literal>
                </emma:interpretation>
                <emma:interpretation id="interp1" emma:lang="it-IT" emma:confidence="0">
                  <emma:literal>poi</emma:literal>
                </emma:interpretation>
                <emma:interpretation id="interp2" emma:lang="it-IT" emma:confidence="0">
                  <emma:literal>Joi?</emma:literal>
                </emma:interpretation>
                <emma:interpretation id="interp3" emma:lang="it-IT" emma:confidence="0">
                  <emma:literal>Joi</emma:literal>
                </emma:interpretation>
                <emma:interpretation id="interp4" emma:lang="it-IT" emma:confidence="0">
                  <emma:literal>poi?</emma:literal>
                </emma:interpretation>
              </emma:one-of>
            </emma:emma>
          </inkml:annotationXML>
          <inkml:trace contextRef="#ctx0" brushRef="#br0">709 0 0,'23'69'15,"0"23"-15,23 68 0,0 0 31,-1-23-31,24-22 32,-23-1-17,0 1 1,-46-24 0,-23-45-1,0-23 1,0 0-1,-46-23 1,-22-23 0,-92 23-1,-138 46 1,1 45 0,320-91-1</inkml:trace>
          <inkml:trace contextRef="#ctx0" brushRef="#br0" timeOffset="-811.5545">3158 115 0,'46'-23'0,"22"0"0,47 23 16,68 0-16,23-46 15,68 1 1,-113-1 0,-70 46-1,-68 0 1,0 23 15,-46 68-15,-23 24-1,23 22 1,0 23 0,23-45-1,69-24 1,-46 23-1,-69-136 1,46 22 0</inkml:trace>
          <inkml:trace contextRef="#ctx0" brushRef="#br1" timeOffset="7144.8056">2815 2518 0,'0'-23'0,"0"-23"15,-69-46-15,-68 24 0,-46 22 16,-23 46 0,0 0-1,23 46 1,23 22 0,68 1-1,23 68 16,46 1-15,69 22 0,69 0-1,45-23 1,23-22 0,0-47-1,-23-45 1,0-46-1,-22-68 1,-47-24 0,-22-22-1,-69-23 1,-23-23 0,-92 23-1,-22 45 1,0 70-1,0 22 1,22 68 0,24 47 15,45 45-15,69 1-1,68-1 1,69-23-1,24-45 1,-47-69 0,-69-23-1,-68-23 1,-45-45 0,-70-1-1,-68 46 1,23 24-1,23 44 1,68 47 0,92 0-1,69 45 1,91-22 0,0-47-1,-115-45 1,-45 0 15,-46-68-15,-91-1-1,-46 23 1,-46 115 0,23 68-1,183-137 1</inkml:trace>
          <inkml:trace contextRef="#ctx0" brushRef="#br1" timeOffset="58213.1728">2860 1351 0,'0'0'0</inkml:trace>
          <inkml:trace contextRef="#ctx0" brushRef="#br1" timeOffset="60307.9798">2906 1419 0,'-23'-23'15,"0"0"-15,1 1 0,-1-47 0,23 46 16,-23 0-16,-23-45 0,23 22 15,0 0 1,0 0 0,0-22-1,-22 22 1,22-23 0,-23 0-1,23 24 16,-23-24-15,24 0 0,-1 24-1,-23-1 1,23 0 0,23 0-1,-23 23 1,23 1-1,0 22 1,-23-23 0,23 23-1,0 0 1,0-23 0,0 23 15,0 0-31,-23-23 31,23 23-31,0 0 16,0 0-1,0 0 1,0 0 15,0 0-15,0 0-1,23 0 1,-23 0 0,0 0-1,0 0 1,0 0 0,0 23-1,0-23 1,23 0-1,0 23 1,0 0 0,0-1-1,23 1 17,-1 0-32,1 23 15,0 0 1,0-23-1,22 22 1,1 1 15,-23 0-15,22-23 0,-22 23-1,23-1 1,-24-22-1,24 23 1,-23-23 0,0 23-1,22-1 1,-22-22 0,23 23-1,-24-23 1,1 23-1,0-23 1,0 22 0,0-22-1,-1 23 1,1-23 15,-23 0-15,23 0-1,-23 0 1,0-1 0,-1-22-1,-22 0 1,0 0 0,0 0-1,0-22 1,0 22-1,-22-23 1,-1 0 15,23-23-15,-23 0 0,0 1-1,23 22 1,-23-23-1,0 0 1,0 23 0,23-23-1,-23 1 1,0 22 0,23-23-1,-22 23 1,-1 0-1,0 0 1,23 0 0,0 23 15,-23-22-31,23 22 31,-23-23-31,0 23 31,-23-46-15,46 46 0</inkml:trace>
        </inkml:traceGroup>
      </inkml:traceGroup>
    </inkml:traceGroup>
  </inkml:traceGroup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1:55.35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EE9904D-EE6A-45B4-8C2A-C8B92D271BD6}" emma:medium="tactile" emma:mode="ink">
          <msink:context xmlns:msink="http://schemas.microsoft.com/ink/2010/main" type="inkDrawing" rotatedBoundingBox="26077,2811 26350,17713 22784,17779 22510,2877" shapeName="Other"/>
        </emma:interpretation>
      </emma:emma>
    </inkml:annotationXML>
    <inkml:trace contextRef="#ctx0" brushRef="#br0">664 23 0,'-46'23'16,"69"-46"-16,23 0 0,-23 23 0,-1 0 15,-67 23-15,-24 23 0,-23 0 0,1-1 16,22 1-16,1 0 0,45 0 0,23-1 15,23-22 1,-1 23 0,47-23-1,0-23 17,-23 23-17,22-23 1,-22 23-1,-23 0 1,23-23 0,-23 23-1,-23-1 1,0 1 0,-23 23-1,-46-23 1,0 23-1,24 0 1,-24-24 0,23 24-1,46 0 1,0 0 0,46-1-1,45 1 16,24 0-31,-24 0 32,1-23-17,-46 0 1,-23 22 0,-23-22-1,0 0 1,-69 23-1,0-23 1,-22 0 0,-1-1-1,24 1 1,22 23 0,46 0 15,46 0-31,22 22 15,47-22 1,-24 23 0,-45-24-1,-23-22 17,-23 0-17,-23 23 1,-46 0-1,1-23 1,-24 22 0,23 1-1,24 0 1,22-23 0,69 23-1,-1-1 1,47 24-1,-46-23 1,-1-23 0,-22 22-1,-23 1 1,-45-23 15,-1 23-31,0-23 16,-23 0 15,24-1-15,-1 1-1,46 23 1,0-23 0,23 0-1,22 46 1,24-24-1,-46-22 1,0 0 0,-46 0-1,23 0 1,-46 23 0,23-24 15,-22 24-31,-1-23 15,-23 23 1,-22 0 0,-1-1 15,46 1-15,1 0-1,22 0 1,46 0-1,45-1 1,1 1 0,22 0-1,1-23 1,22 22 0,1 1-1,22 23 1,-45-23-1,-1-23 17,24 22-1,-70 1-31,1-23 16,-46 0-1,0-23 1,-46 46-1,-45-24 1,-1 1 0,-45 0-1,0 23 1,-24-23 0,24 0-1,46 23 1,22-1 15,23-22-15,69 23-16,23 0 31,45-1-15,47 24-1,-24-23 1,1 0-1,-47-23 1,-22 22 0,-46-22-1,-46 0 1,-45-23 0,-24 23-1,1-23 1,22 23-1,1 0 1,45 0 0,46-1-1,46 24 1,22 23 0,70 0 15,-1-1-16,-68-22 1,-24-23 0,-22 0-1,-46 22 1,-45-22 0,-24 23-1,-22-46 1,-24 23-1,47 0 1,-1 0 0,47 0-1,22 0 17,23 68-32,46-114 15,45 92 1,46-1-1,-22-22 1,-24-23 0,1 0 15,-23 23-15,22-23-1,23 0 1,-22-1-1,0 1 1,-24 0 0,-45-23-1,0 0 1,-23 0 0,-23 23-1,-68 0 1,-24 0-1,-22 0 1,22 0 0,-22 0-1,0-1 1,22 1 0,24 23-1,-1-23 1,69 0 15,23 0-15,23 0-1,23-1 1,46 1 0,45 23-1,0-23 1,1 0-1,-24 23 1,0-23 0,-68-1-1,-23 1 1,-46-23 0,0 23-1,-68 0 1,-24-23-1,1 0 1,45 23 0,23-23-1,46 0 17,0 23-17,46-23 1,46 46-1,22-1 1,-68-22 0,0 0-1,-46-23 1,0 0 0,0 0-1,0 0 1,0 0-1,0 0 1,0 0 0,0 0-1,45-23 1,1 0 0,0 0-1,23 23 1,22-22-1,24-1 17,22 0-17,23 23 1,23 0 0,0 23-1,-46-23 1,-45 0-1,22 0 1,-68 0 0,-23 0-1,-46 23 1,0-1 0,-22 24 15,-47-23-16,0-23 1,47 23 0,22-23-1,46 0 1,45 23 0,93 0-1,22 0 1,-23-23-1,0 0 1,0 23 0,0-1-1,-22 1 1,-47 0 0,-22 0-1,-46-23 1,0 0-1,-46 0 1,-23 23 15,-68-46-15,-24 23 0,-45 0-1,23-23 1,-69 23-1,46 23 1,-69-23 0,24 23-1,22-23 1,-23 23 0,46 0-1,0-23 16,22 23-31,24-1 16,46-22 0,45 23-1,46-23 1,23 23 0,68 0-1,47 23 16,22 0-15,-23-1 0,0 1-1,-45-23 1,-23 0 0,-47 0-1,-22-23 1,-91 0-1,-46 0 1,-24-23 0,-22 23-1,-23 0 1,23 23 0,23 0-1,69 0 1,45-1-1,23 24 1,69 0 0,68 0-1,23-23 1,1 22 15,-24-22-15,1 23-1,-1 0 1,-45-23 0,-24 0-1,-22-1 1,-46-22 0,-22 23-1,-70 0 1,-22-23-1,-23 0 1,22 0 0,1 0-1,68 23 1,47 0 0,22 0-1,68 23 16,47 22-15,45-22-16,-23 0 31,-22 0-15,-24-1 0,-45-22-1,-23 0 1,-69-23-1,-46 23 1,1-23 0,-1 0-1,47 23 1,22 0 0,69 23-1,45 22 1,46-22-1,1 23 1,-70-24 15,-68-22-31,0 0 16,-68 0 0,-24 0-1,-68-23 16,23 0-15,22 0 0,24 0-1,45 0 1,23 0 0,46 23-1,0 23 1,68-1-1,24 1 1,-1 0 0,-22-23-1,-69 23 1,22-24 0,-68 1 15,-68 23-16,-1 0 1,-22-23 0,0 0-1,45-1 32,23 24-47,0 0 0,46 0 16,23 0-1,46 22 1,0 1 0,68-1-1,23 1 1,0 0 0,-22-1-1,-1-22 16,23 23-15,-23 22 0,-45-45-1,-46 0 1,-1 0 0,-22-23-1,-46-1 1,-22 24-1,-47-23 1,-22 0 0,-24-23-1,1 23 1,-23-23 0,0 23-1,-23 22 1,-23-45-1,23 46 1,45-23 0,47 23-1,22-23 17,69 23-17,0-24 1,69 47-1,45-23 1,23 22 0,24-22-1,-1 0 1,-46 0 0,-22-46-1,-1 23 1,-45 0-1,0-23 1,-46 22 0,-23-22-1,-69 0 1,-22 0 0,45 46 15,1-23-16,22-23-15,46 23 32,23 0-17,114 46 1,46 22 0,-45-45-1,-24 0 1,-23-24-1,-45 1 1,0 0 0,-23 0-1,-46-23 1,-91 0 0,-1 0-1,-45 0 1,23 23-1,-1 0 1,47 23 0,68-23 15,0 22-31,46 1 16,23 46-1,68-1 16,23 1-15,-45-47 0,0 24-1,-47 0 1,-22-46 0,-46-1-1,-45-22 1,-70 0-1,1 23 1,23 0 0,-1-23-1,24 23 1,22 23 0,46-23-1,23 23 1,69 45-1,-1 1 1,24-1 0,-23 1-1,-46-24 1,-46-22 15,-46 0-15,-45-23-1,-1 22 1,-22-22 0,22 0-1,24 0 1,45 0 0,23 23-1,69 22 1,46 1-1,22 0 1,-23-24 0,1-22-1,0 23 1,22 0 0,0 0 15,-22-1-31,22 1 31,-68 0-31,-46 0 31,-23-46-15,-45 23 0,-115-46-1,91 46 1,69 0-1,0 22 1,92 70 0,91 91-1,23 91 1,-23 92 15,-68-114-15,-92-138-1,0-137 1</inkml:trace>
  </inkml:traceGroup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2:11.61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A2D6C74-B7E9-436B-A500-F3068E6E47B7}" emma:medium="tactile" emma:mode="ink">
          <msink:context xmlns:msink="http://schemas.microsoft.com/ink/2010/main" type="inkDrawing" rotatedBoundingBox="21034,6708 26981,8084 26094,11916 20147,10540" semanticType="enclosure" shapeName="Other">
            <msink:sourceLink direction="with" ref="{95D5A22E-E2C8-420D-9655-1E983BEB2021}"/>
          </msink:context>
        </emma:interpretation>
      </emma:emma>
    </inkml:annotationXML>
    <inkml:trace contextRef="#ctx0" brushRef="#br0">4816 776 0,'-115'-138'0,"-45"47"16,-46-24 0,-68 24-1,-24-24 1,-68 1 0,0 23 15,-23 45-31,-23 46 15,23 46 17,-23 114-17,23-23 1,46 46 0,68 23-1,46 46 1,92 22-1,91 47 1,69 22 0,92 0-1,91 0 1,45-45 0,115-1-1,46-22 1,0-23-1,23-92 1,23-46 15,45-45-31,1-46 16,-1-92 0,0-22-1,-45-70 1,-138-45 15,-45-45-15,-115-47-1,-91-68 1,-161-69 0,-159-45-1,-230-24 1,-274 24-1,-252 137 1,1007 343 0</inkml:trace>
  </inkml:traceGroup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2:37.5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B4EB797-EEC6-45E9-9633-FC5274869537}" emma:medium="tactile" emma:mode="ink">
          <msink:context xmlns:msink="http://schemas.microsoft.com/ink/2010/main" type="inkDrawing" rotatedBoundingBox="14488,8867 14541,2827 16249,2842 16196,8882" shapeName="Other">
            <msink:destinationLink direction="with" ref="{8E95230A-275B-4A44-B26C-80F6E8B4D051}"/>
            <msink:destinationLink direction="with" ref="{E336B7D2-9E4F-4484-9B0D-53050B3A4874}"/>
          </msink:context>
        </emma:interpretation>
      </emma:emma>
    </inkml:annotationXML>
    <inkml:trace contextRef="#ctx0" brushRef="#br0">1167 5 0,'-45'-23'0,"-47"23"0,1 23 0,22 23 15,23 0 1,0 0 0,69-1-1,0 1 1,46-23 0,-1 23-1,70-23 1,22 22-1,-46 1 17,-22-23-17,-46 46 1,-46-46 0,-46 22-1,-23 24 16,-22-23-31,-24 22 16,24 1 0,22 0-1,46-1 1,46 1 0,23-23-1,45 22 1,47-22-1,-24 0 1,-22 0 0,-24-1 15,-45 1-15,-69 0-1,-22 0 1,-47 0-1,-22-1 1,0-22 0,22 23-1,24 0 1,45-23 0,23 22-1,46-22 1,46 23-1,45-23 1,-22 23 0,-24-23-1,-45-1 1,-46 24 0,-45 0-1,-47 0 1,1-1 15,22 1-15,24 0-1,22 0 1,23 0 0,46-1-1,0 1 1,23-23-1,22 23 1,1-1 0,22-22-1,24 23 1,-1 0 0,1-23-1,-47 0 1,1 0-1,0 22 1,-1-22 0,-22 0-1,0 23 1,-46-23 15,23 22-15,-69 1-1,-46 0 1,-22 0 0,-46-23-1,0 22 1,-1-22 0,1 23-1,23 0 1,45-23-1,24 23 1,45-24 0,23-22-1,46 23 1,22 0 0,24 0-1,68 0 1,0 0-1,23 0 1,-23 0 15,-22-1-15,-70 1 0,1-23-1,-46 23 1,0 0-1,-46 0 1,-46 0 0,-45 0-1,-23-23 1,-1 23 0,-45 0-1,0-23 1,0 22-1,23 1 1,23 23 0,-1-23-1,24 23 1,45-1 0,23-22 15,46 0-31,0 0 31,69 0-15,23 23-1,68-23 1,0 0 0,46 22-1,23-22 1,-23 23-1,0 0 1,-69-1 0,-23-22-1,-45 23 1,-46-46 0,0 23-1,-23 0 1,-46-23-1,-46 23 1,-22-23 0,-23 23-1,-23-23 1,22 23 0,1-1 15,23 1-16,68 0 1,69 0 0,45 0-1,70-23 17,22 23-32,-46 0 31,-22 22-31,-46-22 31,-92 46-15,-23-23-1,-68-23 1,22 22 0,1 1-1,68-23 1,69 0-1,23 0 1,45 23 0,24-24-1,-1 1 1,-68 0 0,-46 0-1,-23 23 1,-46 0-1,-22-23 1,-1-1 0,24 24-1,22-23 1,46 0 15,69 23-15,45-23-1,23 22 1,1-22 0,-70 23-1,-22-23 1,-23 0 0,-69 23-1,-45 22 1,-47-45-1,24 23 1,22-23 0,47 0-1,22 0 1,46-1 0,45 24-1,47-23 1,-1 0-1,-22 0 1,-69 0 15,-23-23-15,-92 23 0,-22-1-1,22-67 1,92 45-1</inkml:trace>
  </inkml:traceGroup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2:41.2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F2004A-5329-45C2-90DB-74E23D2641D7}" emma:medium="tactile" emma:mode="ink">
          <msink:context xmlns:msink="http://schemas.microsoft.com/ink/2010/main" type="inkDrawing" rotatedBoundingBox="15893,10146 16699,17700 15292,17850 14487,10295" semanticType="callout" shapeName="Other">
            <msink:sourceLink direction="with" ref="{9C65311A-A0E5-475D-BA4F-FD0AF436BF30}"/>
            <msink:sourceLink direction="with" ref="{95D5A22E-E2C8-420D-9655-1E983BEB2021}"/>
            <msink:sourceLink direction="with" ref="{9FB14717-448A-4537-B36E-C8C1383042AE}"/>
          </msink:context>
        </emma:interpretation>
      </emma:emma>
    </inkml:annotationXML>
    <inkml:trace contextRef="#ctx0" brushRef="#br0">595 0 0,'92'23'0,"-1"-1"0,24 1 0,-24-23 16,-45 0-1,-46 0 1,23 0 0,-69 0-1,-68 23 1,-24-23-1,-22 23 1,46-23 0,22 23-1,46-23 1,46 23 0,69 23-1,91-1 16,23 24-15,-22 0 0,-47-24-1,-45 1 1,-69 0 0,-69 23-1,-68-47 1,-24 1-1,1 0 1,46 23 0,68-23-1,23 0 1,69 23 0,68 22-1,69 24 1,1-1-1,-47 1 1,-46-1 0,-22 1 15,-92-1-15,-68-22-1,-24 0 1,1-24-1,22 24 1,46-23 0,69 0-1,23 22 1,91 1 0,1 0-1,22 22 1,-46-22-1,-68-23 1,-46-24 0,-69 24-1,-68-46 1,0 0 0,-23 0 15,-1 0-31,1 0 15,0 0 17,0 23-17,46 23 1,22 0 0,46-24-1,46 24 1,46-23-1,23 23 1,68 0 0,46 22-1,0-22 1,0 0 0,-23 0-1,1-1 1,-70 1-1,23 23 1,-45-46 0,-23 22-1,-23 1 1,-23 0 0,-23-23 15,-69 23-16,-22-24 1,-23 1 0,-24 23-1,24-23 1,23 23 0,45-23-1,46 22 1,46 1-1,23 0 1,91 46 0,0-24-1,24 24 1,22-24 0,-46 24-1,-45-23 1,-47-24-1,-68 1 1,-91-23 0,-23-46 15,-46 23-15,22 0-1,47 0 1,45 23-1,46 0 1,46 0 0,69 45-1,91 24 1,-23-1 0,-45-22-1,-70-23 1,-22-23-1,-69 22 1,-45-22 15,-92 0 1,0 23-32,114 0 15,46 0 1,46 45-1,92 23 1,22 24 0,-46-24-1,1-22 1,-69-1 15,-23-22-15,-69-23-1,-45-23 1,-24-1 0,-22 1-1,23 0 1,0 23 0,45 0-1,46 22 1,46 1-1,46 23 1,23-1 0,45-22-1,23-23 1,1-1 0,-1-22-1,-45-23 1,-1 0-1,1 23 17,-1-23-17,24 23 1,-1-23 0,-22 23-1,-47 0 1,24 22-1,-46-22 1,-46-23 0,-46 23-1,-22-23 1,-1 0 0,24 0-1,45 23 1,23 23-1,46 45 1,22 24 0,1-24-1,-46 24 1,0-47 15,-23 24-15,-23-1-1,46 1 1,-23 0 0,22-1-1,-22 23 1,-68-45 0,-1-69-1,23-183 1,46 183-1</inkml:trace>
  </inkml:traceGroup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34.42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C97454D-DDEE-4259-93C7-AE408DBA01E6}" emma:medium="tactile" emma:mode="ink">
          <msink:context xmlns:msink="http://schemas.microsoft.com/ink/2010/main" type="inkDrawing" rotatedBoundingBox="28782,9567 29195,2769 30462,2846 30049,9644" semanticType="verticalRange" shapeName="Other">
            <msink:destinationLink direction="to" ref="{D9C434DE-FD0D-45EE-8D99-F0714A290411}"/>
            <msink:destinationLink direction="with" ref="{131DC21A-3A43-4EDE-A8A9-73C704E38813}"/>
          </msink:context>
        </emma:interpretation>
      </emma:emma>
    </inkml:annotationXML>
    <inkml:trace contextRef="#ctx0" brushRef="#br0">938 0 0,'23'-23'0,"-1"23"0,-90 46 16,-69 0-16,-1 0 0,1 0 0,0 45 15,68-22 1,46-24 0,69-22-1,23 0 1,91 0-1,23-46 1,-46 46 0,-23 0-1,-22 0 17,-23 23-32,-46-1 15,-23 1 1,-23 0-1,-46 0 1,-23 0 15,-68 45-15,46-45 0,45 0-1,23-1 1,24 1-1,67-23 1,47 0 0,22 0-1,1-23 1,-1 23 0,-22-23 15,-69 23-31,-46 22 15,-69 47 1,-45-46 0,0 22-1,-24-22 17,47 0-17,68 0 1,23-24-1,69 1 1,23 0 0,68 0-1,0-23 1,-22 23 0,-70 0-1,1 0 1,-46 22-1,-46 1 1,-22 0 0,-47 0-1,-45 22 1,-23-22 0,23 23-1,46-23 16,45-1-15,69-22 0,23 23-1,68-23 1,47 0 0,-1-23-1,-23 23 1,1 0-1,-1-1 1,1 1 0,-24 23-1,-45-23 1,-23 0 0,-46 0-1,-46 22 1,-45-22-1,-23 23 1,-24 0 0,47 0-1,45-23 17,24 22-17,67-22 1,24 23-1,46-46 1,22 23 0,23 0-1,-22 0 1,-24-1 0,-45 1-1,0 0 1,-46 23-1,-46-23 1,-45 23 0,-24-1-1,1 1 1,-24 0 0,1 0-1,46 0 1,45-1-1,23 1 17,23-23-17,46 23 1,45-23 0,1-1-1,22 1 1,1 23-1,-24-23 1,-22 0 0,-23 0-1,-46 23 1,-23-24 0,-46 24-1,-22 0 1,-70 0-1,24 22 32,-46 1-47,114 0 16,24-1 0,45-22 15,22 0-31,70 0 31,22-1-31,24 1 16,-1-23 15,23 23-15,-45 0-1,22-24 1,-46 24-1,-45 0 1,-46 0 0,-23-23-1,-45 22 1,-47 1 0,-22 0-1,-23 0 1,22 22-1,24-22 1,23 0 0,22 0-1,23-1 1,23 1 0,23 0-1,23-23 16,23 23-15,23-24 0,22 24-1,23-46 1,1 23 0,-24 0-1,1 0 1,-23 0-1,-47-23 1,-22 23 0,-22 22-1,-47-22 1,-68 23 0,22 0-1,-22 0 1,45-24-1,47 1 17,45 0-32,45 0 31,24 0-15,45-23-1,-45 23 1,-23 0-1,-46-23 1,-23 23 0,-23 22-1,-22 1 1,-1 0 0,23-23-1,23 0 1,0 22-1,-22-22 1,-24 23 0,-23-23-1,-22 23 1,45 0 15,47-1-31,22-22 31,22 23-15,47-23 0,23 23-1,-1-24 1,-22 24 0,-23-23-1,-24-23 1,1 23-1,0 0 1,-23 0 0,0 0-1,-46 0 1,24-23 0,-24 22-1,23 1 1,23 0-1,46 23 1,22-23 0,47 0 15,-70-23-15,-45 0-1</inkml:trace>
  </inkml:traceGroup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24.4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C434DE-FD0D-45EE-8D99-F0714A290411}" emma:medium="tactile" emma:mode="ink">
          <msink:context xmlns:msink="http://schemas.microsoft.com/ink/2010/main" type="inkDrawing" rotatedBoundingBox="28672,9793 31019,9308 31169,10038 28823,10523" semanticType="callout" shapeName="Other">
            <msink:sourceLink direction="to" ref="{FC97454D-DDEE-4259-93C7-AE408DBA01E6}"/>
            <msink:sourceLink direction="to" ref="{57A041DC-0701-4085-A0E0-BBAD83180316}"/>
          </msink:context>
        </emma:interpretation>
      </emma:emma>
    </inkml:annotationXML>
    <inkml:trace contextRef="#ctx0" brushRef="#br0">641 7127 0,'45'0'15,"-22"23"-15,23-23 31,274 46-31,-205-23 0,-1-23 32,1 23-17,-1 0 1,0-69 0,47 92-1,-24-23 1,-23 0-1,46-1 17,-45 1-17,-69-23 1,-1 23 0,-22-23 15,-23 0-16,0 0-15,0 0 16,0 0 0,0 0-1,0 0 1,-23 0 15,1 0-31,-24 23 16,-23-23 15,0 23-15,-45 0-1,0 0 1,-24 0 0,1-1-1,-23-22 1,0 23-1,22 0 1,1 0 0,23-23-1,-24 46 1,24-23 0,-23 0-1,22 0 1,24-1-1,-1 1 1,1 0 0,22 0 15,23-23-15,46 0-1,-23 23 1,46-23-1,-23 0 1,23 0 0,46 0-1,-1 0 1,1 0 0,23 23-1,-1-23 1,1 0-1,-24 23 1,-22-23 0,0 0-1,-46 0 1,0 0 0,0 0-1,0 0 1,0 0-1,0 0 17,0 0-17,0 0 1,0 0 0,0 0-1,0 0 1,0 0-1,0 0 1,0 0 0,0 0-1,-23 0 1,0-46 0,23 46-1</inkml:trace>
  </inkml:traceGroup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38.15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7A041DC-0701-4085-A0E0-BBAD83180316}" emma:medium="tactile" emma:mode="ink">
          <msink:context xmlns:msink="http://schemas.microsoft.com/ink/2010/main" type="inkDrawing" rotatedBoundingBox="30160,10588 30221,17846 28853,17858 28792,10600" shapeName="Other">
            <msink:destinationLink direction="to" ref="{D9C434DE-FD0D-45EE-8D99-F0714A290411}"/>
          </msink:context>
        </emma:interpretation>
      </emma:emma>
    </inkml:annotationXML>
    <inkml:trace contextRef="#ctx0" brushRef="#br0">526 114 0,'46'-23'0,"0"23"0,-23-23 16,-183 23-16,68 0 15,23 0-15,47 0 0,-1 0 0,23 0 0,23 0 16,22-23 0,47 23-1,-1-22 1,-22-1-1,-23 23 1,-23 0 0,-23 0-1,0 23 1,-46 22 0,-46 24-1,-22 0 1,22-24-1,24 1 17,45 0-17,46 0 1,68-1 0,24 1-1,68-23 1,0 23-1,-23 0 1,-46-23 0,-68 22-1,-69-22 1,-45 23 0,-92 23-1,-46-47 1,23 24-1,68 0 1,24-23 0,68 0-1,23 0 1,91 22 0,24-22-1,68-23 16,-23 46-15,-46-46 0,-68 23-1,-46 0 1,-23 0 0,-68 0-1,-70 22 1,24-22-1,0 23 1,68-23 0,46 23-1,69-23 1,69 22 0,68-22-1,-23 0 1,-46 23-1,-91-46 1,-23 0 0,-23 23 15,-91 45-15,-24-22-1,24 0 1,23 0-1,68-23 1,23 22 0,91 1-1,24-23 1,45 23 0,-23-23-1,-68-1 1,-46-22-1,-23 0 1,-23 46 0,-92 0-1,-22 0 1,0-23 0,-1 22-1,93-22 1,22 0-1,23 0 1,91 23 15,47 0-15,22-1 0,-23-22-1,-91 0 1,-46-23-1,-23 23 1,-46 46 0,-45-1-1,-1-22 1,1 0 15,45 0-31,69-24 16,23 47-1,46-23 1,68 0 0,1-1-1,-24-22 1,-68 0 15,-46 0-31,-23 0 31,-46 46-15,-68-24 0,22-22-1,24 0 1,-1 23 0,92-23-1,69 23 1,45 22-1,1-45 32,22 23-47,-91-23 32,-23 0-32,-23 0 15,-92 45 1,-45-22-1,0 0 1,-1 22 0,24-22-1,45 0 1,46 23 0,46-24-1,23 1 1,46 23-1,-1-24 1,-22 24 0,-23-23-1,-24-23 1,-67 23 0,-47-1-1,-45 1 16,22 0-15,-22 22 0,23-22-1,68 0 1,23 0 0,46 0-1,46 22 1,22 1-1,1-1 1,22-22 0,23 23-1,1-23 1,22-1 0,0 1-1,-68-23 1,-1 0-1,1 0 1,-24 23 15,-22-1-15,-46-22-16,-23 0 31,-68 23-15,-24-46-1,-45 0 1,-23 0 0,-23 0-1,46 0 1,0 0 0,22 23-1,70 0 1,45-23-1,23 23 1,46-1 0,45 24-1,24 0 1,45 0 0,-23-23-1,-23 0 1,-22 22-1,-46-22 1,-46-23 15,-69 23-15,-68 0 0,-46 0-1,23 23 1,22-24-1,70 24 1,68 0 0,45 23-1,93-1 1,45 1 0,68 0-1,-67-24 1,-93 1-1,-45 0 1,-46-23 0,-69 23-1,1 22 1,22-22 0,23 0-1,46 45 16,45 47-15,93 182 0,-139-251-1,-22-69 1</inkml:trace>
  </inkml:traceGroup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2.4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62DADD-26DD-4A1E-816A-7102C95E5E4D}" emma:medium="tactile" emma:mode="ink">
          <msink:context xmlns:msink="http://schemas.microsoft.com/ink/2010/main" type="inkDrawing" rotatedBoundingBox="14713,1360 31104,1042 31127,2198 14735,2517" semanticType="scratchOut" shapeName="Other"/>
        </emma:interpretation>
      </emma:emma>
    </inkml:annotationXML>
    <inkml:trace contextRef="#ctx0" brushRef="#br0">0 1304 0,'23'-46'0,"46"0"16,91-45-16,46-46 0,46-1 15,22 1 1,1 0 15,-1-1-15,24 47-1,45-23 1,23 22 0,0 46-1,-45 46 1,-24 46 0,-45 23-1,0 68 1,68-23-1,-45 1 1,22-1 0,23-45-1,1-23 1,-24-24 0,24-22-1,22-68 1,-46-24-1,-22 1 1,-46-47 0,-23 1 15,-69 23-15,-23 22-1,-45 24 1,-46 45-1,0 23 1,0 23 0,22 45-1,1 47 1,23-1 0,45 0-1,24-22 1,22 22-1,23-45 1,69 0 31,-1-46-47,1-23 0,68-23 16,-22-46-1,22 23 16,23-45-15,1 22 0,22 0-1,23 24 1,23-1 0,22 0-1,47 0 1,-46 1-1,68-1 1,-68 46 0,-23 23-1,0 45 1,-69 24 0,-46-23 15,-91 22-31,-91-22 15,-24-23 17,-91-1-32,-68-45 15,68 0 17</inkml:trace>
  </inkml:traceGroup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2:01.42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B2B82A0-1CFF-4FD0-BE23-B7D8BFB00170}" emma:medium="tactile" emma:mode="ink">
          <msink:context xmlns:msink="http://schemas.microsoft.com/ink/2010/main" type="writingRegion" rotatedBoundingBox="25423,5225 30332,6429 29897,8202 24989,6998"/>
        </emma:interpretation>
      </emma:emma>
    </inkml:annotationXML>
    <inkml:traceGroup>
      <inkml:annotationXML>
        <emma:emma xmlns:emma="http://www.w3.org/2003/04/emma" version="1.0">
          <emma:interpretation id="{7263FBD6-67E4-4DC4-A623-29D76899382D}" emma:medium="tactile" emma:mode="ink">
            <msink:context xmlns:msink="http://schemas.microsoft.com/ink/2010/main" type="paragraph" rotatedBoundingBox="25423,5225 30332,6429 29897,8202 24989,69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7B8C10-93E9-4A4F-A5D6-B9112F79F357}" emma:medium="tactile" emma:mode="ink">
              <msink:context xmlns:msink="http://schemas.microsoft.com/ink/2010/main" type="line" rotatedBoundingBox="25423,5225 30332,6429 29897,8202 24989,6998"/>
            </emma:interpretation>
          </emma:emma>
        </inkml:annotationXML>
        <inkml:traceGroup>
          <inkml:annotationXML>
            <emma:emma xmlns:emma="http://www.w3.org/2003/04/emma" version="1.0">
              <emma:interpretation id="{D29D8563-A70B-4929-9288-2C75058817B4}" emma:medium="tactile" emma:mode="ink">
                <msink:context xmlns:msink="http://schemas.microsoft.com/ink/2010/main" type="inkWord" rotatedBoundingBox="25423,5225 30332,6429 29897,8202 24989,6998">
                  <msink:destinationLink direction="with" ref="{8EEF2E6C-4632-45E9-8E3C-A6A971046D42}"/>
                </msink:context>
              </emma:interpretation>
              <emma:one-of disjunction-type="recognition" id="oneOf0">
                <emma:interpretation id="interp0" emma:lang="it-IT" emma:confidence="0">
                  <emma:literal>Rumo</emma:literal>
                </emma:interpretation>
                <emma:interpretation id="interp1" emma:lang="it-IT" emma:confidence="0">
                  <emma:literal>Rinco</emma:literal>
                </emma:interpretation>
                <emma:interpretation id="interp2" emma:lang="it-IT" emma:confidence="0">
                  <emma:literal>Runo</emma:literal>
                </emma:interpretation>
                <emma:interpretation id="interp3" emma:lang="it-IT" emma:confidence="0">
                  <emma:literal>Remo</emma:literal>
                </emma:interpretation>
                <emma:interpretation id="interp4" emma:lang="it-IT" emma:confidence="0">
                  <emma:literal>Ronzo</emma:literal>
                </emma:interpretation>
              </emma:one-of>
            </emma:emma>
          </inkml:annotationXML>
          <inkml:trace contextRef="#ctx0" brushRef="#br0">-3044 3237 0,'0'23'0,"23"46"0,-23 45 16,0 69-16,0 23 15,-46 46 1,-22 23 0,-1-92-1,46-138 1,23-45-1,23 0 1,-46 0 0,23-160-1,-23-160 1,-45 22 0,-1 70 15,69-1-31,0 46 15,46 23 17,23 45-17,22 46 1,46 47 0,69 22-1,0 91 1,-46 1-1,-68 22 1,-92-45 0,-46-1-1,-68 47 1,-92 22 0,0 0-1,46 24 16,68-24-31,115-23 16,46 1 0,68-1-1,23 1 1,23-1 15,0-23-15,-45-45-1,-47-46 1,-22-46 0,-23-45-1,22-92 1,-68-23 0,23 92-1,0 68 1,-23 46-1,0 0 1,23 114 0,-23 69-1,46 92 1,22-138 0,1-45-1,22-47 32,1-45-47,0-45 31,-1-47-31,-22-22 16,-46-1 0,-23 1-1,0 45 1,-46-22-1,0 45 1,0-23 0,-22 46-1,45 46 1,23-23 0</inkml:trace>
          <inkml:trace contextRef="#ctx0" brushRef="#br0" timeOffset="1252.0012">-984 4015 0,'68'92'0,"-22"45"16,-23 69-16,-23-23 16,23-91-1,-23-69 1,0 0 15,0-23-15,0-23-1,0-92 1,0-45 0,23 0-1,0 68 1,0 47 0,-23 45-1,0 0 1,23 22 15,45 93-31,1 22 16,45-68-1,-22-69 1,-1-23 0,1-23-1,-46-45 1,-1-1-1,-22-22 17,-23 68-17,0 46 1,0 0 0,0 46-1,0 91 1,23 46-1,0 0 1,46-68 0,-1-24-1,24-45 1,22-46 0,24-69-1,-24-91 1,-45 46 15,-24 22-15,-22 69-1,-46 23 1,23 0 0,0 46-1,0 45 1,46 47 15,23-24-31,45-22 16,24-24-1,-1-68 1,-23-68 15,-22-1-15,-24-91-1,-90 0 1,-47 22 0,-46 24-1,-45 45 1,-23 69 0,23 69-1,46 68 1,68 1 15,69-1-31,68 0 16,69-68-1,24-115 1,-184 46 0</inkml:trace>
        </inkml:traceGroup>
      </inkml:traceGroup>
    </inkml:traceGroup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07.5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2E2B95-376C-4673-81AE-808E29EB01AC}" emma:medium="tactile" emma:mode="ink">
          <msink:context xmlns:msink="http://schemas.microsoft.com/ink/2010/main" type="writingRegion" rotatedBoundingBox="3663,6308 6465,6113 6616,8278 3814,8473">
            <msink:destinationLink direction="with" ref="{2F4A3776-7EA7-4AD6-A068-F490CF074C87}"/>
            <msink:destinationLink direction="with" ref="{539B251F-F19D-4A1F-B885-964B9AE5619C}"/>
          </msink:context>
        </emma:interpretation>
      </emma:emma>
    </inkml:annotationXML>
    <inkml:traceGroup>
      <inkml:annotationXML>
        <emma:emma xmlns:emma="http://www.w3.org/2003/04/emma" version="1.0">
          <emma:interpretation id="{D32EFE8C-C579-4C69-9ACB-34C1025D28A6}" emma:medium="tactile" emma:mode="ink">
            <msink:context xmlns:msink="http://schemas.microsoft.com/ink/2010/main" type="paragraph" rotatedBoundingBox="3663,6308 6465,6113 6616,8278 3814,84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38F1EF5-44D7-4F4C-9BFF-6F909A5B1458}" emma:medium="tactile" emma:mode="ink">
              <msink:context xmlns:msink="http://schemas.microsoft.com/ink/2010/main" type="line" rotatedBoundingBox="3663,6308 6465,6113 6616,8278 3814,8473"/>
            </emma:interpretation>
          </emma:emma>
        </inkml:annotationXML>
        <inkml:traceGroup>
          <inkml:annotationXML>
            <emma:emma xmlns:emma="http://www.w3.org/2003/04/emma" version="1.0">
              <emma:interpretation id="{150386E4-9E4B-4B38-852F-210B1650A3CC}" emma:medium="tactile" emma:mode="ink">
                <msink:context xmlns:msink="http://schemas.microsoft.com/ink/2010/main" type="inkWord" rotatedBoundingBox="3663,6308 6465,6113 6616,8278 3814,8473"/>
              </emma:interpretation>
              <emma:one-of disjunction-type="recognition" id="oneOf0">
                <emma:interpretation id="interp0" emma:lang="it-IT" emma:confidence="0">
                  <emma:literal>HG</emma:literal>
                </emma:interpretation>
                <emma:interpretation id="interp1" emma:lang="it-IT" emma:confidence="0">
                  <emma:literal>tra</emma:literal>
                </emma:interpretation>
                <emma:interpretation id="interp2" emma:lang="it-IT" emma:confidence="0">
                  <emma:literal>WG</emma:literal>
                </emma:interpretation>
                <emma:interpretation id="interp3" emma:lang="it-IT" emma:confidence="0">
                  <emma:literal>tre</emma:literal>
                </emma:interpretation>
                <emma:interpretation id="interp4" emma:lang="it-IT" emma:confidence="0">
                  <emma:literal>tri</emma:literal>
                </emma:interpretation>
              </emma:one-of>
            </emma:emma>
          </inkml:annotationXML>
          <inkml:trace contextRef="#ctx0" brushRef="#br0">138 0 0,'0'68'16,"0"138"-16,0 138 0,-23-1 31,23 0-31,0-46 16,0-22 15,23-92-16,0-91 1,-23-69 0,0-138-1,-23-137 1,0 24 0,-46 45-1,23 68 1,46 115-1,0-23 1,46 0 15,183 23-15,46-23 0,-138-22-1,-23-24 1,-22-68-1,-23-69 1,-24 0 0,-22 0-1,-23 69 1,0 68 0,0 46-1,0 23 1,0 69 15,-23 160-15,23 45-1,23 24 1,0-24 0,0 1-1,-23-46 1,0-69-1,0-69 1,0-68 0,0-23-1,0-137 1,46-115 0,45 1-1,24-70 1,-115 321-1</inkml:trace>
          <inkml:trace contextRef="#ctx0" brushRef="#br0" timeOffset="643.5794">1946 251 0,'91'-114'0,"-22"91"0,-69 0 15,-23 46 1,-92 92 0,-45 22-1,23 69 1,22 23 0,47-1-1,68 47 1,68-23 15,161-1-15,-23-159-1,-23-69 1,-22-69 0,-70-45-1,-91-70 1,-91 1-1,-47 46 1,1-1 0,23 70-1,91 22 1,23 23 0,91 45-1,138 1 1,0-23-1,-23 0 1,-115-23 15,-45-23-31,-46 23 16,-23 0 0,-23-46 15,-45 46-16,68 0 1,23 0 0</inkml:trace>
        </inkml:traceGroup>
      </inkml:traceGroup>
    </inkml:traceGroup>
  </inkml:traceGroup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29.1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2C4A3A-A492-4D83-817F-EC73330BA775}" emma:medium="tactile" emma:mode="ink">
          <msink:context xmlns:msink="http://schemas.microsoft.com/ink/2010/main" type="writingRegion" rotatedBoundingBox="23585,2201 32989,2099 33004,3466 23599,3569">
            <msink:destinationLink direction="with" ref="{9E20F6B4-8121-4696-B431-2956732373B3}"/>
          </msink:context>
        </emma:interpretation>
      </emma:emma>
    </inkml:annotationXML>
    <inkml:traceGroup>
      <inkml:annotationXML>
        <emma:emma xmlns:emma="http://www.w3.org/2003/04/emma" version="1.0">
          <emma:interpretation id="{3069E8DA-88FE-4E75-AFF7-4657589C0416}" emma:medium="tactile" emma:mode="ink">
            <msink:context xmlns:msink="http://schemas.microsoft.com/ink/2010/main" type="paragraph" rotatedBoundingBox="23585,2201 32989,2099 33004,3466 23599,35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08DCF7-1C73-40D0-BAC3-ADA9F9887378}" emma:medium="tactile" emma:mode="ink">
              <msink:context xmlns:msink="http://schemas.microsoft.com/ink/2010/main" type="line" rotatedBoundingBox="23585,2201 32989,2099 33004,3466 23599,3569"/>
            </emma:interpretation>
          </emma:emma>
        </inkml:annotationXML>
        <inkml:traceGroup>
          <inkml:annotationXML>
            <emma:emma xmlns:emma="http://www.w3.org/2003/04/emma" version="1.0">
              <emma:interpretation id="{CF1FBB0D-3F5A-4B5E-A301-07DF2A509D85}" emma:medium="tactile" emma:mode="ink">
                <msink:context xmlns:msink="http://schemas.microsoft.com/ink/2010/main" type="inkWord" rotatedBoundingBox="23591,2814 23652,2813 23653,2851 23592,2852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"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-5103 308 0,'0'0'0</inkml:trace>
          <inkml:trace contextRef="#ctx0" brushRef="#br0" timeOffset="1427.7892">-5057 285 0,'0'0'0</inkml:trace>
        </inkml:traceGroup>
        <inkml:traceGroup>
          <inkml:annotationXML>
            <emma:emma xmlns:emma="http://www.w3.org/2003/04/emma" version="1.0">
              <emma:interpretation id="{45044BFC-C42C-4D51-BA05-A9AC9A3B3E5D}" emma:medium="tactile" emma:mode="ink">
                <msink:context xmlns:msink="http://schemas.microsoft.com/ink/2010/main" type="inkWord" rotatedBoundingBox="28690,2146 32989,2099 33004,3466 28705,3513"/>
              </emma:interpretation>
              <emma:one-of disjunction-type="recognition" id="oneOf1">
                <emma:interpretation id="interp5" emma:lang="it-IT" emma:confidence="0">
                  <emma:literal>2 A)</emma:literal>
                </emma:interpretation>
                <emma:interpretation id="interp6" emma:lang="it-IT" emma:confidence="0">
                  <emma:literal>"ALA)</emma:literal>
                </emma:interpretation>
                <emma:interpretation id="interp7" emma:lang="it-IT" emma:confidence="0">
                  <emma:literal>"ALEA)</emma:literal>
                </emma:interpretation>
                <emma:interpretation id="interp8" emma:lang="it-IT" emma:confidence="0">
                  <emma:literal>IAEA)</emma:literal>
                </emma:interpretation>
                <emma:interpretation id="interp9" emma:lang="it-IT" emma:confidence="0">
                  <emma:literal>"AH)</emma:literal>
                </emma:interpretation>
              </emma:one-of>
            </emma:emma>
          </inkml:annotationXML>
          <inkml:trace contextRef="#ctx0" brushRef="#br0" timeOffset="1891.6741">0 57 0,'23'-46'16,"22"23"-16,70 69 0,68 45 16,23-45-16,-69 0 15,-68-23 1,-69 0 0,-23 22-1,-137 47 1,0 22-1,-23 1 1,91 22 0,69-45-1,46-24 1,0-45 0,91-92-1,-114 69 1</inkml:trace>
          <inkml:trace contextRef="#ctx0" brushRef="#br0" timeOffset="2575.2942">1785-309 0,'-46'114'16,"-69"69"-16,-22 23 0,91-46 15,24-68 16,22-69-15,0-23 0,22-23-1,70-138 1,-1-44 0,-22 21-1,23 93 1,-47-1-1,-22 70 1,-23 22 0,69 45-1,22 93 17,47 68-17,-1-1-15,0-44 16,-45-70-1,-69-45 1,-46-46 0,-91-23-1,-92-46 17,-46 1-17,23 45 1,92 23-1,22 46 1,184-46 0,-69 0-1</inkml:trace>
          <inkml:trace contextRef="#ctx0" brushRef="#br0" timeOffset="3527.4792">3135-401 0,'-69'46'0,"-45"68"15,-1 23-15,1 24 16,22-1 15,47 0-15,67-23-16,47 1 15,91-24 17,23 0-17,-22-45 1,-47-69 0,-91-46-1,0-91 1,-23 137-1</inkml:trace>
          <inkml:trace contextRef="#ctx0" brushRef="#br0" timeOffset="3883.9382">3432-149 0,'-23'23'16,"0"68"-16,-22 46 0,45 24 16,23-47-1,45-45 1,1-24-1,0-22 1,-1 0 0,1-23-1,-46 0 17,0-68-17,-23 68 1</inkml:trace>
          <inkml:trace contextRef="#ctx0" brushRef="#br0" timeOffset="4103.6732">3249 148 0,'160'0'0,"23"23"0,-22 0 16,-70-69 0,-68-68-1,-23 114 1</inkml:trace>
          <inkml:trace contextRef="#ctx0" brushRef="#br0" timeOffset="4321.455">3775-424 0,'184'115'16,"-1"68"-16,-69 23 0,-68-1 15,-92-21 1,-91-24-1,-1-92 17,138-68-17</inkml:trace>
        </inkml:traceGroup>
      </inkml:traceGroup>
    </inkml:traceGroup>
  </inkml:traceGroup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2:03.40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4D40B35-0173-4419-885C-FCFEEBD7B63C}" emma:medium="tactile" emma:mode="ink">
          <msink:context xmlns:msink="http://schemas.microsoft.com/ink/2010/main" type="writingRegion" rotatedBoundingBox="30450,6363 32550,6554 32421,7967 30321,7776"/>
        </emma:interpretation>
      </emma:emma>
    </inkml:annotationXML>
    <inkml:traceGroup>
      <inkml:annotationXML>
        <emma:emma xmlns:emma="http://www.w3.org/2003/04/emma" version="1.0">
          <emma:interpretation id="{CCD24E54-3ABD-4257-958D-5ED8837EECD4}" emma:medium="tactile" emma:mode="ink">
            <msink:context xmlns:msink="http://schemas.microsoft.com/ink/2010/main" type="paragraph" rotatedBoundingBox="30450,6363 32550,6554 32421,7967 30321,77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6FA71A8-6C5F-44E6-BBF8-7C64BF398CEB}" emma:medium="tactile" emma:mode="ink">
              <msink:context xmlns:msink="http://schemas.microsoft.com/ink/2010/main" type="line" rotatedBoundingBox="30450,6363 32550,6554 32421,7967 30321,7776"/>
            </emma:interpretation>
          </emma:emma>
        </inkml:annotationXML>
        <inkml:traceGroup>
          <inkml:annotationXML>
            <emma:emma xmlns:emma="http://www.w3.org/2003/04/emma" version="1.0">
              <emma:interpretation id="{CA5CAE83-293E-46C5-98BC-F5F99AFDE461}" emma:medium="tactile" emma:mode="ink">
                <msink:context xmlns:msink="http://schemas.microsoft.com/ink/2010/main" type="inkWord" rotatedBoundingBox="30450,6363 32550,6554 32421,7967 30321,7776">
                  <msink:destinationLink direction="with" ref="{8EEF2E6C-4632-45E9-8E3C-A6A971046D42}"/>
                </msink:context>
              </emma:interpretation>
              <emma:one-of disjunction-type="recognition" id="oneOf0">
                <emma:interpretation id="interp0" emma:lang="it-IT" emma:confidence="0">
                  <emma:literal>RE</emma:literal>
                </emma:interpretation>
                <emma:interpretation id="interp1" emma:lang="it-IT" emma:confidence="0">
                  <emma:literal>Rt</emma:literal>
                </emma:interpretation>
                <emma:interpretation id="interp2" emma:lang="it-IT" emma:confidence="0">
                  <emma:literal>Rio</emma:literal>
                </emma:interpretation>
                <emma:interpretation id="interp3" emma:lang="it-IT" emma:confidence="0">
                  <emma:literal>Ris</emma:literal>
                </emma:interpretation>
                <emma:interpretation id="interp4" emma:lang="it-IT" emma:confidence="0">
                  <emma:literal>orzo</emma:literal>
                </emma:interpretation>
              </emma:one-of>
            </emma:emma>
          </inkml:annotationXML>
          <inkml:trace contextRef="#ctx0" brushRef="#br0">1739 4015 0,'23'252'0,"-46"-23"16,23-23 0,23-46-1,0-68 1,0-70 0,-23-22-1,0-91 16,-46-252-15,23 160 0,46 22-1,23 70 1,45 22 0,23 24-1,47 90 1,-24 24-1,-45 45 1,-92 47 0,-69-24-1,-46-23 1,1-45 0,0-23-1,68-1 1,46-22-1,46 23 1,68 0 15,46 45 1,-22 24-32,-24-24 15,-23 1 1,-22-46-1,-23-69 1,0-92 0,-23-91-1,-23 206 1</inkml:trace>
          <inkml:trace contextRef="#ctx0" brushRef="#br0" timeOffset="750.0288">2837 4565 0,'115'0'0,"91"0"0,0 22 16,-92-44 0,-68-1-1,-115-23 1,-137 23-1,-46-91 1,1-24 0,45 47 15,160 45-15,138 0-1,182 1 1,115 22-1,-68 91 1,-93 24 0,-228-92-1</inkml:trace>
          <inkml:trace contextRef="#ctx0" brushRef="#br0" timeOffset="368.1782">3020 4198 0,'-23'115'15,"-22"68"-15,-1 0 0,46-69 16,46-45-1,68 0 1,46-24 0,46-22 15,-23-46-15,-45-45-1,-116 68 1,-67-23-1,-70-46 1,-45 46 0,160 23-1</inkml:trace>
        </inkml:traceGroup>
      </inkml:traceGroup>
    </inkml:traceGroup>
  </inkml:traceGroup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45.7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97C023E-4B8C-423E-B42B-7441C31F1E5A}" emma:medium="tactile" emma:mode="ink">
          <msink:context xmlns:msink="http://schemas.microsoft.com/ink/2010/main" type="writingRegion" rotatedBoundingBox="22448,17368 23912,17368 23912,18375 22448,18375"/>
        </emma:interpretation>
      </emma:emma>
    </inkml:annotationXML>
    <inkml:traceGroup>
      <inkml:annotationXML>
        <emma:emma xmlns:emma="http://www.w3.org/2003/04/emma" version="1.0">
          <emma:interpretation id="{8ADB7757-6C5C-4281-808F-E7FD569D707E}" emma:medium="tactile" emma:mode="ink">
            <msink:context xmlns:msink="http://schemas.microsoft.com/ink/2010/main" type="paragraph" rotatedBoundingBox="22448,17368 23912,17368 23912,18375 22448,183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E49915-7635-4FAD-89D6-0CBBB1A52D1D}" emma:medium="tactile" emma:mode="ink">
              <msink:context xmlns:msink="http://schemas.microsoft.com/ink/2010/main" type="inkBullet" rotatedBoundingBox="22448,17368 23912,17368 23912,18375 22448,18375"/>
            </emma:interpretation>
            <emma:one-of disjunction-type="recognition" id="oneOf0">
              <emma:interpretation id="interp0" emma:lang="it-IT" emma:confidence="0">
                <emma:literal>Ù</emma:literal>
              </emma:interpretation>
              <emma:interpretation id="interp1" emma:lang="it-IT" emma:confidence="0">
                <emma:literal>7</emma:literal>
              </emma:interpretation>
              <emma:interpretation id="interp2" emma:lang="it-IT" emma:confidence="0">
                <emma:literal>A</emma:literal>
              </emma:interpretation>
              <emma:interpretation id="interp3" emma:lang="it-IT" emma:confidence="0">
                <emma:literal>.</emma:literal>
              </emma:interpretation>
              <emma:interpretation id="interp4" emma:lang="it-IT" emma:confidence="0">
                <emma:literal>*</emma:literal>
              </emma:interpretation>
            </emma:one-of>
          </emma:emma>
        </inkml:annotationXML>
        <inkml:trace contextRef="#ctx0" brushRef="#br0">-1668 778 0,'0'22'0,"0"24"15,-23 91-15,1 24 0,-24 22 16,23-46-1,-23 0 1,23-68 0,0-46-1,-45-23 1,-1-46 0,-45-23-1,-47-45 16,-22-23-15,23 22 0,-23 24-1,46 22 1,0 23 0,91 23-1,46 23 1,0 0-1,91-22 1,47-47 0,-1-23-1,-137 92 1</inkml:trace>
        <inkml:trace contextRef="#ctx0" brushRef="#br0" timeOffset="292.0034">-2080 686 0,'-45'0'0,"-93"23"0,-22 0 0,-23 23 15,46-1 1,22-22 0,70 0-1,67-23 1,93-23 0,159-68-1,-274 91 1</inkml:trace>
      </inkml:traceGroup>
    </inkml:traceGroup>
  </inkml:traceGroup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7.7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75F0C8-DDBF-402A-902A-BF7D5163C653}" emma:medium="tactile" emma:mode="ink">
          <msink:context xmlns:msink="http://schemas.microsoft.com/ink/2010/main" type="inkDrawing" rotatedBoundingBox="11563,12883 13485,13049 13473,13182 11552,13015" shapeName="Other"/>
        </emma:interpretation>
      </emma:emma>
    </inkml:annotationXML>
    <inkml:trace contextRef="#ctx0" brushRef="#br0">1922 222 0,'-92'0'0,"-137"-46"0,-68 0 32,-207-45-17,184 68 1,45 23 0,115 23-1,115-1 1,90 24-1,161-69 1,-206 23 0</inkml:trace>
  </inkml:traceGroup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8.0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B14717-448A-4537-B36E-C8C1383042AE}" emma:medium="tactile" emma:mode="ink">
          <msink:context xmlns:msink="http://schemas.microsoft.com/ink/2010/main" type="inkDrawing" rotatedBoundingBox="11762,13376 13226,13448 13224,13486 11760,13414" shapeName="Other">
            <msink:destinationLink direction="with" ref="{6CF2004A-5329-45C2-90DB-74E23D2641D7}"/>
          </msink:context>
        </emma:interpretation>
      </emma:emma>
    </inkml:annotationXML>
    <inkml:trace contextRef="#ctx0" brushRef="#br0">1465 46 0,'-23'23'0,"-137"-23"0,-92-23 16,-114-23-16,-46 46 15,160 0 1,252 0-1</inkml:trace>
  </inkml:traceGroup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6.1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59BBE1-4AA2-4F0C-B504-84191BFF2A7C}" emma:medium="tactile" emma:mode="ink">
          <msink:context xmlns:msink="http://schemas.microsoft.com/ink/2010/main" type="inkDrawing" rotatedBoundingBox="18993,12229 20411,12402 20402,12468 18985,12295" semanticType="callout" shapeName="Other"/>
        </emma:interpretation>
      </emma:emma>
    </inkml:annotationXML>
    <inkml:trace contextRef="#ctx0" brushRef="#br0">0 0 0,'138'23'0,"91"23"15,91 23-15,-91-47 16,45-22 0,-45 0-1,-229 0 1</inkml:trace>
  </inkml:traceGroup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3:55.9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4BE50A-E1FA-4147-8A4F-EB4C02B7F84F}" emma:medium="tactile" emma:mode="ink">
          <msink:context xmlns:msink="http://schemas.microsoft.com/ink/2010/main" type="inkDrawing" rotatedBoundingBox="19310,12967 19372,11825 19489,11832 19427,12973" semanticType="callout" shapeName="Other">
            <msink:sourceLink direction="with" ref="{9C65311A-A0E5-475D-BA4F-FD0AF436BF30}"/>
          </msink:context>
        </emma:interpretation>
      </emma:emma>
    </inkml:annotationXML>
    <inkml:trace contextRef="#ctx0" brushRef="#br0">458-412 0,'23'46'0,"-23"137"16,-23 69-16,-23 45 15,46-91 1,0-91 0,23-70-1,-23-45 1,0-68 0,-46-138 15,1 0-31,45 206 15</inkml:trace>
  </inkml:traceGroup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11.5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2466858-B9F6-43B0-AF00-22AFBAFA6361}" emma:medium="tactile" emma:mode="ink">
          <msink:context xmlns:msink="http://schemas.microsoft.com/ink/2010/main" type="inkDrawing" rotatedBoundingBox="2585,1224 2680,2393 2528,2405 2434,1237" semanticType="verticalRange" shapeName="Other">
            <msink:sourceLink direction="with" ref="{1F0BFBD4-2DFA-482D-ABE9-DC97F561BAA7}"/>
            <msink:destinationLink direction="with" ref="{7A303005-F647-4380-87EC-EE69FA26C897}"/>
          </msink:context>
        </emma:interpretation>
      </emma:emma>
    </inkml:annotationXML>
    <inkml:trace contextRef="#ctx0" brushRef="#br0">-1968-3729 0,'23'45'0,"0"116"15,0 90-15,-23 70 16,0-70-1,23-159 1,0-46 0,-23-69-1,45-92 17,-45-114-17,23-22 1,-23 251-1</inkml:trace>
  </inkml:traceGroup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0:11.9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A303005-F647-4380-87EC-EE69FA26C897}" emma:medium="tactile" emma:mode="ink">
          <msink:context xmlns:msink="http://schemas.microsoft.com/ink/2010/main" type="inkDrawing" rotatedBoundingBox="3157,364 5098,1674 4572,2454 2631,1144" semanticType="callout" shapeName="Other">
            <msink:sourceLink direction="with" ref="{15FB4B0E-F3CB-4092-ACB4-77554CDD70D6}"/>
            <msink:sourceLink direction="with" ref="{F2466858-B9F6-43B0-AF00-22AFBAFA6361}"/>
          </msink:context>
        </emma:interpretation>
      </emma:emma>
    </inkml:annotationXML>
    <inkml:trace contextRef="#ctx0" brushRef="#br0">-1785-3821 0,'46'-23'0,"114"46"0,69-23 16,114 0-16,-22-46 16,-93 23-1,-67 1 1,-70 44 0,-45 24-1,0 46 1,-46 91-1,0 68 1,23 1 0,22-69-1,47-68 1,-24-1 0,-22-22-1,0-115 1,-46 23-1</inkml:trace>
  </inkml:traceGroup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02.0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E89EA7-13EC-46F2-9056-C451F41DABF2}" emma:medium="tactile" emma:mode="ink">
          <msink:context xmlns:msink="http://schemas.microsoft.com/ink/2010/main" type="inkDrawing" rotatedBoundingBox="2894,2372 3325,17292 1731,17338 1300,2418" shapeName="Other"/>
        </emma:interpretation>
      </emma:emma>
    </inkml:annotationXML>
    <inkml:trace contextRef="#ctx0" brushRef="#br0">366 46 0,'-23'-23'0,"46"0"15,-23 1-15,0 44 0,0 47 0,0 0 16,0 22-16,0 1 0,0 22 0,23 1 16,-23 22-1,0 23 1,0 23 0,23 0-1,-46 0 16,46 23-31,-23 0 32,23 23-17,0-23 1,-23 0 0,23 23-1,-23 0 1,22 22-1,-22-22 1,0 23 0,0-23-1,0 22 1,0 24 0,0-46-1,23-23 1,-23-23-1,23-23 1,-23-23 0,0 1-1,0-24 1,0-45 0,0-24 15,0 1-16,0-23 1,0-23 0,0 0 15,0 0-31,0 0 16,0 0-1,0 0 1,0 0-1,0 0 1,0 0 0,0 0-1,0 0 1,0 0 0,0 0-1,0 0 1,23 0 31,0 0-47,0 23 0,0-23 31,23 0-15,22 23-1,24-23 1,-1 23-1,24-23 1,-24 23 0,1-1-1,-24-22 1,24-45 0,-23 68-1,-24-23 1,-22 22-1,0-22 1,0 23 0,-23-23-1,0 0 1,0 0 0,-23 23 15,0 0-16,-45 0-15,-24 46 32,0-24-17,-45-22 1,0 0 0,0 23-1,-1-23 1,1 0-1,0 23 1,22-1 0,24-22-1,-1 0 1,46 23 0,1-23-1,-1 0 1,23-23-1,23 22 1,0-22 0,0 0-1,69 23 1,-1-23 0,24 0 15,-1 0-16,-22 0 1,0 0 0,-46 23-1,-1-23 1,1 0 0,-23 0-1,0 0 1,0 0-1,0 0 1,0 0 0,23 0-1,-23 0 1,0 0 15,23 0-15,-23 23-1,0-23 1,0 0 0,0 0-1,0 0 1,0 0 0,0 0 15,0 0-16,0 23 1,0 0 0,0 23-1,0-1 1,0 24 0,0 0-1,-23-1 1,23 24-1,23-1 1,-23 24 0,-23 22-1,23-22 1,0 45 0,0 0-1,0 0 1,0 23 15,0 0-31,0 0 31,0 23-15,-23 23 0,46-23-1,-23 46 1,23-23-1,0 22 1,0 1 0,0 0-1,-23-1 1,46 24 0,-24 0-1,1-24 1,0 24-1,0-1 1,0 1 0,-23-23-1,23-1 1,0 1 0,-23 23-1,45-24 16,-22 24-15,0-23 0,-23 0-1,0-1 17,-46 1-32,-22-115 15,-1-297 1,69 160-1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13.7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1ED6B0-064D-4380-A473-DE61138C211B}" emma:medium="tactile" emma:mode="ink">
          <msink:context xmlns:msink="http://schemas.microsoft.com/ink/2010/main" type="writingRegion" rotatedBoundingBox="9350,5790 12252,8286 10637,10163 7736,7667">
            <msink:destinationLink direction="with" ref="{C2167D02-089C-4BE3-836A-452EC6C81B3E}"/>
          </msink:context>
        </emma:interpretation>
      </emma:emma>
    </inkml:annotationXML>
    <inkml:traceGroup>
      <inkml:annotationXML>
        <emma:emma xmlns:emma="http://www.w3.org/2003/04/emma" version="1.0">
          <emma:interpretation id="{91B7DBA2-5ED4-4620-B4C6-76BDBBDDAC0E}" emma:medium="tactile" emma:mode="ink">
            <msink:context xmlns:msink="http://schemas.microsoft.com/ink/2010/main" type="paragraph" rotatedBoundingBox="9350,5790 12252,8286 10637,10163 7736,76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19F7CD9-D8C6-44F3-A803-B698F125FCE8}" emma:medium="tactile" emma:mode="ink">
              <msink:context xmlns:msink="http://schemas.microsoft.com/ink/2010/main" type="line" rotatedBoundingBox="9350,5790 12252,8286 10637,10163 7736,7667"/>
            </emma:interpretation>
          </emma:emma>
        </inkml:annotationXML>
        <inkml:traceGroup>
          <inkml:annotationXML>
            <emma:emma xmlns:emma="http://www.w3.org/2003/04/emma" version="1.0">
              <emma:interpretation id="{B77BA26A-3C1C-4B64-A04A-0C097C642FFB}" emma:medium="tactile" emma:mode="ink">
                <msink:context xmlns:msink="http://schemas.microsoft.com/ink/2010/main" type="inkWord" rotatedBoundingBox="9350,5790 12252,8286 10637,10163 7736,7667"/>
              </emma:interpretation>
              <emma:one-of disjunction-type="recognition" id="oneOf0">
                <emma:interpretation id="interp0" emma:lang="it-IT" emma:confidence="0">
                  <emma:literal>Hs.</emma:literal>
                </emma:interpretation>
                <emma:interpretation id="interp1" emma:lang="it-IT" emma:confidence="0">
                  <emma:literal>Ha</emma:literal>
                </emma:interpretation>
                <emma:interpretation id="interp2" emma:lang="it-IT" emma:confidence="0">
                  <emma:literal>Hs,</emma:literal>
                </emma:interpretation>
                <emma:interpretation id="interp3" emma:lang="it-IT" emma:confidence="0">
                  <emma:literal>His,</emma:literal>
                </emma:interpretation>
                <emma:interpretation id="interp4" emma:lang="it-IT" emma:confidence="0">
                  <emma:literal>His.</emma:literal>
                </emma:interpretation>
              </emma:one-of>
            </emma:emma>
          </inkml:annotationXML>
          <inkml:trace contextRef="#ctx0" brushRef="#br0">160 0 0,'46'183'0,"-46"68"16,-23 93 0,0 22-1,23-46 16,0-45-15,0-92 0,-23-115-1,23-45 1,-23-68 0,-45-161-1,22 23 1,46 22-1,0 47 1,0 45 0,23 46-1,68 23 1,69 46 0,23 0-1,-22-23 1,-24-23-1,-23-23 1,-22-46 0,-24-91-1,-45-46 17,0 0-17,-23 46 1,0 23-1,-23 45 1,23 69 0,0 23-1,0 92 1,0 114 0,23 91-1,-23 1 1,23 137 15,0-230-15,-23-44-1,0-93 1,0-68 0,0 0-1,-23-183 1,46-46-1,46 1 1,-69 228 0</inkml:trace>
          <inkml:trace contextRef="#ctx0" brushRef="#br0" timeOffset="535.1768">2059 709 0,'69'-114'0,"-46"68"0,-23-23 15,-69 23 1,-114 69 15,69 23-31,-1 46 32,24 22-32,68 23 31,69 23-16,91 1 1,69-24 0,0 23-1,0 0 1,-115-22 15,-91-70-31,-68-22 16,-70-23-1,-68-46 1,-91-69 0,45-68-1,252 160 1</inkml:trace>
          <inkml:trace contextRef="#ctx0" brushRef="#br0" timeOffset="2343.84">2082 2517 0,'115'-23'0,"-1"-46"0,23 23 0,-45 1 16,-24-24-1,-45 46 1,-23 0 15,-23 0-15,23 23-1,-22 0 1,-1 92 0,46 45-1,-1 1 1,1-1-1,-23-23 1,0-22 0,-68-46-1,-93-46 1,-22-23 0,0 0-1,69 23 1,91 0-1,23 0 1,137 23 0,92 0-1,0 22 1,-92-45 15,-137-23-15,0 23-1</inkml:trace>
        </inkml:traceGroup>
      </inkml:traceGroup>
    </inkml:traceGroup>
  </inkml:traceGroup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09.2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95230A-275B-4A44-B26C-80F6E8B4D051}" emma:medium="tactile" emma:mode="ink">
          <msink:context xmlns:msink="http://schemas.microsoft.com/ink/2010/main" type="inkDrawing" rotatedBoundingBox="14101,6811 16908,4172 17131,4409 14323,7048" semanticType="callout" shapeName="Other">
            <msink:sourceLink direction="with" ref="{CB4EB797-EEC6-45E9-9633-FC5274869537}"/>
          </msink:context>
        </emma:interpretation>
      </emma:emma>
    </inkml:annotationXML>
    <inkml:trace contextRef="#ctx0" brushRef="#br0">2808 0 0,'-91'69'16,"-115"45"-16,-46 70 15,0 44-15,-45 47 16,-1 0 15,1 22-15,-1 1-1,1 22 1,45-68 0,92-46-1,91-92 1,46-91-1,69-160 1,46-69 0,-47-69-1,-45 275 1</inkml:trace>
  </inkml:traceGroup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09.6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36B7D2-9E4F-4484-9B0D-53050B3A4874}" emma:medium="tactile" emma:mode="ink">
          <msink:context xmlns:msink="http://schemas.microsoft.com/ink/2010/main" type="inkDrawing" rotatedBoundingBox="14169,4796 16644,6545 16582,6633 14107,4884" semanticType="callout" shapeName="Other">
            <msink:sourceLink direction="with" ref="{CB4EB797-EEC6-45E9-9633-FC5274869537}"/>
          </msink:context>
        </emma:interpretation>
      </emma:emma>
    </inkml:annotationXML>
    <inkml:trace contextRef="#ctx0" brushRef="#br0">0 0 0,'115'69'0,"45"68"15,69 69-15,68 46 16,46 0 0,-68-46-1,-23-69 1,-24 0 0,1-22 15,-46-1-16,-68-22-15,-92-24 32,-23-114-17,0 46 1</inkml:trace>
  </inkml:traceGroup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10.4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15B729-5FAD-4948-AD2F-7B145FF214DF}" emma:medium="tactile" emma:mode="ink">
          <msink:context xmlns:msink="http://schemas.microsoft.com/ink/2010/main" type="writingRegion" rotatedBoundingBox="22379,4554 24622,4554 24622,6476 22379,6476">
            <msink:destinationLink direction="with" ref="{86D42961-6D61-4A89-B3ED-BD4BC2CFCC6B}"/>
          </msink:context>
        </emma:interpretation>
      </emma:emma>
    </inkml:annotationXML>
    <inkml:traceGroup>
      <inkml:annotationXML>
        <emma:emma xmlns:emma="http://www.w3.org/2003/04/emma" version="1.0">
          <emma:interpretation id="{1A0BC22B-06EE-4F72-AECC-E16676EFF49B}" emma:medium="tactile" emma:mode="ink">
            <msink:context xmlns:msink="http://schemas.microsoft.com/ink/2010/main" type="paragraph" rotatedBoundingBox="22379,4554 24622,4554 24622,6476 22379,64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442461-EB6E-4B0D-8A6A-461AE454959C}" emma:medium="tactile" emma:mode="ink">
              <msink:context xmlns:msink="http://schemas.microsoft.com/ink/2010/main" type="line" rotatedBoundingBox="22379,4554 24622,4554 24622,6476 22379,6476"/>
            </emma:interpretation>
          </emma:emma>
        </inkml:annotationXML>
        <inkml:traceGroup>
          <inkml:annotationXML>
            <emma:emma xmlns:emma="http://www.w3.org/2003/04/emma" version="1.0">
              <emma:interpretation id="{6CB91BAC-EC30-4244-99CB-62F2CA403B92}" emma:medium="tactile" emma:mode="ink">
                <msink:context xmlns:msink="http://schemas.microsoft.com/ink/2010/main" type="inkWord" rotatedBoundingBox="22379,4554 24622,4554 24622,6476 22379,6476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"</emma:literal>
                </emma:interpretation>
                <emma:interpretation id="interp3" emma:lang="it-IT" emma:confidence="0">
                  <emma:literal>+</emma:literal>
                </emma:interpretation>
                <emma:interpretation id="interp4" emma:lang="it-IT" emma:confidence="0">
                  <emma:literal>li</emma:literal>
                </emma:interpretation>
              </emma:one-of>
            </emma:emma>
          </inkml:annotationXML>
          <inkml:trace contextRef="#ctx0" brushRef="#br0">2243 0 0,'-46'45'0,"-69"70"15,-68 45-15,-45 69 32,-47 0-17,0 22 1,1-22-1,22-23 1,0 0 0,115-69-1,23-45 1,22-69 0,115-115-1,-23 92 1</inkml:trace>
          <inkml:trace contextRef="#ctx0" brushRef="#br0" timeOffset="323.2546">115 572 0,'45'0'0,"47"68"15,91 70-15,46 68 0,0 22 16,22-22 0,-45-91-1,0-1 1,0-45-1,-23-1 1,-68-113 0,-115 45-1</inkml:trace>
        </inkml:traceGroup>
      </inkml:traceGroup>
    </inkml:traceGroup>
  </inkml:traceGroup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11.8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EF2E6C-4632-45E9-8E3C-A6A971046D42}" emma:medium="tactile" emma:mode="ink">
          <msink:context xmlns:msink="http://schemas.microsoft.com/ink/2010/main" type="inkDrawing" rotatedBoundingBox="28080,4752 31175,6320 31125,6418 28031,4851" semanticType="callout" shapeName="Other">
            <msink:sourceLink direction="with" ref="{CA5CAE83-293E-46C5-98BC-F5F99AFDE461}"/>
            <msink:sourceLink direction="with" ref="{D29D8563-A70B-4929-9288-2C75058817B4}"/>
          </msink:context>
        </emma:interpretation>
      </emma:emma>
    </inkml:annotationXML>
    <inkml:trace contextRef="#ctx0" brushRef="#br0">0 0 0,'115'23'0,"68"23"16,91 91-16,70 69 15,136 46 1,1 22-1,-24-45 1,-68-23 0,-137-92-1,-115-68 17,-114-114-17,-23 68 1</inkml:trace>
  </inkml:traceGroup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11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1DC21A-3A43-4EDE-A8A9-73C704E38813}" emma:medium="tactile" emma:mode="ink">
          <msink:context xmlns:msink="http://schemas.microsoft.com/ink/2010/main" type="inkDrawing" rotatedBoundingBox="28422,6384 30673,4541 30797,4693 28546,6536" semanticType="callout" shapeName="Other">
            <msink:sourceLink direction="with" ref="{FC97454D-DDEE-4259-93C7-AE408DBA01E6}"/>
          </msink:context>
        </emma:interpretation>
      </emma:emma>
    </inkml:annotationXML>
    <inkml:trace contextRef="#ctx0" brushRef="#br0">2265 0 0,'-160'92'15,"-69"91"-15,-23 0 0,-22 23 16,-1 0 15,24-1-15,45 1-1,23 0-15,22-45 32,24-24-17,23-68 1,91-138-1,46-91 1,-23 160 0</inkml:trace>
  </inkml:traceGroup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30.8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0B5D4D-0C57-4D66-8696-A939A7667C9D}" emma:medium="tactile" emma:mode="ink">
          <msink:context xmlns:msink="http://schemas.microsoft.com/ink/2010/main" type="inkDrawing" rotatedBoundingBox="1715,5413 6429,5383 6430,5446 1716,5476" shapeName="Other"/>
        </emma:interpretation>
      </emma:emma>
    </inkml:annotationXML>
    <inkml:trace contextRef="#ctx0" brushRef="#br0">0 76 0,'114'0'0,"69"0"0,92 0 16,45 0 0,46-23-1,46 0 1,23 0 0,23 23-1,-23 0 1,-24 0-1,1 23 1,-46 0 0,-91-23-1,-115 0 1,-68 0 0,-92 0-1,-92 0 1,-114-23 15,206 23-31</inkml:trace>
  </inkml:traceGroup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33.4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1F964FC-B7DB-4E4C-9D6D-E85947971C13}" emma:medium="tactile" emma:mode="ink">
          <msink:context xmlns:msink="http://schemas.microsoft.com/ink/2010/main" type="inkDrawing" rotatedBoundingBox="6627,1214 8762,8101 1982,10202 -151,3314" hotPoints="7739,5641 4195,9186 650,5641 4195,2097" semanticType="enclosure" shapeName="Circle">
            <msink:sourceLink direction="with" ref="{8890BCE5-FA28-4F95-A0D6-0F76DC6147E0}"/>
          </msink:context>
        </emma:interpretation>
      </emma:emma>
    </inkml:annotationXML>
    <inkml:trace contextRef="#ctx0" brushRef="#br0">4808 665 0,'-275'-366'0,"1"229"15,-47 23 1,-91 68 0,1 69-1,-47 45 1,-23 70 0,47 68-1,-1 45 1,46 47-1,68 68 1,47 23 0,91 114-1,68-22 1,93-1 0,67-22-1,70 23 1,68-24-1,68-45 17,47 0-17,68-46 1,46-23 0,23-45-1,45-115 1,69 23-1,24-69 1,-24-91 0,-69-92-1,-22-68 1,-69-69 0,0-138-1,-69-22 1,-68-115-1,-69-22 1,-46-24 0,-22 1-1,-47-23 1,-45-23 0,-68 22 15,-70 24-16,-68 22 1,-114 69 0,-92 69-1,-115 69 1,-68 90 0,-69 116-1,46 136 1,595-68-1</inkml:trace>
  </inkml:traceGroup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30.2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3C5E77A-49CF-46D4-BE55-CBE71592F06A}" emma:medium="tactile" emma:mode="ink">
          <msink:context xmlns:msink="http://schemas.microsoft.com/ink/2010/main" type="inkDrawing" rotatedBoundingBox="3159,2792 5149,4161 4163,5593 2174,4225" shapeName="Other"/>
        </emma:interpretation>
      </emma:emma>
    </inkml:annotationXML>
    <inkml:trace contextRef="#ctx0" brushRef="#br0">1099 75 0,'0'-23'0,"-138"-23"0,-90 46 0,-24 0 16,69 0-1,46 0 1,45 23-1,46 0 1,23 23 0,69 0-1,91 22 1,115 24 0,69 22-1,22 1 1,-23-1-1,-45 0 17,-92 1-17,-23-1 1,-69 1 0,-68-1-1,-114-22 1,-69-24-1,-69 1 1,-46-46 0,-22 23-1,-1-46 1,47 0 0,45 0-1,91 0 1,47 0-1,113-46 1,93 23 0,-138 23-1</inkml:trace>
  </inkml:traceGroup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5:00.9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2403F1-A9E6-4584-9896-42FF3AB674B9}" emma:medium="tactile" emma:mode="ink">
          <msink:context xmlns:msink="http://schemas.microsoft.com/ink/2010/main" type="inkDrawing" rotatedBoundingBox="28716,3299 32770,4313 32440,5632 28386,4618" semanticType="callout" shapeName="Other">
            <msink:sourceLink direction="with" ref="{892CAF7A-9D35-4823-A325-B6B4D0269DD8}"/>
          </msink:context>
        </emma:interpretation>
      </emma:emma>
    </inkml:annotationXML>
    <inkml:trace contextRef="#ctx0" brushRef="#br0">0 9 0,'68'-45'0,"24"45"0,182 45 0,-22 1 16,46-23-1,22 0 1,92-23 0,23 23-1,22 22 1,-45-22 0,-46 0 15,-91-23-31,-92 23 15,-114-46 1,-69 23 0,0 0-1,0 23 1,-46 23 0,23 45-1,0 24 1,23 68 15,0 23-15,23-23-1,23 0 1,-23-46 0,-1-22-1,-44-47 1,-93-45-1,115-23 1</inkml:trace>
  </inkml:traceGroup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5:02.5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3BD826-2891-4CD1-B599-673E1447904B}" emma:medium="tactile" emma:mode="ink">
          <msink:context xmlns:msink="http://schemas.microsoft.com/ink/2010/main" type="writingRegion" rotatedBoundingBox="26000,4988 30414,3336 32091,7817 27677,9469"/>
        </emma:interpretation>
      </emma:emma>
    </inkml:annotationXML>
    <inkml:traceGroup>
      <inkml:annotationXML>
        <emma:emma xmlns:emma="http://www.w3.org/2003/04/emma" version="1.0">
          <emma:interpretation id="{1C526EE4-DBF0-4EB6-990E-276911C25DFE}" emma:medium="tactile" emma:mode="ink">
            <msink:context xmlns:msink="http://schemas.microsoft.com/ink/2010/main" type="paragraph" rotatedBoundingBox="26000,4988 30414,3336 32091,7817 27677,94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60321B-E0CB-4552-85F8-C156CA17CAE2}" emma:medium="tactile" emma:mode="ink">
              <msink:context xmlns:msink="http://schemas.microsoft.com/ink/2010/main" type="line" rotatedBoundingBox="26000,4988 30414,3336 32091,7817 27677,9469"/>
            </emma:interpretation>
          </emma:emma>
        </inkml:annotationXML>
        <inkml:traceGroup>
          <inkml:annotationXML>
            <emma:emma xmlns:emma="http://www.w3.org/2003/04/emma" version="1.0">
              <emma:interpretation id="{892CAF7A-9D35-4823-A325-B6B4D0269DD8}" emma:medium="tactile" emma:mode="ink">
                <msink:context xmlns:msink="http://schemas.microsoft.com/ink/2010/main" type="inkWord" rotatedBoundingBox="26000,4988 30414,3336 32091,7817 27677,9469">
                  <msink:destinationLink direction="with" ref="{F12403F1-A9E6-4584-9896-42FF3AB674B9}"/>
                </msink:context>
              </emma:interpretation>
              <emma:one-of disjunction-type="recognition" id="oneOf0">
                <emma:interpretation id="interp0" emma:lang="it-IT" emma:confidence="0">
                  <emma:literal>VA</emma:literal>
                </emma:interpretation>
                <emma:interpretation id="interp1" emma:lang="it-IT" emma:confidence="0">
                  <emma:literal>Voi</emma:literal>
                </emma:interpretation>
                <emma:interpretation id="interp2" emma:lang="it-IT" emma:confidence="0">
                  <emma:literal>Vi</emma:literal>
                </emma:interpretation>
                <emma:interpretation id="interp3" emma:lang="it-IT" emma:confidence="0">
                  <emma:literal>Vai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0 137 0,'46'23'16,"46"0"-16,182 22 0,-91-22 0,-23-23 16,-68 23-1,-46 0 1,-23-23 15,-23 0-15,0-114-1,0-69 1,0 183 0</inkml:trace>
          <inkml:trace contextRef="#ctx0" brushRef="#br0" timeOffset="-394.5464">778-2083 0,'0'23'0,"-23"92"0,1 45 0,-24 69 16,-23 68 15,23 0-15,46 1-1,-23-23 1,23-24 0,0-68-1,0-45 1,0-116-1,0-22 1,46-68 0,0-161-1,23-114 1,-46 68 0,-1-45-1,1 91 16,-23 23-31,23 46 16,-23 23 15,0 68-31,0 46 16,23 46 15,46 91-15,22 47-1,24 90 1,22 24 0,23-1-1,23 24 1,46-46 0,-23-46-1,-23-92 1,-46-91-1,-45-23 1,-23-69 0,-1-114-1,1-183 1,-69 91 0,23-68-1,-23 69 1,0 22 15,-46 23-31,23 46 31,-46 23-15,24 68 0,22 46-1,-46 46 1,46 46-1,-23 23 1,46-69 0</inkml:trace>
          <inkml:trace contextRef="#ctx0" brushRef="#br0" timeOffset="324.2311">1854-2312 0,'183'-91'0,"0"68"0,0 23 15,-23-23 1,-68 23 0,-69 23-1,-46 46 1,-137 45 15,160-114-31</inkml:trace>
          <inkml:trace contextRef="#ctx0" brushRef="#br0" timeOffset="-2236.414">-160-3776 0,'0'137'16,"-69"92"-16,-22 114 31,-46 252-16,45-114 1,-22 22 0,-24-22-1,1-24 1,0-68 0,22-68-1,70-115 1,22-69-1,46-91 1,-1-46 0,70-206-1,0-137 1,-92 343 0</inkml:trace>
          <inkml:trace contextRef="#ctx0" brushRef="#br0" timeOffset="-2712.9948">-2174-3250 0,'46'92'0,"0"114"15,23 91-15,-1 69 32,92 229-17,-45-137 1,-1-23 0,1-1-1,-1-67 1,-45-70-1,-24-91 1,1-114 0,-23-92-1,-23-23 1,92-275 0,-24-91-1,-68 389 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7:27.2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2E4D82-C449-4666-A877-FC0B649CEAAB}" emma:medium="tactile" emma:mode="ink">
          <msink:context xmlns:msink="http://schemas.microsoft.com/ink/2010/main" type="writingRegion" rotatedBoundingBox="3020,2631 10526,2631 10526,3844 3020,3844"/>
        </emma:interpretation>
      </emma:emma>
    </inkml:annotationXML>
    <inkml:traceGroup>
      <inkml:annotationXML>
        <emma:emma xmlns:emma="http://www.w3.org/2003/04/emma" version="1.0">
          <emma:interpretation id="{7504219A-9AB5-4885-9E41-8E826BF620EF}" emma:medium="tactile" emma:mode="ink">
            <msink:context xmlns:msink="http://schemas.microsoft.com/ink/2010/main" type="paragraph" rotatedBoundingBox="3020,2631 10526,2631 10526,3844 3020,38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16843F0-BE0E-4605-80A1-2262D4B49809}" emma:medium="tactile" emma:mode="ink">
              <msink:context xmlns:msink="http://schemas.microsoft.com/ink/2010/main" type="line" rotatedBoundingBox="3020,2631 10526,2631 10526,3844 3020,3844"/>
            </emma:interpretation>
          </emma:emma>
        </inkml:annotationXML>
        <inkml:traceGroup>
          <inkml:annotationXML>
            <emma:emma xmlns:emma="http://www.w3.org/2003/04/emma" version="1.0">
              <emma:interpretation id="{DB4DF529-1FED-4559-8644-905809838F46}" emma:medium="tactile" emma:mode="ink">
                <msink:context xmlns:msink="http://schemas.microsoft.com/ink/2010/main" type="inkWord" rotatedBoundingBox="3020,2631 10526,2631 10526,3844 3020,3844"/>
              </emma:interpretation>
              <emma:one-of disjunction-type="recognition" id="oneOf0">
                <emma:interpretation id="interp0" emma:lang="it-IT" emma:confidence="0">
                  <emma:literal>HELPER</emma:literal>
                </emma:interpretation>
                <emma:interpretation id="interp1" emma:lang="it-IT" emma:confidence="0">
                  <emma:literal>MEDIE R</emma:literal>
                </emma:interpretation>
                <emma:interpretation id="interp2" emma:lang="it-IT" emma:confidence="0">
                  <emma:literal>MEDI ER</emma:literal>
                </emma:interpretation>
                <emma:interpretation id="interp3" emma:lang="it-IT" emma:confidence="0">
                  <emma:literal>His DER</emma:literal>
                </emma:interpretation>
                <emma:interpretation id="interp4" emma:lang="it-IT" emma:confidence="0">
                  <emma:literal>MEDE R</emma:literal>
                </emma:interpretation>
              </emma:one-of>
            </emma:emma>
          </inkml:annotationXML>
          <inkml:trace contextRef="#ctx0" brushRef="#br0">572-4462 0,'23'92'0,"-23"91"0,22 91 16,-44-22 0,22-114-1,-23-47 1,23-45 0,0-23-1,-23-23 1,23-138-1,-23-22 17,23 160-32</inkml:trace>
          <inkml:trace contextRef="#ctx0" brushRef="#br0" timeOffset="471.6978">457-3821 0,'92'23'0,"45"23"0,92-23 31,-23-23-31,-69-46 16,-45 0 0,-47-46-1,1-68 1,-23-23-1,-46 46 1,0 68 0,0 46-1,23 23 17,-22 69-17,22 68-15,0 115 16,22-23-1,24-46 1,0-23 0,-23-68 15,0-24-15,-23-45-1,-23-46 1,23-160-1,0 183 1</inkml:trace>
          <inkml:trace contextRef="#ctx0" brushRef="#br0" timeOffset="1111.3708">1853-3821 0,'183'-69'0,"69"46"0,0 23 16,-69 0-1,-92 0 1,-114 0 0,-137-22 15,-206-70-16,137 23 1,229 69 0</inkml:trace>
          <inkml:trace contextRef="#ctx0" brushRef="#br0" timeOffset="1912.1828">1853-4233 0,'320'-114'0,"-22"91"15,-24 0 1,-90 0 0,-70 23-1,-22 0 1,-24 0 0,1-46-1,-1 46 1,24 46-1,-69-46 17,46 69-17,-47 114 1,-67 0 0,-24 46-1,-23-69 1,47-69-1,22-45 17,23-46-17,0-23 1,-23-114 0,46-69-1,23 0 1,-1 23-1,-22 91 1,23 24 0,-23 45-1,23 46 1,45 68 0,46 47-1,-22 22 1,22-23-1,-45 0 17,-47-45-32,-45-46 15,-91 0 1,-69-46 0,-69 22 15,23-22-16,69 23 1,68-23 0,92 0-1,114-68 1,-137 68 0</inkml:trace>
          <inkml:trace contextRef="#ctx0" brushRef="#br0" timeOffset="843.7824">1990-4279 0,'46'69'0,"-23"320"15,-46-206 1,46-68 0,46-24-1,68-22 1,69-46-1,46-23 1,-24 0 15,-67-23-31,-93 23 16,-91-23 0,-137-69-1,-92 1 1,252 91-1</inkml:trace>
          <inkml:trace contextRef="#ctx0" brushRef="#br0" timeOffset="2595.8028">4324-4347 0,'23'-69'0,"160"92"16,389 137-16,-297-23 31,-138-22-15,-91-1-1,-115 24 1,-137-1-1,-91-46 1,-23 1 0,22-46-1,46 22 17,207-68-32,113-114 15,-68 114 1</inkml:trace>
          <inkml:trace contextRef="#ctx0" brushRef="#br0" timeOffset="2259.8524">4668-4187 0,'45'46'16,"-45"114"-16,0 46 16,0-23-16,0-46 15,23-68 17,-23-46-17,-23-92 1,-45-137-1,-47-23 1,24 23 0,91 206-1</inkml:trace>
          <inkml:trace contextRef="#ctx0" brushRef="#br0" timeOffset="3399.5446">5446-4256 0,'320'-91'0,"-68"68"16,-69 23-1,-69 0 1,-91-23 0,-46-23-1,23 46 1</inkml:trace>
          <inkml:trace contextRef="#ctx0" brushRef="#br0" timeOffset="3219.8502">5560-3958 0,'275'-23'0,"-46"23"16,-46 0 0,-69 0-1,-91 0 1,-69-46 0,-137-23-1,-46-22 1,229 91-1</inkml:trace>
          <inkml:trace contextRef="#ctx0" brushRef="#br0" timeOffset="2971.7938">5789-4324 0,'91'45'0,"-113"70"0,-93 45 15,47 0 1,45-23 0,68-68-1,47 23 1,183-24-1,22-68 1,-114 0 0,-91 0 15,-92-23-15,-23 23-1,-160-45 1,22-70-1,161 115 1</inkml:trace>
          <inkml:trace contextRef="#ctx0" brushRef="#br0" timeOffset="4075.3518">6658-4462 0,'229'23'0,"-160"92"0,-23 45 15,-23 46 1,-23 23-1,-23-46 1,23-69 0,0-68-1,0-23 1,-23-46 0,-46-114-1,1-92 1,45 23 15,46 0-15,68 46-1,69 45 1,69 69 0,23 46-1,-23 69 1,-92 45-1,-114 1 1,-115-1 0,-137-22-1,-45-46 17,22-1-32,69 1 15,137 0 1,115 0-1,137 45 1,91 24 0,-68-1-1,-92-22 1,-91-24 15,-183-91-15,137 23-16</inkml:trace>
        </inkml:traceGroup>
      </inkml:traceGroup>
    </inkml:traceGroup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30.3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83DED86-3170-4B9B-A7EE-AB0E6D28C1E9}" emma:medium="tactile" emma:mode="ink">
          <msink:context xmlns:msink="http://schemas.microsoft.com/ink/2010/main" type="writingRegion" rotatedBoundingBox="12997,6957 20302,6808 20388,10984 13082,11132"/>
        </emma:interpretation>
      </emma:emma>
    </inkml:annotationXML>
    <inkml:traceGroup>
      <inkml:annotationXML>
        <emma:emma xmlns:emma="http://www.w3.org/2003/04/emma" version="1.0">
          <emma:interpretation id="{01784301-BFD3-4612-B3CA-EFAE090D556D}" emma:medium="tactile" emma:mode="ink">
            <msink:context xmlns:msink="http://schemas.microsoft.com/ink/2010/main" type="paragraph" rotatedBoundingBox="16884,7089 20336,7153 20313,8425 16861,836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B56ED1A0-2452-4504-920D-316532A3983E}" emma:medium="tactile" emma:mode="ink">
              <msink:context xmlns:msink="http://schemas.microsoft.com/ink/2010/main" type="line" rotatedBoundingBox="16884,7089 20336,7153 20313,8425 16861,8361">
                <msink:destinationLink direction="with" ref="{A1BAD33A-F1AE-432E-A0A3-81B1FD8BB6C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CF1D189-E85B-420E-8C93-B73C660A767E}" emma:medium="tactile" emma:mode="ink">
                <msink:context xmlns:msink="http://schemas.microsoft.com/ink/2010/main" type="inkWord" rotatedBoundingBox="16884,7089 20336,7153 20313,8425 16861,8361"/>
              </emma:interpretation>
              <emma:one-of disjunction-type="recognition" id="oneOf0">
                <emma:interpretation id="interp0" emma:lang="it-IT" emma:confidence="0">
                  <emma:literal>DATI</emma:literal>
                </emma:interpretation>
                <emma:interpretation id="interp1" emma:lang="it-IT" emma:confidence="0">
                  <emma:literal>DARTI</emma:literal>
                </emma:interpretation>
                <emma:interpretation id="interp2" emma:lang="it-IT" emma:confidence="0">
                  <emma:literal>DAT!</emma:literal>
                </emma:interpretation>
                <emma:interpretation id="interp3" emma:lang="it-IT" emma:confidence="0">
                  <emma:literal>Desi</emma:literal>
                </emma:interpretation>
                <emma:interpretation id="interp4" emma:lang="it-IT" emma:confidence="0">
                  <emma:literal>DAR!</emma:literal>
                </emma:interpretation>
              </emma:one-of>
            </emma:emma>
          </inkml:annotationXML>
          <inkml:trace contextRef="#ctx0" brushRef="#br0">5332 1327 0,'526'0'0,"-526"0"15</inkml:trace>
          <inkml:trace contextRef="#ctx0" brushRef="#br0" timeOffset="144.5368">6773 1419 0,'69'0'16,"114"46"-16,0-92 0,-183 46 15</inkml:trace>
          <inkml:trace contextRef="#ctx0" brushRef="#br0" timeOffset="4621.2712">4119 138 0,'23'22'0,"0"93"16,22 68-16,-45 23 31,0 0-16,-22-69 1,22-45 0,0-69-1,0-23 1,-46-46 0,0-137-1,0-23 1,-45-92 15,22 138-15,69 137-1,23 23 1,0-23 0,68 23-1,70 46 1,45 69-1,-23 22 1,-46 0 0,-68 0 15,-92-22-31,-46-1 16,-91-45-1,-46 0 1,23-1-1,0-22 1,91-23 0,69-23 15,69-69-15,91-91-1,-137 160 1</inkml:trace>
          <inkml:trace contextRef="#ctx0" brushRef="#br0" timeOffset="5296.1018">5194 252 0,'23'69'0,"-23"45"0,-45 92 16,-1 0-1,-23-46 1,23-45 0,46-47-1,-23-68 16,23-46-15,46-205 0,-46 68-1,46 45 1,0 24 0,0 22-1,-24 70 1,-22 22-1,23 22 1,23 116 0,23 22-1,22 0 1,1 0 15,-24-45-15,-45-70-1,-23-45 1,-23 0 0,-114-45-1,-46-1 1,23 0 0,23 46-1,45 0 1,115 23-1,91-69 1,-114 46 0</inkml:trace>
          <inkml:trace contextRef="#ctx0" brushRef="#br0" timeOffset="5884.9916">5606 366 0,'69'-22'0,"91"22"0,115 0 15,-1 22 1,-45-22-1,-23 23 1,-69 0 0,-114-23-1,-68 0 17,-70-23-32,24-45 31,91 68-16</inkml:trace>
          <inkml:trace contextRef="#ctx0" brushRef="#br0" timeOffset="5616.4266">6178 504 0,'0'91'15,"-22"69"1,-1-22-16,46-24 0,-23-45 15,22-46 17,-22-23-17,-114-183 1,0 22 15,114 161-15</inkml:trace>
          <inkml:trace contextRef="#ctx0" brushRef="#br0" timeOffset="6110.5862">7185 321 0,'69'137'0,"-46"-23"0,-23 24 16,0-24 0,23 0-1,-23-22 1,0-23 0,0-69-1</inkml:trace>
        </inkml:traceGroup>
      </inkml:traceGroup>
    </inkml:traceGroup>
    <inkml:traceGroup>
      <inkml:annotationXML>
        <emma:emma xmlns:emma="http://www.w3.org/2003/04/emma" version="1.0">
          <emma:interpretation id="{B089D109-D98D-4FC4-AE16-BB5D2954E2BB}" emma:medium="tactile" emma:mode="ink">
            <msink:context xmlns:msink="http://schemas.microsoft.com/ink/2010/main" type="paragraph" rotatedBoundingBox="12869,6978 16827,6523 17051,8469 13093,89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9E2E90-EE7D-4390-97E8-B272B836E426}" emma:medium="tactile" emma:mode="ink">
              <msink:context xmlns:msink="http://schemas.microsoft.com/ink/2010/main" type="line" rotatedBoundingBox="12869,6978 16827,6523 17051,8469 13093,8925">
                <msink:destinationLink direction="with" ref="{601039CA-1D29-422B-9553-25A5872A345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F18A09A-BA18-48E4-965D-6D2173A1A77F}" emma:medium="tactile" emma:mode="ink">
                <msink:context xmlns:msink="http://schemas.microsoft.com/ink/2010/main" type="inkWord" rotatedBoundingBox="12869,6978 16827,6523 17051,8469 13093,8925"/>
              </emma:interpretation>
              <emma:one-of disjunction-type="recognition" id="oneOf1">
                <emma:interpretation id="interp5" emma:lang="it-IT" emma:confidence="0">
                  <emma:literal>HT.</emma:literal>
                </emma:interpretation>
                <emma:interpretation id="interp6" emma:lang="it-IT" emma:confidence="0">
                  <emma:literal>HT</emma:literal>
                </emma:interpretation>
                <emma:interpretation id="interp7" emma:lang="it-IT" emma:confidence="0">
                  <emma:literal>HT,</emma:literal>
                </emma:interpretation>
                <emma:interpretation id="interp8" emma:lang="it-IT" emma:confidence="0">
                  <emma:literal>Mt.</emma:literal>
                </emma:interpretation>
                <emma:interpretation id="interp9" emma:lang="it-IT" emma:confidence="0">
                  <emma:literal>ttf.</emma:literal>
                </emma:interpretation>
              </emma:one-of>
            </emma:emma>
          </inkml:annotationXML>
          <inkml:trace contextRef="#ctx0" brushRef="#br0" timeOffset="-6843.0362">46 0 0,'23'69'0,"-23"45"0,0 69 15,-23 46 1,0 46 0,0-23-1,46-24 1,-23-45-1,46-45 1,-23-70 0,-23-45 15,0-23-31,0-114 16,-23-138 15,23 92-16,-23 46 1,23 45 0,-23 46-1,23 0 1,23 23 0,68 23-1,47 0 1,-47-23-1,24-46 32,-24-23-47,1-45 0,-24-69 16,-22-23 0,-23 23-1,0 91 1,0 24-1,-23 68 1,0 0 15,0 68-15,0 116 0,23 67-1,-1 24 1,24-23-1,-23-1 1,23-45 0,-46-91-1,23-47 1,-23-45 0,0-23-1,-23-137 1,46-115-1,-23 252 1</inkml:trace>
          <inkml:trace contextRef="#ctx0" brushRef="#br0" timeOffset="-6486.5772">1670 344 0,'46'45'0,"0"93"15,-23 90-15,-23 1 16,0 0 0,23-23-1,0-23 1,0-68-1,-1-70 1,-22-45 15,-22-45-15,-70-161 0,23-46-1,-45-23 1,114 275-1</inkml:trace>
          <inkml:trace contextRef="#ctx0" brushRef="#br0" timeOffset="-6207.2696">1098 229 0,'46'-23'15,"23"0"-15,114 23 0,69 23 0,-1 0 16,1-23 0,-69 0-1,-91 0 1,-70-23 0,-22 23-1,-91 0 16,-1 23-15,92-23 0</inkml:trace>
          <inkml:trace contextRef="#ctx0" brushRef="#br0" timeOffset="-75.1982">3982 1213 0,'0'0'0</inkml:trace>
        </inkml:traceGroup>
      </inkml:traceGroup>
    </inkml:traceGroup>
    <inkml:traceGroup>
      <inkml:annotationXML>
        <emma:emma xmlns:emma="http://www.w3.org/2003/04/emma" version="1.0">
          <emma:interpretation id="{477717DC-ABEB-419E-A9BF-B3136943E9B6}" emma:medium="tactile" emma:mode="ink">
            <msink:context xmlns:msink="http://schemas.microsoft.com/ink/2010/main" type="paragraph" rotatedBoundingBox="15016,8981 19033,8899 19061,10280 15045,1036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4BB0FB0-3148-439F-AE58-1FEF9F1B9708}" emma:medium="tactile" emma:mode="ink">
              <msink:context xmlns:msink="http://schemas.microsoft.com/ink/2010/main" type="line" rotatedBoundingBox="15016,8981 19033,8899 19061,10280 15045,10361"/>
            </emma:interpretation>
          </emma:emma>
        </inkml:annotationXML>
        <inkml:traceGroup>
          <inkml:annotationXML>
            <emma:emma xmlns:emma="http://www.w3.org/2003/04/emma" version="1.0">
              <emma:interpretation id="{837A8FF9-D1CE-47BE-8C03-FA53A04AE397}" emma:medium="tactile" emma:mode="ink">
                <msink:context xmlns:msink="http://schemas.microsoft.com/ink/2010/main" type="inkWord" rotatedBoundingBox="15016,8981 16699,8947 16727,10319 15044,10354">
                  <msink:destinationLink direction="with" ref="{601039CA-1D29-422B-9553-25A5872A3456}"/>
                </msink:context>
              </emma:interpretation>
              <emma:one-of disjunction-type="recognition" id="oneOf2">
                <emma:interpretation id="interp10" emma:lang="it-IT" emma:confidence="0">
                  <emma:literal>22</emma:literal>
                </emma:interpretation>
                <emma:interpretation id="interp11" emma:lang="it-IT" emma:confidence="0">
                  <emma:literal>12</emma:literal>
                </emma:interpretation>
                <emma:interpretation id="interp12" emma:lang="it-IT" emma:confidence="0">
                  <emma:literal>14</emma:literal>
                </emma:interpretation>
                <emma:interpretation id="interp13" emma:lang="it-IT" emma:confidence="0">
                  <emma:literal>21</emma:literal>
                </emma:interpretation>
                <emma:interpretation id="interp14" emma:lang="it-IT" emma:confidence="0">
                  <emma:literal>2</emma:literal>
                </emma:interpretation>
              </emma:one-of>
            </emma:emma>
          </inkml:annotationXML>
          <inkml:trace contextRef="#ctx0" brushRef="#br0" timeOffset="-5175.0032">2220 2334 0,'45'-23'0,"1"1"15,0-24-15,0 23 0,22-46 0,-22 24 0,-23-1 16,0 23 0,-23 0-1,0 23 1,0 0 0,0 0-1,0 23 16,0 68-15,0-22 0,0-23-1,0 0 1,0-1 0,-23 24-1,0-23 1,-23 45-1,23-45 1,23 46 15,0-24-15,0 24 0,23-46-1,-23-1 1,0-22-1,-45-23 1,-24-23 0,-23 0-1,-22 1 1,22-1 0,47 23-1,45 0 1,23 0-1,114 0 1,69 45 0,-23-22-1,-23-23 17,-114 0-32,-23 0 31,-23 0-16,-23 0 1,-23-23 0,46-22-1,0 45 1</inkml:trace>
          <inkml:trace contextRef="#ctx0" brushRef="#br0" timeOffset="-4342.9402">2792 2449 0,'0'23'0,"46"0"0,-1-23 0,24-46 15,-23 0-15,-1 0 0,1-22 0,-23 22 16,-23 0 0,0 46-1,0 0 1,0 0-1,0 23 1,23 91 0,-23 1-1,23-1 1,0 23 0,-23-22-1,0-1 1,-46-45-1,0-23 1,-45-1 15,22-45-15,46 0 0,23 0-1,0 0 1,46 0-1,68 0 32,184 69-47,-161 0 16,0-23 0,-68-1-1,-69 1 1,-91-69-1,91 23 1</inkml:trace>
        </inkml:traceGroup>
        <inkml:traceGroup>
          <inkml:annotationXML>
            <emma:emma xmlns:emma="http://www.w3.org/2003/04/emma" version="1.0">
              <emma:interpretation id="{9EA302A9-6FE0-4810-95BC-EE82B05EFAD7}" emma:medium="tactile" emma:mode="ink">
                <msink:context xmlns:msink="http://schemas.microsoft.com/ink/2010/main" type="inkWord" rotatedBoundingBox="17481,9085 19036,9053 19061,10280 17506,10311">
                  <msink:destinationLink direction="with" ref="{A1BAD33A-F1AE-432E-A0A3-81B1FD8BB6CD}"/>
                </msink:context>
              </emma:interpretation>
              <emma:one-of disjunction-type="recognition" id="oneOf3">
                <emma:interpretation id="interp15" emma:lang="it-IT" emma:confidence="0">
                  <emma:literal>T</emma:literal>
                </emma:interpretation>
                <emma:interpretation id="interp16" emma:lang="it-IT" emma:confidence="0">
                  <emma:literal>j</emma:literal>
                </emma:interpretation>
                <emma:interpretation id="interp17" emma:lang="it-IT" emma:confidence="0">
                  <emma:literal>t</emma:literal>
                </emma:interpretation>
                <emma:interpretation id="interp18" emma:lang="it-IT" emma:confidence="0">
                  <emma:literal>i</emma:literal>
                </emma:interpretation>
                <emma:interpretation id="interp19" emma:lang="it-IT" emma:confidence="0">
                  <emma:literal>n</emma:literal>
                </emma:interpretation>
              </emma:one-of>
            </emma:emma>
          </inkml:annotationXML>
          <inkml:trace contextRef="#ctx0" brushRef="#br0" timeOffset="6981.7134">4462 2151 0,'69'-23'15,"68"23"-15,69 0 0,69 23 0,-1 0 32,-45-23-17,-23 0 1,-92-23-1,-68 23 1,-46 0 0,0 0-1,-68 0 1,22 23 0,46-23-1</inkml:trace>
          <inkml:trace contextRef="#ctx0" brushRef="#br0" timeOffset="6656.5056">5240 2380 0,'0'23'0,"23"91"16,-46 47-16,23 45 15,-23-46 1,23-23 0,0-45-1,0-24 1,0-68 0,-23 0-1,-68-137 1,-24-69-1,115 206 1</inkml:trace>
        </inkml:traceGroup>
      </inkml:traceGroup>
    </inkml:traceGroup>
    <inkml:traceGroup>
      <inkml:annotationXML>
        <emma:emma xmlns:emma="http://www.w3.org/2003/04/emma" version="1.0">
          <emma:interpretation id="{685433D0-CC4C-41D1-9B84-3AC0910449CA}" emma:medium="tactile" emma:mode="ink">
            <msink:context xmlns:msink="http://schemas.microsoft.com/ink/2010/main" type="paragraph" rotatedBoundingBox="18973,9779 20565,10100 20387,10988 18794,10667" alignmentLevel="4"/>
          </emma:interpretation>
        </emma:emma>
      </inkml:annotationXML>
      <inkml:traceGroup>
        <inkml:annotationXML>
          <emma:emma xmlns:emma="http://www.w3.org/2003/04/emma" version="1.0">
            <emma:interpretation id="{E3C50E4F-D419-4A5E-B826-1DD4E82CE46C}" emma:medium="tactile" emma:mode="ink">
              <msink:context xmlns:msink="http://schemas.microsoft.com/ink/2010/main" type="line" rotatedBoundingBox="18973,9779 20565,10100 20387,10988 18794,10667">
                <msink:destinationLink direction="with" ref="{A1BAD33A-F1AE-432E-A0A3-81B1FD8BB6C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6772799-CECB-4AF9-84E7-3378234D588C}" emma:medium="tactile" emma:mode="ink">
                <msink:context xmlns:msink="http://schemas.microsoft.com/ink/2010/main" type="inkWord" rotatedBoundingBox="18973,9779 20565,10100 20387,10988 18794,10667"/>
              </emma:interpretation>
              <emma:one-of disjunction-type="recognition" id="oneOf4">
                <emma:interpretation id="interp20" emma:lang="it-IT" emma:confidence="0">
                  <emma:literal>12</emma:literal>
                </emma:interpretation>
                <emma:interpretation id="interp21" emma:lang="it-IT" emma:confidence="0">
                  <emma:literal>2 1</emma:literal>
                </emma:interpretation>
                <emma:interpretation id="interp22" emma:lang="it-IT" emma:confidence="0">
                  <emma:literal>1 1</emma:literal>
                </emma:interpretation>
                <emma:interpretation id="interp23" emma:lang="it-IT" emma:confidence="0">
                  <emma:literal>11</emma:literal>
                </emma:interpretation>
                <emma:interpretation id="interp24" emma:lang="it-IT" emma:confidence="0">
                  <emma:literal>L 1</emma:literal>
                </emma:interpretation>
              </emma:one-of>
            </emma:emma>
          </inkml:annotationXML>
          <inkml:trace contextRef="#ctx0" brushRef="#br0" timeOffset="7724.906">5881 3387 0,'46'-23'0,"-1"0"0,24-68 16,-46 45-16,23-23 0,-23 1 15,22 22 1,-45 23-1,0 23 1,0 0 0,0 0-1,-22 69 1,-1 45 0,0 0-1,46 1 1,-23-1-1,0-45 1,0 0 15,-46-47-15,-23-22 0,-45 0-1,45-22 1,23-1-1,46 23 1,0 0 0,46 23-1,91-23 1,47 45 0,-70-45-1,-23 23 1,-68-23-1,-23 0 17,-23 23-32,-45-69 15,45-22 1,23 68 0</inkml:trace>
          <inkml:trace contextRef="#ctx0" brushRef="#br0" timeOffset="8429.0346">6545 3273 0,'22'22'0,"-22"1"0,46 0 0,0 0 16,0-46-16,22-23 0,1-22 0,-23-24 16,-23 24-1,0 45 1,-23 0 0,0 23-1,0 23 1,0 68-1,0 47 17,0-1-17,22 0-15,-22-22 16,0-1 0,-68-114 15,-1 91-16,0-91 1,1 23 0,45-23-1,46 0 1,23 0 0,182 0-1,24 46 16,-137 0-15,-70 0 0,-45-46-16</inkml:trace>
        </inkml:traceGroup>
      </inkml:traceGroup>
    </inkml:traceGroup>
  </inkml:traceGroup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32.3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90BCE5-FA28-4F95-A0D6-0F76DC6147E0}" emma:medium="tactile" emma:mode="ink">
          <msink:context xmlns:msink="http://schemas.microsoft.com/ink/2010/main" type="writingRegion" rotatedBoundingBox="3203,5904 5194,5904 5194,8467 3203,8467">
            <msink:destinationLink direction="with" ref="{41F964FC-B7DB-4E4C-9D6D-E85947971C13}"/>
          </msink:context>
        </emma:interpretation>
      </emma:emma>
    </inkml:annotationXML>
    <inkml:traceGroup>
      <inkml:annotationXML>
        <emma:emma xmlns:emma="http://www.w3.org/2003/04/emma" version="1.0">
          <emma:interpretation id="{0EB8941B-A3A2-4F0D-95BD-09044298065A}" emma:medium="tactile" emma:mode="ink">
            <msink:context xmlns:msink="http://schemas.microsoft.com/ink/2010/main" type="paragraph" rotatedBoundingBox="3203,5904 5194,5904 5194,8467 3203,84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1BB5FF-447F-488F-9A1E-35217EDEA00A}" emma:medium="tactile" emma:mode="ink">
              <msink:context xmlns:msink="http://schemas.microsoft.com/ink/2010/main" type="line" rotatedBoundingBox="3203,5904 5194,5904 5194,8467 3203,8467"/>
            </emma:interpretation>
          </emma:emma>
        </inkml:annotationXML>
        <inkml:traceGroup>
          <inkml:annotationXML>
            <emma:emma xmlns:emma="http://www.w3.org/2003/04/emma" version="1.0">
              <emma:interpretation id="{436A895E-891E-4E62-9252-2A99728F3D37}" emma:medium="tactile" emma:mode="ink">
                <msink:context xmlns:msink="http://schemas.microsoft.com/ink/2010/main" type="inkWord" rotatedBoundingBox="3203,5904 5194,5904 5194,8467 3203,8467"/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12</emma:literal>
                </emma:interpretation>
              </emma:one-of>
            </emma:emma>
          </inkml:annotationXML>
          <inkml:trace contextRef="#ctx0" brushRef="#br0">412 2775 0,'46'-69'15,"46"24"-15,45 45 0,69 0 0,46 68 16,-1 24 0,-68 45-1,-45 23 1,-93 23-1,-68-22 17,-68-47-17,-92-22 1,-23-24 0,-46-22-1,46-46 1,69 23-1,114-23 1,23 0 0,69 23-1,45 22 1,69 70 0,46 68-1,23 0 1,-23 23-1,-23-23 1,-23-23 0,-69-23-1,-22-45 1,-24-23 0,-45-46 15,-46-23-16,-45-161 1,68 161 0</inkml:trace>
          <inkml:trace contextRef="#ctx0" brushRef="#br0" timeOffset="-725.6138">550 2684 0,'22'22'0,"-22"47"0,0 68 0,0 24 16,-22 45 0,22 22-1,0 1 1,0 0-1,22 23 1,1 22 0,-23-45 15,0-46-31,0-68 16,0-47 15,0-68-31,0 0 15,0-68 1,0-161 0,0 229-1</inkml:trace>
        </inkml:traceGroup>
      </inkml:traceGroup>
    </inkml:traceGroup>
  </inkml:traceGroup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4:34.6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A31E3E-0D2E-4A6D-8E88-E9A1615983D7}" emma:medium="tactile" emma:mode="ink">
          <msink:context xmlns:msink="http://schemas.microsoft.com/ink/2010/main" type="writingRegion" rotatedBoundingBox="4735,2036 32733,5117 31138,19614 3140,16534"/>
        </emma:interpretation>
      </emma:emma>
    </inkml:annotationXML>
    <inkml:traceGroup>
      <inkml:annotationXML>
        <emma:emma xmlns:emma="http://www.w3.org/2003/04/emma" version="1.0">
          <emma:interpretation id="{29EF0C1C-8B01-46E2-931E-0AC042ABA4A4}" emma:medium="tactile" emma:mode="ink">
            <msink:context xmlns:msink="http://schemas.microsoft.com/ink/2010/main" type="paragraph" rotatedBoundingBox="9989,1396 26113,5433 24675,11176 8551,713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DCB7415-B9A2-48EA-AD05-0247D7227814}" emma:medium="tactile" emma:mode="ink">
              <msink:context xmlns:msink="http://schemas.microsoft.com/ink/2010/main" type="inkBullet" rotatedBoundingBox="9121,4864 11467,5452 11316,6056 8970,5468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0 69 0,'46'0'0,"45"0"0,69 0 0,46 23 16,46-23 0,22 0-1,47 23 1,-24-23-1,1 0 1,-24 23 0,-91-1-1,-114-22 17,-92-22-17,-68-24 1,22-46-1,69 92 1</inkml:trace>
      </inkml:traceGroup>
      <inkml:traceGroup>
        <inkml:annotationXML>
          <emma:emma xmlns:emma="http://www.w3.org/2003/04/emma" version="1.0">
            <emma:interpretation id="{B2643789-EA84-43DB-9E28-E69833E17D55}" emma:medium="tactile" emma:mode="ink">
              <msink:context xmlns:msink="http://schemas.microsoft.com/ink/2010/main" type="line" rotatedBoundingBox="12115,1928 26113,5433 24675,11176 10677,7671"/>
            </emma:interpretation>
          </emma:emma>
        </inkml:annotationXML>
        <inkml:traceGroup>
          <inkml:annotationXML>
            <emma:emma xmlns:emma="http://www.w3.org/2003/04/emma" version="1.0">
              <emma:interpretation id="{E00ED533-3C2C-43DA-944E-D753BD7BF566}" emma:medium="tactile" emma:mode="ink">
                <msink:context xmlns:msink="http://schemas.microsoft.com/ink/2010/main" type="inkWord" rotatedBoundingBox="12115,1928 26113,5433 24675,11176 10677,7671"/>
              </emma:interpretation>
              <emma:one-of disjunction-type="recognition" id="oneOf1">
                <emma:interpretation id="interp1" emma:lang="it-IT" emma:confidence="0">
                  <emma:literal>"Enza</emma:literal>
                </emma:interpretation>
                <emma:interpretation id="interp2" emma:lang="it-IT" emma:confidence="0">
                  <emma:literal>"Era</emma:literal>
                </emma:interpretation>
                <emma:interpretation id="interp3" emma:lang="it-IT" emma:confidence="0">
                  <emma:literal>"Ela</emma:literal>
                </emma:interpretation>
                <emma:interpretation id="interp4" emma:lang="it-IT" emma:confidence="0">
                  <emma:literal>"Eva</emma:literal>
                </emma:interpretation>
                <emma:interpretation id="interp5" emma:lang="it-IT" emma:confidence="0">
                  <emma:literal>"Enna</emma:literal>
                </emma:interpretation>
              </emma:one-of>
            </emma:emma>
          </inkml:annotationXML>
          <inkml:trace contextRef="#ctx0" brushRef="#br0" timeOffset="354.5058">2334-229 0,'252'23'0,"-47"23"16,1 0 0,-23 22-1,-68-22 1,-92 0 0,-46-23-1,-69 46 1,-114 22 15,-114 69-15,160-45-1,114-47 1,46 1 0,92-115-1,91-45 1,-183 91-1</inkml:trace>
          <inkml:trace contextRef="#ctx0" brushRef="#br0" timeOffset="982.4596">5629-2128 0,'-69'160'0,"-45"69"16,-92 23 0,-46 45-1,-22 47 1,22-24 0,46-23-1,46-22 1,114-69 15,69-69-31,114-22 31,69-47-15,92-22 0,91-23-1,-23-23 1,0 23-1,-69 0 1,-68 0 0,-114 0-1,-70-23 1,-68-46 0,-68-114-1,-23-46 1,114 206-1</inkml:trace>
          <inkml:trace contextRef="#ctx0" brushRef="#br0" timeOffset="1442.4382">5423-2013 0,'69'68'0,"-24"115"16,47 69-1,22 160 1,1-92 0,22-22-1,-23-1 1,1-68 0,-46-23-1,-1-46 1,-22-91-1,-46-46 1,0-46 0,0-115-1,0-45 1,0 183 0</inkml:trace>
          <inkml:trace contextRef="#ctx0" brushRef="#br0" timeOffset="2175.8648">9130-1739 0,'-137'0'0,"-69"46"16,-69 23-16,23 22 16,47 24-1,67-1 1,70 0 15,113-22-31,93 22 31,159 1-15,46 22 0,46 23-1,-45 46 1,-93-23-1,-68-23 1,-137-22 0,-114-70-1,-93 1 1,-67-46 0,-70-23-1,-22-23 16,45 23-31,69 23 16,115 0 0,159 0-1,-68-23 1</inkml:trace>
          <inkml:trace contextRef="#ctx0" brushRef="#br0" timeOffset="4234.5376">7482-1647 0,'-160'114'15,"-23"92"-15,0 69 16,46 68 0,68 69-1,69 91 1,46 24-1,-23-24 1,23-23 0,45-91-1,92-45 1,138-24 0,136-45-1,1-252 1,-458-23-1</inkml:trace>
          <inkml:trace contextRef="#ctx0" brushRef="#br0" timeOffset="2605.5687">7299 801 0,'69'0'15,"114"0"-15,92 23 0,114-23 16,0 23 0,0 0 15,-46 0-31,-23 0 31,-91-1-31,-92 1 31,-91-23-15,-69 23 0,-137 0-1,-23-46 1,183 23-1</inkml:trace>
          <inkml:trace contextRef="#ctx0" brushRef="#br0" timeOffset="24602.5072">16086 366 0,'69'-68'0,"-138"45"0,-45 91 0,-23 47 15,-23 45-15,-24 23 16,1 0 0,-23 23-1,1-23 1,-1 23 15,-46 0-31,23-69 16,0-45-1,23-69 1,0-23 0,23-23-1,23-114 1,46-24 15,68-22-31,69-45 31,68 45-15,24 45 0,22 1-1,46 68 1,-23 69-1,23 46 1,0 46 0,23 45-1,0 46 1,0 46 0,46 0-1,23-1 1,22-22-1,0-45 1,-91-70 0,-23-22-1,-91-24 1,0-45 15,-1-68-15,-91 68-1</inkml:trace>
          <inkml:trace contextRef="#ctx0" brushRef="#br0" timeOffset="3539.1984">8352 1373 0,'69'69'0,"-24"22"0,-22 92 15,-23 46 1,-23 23-1,1 0 1,44-69 0,1-46-1,23-23 1,-46-68 0,-23-46-1,-23-46 1,-45-137-1,22-45 1,23-24 0,24 23 15,44 115-15,1 45-1,69-45 1,-1 22-1,70 23 1,67 69 0,1 92-1,-69-1 1,-114 24 0,-69-1-1,-91 1 1,-69-24-1,-23-22 1,46-46 0,45 23-1,92-46 1,46 45 0,92 24-1,68 45 16,23 24-15,-23-1 0,-46-23-1,-68-22 1,-23-46 0,-46-23-1,0-23 1,-115-92-1,1-68 1,114 160 0</inkml:trace>
          <inkml:trace contextRef="#ctx0" brushRef="#br0" timeOffset="13836.4688">10984 3250 0,'22'45'16,"1"47"-16,-46 68 15,1 46-15,-24 23 16,0-23 0,46-115-1,0-91 1,23 0-1,0-45 17,45-184-17,-22-23 1,0 23 0,0 69-1,-1 46 1,1 68-1,-46 23 1,23 69 0,0 91-1,46 69 17,45 23-32,0-23 15,24-46 1,22-69-1,-23-68 1,-22-46 0,-24-68-1,-45-46 1,-46-46 15,-69-69-15,-22 46-1,22 46 1,23 68 0,1 69-1,22 69 1,-23 23 0,46-69-1</inkml:trace>
          <inkml:trace contextRef="#ctx0" brushRef="#br0" timeOffset="14174.3724">10206 4371 0,'183'23'0,"23"23"0,-1-1 16,-44 1-1,-70 0 1,-68-46-1,-23 23 1,-69-23 0,-22-115-1,91 115 1</inkml:trace>
          <inkml:trace contextRef="#ctx0" brushRef="#br0" timeOffset="14427.3118">11556 2952 0,'274'-46'0,"1"69"15,-23 23 1,-92 0 0,-115 22-1,-45-68 1</inkml:trace>
          <inkml:trace contextRef="#ctx0" brushRef="#br0" timeOffset="4721.861">9702-1830 0,'206'114'0,"23"184"0,0 113 16,0 116-1,-1 91 1,-90 45-1,-70-45 1,-136-69 0,-47-45-1,-136-24 1,-116-68 0,-113-46-1,480-366 1</inkml:trace>
        </inkml:traceGroup>
      </inkml:traceGroup>
    </inkml:traceGroup>
    <inkml:traceGroup>
      <inkml:annotationXML>
        <emma:emma xmlns:emma="http://www.w3.org/2003/04/emma" version="1.0">
          <emma:interpretation id="{17D6E430-DA14-48B7-B7C2-B4D31CCEFDBD}" emma:medium="tactile" emma:mode="ink">
            <msink:context xmlns:msink="http://schemas.microsoft.com/ink/2010/main" type="paragraph" rotatedBoundingBox="3791,8915 31817,10661 31329,18492 3303,167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566A20-0209-4E73-8816-0078DBD34CDF}" emma:medium="tactile" emma:mode="ink">
              <msink:context xmlns:msink="http://schemas.microsoft.com/ink/2010/main" type="inkBullet" rotatedBoundingBox="3924,9405 7458,9794 7014,13835 3479,13446"/>
            </emma:interpretation>
            <emma:one-of disjunction-type="recognition" id="oneOf2">
              <emma:interpretation id="interp6" emma:lang="it-IT" emma:confidence="0">
                <emma:literal>NE</emma:literal>
              </emma:interpretation>
              <emma:interpretation id="interp7" emma:lang="it-IT" emma:confidence="0">
                <emma:literal>NÉ</emma:literal>
              </emma:interpretation>
              <emma:interpretation id="interp8" emma:lang="it-IT" emma:confidence="0">
                <emma:literal>RE</emma:literal>
              </emma:interpretation>
              <emma:interpretation id="interp9" emma:lang="it-IT" emma:confidence="0">
                <emma:literal>NE.</emma:literal>
              </emma:interpretation>
              <emma:interpretation id="interp10" emma:lang="it-IT" emma:confidence="0">
                <emma:literal>NE,</emma:literal>
              </emma:interpretation>
            </emma:one-of>
          </emma:emma>
        </inkml:annotationXML>
        <inkml:trace contextRef="#ctx0" brushRef="#br0" timeOffset="61719.1668">-2357 5721 0,'-92'-46'16,"-45"0"-16,-115 24 0,-68 44 47,-69 1-47,23 23 0,0 0 15,137 91 16,160-91-15,92 0 0,160-1-1,183-22 1,46 92 0,-91-24-1,-116 1 1,-159-24-1,-160 1 1,-207 0 0,-136 22-1,-47 115 17,24-23-32,137 23 15,160 0 1,183 0-1,137 0 1,183-69 15,138 1-15,91-47-16,-23-45 31,-137-69-15,-137 0-1,-138 0 1,-91 23 0,-23-23-1,-45 1 1,-24-1 0,69 46-1,0-23 1</inkml:trace>
        <inkml:trace contextRef="#ctx0" brushRef="#br0" timeOffset="62886.2038">-1831 7163 0,'0'0'0</inkml:trace>
        <inkml:trace contextRef="#ctx0" brushRef="#br0" timeOffset="64144.0646">-4119 4577 0,'23'68'0,"-69"70"0,0 22 15,0-46 1,1-68-1,45-46 1,0-23 0,23-114-1,-1-23 1,1 0 0,0 68-1,-23 23 1,23 47-1,-23 44 1,46 47 0,68 91-1,46-22 1,46-24 0,-23-45 15,-22-69-16,-24-46 1,-46-69 0,-68-45-1,-46 0 1,1 23 0,-47 22-1,46 70 1,23 22-1,46 46 1,-46-23 0</inkml:trace>
      </inkml:traceGroup>
      <inkml:traceGroup>
        <inkml:annotationXML>
          <emma:emma xmlns:emma="http://www.w3.org/2003/04/emma" version="1.0">
            <emma:interpretation id="{11A14CE7-EA58-4CBC-938B-629287CC7144}" emma:medium="tactile" emma:mode="ink">
              <msink:context xmlns:msink="http://schemas.microsoft.com/ink/2010/main" type="line" rotatedBoundingBox="9281,8952 28881,11109 28317,16239 8717,14083"/>
            </emma:interpretation>
          </emma:emma>
        </inkml:annotationXML>
        <inkml:traceGroup>
          <inkml:annotationXML>
            <emma:emma xmlns:emma="http://www.w3.org/2003/04/emma" version="1.0">
              <emma:interpretation id="{E11CE00D-F1E7-4F8B-878E-ED27331F6E54}" emma:medium="tactile" emma:mode="ink">
                <msink:context xmlns:msink="http://schemas.microsoft.com/ink/2010/main" type="inkWord" rotatedBoundingBox="9080,11068 13881,11899 13554,13789 8753,12958"/>
              </emma:interpretation>
              <emma:one-of disjunction-type="recognition" id="oneOf3">
                <emma:interpretation id="interp11" emma:lang="it-IT" emma:confidence="0">
                  <emma:literal>Mia</emma:literal>
                </emma:interpretation>
                <emma:interpretation id="interp12" emma:lang="it-IT" emma:confidence="0">
                  <emma:literal>Mie</emma:literal>
                </emma:interpretation>
                <emma:interpretation id="interp13" emma:lang="it-IT" emma:confidence="0">
                  <emma:literal>Mio</emma:literal>
                </emma:interpretation>
                <emma:interpretation id="interp14" emma:lang="it-IT" emma:confidence="0">
                  <emma:literal>Mi</emma:literal>
                </emma:interpretation>
                <emma:interpretation id="interp15" emma:lang="it-IT" emma:confidence="0">
                  <emma:literal>Mir</emma:literal>
                </emma:interpretation>
              </emma:one-of>
            </emma:emma>
          </inkml:annotationXML>
          <inkml:trace contextRef="#ctx0" brushRef="#br0" timeOffset="65866.787">2197 7895 0,'68'0'31,"184"-69"-31,-183 23 0,-24-22 16,-22-1-1,-23 23 1,23 46 0,-23 0-1,0 0 1,0 92-1,23 22 1,-23-22 0,46-1-1,-1-45 17,1-69-17,-23-137 1,23-46-1,-46 206-15</inkml:trace>
          <inkml:trace contextRef="#ctx0" brushRef="#br0" timeOffset="66230.0821">2677 6774 0,'0'0'15</inkml:trace>
          <inkml:trace contextRef="#ctx0" brushRef="#br0" timeOffset="65350.1655">91 6224 0,'0'-45'0,"0"113"0,0 115 0,-23 92 15,23 0 1,0-24-1,23-68 1,0-23 0,0-114-1,-23-46 1,0-23 0,-23-228 15,-23-115-31,24 68 15,-1 1 17,23 91-32,23 68 31,22 47-15,-22 91-1,46 68 1,-1 138-1,47 46 1,45 0 0,0-46-1,0-92 1,1-68 0,-24-69 15,23-160-16,-46-46 1,-45-45 0,0 68-1,-46 45 1,0 70 0,-23 91-1,0 0 1,22 114-1,1 92 1,0 92 0,23-1-1,-23 1 1,23-92 0,-1-46-1,-45-92 1,0-68-1,0-68 1,0-92 15,0 160-31</inkml:trace>
          <inkml:trace contextRef="#ctx0" brushRef="#br0" timeOffset="66666.6224">3981 6957 0,'115'-23'0,"45"23"0,46 23 15,0 0 1,-92-23 0,-68 0-1,-69 0 1,-114 0-1,-69-23 1,0 46 0,23 45-1,46 69 1,91 69 0,69-183-1,137 23 1,69 23-1,0-1 17,-69-68-17,-160 0 1</inkml:trace>
        </inkml:traceGroup>
        <inkml:traceGroup>
          <inkml:annotationXML>
            <emma:emma xmlns:emma="http://www.w3.org/2003/04/emma" version="1.0">
              <emma:interpretation id="{B484C2D9-DAF2-427A-9E35-38E71FB351C3}" emma:medium="tactile" emma:mode="ink">
                <msink:context xmlns:msink="http://schemas.microsoft.com/ink/2010/main" type="inkWord" rotatedBoundingBox="15204,9604 18505,9967 17941,15098 14639,14734"/>
              </emma:interpretation>
              <emma:one-of disjunction-type="recognition" id="oneOf4">
                <emma:interpretation id="interp16" emma:lang="it-IT" emma:confidence="0">
                  <emma:literal>inizi)</emma:literal>
                </emma:interpretation>
                <emma:interpretation id="interp17" emma:lang="it-IT" emma:confidence="0">
                  <emma:literal>Militari)</emma:literal>
                </emma:interpretation>
                <emma:interpretation id="interp18" emma:lang="it-IT" emma:confidence="0">
                  <emma:literal>Dimitri)</emma:literal>
                </emma:interpretation>
                <emma:interpretation id="interp19" emma:lang="it-IT" emma:confidence="0">
                  <emma:literal>inibitori)</emma:literal>
                </emma:interpretation>
                <emma:interpretation id="interp20" emma:lang="it-IT" emma:confidence="0">
                  <emma:literal>rivisitarli)</emma:literal>
                </emma:interpretation>
              </emma:one-of>
            </emma:emma>
          </inkml:annotationXML>
          <inkml:trace contextRef="#ctx0" brushRef="#br0" timeOffset="70568.1394">6865 8673 0,'23'46'15,"-23"68"-15,0 23 0,22 24 16,-22-47 15,0 0-15,23-22-1,-23-69 17,0-46-17,69-206-15,-69 229 32</inkml:trace>
          <inkml:trace contextRef="#ctx0" brushRef="#br0" timeOffset="69590.5627">8947 7803 0,'0'0'16</inkml:trace>
          <inkml:trace contextRef="#ctx0" brushRef="#br0" timeOffset="71277.151">6430 4783 0,'0'91'15,"-23"69"-15,-46 1 0,24-47 16,45-91 0,0-23-1,22-69 1,1-91 15,0-23-15,0 46-1,-23 68 1,23 46 0,-23 23-1,23 92 1,45 68 0,24-23-1,0-45 1,-24-69-1,1-46 1,-23-23 0,-23-91-1,-46-69 1,-46-23 0,23 46-1,0 68 1,46 115-1,46 23 17,-46-23-17</inkml:trace>
          <inkml:trace contextRef="#ctx0" brushRef="#br0" timeOffset="68116.8734">7963 5973 0,'-92'0'0,"-113"-23"0,-93-23 15,-45 0 1,0 23 0,91 23-1,137 69 1,115-23-1,183 68 1,184 46 0,45 23-1,-69 1 17,-160-47-32,-137-46 15,-161 1 1,-159-46-1,-115-1 1,-23 1 0,23 46-1,114 45 1,161 0 0,114 23 15,160 24-16,137 21 1,115-21 0,-23-47-1,-46-46 1,-91-68 0,-137-23-1,-93-23 1,1 1-1,-23 22 1,0-23 0,0 23-1,23 0 1,23-23 0,23-46-1,-24 0 1,-45 69-1</inkml:trace>
          <inkml:trace contextRef="#ctx0" brushRef="#br0" timeOffset="68754.5931">7734 5629 0,'46'161'0,"-46"-161"0</inkml:trace>
          <inkml:trace contextRef="#ctx0" brushRef="#br0" timeOffset="68378.6021">8352 8078 0,'23'69'0,"-23"22"0,-46 1 16,46 22-1,-23 0 1,0 1 0,23-24-1,23-45 1,23-114-1,-46 68 1</inkml:trace>
          <inkml:trace contextRef="#ctx0" brushRef="#br0" timeOffset="69227.2675">8947 8513 0,'23'23'16,"23"251"-16,-46-159 16,0-70-1,22-45 1,1-91 0,0-115-1,-23 206 1</inkml:trace>
          <inkml:trace contextRef="#ctx0" brushRef="#br0" timeOffset="71987.1392">10984 6133 0,'22'-46'0,"-136"92"0,-23 68 15,-229 344-15,251-161 16,47 24 0,45 91-1,68 0 1,70-1 0,68 1-1,23-68 1,-23-70-1,-69-114 1,-68-68 15,-46-92-15,-46-69 0,23-182-1,46-47 1,-23 298-1</inkml:trace>
          <inkml:trace contextRef="#ctx0" brushRef="#br0" timeOffset="72575.0524">12517 6934 0,'-23'-46'0,"-160"0"0,-115 46 16,-22 23-16,45 69 15,92-1 1,115 24 0,159-1-1,138 46 1,137 23 0,23 46-1,-46 0 1,-182-46-1,-116-23 1,-159-91 0,-138-23-1,-68-46 1,-1-46 0,47 0 15,91 23-16,91-23 1,115 46 0,160 23-1,138 46 1,-321-69 0</inkml:trace>
          <inkml:trace contextRef="#ctx0" brushRef="#br0" timeOffset="74696.2276">12723 9016 0,'45'23'32,"276"-252"-32,-253 161 0,-45 22 15,-23 23 16,0 23-15,0 0 0,-23 46-1,1 91 17,22 23-32,45-45 15,-22-24 1,46-68-1,-23-137 1,22-70 0,-22-44-1,-46-47 1,0 275 0</inkml:trace>
          <inkml:trace contextRef="#ctx0" brushRef="#br0" timeOffset="75031.2014">13272 7849 0,'0'0'15,"1464"-480"-15</inkml:trace>
          <inkml:trace contextRef="#ctx0" brushRef="#br0" timeOffset="75497.0396">14302 7849 0,'251'0'15,"1"23"-15,-69-46 16,-46 23-1,-45-46 1,-69-45 15,-23 91-31</inkml:trace>
          <inkml:trace contextRef="#ctx0" brushRef="#br0" timeOffset="75347.6198">14736 7369 0,'46'91'16,"-69"1"-16,-23 68 0,24 23 31,22-23-16,22-68 1,1 22 0,0-68-1,-46-23 1,-45-115 0,-1 1-1,69 91 1</inkml:trace>
          <inkml:trace contextRef="#ctx0" brushRef="#br0" timeOffset="76256.8344">16109 7025 0,'138'160'16,"-138"46"-16,0 69 15,0 0 17,45-47-17,-22-67 1,-23-47 0,0-45-1,-23-92 1,-45-69-1,-24-114 1,46-45 0,-22-1-1,91 23 1,22 46 0,47 0-1,68 46 1,46 22-1,23 115 1,-23 69 0,-46 45-1,-68 46 1,-115 1 0,-69-24 15,-114-23-16,-23-45 1,-22 0 0,90-1-1,93 1 1,114 22 0,114 47-1,46 22 1,23-23-1,-46 1 1,-69-70 0,-91-45-1,-23-23 17,-23-23-17,-23-45-15,46 22 16,0 46 15</inkml:trace>
          <inkml:trace contextRef="#ctx0" brushRef="#br0" timeOffset="76694.3512">17437 9108 0,'68'0'0,"-22"-46"0,68-46 16,-22-22-16,-1 0 16,-45 68-1,-23 23 1,-23 23 0,-23 46-1,23 45 1,0 1-1,46-24 17,23 1-32,22-92 15,-22-68 1,-69 91 0</inkml:trace>
          <inkml:trace contextRef="#ctx0" brushRef="#br0" timeOffset="77071.3187">17894 7872 0,'0'0'0</inkml:trace>
          <inkml:trace contextRef="#ctx0" brushRef="#br0" timeOffset="77258.826">18054 6339 0,'435'252'0,"-137"22"15,22 92 1,-45 92 0,-115 0-1,-114 45 1,-184 0 15,-182-22-15,-206-1-1,-115 1 1,641-481-16</inkml:trace>
        </inkml:traceGroup>
      </inkml:traceGroup>
      <inkml:traceGroup>
        <inkml:annotationXML>
          <emma:emma xmlns:emma="http://www.w3.org/2003/04/emma" version="1.0">
            <emma:interpretation id="{7203E271-C927-45FA-B034-226F4E7CD50B}" emma:medium="tactile" emma:mode="ink">
              <msink:context xmlns:msink="http://schemas.microsoft.com/ink/2010/main" type="line" rotatedBoundingBox="4667,13131 31559,14806 31329,18492 4437,16818"/>
            </emma:interpretation>
          </emma:emma>
        </inkml:annotationXML>
        <inkml:traceGroup>
          <inkml:annotationXML>
            <emma:emma xmlns:emma="http://www.w3.org/2003/04/emma" version="1.0">
              <emma:interpretation id="{DC6DAF87-7067-4760-85E4-3585B2D4FAC0}" emma:medium="tactile" emma:mode="ink">
                <msink:context xmlns:msink="http://schemas.microsoft.com/ink/2010/main" type="inkWord" rotatedBoundingBox="4899,12851 16544,15004 15884,18572 4239,16419"/>
              </emma:interpretation>
              <emma:one-of disjunction-type="recognition" id="oneOf5">
                <emma:interpretation id="interp21" emma:lang="it-IT" emma:confidence="0">
                  <emma:literal>"STAGE</emma:literal>
                </emma:interpretation>
                <emma:interpretation id="interp22" emma:lang="it-IT" emma:confidence="0">
                  <emma:literal>"STACK</emma:literal>
                </emma:interpretation>
                <emma:interpretation id="interp23" emma:lang="it-IT" emma:confidence="0">
                  <emma:literal>"STELE</emma:literal>
                </emma:interpretation>
                <emma:interpretation id="interp24" emma:lang="it-IT" emma:confidence="0">
                  <emma:literal>"STALLE</emma:literal>
                </emma:interpretation>
                <emma:interpretation id="interp25" emma:lang="it-IT" emma:confidence="0">
                  <emma:literal>"SNASE</emma:literal>
                </emma:interpretation>
              </emma:one-of>
            </emma:emma>
          </inkml:annotationXML>
          <inkml:trace contextRef="#ctx0" brushRef="#br0" timeOffset="62534.6278">-2357 8421 0,'68'-23'0,"1"23"0,0-68 15,22-24-15,-22-22 0,-23 22 16,-23 23 0,-23 47-1,0-1 1,0 46-1,-23 91 1,23 23 0,23 24 15,22 22-15,1-115-1,23-91 1,-23-137-1,-1-92 1,-45-22 15,0 274-31</inkml:trace>
          <inkml:trace contextRef="#ctx0" brushRef="#br0" timeOffset="83986.6234">-412 9657 0,'-115'-23'0,"-90"0"0,-24 46 16,-23 23-1,23-1 1,69 47 0,114-23-1,69 45 1,137 0 0,115 24-1,91 68 1,46 45-1,-69-45 1,-114-23 0,-138-45-1,-91-70 17,-137 1-17,-69-69 1,-91 23-1,-46-23 1,22 23 0,47 23-1,90 68 1,116-91 0,159-69-1,161-183 16,-252 229-31</inkml:trace>
          <inkml:trace contextRef="#ctx0" brushRef="#br0" timeOffset="84919.2764">137 9314 0,'160'-23'0,"23"23"0,69 45 16,68-22 0,-45-23-1,22 0 1,-68-23-1,-23 1 1,-91-1 0,-24 46-1,-45 22 1,-23 70 0,-69 68-1,-23 69 1,-22-1 15,-1 47-31,1-1 31,-1 1-15,24-47-16,22-68 31,46-114-15,0-69-1,46-91 1,22-207 0,24-68-1,-92 366 1</inkml:trace>
          <inkml:trace contextRef="#ctx0" brushRef="#br0" timeOffset="84398.7485">915 9611 0,'69'206'0,"-46"69"16,-46 45-1,46-23 1,-1-22 15,1-23-31,23-69 16,-46-69-1,0-91 1,0-23 0,-69-160-1,24-115 1,-1-45 15,-68-46-15,114 366-16</inkml:trace>
          <inkml:trace contextRef="#ctx0" brushRef="#br0" timeOffset="85530.628">1830 10503 0,'0'23'0,"92"-23"0,45 46 15,69 0-15,69 45 16,-138-45 15,-45 0-15,-70-69-1,-44-46 1,-1-68 0,23 137-1</inkml:trace>
          <inkml:trace contextRef="#ctx0" brushRef="#br0" timeOffset="85316.7525">2151 9176 0,'251'481'0,"-159"-161"16,22 23-1,24-22 1,-1-1 0,-23-22-1,-22-92 1,-69-115 0,-46-45-1,-114-115 1,-1-137 15,-45-45-15,-23-1-1,206 252 1</inkml:trace>
          <inkml:trace contextRef="#ctx0" brushRef="#br0" timeOffset="63395.0124">-4394 9199 0,'115'-23'0,"22"-22"0,0-70 15,1-22 1,-70 91-1,-68 23 1,0 23 0,0 0-1,0 0 1,23 69 15,46 68-31,-1 46 16,1-23 15,-46-22-31,-69-24 31,-45-45-15,-70-24 0,1-22-1,23 0 1,91 0-1,46 0 1,115 23 0,68 0-1,0 22 1,-23-22 0,-69-23 15,-68-23-31,-46-69 15,-68-91 1,91 160 0</inkml:trace>
          <inkml:trace contextRef="#ctx0" brushRef="#br0" timeOffset="86095.1027">4759 9725 0,'-45'-22'0,"-116"-1"0,-136 68 16,114 47-16,46 45 16,22 23-1,92 69 1,46 0-1,46-23 1,68 23 0,23-23-1,46-23 1,-23-23 0,-22-68-1,-47-24 16,-23-45-15,-45-46 0,-23-68-1,-23-115 1,23 23 0,0-23-1,-23 206 1</inkml:trace>
          <inkml:trace contextRef="#ctx0" brushRef="#br0" timeOffset="86566.8006">5492 9611 0,'45'23'0,"1"91"0,-23 115 16,0 23 15,0 228-16,23-136 1,-1-24 0,-22-68-1,0-69 1,-23-92 0,0-45-1,0-46 1,-23-69-1,0-159 1,23 22 0,0-46-1,-45 23 1,45 229 0</inkml:trace>
          <inkml:trace contextRef="#ctx0" brushRef="#br0" timeOffset="86931.0724">5469 10481 0,'68'0'0,"24"0"0,68 0 0,23-23 15,23 0 1,-23-23-1,-23 0 1,-45-22 0,-24-1-1,-22 0 1,-46 24 0,-23 45-1,-46 45 1,-45 47-1,-24-23 1,-22-24 0,-23 1 15,160-46-31</inkml:trace>
          <inkml:trace contextRef="#ctx0" brushRef="#br0" timeOffset="87274.8356">5537 10778 0,'298'92'0,"-161"-24"16,46 70-1,0 22 1,23 23 0,-46 0-1,24 46 1,-24-46 0,-92-115-1,-91-90 1,-45-116 15,-24-91-15,92 229-16</inkml:trace>
        </inkml:traceGroup>
        <inkml:traceGroup>
          <inkml:annotationXML>
            <emma:emma xmlns:emma="http://www.w3.org/2003/04/emma" version="1.0">
              <emma:interpretation id="{51B59A5B-F85F-48FF-AD7D-2143A0D4019B}" emma:medium="tactile" emma:mode="ink">
                <msink:context xmlns:msink="http://schemas.microsoft.com/ink/2010/main" type="inkWord" rotatedBoundingBox="18376,15504 25274,15562 25258,17487 18360,17430"/>
              </emma:interpretation>
              <emma:one-of disjunction-type="recognition" id="oneOf6">
                <emma:interpretation id="interp26" emma:lang="it-IT" emma:confidence="0">
                  <emma:literal>VERTICALE</emma:literal>
                </emma:interpretation>
                <emma:interpretation id="interp27" emma:lang="it-IT" emma:confidence="0">
                  <emma:literal>VERIFICALE</emma:literal>
                </emma:interpretation>
                <emma:interpretation id="interp28" emma:lang="it-IT" emma:confidence="0">
                  <emma:literal>VERTICALI</emma:literal>
                </emma:interpretation>
                <emma:interpretation id="interp29" emma:lang="it-IT" emma:confidence="0">
                  <emma:literal>VERTICALITÀ</emma:literal>
                </emma:interpretation>
                <emma:interpretation id="interp30" emma:lang="it-IT" emma:confidence="0">
                  <emma:literal>VERACE</emma:literal>
                </emma:interpretation>
              </emma:one-of>
            </emma:emma>
          </inkml:annotationXML>
          <inkml:trace contextRef="#ctx0" brushRef="#br0" timeOffset="88954.5876">9405 10298 0,'45'22'0,"-22"24"0,69 160 0,22 137 0,-45-45 15,45-24 1,-22-45 15,-1-46-15,1-68-1,-46-92 1,-23-23 0,-1-23-1,1-69 1,23-22-1,0-1 1,22 1 0,24-46-1,45-46 1,1-69 0,-1 69-1,0 23 1,-45 92-1,-47 45 17,-22 23-17,-23 23-15,0 0 32,0 0-17,0 0 1,0 0-1,0 23 1,0 46 0,-23-47-1,1 1 1,22-23 0,0 0-1</inkml:trace>
          <inkml:trace contextRef="#ctx0" brushRef="#br0" timeOffset="90103.0692">11693 10320 0,'297'-22'31,"-114"22"-31,1 22 16,-70-44-16,-45 44 15,-24-44 1,-45-47 0,0-23-1,0 92 1</inkml:trace>
          <inkml:trace contextRef="#ctx0" brushRef="#br0" timeOffset="89577.6584">11990 10481 0,'-22'22'0,"-1"70"0,0 45 0,-46 92 15,23-92 1,23 47 0,46-70-1,0 0 1,0-45 15,46-23-31,-1-23 16,47 0-1,-1-23 1,24 0 0,-1-23-1,-46 23 1,1 23 0,-1-23-1,-22 22 1,-46 1 15,-69-23-15,-22-45-1,-24-47 1,-45-45 0,137 137-1</inkml:trace>
          <inkml:trace contextRef="#ctx0" brushRef="#br0" timeOffset="89870.6384">11876 10961 0,'229'23'0,"-92"-23"0,0 0 15,-22 0 1,-69 0 0,-24-23-1,-44-23 1,-70-45 0,-45-24 30,137 115-46</inkml:trace>
          <inkml:trace contextRef="#ctx0" brushRef="#br0" timeOffset="91012.2837">13249 10137 0,'114'46'0,"-68"69"0,-46 90 0,-46 1 15,23 23 17,1-23-17,22 0 1,0-69-1,0-22 1,0-69 0,-23-46-1,23-23 1,-23-92 0,23-91-1,0 0 1,0 92-1,46 0 1,-1-24 0,1 24-1,46-1 1,45-22 0,23 114-1,0 69 1,-22-23-1,-24 46 1,-68-1 15,-69 1-15,-69 0 0,-91-1 15,23-22-31,0 23 15,68-1 1,70-22 0,44 23-1,47-1 1,45 47 0,47-1-1,-47-22 1,0-1-1,-22-22 1,-23 0 0,-46-47-1,-1 24 1,-22-46 0,23-68-1,0-70 1,23 1 15,-46 137-15</inkml:trace>
          <inkml:trace contextRef="#ctx0" brushRef="#br0" timeOffset="91679.3016">14439 10435 0,'252'-46'0,"-69"46"15,45 0 1,24 23 0,-69 0-1,0 0 1,-68-46-1,-47-23 1,-22-68 0,0 45-1,-46 69 1</inkml:trace>
          <inkml:trace contextRef="#ctx0" brushRef="#br0" timeOffset="91382.4151">15102 10549 0,'69'160'0,"-46"24"16,-23 67-1,23 1 1,46 68 0,-24-137-1,-45-91 1,-23-46 0,-22-69-1,-1-160 1,-46-69-1,92 252 1</inkml:trace>
          <inkml:trace contextRef="#ctx0" brushRef="#br0" timeOffset="91931.2644">15972 10572 0,'46'298'0,"-46"-92"15,23 45 1,-23-45 0,23-23-1,-1-45 1,1-47-1,23-91 1,0-91 0,45-70-1,-91 161 1</inkml:trace>
          <inkml:trace contextRef="#ctx0" brushRef="#br0" timeOffset="93118.81">17368 10503 0,'-115'-68'0,"-68"159"0,0 1 0,0 114 31,115 0-15,90-46-1,70 0 1,22 0 0,70-22-1,21-47 1,1-45 0,-23-69-1,-22-23 1,-1-91-1,0-23 1,-46-23 0,24-23-1,-24 46 1,-45 68 0,-46 46-1,-23 46 1,0 0 15,-46 46 0,-23 137-31,-45 23 16,45-23 0,1 23-1,22-23 1,23-68-1,23-70 1,0-45 0,0-91-1,23-138 1,23-23 0,-24 46-1,47 0 1,-23 69-1,22 23 17,1-1-17,0 92-15,-23 23 32,22 23-17,47 46 1,-1 91-1,23 23 1,1 0 0,-24 23-1,-45-69 1,-46-22 0,-69-24 15,-46-45-31,-45-23 15,-46-46 1,0 0 0,0-22-1,23-1 1,-1 0 0,24 0-1,114-22 1,23 68-1</inkml:trace>
          <inkml:trace contextRef="#ctx0" brushRef="#br0" timeOffset="93702.8167">19908 10206 0,'23'137'16,"-115"115"-16,1-23 15,-1 23 1,69-46 0,23-46-1,46-46 1,23-22 15,22-47-15,47-45-1,22 0 1,23 0 0,-23 0-1,-23 23 1,-22 23-1,-70-46 1,-45 23 0,0-46-1,-45 0 1,45-91 0,0 114-1</inkml:trace>
          <inkml:trace contextRef="#ctx0" brushRef="#br0" timeOffset="94208.6956">21144 10343 0,'114'23'0,"-114"0"15,0 46-15,-46 91 0,0 23 0,1 46 16,45-46 15,91 0-15,69-69-1,1-45 17,-1-92-32,23 46 15,23 0 17,-23 23-17,-69-46 1,-45 23-1,-69-46 1,-46-46 0,-114-91-1,-23 0 1,183 160 0</inkml:trace>
          <inkml:trace contextRef="#ctx0" brushRef="#br0" timeOffset="94439.1732">20869 10618 0,'366'69'0,"-137"-24"16,-46 1-1,-69-46 1,-68-69 0,-92-114-1,46 183 1</inkml:trace>
          <inkml:trace contextRef="#ctx0" brushRef="#br0" timeOffset="94595.4292">21052 9817 0,'137'-23'15,"69"23"-15,92 23 0,-1-23 16,-297 0 0</inkml:trace>
        </inkml:traceGroup>
      </inkml:traceGroup>
    </inkml:traceGroup>
  </inkml:traceGroup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7:35.5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F30FE184-2808-4262-9CAE-546D1FA75D57}" emma:medium="tactile" emma:mode="ink">
          <msink:context xmlns:msink="http://schemas.microsoft.com/ink/2010/main" type="inkDrawing" rotatedBoundingBox="6268,-6633 34980,6098 27352,23300 -1359,10569" semanticType="10" shapeName="Other"/>
        </emma:interpretation>
      </emma:emma>
    </inkml:annotationXML>
    <inkml:trace contextRef="#ctx0" brushRef="#br0">0 3760 0,'45'-23'0,"93"0"0,45 0 16,69-46-16,45 1 15,0-1 1,24-23 0,45 24-1,46-47 1,91-22 0,69-23-1,-22 0 1,-1 0-1,-69-1 1,47-22 0,68-46-1,-23 23 1,0 1 15,23 21-15,-69 1-1,23-23 1,0 23 0,-45 23-1,-47 0 1,-90 0 0,-70 23-1,0 22 1,-68 24-1,-46 45 1,-91 23 0,-46 23-1,-69 46 1,-115 0 0,138-46-1</inkml:trace>
    <inkml:trace contextRef="#ctx0" brushRef="#br0" timeOffset="-1975.6618">7276-268 0,'-45'23'0,"-70"69"0,-68 22 0,-46 0 16,-45 24 0,-47 22-1,-68 46 1,-68 46 15,-253 114-31,184-115 16,-46 24-1,23 22 1,0 1 0,22 22-1,47-45 1,45-23 15,46-24-15,69-22-1,91-45 1,91-70 0,93-22-1,45-115 1,0 46-1</inkml:trace>
    <inkml:trace contextRef="#ctx0" brushRef="#br0" timeOffset="-17620.7938">-13272-474 0,'45'-23'0,"47"0"0,22 23 0,69-22 15,0 22 1,69 0-1,23-23 1,45 23 0,46 0-1,23 0 1,46 0 0,-23 0-1,68 0 1,1-23-1,45 23 1,23 0 0,-22 0-1,-47 0 1,-45 0 0,-46 0-1,-69 0 1,-68 0 15,-92 23-15,-68-23-1,-92 23 1,-92 22 0,-114-68-1,206 23 1</inkml:trace>
    <inkml:trace contextRef="#ctx0" brushRef="#br0" timeOffset="-923.8635">-11076-497 0,'69'23'0,"68"23"0,69 45 15,0 1-15,46 45 16,22 1-1,1 22 1,23 0 0,45 23-1,46 23 1,23 0 0,0-23-1,22 0 1,1 23-1,23-23 1,-1 23 15,24-23-15,45 23 0,-45 0-1,-1-23 1,-22 0-1,0 0 1,-46 0 0,-23 0-1,-69 0 1,-68-45 0,-69-24-1,-46-22 16,-91-70-31,-23 1 16,-69-114 0,46 91-1</inkml:trace>
    <inkml:trace contextRef="#ctx0" brushRef="#br0" timeOffset="-2815.5378">-8215-634 0,'137'114'0,"23"1"0,23-1 15,46 46 1,23 1 0,22-1-1,24 23 1,-1 23 0,24 0-1,22 23 1,-23-1-1,46 24 1,-22 0 0,-24 0 15,23-24-15,1 1-1,22-23 1,0 0-1,-46 0 1,0 0 0,-68-23-1,-23-23 1,-23-22 0,-23-24-1,-69-68 1,-68-46-1,-46-92 1,0 92 0</inkml:trace>
    <inkml:trace contextRef="#ctx0" brushRef="#br0" timeOffset="-10892.0198">-6064-451 0,'45'23'16,"47"-23"-16,0 23 0,22-46 0,-23 23 15,-22 0-15,23 0 16,-1 23 0,1-23-1,45 23 17,0-23-17,23 23 1,24-23-1,22 22 1,-1-22 0,24 0-1,23 23 1,23-23 0,-1 0-1,24 23 1,22-23-1,0 0 1,1 23 0,22-23-1,0 0 1,46 0 0,-23 23-1,0-23 1,1 0 15,45 0-15,-23 0-1,22 0 1,24 0 0,0-23-1,0 23 1,0 0-1,22 0 1,24 0 0,-24-23-1,70 0 1,-47 23 0,1 0-1,-24 0 1,47 0-1,-24 0 1,1 0 0,-23 23 15,22-23-15,1 23-1,-24 0 1,-22-23-1,23 23 1,-1 0 0,-45 0-1,0 22 1,-23-22 0,-23-23-1,-45 23 1,-1 0-1,-91 0 1,-46 0 0,-69-23-1,-114 23 1,0-23 0</inkml:trace>
    <inkml:trace contextRef="#ctx0" brushRef="#br0" timeOffset="-4396.6532">-3501-199 0,'0'-23'0,"0"46"0,45 45 15,24 47-15,23 22 0,-1 23 16,1 23-1,68 0 1,-23 69 0,69 0-1,0 22 1,0 1 0,0 0-1,0-1 16,0 1-15,0-1 0,-23-45-1,-23-23 1,-23-68 0,-45-24-1,-24-68 1,-68-23-1,0-23 1,-22-23 0,-24-115-1,69-22 1,-23 160 0</inkml:trace>
    <inkml:trace contextRef="#ctx0" brushRef="#br0" timeOffset="-9487.669">-4714 3622 0,'23'0'0,"22"-23"15,24 23-15,0 0 0,45 0 16,1 0-16,22 0 16,23 23-1,46 0 1,69-23 0,22 0-1,23 23 1,47-23-1,22 23 1,0 0 0,274 0-1,-159 0 1,-1-23 15,69 0-15,-23 22-1,0-22 1,24 23 0,-1 0-1,23 0 1,0 0 0,-23 0-1,23 23 1,22-1-1,1 1 1,-23 0 0,0-46-1,0 46 1,-23 22 0,0-22-1,0 23 1,-23-1-1,1 1 17,-47-23-17,-22 0 1,-47-1 0,24 1-1,-92-23 1,0 23-1,-68-23 1,-24 22 0,-113-22-1,-70 0 1,-91-46 0,-137-23-1,137 46 1</inkml:trace>
    <inkml:trace contextRef="#ctx0" brushRef="#br0" timeOffset="-16660.796">-13250 3210 0,'69'-23'0,"0"23"0,-1 0 15,24 0-15,45 0 0,23 0 16,46 0 0,23 0-1,69 23 1,22-23 0,23 0-1,23 23 1,1 0 15,44-23-31,47 23 16,0 0-1,22 0 1,24 0 15,-24 0-15,24 22-1,-1-22 1,-22 0 0,-24 0-1,-45 23 1,-91-23 0,-47 22-1,-91-22 1,-114-23-1,-69 0 1,-115-68 0,-113-24-1,228 92 1</inkml:trace>
    <inkml:trace contextRef="#ctx0" brushRef="#br0" timeOffset="-5416.2236">-664 3622 0,'0'-23'0,"-69"115"16,24-23-16,45-1 0,23 1 16,45-23-1,24-46 1,-1-23 0,24-69 15,-47 24-16,-68-24 1,-45 0 0,-24 24-1,-68 22 1,-1 23 0,1 69-1,45 23 1,24 22-1,68 24 1,23-24 0,68 1-1,24-70 1,22-44 0,-23-24-1,-45-23 1,-92-22-1,-46-24 1,-68 47 0,0 45 15,0 23-15,91 45-1,46 24 1,91 0-1,70-1 1,-1-113 0,-46-24-1,-114 69 1</inkml:trace>
    <inkml:trace contextRef="#ctx0" brushRef="#br0" timeOffset="-3740.378">2997-222 0,'-45'46'0,"-70"22"16,-45 93-16,0 44 0,-23 24 15,-69 0 1,-23 46-1,-45-1 1,-23 70 0,-23-1-1,22 0 17,24-23-32,68-22 31,69-24-16,46-45 1,23-46 0,91-68-1,23-69 1,0-115 0,0-91-1,0 160 1</inkml:trace>
    <inkml:trace contextRef="#ctx0" brushRef="#br1" timeOffset="9052.1054">-824 4858 0,'23'-23'0,"45"23"0,1 0 15,23 0-15,45 23 0,0-23 16,23 0 0,46 0-1,23 0 1,23 0 0,0 0-1,22 0 1,1 0-1,45 23 1,0-23 0,1 0-1,22 0 1,23 0 0,0 0 15,0 23-16,1 0 1,-24-23 0,23 22-1,0 1 1,0 0 0,-23-23-1,24 23 1,-47 0-1,23 0 1,-22 23 0,22-23-1,-23-46 1,1 46 0,-24-1-1,0 1 1,1 0-1,-23 23 17,22-46-17,-22 46 1,-24-23 0,1-23-1,0 22 1,-1 1-1,1 0 1,-46 0 0,23 0-1,-46-23 17,0 23-32,-23-23 15,-45 23 1,-1-23-1,-22 0 1,-24 0 0,-22 0-1,-23 0 1,-23 0 15,-23-23-15,-23-23-1,23-23 1,23 69 0</inkml:trace>
    <inkml:trace contextRef="#ctx0" brushRef="#br1" timeOffset="67544.5858">11006 5270 0,'46'-23'0,"-23"69"0,-23 68 0,0 46 16,23 0 0,23 69-1,22 0 1,1 46-1,68 182 17,-22 24-17,-24-92 1,-22-46 0,22 69-1,1 0 1,-1 0-1,-22 0 17,-23 0-17,0-46-15,-24 0 16,-22-46 0,23-22-1,-23-24 1,-23-45-1,23-46 1,0-68 15,23-24-15,-46-22 0,23-23-1,0-24 1,0 1-1,0-23 1,0 23 0,23-23-1,-23 23 1,23 0 0,-23-23-1,23 23 16,23-23-31,0 23 16,-1-23 0,47 23-1,-1-23 1,47 23 0,-1-23-1,0 22 16,24 24-15,-70-23 0,1 0-1,-69-23 1,-23 23 0,-69-23 15,-46 23-31,-45 22 15,-23 1 1,23 23 0,23-46-1,45 45 1,46-22 0,46-23-1,46 46 1,46-24-1,45 1 1,-23 23 15,24 0-15,-24-24 0,-22 24-1,-24 22 1,-22 24-1,-46 45 1,-23 23 0,23-23-1,0 0 1,46 24 0,0-24-1,-23-69 1,45 47-1,-68-138 1</inkml:trace>
    <inkml:trace contextRef="#ctx0" brushRef="#br2" timeOffset="196666.7314">-2746 6368 0,'45'0'0,"24"0"15,46 0-15,22 23 0,23-23 0,46 23 16,23 0 0,45 23-1,24-24 1,22 1-1,46 0 1,0 0 0,1-23 15,-1 23-15,-23 0-1,46 0 1,0 0-1,-23-23 1,0 23 0,0-23-1,-22 0 1,-1 0 0,0 0-1,23 0 1,-45 0-1,22 0 1,0 0 0,-23-46 15,24 46-31,-1 0 16,0 0-1,-22 23 16,22-23-15,-23 0 0,23 0-1,1 23 1,-1-23 0,0 0-1,-23 22 1,24-22-1,-1 23 17,23-23-32,0 23 15,0 0 1,0 0 0,1 23-1,-1-23 1,0-1-1,-23 1 1,0-23 0,1-45 15,-47 22-15,23 0-1,-22 23 1,-24-23-1,47 0 1,-24 23 0,-22 0-1,0 0 1,-1 0 0,-45 0-1,23 23 1,-24-23 15,70 0-15,-115 23-1,-46-23 1,1 0 0,-47 0-1,-22 0 1,-23 0-1,-24 0 1,-22 0 0,23 0-1,-23-23 1,-23 46 0,-91 23-1,-115 22 32,229-68-47</inkml:trace>
    <inkml:trace contextRef="#ctx0" brushRef="#br1" timeOffset="64124.5326">3318 4995 0,'23'46'0,"-23"0"0,22 45 0,-22 1 15,0 45 1,0 0 0,23 46-1,-23 1 1,23 21-1,23 1 1,-23 0 0,0 23-1,0-23 1,-23 23 0,23-23-1,-1-23 1,1-23-1,0-23 1,-23 1 15,23-47-15,-23 1 0,-23-92-16,23 0 31,0 0-16,0 0 1,0 0 0,0 0-1,0 0 1,0 0 0,23 0-1,-23 0 1,0 0-1,0 0 1,69 0 0,68 23-1,46 0 1,23-1 0,0 24-1,0-23 1,-23 23-1,-23-23 1,-45 23 15,-47-1-15,-45-22 0,-23-23-1,-91 23 1,-47 0-1,-113 0 1,-1 0 0,-46 0-1,24-1 1,45 24 0,46 0-1,91-23 1,92 0-1,46 0 1,46 22 0,68 24-1,46-23 1,-23 0 0,-46-1-1,-22-22 1,-70 0 15,-22-23-15,-23 0-1,-23 0 1,-45 0 0,22 0-1,23 23 1,23-23-1,0 23 1,0 23 0,23-1 15,0 24-31,23 23 16,-24 45-1,24 0 16,0 46-15,0 23-16,-1 46 16,1 68 15,23 1-31,-23 22 31,-1 23-15,24 0-1,-46 0 1,23 23 0,-23-23-1,-23-45 1,-23-47 0,0-22-1,23-23 1,0-69-1,0-68 1,0-70 0,0-44-1,68-139 17,24-113-32,-92 274 15</inkml:trace>
    <inkml:trace contextRef="#ctx0" brushRef="#br2" timeOffset="107260.9546">3592 5018 0,'-45'46'0,"-24"45"0,0 24 0,46 22 16,46-22-1,69-1 1,45 0-1,23 1 1,-45-1 0,-70-22-1,-136-1 1,-161-22 0,-68 0-1,22 68 1,138-23-1,160 24 1,160 45 0,115 23 15,45-1-15,-137-21-1,-160-70 1,-114-22-1,-69-1 1,68 1 0,92 22-1,137 46 1,92 0 0,-23-45-1,-206-115 1</inkml:trace>
    <inkml:trace contextRef="#ctx0" brushRef="#br2" timeOffset="108068.6028">4416 9251 0,'92'23'15,"-1"0"-15,-68 0 0,-46-23 0,-114 46 16,-69-46-16,0 46 0,69-1 0,114 47 15,137 45 1,138 69 0,22 23 15,-113-23-15,-116-46-1,-113-68 1,-70 22-1,47 46 1,68 69 0,137 69 15,24 45-31,-70 0 16,-113-91-1,-116-46 1,-44-23-1,44 46 1,138 22 0,161 93-1,113 67 1,-90-113 0,-70-92-1,-91-138 16,-23-136-15,46-161 0,-23 229-16</inkml:trace>
    <inkml:trace contextRef="#ctx0" brushRef="#br1" timeOffset="65871.67">7826 5178 0,'0'23'0,"22"46"0,-22 45 0,0 46 16,0 1 0,0 45-1,23-1 1,-23 70-1,46 23 1,-23-1 0,23 46-1,-23-22 1,0-1 0,-1 0-1,-22 1 1,23-24 15,0-22-31,0-24 16,-23-22-1,23-46 1,-23-22 0,23-24 15,-23-91-16,0 22 1,23-22 0,-23 0-1,0-46 1,0 23 0,0-23-1,0 0 1,0 0-1,0 0 1,23 23 0,22-23-1,24 22 1,45-22 0,47 23-1,-1 0 1,23 23-1,0 0 1,0 0 0,-69-24 15,-45 24-15,-46-46-1,-69 0 1,-91 23-1,-69-46 1,-23-23 0,0 46-1,23 23 1,69 0 0,91 23-1,46-23 1,46 45-1,91 1 1,1 0 0,22-1 15,0 1-31,-46 0 16,-22-24-1,-23 24 1,-47 23 15,-22-1-15,0 46-1,-22 24 1,-1 45 0,-23 22-1,46 47 1,-23 23-1,0 22 1,23 0 0,0 1-1,0-24 1,23-22 0,23-47-1,-23-44 1,0-70 15,-23-45-31,0-69 16,45-115 15,24-137-31,-69 252 16</inkml:trace>
    <inkml:trace contextRef="#ctx0" brushRef="#br0" timeOffset="131341.9573">5560 8634 0,'46'0'15,"160"22"-15,69 24 16,-47-23-1,-45 0 1,-22 0 0,136 0-1,-91 0 1,23 0 0,-23-1 15,-138-67-16,-22-1 1,-23 0 15,69 46-31,-92 0 16</inkml:trace>
    <inkml:trace contextRef="#ctx0" brushRef="#br2" timeOffset="109396.7788">8787 11677 0,'23'69'0,"-1"68"16,47 46-16,23 23 16,-47-46-1,-45-68 1,-68-24-1,-47-22 1,1 0 0,22 91-1,161 138 17,45 91-17,-22 23 1,-69-69-1,-69-114 1,-23-23 0,24-23-1,45 1 1,114 22 0,92-138-1,-206-45 1</inkml:trace>
    <inkml:trace contextRef="#ctx0" brushRef="#br2" timeOffset="110932.9706">12974 13576 0,'0'46'0,"-46"-23"15,-22 23-15,-24 22 0,24 24 0,22-23 16,46-24 0,23 24-1,45-23 1,47 22 0,22-22-1,0 0 1,-45 23-1,-23 22 32,-46 46-47,-23 46 16,-23-45 0,-46-47-1,23 24 1,-22 45 15,68-23-31,0-137 16</inkml:trace>
    <inkml:trace contextRef="#ctx0" brushRef="#br1" timeOffset="182652.5213">5469 8542 0,'68'23'0,"-22"-23"0,23 0 15,-23 0-15,-1-23 0,-22 23 16,23-23 0,23-23-1,-1-22 1,-22-1 0,0 0-1,-23-22 1,-23-1-1,23-22 1,-23 22 0,0-22-1,-23 0 17,23 22-17,-46-22 1,23 22-1,-23 1 1,0-1 0,1 1-1,-24 22 1,23 23 0,1 0-1,-1 46 1,46-23-1,-46 23 1,46 0 15,-23 0-31,23-22 16,23-24 0,-23 0-1,0 46 16</inkml:trace>
    <inkml:trace contextRef="#ctx0" brushRef="#br2" timeOffset="108833.2806">8238 5911 0,'114'-69'15,"-137"46"-15,-160 23 0,-92 69 0,-45 22 16,91 69-16,138 23 16,159 46-1,161 69 1,91 45-1,-68-68 17,-160-47-32,-92-90 15,-138-1 17,-45-23-17,-23 47 1,161 45-1,113 68 1,92 24 0,-22-1-1,-138-114 1,-69-46 0,-45-45-1,-1 22 1,184 24-1,137 68 1,46-46 0,-252-160-1</inkml:trace>
    <inkml:trace contextRef="#ctx0" brushRef="#br0" timeOffset="133292.2276">4851 6917 0,'137'46'0,"183"-92"0,-320 46 16</inkml:trace>
    <inkml:trace contextRef="#ctx0" brushRef="#br0" timeOffset="133437.741">6613 7055 0,'595'91'0,"-23"-68"16,-572-23-16</inkml:trace>
    <inkml:trace contextRef="#ctx0" brushRef="#br1" timeOffset="183293.171">5652 6597 0,'-183'92'0,"45"-47"0,47 1 0,-1 0 16,47 0-1,22-1 1,0-22 15,46 0-15,0-23-1,22-23 1,24-23 0,0 1-1,-24-24 1,-22 0-1,23 47 1,-46-1 0,23 0-1,23 46 1,45 0 0,1 22-1,22 1 1,-22-23-1,-47 0 1,1 0 0,-46-23-1,0 0 17,0-23-17,-46 46 1,46 0-1,0-23 1</inkml:trace>
    <inkml:trace contextRef="#ctx0" brushRef="#br1" timeOffset="185280.552">8741 10396 0,'46'22'16,"-1"-22"-16,1 0 0,23 0 15,0 23-15,22-23 0,-22-23 0,22 23 16,1-45 15,-24-1-15,1-23-1,0 1 1,-1-1 0,1-45-1,-23-24 1,0 1-1,-24 0 1,-22-24 0,0 1 15,-22-23-15,-1 23-16,0 23 15,-46-46 1,0 0-1,-22 22 1,-1 1 0,1 46-1,-1-1 1,1 24 15,45 22-15,23 46-1,23 1 1,0 22 0,0 0-1,-23 0 1,0 0 0,1-23-1,-1-23 16,-23-46-15,0 47 0,0-24-1,1 46 1,22 0 0,23 23-1,0 0 1,0 0-1,-46 46 1,0 45 0,-22-22-1,22 0 17,0-1-17,23 47 1,23-47-1,23-22 1,23-23 0,0-23-1,-1-46 1,47-45 0,-69-24-1,0-22 16,-23 23-31,-46-24 16,23 70 0,23 45-1,0 23 1,0 0 0,69 23-1,68 22 16,-23 1-31,1 0 32,-1-46-17,-45 0 1,-23-23 0,-24 0-1,-22 0 1,0 23-1</inkml:trace>
    <inkml:trace contextRef="#ctx0" brushRef="#br0" timeOffset="133559.816">9267 7421 0,'893'91'0,"-893"-91"16</inkml:trace>
    <inkml:trace contextRef="#ctx0" brushRef="#br0" timeOffset="133679.9378">11922 7055 0,'366'274'0,"-366"-274"16</inkml:trace>
    <inkml:trace contextRef="#ctx0" brushRef="#br2" timeOffset="105140.7559">-733 4927 0,'-114'45'15,"-46"24"-15,0 0 0,68-1 16,23-22 0,69 0 15,69 0-16,68-1 1,46 1 0,-45-23-1,-47 0 1,-68 0 0,-23 0-1,-91 45 1,-70 24-1,24-46 1,69 22 15,45 24-15,114-24 0,92 1-1,23-23 1,-46 0-1,-114-24 1,-69 1 0,-45 23-1,-115 46 1,45-1 0,184-45-1,-46-46 1</inkml:trace>
    <inkml:trace contextRef="#ctx0" brushRef="#br2" timeOffset="106336.1144">-550 7810 0,'46'68'0,"-46"-45"16,-23 23-16,-45-23 0,-70 23 16,1 0-16,23-24 15,45 47 1,92-23 15,68 22-15,70 1-1,45-23 1,-46 0 0,-46-23-1,-68-1 1,-92 1-1,-91 0 1,-92 23 0,0 23-1,115 22 1,91 24 0,114 45-1,115 0 1,23 23-1,-46-23 1,-114-23 0,-92-22-1,-68-1 1,-70-22 15,24 22-15,68 46-1,115 1 1,69 22 0,22 45-1,-91-44 1,-69-24 0,-92-23-1,-22 46 1,46 46-1,136 23 1,93 68 0,-1-23-1,-114-22 1,-46-69 0,-69 23-1,1-23 16,45-23-31,138-46 32,91-114-17,-183-23 1</inkml:trace>
    <inkml:trace contextRef="#ctx0" brushRef="#br1" timeOffset="7567.6734">-641 4972 0,'-23'23'31,"0"206"-31,23-137 0,-23 22 16,23 0-1,0 47 1,23-24 15,-23 23-15,23 23-16,0 0 31,-23 0-31,46 0 31,-23 0-31,-23 23 31,22 0-15,1 0 0,-23 0-1,23 0 1,-23 0 0,23-23-1,-23 23 1,0-23-1,0 23 1,23-23 0,-23 0 15,0 0-31,0 0 31,0 69-15,0-92-1,23 0 1,-23 1 0,0-1-1,0 0 1,23 0 0,-23 0-1,0-22 1,0 22-1,0-23 17,0 0-32,23 1 31,-23-1-15,0 0-16,0-22 15,0 22 16,0 0-15,23 1 0,-23-1-1,0-23 1,0 24 0,0-1-1,0-23 1,0 1-1,0-24 1,0-22 0,0 22-1,0-22 1,0 0 0,-23-1-1,23 1 1,0 0-1,0-1 1,0-22 0,23 23-1,-23-24 17,0-22-17,0 23 1,0-23-1,-23-23 1,-46-160 0,69 160-1</inkml:trace>
    <inkml:trace contextRef="#ctx0" brushRef="#br0" timeOffset="130643.6884">1533 8336 0,'0'-137'0,"-160"114"0,-46 0 0,0 23 31,-46-23-15,-45 23-1,-24 0 1,-22 0 0,23 0-1,45 0 1,69 0-1,69 0 1,91 23 0,46-23-1,46 23 1,68 23 0,23-1-1,-22-22 1,-115-23-1,0-23 1,-23-22 0,0 22-1,23 23 17</inkml:trace>
  </inkml:traceGroup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7:48.7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A554396-AFA5-43DD-8D80-79A2CF01CB9F}" emma:medium="tactile" emma:mode="ink">
          <msink:context xmlns:msink="http://schemas.microsoft.com/ink/2010/main" type="inkDrawing" rotatedBoundingBox="12104,2242 16566,2241 16567,2333 12105,2334" semanticType="strikethrough" shapeName="Other">
            <msink:sourceLink direction="with" ref="{DDA55303-FFEC-4C96-8A17-21CBA1DF9DEF}"/>
          </msink:context>
        </emma:interpretation>
      </emma:emma>
    </inkml:annotationXML>
    <inkml:trace contextRef="#ctx0" brushRef="#br0">0 94 0,'137'-23'0,"92"0"16,23 23-16,45-23 15,46 23 1,23 0 0,23 0-1,46 0 1,0-23 0,-46 46-1,0-23 1,-92 23-1,-45 0 1,-115 0 0,-45-23-1,-92-46 1,23 0 0,-23 46-1</inkml:trace>
  </inkml:traceGroup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7:50.2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A55303-FFEC-4C96-8A17-21CBA1DF9DEF}" emma:medium="tactile" emma:mode="ink">
          <msink:context xmlns:msink="http://schemas.microsoft.com/ink/2010/main" type="writingRegion" rotatedBoundingBox="17700,2609 11481,2915 11394,1151 17613,845">
            <msink:destinationLink direction="with" ref="{CA554396-AFA5-43DD-8D80-79A2CF01CB9F}"/>
          </msink:context>
        </emma:interpretation>
      </emma:emma>
    </inkml:annotationXML>
    <inkml:traceGroup>
      <inkml:annotationXML>
        <emma:emma xmlns:emma="http://www.w3.org/2003/04/emma" version="1.0">
          <emma:interpretation id="{98AE8DFA-2453-4ADD-A47F-E8589BB0519B}" emma:medium="tactile" emma:mode="ink">
            <msink:context xmlns:msink="http://schemas.microsoft.com/ink/2010/main" type="paragraph" rotatedBoundingBox="17700,2609 11481,2915 11394,1151 17613,8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EA6AA5-1D44-4E3A-86E0-139A7602508E}" emma:medium="tactile" emma:mode="ink">
              <msink:context xmlns:msink="http://schemas.microsoft.com/ink/2010/main" type="line" rotatedBoundingBox="17700,2609 11481,2915 11394,1151 17613,845"/>
            </emma:interpretation>
          </emma:emma>
        </inkml:annotationXML>
        <inkml:traceGroup>
          <inkml:annotationXML>
            <emma:emma xmlns:emma="http://www.w3.org/2003/04/emma" version="1.0">
              <emma:interpretation id="{3CF9DD7A-A463-4E11-AEAC-123A3C82C81E}" emma:medium="tactile" emma:mode="ink">
                <msink:context xmlns:msink="http://schemas.microsoft.com/ink/2010/main" type="inkWord" rotatedBoundingBox="11338,2206 14804,981 15106,1836 11640,3061"/>
              </emma:interpretation>
              <emma:one-of disjunction-type="recognition" id="oneOf0">
                <emma:interpretation id="interp0" emma:lang="it-IT" emma:confidence="0">
                  <emma:literal>4*</emma:literal>
                </emma:interpretation>
                <emma:interpretation id="interp1" emma:lang="it-IT" emma:confidence="0">
                  <emma:literal>Lux</emma:literal>
                </emma:interpretation>
                <emma:interpretation id="interp2" emma:lang="it-IT" emma:confidence="0">
                  <emma:literal>"ex</emma:literal>
                </emma:interpretation>
                <emma:interpretation id="interp3" emma:lang="it-IT" emma:confidence="0">
                  <emma:literal>xo</emma:literal>
                </emma:interpretation>
                <emma:interpretation id="interp4" emma:lang="it-IT" emma:confidence="0">
                  <emma:literal>Jo</emma:literal>
                </emma:interpretation>
              </emma:one-of>
            </emma:emma>
          </inkml:annotationXML>
          <inkml:trace contextRef="#ctx0" brushRef="#br0">252-2242 0,'-46'91'0,"-91"92"0,-46 23 16,23-23-1,68-68 1,46-24 0,23-68 15,1 0-31,-1-69 16,46-91-1,22-23 1,-45 160-1</inkml:trace>
          <inkml:trace contextRef="#ctx0" brushRef="#br0" timeOffset="232.4308">-595-1945 0,'115'138'0,"22"-1"15,23 0 1,-23-22 0,-45-24-1,-46-22 1,-23-46 0,-69-46-1,46 23 1</inkml:trace>
          <inkml:trace contextRef="#ctx0" brushRef="#br0" timeOffset="-395.5229">-2288-1167 0,'-137'115'0,"-46"-1"0,22-22 16,1-24-1,69-22 1,22 0-1,69-23 1,23 0 0,68 0-1,47-1 1,45 1 0,-46 0-1,-23 0 1,-68-23-1,-23-23 1,0-45 0,-69-24-1,0-45 1,46 45 15,0 46-31,-22 46 16,22 0 15,22 23-15,-44 92-1,44 45 1,1-69 0,69-113-1,-92 22 1</inkml:trace>
        </inkml:traceGroup>
        <inkml:traceGroup>
          <inkml:annotationXML>
            <emma:emma xmlns:emma="http://www.w3.org/2003/04/emma" version="1.0">
              <emma:interpretation id="{61BCF566-1F69-404B-8F35-83344C34A9DD}" emma:medium="tactile" emma:mode="ink">
                <msink:context xmlns:msink="http://schemas.microsoft.com/ink/2010/main" type="inkWord" rotatedBoundingBox="16409,2040 17707,2214 17632,2773 16334,2599"/>
              </emma:interpretation>
              <emma:one-of disjunction-type="recognition" id="oneOf1">
                <emma:interpretation id="interp5" emma:lang="it-IT" emma:confidence="0">
                  <emma:literal>&gt;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-</emma:literal>
                </emma:interpretation>
                <emma:interpretation id="interp8" emma:lang="it-IT" emma:confidence="0">
                  <emma:literal>s</emma:literal>
                </emma:interpretation>
                <emma:interpretation id="interp9" emma:lang="it-IT" emma:confidence="0">
                  <emma:literal>3</emma:literal>
                </emma:interpretation>
              </emma:one-of>
            </emma:emma>
          </inkml:annotationXML>
          <inkml:trace contextRef="#ctx0" brushRef="#br0" timeOffset="-1149.4582">1854-1167 0,'137'0'0,"46"69"0,23-23 0,46 0 31,-46-1-15,-46 1 0,-69-23-1,-45 0 1,-69 45-1,-91-22 1,-115 23 0,-23-23-1,-22 22 1,45-91 0,229 23-1</inkml:trace>
        </inkml:traceGroup>
      </inkml:traceGroup>
    </inkml:traceGroup>
  </inkml:traceGroup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9:47.36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1E67414-5782-473A-A472-814956357FB4}" emma:medium="tactile" emma:mode="ink">
          <msink:context xmlns:msink="http://schemas.microsoft.com/ink/2010/main" type="inkDrawing" rotatedBoundingBox="22481,12272 23419,11830 23837,12717 22900,13159" semanticType="enclosure" shapeName="Other"/>
        </emma:interpretation>
      </emma:emma>
    </inkml:annotationXML>
    <inkml:trace contextRef="#ctx0" brushRef="#br0">1065 2915 0,'46'-46'15,"-69"24"-15,-46-47 0,-22 46 0,-46 0 16,-24 23-1,24 23 1,0 0 0,-1 68-1,70 47 1,45 68 0,92-69-1,68-23 1,23-22 15,46-23-31,-46-69 16,-68-46-1,-46-69 1,-46-22 0,-23 0-1,46 68 16,-23 69-15</inkml:trace>
  </inkml:traceGroup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9:44.1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077BCA5-7BBD-4014-AC7B-7CE929553CBE}" emma:medium="tactile" emma:mode="ink">
          <msink:context xmlns:msink="http://schemas.microsoft.com/ink/2010/main" type="inkDrawing" rotatedBoundingBox="17812,9384 19998,10233 19457,11627 17271,10779" semanticType="enclosure" shapeName="Other"/>
        </emma:interpretation>
      </emma:emma>
    </inkml:annotationXML>
    <inkml:trace contextRef="#ctx0" brushRef="#br0">1122-1299 0,'-23'-69'0,"-68"0"0,-70 1 16,1 22 0,-46 23-1,0 23 1,23 23 0,0 23-1,23 22 1,23 47-1,91 68 1,23 0 0,92 23-1,45 0 1,69-46 0,23-23-1,46-22 1,22-47-1,47-45 1,-47-46 0,-68-45 15,-68-1-15,-1-91-1,-46 22 1,-91-22-1,-68-46 1,-115-45 0,-138 22-1,-68 46 1,92 45 0,297 138-1</inkml:trace>
  </inkml:traceGroup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8:18.93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1F1F775-5FF3-4868-B47E-1C5BF38C0349}" emma:medium="tactile" emma:mode="ink">
          <msink:context xmlns:msink="http://schemas.microsoft.com/ink/2010/main" type="writingRegion" rotatedBoundingBox="15832,2399 15972,11741 13393,11780 13253,2438"/>
        </emma:interpretation>
      </emma:emma>
    </inkml:annotationXML>
    <inkml:traceGroup>
      <inkml:annotationXML>
        <emma:emma xmlns:emma="http://www.w3.org/2003/04/emma" version="1.0">
          <emma:interpretation id="{98D2A922-83CC-499C-9D68-2CACFFF2F99B}" emma:medium="tactile" emma:mode="ink">
            <msink:context xmlns:msink="http://schemas.microsoft.com/ink/2010/main" type="paragraph" rotatedBoundingBox="15832,2399 15972,11741 13393,11780 13253,24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E8B674-A7E9-4A94-8374-A2EA142BA794}" emma:medium="tactile" emma:mode="ink">
              <msink:context xmlns:msink="http://schemas.microsoft.com/ink/2010/main" type="line" rotatedBoundingBox="15832,2399 15972,11741 13393,11780 13253,2438"/>
            </emma:interpretation>
          </emma:emma>
        </inkml:annotationXML>
        <inkml:traceGroup>
          <inkml:annotationXML>
            <emma:emma xmlns:emma="http://www.w3.org/2003/04/emma" version="1.0">
              <emma:interpretation id="{069AAB08-B93D-4140-8F7A-30FC86D58957}" emma:medium="tactile" emma:mode="ink">
                <msink:context xmlns:msink="http://schemas.microsoft.com/ink/2010/main" type="inkWord" rotatedBoundingBox="15832,2399 15972,11741 13393,11780 13253,2438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-572-549 0,'92'-114'0,"-47"45"0,-45 23 16,23 23-1,-23 23 1,-23 23 0,1 23-1,-70 69 1,23 22-1,-22-23 1,45-22 0,0-1-1,1-22 1,-1-23 0,46-23 15,0-1-16,23-90 1,-23-69 0,0 22-1,0 24 1,-46 22 0,23 46-1,23 23 1,0 0-1,46 23 1,22 46 0,47 22-1,-1 24 17,-22-47-32,-46-22 15,-24-46 16,-22 0-31,-22 0 16,-1-92 15,46-22-15,-23 114 0</inkml:trace>
          <inkml:trace contextRef="#ctx0" brushRef="#br0" timeOffset="833.0398">618-251 0,'160'-23'0,"-45"23"15,-24-23-15,-22-23 16,-46 0 15,-69-45-15,-91 22-1,-69 69 17,0 23-32,68 46 15,70-24 1,45 24 0,92-23-1,68 23 1,92-1-1,-69-91 1,-160 23 0</inkml:trace>
          <inkml:trace contextRef="#ctx0" brushRef="#br0" timeOffset="465.8382">-252-389 0,'46'0'0,"23"0"0,45 0 15,115-23-15,-160 23 16,-69 0 0,-23 0-1,-92 23 1,1-23 0,0 23-1,-1 46 1,24 0-1,91-69 1,23 0 0,22 22 15,93 1-15,-1 0-1,-46-23 1,-68-46-1,23 1 1,0-1 0,-46 46-1</inkml:trace>
          <inkml:trace contextRef="#ctx0" brushRef="#br1" timeOffset="-17738.9624">-183 1213 0,'-23'46'0,"-23"45"0,-22 1 16,-47 22-1,70-45 1,-1-46 0,46-23-1,0 0 1,0-23-1,69-114 1,-1 22 0,-45 1-1,0 68 1,0-22 0,-23 45-1,46-23 1,-1 46-1,24 23 1,0 23 0,-1 22-1,1 24 1,22-24 15,-45 1-15,0-23-1,0 0 1,0-1 0,-46-22-1,-46-69 1,-23 24 0,69 22-1</inkml:trace>
          <inkml:trace contextRef="#ctx0" brushRef="#br1" timeOffset="-17286.7966">-526 2151 0,'46'46'0,"45"23"0,24 22 16,-24 24-16,1-1 16,-24-45-1,-22-23 1,-23-46-1,0 0 1,-23-23 0,23-46-1,91-183 1,-22 69 0,-1 69 15,1 68-16,-24 23 1,-91 46 0,23-23-1</inkml:trace>
          <inkml:trace contextRef="#ctx0" brushRef="#br1" timeOffset="-19830.8395">69 0 0,'0'69'0,"0"23"0,-23 45 15,23 23 1,-23 0 0,0 46-1,23 23 1,0 23 0,0-1-1,0 47 1,23-24-1,-23 1 1,0 0 15,0-46-15,23-24 0,23-44-1,-23-1 1,-1-69-1,-22-45 1,0-46 0,0 0-1,0 0 1,0 0 0,-22-69-1,-1-68 1,23 137-1</inkml:trace>
          <inkml:trace contextRef="#ctx0" brushRef="#br0" timeOffset="1989.3341">-892 4531 0,'-69'23'16,"-22"46"-16,-1 22 0,23 24 0,69 45 15,23-23 17,69-45-32,68-24 31,-23-45-16,23-23 1,-22-68 0,-47-47-1,-91 1 1,-45-24 0,-47 24-1,-22 45 1,-24 69-1,1 46 1,45 91 0,138 46-1,-46-183 1</inkml:trace>
          <inkml:trace contextRef="#ctx0" brushRef="#br0" timeOffset="4757.0186">-183 5126 0,'-23'23'0,"23"23"0,0 45 16,0 1-16,0 22 15,0 1 1,0-1-1,-23 23 1,23 24 0,0-24-1,0 0 1,0 0 0,0-45-1,0 0 1,0-24 15,-23 1-31,23-23 16,23-46-1,-23 22 1,0-22 0,0 0-1,0 0 1,0-22 15,0 22-15,-23 0-1,46 0 1,-23 0 0,0 0-1,0 0 1,0 0-1,0 0 1,0 0 0,0 0-1,-23 0 1,23 0 0,0 0-1,0 0 1,0 0-1,0 0 1,0 0 0,0 0-1,0 0 17,0 0-17,23 22 1,46-22-1,0 0 17,45 23-32,23-23 15,24 23 1,22-23 0,68 23-1,-68 0 16,23-23-15,-91 23 0,-47-23-1,-22 23 1,-23-23 0,-23 0-1,0 0 16,-23 0-31,-23 23 16,1 0 15,-70-1-31,-22 1 16,-46 0 0,0 0-1,-46 23 1,0-23-1,-23 22 1,46 1 15,23 0-15,46 0 0,68 0-1,47-24 1,22 1-1,45 0 1,47 0 0,22 0-1,24 0 1,-24 0 0,-45-23-1,-24 0 1,-22 0-1,-23 0 1,0 0 0,0 0 15,0 0-31,0 0 16,0 0 15,0 0-16,0 0 1,0 0 0,0 0-1,0 0 1,0 0 0,0 0-1,0 0 1,0 0-1,0 0 1,0 0 0,0 0-1,0 0 1,0 0 0,0 0-1,0 0 1,0 0-1,0 0 1,0 0 15,0 0-15,0 0 0,0 0-1,0 0 1,0 0-1,0 0 1,0 0 0,0 0-1,0 0 1,0 0 0,23 23-1,-23 22 1,0 24-1,23 45 1,-23 47 15,23 67-31,-23 116 32,0-344-32</inkml:trace>
        </inkml:traceGroup>
      </inkml:traceGroup>
    </inkml:traceGroup>
  </inkml:traceGroup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7:53.5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02BC9F-E627-4497-AC97-5DF058F88C35}" emma:medium="tactile" emma:mode="ink">
          <msink:context xmlns:msink="http://schemas.microsoft.com/ink/2010/main" type="writingRegion" rotatedBoundingBox="12128,16361 15263,16361 15263,18512 12128,18512"/>
        </emma:interpretation>
      </emma:emma>
    </inkml:annotationXML>
    <inkml:traceGroup>
      <inkml:annotationXML>
        <emma:emma xmlns:emma="http://www.w3.org/2003/04/emma" version="1.0">
          <emma:interpretation id="{747C54B2-4564-49D6-93BB-F34072201B17}" emma:medium="tactile" emma:mode="ink">
            <msink:context xmlns:msink="http://schemas.microsoft.com/ink/2010/main" type="paragraph" rotatedBoundingBox="12128,16361 15263,16361 15263,18512 12128,185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19CEE77-E4E8-4844-9DD2-171E43E01219}" emma:medium="tactile" emma:mode="ink">
              <msink:context xmlns:msink="http://schemas.microsoft.com/ink/2010/main" type="line" rotatedBoundingBox="12128,16361 15263,16361 15263,18512 12128,18512"/>
            </emma:interpretation>
          </emma:emma>
        </inkml:annotationXML>
        <inkml:traceGroup>
          <inkml:annotationXML>
            <emma:emma xmlns:emma="http://www.w3.org/2003/04/emma" version="1.0">
              <emma:interpretation id="{72FB1F56-0D86-4878-AFDC-A5F531192CCF}" emma:medium="tactile" emma:mode="ink">
                <msink:context xmlns:msink="http://schemas.microsoft.com/ink/2010/main" type="inkWord" rotatedBoundingBox="12128,16361 15263,16361 15263,18512 12128,18512"/>
              </emma:interpretation>
              <emma:one-of disjunction-type="recognition" id="oneOf0">
                <emma:interpretation id="interp0" emma:lang="it-IT" emma:confidence="0">
                  <emma:literal>to</emma:literal>
                </emma:interpretation>
                <emma:interpretation id="interp1" emma:lang="it-IT" emma:confidence="0">
                  <emma:literal>toh</emma:literal>
                </emma:interpretation>
                <emma:interpretation id="interp2" emma:lang="it-IT" emma:confidence="0">
                  <emma:literal>top</emma:literal>
                </emma:interpretation>
                <emma:interpretation id="interp3" emma:lang="it-IT" emma:confidence="0">
                  <emma:literal>ton</emma:literal>
                </emma:interpretation>
                <emma:interpretation id="interp4" emma:lang="it-IT" emma:confidence="0">
                  <emma:literal>tuo</emma:literal>
                </emma:interpretation>
              </emma:one-of>
            </emma:emma>
          </inkml:annotationXML>
          <inkml:trace contextRef="#ctx0" brushRef="#br0">-2425 13593 0,'160'0'0,"0"0"15,69 23-15,-46 22 16,-69-90-1,-114 45 1</inkml:trace>
          <inkml:trace contextRef="#ctx0" brushRef="#br0" timeOffset="-192.3902">-1945 13135 0,'0'92'0,"0"45"16,-46 46-16,23 46 31,23 23-15,23-24-1,23-45 1,46-22 0,-1-47-1,24-68 1,22 0 0,-23-69-1,1-46 1,-1-45-1,-68-69 1,-92 22 0,-68-22-1,-92 0 1,206 183 0</inkml:trace>
          <inkml:trace contextRef="#ctx0" brushRef="#br0" timeOffset="-789.0928">-297 14256 0,'45'69'0,"1"68"15,23 46-15,-23 46 16,45-46 0,1-45-1,-1-70 1,-45-45 15,0-46-15,-23 0-1,-23-45 1,23-24 0,-23 1-1,22-1 1,24 23-1,0 1 1,23 22 0,-1-23-1,1-22 1,-23 22 0,-23 23-1,-46 46 1,23 0-1,-46-45 17,0 22-32,-68-23 15,-24 23 1,-22-23 15,-23 46-15,23-22-1,46 22 1,68 0 0,46 0-1,23 0 1,22 0 0,-22 0-1,-23 0 1</inkml:trace>
        </inkml:traceGroup>
      </inkml:traceGroup>
    </inkml:traceGroup>
  </inkml:traceGroup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9:45.4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3FA104D-9F5D-4F44-884E-BACB082CCA29}" emma:medium="tactile" emma:mode="ink">
          <msink:context xmlns:msink="http://schemas.microsoft.com/ink/2010/main" type="inkDrawing" rotatedBoundingBox="18027,11157 20716,11370 20591,12945 17902,12732" semanticType="enclosure" shapeName="Other"/>
        </emma:interpretation>
      </emma:emma>
    </inkml:annotationXML>
    <inkml:trace contextRef="#ctx0" brushRef="#br0">2312 119 0,'-160'-68'0,"-69"22"0,-69 0 16,24 92 0,-47-46-1,24 23 1,45 23 0,23 45-1,92 46 1,46 24-1,68 22 1,68 23 0,93-23-1,22-69 17,115 46-17,-1-45 1,92-24-1,-45-68 1,45-69 0,-92-45-1,-45-1 1,-92-22 0,-45-69-1,-92-23 1,-92 0-1,-113 23 1,-47 91 0,-69 92 15,70 0-31,251 0 16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11.1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00ED8C-DE9F-4EC4-B7F1-A855FD922C77}" emma:medium="tactile" emma:mode="ink">
          <msink:context xmlns:msink="http://schemas.microsoft.com/ink/2010/main" type="inkDrawing" rotatedBoundingBox="9850,2072 11979,4268 9610,6564 7481,4368" rotationAngle="355609052" semanticType="enclosure"/>
        </emma:interpretation>
      </emma:emma>
    </inkml:annotationXML>
    <inkml:trace contextRef="#ctx0" brushRef="#br0">-4325 0 0,'46'-45'0,"-46"22"15,23 0-15,-23 0 0,-23 0 0,23 23 16,0 0-16,0 0 0,0 0 31,0 0-31,23 0 32,23 0-32,22-23 31,24 0-16,-1 0 1,47 0 0,-1 1-1,46 22 1,23 0 0,0 22-1,23-22 1,-1 0-1,47 0 17,-23 23-32,45 0 15,-22 0 1,-1 0 15,-22-23-31,-23 23 16,-46 0-1,23 0 1,-46-23 0,-23 0 15,-68-23-15,0 23-1,-23-23 1,-46 0-1,22 23 1,-22 0 0,0 0-1,0 0 1,0 0 0,0 0-1,0 0 1,0 0-1,0 0 1,0 0 15,0 0-31,0 0 16,-22 0 0,44 0-1,-22 0 1,-22 0-1,44 0 17,-22 0-17,0 0 1,0-23 0,0 23-1,0 0 1,0 0-1,0 0 1,0 0 0,0 0-1,0 0 1,0 0 0,0 0-1,0 0 1,0 0-1,0 0 1,0 0 0,0 0 15,0 0-31,0 0 31,0 23-15,-22-46-1,22 23 1</inkml:trace>
  </inkml:traceGroup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9:25.94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E26DA5-34C1-4A67-9A8E-F3FF4B1545FD}" emma:medium="tactile" emma:mode="ink">
          <msink:context xmlns:msink="http://schemas.microsoft.com/ink/2010/main" type="inkDrawing" rotatedBoundingBox="28748,8893 29253,15930 26357,16138 25852,9101" semanticType="enclosure" shapeName="Other"/>
        </emma:interpretation>
      </emma:emma>
    </inkml:annotationXML>
    <inkml:trace contextRef="#ctx0" brushRef="#br0">4246-288 0,'-46'68'15,"-45"47"-15,68 91 0,114 114 16,138 69 0,0 46-1,-92-69 1,-137-183-1,-91 0 17,-92-46-17,-69-22 1,0-1 0,161 92-1,136 114 1,184 92-1,23 46 1,-115-138 0,-114-114-1,-92-68 1,-22-24 0,-69-45-1,68 68 1,46 69-1,115 91 1,91 47 0,-22-93-1,-116-182 1,-22-46 0,0-46-1,0 23 16,0 0-15,69 114 0,68 92-1,46 46 1,-22-115 0,-161-137-1</inkml:trace>
    <inkml:trace contextRef="#ctx0" brushRef="#br1" timeOffset="76937.5246">4909 6622 0,'46'23'0,"23"0"0,-46-23 0,0 0 15,22 23-15,1-23 0,23 23 0,-1-46 16,24 23-1,-23-46 1,45 0 0,0-45-1,-22-1 1,22-45 0,-22 23-1,22-47 1,1 1-1,-24-46 1,1 23 0,-1-46-1,-45 1 1,0-24 0,-23 0-1,-23 0 16,-23 1-15,-46 22 0,-22 0-1,-24 0 1,-22 46 0,23 23 15,-1 46-31,1-1 15,45 47 1,23-1 0,23 46-1,1 23 1,22 0 0,0 0-1,0 0 1,0 23-1,0-23 1,0 0 0,0-46 15,-23-23-15,0-22-1,0-1 1,-46 1-1,1 45 1,22 0 0,-23 23-1,69 23 1,0 0 0,0 0-1,23 46 1,-23 0-1,0 23 1,0 45 0,0 0-1,23 24 1,0-24 0,0-22-1,23-1 16,-24-68-15,-22 0 0,0-46-1,0-68 1,-22-24 0,-1-22-1,-23 0 1,23 22-1,23 24 1,0 45 0,46 23-1,22 23 1,1 23 0,45 23-1,-22-1 1,0 24-1,-1 0 1,-45-46 0,-23 22-1,-23-22 17,-23 23-17,-46 46 1,-45-1-1,68 1 1,46-92 0</inkml:trace>
    <inkml:trace contextRef="#ctx0" brushRef="#br2" timeOffset="22100.458">4909 3121 0,'138'-137'0,"-138"91"0,-115-68 15,-91 22 1,-45 24-1,-24 45 1,46 23 0,23 68-1,92 24 1,68-1 0,46 47-1,115 22 32,68 23-47,68 0 16,1-114-1,0-47 1,-69-44 0,-69-47-1,-45 23 1,-46-22-1,-69-47 1,-91 24 0,-46 91-1,183 0 1</inkml:trace>
  </inkml:traceGroup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0:34.79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0F44681-3952-4751-AE14-DB11B0325720}" emma:medium="tactile" emma:mode="ink">
          <msink:context xmlns:msink="http://schemas.microsoft.com/ink/2010/main" type="writingRegion" rotatedBoundingBox="836,10449 16026,9055 16312,12175 1122,13569"/>
        </emma:interpretation>
      </emma:emma>
    </inkml:annotationXML>
    <inkml:traceGroup>
      <inkml:annotationXML>
        <emma:emma xmlns:emma="http://www.w3.org/2003/04/emma" version="1.0">
          <emma:interpretation id="{A5C523A2-FCA3-4A8E-AEE0-398ECE808AFB}" emma:medium="tactile" emma:mode="ink">
            <msink:context xmlns:msink="http://schemas.microsoft.com/ink/2010/main" type="paragraph" rotatedBoundingBox="836,10449 16026,9055 16312,12175 1122,135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62AE23-6C92-4F20-A4D0-8CBC267F46D2}" emma:medium="tactile" emma:mode="ink">
              <msink:context xmlns:msink="http://schemas.microsoft.com/ink/2010/main" type="line" rotatedBoundingBox="836,10449 16026,9055 16312,12175 1122,13569"/>
            </emma:interpretation>
          </emma:emma>
        </inkml:annotationXML>
        <inkml:traceGroup>
          <inkml:annotationXML>
            <emma:emma xmlns:emma="http://www.w3.org/2003/04/emma" version="1.0">
              <emma:interpretation id="{5C848530-A571-4377-8C05-5EA17F082CA7}" emma:medium="tactile" emma:mode="ink">
                <msink:context xmlns:msink="http://schemas.microsoft.com/ink/2010/main" type="inkWord" rotatedBoundingBox="5365,10785 11943,10181 12161,12556 5583,13160"/>
              </emma:interpretation>
              <emma:one-of disjunction-type="recognition" id="oneOf0">
                <emma:interpretation id="interp0" emma:lang="it-IT" emma:confidence="0">
                  <emma:literal>4=15:200</emma:literal>
                </emma:interpretation>
                <emma:interpretation id="interp1" emma:lang="it-IT" emma:confidence="0">
                  <emma:literal>47.150:200</emma:literal>
                </emma:interpretation>
                <emma:interpretation id="interp2" emma:lang="it-IT" emma:confidence="0">
                  <emma:literal>4x-15:200</emma:literal>
                </emma:interpretation>
                <emma:interpretation id="interp3" emma:lang="it-IT" emma:confidence="0">
                  <emma:literal>47.159:200</emma:literal>
                </emma:interpretation>
                <emma:interpretation id="interp4" emma:lang="it-IT" emma:confidence="0">
                  <emma:literal>4x-15:-200</emma:literal>
                </emma:interpretation>
              </emma:one-of>
            </emma:emma>
          </inkml:annotationXML>
          <inkml:trace contextRef="#ctx0" brushRef="#br0">4581 1373 0,'23'22'0,"23"-22"16,0-22-16,22-47 0,24-23 0,-24 1 15,1-24-15,-23 1 16,0 0 0,-1 22-1,-45 1 1,0 45 15,0 23-15,0 23-1,0 46 1,0 91 15,-22 23-31,44 23 16,-22 46-1,23 0 1,0-46 0,-23-23-1,-68-68 1,-47-24 0,-45-68-1,0 0 1,68-23-1,46 23 1,46 0 15,92 23-15,91 23-16,-23-46 31,0 23-15,-22-69-1,-47-45 1,-45-47 0,-46 138-1</inkml:trace>
          <inkml:trace contextRef="#ctx0" brushRef="#br0" timeOffset="608.4218">6069 595 0,'45'45'0,"-45"70"0,23 22 15,0 0 1,-46-22 0,46-47-1,0-22 1,0-23 0,0-23-1,0-23 1,45-23-1,24 24 1,-1 22 0,47 68-1,22 47 1,-46 68 0,1 0-1,-92 0 16,-69-46-31,-23-23 32,-68-68-32,-46-46 31,0-23-15,0-45-1,22-24 1,70-45-1,114-46 1,-23 183 0</inkml:trace>
          <inkml:trace contextRef="#ctx0" brushRef="#br0" timeOffset="1320.3631">5954 434 0,'23'0'0,"46"23"0,45 23 15,69 0-15,-23-23 0,1-46 16,-47-23 0,-23-46-1,-22 24 1,-46-1 0,0 46-1,-23 46 1,23-23-1,0 46 1,22 0 0,24 45 15,23-45-15,22 0-1,23-23 1,-22-46-1,-24-23 1,-45 0 0,-46-45-1,-91-24 1,-24 24 0,-45 45-1,0 46 1,22 23-1,93 46 1,22 22 0,114 69-1,70 0 1,22-45 15,-183-115-15</inkml:trace>
          <inkml:trace contextRef="#ctx0" brushRef="#br0" timeOffset="3948.3938">7373 1006 0,'46'0'0,"-23"-68"16,-69 22-16,23 23 0,23 23 0</inkml:trace>
          <inkml:trace contextRef="#ctx0" brushRef="#br0" timeOffset="1968.8256">7464 1418 0,'92'0'0,"0"23"15,22-23-15,-45 0 16,-1 0-16,-45 0 16,0 0-1,-46 0 17,0-23-17,0 0 1,46-22-1,-23 45 1</inkml:trace>
          <inkml:trace contextRef="#ctx0" brushRef="#br0" timeOffset="4332.1976">7602 1876 0,'0'0'0</inkml:trace>
          <inkml:trace contextRef="#ctx0" brushRef="#br0" timeOffset="3144.652">8586 572 0,'68'-69'0,"1"69"15,23 0 1,-1 0 15,23 23-15,1 0-1,-46 23 1,-47-24 0,-22 47-1,-114 23 1,-46 45-1,0 23 1,22-23 0,47 24-1,45-1 1,69-23 15,46-23-31,45-22 16,23-23-1,1-24 1,-24-45 0,0-22-1,-45-24 17,-46 23-17,-23 0 1,23 0-1,-23 23 1,23 23 0,45 46-1,24 22 1,22-22 0,24 22-1,22-68 1,23 0-1,-23-69 1,-46-45 0,-22-69-1,-46-46 1,-69 23 31,-46-23-47,-45 23 0,-46 68 15,-23 47 17,22 68-17,47 68 1,22 47 0,70 45-1,44 23 1,93-23-1,45-46 1,23-114 0,23-91-1,-206 91 1</inkml:trace>
          <inkml:trace contextRef="#ctx0" brushRef="#br0" timeOffset="2280.361">8586 572 0,'0'0'16</inkml:trace>
          <inkml:trace contextRef="#ctx0" brushRef="#br0" timeOffset="3573.3794">10668 686 0,'46'46'0,"0"45"15,22-22-15,1-23 16,0-23 0,-24-23-1,1-69 1,-46-45 0,-69-1 15,-22 1-16,-46 22 1,-1 46 0,1 46-1,0 46 1,-1 46 0,70-24-1,68-68 1</inkml:trace>
          <inkml:trace contextRef="#ctx0" brushRef="#br1" timeOffset="-651469.3514">14856-893 0,'0'-23'0,"-161"-68"0,-159 22 0,0 23 16,-24 46 0,70-23-1,68-22 1,-92 90-1,-22 47 1,68 91 0,69 46-1,92 45 1,91-22 0,46-23-1,91-23 1,69-23-1,91-23 1,69-22 0,46-70 15,-23-45-15,-68-46-1,-70 0 1,-113-22-1,68-93 1,-23-45 0,-69-46-1,-91 23 1,-46-45 0,-46-1-1,-68 46 1,-46 23-1,-46 69 1,-22 91 0,-24 91-1,138 24 1,205-69 0,-68-23-1</inkml:trace>
          <inkml:trace contextRef="#ctx0" brushRef="#br0" timeOffset="-3167.1138">1812 0 0,'23'68'16,"-69"47"-16,-68 45 0,-23 46 31,-46 23-16,-23 22 1,23-22 0,-46-23-1,0-46 1,46-45 0,23-92-1,68-46 1,24-69-1,68-68 17,45-69-32,24 0 15,0 23 1,-1 46 15,1 23-31,-23 68 16,0 23-1,-24 46 1,70 69 0,-1 46 15,24 68-15,22 68-1,0 1 1,24 46-1,-1-24 1,-23-45 0,-45-69-1,-24-45 1,-22-93 0,0-67-1,-46-116 1,0 161-1</inkml:trace>
          <inkml:trace contextRef="#ctx0" brushRef="#br0" timeOffset="-1384.8188">2270 1281 0,'23'46'0,"-23"-23"0,23 0 0,-23-46 15,-23 0-15,23 0 0,0-23 16,23 23-16,23-45 0,-24-1 0,24 0 15,0 24-15,23-24 0,-24 23 16,24 0 0,0 1-1,-24 22 1,-22 23 0,23 23-1,-23 22 1,23 24-1,0 45 1,-1 1 0,1-1-1,23-22 1,22-1 15,24-45-31,-24-23 16,24-23 15,-47-46-15,1 0-1,0-22 1,-24-69 0,-22 45-1,-23 23 1,-23 24-1,0 45 1,23 0 0</inkml:trace>
          <inkml:trace contextRef="#ctx0" brushRef="#br0" timeOffset="-1027.3831">2384 1968 0,'69'0'0,"46"0"31,228 0-31,-137 0 0,-46 0 16,-46 0-1,-45 0 1,-23-23-1,-46 23 1</inkml:trace>
        </inkml:traceGroup>
      </inkml:traceGroup>
    </inkml:traceGroup>
  </inkml:traceGroup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27:45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B3E8AEE-C85E-4CF0-A12C-71FFBCDF3D74}" emma:medium="tactile" emma:mode="ink">
          <msink:context xmlns:msink="http://schemas.microsoft.com/ink/2010/main" type="writingRegion" rotatedBoundingBox="27757,8352 30342,8352 30342,9542 27757,9542"/>
        </emma:interpretation>
      </emma:emma>
    </inkml:annotationXML>
    <inkml:traceGroup>
      <inkml:annotationXML>
        <emma:emma xmlns:emma="http://www.w3.org/2003/04/emma" version="1.0">
          <emma:interpretation id="{3FAFE2AE-B71A-44B7-9929-0F212E451C45}" emma:medium="tactile" emma:mode="ink">
            <msink:context xmlns:msink="http://schemas.microsoft.com/ink/2010/main" type="paragraph" rotatedBoundingBox="27757,8352 30342,8352 30342,9542 27757,95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33152C-D8BA-46E8-83D4-7A99799E5BED}" emma:medium="tactile" emma:mode="ink">
              <msink:context xmlns:msink="http://schemas.microsoft.com/ink/2010/main" type="line" rotatedBoundingBox="27757,8352 30342,8352 30342,9542 27757,9542"/>
            </emma:interpretation>
          </emma:emma>
        </inkml:annotationXML>
        <inkml:traceGroup>
          <inkml:annotationXML>
            <emma:emma xmlns:emma="http://www.w3.org/2003/04/emma" version="1.0">
              <emma:interpretation id="{E123DCA2-D67F-4B86-99AD-57EE201D970E}" emma:medium="tactile" emma:mode="ink">
                <msink:context xmlns:msink="http://schemas.microsoft.com/ink/2010/main" type="inkWord" rotatedBoundingBox="27757,8352 30342,8352 30342,9542 27757,9542"/>
              </emma:interpretation>
              <emma:one-of disjunction-type="recognition" id="oneOf0">
                <emma:interpretation id="interp0" emma:lang="it-IT" emma:confidence="0">
                  <emma:literal>MX</emma:literal>
                </emma:interpretation>
                <emma:interpretation id="interp1" emma:lang="it-IT" emma:confidence="0">
                  <emma:literal>IX</emma:literal>
                </emma:interpretation>
                <emma:interpretation id="interp2" emma:lang="it-IT" emma:confidence="0">
                  <emma:literal>sx</emma:literal>
                </emma:interpretation>
                <emma:interpretation id="interp3" emma:lang="it-IT" emma:confidence="0">
                  <emma:literal>XX</emma:literal>
                </emma:interpretation>
                <emma:interpretation id="interp4" emma:lang="it-IT" emma:confidence="0">
                  <emma:literal>EX</emma:literal>
                </emma:interpretation>
              </emma:one-of>
            </emma:emma>
          </inkml:annotationXML>
          <inkml:trace contextRef="#ctx0" brushRef="#br0">12517 5201 0,'91'-23'0,"24"69"16,45 0-16,-23 0 0,23-1 16,-22 1-1,-70 0 1,-45 0-1,-46-1 1,-23-22 15,-45 23-15,-1 0 0,24 0-1,22-1 1,46 1-1,0 0 1,46-92 0,-46 46-1</inkml:trace>
          <inkml:trace contextRef="#ctx0" brushRef="#br0" timeOffset="2058.6728">14187 4949 0,'23'0'0,"23"23"0,45 69 0,1 68 16,-1-23-1,24 24 1,-24-24 0,24 0-1,22-45 1,-68-24-1,-24-45 1,-45 0 0,0-46-1,-91-23 1,22-68 15,69 114-31</inkml:trace>
          <inkml:trace contextRef="#ctx0" brushRef="#br0" timeOffset="1696.3541">15034 4812 0,'-92'69'0,"-22"45"0,-46 24 16,22 45-1,1-23 1,23-23-1,45-23 1,23-45 0,23-46-1,23 0 1,0-46 0,69-114-1,-69 137 1</inkml:trace>
        </inkml:traceGroup>
      </inkml:traceGroup>
    </inkml:traceGroup>
  </inkml:traceGroup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13.3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E8AB06-13C6-4803-86C6-018128953128}" emma:medium="tactile" emma:mode="ink">
          <msink:context xmlns:msink="http://schemas.microsoft.com/ink/2010/main" type="inkDrawing" rotatedBoundingBox="3354,14912 3785,2974 5037,3019 4607,14957" semanticType="callout" shapeName="Other">
            <msink:sourceLink direction="from" ref="{FAE05530-632F-4276-91D5-484528C74DD1}"/>
            <msink:sourceLink direction="to" ref="{FAE05530-632F-4276-91D5-484528C74DD1}"/>
          </msink:context>
        </emma:interpretation>
      </emma:emma>
    </inkml:annotationXML>
    <inkml:trace contextRef="#ctx0" brushRef="#br0">288 0 0,'-46'228'0,"46"-22"0,23 69 15,-23 91 17,23 69-32,-23 22 31,23 47-16,-23 45 1,23 23 0,0 23-1,-1 46 1,1 22 0,-46 47-1,1-24 1,-24-22-1,0 91 1,0-91 0,1-47-1,-1-44 1,0-139 0,23-68-1,23-160 1,-23-114-1,0-69 1,23-252 0,-45-229-1,90-137 17,-45 595-17</inkml:trace>
    <inkml:trace contextRef="#ctx0" brushRef="#br0" timeOffset="2212.9756">-742 11052 0,'-23'0'16,"46"92"-16,69 45 0,22-23 0,23 1 16,-22 22-1,-1-23 17,-22-22-17,-1-1 1,-68-91-1,0 0 1,0-68 0,23-92-1,45-115 1,-22 46 0,22 69-1,-22 68 1,-46 47-1,0 45 1,-46 45 0,23-45-1</inkml:trace>
  </inkml:traceGroup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14.2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B061EF-D8E8-4761-BC74-A0FD945E575A}" emma:medium="tactile" emma:mode="ink">
          <msink:context xmlns:msink="http://schemas.microsoft.com/ink/2010/main" type="inkDrawing" rotatedBoundingBox="4761,2560 21190,2678 21188,3009 4758,2891" shapeName="Other">
            <msink:destinationLink direction="with" ref="{2C74DF47-773A-476B-A149-13ECEFE3CFFB}"/>
            <msink:destinationLink direction="with" ref="{3C497AB6-DE25-4CC6-BCC1-E629F975363B}"/>
            <msink:destinationLink direction="to" ref="{9CA92DB7-A3CE-4769-B0B2-181111BB9273}"/>
          </msink:context>
        </emma:interpretation>
      </emma:emma>
    </inkml:annotationXML>
    <inkml:trace contextRef="#ctx0" brushRef="#br0">0 206 0,'23'-23'0,"46"0"16,68 23-16,69 0 0,46 0 15,68 0 1,23 0-1,24-23 1,44 1 0,70 22-1,68 0 32,0-23-47,23 23 16,23 0-1,-23 0 1,23 23 0,23-23-1,23 22 1,0-22 0,-23 0-1,-1 23 1,1-23-1,0 23 1,23-23 0,-46 23-1,0 0 1,-23 0 0,-23-23-1,-23 23 1,-22 0-1,-47 0 32,138-46-47,-91 46 32,-253-23-32,-90-23 31,-93 0-31,-68-23 15,-68-68 17,-47-1-17,115 115 1</inkml:trace>
  </inkml:traceGroup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14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74DF47-773A-476B-A149-13ECEFE3CFFB}" emma:medium="tactile" emma:mode="ink">
          <msink:context xmlns:msink="http://schemas.microsoft.com/ink/2010/main" type="inkDrawing" rotatedBoundingBox="20660,2178 22346,2791 22074,3537 20389,2924" semanticType="callout" shapeName="Other">
            <msink:sourceLink direction="with" ref="{E1B061EF-D8E8-4761-BC74-A0FD945E575A}"/>
            <msink:sourceLink direction="with" ref="{7861D3C0-34CE-41FF-857A-CB612714C7B9}"/>
          </msink:context>
        </emma:interpretation>
      </emma:emma>
    </inkml:annotationXML>
    <inkml:trace contextRef="#ctx0" brushRef="#br0">0 58 0,'115'-68'15,"-1"68"-15,69 23 0,23 22 16,69 24 0,-23 0-1,-1 22 1,-68-22-1,-45 22 1,-116-22 0,-44 0 15,-139-1-15,-67 1-1,-70 23 1,-22-24-1,320-68 1</inkml:trace>
  </inkml:traceGroup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18.0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ACA0F3-BC34-44D6-91BC-0617A11CA56B}" emma:medium="tactile" emma:mode="ink">
          <msink:context xmlns:msink="http://schemas.microsoft.com/ink/2010/main" type="inkDrawing" rotatedBoundingBox="3665,14250 3794,2832 5709,2854 5580,14272" semanticType="callout" shapeName="Other">
            <msink:sourceLink direction="with" ref="{FAE05530-632F-4276-91D5-484528C74DD1}"/>
          </msink:context>
        </emma:interpretation>
      </emma:emma>
    </inkml:annotationXML>
    <inkml:trace contextRef="#ctx0" brushRef="#br0">412 98 0,'-23'-23'0,"46"0"16,-23 0-16,0 0 0,0 0 15,-23 46-15,23 23 0,23 46 0,-23-1 16,23 46-16,-23 1 0,23 45 16,23 23-1,-46 0 1,23 22 0,-23 24-1,0-23 1,0 0-1,0-23 1,0-23 0,0-23-1,23-46 1,-23-22 0,22-46-1,-22-46 1,0 0-1,0 0 1,0 0 0,0 0-1,0 0 1,23-23 0,23 23 15,68 0-16,24 0 1,45 23 0,23-23-1,0 45 1,-23-22 0,-69 0-1,-22 23 1,-69 0-1,-46 0 1,-92-1 0,-68 1 15,-183 46-15,46-24-1,22 24 1,24-1-1,45 1 1,137-23 0,69-24-1,92 1 1,68-23 0,92 0-1,0 0 1,-23 22-1,-92 1 1,-68-23 0,-46 23-1,-46-23 1,-22 0 0,-24 0-1,24-1 16,-1 1-15,23 0 0,23-23-1,23 0 1,0 23 0,0-23-1,0 0 1,23 0-1,-23 0 1,23 23 0,-23-23-1,0 23 1,0 0 0,0 22-1,0 1 1,0 46-1,0-1 1,-23 69 0,23 1 15,0 22-15,0 46-1,23-1 1,-23 47-1,0 22 1,0 47 0,0 22-1,-23 0 1,46 23 0,0 0-1,-23 114 1,-23-22-1,-68 91 1,-1 23 0,-45-69-1,91-91 1,46-115 0,91-228 15,24-229-16,-1-161 1,-114 298-16</inkml:trace>
  </inkml:traceGroup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20.45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BA82555-16AA-40F5-8306-6596A81DD643}" emma:medium="tactile" emma:mode="ink">
          <msink:context xmlns:msink="http://schemas.microsoft.com/ink/2010/main" type="inkDrawing" rotatedBoundingBox="3237,5504 24744,6464 24733,6725 3226,5766" semanticType="callout" shapeName="Other">
            <msink:destinationLink direction="with" ref="{6A119552-CF28-4DB4-9065-D0C23D6D929A}"/>
          </msink:context>
        </emma:interpretation>
      </emma:emma>
    </inkml:annotationXML>
    <inkml:trace contextRef="#ctx0" brushRef="#br0">0 46 0,'69'0'15,"68"0"-15,46 0 0,69 0 0,0-23 16,45 1-1,1 22 17,68 0-17,0 0 1,23 22 0,46-22-1,-1 0 1,24 23-1,0-23 1,22 0 0,24 23-1,-1-23 1,23 23 0,-45 0-1,22 0 1,24 0-1,-1-23 1,0 46 0,1-24-1,-1 1 17,-23 0-32,24 0 15,-1 0 16,-23 0-15,24 23 0,-1-23-1,-46-1 1,24 1 0,-1 0-1,1 23 1,-24 0-1,-22-23 1,0-1 0,22 24 15,-22 0-31,-23 0 16,-24-23-1,1-46 1,0 46-1,-46 0 1,23-1 0,-45-22 15,-47 23-15,1 0-1,-47-23 1,-45 46-1,-46-46 1,-91 23 0,-69-23-1,-91 0 1,-70-92 0,161 92-1</inkml:trace>
  </inkml:traceGroup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24.0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F9043D-0D22-40D4-9C79-1162CB6FCF06}" emma:medium="tactile" emma:mode="ink">
          <msink:context xmlns:msink="http://schemas.microsoft.com/ink/2010/main" type="inkDrawing" rotatedBoundingBox="12030,2701 12460,16110 10322,16178 9893,2769" semanticType="verticalRange" shapeName="Other">
            <msink:destinationLink direction="to" ref="{C1F93866-0AE9-40EC-95DF-23359E17C18E}"/>
          </msink:context>
        </emma:interpretation>
      </emma:emma>
    </inkml:annotationXML>
    <inkml:trace contextRef="#ctx0" brushRef="#br0">46 0 0,'-46'-45'16,"46"113"-16,0 24 0,0 22 0,0 69 16,23 23-16,0 23 15,0 0 1,-1 23 15,1 22-15,-23 1-1,0-1 1,0-45 0,0-23-1,0-68 1,0-47-1,0-68 1,0 0 0,0-23 15,0 0-31,0 0 16,0 0-1,0 0 1,0 0-1,0 23 1,0 0 0,0-1-1,0 24 1,0 0 15,0 0-15,23-23-1,-23 0 1,0-1 0,23-22-1,-23 23 1,23-23 0,-23 0-1,46 0 1,0 0-1,68 0 1,23 23 0,69 23-1,23 0 1,23 0 0,22-1-1,1 24 1,-46 0-1,-46-1 1,-115-22 15,-68 0-15,-91 22 0,-138 1-1,-68 0 1,-47 22-1,-22-22 1,46 45 0,68-22-1,115-24 1,114 1 0,69-46-1,160 0 16,68 0-31,1 23 16,-115-1 15,-68 1-31,-115 23 32,-92-24-32,-68 1 15,23 0 16,-23-23-15,137-23 0,46 0-1,23 0 1,0 23 0,0-23-1,0 46 1,-23-1-1,-46 24 1,23 0 15,0 22-15,23 24 0,0 22-1,23 46 1,0 46-1,-23 45 1,23 24 0,0 45-1,-23 46 1,23 46 0,-23 68-1,0 24 1,0 45-1,0 23 1,23 0 0,-23 22-1,-23 1 17,-23-23-32,-23-46 31,1-114-31,45-229 31,114-320-15,69-321-1,-160 435 1</inkml:trace>
  </inkml:traceGroup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25.7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497AB6-DE25-4CC6-BCC1-E629F975363B}" emma:medium="tactile" emma:mode="ink">
          <msink:context xmlns:msink="http://schemas.microsoft.com/ink/2010/main" type="inkDrawing" rotatedBoundingBox="16021,2795 16485,17572 14965,17620 14501,2842" semanticType="callout" shapeName="Other">
            <msink:sourceLink direction="with" ref="{E1B061EF-D8E8-4761-BC74-A0FD945E575A}"/>
            <msink:sourceLink direction="with" ref="{7861D3C0-34CE-41FF-857A-CB612714C7B9}"/>
          </msink:context>
        </emma:interpretation>
      </emma:emma>
    </inkml:annotationXML>
    <inkml:trace contextRef="#ctx0" brushRef="#br0">0 0 0,'0'46'15,"0"91"-15,0 69 0,-22 23 31,44 23-15,-22 45 0,23 1-1,0-1 1,-23 1 0,-23-24-1,23-45 1,-23-46-1,23-23 1,0-22 0,23-70-1,0 24 1,-23-46 0,0-46 15,0 0-31,23 0 15,-23-23 1,46 0 0,-46 0-1,23 0 1,45 0 15,1 23-15,91 23-1,23 23 1,46 0 0,-23 0-1,0 22 1,-46 1 0,-137-23-1,-92-1 1,-114 1-1,-68 0 1,-47 0 0,46-1-1,69 24 1,138 0 0,113-24-1,161 47 1,114 22-1,-91 1 17,-115 22-17,-137-22 1,-160 22 0,-69-46-1,23 1 1,69-1-1,68-22 1,92 0 0,115-1-1,68 1 1,-46 23 0,-69-24-1,-68 24 1,-69-24-1,1 24 1,-24 22 0,23 24-1,0 22 17,24 69-17,-1 45-15,0 69 31,0 46-15,0 69 0,46 68-1,0 47 1,0 67 0,0 70-1,-46 45 1,-23 23-1,0 0 1,-45 23 0,-47-69-1,24-160 17,91-320-17,92-321-15,-69 69 16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12.7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167D02-089C-4BE3-836A-452EC6C81B3E}" emma:medium="tactile" emma:mode="ink">
          <msink:context xmlns:msink="http://schemas.microsoft.com/ink/2010/main" type="inkDrawing" rotatedBoundingBox="7440,10575 11857,10642 11852,10939 7435,10872" semanticType="underline" shapeName="Other">
            <msink:sourceLink direction="with" ref="{E71ED6B0-064D-4380-A473-DE61138C211B}"/>
          </msink:context>
        </emma:interpretation>
      </emma:emma>
    </inkml:annotationXML>
    <inkml:trace contextRef="#ctx0" brushRef="#br0">-4416 6385 0,'45'0'0,"70"22"16,91-22-16,68 0 0,24-22 15,91 44 17,46-22-32,68 0 15,0 23 1,24 0-1,-92 0 1,-69 0 0,-160 0 15,-115-23-15,-68 0-1,-92-115 1,-45-68-1,114 183 1</inkml:trace>
  </inkml:traceGroup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27.2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A92DB7-A3CE-4769-B0B2-181111BB9273}" emma:medium="tactile" emma:mode="ink">
          <msink:context xmlns:msink="http://schemas.microsoft.com/ink/2010/main" type="inkDrawing" rotatedBoundingBox="19869,2828 20850,17998 18924,18123 17943,2953" semanticType="callout" shapeName="Other">
            <msink:sourceLink direction="to" ref="{E1B061EF-D8E8-4761-BC74-A0FD945E575A}"/>
            <msink:sourceLink direction="from" ref="{7861D3C0-34CE-41FF-857A-CB612714C7B9}"/>
          </msink:context>
        </emma:interpretation>
      </emma:emma>
    </inkml:annotationXML>
    <inkml:trace contextRef="#ctx0" brushRef="#br0">105 0 0,'0'114'0,"-23"69"16,-23 46 0,46 46-1,-22 22 1,22 24-1,0 45 1,0-23 0,0-23-1,22-45 1,-22-23 15,23 0-15,0-138-1,0-23 1,-23-22 0,23-46-1,-23 23 1,0-23 0,23 0-1,-23-23 1,23 0-1,45-23 1,24-23 0,-1 0-1,70 0 1,-1 23 0,23 46-1,46 23 1,-23 23-1,-69-1 1,-91 1 0,-115 23 15,-114-47-15,-114 1-1,-47 0 1,47 0-1,68 45 1,137-22 0,115-23-1,206 68 1,114 23 0,-114-22-1,-114-1 1,-138-45-1,-92-23 1,-68-1 0,46 47 15,91-1-31,69 24 16,114 91 15,138 91-16,-46 46 1,-92 24 0,-68 22-1,-69 22 1,-69 70 0,-45 45-1,22 138 1,-22 91-1,22 137 1,24 115 0,-1 160-1,-68 161 1,-92-70 0,229-1258-1</inkml:trace>
  </inkml:traceGroup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1.5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F0CFF4C-FEFE-46D4-8C72-6407FBE91CA2}" emma:medium="tactile" emma:mode="ink">
          <msink:context xmlns:msink="http://schemas.microsoft.com/ink/2010/main" type="inkDrawing" rotatedBoundingBox="9947,11093 10092,8625 11337,8698 11192,11166" semanticType="verticalRange" shapeName="Other"/>
        </emma:interpretation>
      </emma:emma>
    </inkml:annotationXML>
    <inkml:trace contextRef="#ctx0" brushRef="#br0">0 24 0,'0'-23'0,"23"0"16,0 46-16,23 0 0,-1-1 0,24 24 15,45 0-15,1 23 0,22-1 16,23 1 15,-22 0-15,-1-1-1,-46-22 1,-22 0 0,-23-23-1,-46-1 1,-46-22 0,-45 23-1,-47-23 1,-22 23-1,0-23 1,0 23 0,22 23-1,47 0 1,45-1 0,46 1-1,46 23 1,22-1-1,1 1 17,-23 0-32,-46-1 15,-23-22 1,23 46 0,-23-24 15,23 1-16,0 0 1,23-1 0,-23 1-1,-23-23 1,23-1 0,0 24-1,0 23 16,23 45-15,-46-23 0,0 1-1,23-24 1,-23-22 0,23-69-1</inkml:trace>
  </inkml:traceGroup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4.4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0CB2F03-BB28-46EF-BD6E-D7D8025ACA3C}" emma:medium="tactile" emma:mode="ink">
          <msink:context xmlns:msink="http://schemas.microsoft.com/ink/2010/main" type="inkDrawing" rotatedBoundingBox="20076,13993 20397,16889 19267,17014 18947,14118" semanticType="callout" shapeName="Other"/>
        </emma:interpretation>
      </emma:emma>
    </inkml:annotationXML>
    <inkml:trace contextRef="#ctx0" brushRef="#br0">0 0 0,'23'0'0,"22"0"0,24 23 15,45-1-15,24 70 0,22-1 16,23 24 0,0-24-1,-46 1 1,-22-23-1,-70-47 1,-45-22 0,-68-45-1,-69-1 1,-24 23 0,-45 23-1,23 23 1,23 68-1,92 1 1,45 22 0,68 24 15,47 45-15,68 0-1,23 23 1,-23-23-1,-68 0 1,-69-69 0,-46-45-1,-69-46 1,-22 23 0,-23-23-1,68 22 1,23 93-1,69 45 1,23 45 0,45-136-1,-91-92 1</inkml:trace>
  </inkml:traceGroup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6.6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662951B-697B-41B0-AAAE-320285BE1F39}" emma:medium="tactile" emma:mode="ink">
          <msink:context xmlns:msink="http://schemas.microsoft.com/ink/2010/main" type="inkDrawing" rotatedBoundingBox="16083,11615 16277,7217 17519,7272 17324,11670" semanticType="verticalRange" shapeName="Other">
            <msink:destinationLink direction="with" ref="{2507EFB1-217B-4743-A266-A08FB695F817}"/>
          </msink:context>
        </emma:interpretation>
      </emma:emma>
    </inkml:annotationXML>
    <inkml:trace contextRef="#ctx0" brushRef="#br0">0 4325 0,'92'46'0,"-1"-24"0,1-22 16,22-45-16,24-24 15,-47 0 1,46-45 0,-22-69-1,45-69 1,-46-22-1,-22-24 1,-23-22 0,-46-24-1,-23-22 1,-46 23 0,-23 0-1,-22 45 1,-24 24 15,-22 68-15,-23 23-1,45 68 1,24 24 0,45 45-1,23 23 1,46-45-1,23-1 1,-46 69 0</inkml:trace>
  </inkml:traceGroup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7.1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507EFB1-217B-4743-A266-A08FB695F817}" emma:medium="tactile" emma:mode="ink">
          <msink:context xmlns:msink="http://schemas.microsoft.com/ink/2010/main" type="inkDrawing" rotatedBoundingBox="15941,7280 16553,6815 16887,7254 16275,7719" semanticType="callout" shapeName="Other">
            <msink:sourceLink direction="with" ref="{1662951B-697B-41B0-AAAE-320285BE1F39}"/>
          </msink:context>
        </emma:interpretation>
      </emma:emma>
    </inkml:annotationXML>
    <inkml:trace contextRef="#ctx0" brushRef="#br0">228 0 0,'-22'46'16,"-24"22"-16,0 70 0,0-1 15,23 69 1,23-114-1,0-70 1,0-22 0,0 0-1,0-68 1,-22-92 0,22 22-1,-23 24 16,23 22-31,0 24 32,23 45-17,45 0 1,69 46 0,1 45-1,-24-45 1,-22 23-1,-69-46 1,-23 23 0,22 23-1,24-46 1,-46 0 0</inkml:trace>
  </inkml:traceGroup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8.2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5B32BA-1184-48B6-A24F-C4EB734A26C1}" emma:medium="tactile" emma:mode="ink">
          <msink:context xmlns:msink="http://schemas.microsoft.com/ink/2010/main" type="inkDrawing" rotatedBoundingBox="20470,14194 21100,7424 22700,7572 22070,14343" semanticType="verticalRange" shapeName="Other">
            <msink:destinationLink direction="with" ref="{6A8E4E86-4A82-478E-8DFC-4556DB67EE6E}"/>
          </msink:context>
        </emma:interpretation>
      </emma:emma>
    </inkml:annotationXML>
    <inkml:trace contextRef="#ctx0" brushRef="#br0">0 6636 0,'160'114'15,"-46"-114"-15,47-46 0,-1-45 16,0-46 0,23-69 15,-23-46-15,0-23-1,1-45 1,-24-46-1,-23-23 1,1-46 0,-24-23-1,-45 1 1,-23-1 0,-23-22-1,-23 22 1,-46 92-1,-45-23 1,-46 45 0,-23 70-1,0 91 1,45 68 0,47 47-1,68 68 16,23 0-15,0 0 0,23 0-1,0-69 1,-23-45 0,0 114-1</inkml:trace>
  </inkml:traceGroup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4.0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761772-5B19-4461-B810-9742B315A4A8}" emma:medium="tactile" emma:mode="ink">
          <msink:context xmlns:msink="http://schemas.microsoft.com/ink/2010/main" type="inkDrawing" rotatedBoundingBox="26427,3062 33042,2975 33043,3073 26429,3161" shapeName="Other"/>
        </emma:interpretation>
      </emma:emma>
    </inkml:annotationXML>
    <inkml:trace contextRef="#ctx0" brushRef="#br0">0 160 0,'46'-23'0,"23"0"0,45 23 0,46 0 15,46 0 1,0 0-1,69-23 1,91 23 0,23-23-1,46 0 1,45 23 0,24-23-1,-47 46 1,1 0-1,23 0 1,-47-23 0,-45 0-1,0-23 1,-68 0 0,-92 0 15,-92 23-31,-68 0 15,-69 0 1,-138 0 15,-68-22-15,206 22 0</inkml:trace>
  </inkml:traceGroup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5.2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4CAA37-AE95-4FA2-9105-6632930973B0}" emma:medium="tactile" emma:mode="ink">
          <msink:context xmlns:msink="http://schemas.microsoft.com/ink/2010/main" type="inkDrawing" rotatedBoundingBox="28184,17638 28286,3427 29181,3433 29080,17644" shapeName="Other">
            <msink:destinationLink direction="with" ref="{BA4EDE6D-3801-427A-9EF7-32B362F88509}"/>
          </msink:context>
        </emma:interpretation>
      </emma:emma>
    </inkml:annotationXML>
    <inkml:trace contextRef="#ctx0" brushRef="#br0">709 0 0,'0'-23'0,"-22"69"0,-1 23 0,-23 91 16,0 23-16,0 23 15,23 46 1,-22 91-1,22 46 1,-23 46 0,23 68-1,0 46 1,23 23 0,-23 23-1,46 46 1,-23 46-1,0 22 1,-23-46 15,1 93-15,-1-24 0,0 23-1,23 298 1,0-138-1,23-274 1,22-92 0,24-69-1,0-113 17,-46-47-17,-1-137 1,-44-69-1,-47-68 1,-23-92 0,1-91-1,-24-46 1,1 46 0,45 91-1,69 46 16,0 0-31,0 0 16,46 69 0,46 68-1,-24 69 1,47-23 0,-24-69-1,1-22 1,-24-69-1,1 0 17,-23-46-17,0-46 1,22-68 0,-22 45-1,-23 24 1,0-70-1,-23-113 1,-46-24 0,46 275-1</inkml:trace>
  </inkml:traceGroup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8.2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A4EDE6D-3801-427A-9EF7-32B362F88509}" emma:medium="tactile" emma:mode="ink">
          <msink:context xmlns:msink="http://schemas.microsoft.com/ink/2010/main" type="inkDrawing" rotatedBoundingBox="25045,16624 26719,6297 32196,7184 30521,17512" semanticType="callout" shapeName="Other">
            <msink:sourceLink direction="with" ref="{EE4CAA37-AE95-4FA2-9105-6632930973B0}"/>
          </msink:context>
        </emma:interpretation>
      </emma:emma>
    </inkml:annotationXML>
    <inkml:trace contextRef="#ctx0" brushRef="#br0">2265 0 0,'69'23'15,"45"0"-15,24 0 0,68 23 0,45-23 16,47-1 15,68 24-15,46-23 0,-23 0-1,23 23 1,-69-1-1,-68 1 1,-70 0 0,-113-69-1,-69 23 1,-69 69 0,-91-69-1,-46 0 16,-69 23-31,-68 0 16,-92 22 0,-46 24-1,-45 22 1,-24 24 0,-22 22-1,0 23 16,46 1-15,22-1 0,69 0-1,115-46 1,137-22 0,91-46-1,92-23 1,23-1-1,137-22 1,68 23 0,70-23-1,45 23 1,23-23 0,-23 23-1,-46 0 1,-68 0-1,-69 0 1,-114 0 0,-69-23-1,-46 0 17,-68 22-17,-24-22 1,24 0-1,-1 23 1,47 0 0,45 0-1,23-23 1,0 0 0,23 23-1,-23-23 1,0 23-1,0-23 1,-23 23 0,0-23-1,23 0 1,0 23 15,0-23-31,0 0 16,0 0 15,0 0-31,-23 0 31,23 23-15,0 22 0,0 1-1,0 23 1,0-1-1,23 1 1,-23 23 0,23-1-1,-23 23 1,23 1 0,0-1-1,-23-22 1,23 22-1,-23 1 1,22-24 0,-22 1-1,23-24 1,-46-68 0,46 46-1,-23 0 1,0 0 15,0-23-15,0-1-1,0 1 1,0-23 0,0 23-1,0 0 1,0-23-1,0 23 1,0-23 0,0 0-1,0 0 1,0 23 0,-23-23 15,23 0-31,0 23 47,-22 0-47,22-1 0,-23 1 15,23 23 1,0-23 15,0 23-15,-23 22-1,23 1 1,-23 23 0,23-1-1,0 24 1,0 45 15,-23 46-15,23-69-1,0 23 1,0 0 0,23 23-1,0 23 1,-23 23 0,23 23-1,-23 22 1,0 24-1,0 45 1,23 23 15,-1-22-15,-22 45 0,23-46-1,-23 0 1,23-45-1,0-24 1,23-22 0,0 22-1,-1-45 1,-45-114 0,-23-207-1,23 92 1</inkml:trace>
  </inkml:traceGroup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45.22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AE6CE94-00EA-42C0-A337-B5E6054FDA79}" emma:medium="tactile" emma:mode="ink">
          <msink:context xmlns:msink="http://schemas.microsoft.com/ink/2010/main" type="writingRegion" rotatedBoundingBox="24494,2501 21678,8270 20371,7633 23187,1863">
            <msink:destinationLink direction="with" ref="{870367DA-E568-4E17-A297-51CC456FA601}"/>
          </msink:context>
        </emma:interpretation>
      </emma:emma>
    </inkml:annotationXML>
    <inkml:traceGroup>
      <inkml:annotationXML>
        <emma:emma xmlns:emma="http://www.w3.org/2003/04/emma" version="1.0">
          <emma:interpretation id="{C7A405B4-07F4-4E9D-A9A6-ADAD774BF709}" emma:medium="tactile" emma:mode="ink">
            <msink:context xmlns:msink="http://schemas.microsoft.com/ink/2010/main" type="paragraph" rotatedBoundingBox="24494,2501 21678,8270 20371,7633 23187,18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CE67FB-64A9-41D8-B709-D766D64CD604}" emma:medium="tactile" emma:mode="ink">
              <msink:context xmlns:msink="http://schemas.microsoft.com/ink/2010/main" type="line" rotatedBoundingBox="24494,2501 21678,8270 20371,7633 23187,1863"/>
            </emma:interpretation>
          </emma:emma>
        </inkml:annotationXML>
        <inkml:traceGroup>
          <inkml:annotationXML>
            <emma:emma xmlns:emma="http://www.w3.org/2003/04/emma" version="1.0">
              <emma:interpretation id="{7861D3C0-34CE-41FF-857A-CB612714C7B9}" emma:medium="tactile" emma:mode="ink">
                <msink:context xmlns:msink="http://schemas.microsoft.com/ink/2010/main" type="inkWord" rotatedBoundingBox="20371,7633 23187,1863 24494,2501 21678,8270">
                  <msink:destinationLink direction="with" ref="{2C74DF47-773A-476B-A149-13ECEFE3CFFB}"/>
                  <msink:destinationLink direction="with" ref="{3C497AB6-DE25-4CC6-BCC1-E629F975363B}"/>
                  <msink:destinationLink direction="from" ref="{9CA92DB7-A3CE-4769-B0B2-181111BB9273}"/>
                  <msink:destinationLink direction="with" ref="{6A8E4E86-4A82-478E-8DFC-4556DB67EE6E}"/>
                  <msink:destinationLink direction="with" ref="{9E1AAC3D-1FF4-4132-ACDF-4661F4268A58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4 x</emma:literal>
                </emma:interpretation>
                <emma:interpretation id="interp2" emma:lang="it-IT" emma:confidence="0">
                  <emma:literal>. x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h x</emma:literal>
                </emma:interpretation>
              </emma:one-of>
            </emma:emma>
          </inkml:annotationXML>
          <inkml:trace contextRef="#ctx0" brushRef="#br0">778 0 0,'-23'0'0,"-45"114"0,-92 47 0,-24 90 16,24-22-1,46-46 1,68-91 0,23-47-1,23-45 1,46-114 0,23-69-1,-69 183 1</inkml:trace>
          <inkml:trace contextRef="#ctx0" brushRef="#br0" timeOffset="244.15">46 206 0,'46'23'0,"68"68"0,46 70 0,46 22 16,0 0 0,-46-69-1,1 0 1,-93-45 0,-91-92-1,23 23 1</inkml:trace>
          <inkml:trace contextRef="#ctx0" brushRef="#br1" timeOffset="-6351.8064">-1487 4920 0,'-229'137'16,"92"-45"-16,-46-1 16,0-22-1,22-23 1,70-24 0,45-22-1,46 0 1,23 0 15,68 0-15,24 23-1,22 46 1,1 45 0,22 24-1,0-1 1,-46-45-1,-45-47 1,-69-22 0,0-46-1,-46-91 1,-45-69 0,-1-23-1,46 0 1,1 69-1,67 91 1,-22 23 0,0 23-1,23 46 1,0 137 0,-46 160 15,46-91-16,-23-252 1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21.86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1039CA-1D29-422B-9553-25A5872A3456}" emma:medium="tactile" emma:mode="ink">
          <msink:context xmlns:msink="http://schemas.microsoft.com/ink/2010/main" type="inkDrawing" rotatedBoundingBox="16198,3652 17276,11242 12114,11975 11036,4385" hotPoints="16498,4379 16586,11005 12151,11063 12063,4438" semanticType="enclosure" shapeName="Rectangle">
            <msink:sourceLink direction="with" ref="{789E2E90-EE7D-4390-97E8-B272B836E426}"/>
            <msink:sourceLink direction="with" ref="{837A8FF9-D1CE-47BE-8C03-FA53A04AE397}"/>
          </msink:context>
        </emma:interpretation>
      </emma:emma>
    </inkml:annotationXML>
    <inkml:trace contextRef="#ctx0" brushRef="#br0">-69-137 0,'46'0'15,"320"23"-15,-160 0 16,23 0-1,46 0 1,45 22 0,69-22-1,0-23 1,23 23 0,-23-23-1,-23 0 1,-23 0-1,-91 0 17,-46 0-32,-69 0 31,-91 23-15,0 0-1,-23 0 1,-23 45-1,23 1 1,-1 23 0,24 68-1,0 46 1,0 68 0,-1 47-1,24 22 1,0 46-1,-1 46 1,-45 45 0,46 46-1,-46 1 17,-23 22-32,23-23 31,-46-68-16,23-23 1,-23-92 0,0-46-1,0-113 1,0-93 0,23-68-1,0-23 1,-23-23 15,-45 0-31,-70-91 16,-67 22 15,-24 24-31,-69 45 16,1 46-1,-47-1 1,-22-22-1,-23 0 1,-68-22 0,-1-1 15,-23-23-15,24 46-1,114 0 1,205 0-1,115 0 1,46 0 0,137 23-1,92 0 1,-46-69 0,-206 46-1</inkml:trace>
    <inkml:trace contextRef="#ctx0" brushRef="#br1" timeOffset="-9610.7206">0 0 0,'0'-45'0,"23"67"15,0 24-15,-23 23 0,46 22 0,-24 24 16,24 68-16,-23 46 16,23 22-1,-23 70 17,0 22-17,-1 46 1,-22 46-1,0 22 1,0-22 0,0-23-1,0 0 1,23-23 0,0-23-1,23-91 1,-23-92 15,23-69-31,-46-91 16,0-23-1,-23 0 1,-137-91 0,-46-47-1,206 138 1</inkml:trace>
  </inkml:traceGroup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1.4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9557DF-BE48-4034-B4E9-C7287FBB159E}" emma:medium="tactile" emma:mode="ink">
          <msink:context xmlns:msink="http://schemas.microsoft.com/ink/2010/main" type="inkDrawing" rotatedBoundingBox="17302,9896 17427,8925 17698,8960 17574,9931" shapeName="Other"/>
        </emma:interpretation>
      </emma:emma>
    </inkml:annotationXML>
    <inkml:trace contextRef="#ctx0" brushRef="#br0">11190 869 0,'45'46'0,"-22"45"0,-69 70 16,1 22 0,-1 0-1,46-23 1,23-69 0,-23-45 15,23-23-16,-92-69 1,0-114 0,-22 0-1,91 160 1</inkml:trace>
  </inkml:traceGroup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1.7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AD73D9C-BF43-41BB-A783-E9790A4C6DDE}" emma:medium="tactile" emma:mode="ink">
          <msink:context xmlns:msink="http://schemas.microsoft.com/ink/2010/main" type="inkDrawing" rotatedBoundingBox="17185,9393 18031,9450 18029,9477 17183,9419" shapeName="Other"/>
        </emma:interpretation>
      </emma:emma>
    </inkml:annotationXML>
    <inkml:trace contextRef="#ctx0" brushRef="#br0">10778 1327 0,'778'68'16,"-710"-90"0,-68 22-1</inkml:trace>
  </inkml:traceGroup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3.2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A8E4E86-4A82-478E-8DFC-4556DB67EE6E}" emma:medium="tactile" emma:mode="ink">
          <msink:context xmlns:msink="http://schemas.microsoft.com/ink/2010/main" type="inkDrawing" rotatedBoundingBox="16027,11195 16089,14089 15191,14108 15129,11214" semanticType="callout" shapeName="Other">
            <msink:sourceLink direction="with" ref="{1F5B32BA-1184-48B6-A24F-C4EB734A26C1}"/>
            <msink:sourceLink direction="with" ref="{7861D3C0-34CE-41FF-857A-CB612714C7B9}"/>
          </msink:context>
        </emma:interpretation>
      </emma:emma>
    </inkml:annotationXML>
    <inkml:trace contextRef="#ctx0" brushRef="#br0">53 0 0,'23'22'0,"23"24"15,68 23-15,0-1 0,1 24 0,22-23 16,-22 22-1,-24-45 1,-22 23 0,-46-47-1,-46-22 1,-46 0 0,-68 0 15,-1-22-16,-45 44 1,23 24 0,46 0-1,45 46 1,69-1 0,23 1-1,69-1 1,45 24-1,23 22 1,0 23 0,-45-23-1,-47-22 1,-68-47 0,-45 1-1,-70-23 1,-22 22-1,-23 1 1,45 0 0,69 45 15,69 46-15,69 23-1,45-22 1,0-70-1,-45-22 1,-92-69 0</inkml:trace>
  </inkml:traceGroup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0.8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1AAC3D-1FF4-4132-ACDF-4661F4268A58}" emma:medium="tactile" emma:mode="ink">
          <msink:context xmlns:msink="http://schemas.microsoft.com/ink/2010/main" type="inkDrawing" rotatedBoundingBox="13157,8488 14067,9199 13558,9852 12647,9142" semanticType="callout" shapeName="Other">
            <msink:sourceLink direction="with" ref="{7861D3C0-34CE-41FF-857A-CB612714C7B9}"/>
          </msink:context>
        </emma:interpretation>
      </emma:emma>
    </inkml:annotationXML>
    <inkml:trace contextRef="#ctx0" brushRef="#br0">6750 411 0,'46'92'0,"0"68"0,-46 46 16,0 46-1,-23-69 1,23-46 0,23-68-1,-23-46 1,0-23 0,0-92-1,-23-68 1,-23 0 15,0 68-31,-45 47 16,45 67-1,46-22 1,23 0 15,69 23-31,91 0 16,23 23-1,22-23 1,-67 23 15,-70-24-15,-22-67 0,-69 45-1</inkml:trace>
  </inkml:traceGroup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5.8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1F93866-0AE9-40EC-95DF-23359E17C18E}" emma:medium="tactile" emma:mode="ink">
          <msink:context xmlns:msink="http://schemas.microsoft.com/ink/2010/main" type="inkDrawing" rotatedBoundingBox="11944,6693 13293,6482 13386,7071 12036,7281" semanticType="callout" shapeName="Other">
            <msink:sourceLink direction="to" ref="{8DF9043D-0D22-40D4-9C79-1162CB6FCF06}"/>
            <msink:sourceLink direction="from" ref="{32FF48B2-6890-4A3E-B5DB-D8443E74BBA0}"/>
          </msink:context>
        </emma:interpretation>
      </emma:emma>
    </inkml:annotationXML>
    <inkml:trace contextRef="#ctx0" brushRef="#br0">5972-1282 0,'-45'69'0,"-24"-1"0,-23 47 15,1-24 1,45 1 0,46-46-1,0-46 1,23 0-1,68-46 1,-22-69 0,-23 1-1,-23-23 1,-23 22 0,0 47-1,0 45 1,23 0-1,45 46 1,92 23 0,92 45-1,0 24 1,-69-1 0,-23-68 15,-160-46-31</inkml:trace>
  </inkml:traceGroup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35.3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FF48B2-6890-4A3E-B5DB-D8443E74BBA0}" emma:medium="tactile" emma:mode="ink">
          <msink:context xmlns:msink="http://schemas.microsoft.com/ink/2010/main" type="inkDrawing" rotatedBoundingBox="11299,9347 12307,6809 13537,7298 12529,9836" semanticType="callout" shapeName="Other">
            <msink:destinationLink direction="from" ref="{C1F93866-0AE9-40EC-95DF-23359E17C18E}"/>
          </msink:context>
        </emma:interpretation>
      </emma:emma>
    </inkml:annotationXML>
    <inkml:trace contextRef="#ctx0" brushRef="#br0">4897 1258 0,'23'23'16,"45"0"-16,47 0 0,22 0 0,46-23 15,-23-23-15,46-23 16,0 0 0,-46-45-1,23-24 1,-45-45-1,-70-23 17,24-46-17,-92 0 1,-23 1 0,-46-24-1,1 46 1,-24 23-1,46 23 1,1 68 0,-1 1-1,23 45 1,-23 23 0,23 0-1,23-23 1,0 1-1,0 45 1</inkml:trace>
  </inkml:traceGroup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49.6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C16A67-2BCE-40EB-B7D2-2FB32F119068}" emma:medium="tactile" emma:mode="ink">
          <msink:context xmlns:msink="http://schemas.microsoft.com/ink/2010/main" type="inkDrawing" rotatedBoundingBox="6789,8533 6859,7389 6935,7393 6864,8537" semanticType="callout" shapeName="Other">
            <msink:sourceLink direction="with" ref="{89721FF9-4E2C-4449-9443-22AE2B32F9A1}"/>
          </msink:context>
        </emma:interpretation>
      </emma:emma>
    </inkml:annotationXML>
    <inkml:trace contextRef="#ctx0" brushRef="#br0">480-687 0,'23'46'0,"-23"68"0,-23 69 16,-22 46 0,45-23-1,0-69 1,0-22-1,23-69 1,-23 22 0,-46-68-1,23-114 1,23 114 0</inkml:trace>
  </inkml:traceGroup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49.9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721FF9-4E2C-4449-9443-22AE2B32F9A1}" emma:medium="tactile" emma:mode="ink">
          <msink:context xmlns:msink="http://schemas.microsoft.com/ink/2010/main" type="inkDrawing" rotatedBoundingBox="6410,8045 7963,8190 7958,8241 6405,8096" shapeName="Other">
            <msink:destinationLink direction="with" ref="{A8C16A67-2BCE-40EB-B7D2-2FB32F119068}"/>
          </msink:context>
        </emma:interpretation>
      </emma:emma>
    </inkml:annotationXML>
    <inkml:trace contextRef="#ctx0" brushRef="#br0">0 0 0,'229'0'0,"-23"22"0,91 1 16,1 0-1,-115 0 1,-69-23 15,-45 23-31,-46-23 32,22 23-32,1 0 31,0-69-16,-46 46-15</inkml:trace>
  </inkml:traceGroup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2:18.6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E2C6306-61CB-4E28-AAA6-DDA6B3FFCCA7}" emma:medium="tactile" emma:mode="ink">
          <msink:context xmlns:msink="http://schemas.microsoft.com/ink/2010/main" type="writingRegion" rotatedBoundingBox="3187,590 25725,703 25717,2241 3179,2127"/>
        </emma:interpretation>
      </emma:emma>
    </inkml:annotationXML>
    <inkml:traceGroup>
      <inkml:annotationXML>
        <emma:emma xmlns:emma="http://www.w3.org/2003/04/emma" version="1.0">
          <emma:interpretation id="{9AB1F41B-2E19-49C3-9F24-5010B087BD6A}" emma:medium="tactile" emma:mode="ink">
            <msink:context xmlns:msink="http://schemas.microsoft.com/ink/2010/main" type="paragraph" rotatedBoundingBox="3187,590 25725,703 25717,2241 3179,21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0F3FD60-EDB4-4AF1-AE3D-04D84DAF4219}" emma:medium="tactile" emma:mode="ink">
              <msink:context xmlns:msink="http://schemas.microsoft.com/ink/2010/main" type="line" rotatedBoundingBox="3187,590 25725,703 25717,2241 3179,2127"/>
            </emma:interpretation>
          </emma:emma>
        </inkml:annotationXML>
        <inkml:traceGroup>
          <inkml:annotationXML>
            <emma:emma xmlns:emma="http://www.w3.org/2003/04/emma" version="1.0">
              <emma:interpretation id="{FAE05530-632F-4276-91D5-484528C74DD1}" emma:medium="tactile" emma:mode="ink">
                <msink:context xmlns:msink="http://schemas.microsoft.com/ink/2010/main" type="inkWord" rotatedBoundingBox="3187,590 8975,619 8968,2156 3179,2127">
                  <msink:destinationLink direction="from" ref="{ACE8AB06-13C6-4803-86C6-018128953128}"/>
                  <msink:destinationLink direction="with" ref="{82ACA0F3-BC34-44D6-91BC-0617A11CA56B}"/>
                  <msink:destinationLink direction="to" ref="{ACE8AB06-13C6-4803-86C6-018128953128}"/>
                  <msink:destinationLink direction="with" ref="{E9AAD074-E127-4CAF-98DD-AF6533F3AFA2}"/>
                </msink:context>
              </emma:interpretation>
              <emma:one-of disjunction-type="recognition" id="oneOf0">
                <emma:interpretation id="interp0" emma:lang="it-IT" emma:confidence="0">
                  <emma:literal>STACK</emma:literal>
                </emma:interpretation>
                <emma:interpretation id="interp1" emma:lang="it-IT" emma:confidence="0">
                  <emma:literal>STAR</emma:literal>
                </emma:interpretation>
                <emma:interpretation id="interp2" emma:lang="it-IT" emma:confidence="0">
                  <emma:literal>STACCO</emma:literal>
                </emma:interpretation>
                <emma:interpretation id="interp3" emma:lang="it-IT" emma:confidence="0">
                  <emma:literal>SNACK</emma:literal>
                </emma:interpretation>
                <emma:interpretation id="interp4" emma:lang="it-IT" emma:confidence="0">
                  <emma:literal>STACCI</emma:literal>
                </emma:interpretation>
              </emma:one-of>
            </emma:emma>
          </inkml:annotationXML>
          <inkml:trace contextRef="#ctx0" brushRef="#br0">1060 42 0,'-46'-23'0,"0"0"0,-68 23 15,-46 46-15,23-1 0,-24 24 16,24 0 0,23 22-1,45 1 1,46-1-1,92-22 1,45 0 0,92-1 15,69 1-15,-1 22-16,-45 1 31,-92 22-16,-91-22-15,-69-23 32,-45-1-17,-115 1 1,-23-23 0,-92-1-1,47-22 1,22 0-1,114 0 1,92-46 0,138-114-1,-115 137 1</inkml:trace>
          <inkml:trace contextRef="#ctx0" brushRef="#br0" timeOffset="385.757">1701 248 0,'45'68'0,"-45"70"0,0 67 15,0-21 1,23-24 0,-23-69-1,23-45 1,-23-46 15,0 0-31,-68-46 16,-47-137-1,115 183 1</inkml:trace>
          <inkml:trace contextRef="#ctx0" brushRef="#br0" timeOffset="1190.4754">1197 270 0,'115'-45'0,"91"45"0,22 0 15,24-23 1,-69 0 0,-45-23-1,-24 0 1,-45 23-1,-46 23 1,-23 0 0,-23 46-1,0 92 1,-23 45 0,0 23-1,0 0 1,24-69-1,-1-46 1,0-68 0,23-23 15,0 0-15,-23-114-1,46-69 1,45-23-1,-22 46 1,23 45 0,0 24-1,-24 68 1,70 46 0,22 91-1,0 69 1,23 23-1,-22-23 17,-1-23-17,-91-45 1,-23-69 0,-46-24-1,-92-22 1,-91-22-1,-45-24 1,22 23 0,46 23-1,91 0 1,24 23 0,113-23-1,93-92 1,-138 92-1</inkml:trace>
          <inkml:trace contextRef="#ctx0" brushRef="#br0" timeOffset="2360.4422">4447 225 0,'0'-23'0,"-138"46"16,-45 68-16,23 24 15,0 68 1,68 23 0,138-69 15,23 0-15,114-45-16,69-24 15,22-68 1,-68-45-1,-46-24 17,-45-68-17,-92-69 1,-46-23 0,0 46-1,-23 46 1,46 91-1,-23 46 1,23 0 0,23 91-1,0 70 1,0 44 0,-23 24-1,0-46 16,23-68-31,-23-47 16,0-68 0,0 0-1,-46-137 1,23-23 15,0 0-15,46 45-1,23 1 1,45 22 0,92-22-1,-22 22 1,-24 24 0,-68 45-1,-47 0 1,-67 23-1,-115 69 1,-46 22 0,0 1 15,45 22-31,93-45 16,68-46-1,46 22 1,91 24-1,23 23 17,69-1-17,-23 1 1,-92-24 0,-45-22-1,-46 0 1,-23-23-1,-23-46 1,-23-69 0,46 92-1</inkml:trace>
        </inkml:traceGroup>
        <inkml:traceGroup>
          <inkml:annotationXML>
            <emma:emma xmlns:emma="http://www.w3.org/2003/04/emma" version="1.0">
              <emma:interpretation id="{95D991F2-A6E2-47D6-B88E-4149E9BEBFF6}" emma:medium="tactile" emma:mode="ink">
                <msink:context xmlns:msink="http://schemas.microsoft.com/ink/2010/main" type="inkWord" rotatedBoundingBox="14622,679 25725,735 25718,2062 14616,2006"/>
              </emma:interpretation>
              <emma:one-of disjunction-type="recognition" id="oneOf1">
                <emma:interpretation id="interp5" emma:lang="it-IT" emma:confidence="0">
                  <emma:literal>ORIZZONTALE</emma:literal>
                </emma:interpretation>
                <emma:interpretation id="interp6" emma:lang="it-IT" emma:confidence="0">
                  <emma:literal>ORIZZONTARE</emma:literal>
                </emma:interpretation>
                <emma:interpretation id="interp7" emma:lang="it-IT" emma:confidence="0">
                  <emma:literal>orizzontale</emma:literal>
                </emma:interpretation>
                <emma:interpretation id="interp8" emma:lang="it-IT" emma:confidence="0">
                  <emma:literal>ORIZZONTARLE</emma:literal>
                </emma:interpretation>
                <emma:interpretation id="interp9" emma:lang="it-IT" emma:confidence="0">
                  <emma:literal>ORIZZONTANE</emma:literal>
                </emma:interpretation>
              </emma:one-of>
            </emma:emma>
          </inkml:annotationXML>
          <inkml:trace contextRef="#ctx0" brushRef="#br0" timeOffset="4227.7014">11449 225 0,'68'91'0,"-22"69"0,-46 69 16,-23 0-1,0-69 1,46-91 0,-23-46-1,23-23 1,46-160-1,0-69 1,-69 229 15</inkml:trace>
          <inkml:trace contextRef="#ctx0" brushRef="#br0" timeOffset="4715.0248">12250 156 0,'68'46'0,"70"-23"0,68 0 0,45-23 15,-45 0 1,-91 22-1,-70 24 1,-45 46 0,-137 68-1,-69 46 1,0 0 0,69-46-1,114-46 1,69-22-1,45-46 1,70-23 0,45-23-1,-69-46 1,-114-23 0,-92-22-1,-68-1 1,137 92-1</inkml:trace>
          <inkml:trace contextRef="#ctx0" brushRef="#br0" timeOffset="4902.532">12295 957 0,'115'-23'0,"114"0"0,91-23 16,-22-22 0,-161-47-1,-137 115 17</inkml:trace>
          <inkml:trace contextRef="#ctx0" brushRef="#br0" timeOffset="5332.236">13691 248 0,'115'-23'15,"45"23"-15,23 0 0,-46 23 16,-68-23 15,-46 22-15,-46 24-1,-91 69 1,-47 45 0,-22 23-1,46 23 1,91-46-1,92-68 1,23-24 0,68-22-1,23-46 1,23-23 0,-46-23-1,-137-45 1,-114-24-1,114 115 1</inkml:trace>
          <inkml:trace contextRef="#ctx0" brushRef="#br0" timeOffset="5952.3769">13691 1003 0,'344'-46'16,"-24"46"-16,-68-23 15,-138 0 1,-114 23 15,0 0-15,0 46-1,0 23 1,0 68 0,46-46-1,45-22 1,70-23 0,45-46 15,-1-46-31,-44-45 15,-47-24 1,-22-68 0,-115 0-1,-69 0 17,-68 69-32,-69 91 31,46 46-31,46 68 15,45 92 1,46 23 15,115-46-15,91-22 0,46-93-1,0-136 1,0-24-1,-206 115 1</inkml:trace>
          <inkml:trace contextRef="#ctx0" brushRef="#br0" timeOffset="6555.9158">16048 454 0,'23'91'0,"-46"46"16,0 46-16,1-45 15,-1-70 1,23-68 0,0 0-1,-23-68 1,46-115 15,22 0-15,1 91-1,-23 92 1,-23 0 0,46 46-1,22 91 1,47 23-1,45-22 1,0-70 0,23-68-1,0-46 1,-45-22 0,-70-69-1,-68-1 1,-45-22-1,-47 46 1,-22 22 0,-1 69-1,69 23 1,69-23 0,160-22 15,-183 45-16</inkml:trace>
          <inkml:trace contextRef="#ctx0" brushRef="#br0" timeOffset="7593.065">17421 225 0,'275'-23'0,"22"23"15,24 23 1,-70-23 0,-45-23-1,-68 0 1,-47 23 0,-68 23-1,-23 23 16,-69 137-15,-45 91 0,22-68-1,1-46 1,45-68 0,23-69-1,23-23 1,0 0-1,23-138 48,114-319-63,-68 274 16,0 45-1,-1 93 1,-45 22-1,69 46 1,22 91 0,46 46-1,-22 23 1,22-22 0,-46-24-1,-45-46 1,-69-45-1,-69-23 1,-114 0 0,-68-23-1,-47 23 1,69 23 15,92-24-15,160-67-1,137-70 1,-160 115 0</inkml:trace>
          <inkml:trace contextRef="#ctx0" brushRef="#br0" timeOffset="6809.8318">17879 316 0,'46'115'0,"-23"68"16,-23 23-1,-23-23 17,23-46-17,0-137 1,0 0 0,-69-92-1,-45-113 1,114 205-1</inkml:trace>
          <inkml:trace contextRef="#ctx0" brushRef="#br0" timeOffset="8166.3292">20396 316 0,'23'69'0,"-115"91"0,-22 23 15,45 23 1,69-69-1,46-45 1,69-23 0,45-24-1,91-22 17,-45-23-17,-45 23 1,-47-23-1,-45 0 1,-69 0 0,-46-46-1,-23-91 1,23-46 0,46 183-1</inkml:trace>
          <inkml:trace contextRef="#ctx0" brushRef="#br0" timeOffset="8772.7978">21655 728 0,'297'-46'0,"-205"46"16,-92-91 0,-115-1-1,-68 1 1,-46-24 15,92 47-31,137 68 31,206-69-15,69 46 0,68 92-1,-46 45 1,-297-114 0</inkml:trace>
          <inkml:trace contextRef="#ctx0" brushRef="#br0" timeOffset="8422.1984">21517 248 0,'-23'114'0,"23"46"0,-45 46 15,-1 0 1,46-69 0,46-68-1,68 0 1,46-46 15,115-23-15,22-46-1,-137 23 1,-91 23 0,-46 0-1,-92-23 17,-68-46-17,137 69 1</inkml:trace>
          <inkml:trace contextRef="#ctx0" brushRef="#br0" timeOffset="3208.131">7994 728 0,'22'23'0,"47"46"15,23 22-15,-1 24 0,46-24 32,-22-45-17,-1-23 1,46-46-1,1-46 1,-1-45 0,-92-46-1,-45-1 1,-91 1 0,-70 23-1,-68 23 1,-45 91-1,-1 46 1,69 68 0,46 24-1,91 22 1,69 23 0,91 0-1,69-23 1,46-159-1,-229 22 1</inkml:trace>
          <inkml:trace contextRef="#ctx0" brushRef="#br0" timeOffset="3952.3002">9458 248 0,'69'251'15,"-24"-22"-15,-45-46 16,46-68-1,-23-93 1,-23-22 0,0 0 15,-114-137-15,-1-46-1,47 0 1,45 69-1,91 22 1,24 1 0,68 45-1,23 23 1,23 23 0,-69 46-1,-68-1 1,-69 24-1,-46 0 1,-22 22 0,-24-22-1,46 0 17,23 22-32,69 1 31,69-1-16,45-22-15,0-23 32,-68-24-17,-47-22 1,-22 0 0,-46-45-1,0-70 1,92-45-1,-69 160 1</inkml:trace>
        </inkml:traceGroup>
      </inkml:traceGroup>
    </inkml:traceGroup>
  </inkml:traceGroup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46.3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F3FA96-5A4B-419F-A49F-5E060ADA47B6}" emma:medium="tactile" emma:mode="ink">
          <msink:context xmlns:msink="http://schemas.microsoft.com/ink/2010/main" type="inkDrawing" rotatedBoundingBox="2453,14322 3277,16386 2799,16577 1974,14513" semanticType="callout" shapeName="Other">
            <msink:sourceLink direction="with" ref="{E9AAD074-E127-4CAF-98DD-AF6533F3AFA2}"/>
          </msink:context>
        </emma:interpretation>
      </emma:emma>
    </inkml:annotationXML>
    <inkml:trace contextRef="#ctx0" brushRef="#br0">8 0 0,'0'138'0,"-23"45"16,46 91 0,0 24-1,22-24 1,47-22-1,-1 0 1,24-92 0,22-46-1,0-22 1,1-46 0,-70-184-1,-90-90 1,22 228-1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45.4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1BAD33A-F1AE-432E-A0A3-81B1FD8BB6CD}" emma:medium="tactile" emma:mode="ink">
          <msink:context xmlns:msink="http://schemas.microsoft.com/ink/2010/main" type="inkDrawing" rotatedBoundingBox="24604,1217 28266,11137 18978,14566 15316,4646" hotPoints="25760,4058 26130,11416 17111,11870 16740,4512" semanticType="enclosure" shapeName="Rectangle">
            <msink:sourceLink direction="with" ref="{9EA302A9-6FE0-4810-95BC-EE82B05EFAD7}"/>
            <msink:sourceLink direction="with" ref="{B56ED1A0-2452-4504-920D-316532A3983E}"/>
            <msink:sourceLink direction="with" ref="{E3C50E4F-D419-4A5E-B826-1DD4E82CE46C}"/>
            <msink:sourceLink direction="with" ref="{3DC6F29C-EA7E-4ED0-864B-0D2AEA74406A}"/>
            <msink:sourceLink direction="with" ref="{AE90FEEE-9BDC-4D01-9224-20620399ED95}"/>
          </msink:context>
        </emma:interpretation>
      </emma:emma>
    </inkml:annotationXML>
    <inkml:trace contextRef="#ctx0" brushRef="#br0">0 143 0,'-23'-23'0,"0"0"16,69 23-16,22-23 0,47 23 0,45 0 16,23 0-16,23-23 15,0 23-15,46-23 32,-1 23-17,24-23 1,0 23-1,-1 0 1,24 0 0,-24 0-1,-45 0 1,-23 0 0,-23-23-1,-46 46 1,1-23-1,-1 0 1,-45 23 0,-47-23-1,24 0 1,-23 23 0,-1-23-1,1 0 1,-23 0 15,0 23-15,0 0-1,-23 23 1,23 22 0,0 24-1,0 45 1,-1 46-1,24 23 1,-23 69 0,23 22-1,0 46 1,-23 46 0,-1 0-1,1 46 1,0 46-1,-23 22 1,0 1 0,0 22-1,0-23 1,0 1 0,23-47 15,0-45-16,-23-91 1,0-47 0,-23-159-1,0-1 1,-23-45 0,24-46-1,-47-23 1,0-23-1,-68 23 1,-23-23 0,-69 0-1,-23 0 1,-68 23 0,-69 0-1,-46 23 1,-23-46-1,1 23 1,45 23 0,69 0 15,114-23-15,91 0-1,70 0 1,114-69-1,22-91 1,-68 160 0</inkml:trace>
    <inkml:trace contextRef="#ctx0" brushRef="#br1" timeOffset="-11251.4085">-5401 166 0,'46'22'31,"320"-44"-31,-251 22 0,22 0 31,23-23-15,23 23 0,23 0-1,-23 0 1,23 23 0,23-23-1,23 0 1,0 22-1,45-22 1,0 0 0,1-22-1,-23 22 1,22-23 0,-22 0-1,22 0 1,23-23-1,-91 23 1,-69 0 0,-45 46-1,-69-23 1,-46 0 15,0 0-15,0 23-1,0 0 1,-23 46 0,0 45-1,0 23 1,23 46 0,0 46-1,0 69 1,0 68-1,46 0 1,-46 23 0,46 46-1,-24 45 1,-22 1 0,0 22-1,0 1 1,0-24-1,0-45 1,0 46 0,0-92 15,0-46-15,0-91-1,0-47 1,0-67-1,-22-70 1,-1-45 0,0-23-1,-46-23 1,-68-22 0,-92-47-1,-69 23 1,-91 1-1,-68 22 1,22 69 0,-23-46-1,24 46 17,113 0-32,138-69 15,69 0 16,91-68-15,23 114 0</inkml:trace>
  </inkml:traceGroup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3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0367DA-E568-4E17-A297-51CC456FA601}" emma:medium="tactile" emma:mode="ink">
          <msink:context xmlns:msink="http://schemas.microsoft.com/ink/2010/main" type="inkDrawing" rotatedBoundingBox="23850,5742 24967,5807 24946,6180 23828,6115" semanticType="verticalRange" shapeName="Other">
            <msink:sourceLink direction="with" ref="{1AE6CE94-00EA-42C0-A337-B5E6054FDA79}"/>
          </msink:context>
        </emma:interpretation>
      </emma:emma>
    </inkml:annotationXML>
    <inkml:trace contextRef="#ctx0" brushRef="#br0">0 72 0,'45'-23'0,"70"23"16,68-23-16,46 0 0,0 23 16,-46 23-1,-92 0 1,-45 0 0,-92 68-1,-137 24 1,-46-24-1,229-91 1</inkml:trace>
  </inkml:traceGroup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53.2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A119552-CF28-4DB4-9065-D0C23D6D929A}" emma:medium="tactile" emma:mode="ink">
          <msink:context xmlns:msink="http://schemas.microsoft.com/ink/2010/main" type="inkDrawing" rotatedBoundingBox="23912,6821 24806,6842 24804,6888 23911,6866" semanticType="callout" shapeName="Other">
            <msink:sourceLink direction="with" ref="{9BA82555-16AA-40F5-8306-6596A81DD643}"/>
          </msink:context>
        </emma:interpretation>
      </emma:emma>
    </inkml:annotationXML>
    <inkml:trace contextRef="#ctx0" brushRef="#br0">68 1056 0,'115'0'0,"68"23"0,23-23 16,0 0-1,-69 0 1,-91 0 0,-46 23-1,-23-69 1,23 46-1</inkml:trace>
  </inkml:traceGroup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1:46.5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AAD074-E127-4CAF-98DD-AF6533F3AFA2}" emma:medium="tactile" emma:mode="ink">
          <msink:context xmlns:msink="http://schemas.microsoft.com/ink/2010/main" type="inkDrawing" rotatedBoundingBox="2363,14953 3842,15246 3812,15395 2334,15102" semanticType="callout" shapeName="Other">
            <msink:sourceLink direction="with" ref="{FAE05530-632F-4276-91D5-484528C74DD1}"/>
            <msink:destinationLink direction="with" ref="{97F3FA96-5A4B-419F-A49F-5E060ADA47B6}"/>
          </msink:context>
        </emma:interpretation>
      </emma:emma>
    </inkml:annotationXML>
    <inkml:trace contextRef="#ctx0" brushRef="#br0">8 733 0,'434'-69'16,"-44"160"-16,-1 70 16,-115-93-1,-274-68 1</inkml:trace>
  </inkml:traceGroup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48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16D8D8-12CA-4FE3-ADC8-46A64372C453}" emma:medium="tactile" emma:mode="ink">
          <msink:context xmlns:msink="http://schemas.microsoft.com/ink/2010/main" type="inkDrawing" rotatedBoundingBox="4760,3599 26226,3947 26222,4188 4756,3840" semanticType="underline" shapeName="Other">
            <msink:destinationLink direction="with" ref="{9F2B12C9-3542-42B7-98AF-3837CDDEBDF5}"/>
            <msink:destinationLink direction="with" ref="{39D202FD-07A0-44CD-A45F-BB9554D11FE4}"/>
            <msink:destinationLink direction="with" ref="{83B45958-26C9-4BA3-ADA4-BAC65A0EFB92}"/>
            <msink:destinationLink direction="with" ref="{69BF0E08-21D8-4CCA-9F1B-D2C985CBD23A}"/>
            <msink:destinationLink direction="with" ref="{710E69D7-6C8D-43A4-ADF6-CA8FAA3B790A}"/>
            <msink:destinationLink direction="from" ref="{8853B370-BAD4-42B1-B3EE-9B9E17D658AD}"/>
            <msink:destinationLink direction="from" ref="{025270BF-2F22-4925-9008-5BFE631BCD92}"/>
            <msink:destinationLink direction="with" ref="{24BA57BE-EB6F-4074-8D3B-021542F93038}"/>
            <msink:destinationLink direction="with" ref="{C06D1BD2-A858-4DCC-8824-D939E84072BA}"/>
            <msink:destinationLink direction="with" ref="{3BF9FCC2-A593-4136-8437-9C65C893D37E}"/>
          </msink:context>
        </emma:interpretation>
      </emma:emma>
    </inkml:annotationXML>
    <inkml:trace contextRef="#ctx0" brushRef="#br0">0 0 0,'46'0'16,"23"0"-16,45 23 0,92 0 0,46 0 15,22 0 16,93-23-31,22 23 16,45-23 15,1 22-15,46-22 0,22 0-1,23 0 1,24-22-1,22 44 1,0-44 0,0 22-1,0 22 17,0-22-32,23 0 15,-23 0 1,46 0-1,-46 0 1,46 0 0,-46 0-1,0 23 1,-23-23 0,23 23 15,0-23-16,-23 23 1,1 0 0,-24-23-1,0 23 1,46-46 0,-91 23-1,-1 0 1,-22 0-1,0 0 1,-24 23 0,1-23-1,-46 23 1,-23 0 0,-45 0 15,-24-1-31,1-22 15,-70 46 1,1-23 15,-23 0-15,-46 23 0,-45-23-1,-69-1 1,-24-22-1,-136 0 1,114 0 0</inkml:trace>
  </inkml:traceGroup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49.5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A22FC6-B2BB-4A77-AD2D-6F5184A55BA0}" emma:medium="tactile" emma:mode="ink">
          <msink:context xmlns:msink="http://schemas.microsoft.com/ink/2010/main" type="inkDrawing" rotatedBoundingBox="4903,9114 28659,10572 28625,11123 4869,9665" shapeName="Other">
            <msink:destinationLink direction="with" ref="{3BF9FCC2-A593-4136-8437-9C65C893D37E}"/>
          </msink:context>
        </emma:interpretation>
      </emma:emma>
    </inkml:annotationXML>
    <inkml:trace contextRef="#ctx0" brushRef="#br0">0 46 0,'23'-23'0,"45"23"0,47-23 15,22 23-15,23 0 0,46 23 16,23 0-1,46-23 1,68 23 0,23-23-1,0 0 1,46 0 0,0 0-1,45 0 1,24 0-1,45-23 1,1 46 0,-1-46-1,0 46 1,23 0 0,23-23 15,1 22-31,-1 1 31,-23 0-15,23 0-1,0 0 1,0 23 0,23-23-1,-23 0 1,23 22-1,-23 1 1,23-23 0,-23 23-1,23-1 1,-46 1 15,23-46-31,-22 46 16,22 0-1,-23 0 1,0 22 0,0 1-1,-45-23 17,22 22-17,-23 1 1,1 0-1,-24-1 1,1 1 0,-46 22-1,-46-22 1,-23-46 0,-46 46-1,-91-24 1,-46 1-1,-69-23 1,-68-23 0,-46 0-1,-91-23 1,-24-46 0,115 69-1</inkml:trace>
  </inkml:traceGroup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7.4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2B12C9-3542-42B7-98AF-3837CDDEBDF5}" emma:medium="tactile" emma:mode="ink">
          <msink:context xmlns:msink="http://schemas.microsoft.com/ink/2010/main" type="inkDrawing" rotatedBoundingBox="10227,3890 18823,2030 20187,8337 11592,10197" semanticType="callout" shapeName="Other">
            <msink:sourceLink direction="with" ref="{3216D8D8-12CA-4FE3-ADC8-46A64372C453}"/>
            <msink:sourceLink direction="with" ref="{2E303559-5E35-4BFA-9AC8-71036C6A5D94}"/>
          </msink:context>
        </emma:interpretation>
      </emma:emma>
    </inkml:annotationXML>
    <inkml:trace contextRef="#ctx0" brushRef="#br0">0 206 0,'46'46'0,"0"0"0,45 45 0,1 23 16,45 24-1,1 22 1,22 46 0,0 0-1,46 46 1,0-1 0,23 24-1,-1 22 1,24 24-1,0-24 1,0 24 0,-24-1-1,24 0 17,-46-22-32,0-1 15,-23-22 1,-23-46-1,0-46 17,-68-23-17,-23-46 1,-1-22 0,-22-24-1,0 1 1,0-23-1,-24-23 1,1 23 0,0-24-1,0 1 1,-23 0 0,23-23-1,0 23 1,-23-23-1,0 0 1,0 0 0,0 0-1,0 0 1,0 0 0,0 0 15,0-23-16,23 23 1,0-46 0,22 24-1,24-47 1,23-23 0,-1 1-1,1-24 1,22-22-1,23-69 1,1-23 0,-1-22-1,46-1 1,0-46 0,0 24-1,0-1 1,23-22-1,23-24 1,23 1 0,-1 0 15,24 22-15,-23 1-1,-1 22 1,-22 1-1,0 22 1,-46 0 0,-23 69-1,-22 0 1,-47 69 0,-22 45-1,-23 23 1,-46 46-1,-69 23 1,-68 46 0,137-69-1</inkml:trace>
  </inkml:traceGroup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22.1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D202FD-07A0-44CD-A45F-BB9554D11FE4}" emma:medium="tactile" emma:mode="ink">
          <msink:context xmlns:msink="http://schemas.microsoft.com/ink/2010/main" type="inkDrawing" rotatedBoundingBox="8604,3900 12105,3913 12101,4995 8600,4982" semanticType="callout" shapeName="Other">
            <msink:sourceLink direction="with" ref="{3216D8D8-12CA-4FE3-ADC8-46A64372C453}"/>
          </msink:context>
        </emma:interpretation>
      </emma:emma>
    </inkml:annotationXML>
    <inkml:trace contextRef="#ctx0" brushRef="#br0">0 0 0,'23'46'0,"-23"-23"0,0-1 15,0 1-15,22 23 0,-22 0 0,23 0 16,23-1 0,-23 24-1,46 0 1,-24-1-1,24 1 1,0 0 0,22-1 15,-22 1-31,22-23 16,24 22-1,-1-22 1,-22 0-1,-1-23 1,24 0 15,-1-1-15,23 1 0,1-23-1,-1 0 1,0 0-1,1 0 1,-24 0 0,0-23-1,1 1 1,-1-24 0,-22 23-1,22-46 1,-22 1-1,-1-1 1,47-23 0,-24 24-1,-23-24 17,24-22-17,-46 45 1,-24 1-1,24-24 1,-46 46 0,0 1-1,-23 22 1,0 0 0,0 23-1,-23-23 1,23 23-1</inkml:trace>
  </inkml:traceGroup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2.5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B45958-26C9-4BA3-ADA4-BAC65A0EFB92}" emma:medium="tactile" emma:mode="ink">
          <msink:context xmlns:msink="http://schemas.microsoft.com/ink/2010/main" type="inkDrawing" rotatedBoundingBox="9313,1738 9318,3546 9223,3547 9217,1739" semanticType="callout" shapeName="Other">
            <msink:sourceLink direction="with" ref="{3216D8D8-12CA-4FE3-ADC8-46A64372C453}"/>
          </msink:context>
        </emma:interpretation>
      </emma:emma>
    </inkml:annotationXML>
    <inkml:trace contextRef="#ctx0" brushRef="#br0">93 0 0,'-23'92'0,"0"91"0,0 45 16,0 93 0,23-24-1,23-68 1,0-23 0,0-69-1,-23-45 1,0-69-1,0-69 1,0-160 0,-23-46-1,23 252 1</inkml:trace>
  </inkml:traceGroup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3.0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2CFA5B-7901-4A94-914C-6595584317DC}" emma:medium="tactile" emma:mode="ink">
          <msink:context xmlns:msink="http://schemas.microsoft.com/ink/2010/main" type="inkDrawing" rotatedBoundingBox="10471,705 12326,2691 11122,3816 9267,1831" semanticType="callout" shapeName="Other">
            <msink:sourceLink direction="with" ref="{21A5F9EA-5433-47BF-B39D-E7824E2F97CE}"/>
          </msink:context>
        </emma:interpretation>
      </emma:emma>
    </inkml:annotationXML>
    <inkml:trace contextRef="#ctx0" brushRef="#br0">47 92 0,'138'-92'15,"90"23"-15,70 46 0,45-22 31,0 22-31,-68 0 16,-23 23 0,-92 46-1,-92 22 1,-22 70 0,-46 90 15,-23 24-16,0 23 1,46-24 0,0-22-1,23-46 1,0-45 0,-46-47-1,-46-68 1,-68-137-1,-1-92 1,-45-46 0,160 252-1</inkml:trace>
  </inkml:traceGroup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3.4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246809-A513-458F-83F2-19064293AF7D}" emma:medium="tactile" emma:mode="ink">
          <msink:context xmlns:msink="http://schemas.microsoft.com/ink/2010/main" type="inkDrawing" rotatedBoundingBox="10476,2207 10737,3100 10103,3286 9842,2393" semanticType="callout" shapeName="Other"/>
        </emma:interpretation>
      </emma:emma>
    </inkml:annotationXML>
    <inkml:trace contextRef="#ctx0" brushRef="#br0">1146 503 0,'68'-22'0,"-22"22"0,-69 22 0,-91 24 0,-24 0 16,1 23-16,23-1 0,45 1 16,92 0-1,114-1 1,69 1 0,46 45-1,-92-22 1,-137-24-1,-69 1 1,-68 0 0,-24-24-1,1-22 17,137-46-32,183-45 15,-183 68 1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51.5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5644173-3FC8-4C8C-B006-18D697E23E90}" emma:medium="tactile" emma:mode="ink">
          <msink:context xmlns:msink="http://schemas.microsoft.com/ink/2010/main" type="inkDrawing" rotatedBoundingBox="31582,3922 31757,12280 26145,12398 25970,4040" semanticType="verticalRange" shapeName="Other">
            <msink:sourceLink direction="with" ref="{322EAC19-046F-4F59-884A-0FDDD77B0F3B}"/>
          </msink:context>
        </emma:interpretation>
      </emma:emma>
    </inkml:annotationXML>
    <inkml:trace contextRef="#ctx0" brushRef="#br0">0 196 0,'46'-23'16,"22"0"-16,1 23 0,114 46 0,69 22 15,68-45-15,23 0 16,46-23 0,0-23-1,23-22 1,0 22 15,-23-23-31,0 0 31,-46 23-15,-22-22 0,-47 22-1,-68 23 1,-46-23 0,-22 23-1,-24 0 1,-22 0-1,-24 46 1,1-1 0,-23 24-1,-1 45 17,1 47-32,-23 22 31,0 68-31,-46 70 31,0 45-31,-23 69 31,-22 68-15,-1 0 0,23 47-1,23 45 1,1 22-1,22 1 1,0-69 0,22 46-1,1-68 1,23-70 0,0-113-1,-23-70 1,-23-137-1,0-68 1,-23-46 0,0-46-1,-46-23 1,-68-22 0,-69-1 15,-69-22-16,-68 45 1,-69 46 0,-22 0-1,-93 46 1,-45-24 0,0 1-1,23-23 1,68 23-1,161 0 1,137 0 0,183-23-1,23 0 1,183-23 0,-23-46-1,-183 69 1</inkml:trace>
  </inkml:traceGroup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23.5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BF0E08-21D8-4CCA-9F1B-D2C985CBD23A}" emma:medium="tactile" emma:mode="ink">
          <msink:context xmlns:msink="http://schemas.microsoft.com/ink/2010/main" type="inkDrawing" rotatedBoundingBox="7037,3394 13597,4259 13269,6745 6709,5880" semanticType="callout" shapeName="Other">
            <msink:sourceLink direction="with" ref="{3216D8D8-12CA-4FE3-ADC8-46A64372C453}"/>
          </msink:context>
        </emma:interpretation>
      </emma:emma>
    </inkml:annotationXML>
    <inkml:trace contextRef="#ctx0" brushRef="#br0">0 0 0,'0'69'0,"23"-46"15,-23 22-15,23 1 0,-1 23 32,-22 0-32,23-1 31,0 1-31,23 22 15,-23 24 1,23-24 0,-1 1 15,24 22-15,0 1-1,-1-1 1,47 0-1,-1 24 1,1-24 0,-1-22 15,92 91-31,-46-69 31,-23-22-31,47-1 31,-24 1-15,46-1 0,-23 1-1,46-23 1,-1-1 0,-45-22-1,46 23 1,23-47-1,-23 24 1,23-23 0,-24-23-1,-22 0 1,23-23 0,-23 0-1,0-22 16,-23-24-31,23-23 32,-23 1-32,-23-24 15,-22 24 17,45-46-17,-46-24 1,-23 1-1,1 23 1,-24-46 0,-22 23-1,-23 0 1,-1-1 0,-22 47-1,0 22 1,0 1-1,-46 45 1,-23 46 0,1 0-1,45 0 1</inkml:trace>
  </inkml:traceGroup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25.0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10E69D7-6C8D-43A4-ADF6-CA8FAA3B790A}" emma:medium="tactile" emma:mode="ink">
          <msink:context xmlns:msink="http://schemas.microsoft.com/ink/2010/main" type="inkDrawing" rotatedBoundingBox="5689,3047 14960,3900 14608,7730 5337,6877" semanticType="callout" shapeName="Other">
            <msink:sourceLink direction="with" ref="{3216D8D8-12CA-4FE3-ADC8-46A64372C453}"/>
          </msink:context>
        </emma:interpretation>
      </emma:emma>
    </inkml:annotationXML>
    <inkml:trace contextRef="#ctx0" brushRef="#br0">0 0 0,'0'46'0,"0"-23"15,0 22-15,23 1 0,0 23 0,-23-1 16,23 24 0,-1 22-1,24 1 1,0 22 15,23 23-15,-1 0-1,24-22 1,22 22 0,1 23-1,45-23 1,0 0 0,-23 0-1,46 1 1,0-24-1,23 23 1,-23-23 0,46 1 15,0-1-15,0 0-16,0-22 15,0-24 16,-1 1-31,47-1 32,0-22-17,-1 0 1,-22-46 0,22-1-1,-22 1 1,23-46-1,22 23 1,1-22 0,-24-1-1,-45-23 1,0-23 0,0 1-1,45-47 1,1-22-1,-23 0 1,-23-24 0,-24 1-1,-44 0 1,-1 0 15,92-46-31,-47-23 31,-21 0-15,-24 0 0,-46 23-1,-45 1 1,-23-1 0,-1 0-1,-45 45 1,-23 24-1,1 23 1,-1 68 0,23 46-1</inkml:trace>
  </inkml:traceGroup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35.5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5C0197-502A-4A87-B7B8-76998B526548}" emma:medium="tactile" emma:mode="ink">
          <msink:context xmlns:msink="http://schemas.microsoft.com/ink/2010/main" type="inkDrawing" rotatedBoundingBox="5877,4635 9854,3809 9937,4212 5960,5038" semanticType="callout" shapeName="Other"/>
        </emma:interpretation>
      </emma:emma>
    </inkml:annotationXML>
    <inkml:trace contextRef="#ctx0" brushRef="#br0">3982 0 0,'-46'0'0,"23"0"0,-22 23 16,-1 22-16,-23-22 0,-22 0 0,-47 23 16,1-23-1,-23 0 1,0-1-1,-23 24 1,-23 0 0,0-23-1,23 23 1,-23-1 0,23 1-1,23 0 16,-1 0-15,1-1 0,0 1-1,23-23 1,-23 0 0,22 0-1,1 0 1,0 0-1,-1-23 1,47 23 0,-1-1-1,47-22 1,22 0 0,23 0-1,0 0 1,23 0-1,22-45 1,1-24 0,-23 23 15,23 0-15,-23 24-1,-23 22 1,0 22-1,0-22 1,0 0 0,0 0-1,-23 23 1,-69 0 0,1 23-1,22-23 1,23 0-1,23 0 1,0 0 0,46 22-1,0-22 1,46 0 0,22 23-1,1-23 1,-23 0-1,-47-1 17,1-22-17,-23 0 1,0 0 0,0 0-1,0-22 1,46-24-1,-46 46 1</inkml:trace>
  </inkml:traceGroup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36.6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53B370-BAD4-42B1-B3EE-9B9E17D658AD}" emma:medium="tactile" emma:mode="ink">
          <msink:context xmlns:msink="http://schemas.microsoft.com/ink/2010/main" type="inkDrawing" rotatedBoundingBox="7451,6223 9663,3693 10102,4077 7891,6607" semanticType="callout" shapeName="Other">
            <msink:sourceLink direction="from" ref="{3216D8D8-12CA-4FE3-ADC8-46A64372C453}"/>
          </msink:context>
        </emma:interpretation>
      </emma:emma>
    </inkml:annotationXML>
    <inkml:trace contextRef="#ctx0" brushRef="#br0">2219 0 0,'-23'23'0,"0"46"0,-22 22 0,-47 1 0,-22 22 16,-24 1 15,1 22-31,0 0 31,-23 23-15,-23 0-16,22 1 31,1-1-15,23 23-1,-23-23 1,45-23-1,1 1 1,22-24 0,1 1-1,22-47 1,46 1 0,0-46-1,1 0 1,22-23-1,0-23 1,22-69 0,1 1 15,0-24-15,-23 69-1,0 46 1,0-22-1,0 22 1,0 22 0,-23 47-1,23 46 1,0-1 15,-23-23-31,23-45 31,23 0-31,-23-46 32,46 23-32,68-46 31,1-23-15,-24 23-1,-45 0 1,-23 1-1,0 22 1,-46 0 0,-23-46-1,46 0 1,0 46 0</inkml:trace>
  </inkml:traceGroup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37.7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5270BF-2F22-4925-9008-5BFE631BCD92}" emma:medium="tactile" emma:mode="ink">
          <msink:context xmlns:msink="http://schemas.microsoft.com/ink/2010/main" type="inkDrawing" rotatedBoundingBox="9092,7259 9875,3790 10507,3932 9724,7401" semanticType="callout" shapeName="Other">
            <msink:sourceLink direction="from" ref="{3216D8D8-12CA-4FE3-ADC8-46A64372C453}"/>
          </msink:context>
        </emma:interpretation>
      </emma:emma>
    </inkml:annotationXML>
    <inkml:trace contextRef="#ctx0" brushRef="#br0">938 0 0,'0'69'0,"0"22"0,-23 24 15,0 45 1,-23 0-1,23 46 1,-22 0 0,-1 23-1,0 0 1,-22 0 0,22-1-1,-46 24 1,24-46 15,-24 23-15,46-23-1,1-46 1,22-23 0,-23-22-1,46-47 1,0-22-1,0-46 1,0 0 0,-23-46-1,-23-45 1,23 22 0,0 23-1,-22 1 1,45 45-1,0 0 1,0 23 0,23 45-1,22 24 1,24 22 15,0-22-15,-24-47-1,1-22 1,0-23 0,23-45-1,-1-1 1,1-46 0,0 24-1,-69-24 1,0-45-1,0 137 1</inkml:trace>
  </inkml:traceGroup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38.9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F425CC-AEB2-4C4C-BAC4-E8453623676A}" emma:medium="tactile" emma:mode="ink">
          <msink:context xmlns:msink="http://schemas.microsoft.com/ink/2010/main" type="inkDrawing" rotatedBoundingBox="10273,3803 11633,7195 11258,7345 9898,3953" semanticType="callout" shapeName="Other">
            <msink:sourceLink direction="to" ref="{9E5814F7-781A-4976-AB13-0647ECBF1AD7}"/>
            <msink:sourceLink direction="from" ref="{2E303559-5E35-4BFA-9AC8-71036C6A5D94}"/>
          </msink:context>
        </emma:interpretation>
      </emma:emma>
    </inkml:annotationXML>
    <inkml:trace contextRef="#ctx0" brushRef="#br0">0 0 0,'23'46'16,"23"45"-16,-24 47 0,47 45 16,0 0-1,22 0 1,1 23 0,-1 46 15,24 22-16,-24-22 1,1 22 0,22 1-1,1 0 1,-1-69 0,-22-46-1,-24 0 1,1-69-1,-46-22 1,-23-23 0,0-46-1,-46-46 1,-23-23 15,1 1-31,-1-1 31,0 23-31,24 24 32,22 67-32,23 1 15,46-46 17,45 23-17,1-23 1,-47-46-1,1 23 1,0 0 0,-46 1-1,23-1 1,-23 23 0,0 0-1,0 0 1,0 45-1,0 47 1,0-23 0,23-24-1,-23 1 1,0-23 0,-23 0-1,0 0 1,-23-23 15,-23 0-15,1 0-1,22-23 1,23-69 0,69 1 15,-46 91-31</inkml:trace>
  </inkml:traceGroup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39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C02226-AEA2-4A2D-ADC3-303AE2255E5A}" emma:medium="tactile" emma:mode="ink">
          <msink:context xmlns:msink="http://schemas.microsoft.com/ink/2010/main" type="inkDrawing" rotatedBoundingBox="10066,3687 14265,5543 14061,6004 9862,4149" semanticType="callout" shapeName="Other">
            <msink:sourceLink direction="from" ref="{9E5814F7-781A-4976-AB13-0647ECBF1AD7}"/>
            <msink:sourceLink direction="to" ref="{D572D1F8-D6CA-4E51-B88D-46F075685ABC}"/>
          </msink:context>
        </emma:interpretation>
      </emma:emma>
    </inkml:annotationXML>
    <inkml:trace contextRef="#ctx0" brushRef="#br0">0 0 0,'45'23'0,"70"23"0,-1 22 0,46 1 16,46 45-1,23 1 1,46-1 0,22 23-1,1 1 1,-1-24-1,1 23 1,45 24 0,-46-24-1,-45-23 1,-23 1 0,-23-24-1,-46 1 1,-46-46-1,-22-1 1,-69-22 0,-23-46-1,-46 23 1,0-68 0,1-1 15,-24 0-16,69 69-15</inkml:trace>
    <inkml:trace contextRef="#ctx0" brushRef="#br0" timeOffset="327.161">3684 1419 0,'23'-23'0,"68"91"0,1 1 15,22 23-15,1-1 16,-47-22 0,-45-46-1,-23 0 1,-69-1-1,-45 1 1,-23 0 0,45 23-1,46-23 1,46-23 0</inkml:trace>
  </inkml:traceGroup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4.4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F97792-D0CC-4FEF-9223-8746499FFD88}" emma:medium="tactile" emma:mode="ink">
          <msink:context xmlns:msink="http://schemas.microsoft.com/ink/2010/main" type="inkDrawing" rotatedBoundingBox="18584,453 21261,2166 20097,3985 17420,2272" semanticType="enclosure" shapeName="Other">
            <msink:destinationLink direction="with" ref="{752D07C0-BE8D-4D64-9B63-84B4EA254BEB}"/>
          </msink:context>
        </emma:interpretation>
      </emma:emma>
    </inkml:annotationXML>
    <inkml:trace contextRef="#ctx0" brushRef="#br0">8674-206 0,'114'-46'0,"-68"69"0,69 114 0,45 69 15,23 69 1,23 22 0,0 1-1,-23-23 1,-23-47-1,-46-22 1,-22-91 0,-46-47-1,0-45 1,-24-23 0,70-45-1,45-47 1,69-45-1,-23-1 1,23-22 0,46-23-1,-46-23 1,-23 23 15,-92-69-15,-159 92-1,-92 23 1,-115 0 0,-45 22-1,-69-22 1,-69 45 0,23 1-1,-22 91 1,182 23-1,206 0 1,207-69 15,-138 46-31</inkml:trace>
  </inkml:traceGroup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5.1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52D07C0-BE8D-4D64-9B63-84B4EA254BEB}" emma:medium="tactile" emma:mode="ink">
          <msink:context xmlns:msink="http://schemas.microsoft.com/ink/2010/main" type="inkDrawing" rotatedBoundingBox="19120,2750 19172,1765 20008,1809 19956,2794" semanticType="callout" shapeName="Other">
            <msink:sourceLink direction="with" ref="{1EF97792-D0CC-4FEF-9223-8746499FFD88}"/>
          </msink:context>
        </emma:interpretation>
      </emma:emma>
    </inkml:annotationXML>
    <inkml:trace contextRef="#ctx0" brushRef="#br0">10230 206 0,'-23'114'0,"0"47"16,-68 113-16,91-114 16,23-91-1,-23-46 1,0-46-1,-23 0 1,-23-137 0,-23-46-1,24 0 1,113 23 0,1 91 15,22 24-16,70 68 1,22 23 0,23 68-1,-138 1 1,-113-24 0,-70 1-1,-68 0 1,0-24-1,23 24 1,137 0 0,69-24-1,137 24 1,0 23 0,-23-1-1,-91-22 1,-92-23-1,-92-115 1,115 69 0</inkml:trace>
  </inkml:traceGroup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45.8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BA57BE-EB6F-4074-8D3B-021542F93038}" emma:medium="tactile" emma:mode="ink">
          <msink:context xmlns:msink="http://schemas.microsoft.com/ink/2010/main" type="inkDrawing" rotatedBoundingBox="10130,3708 19118,3212 19442,9088 10454,9583" semanticType="callout" shapeName="Other">
            <msink:sourceLink direction="with" ref="{3216D8D8-12CA-4FE3-ADC8-46A64372C453}"/>
          </msink:context>
        </emma:interpretation>
      </emma:emma>
    </inkml:annotationXML>
    <inkml:trace contextRef="#ctx0" brushRef="#br0">0 114 0,'0'-68'0,"23"45"0,-23 0 0,23 92 16,45-1-16,1 47 0,22-1 15,24 23-15,-24 1 16,47 22 0,-1 0-1,0 23 1,23 0 15,-22 0-31,22 0 16,-23 0-1,0-23 1,24 24 0,-1 22-1,-23-23 16,46 0-15,-23 0 0,-45-23-1,22 23 1,-23 0 0,24-23-1,-24 23 1,24-23-1,-24 1 1,0-24 0,-22 0-1,22 0 17,-22 1-32,22-24 15,-45 24 1,22-24-1,-22-23 1,0 1 0,-24 0-1,1-24 17,0 1-17,-23-46 1,0 22-1,0-22 1,0-23 0,-23 23-1,22-23 1,-22 23 0,0-23-1,0 0 1,23 0-1,-23 0 1,0 0 0,0 23-1,0-23 1,0 0 15,0 0-31,0 0 16,0 0-1,0 0 17,0 0-17,46-46 1,0 0 0,22-45-1,1 22 1,23-45-1,-1 22 1,1-45 0,68-23-1,46-92 1,-23 46 0,23-23 15,-23 1-16,23-24 1,0 0 0,0 0-1,45-45 1,-22 22 0,0 24-1,-23-1 1,23 0-1,0 0 1,-46 1 0,-46 45-1,23-23 17,-45 23-32,-1 46 31,1 23-31,-1 22 15,-23 24 1,-22 45 15,-23 0-15,0 46 0,-46-23-1,-23 46 1,-46 23-1,-68-23 1,137-23 0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52.79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3C0C49-6BAA-49FB-A7DF-4A7C6B4618C5}" emma:medium="tactile" emma:mode="ink">
          <msink:context xmlns:msink="http://schemas.microsoft.com/ink/2010/main" type="writingRegion" rotatedBoundingBox="26539,7120 30308,7025 30342,8352 26572,8447"/>
        </emma:interpretation>
      </emma:emma>
    </inkml:annotationXML>
    <inkml:traceGroup>
      <inkml:annotationXML>
        <emma:emma xmlns:emma="http://www.w3.org/2003/04/emma" version="1.0">
          <emma:interpretation id="{7A4B41ED-5586-4299-96F5-55069990D8D8}" emma:medium="tactile" emma:mode="ink">
            <msink:context xmlns:msink="http://schemas.microsoft.com/ink/2010/main" type="paragraph" rotatedBoundingBox="26539,7120 30308,7025 30342,8352 26572,84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4B692C-ED3E-49EB-9DDE-E1D9C0D7DC0B}" emma:medium="tactile" emma:mode="ink">
              <msink:context xmlns:msink="http://schemas.microsoft.com/ink/2010/main" type="line" rotatedBoundingBox="26539,7120 30308,7025 30342,8352 26572,8447"/>
            </emma:interpretation>
          </emma:emma>
        </inkml:annotationXML>
        <inkml:traceGroup>
          <inkml:annotationXML>
            <emma:emma xmlns:emma="http://www.w3.org/2003/04/emma" version="1.0">
              <emma:interpretation id="{531CB3DD-04B5-4803-8960-A468DFE3A4E8}" emma:medium="tactile" emma:mode="ink">
                <msink:context xmlns:msink="http://schemas.microsoft.com/ink/2010/main" type="inkWord" rotatedBoundingBox="26539,7120 30308,7025 30342,8352 26572,8447"/>
              </emma:interpretation>
              <emma:one-of disjunction-type="recognition" id="oneOf0">
                <emma:interpretation id="interp0" emma:lang="it-IT" emma:confidence="0">
                  <emma:literal>DATI</emma:literal>
                </emma:interpretation>
                <emma:interpretation id="interp1" emma:lang="it-IT" emma:confidence="0">
                  <emma:literal>DATTI</emma:literal>
                </emma:interpretation>
                <emma:interpretation id="interp2" emma:lang="it-IT" emma:confidence="0">
                  <emma:literal>DATO</emma:literal>
                </emma:interpretation>
                <emma:interpretation id="interp3" emma:lang="it-IT" emma:confidence="0">
                  <emma:literal>Dati</emma:literal>
                </emma:interpretation>
                <emma:interpretation id="interp4" emma:lang="it-IT" emma:confidence="0">
                  <emma:literal>DAT</emma:literal>
                </emma:interpretation>
              </emma:one-of>
            </emma:emma>
          </inkml:annotationXML>
          <inkml:trace contextRef="#ctx0" brushRef="#br0">69 0 0,'46'138'16,"-24"22"-16,1 69 16,-23 22-1,-45-22 1,22-69 0,0-68-1,0-69 1,0-115-1,0-114 1,23 206 0</inkml:trace>
          <inkml:trace contextRef="#ctx0" brushRef="#br0" timeOffset="1597.7176">2014 412 0,'23'229'0,"-69"-46"16,46-23-16,0-22 15,46-47 1,-46-68 0,0-46 15,-23-137-15,-69-69-1,-45-23 1,0 46-1,22 69 1,70 91 0,67 46-1,93-22 1,68-1 0,69 23-1,22 23 1,-45-1-1,-92-22 1,-68 23 0,-69-23-1,-23 0 17,0-23-32,23 23 31</inkml:trace>
          <inkml:trace contextRef="#ctx0" brushRef="#br0" timeOffset="1024.4532">938 183 0,'69'69'0,"-183"251"16,22-114 0,23-23-1,24-68 1,45-47-1,0-45 1,0-23 0,0-114-1,68-115 1,-22 23 31,23 46-47,-1 68 0,-22 47 15,0 22 1,23 23 0,22 91 15,24 70-15,-1 44-1,0-21 1,-68-47-1,-23-23 1,-69-91 15,-68 0-31,-92-69 16,0-22 0,0 22-1,46 0 1,91 23-1,138 0 1,91-68 0,-160 91-1</inkml:trace>
          <inkml:trace contextRef="#ctx0" brushRef="#br0" timeOffset="356.459">-618 23 0,'92'-46'0,"68"46"0,69 69 15,68 68 1,-91 24 0,-68-24-1,-93-23 1,-90 46-1,-116-45 1,-67-1 0,-24-45-1,0-46 17,69 0-32,69-46 15,182-69 16,-68 92-31</inkml:trace>
          <inkml:trace contextRef="#ctx0" brushRef="#br0" timeOffset="1843.8208">3021 321 0,'23'68'16,"-23"93"-16,-23 67 0,23-67 15,0-1 1,23-69 15,22-68-31,-45-23 31</inkml:trace>
        </inkml:traceGroup>
      </inkml:traceGroup>
    </inkml:traceGroup>
  </inkml:traceGroup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8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B2B47C-7321-4336-97C2-E42361A67E43}" emma:medium="tactile" emma:mode="ink">
          <msink:context xmlns:msink="http://schemas.microsoft.com/ink/2010/main" type="inkDrawing" rotatedBoundingBox="12715,8095 13226,7139 13745,7416 13234,8372" shapeName="Other"/>
        </emma:interpretation>
      </emma:emma>
    </inkml:annotationXML>
    <inkml:trace contextRef="#ctx0" brushRef="#br0">-2883 1273 0,'23'46'15,"0"46"-15,23 22 0,-1 0 16,24 1-1,-23-1 1,-46 1 0,0-47 15,-69 1-15,-22-23-1,-47-23 1,-22 0-1,46-1 1,45-22 0,23 0-1,23 23 1,138-68 0,-115 45-1</inkml:trace>
  </inkml:traceGroup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5:05.50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E5814F7-781A-4976-AB13-0647ECBF1AD7}" emma:medium="tactile" emma:mode="ink">
          <msink:context xmlns:msink="http://schemas.microsoft.com/ink/2010/main" type="inkDrawing" rotatedBoundingBox="10018,3759 12680,9552 12547,9614 9885,3820" shapeName="Other">
            <msink:destinationLink direction="to" ref="{D4F425CC-AEB2-4C4C-BAC4-E8453623676A}"/>
            <msink:destinationLink direction="from" ref="{D3C02226-AEA2-4A2D-ADC3-303AE2255E5A}"/>
            <msink:destinationLink direction="with" ref="{C06D1BD2-A858-4DCC-8824-D939E84072BA}"/>
          </msink:context>
        </emma:interpretation>
      </emma:emma>
    </inkml:annotationXML>
    <inkml:trace contextRef="#ctx0" brushRef="#br0">0 0 0,'23'23'0,"0"0"0,-23 0 0,23 0 16,0 0-16,-1 0 0,1 22 0,-23-22 15,23 0 1,23 23 0,-23 0-1,-23-23 1,46 22 0,-23-22-1,-1 23 16,1 0-31,0 0 16,0-1 0,0 1-1,0 0 1,0-23 15,0 22-15,-1 1-1,1 0 1,0 0 0,0-23-1,0 22 1,0 1 0,0 0-1,0 0 1,-23-1-1,23 1 1,-1 0 0,1 0 15,0 0-31,0-1 16,0 1 15,0-23-31,-23 46 15,23-24 17,-23-22-17,23 23 1,0 0 0,-1 22-1,1-22 1,0 0-1,-23 0 1,23-1 0,0 1-1,-23 0 1,23 0 0,0 0-1,0-1 1,-23-22-1,22 23 1,1 0 0,0 0-1,-23-24 1,23 24 0,0 0 15,-23 0-16,23-23 1,0 22 0,0 1-1,0 0 1,-23 0 0,22-1-1,1-22 1,-23 23-1,23 0 1,0 0 0,0-24-1,0 24 1,-23 0 0,23 0-1,0-23 1,-23 22-1,22 1 1,1 0 0,0 0 15,-23-23-15,23 22-1,0 1 1,0 0-1,0 0 1,0-1 0,0-22-1,-1 23 1,-22 0 0,23 0-1,0-1 1,0 1-1,-23 0 1,23 0 0,0-1-1,0-22 1,0 23 0,-1 0 15,1 0-16,0-1 1,0 1 0,-23-23-1,23 23 1,0 0 0,0-24-1,0 24 1,0 0-1,-1-23 1,-22 23 0,23-24-1,0 24 1,0 0 15,0-23-15,-23 0-1,23 0 1,-23 0 0,23 22-1,0-22 1,-23 0 0,22 0-1,-22 23 1,23-23-1,0 0 1,0 22 0,-23-22-1,23 23 1,0-23 0,-23 0-1,23 0 1,0 22-1,0-22 17,-23 23-17,22-23 1,1 0 0,0 23-1,-23-24 1,23 1-1,0 0 1,-23 23 0,23-23-1,0 0 1,-23 0 0,23-1-1,-1 1 1,-22 0-1,23 0 1,-23 0 0,23 0-1,-23-23 1,0 23 0,23 0 15,-23-23-16,0 23 1,0-1 0,0-22-1,23 0 1,-23 23 0,0-23-1,0 23 1,0-23-1,0 0 1,0 0 0,0 23-1,23-23 17,-23 0-32,0 0 15,0 0 1,0 23-1,0-23 1,0 0 0,0 0 15,0 0-15,0 0-1,0 0 1,0-23-1,0 23 1</inkml:trace>
  </inkml:traceGroup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5:08.92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06D1BD2-A858-4DCC-8824-D939E84072BA}" emma:medium="tactile" emma:mode="ink">
          <msink:context xmlns:msink="http://schemas.microsoft.com/ink/2010/main" type="inkDrawing" rotatedBoundingBox="12507,9515 14446,3800 14585,3847 12647,9563" semanticType="callout" shapeName="Other">
            <msink:sourceLink direction="with" ref="{9E5814F7-781A-4976-AB13-0647ECBF1AD7}"/>
            <msink:sourceLink direction="with" ref="{3216D8D8-12CA-4FE3-ADC8-46A64372C453}"/>
          </msink:context>
        </emma:interpretation>
      </emma:emma>
    </inkml:annotationXML>
    <inkml:trace contextRef="#ctx0" brushRef="#br0">91 5607 0,'-46'45'0,"23"-45"16,1 23-16,22 0 0,22-46 0,1 23 15,0-23-15,0 1 0,-23-1 0,23 0 16,-23 0-16,23 0 0,-23 0 0,23 0 16,-23 0-16,0 0 0,0 23 0,23-22 15,-23-1-15,0 23 16,0-23-16,0 23 15,23-23 1,-23 0 0,0 0 15,22 23-15,-22-23-1,0 0 1,0 23-1,0-22 1,23 22 0,-23-23-1,0 0 1,0 0 0,23 23-1,-23-23 1,0 23-1,0-23 1,23 23 0,-23-23-1,0 0 1,0 23 0,23-23-1,-23 1 16,0-1-15,0 23 0,23-23-1,-23 0 1,0 0 0,23 0-1,-23 0 1,23 0-1,-23 1 1,22-1 0,-22 0-1,0 0 1,23-23 0,-23 23-1,23-23 1,-23 24 15,0-1-31,0 0 16,23 0-1,0 0 1,0-23 0,-23 0 15,23 1-16,0 22 1,-23-23 0,23 0-1,-23 1 1,22-24 0,24 23-1,-23-23 1,0 1-1,0-1 1,0 1 0,0-1-1,0 23 1,-1-23 0,1-22-1,0-1 1,0 1-1,23 22 1,-23-22 0,0 22 15,-1-22-15,1-24-1,23-22 16,0 22-15,-23 24 0,23-1-1,-24 1 1,24 22 0,-23-22-1,0 22 1,23-23-1,-23 1 1,-1 22 0,24-22-1,-23 22 1,0-22 15,23-24-31,-23 46 16,0-22-1,-1 22 17,1 1-17,0-24 1,0-22 0,-23 45-1,46-22 1,-46 22-1,23 0 1,22 1 0,-45-1-1,23 0 1,-23 24 0,23-24-1,0 23 1,0 0-1,-23 1 1,23-1 0,-23 23-1,0-23 1,23 23 0,-23 0 15,23 1-16,-23-1 1,0 0 0,0 0-1,23 23 1,-23-23 0,0 23-1,0-23 1,0 23-1,22-23 1,-22 23 0,0-23-1,0 23 1,0 0 0,0 0-1,0 0 1,0 0 15,0 0-31,-68 0 16,68 0-1</inkml:trace>
  </inkml:traceGroup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5:19.96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BF9FCC2-A593-4136-8437-9C65C893D37E}" emma:medium="tactile" emma:mode="ink">
          <msink:context xmlns:msink="http://schemas.microsoft.com/ink/2010/main" type="inkDrawing" rotatedBoundingBox="18890,2957 20111,9144 15464,10061 14243,3873" semanticType="callout" shapeName="Other">
            <msink:sourceLink direction="with" ref="{F0A22FC6-B2BB-4A77-AD2D-6F5184A55BA0}"/>
            <msink:sourceLink direction="with" ref="{3216D8D8-12CA-4FE3-ADC8-46A64372C453}"/>
          </msink:context>
        </emma:interpretation>
      </emma:emma>
    </inkml:annotationXML>
    <inkml:trace contextRef="#ctx0" brushRef="#br0">28 46 0,'-23'23'0,"23"23"15,23-46-15,-23-23 0,22 23 0,-22 23 16,0 23-16,23-24 0,-23 24 15,23 0-15,0 0 0,0-1 16,0 24 15,0-23-31,0 0 16,22 22 0,-22 1 15,0 0-16,23-24 1,-23 24 0,23 0-1,-24-1 1,24 1 0,-23-23-1,23 45 1,-23-22-1,0 0 1,22-1 0,-22 1-1,23 22 1,0-22 0,-23 23-1,22-24 1,-22 24-1,23-24 1,0 24 0,0-1-1,-1 1 17,1 0-17,0-24 1,0 24-1,-23-24 1,22 24 0,-22-1 15,23 1-31,0-1 16,-23 1-1,22 0 1,1-24-1,0 24 1,-23-1 0,23 1-1,-1 22 1,1-22 0,0-1 15,0 1-16,-23-24-15,22 24 32,-22-23-17,0 22 1,0-22 0,0-1-1,0 24 1,23-23-1,-24-1 1,1 1 15,23 22-31,-23-22 16,0 0 0,23-1 15,-24 24-31,1-23 31,23-1-31,-23 1 16,0 0-1,0-1 1,0-22 0,-23 0 15,23 22-16,-1-22 17,1 0-17,-23 0 1,23-23 0,-23-1-1,0 24 1,23-23-1,-23 23 1,23-23 0,0 0-1,-23-1 1,23 1 0,-23 0-1,0-23 1,0 0-1,0 23 1,0-23 0,0 0-1,0 0 17,0 23-17,23-23 1,-23 23-1,0-23 1,0 23 0,0-23-1,0 0 1,0 0 0,0 0-1,0 0 1,0-23-1,0 23 1,0 0 0,22 0-1,-22-23 1,0 0 0,23 0 15,0-23-31,0 24 15,0-24 17,0 23-17,-23-23 1,23 0 0,0 1-1,22-1 1,-22 0-1,0-23 1,0 24 0,0-1-1,23-23 1,-23 24 0,-1-24-1,24 0 1,-23 1-1,23-1 1,0-23 0,-23 24-1,-1-24 1,24 24 0,-23-47-1,23 24 16,0-1-15,-24 1 0,24-1-1,0-22 1,0-1 0,0 1-1,-1-24 1,1 24-1,-23 0 1,23-1 0,-23-22-1,22 23 17,-22-1-17,23-22-15,0 22 16,0 1-1,-1-23 1,1 45 0,0-22-1,0-24 17,-23 24-17,22 22 1,-22-22-1,0 23 1,0-24 0,0 1-1,23 22 1,-1-22 0,1 22-1,-23-22 1,23 22-1,0-22 1,-24 22 0,24-22 46,23-69-62,-46 91 0,0 24 16,-23-24 15,22 24-15,1 22-1,0-23 1,-23 46 0,0 0-1,23 23 1,-23 0-1,0 0 1,0 0 0,0 0-1,-46 69 1,23-23 0,23-46-1</inkml:trace>
  </inkml:traceGroup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6:02.297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1A5F9EA-5433-47BF-B39D-E7824E2F97CE}" emma:medium="tactile" emma:mode="ink">
          <msink:context xmlns:msink="http://schemas.microsoft.com/ink/2010/main" type="inkDrawing" rotatedBoundingBox="10041,3821 18656,2577 19594,9073 10979,10317" shapeName="Other">
            <msink:destinationLink direction="with" ref="{112CFA5B-7901-4A94-914C-6595584317DC}"/>
          </msink:context>
        </emma:interpretation>
      </emma:emma>
    </inkml:annotationXML>
    <inkml:trace contextRef="#ctx0" brushRef="#br0">0 297 0,'0'23'0,"23"0"0,-23 0 16,0 0-16,0 23 0,23-23 0,-23 22 15,23 1-15,-23 0 16,23 0 0,0 22 15,-23-22-31,23 23 16,-1-1-1,1 1 16,-23 0-31,23-1 16,0 24 0,-23-24 15,23 24-15,0-1-1,-23 1 1,23 45-1,0-45 1,-23-1 0,22 1-1,1-1 1,0 24 0,-23-24 15,23 24-16,0-24 1,0 1 0,0-1-1,-23 24 1,23-24 0,0 1-1,-23-1 1,22 1-1,1-1 1,0 1 0,-23 0-1,0-1 17,23-22-17,0 22 1,0-22-16,-23 22 15,0-22 1,23 23 0,0-24-1,-23 24 1,23-24 15,-1 24-15,-22-23-1,23-1 1,0 24 0,0-1-1,-23-22 1,23 0 15,-23-1-31,23 1 16,-23 0-1,23-1 1,-23-22 0,23 23-1,-23-1 1,0 1 0,22-23-1,1 22 1,-23-22-1,23 23 1,-23-23 15,0-1-15,23 1 0,-23 0-1,0 0 1,0-1-1,23-22 1,-23 0 0,0 23-1,23-23 1,-23 23 0,0-24-1,0-22 1,0 23-1,0-23 1,0 23 0,0-23-1,0 0 1,0 0 0,0 23 15,0-23-16,0 0 1,0 23 0,23-23-1,-23 23 1,0-23 0,0 0-1,0 23 1,0-23-1,0 0 1,0 0 0,0 0-1,0 0 1,0 0 0,0 0-1,0 0 16,0 0-31,0 0 16,0 0 0,0 0 15,0 0-15,0 0-1,0 0 1,0 0-1,0 0 1,0 0 0,0 0-1,0 0 1,0-23 0,0 23-1,0 0 1,0 0-1,0 0 1,0 0 0,0 0-1,0 0 1,0 0 0,0 0-1,0-23 1,23 0 15,-23 0-15,23-23-1,-1 1 1,1-24 0,23-23-1,-23 24 1,-23-1-1,23 23 1,-23-22 0,23-24-1,0 1 1,22-24 15,-22-45-15,0 69-1,0-24 1,0 1 0,0-1-1,23-22 1,-24-23 0,1 23-1,0-1 1,23-22-1,-23 0 1,0 23 0,0-24-1,22-22 1,1 23 0,-23 0-1,0-23 1,23 23-1,-23-46 1,-1 23 15,1 23-15,0-24 0,0-21-1,0 44 1,0 1-1,-23 0 1,46-23 0,-24 46-1,1-1 1,0 1 0,-23 46-1,23-24 1,-23 46-1,0-22 1,0 22 0,23 24-1,-23 22 1,0 0 15,0 0-15,0 23-1,0 0 1,0 0 0,0 0-1,0 0 1,0 23 0,0-23-1,0 0 1,0 0-1,0 0 1,0 0 0,0 0-1,0 0 1,0 0 0,0 0-1,0 0 1,0 0-1,0 0 17,0 0-17,0 0 1,0 23 0,0 0-1,0-1 1,0 1-1,23 0 1,-23 23 0,23 0-1,-23 22 1,23-22 0,0 46-1,-23-24 1,22 24-1,24-24 1,-23 24 0,0 0-1,23-1 1,-23 1 15,-1-1-15,24 1-1,-23-1 1,0 1 0,23-1-1,-23 24 1,22-24 0,-22 1-1,23-1 1,-23 24-1,23-24 1,-23 1 0,22 22-1,1-22 1,-23 22 0,23 1-1,-23-1 1,22-23-1,1 24 1,-23-1 15,23 1-15,0 22 0,-23-23-1,22 24 1,1-1-1,-23-23 1,23 24 0,-1-1-1,1 0 1,-23 1 0,0-24-1,23 23 1,-23 1-1,0-24 1,-1 0 0,24 24-1,-46-24 1,23 1 0,0-24-1,0 24 16,0-24-15,0 1 0,-1-1-1,1-22 1,0 45 0,0-45-1,-23-23 1,23-1-1,0 1 1,-23 0 0,23-23 15,-23 0-15,0-23-1,0 0 1,0 23-1,0-23 1,0 0 0,0 0-1,0-23 1,0 23 0,0 0-1,0 0 1,0 0-1,0 0 1,0 0 0,0 0-1,0 0 1,0 0 0,0 0-1,0 0 1,23 0 15,-23-23-15,0 23-1,0-23 1,0 23 0,0-23-1,23 0 1,-23 0-1,22 0 1,-22 0 0,23 1-1,0-24 1,-23 0 0,23 23-1,0-23 1,0-22-1,0 22 1,0-23 0,-1 24-1,-22-24 1,23-23 15,23 1-15,-46-1-1,46 1 1,-23-24 0,0 1-1,22-23 1,-22 22 0,0 1-1,23-23 1,-23-1-1,0 1 1,22 23 0,-22-24-1,0 1 1,0 23 0,-23 22-1,23-22 1,0 22-1,0-22 1,0-24 15,22 24-15,1-23 0,0-1-1,0 1 1,-1 0-1,1-23 1,-23-1 0,46-22-1,-23 23 1,-1-23 0,-22 0-1,23 23 1,-23-23-1,23 23 1,-46 22 0,45-22-1,-45 23 1,46 45 0,-46-22-1,0 45 16,0 23-15,23 24 0,-23 22-1,0 0 1,0 0 0,0 22-1,23 47 1,0 46-1,0 22 1,0 23 0,-1 69-1,1 23 1,23 22 0,0 24-1,23 45 1,-1 23-1,1 46 1,22 0 0,1 23-1,22 22 17,1-22-17,22-46 1,0-46-1,1-68 1,-47-92 0,-45-114-1,-23-69 1,-23 0 0,0-69-1,0-137 1,46-137-1,22-1 1,24 24 15,91-183-15,-46 91 0,23-23-1,0-23 1,1 1-1,-1 22 1,0-23 0,-68 69-1,22 0 1,-23 115 0,-22 68-1,0 68 1,-46 70-1,0-1 1,-23 115 15,0-46-31</inkml:trace>
  </inkml:traceGroup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6:15.8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13D30B-DF6A-4481-95A8-329513DD0402}" emma:medium="tactile" emma:mode="ink">
          <msink:context xmlns:msink="http://schemas.microsoft.com/ink/2010/main" type="inkDrawing" rotatedBoundingBox="12494,10773 21143,10846 21142,10947 12493,10874" shapeName="Other">
            <msink:destinationLink direction="from" ref="{446441D4-3832-4CD5-AE63-9621F3AA0C91}"/>
          </msink:context>
        </emma:interpretation>
      </emma:emma>
    </inkml:annotationXML>
    <inkml:trace contextRef="#ctx0" brushRef="#br0">0 0 0,'114'23'0,"-22"-23"0,22 0 15,69 0-15,23 0 16,23 22-1,23-44 1,-1 44 0,47-22-1,-1 0 1,24 23 0,22-23-1,-23 0 1,1 23 15,22-23-15,23 0-1,0 23 1,0 0 0,0-46-1,-22 23 1,45 0-1,-46 0 1,0 0 0,0 0-1,1 0 1,-24-46 0,-23 46-1,-22 0 1,-46 23-1,-69-23 17,-68 0-32,-70 0 15,-90-23 1,68 23 0</inkml:trace>
  </inkml:traceGroup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6:17.1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6441D4-3832-4CD5-AE63-9621F3AA0C91}" emma:medium="tactile" emma:mode="ink">
          <msink:context xmlns:msink="http://schemas.microsoft.com/ink/2010/main" type="inkDrawing" rotatedBoundingBox="13036,10782 13336,18287 12506,18321 12206,10815" semanticType="callout" shapeName="Other">
            <msink:sourceLink direction="from" ref="{2F13D30B-DF6A-4481-95A8-329513DD0402}"/>
            <msink:sourceLink direction="to" ref="{C215E40C-6550-4462-BEDA-899C7A7545D9}"/>
          </msink:context>
        </emma:interpretation>
      </emma:emma>
    </inkml:annotationXML>
    <inkml:trace contextRef="#ctx0" brushRef="#br0">91 0 0,'0'45'0,"0"1"0,23 69 0,-23-1 16,0 46 0,23 23-1,-23 23 1,23 23-1,23 46 1,-23-1 0,0 69-1,-23 1 1,22-1 0,1 46-1,0 23 1,0-23-1,0 23 17,0-23-17,0 23 1,0-23 0,22 0-1,-22-46 1,0-23-1,0-45 1,0-46 0,-46-46-1,23-46 1,0-45 0,0-70-1,0-22 1,-23 0-1,-23-114 1,1-69 0,-47-23-1,-22 23 1,-1 46 15,24 114-15,68 23-1,23 23 1,23 45 0,22 70-1,24 22 1,0 23 0,22-23-1,-45-46 1,0-91-1,-23 0 1,0-46 0,-1-45-1,24-47 1,46-68 0,-1-23-1,-22-45 1,0 45-1,-69 206 1</inkml:trace>
  </inkml:traceGroup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6:19.54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E4DA726-5FA3-4E55-A1A5-B4418D3AB433}" emma:medium="tactile" emma:mode="ink">
          <msink:context xmlns:msink="http://schemas.microsoft.com/ink/2010/main" type="writingRegion" rotatedBoundingBox="17246,10352 28091,10551 27946,18466 17100,18267"/>
        </emma:interpretation>
      </emma:emma>
    </inkml:annotationXML>
    <inkml:traceGroup>
      <inkml:annotationXML>
        <emma:emma xmlns:emma="http://www.w3.org/2003/04/emma" version="1.0">
          <emma:interpretation id="{32D2C3FD-1776-499E-8180-B3B13D0CC426}" emma:medium="tactile" emma:mode="ink">
            <msink:context xmlns:msink="http://schemas.microsoft.com/ink/2010/main" type="paragraph" rotatedBoundingBox="20678,10169 26053,10575 25959,11819 20585,1141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392923F-FCA0-417C-BFE5-B1761D9DF747}" emma:medium="tactile" emma:mode="ink">
              <msink:context xmlns:msink="http://schemas.microsoft.com/ink/2010/main" type="line" rotatedBoundingBox="20678,10169 26053,10575 25959,11819 20585,11414"/>
            </emma:interpretation>
          </emma:emma>
        </inkml:annotationXML>
        <inkml:traceGroup>
          <inkml:annotationXML>
            <emma:emma xmlns:emma="http://www.w3.org/2003/04/emma" version="1.0">
              <emma:interpretation id="{D48DB574-925A-4E68-958C-ABA14CC34563}" emma:medium="tactile" emma:mode="ink">
                <msink:context xmlns:msink="http://schemas.microsoft.com/ink/2010/main" type="inkWord" rotatedBoundingBox="20678,10169 26053,10575 25959,11819 20585,11414"/>
              </emma:interpretation>
              <emma:one-of disjunction-type="recognition" id="oneOf0">
                <emma:interpretation id="interp0" emma:lang="it-IT" emma:confidence="0">
                  <emma:literal>TALE)</emma:literal>
                </emma:interpretation>
                <emma:interpretation id="interp1" emma:lang="it-IT" emma:confidence="0">
                  <emma:literal>TACE)</emma:literal>
                </emma:interpretation>
                <emma:interpretation id="interp2" emma:lang="it-IT" emma:confidence="0">
                  <emma:literal>SALE)</emma:literal>
                </emma:interpretation>
                <emma:interpretation id="interp3" emma:lang="it-IT" emma:confidence="0">
                  <emma:literal>PACE)</emma:literal>
                </emma:interpretation>
                <emma:interpretation id="interp4" emma:lang="it-IT" emma:confidence="0">
                  <emma:literal>TACE</emma:literal>
                </emma:interpretation>
              </emma:one-of>
            </emma:emma>
          </inkml:annotationXML>
          <inkml:trace contextRef="#ctx0" brushRef="#br0">549 23 0,'0'0'0,"-22"46"0,-1 0 0,-46 45 16,-23 24-16,1-1 16,-1 46-1,24-22 1,22-24-1,23-22 1,23-47 0,-23-45-1,46 0 1,46-114 0,-1-46-1,24-23 16,-1 0-31,-22 45 16,0 24 0,-23 45-1,-1 46 1,-22 23 0,0 46-1,0 69 16,0 68-15,45 0 0,1 23-1,23-23 1,-24-69 0,1-22-1,-69-47 1,-23-45-1,-91-68 1,-24-24 0,-45-22-1,-23-1 1,23 24 0,69 45-1,68 46 1,46 0-1,46 23 1,91 23 0,46 22-1,-45-22 17,-24-23-17,-68 0 1,-23-46-1,-1-23 1,-22 46 0</inkml:trace>
          <inkml:trace contextRef="#ctx0" brushRef="#br0" timeOffset="-1043.0088">687 161 0,'0'0'0</inkml:trace>
          <inkml:trace contextRef="#ctx0" brushRef="#br0" timeOffset="409.1954">1854 161 0,'-23'22'0,"-69"24"0,-22 46 16,22 22-16,47 46 16,68 1-1,-1-1 1,47-46-1,23-45 1,-1-1 0,1-68-1,45-68 1,-137 68 0</inkml:trace>
          <inkml:trace contextRef="#ctx0" brushRef="#br0" timeOffset="804.7184">2357 344 0,'-46'68'16,"-22"47"-16,45 91 16,46-69-1,45-23 1,24-45 0,-1-23-1,1-23 1,22-46-1,-22 0 1,-23 0 0,-24 23-1,-68-23 1,-22 0 0,45 23-1</inkml:trace>
          <inkml:trace contextRef="#ctx0" brushRef="#br0" timeOffset="-1575.2558">-1716 229 0,'160'23'0,"-22"-23"15,22 0-15,23 23 16,46 23-1,-23 22 1,-46 1 15,-69 23-31,-68-70 16,-69 24 0,-68-46 15,-92 0-16,0 23 1,0 0 0,69 0-1,68 46 1,138-47 0,-69-22-1</inkml:trace>
          <inkml:trace contextRef="#ctx0" brushRef="#br0" timeOffset="992.2256">2151 435 0,'343'69'0,"-159"-69"0,-47-46 32,-137 46-32</inkml:trace>
          <inkml:trace contextRef="#ctx0" brushRef="#br0" timeOffset="1218.7968">3044 69 0,'251'137'15,"-68"46"-15,-45 92 16,-115-46 0,-138-69 15,-22-68-16,137-92 1</inkml:trace>
        </inkml:traceGroup>
      </inkml:traceGroup>
    </inkml:traceGroup>
    <inkml:traceGroup>
      <inkml:annotationXML>
        <emma:emma xmlns:emma="http://www.w3.org/2003/04/emma" version="1.0">
          <emma:interpretation id="{96D5756F-2D36-45D6-8E11-54892CDB35AA}" emma:medium="tactile" emma:mode="ink">
            <msink:context xmlns:msink="http://schemas.microsoft.com/ink/2010/main" type="paragraph" rotatedBoundingBox="17208,12423 25465,12574 25439,14026 17181,138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F80AD1-AB9B-4829-BCDB-A8274566AC5C}" emma:medium="tactile" emma:mode="ink">
              <msink:context xmlns:msink="http://schemas.microsoft.com/ink/2010/main" type="line" rotatedBoundingBox="17208,12423 25465,12574 25439,14026 17181,13874"/>
            </emma:interpretation>
          </emma:emma>
        </inkml:annotationXML>
        <inkml:traceGroup>
          <inkml:annotationXML>
            <emma:emma xmlns:emma="http://www.w3.org/2003/04/emma" version="1.0">
              <emma:interpretation id="{30F32BEF-3784-4DAF-910F-BFB1AFCF6716}" emma:medium="tactile" emma:mode="ink">
                <msink:context xmlns:msink="http://schemas.microsoft.com/ink/2010/main" type="inkWord" rotatedBoundingBox="19905,12632 25462,12734 25439,14026 19881,13924"/>
              </emma:interpretation>
              <emma:one-of disjunction-type="recognition" id="oneOf1">
                <emma:interpretation id="interp5" emma:lang="it-IT" emma:confidence="0">
                  <emma:literal>PRIMARIA</emma:literal>
                </emma:interpretation>
                <emma:interpretation id="interp6" emma:lang="it-IT" emma:confidence="0">
                  <emma:literal>PRIMARI A</emma:literal>
                </emma:interpretation>
                <emma:interpretation id="interp7" emma:lang="it-IT" emma:confidence="0">
                  <emma:literal>PRIMARIE A</emma:literal>
                </emma:interpretation>
                <emma:interpretation id="interp8" emma:lang="it-IT" emma:confidence="0">
                  <emma:literal>PRIMARIO A</emma:literal>
                </emma:interpretation>
                <emma:interpretation id="interp9" emma:lang="it-IT" emma:confidence="0">
                  <emma:literal>PRIMARIA A</emma:literal>
                </emma:interpretation>
              </emma:one-of>
            </emma:emma>
          </inkml:annotationXML>
          <inkml:trace contextRef="#ctx0" brushRef="#br1" timeOffset="45773.242">-2448 2403 0,'68'160'0,"-68"0"15,-45 23 1,22-45 0,23-24-1,0-22 1,-23-46-1,23-46 1,46-92 0,22-45-1,-68 137 1</inkml:trace>
          <inkml:trace contextRef="#ctx0" brushRef="#br1" timeOffset="46553.5453">-1922 2449 0,'0'46'0,"0"-1"0,-23 70 0,-45 45 16,45-23-1,23-22 1,0-24 0,23-45-1,-23-46 1,0-23 0,22-137-1,-22-23 1,23 46-1,0 68 1,0 23 0,0 0-1,0 46 1,23 0 0,22 46-1,24 0 1,-1 23 15,1-24-15,-1-68-1,1 1 1,-23-47 0,22-68-1,-68 91 1,0 0-1,-23 46 1,0 0 0,0 69-1,-46 114 1,23 0 0,0 0-1,23 0 16,-23-46-15,23-68 0,0-92-1,46-114 1,46-46 0,-92 183-1</inkml:trace>
          <inkml:trace contextRef="#ctx0" brushRef="#br1" timeOffset="47309.4338">-412 2426 0,'46'114'0,"-92"24"0,-22 45 16,-1 0-16,46-46 15,-23 23 1,24-45 15,22-70-15,0-45-1,22-68 1,47-161 0,-23 92-1,22-92 1,-22 92 0,0-24 15,-23 70-16,0 22-15,0 46 32,-23 46-32,23 0 15,22 114 17,47 46-17,22 23 1,1-23-1,-24-45 1,-22-70 0,-92-22 15,-46-46-31,-91-46 16,-46-22-1,-23-24 16,46 46-31,69 24 16,45 22 0,69 0-1,92 22 1,68-44 0,-160 22-1</inkml:trace>
          <inkml:trace contextRef="#ctx0" brushRef="#br1" timeOffset="48167.8652">481 2403 0,'183'-91'0,"-46"91"0,23 45 15,-22 1 1,-47 46-1,-68-24 1,-69 1 0,-91 0-1,-46-24 17,0-22-17,91-23 1,47 23-1,67 23 1,47 45 0,91 47-1,0-1 1,-68-91 0,0 22-1,-47-22 1,-45-46-1,0 0 1,0-114 0,23-46-1,69-1 1,-92 161 0</inkml:trace>
          <inkml:trace contextRef="#ctx0" brushRef="#br1" timeOffset="47649.2905">572 2495 0,'23'22'0,"0"70"0,-46 68 0,-23 0 15,69 1 17,0-24-17,0 0 1,-23-114-1,0-23 1,-46-91 0,46-115-1,0 206 1</inkml:trace>
          <inkml:trace contextRef="#ctx0" brushRef="#br1" timeOffset="48469.6346">1579 2334 0,'69'23'0,"-46"23"0,0 91 0,-46 24 16,-23-24-1,23 23 1,0 0 0,23-68-1,23-46 1,-23-46 0,23-46 15,68-160-16,-91 206 1</inkml:trace>
          <inkml:trace contextRef="#ctx0" brushRef="#br1" timeOffset="49161.0673">2472 2266 0,'22'23'0,"-44"45"0,-24 47 16,-69 45-16,1 0 15,22 23 1,24-68 15,45-24-15,23-91-1,0 0 1,46-91 0,45-70-1,-22 1 1,0 0-1,-1 23 1,1 22 0,-23 70-1,-1 22 1,-22 23 0,23 68-1,46 92 1,-24 24-1,47 44 1,-1-67 0,-45-47-1,-24-68 17,-45-46-17,-68-23 1,-92-92-1,-1 1 1,-45 22 0,1 1-1,-1 91 1,206 0 0</inkml:trace>
          <inkml:trace contextRef="#ctx0" brushRef="#br1" timeOffset="43934.3042">-4668 2426 0,'23'23'0,"-23"45"0,0 47 15,-23-1-15,23 24 16,0-1 0,0-23-1,0 1 1,0-47-1,-23-45 1,23-23 0,-46-23-1,24-114 1,22-69 0,0 206-1</inkml:trace>
          <inkml:trace contextRef="#ctx0" brushRef="#br1" timeOffset="44365.9613">-5148 1968 0,'91'0'16,"46"23"-16,69 46 0,23-1 16,-23 24-1,-69-23 1,-45-1 0,-92 1-1,-69 0 16,-68-24-15,-69 1 0,23 23-1,23-46 1,45 0 0,70-1-1,90 1 1,116-91-1,-1-24 1,-160 92 0</inkml:trace>
          <inkml:trace contextRef="#ctx0" brushRef="#br1" timeOffset="44884.536">-3730 2266 0,'23'114'16,"-46"23"-16,0 69 0,1-23 16,22 1 15,0-47-15,22-23-1,-44-45 1,22-46-1,0-23 1,-23-46 0,23-114-1,68 0 1,-68 160 0</inkml:trace>
          <inkml:trace contextRef="#ctx0" brushRef="#br1" timeOffset="45441.1979">-4027 2197 0,'69'-23'0,"22"0"0,92 0 0,23 46 15,0 23 1,-46 46 0,-91-24-1,-69 1 1,-69 0 0,-91-1-1,-46-45 1,0 23-1,69-23 1,91 23 0,69 22-1,68 24 1,47 45 0,45 0-1,-46-22 1,-22-47-1,-70-22 17,-45-46-17,0 0 1,0-114 0,0-24-1,0 138 1</inkml:trace>
        </inkml:traceGroup>
      </inkml:traceGroup>
    </inkml:traceGroup>
    <inkml:traceGroup>
      <inkml:annotationXML>
        <emma:emma xmlns:emma="http://www.w3.org/2003/04/emma" version="1.0">
          <emma:interpretation id="{6F9A7F66-DC23-4657-B39F-7C42419BB3C5}" emma:medium="tactile" emma:mode="ink">
            <msink:context xmlns:msink="http://schemas.microsoft.com/ink/2010/main" type="paragraph" rotatedBoundingBox="17768,14996 27964,14393 28159,17680 17963,182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69FE3F-2266-4F20-8E94-AB4F75C98201}" emma:medium="tactile" emma:mode="ink">
              <msink:context xmlns:msink="http://schemas.microsoft.com/ink/2010/main" type="line" rotatedBoundingBox="17768,14996 27964,14393 28159,17680 17963,18284">
                <msink:destinationLink direction="with" ref="{C215E40C-6550-4462-BEDA-899C7A7545D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860C5C2-5EC1-48F3-88BC-395644258829}" emma:medium="tactile" emma:mode="ink">
                <msink:context xmlns:msink="http://schemas.microsoft.com/ink/2010/main" type="inkWord" rotatedBoundingBox="24262,15323 28006,15101 28104,16749 24360,16971"/>
              </emma:interpretation>
              <emma:one-of disjunction-type="recognition" id="oneOf2">
                <emma:interpretation id="interp10" emma:lang="it-IT" emma:confidence="0">
                  <emma:literal>MULTIPLE</emma:literal>
                </emma:interpretation>
                <emma:interpretation id="interp11" emma:lang="it-IT" emma:confidence="0">
                  <emma:literal>INOLTRE</emma:literal>
                </emma:interpretation>
                <emma:interpretation id="interp12" emma:lang="it-IT" emma:confidence="0">
                  <emma:literal>MULTARLE</emma:literal>
                </emma:interpretation>
                <emma:interpretation id="interp13" emma:lang="it-IT" emma:confidence="0">
                  <emma:literal>INUTILE</emma:literal>
                </emma:interpretation>
                <emma:interpretation id="interp14" emma:lang="it-IT" emma:confidence="0">
                  <emma:literal>EMULATRICE</emma:literal>
                </emma:interpretation>
              </emma:one-of>
            </emma:emma>
          </inkml:annotationXML>
          <inkml:trace contextRef="#ctx0" brushRef="#br2" timeOffset="61539.4724">1922 5126 0,'115'69'0,"-92"-1"16,-23 47-16,-23 45 15,0 23 1,23-23 0,23 0-1,0-45 1,-23-46 15,23-47-15,-1-90-1,24-47 1,-46 115 0</inkml:trace>
          <inkml:trace contextRef="#ctx0" brushRef="#br2" timeOffset="62321.7289">2494 4966 0,'115'-23'0,"-1"23"15,46 0-15,1 23 16,-1 23-1,-23 22 1,-68 24 0,-69-46-1,-46 22 17,-114 1-17,0-23 1,-1-23-1,47-1 1,45 1 0,1-23-1,91 0 1,68-68 0,69-1-1,-160 69 1</inkml:trace>
          <inkml:trace contextRef="#ctx0" brushRef="#br2" timeOffset="61909.6038">2792 5263 0,'23'46'0,"0"46"0,-46 22 16,0 69-1,46-23 17,0 69-17,0-137 1,-23-46-1,-23-24 1,-46-90 0,46-70-1,0-67 1,23 205 0</inkml:trace>
          <inkml:trace contextRef="#ctx0" brushRef="#br2" timeOffset="62813.9354">3730 5035 0,'46'45'16,"-46"24"-16,-46 23 0,-22 91 15,-1-23 1,0 46-16,69-46 31,23-69-15,23 24-1,23-69 1,-1-1 0,1-22 15,45 23-31,-22-23 16,-1 0-1,-22 0 16,-46-23-15,-23 0 0,0 0-1,-69-69 1,69-45 0,23-1-1,-23 115 1</inkml:trace>
          <inkml:trace contextRef="#ctx0" brushRef="#br2" timeOffset="63897.9613">4371 5355 0,'206'23'0,"-46"-23"0,0 0 0,-23 0 16,-22 0 15,-69-23-15,-92-46-1,-91-91 1,22 46 0,-45-1-1,23 24 1,22 22 0,115 46-1,69 23 16,68 0-15,46 0 0,46 0-1,-23 23 1,-23-46 0,-23-23-1,-160 46 1</inkml:trace>
          <inkml:trace contextRef="#ctx0" brushRef="#br2" timeOffset="63337.393">4691 5057 0,'69'-22'0,"-23"113"0,-69 46 16,-23 69-16,0 23 16,46-69 15,0 23-16,23-114 1,46-23 0,-46-23-1,45 0 1,24-23 15,45-23-31,23 0 16,-22 23-1,-24 23 1,-45 0 0,-46-23-1,-23 0 1,-92-46 0,23-46-1,-22-22 1,91 114-1</inkml:trace>
          <inkml:trace contextRef="#ctx0" brushRef="#br2" timeOffset="57699.4812">-4439 4531 0,'46'0'0,"22"23"16,-22-23-16,0 23 0,23 0 15,-1 0-15,1 22 0,22-22 16,-22 46-1,0-23 1,-46-23 0,-1 22-1,-22 1 17,0 0-32,0 0 31,-22 22-16,-1 1 1,-23 0 0,23-1-1,-23 1 1,23-23 0,-22 22-1,-1-22 1,0 23-1,23-1 1,0 1 0,0 0-1,1-1 17,22 1-32,22 0 15,1-1 1,23-22 15,0 0-31,23 0 31,-1-1-15,1-22 15,22 0-15,-22 0-1,-23-23 1,0-23 0,-46 23-1,0 0 1,0 0 0,-23-23-1,-46 23 1,0 0-1,1 0 1,-1 23 0,0 0-1,24 0 1,22 0 0,0 23-1,46-1 1,0 24-1,0 0 1,22-1 15,1 47-15,23-24 0,-24 24-1,24 22 1,-23 23-1,-23-45 1,-23-1 0,0-23-1,-23-22 1,-23-23 0,-23 0-1,1-46 1,-47 0-1,1 23 1,0-23 0,-1 22 15,24 1-31,68-23 16,91-68-1,-68 68 1</inkml:trace>
          <inkml:trace contextRef="#ctx0" brushRef="#br2" timeOffset="59386.0693">-3020 5355 0,'23'23'0,"-1"23"16,-22 22-16,0 70 0,0 22 15,0 0 1,0 0 0,23-45-1,-23-24 1,0-68 0,0-23-1,0 0 16,0-114-15,0-47 0,23-22-1,0 46 1,-23 0 0,0 45-1,23 23 1,0 24-1,-23 45 1,0 0 0,0 0-1,23 45 1,23 47 0,22 22-1,1 1 1,45-46-1,-22-24 1,-1-45 0,-22-23-1,0-68 1,-47-24 15,1 24-15,0-1-1,-23 24 1,0 45 0,23 23 15,-23 0-31,0 46 16,0 91-1,0 23 1,0-23-1,23 24 1,-23-47 0,0-22-1,23-47 1,-23-45 0,0 0-1,23-137 1,45 0-1,1-23 1,-69 160 15</inkml:trace>
          <inkml:trace contextRef="#ctx0" brushRef="#br2" timeOffset="59910.5036">-1418 5263 0,'0'115'16,"-23"-1"-16,0 69 15,-23-22 1,46 22-1,46-23 1,22-23 0,24-45-1,-1-47 1,24-68 0,-46-22-1,-1-70 1,-22-22-1,-23-46 1,-46 23 0,0 22 15,0 24-31,-23 22 16,46 70 15,-22-1-31,44 23 15,24 0 1,0 0 15,45-23-15,-91 23 0</inkml:trace>
          <inkml:trace contextRef="#ctx0" brushRef="#br2" timeOffset="60477.9082">-297 5172 0,'-23'46'0,"-23"45"0,-23 69 16,-22 46 0,68-45-1,0-1 1,23-23 0,0-45-1,23-47 16,-23-45-31,23 0 16,0 0 0,23 0-1,22 0 1,24 0 0,22 23-1,1 0 1,-24 0-1,1 23 1,-24-46 15,-68 0-15,23 0 0,-69-138-1,69 70 1,-23-24-1,0 92 1</inkml:trace>
          <inkml:trace contextRef="#ctx0" brushRef="#br2" timeOffset="60906.6356">916 5401 0,'22'45'16,"1"24"-16,-46 46 0,23 22 15,0 46 1,0 23 0,23-115-1,0 1 1,-23-69 0,-23-23-1,-22-92 1,22-68-1,-46-23 1,69 183 47</inkml:trace>
          <inkml:trace contextRef="#ctx0" brushRef="#br2" timeOffset="61221.1008">343 5149 0,'115'-23'16,"-1"23"-16,24 23 0,22 23 0,23-23 31,-23 0-15,-46 22-1,-68-45 1,-23 0 0,-46 0 15,-45 0-15,68 0-1,45-45 1,47-1-1,-92 46 1</inkml:trace>
        </inkml:traceGroup>
      </inkml:traceGroup>
    </inkml:traceGroup>
  </inkml:traceGroup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6:21.6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15E40C-6550-4462-BEDA-899C7A7545D9}" emma:medium="tactile" emma:mode="ink">
          <msink:context xmlns:msink="http://schemas.microsoft.com/ink/2010/main" type="inkDrawing" rotatedBoundingBox="11333,16266 11827,18305 11075,18487 10581,16447" semanticType="verticalRange" shapeName="Other">
            <msink:sourceLink direction="with" ref="{5769FE3F-2266-4F20-8E94-AB4F75C98201}"/>
            <msink:sourceLink direction="with" ref="{EDCD9253-C8FD-490D-A65D-2300A51924E8}"/>
            <msink:destinationLink direction="to" ref="{446441D4-3832-4CD5-AE63-9621F3AA0C91}"/>
          </msink:context>
        </emma:interpretation>
      </emma:emma>
    </inkml:annotationXML>
    <inkml:trace contextRef="#ctx0" brushRef="#br0">0 0 0,'23'46'15,"0"68"-15,-23 69 16,-23 92-16,0 45 16,46-68 15,23 0-16,45-46 1,24-23 0,-1-46-1,-45-68 1,-23-69 0,-24-115-1,-44-91 1,-24-45-1,-46 22 1,-45 46 0,0 91-1,68 46 1,46 46 0,46 0-1,23 0 1,91 23-1,92 0 1,-23 0 0,-115-115 15,-91 92-15</inkml:trace>
  </inkml:traceGroup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4:18.1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4811E4-B40D-421D-BA57-6F89AB1D70CB}" emma:medium="tactile" emma:mode="ink">
          <msink:context xmlns:msink="http://schemas.microsoft.com/ink/2010/main" type="writingRegion" rotatedBoundingBox="10068,3684 10411,3684 10411,3959 10068,3959"/>
        </emma:interpretation>
      </emma:emma>
    </inkml:annotationXML>
    <inkml:traceGroup>
      <inkml:annotationXML>
        <emma:emma xmlns:emma="http://www.w3.org/2003/04/emma" version="1.0">
          <emma:interpretation id="{B2064884-812B-4673-AE9E-F8EED303432C}" emma:medium="tactile" emma:mode="ink">
            <msink:context xmlns:msink="http://schemas.microsoft.com/ink/2010/main" type="paragraph" rotatedBoundingBox="10068,3684 10411,3684 10411,3959 10068,39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D0548F-F321-456B-BC85-86D75B9125C2}" emma:medium="tactile" emma:mode="ink">
              <msink:context xmlns:msink="http://schemas.microsoft.com/ink/2010/main" type="line" rotatedBoundingBox="10068,3684 10411,3684 10411,3959 10068,3959"/>
            </emma:interpretation>
          </emma:emma>
        </inkml:annotationXML>
        <inkml:traceGroup>
          <inkml:annotationXML>
            <emma:emma xmlns:emma="http://www.w3.org/2003/04/emma" version="1.0">
              <emma:interpretation id="{2E303559-5E35-4BFA-9AC8-71036C6A5D94}" emma:medium="tactile" emma:mode="ink">
                <msink:context xmlns:msink="http://schemas.microsoft.com/ink/2010/main" type="inkWord" rotatedBoundingBox="10068,3684 10411,3684 10411,3959 10068,3959">
                  <msink:destinationLink direction="from" ref="{D4F425CC-AEB2-4C4C-BAC4-E8453623676A}"/>
                  <msink:destinationLink direction="with" ref="{9F2B12C9-3542-42B7-98AF-3837CDDEBDF5}"/>
                </msink:context>
              </emma:interpretation>
              <emma:one-of disjunction-type="recognition" id="oneOf0">
                <emma:interpretation id="interp0" emma:lang="it-IT" emma:confidence="0">
                  <emma:literal>lo</emma:literal>
                </emma:interpretation>
                <emma:interpretation id="interp1" emma:lang="it-IT" emma:confidence="0">
                  <emma:literal>co</emma:literal>
                </emma:interpretation>
                <emma:interpretation id="interp2" emma:lang="it-IT" emma:confidence="0">
                  <emma:literal>eo</emma:literal>
                </emma:interpretation>
                <emma:interpretation id="interp3" emma:lang="it-IT" emma:confidence="0">
                  <emma:literal>lo.</emma:literal>
                </emma:interpretation>
                <emma:interpretation id="interp4" emma:lang="it-IT" emma:confidence="0">
                  <emma:literal>Co</emma:literal>
                </emma:interpretation>
              </emma:one-of>
            </emma:emma>
          </inkml:annotationXML>
          <inkml:trace contextRef="#ctx0" brushRef="#br0">917 2059 0,'23'23'0,"22"0"0,1-46 0,-23 0 16,0 1-16,-46-1 0,0-23 0,0 23 15,-22 23-15,-1 0 0,0 46 0,23-23 16,23 22-16,23 1 0,46 0 0,22-23 16,1-46-16,-47 23 0,-22-23 0,-23-23 15,-23 1-15,1 22 0,-24 0 0,23 23 16,0 23-1,0 45 1,23-22 0,46 0-1,0-23 1,-1 0 0,-22-46 15,-23 0-31,0 0 15,-23-23 1,1 0 0,-24 24-1,23 22 17,0 0-17,23 68 1,46-22-1,-46-46-15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11.68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1E86445-7818-4469-B772-A6243730129B}" emma:medium="tactile" emma:mode="ink">
          <msink:context xmlns:msink="http://schemas.microsoft.com/ink/2010/main" type="writingRegion" rotatedBoundingBox="5858,13569 13661,13569 13661,15080 5858,15080"/>
        </emma:interpretation>
      </emma:emma>
    </inkml:annotationXML>
    <inkml:traceGroup>
      <inkml:annotationXML>
        <emma:emma xmlns:emma="http://www.w3.org/2003/04/emma" version="1.0">
          <emma:interpretation id="{43F7B59D-E5A5-4E6D-80CA-2E8CB7CE46DC}" emma:medium="tactile" emma:mode="ink">
            <msink:context xmlns:msink="http://schemas.microsoft.com/ink/2010/main" type="paragraph" rotatedBoundingBox="5858,13569 13661,13569 13661,15080 5858,150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EBB175-038B-4740-9086-B5972E6EE2F7}" emma:medium="tactile" emma:mode="ink">
              <msink:context xmlns:msink="http://schemas.microsoft.com/ink/2010/main" type="line" rotatedBoundingBox="5858,13569 13661,13569 13661,15080 5858,15080"/>
            </emma:interpretation>
          </emma:emma>
        </inkml:annotationXML>
        <inkml:traceGroup>
          <inkml:annotationXML>
            <emma:emma xmlns:emma="http://www.w3.org/2003/04/emma" version="1.0">
              <emma:interpretation id="{1BB44E77-B9D0-4C86-A8AD-700788470113}" emma:medium="tactile" emma:mode="ink">
                <msink:context xmlns:msink="http://schemas.microsoft.com/ink/2010/main" type="inkWord" rotatedBoundingBox="5858,13569 13661,13569 13661,15080 5858,15080"/>
              </emma:interpretation>
              <emma:one-of disjunction-type="recognition" id="oneOf0">
                <emma:interpretation id="interp0" emma:lang="it-IT" emma:confidence="0">
                  <emma:literal>ì...</emma:literal>
                </emma:interpretation>
                <emma:interpretation id="interp1" emma:lang="it-IT" emma:confidence="0">
                  <emma:literal>Ì...</emma:literal>
                </emma:interpretation>
                <emma:interpretation id="interp2" emma:lang="it-IT" emma:confidence="0">
                  <emma:literal>In...</emma:literal>
                </emma:interpretation>
                <emma:interpretation id="interp3" emma:lang="it-IT" emma:confidence="0">
                  <emma:literal>I...</emma:literal>
                </emma:interpretation>
                <emma:interpretation id="interp4" emma:lang="it-IT" emma:confidence="0">
                  <emma:literal>Ì....</emma:literal>
                </emma:interpretation>
              </emma:one-of>
            </emma:emma>
          </inkml:annotationXML>
          <inkml:trace contextRef="#ctx0" brushRef="#br0">114 0 0,'-46'138'0,"-22"159"16,68-251-16,0-46 16</inkml:trace>
          <inkml:trace contextRef="#ctx0" brushRef="#br0" timeOffset="204.1094">1579 1122 0,'480'160'0,"-159"-114"31,-47-46-15,-45-46-1,68 23 1,-297 23-16</inkml:trace>
          <inkml:trace contextRef="#ctx0" brushRef="#br0" timeOffset="364.2718">4805 1373 0,'115'23'16,"113"46"-16,184-115 0,-91-45 31,-321 91-15</inkml:trace>
          <inkml:trace contextRef="#ctx0" brushRef="#br0" timeOffset="510.7618">6933 1442 0,'229'46'0,"114"-23"16,-45-69 0,-298 46-1</inkml:trace>
        </inkml:traceGroup>
      </inkml:traceGroup>
    </inkml:traceGroup>
  </inkml:traceGroup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3:59.09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BC4833C-27D9-40D9-AA64-F5D266EACE42}" emma:medium="tactile" emma:mode="ink">
          <msink:context xmlns:msink="http://schemas.microsoft.com/ink/2010/main" type="writingRegion" rotatedBoundingBox="16055,4965 22902,4816 22952,7115 16105,7265"/>
        </emma:interpretation>
      </emma:emma>
    </inkml:annotationXML>
    <inkml:traceGroup>
      <inkml:annotationXML>
        <emma:emma xmlns:emma="http://www.w3.org/2003/04/emma" version="1.0">
          <emma:interpretation id="{7220449A-26DA-4DE9-A217-8337752C6A33}" emma:medium="tactile" emma:mode="ink">
            <msink:context xmlns:msink="http://schemas.microsoft.com/ink/2010/main" type="paragraph" rotatedBoundingBox="16055,4965 22902,4816 22952,7115 16105,7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A0E864-989B-40C0-B00C-40E06344CBE7}" emma:medium="tactile" emma:mode="ink">
              <msink:context xmlns:msink="http://schemas.microsoft.com/ink/2010/main" type="line" rotatedBoundingBox="16055,4965 22902,4816 22952,7115 16105,7265"/>
            </emma:interpretation>
          </emma:emma>
        </inkml:annotationXML>
        <inkml:traceGroup>
          <inkml:annotationXML>
            <emma:emma xmlns:emma="http://www.w3.org/2003/04/emma" version="1.0">
              <emma:interpretation id="{D572D1F8-D6CA-4E51-B88D-46F075685ABC}" emma:medium="tactile" emma:mode="ink">
                <msink:context xmlns:msink="http://schemas.microsoft.com/ink/2010/main" type="inkWord" rotatedBoundingBox="16055,4965 22902,4816 22952,7115 16105,7265">
                  <msink:destinationLink direction="to" ref="{D3C02226-AEA2-4A2D-ADC3-303AE2255E5A}"/>
                </msink:context>
              </emma:interpretation>
              <emma:one-of disjunction-type="recognition" id="oneOf0">
                <emma:interpretation id="interp0" emma:lang="it-IT" emma:confidence="0">
                  <emma:literal>110</emma:literal>
                </emma:interpretation>
                <emma:interpretation id="interp1" emma:lang="it-IT" emma:confidence="0">
                  <emma:literal>11o</emma:literal>
                </emma:interpretation>
                <emma:interpretation id="interp2" emma:lang="it-IT" emma:confidence="0">
                  <emma:literal>71-0</emma:literal>
                </emma:interpretation>
                <emma:interpretation id="interp3" emma:lang="it-IT" emma:confidence="0">
                  <emma:literal>14o</emma:literal>
                </emma:interpretation>
                <emma:interpretation id="interp4" emma:lang="it-IT" emma:confidence="0">
                  <emma:literal>neo</emma:literal>
                </emma:interpretation>
              </emma:one-of>
            </emma:emma>
          </inkml:annotationXML>
          <inkml:trace contextRef="#ctx0" brushRef="#br0">916 38 0,'-138'68'0,"-22"1"0,-46 23 16,0-1 0,69-22-1,68-24 1,46-22 0,46-23-1,115-68 1,67-24-1,1 1 1,-23-24 0,1 24-1,-47 45 1,-69 46 0,-22 23-1,-23 45 1,0 70-1,23 22 17,22 0-17,1 23 1,-23-23 0,-69-91-1,23-69 1</inkml:trace>
          <inkml:trace contextRef="#ctx0" brushRef="#br1" timeOffset="148699.0692">1236-123 0,'46'0'0,"22"-22"15,24 44-15,22-22 0,92 23 0,46 0 16,23 0 0,22-23-1,46 0 1,0 23-1,-22-23 1,-69 23 0,-92-23-1,-69 23 17,-68-23-17,-23-23 1,-46 23-1,1-23 1,45 0 0,0 23-1</inkml:trace>
          <inkml:trace contextRef="#ctx0" brushRef="#br1" timeOffset="149929.5852">5744-969 0,'-252'-46'0,"-45"46"16,-24 92 0,1 114-1,91 45 1,92 24 0,68 68-1,138-45 1,91-1-1,137-68 1,47-46 0,68-92-1,-46-68 17,23-160-32,-92-46 15,-91-69 1,-69-22 15,-114-24-15,-91 1-1,-138 22 1,-115 46 0,-68 69-1,-114 114 1,-69 207-1,91 22 1,481-183 0</inkml:trace>
          <inkml:trace contextRef="#ctx0" brushRef="#br1" timeOffset="149368.0402">4851 289 0,'183'-45'0,"-45"-1"16,-24-46-16,23-45 31,-22 45-31,-1-45 15,-45 46 1,-46-1 0,-23 23-1,-46 24 17,23 45-17,-45 45 1,45 93-1,23 22 1,0 23 0,23 0-1,-46-23 1,-23 23 0,-46-91-1,-45-46 1,23-23-1,22-1 1,69 1 0,46-23-1,92 23 1,68 23 0,-23-46-1,-46 0 1,-68 0 15,-46-46-15,23-91-1,-23 45 1,0 92 15</inkml:trace>
        </inkml:traceGroup>
      </inkml:traceGroup>
    </inkml:traceGroup>
  </inkml:traceGroup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6:25.9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DCD9253-C8FD-490D-A65D-2300A51924E8}" emma:medium="tactile" emma:mode="ink">
          <msink:context xmlns:msink="http://schemas.microsoft.com/ink/2010/main" type="writingRegion" rotatedBoundingBox="16689,10715 17817,18704 16356,18910 15229,10921">
            <msink:destinationLink direction="with" ref="{C215E40C-6550-4462-BEDA-899C7A7545D9}"/>
          </msink:context>
        </emma:interpretation>
      </emma:emma>
    </inkml:annotationXML>
    <inkml:traceGroup>
      <inkml:annotationXML>
        <emma:emma xmlns:emma="http://www.w3.org/2003/04/emma" version="1.0">
          <emma:interpretation id="{611049C3-B66F-4A43-A228-183E74B7D519}" emma:medium="tactile" emma:mode="ink">
            <msink:context xmlns:msink="http://schemas.microsoft.com/ink/2010/main" type="paragraph" rotatedBoundingBox="16689,10715 17817,18704 16356,18910 15229,109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75BC89-470D-4EE0-B415-2BA9963E4675}" emma:medium="tactile" emma:mode="ink">
              <msink:context xmlns:msink="http://schemas.microsoft.com/ink/2010/main" type="line" rotatedBoundingBox="16689,10715 17817,18704 16356,18910 15229,10921"/>
            </emma:interpretation>
          </emma:emma>
        </inkml:annotationXML>
        <inkml:traceGroup>
          <inkml:annotationXML>
            <emma:emma xmlns:emma="http://www.w3.org/2003/04/emma" version="1.0">
              <emma:interpretation id="{1FC9FB97-3A66-41F7-BCB8-BF3E399D6EE0}" emma:medium="tactile" emma:mode="ink">
                <msink:context xmlns:msink="http://schemas.microsoft.com/ink/2010/main" type="inkWord" rotatedBoundingBox="16689,10715 17817,18704 16356,18910 15229,10921"/>
              </emma:interpretation>
              <emma:one-of disjunction-type="recognition" id="oneOf0">
                <emma:interpretation id="interp0" emma:lang="it-IT" emma:confidence="0">
                  <emma:literal>!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%</emma:literal>
                </emma:interpretation>
              </emma:one-of>
            </emma:emma>
          </inkml:annotationXML>
          <inkml:trace contextRef="#ctx0" brushRef="#br0">-6590 389 0,'0'23'15,"23"0"-15,-23 0 0,0 0 16,0 0-16,0 23 0,23-24 0,-23 47 0,23 0 31,-23-23-15,23 45-16,-23 1 31,22-1-15,1 1-1,0 22 1,0-22 0,0 22-1,-23-22 1,23 22-1,-23-23 1,23 24 0,0-24-1,-23 1 17,22 22-17,-22-45-15,0 23 16,0-1-1,0-22 17,0-24-32,0 1 15,0 0 17,0-23-17,0 0 1,0-23-1,0 0 1,0 23 0,0-23-1,0 0 1,0 0 0,0 0-1,0 0 1,0 0-1,0 0 17,0 0-17,0 0 1,23 0 0,-23 0-1,46 0 1,46 23-1,-24-23 1,47 0 0,-24 22-1,1 1 1,22-23 0,-22 23-1,-24 0 16,1 0-31,-23-23 32,-23 23-32,0-23 15,-23 0 1,0 0 15,-23 0-15,0 0-1,-23 23 1,-23-23 0,1 23-1,-47-23 1,24 22 0,-24-22-1,-22 23 1,23 23-1,22-23 1,1 0 0,22 0-1,23 23 1,46-46 0,0 22-1,46 24 1,45 0-1,24 0 17,-24-23-17,24 22 1,-69-22 0,-1 0-1,-45-23 1,0 0-1,0 0 1,0 0 0,0 0-1,0 0 1,0 0 0,0 23-1,0 0 1,0-23-1,-45 0 1,22-92 0,23 92-1</inkml:trace>
          <inkml:trace contextRef="#ctx0" brushRef="#br1" timeOffset="9342.1555">-6064 3341 0,'46'23'16,"-23"23"-16,-23-23 0,23 0 0,0 0 16,-23-1-16,23 24 15,-23-23 1,0 23 0,0 0-1,0-23 1,0 22-1,0 1 1,0 0 0,0 0-1,0-1 1,0 1 0,0 23-1,-23-23 16,23-1-31,0 1 32,0-23-32,0 23 15,0-23 1,0-1 0,0 1 15,0 0-16,0-23 1,0 23 0,0 0-1,0 0 1,0 0 0,0 0-1,0-23 1,0 23-1,0-1 1,0-22 0,0 0-1,0 23 1,0-23 0,0 0-1,0 0 1,0 0-1,0 0 1,0 0 0,0 0-1,0 0 17,0 0-17,0 0 1,0 0-1,0 0 1,0 23 0,23-23-1,-23 0 1,45 0 0,1 23-1,-23-46 1,69 46-1,-1 0 1,23 0 0,-22 0-1,22 22 1,-22-22 0,-1 23-1,-45-23 1,0 0 15,-46-23-15,0 23-1,-69-23 1,1 0 0,-47 0-1,-22 23 1,-46-23-1,23 23 1,0-23 0,-1 68-1,24-45 1,23 0 0,22 23-1,46-23 16,46-1-15,23 1-16,23 23 16,46 0-1,22 0 1,-22-23 15,22-1-15,0 24-1,-22 0 1,-23-23 0,-24-23-1,-45 0 1,0 0 0,0 0-1,0 0 1,0 23-1,0-23 1,0 0 15,0 0-31,0 0 32,0 0-32,0 0 15,0 0 16,0 0-15,0 0 0,0 0-1,0 0 1,0 0 0,0 0-1,-23-23 1,46-69 15,-23 92-31</inkml:trace>
          <inkml:trace contextRef="#ctx0" brushRef="#br2" timeOffset="17207.692">-5812 5332 0,'23'23'0,"-23"0"0,23 0 16,-23 0-16,23 22 0,-23-22 0,0 23 16,23 0-16,-23 22 15,22-22 1,-22 0 0,23 23-1,-23-1 16,23-22-15,-23 23-16,0-1 16,0 1-1,0 0 1,0-1 15,0 1-31,0 22 31,0 1-15,0-23 0,0-1-1,0-22 1,0 23 0,23-24-1,-23 1 1,23-23-1,0 0 1,0 0 0,0-23 15,-1-23-15,1 0-1,0 23 1,0-23-1,0 0 1,23 0 0,0 1-1,22 22 1,1 0 0,-23 0-1,22 22 1,-22-22 15,23 23-31,-1-23 31,1 0-31,-23 0 16,-1 0 0,-45 0-1,0 0 16,0 0-15,-45 0 0,-24 23-1,-22 23 1,-24 0 0,1-23-1,-46 0 1,-24 22 15,24-22-31,0 0 31,23 0-31,45 0 16,24 0 0,45 0-1,0-23 1,46 0-1,-23 22 1,46 1 0,22 23-1,24-23 1,-1 0 15,1 23-15,22-1-1,-22-22 1,-1 0 0,1 0-1,-1 0 1,-45 0 0,-23-23-1,-23 0 1,0 0-1,-69 0 1,1 0 0,-1 0-1,23 0 1,23 23 0,0-23-1,23 45 16,23 1-15,0 0-16,0 0 31,23 45-15,-23 1 0,23 45-1,-46 69 1,45-114-1,-45-92 1</inkml:trace>
        </inkml:traceGroup>
      </inkml:traceGroup>
    </inkml:traceGroup>
  </inkml:traceGroup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7:54.61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138 0 0,'-23'137'0,"-23"69"16,0 0-1,23 0 1,23 23 0,0 23-1,0 45 1,23 46-1,23 138 1,-23-138 0,23-45 15,-23-24-15,-69-68-1,69-46 16,-23-68-31,0-69 16,0-23 0,0-160-1,46-69 1,22-69 0,1-22-1,-69 320 1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37:56.38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770 0 0,'229'0'0,"-23"23"16,46 23-1,114-23 1,-91-46 15,68 46-15,183 0-1,-137 22 1,69-22 0,-1 23 15,47 23-31,22-47 31,-22 24-31,45 0 16,-46-46-1,-22-23 1,45 46 15,0 0-15,24 23-1,-70-1 1,23-45 0,-45 0-1,0 0 1,-46-22 0,-46-24-1,-23 0 16,-23 23-15,-22 0-16,-46 0 16,-24 23-1,1 0 1,-69 23 0,1 0-1,-47-23 1,-22 23-1,-24 0 17,-22 46-17,-23-1 1,-23 69 0,23 69-1,0 46 1,0 68-1,-1 47 1,24-1 15,0 0-31,0 46 16,-1-69 0,-67-91-1,44 22 1,-67-68-1,22-91 1,-23-47 0,-23-45-1,24 0 1,-47-23 15,-45-46-15,0 23-1,-69 1 1,22 44 0,-67-22-1,-24-22 1,-68 22 0,-46-23-1,-23 0 1,-23 0-1,-45 23 32,-1-23-47,-45 46 0,-23 0 16,22 45 0,-22 1-1,0 0 1,-46-1-1,0-22 1,23 23 15,-23-23-15,23-1 0,0 1-1,0-46 1,-23-46-1,23-22 1,23-24 0,68 24-1,46-1 1,92 46 0,114 23-1,69 0 1,114 0-1,46 0 1,0 0 0,0 0-1,0 0 1,0-46 0,46-137-1,0 0 1,-46 183-1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1:54.1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221FAC-9AF9-4CAB-AD12-2EA270C67CE0}" emma:medium="tactile" emma:mode="ink">
          <msink:context xmlns:msink="http://schemas.microsoft.com/ink/2010/main" type="inkDrawing" rotatedBoundingBox="1669,3154 8214,3085 8215,3165 1670,3234" semanticType="strikethrough" shapeName="Other">
            <msink:sourceLink direction="with" ref="{D7A799E0-2C57-4F26-AA88-348288407A2B}"/>
          </msink:context>
        </emma:interpretation>
      </emma:emma>
    </inkml:annotationXML>
    <inkml:trace contextRef="#ctx0" brushRef="#br0">0 92 0,'115'0'16,"22"0"-16,46 0 0,69 0 15,22 0 1,47 22 0,45-22-1,46 0 1,45 0-1,1 0 1,0-22 15,-1 22-15,-22-23 0,0 0-1,-46 23 1,-23 0-1,-69 0 1,-45 0 0,-46 0-1,-46 0 1,-68 0 0,-69 0-1,-23 0 1,-138 0-1,-91-46 1,229 46 0</inkml:trace>
  </inkml:traceGroup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02.3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F70620-2EF9-4068-AED8-037EA6481DFC}" emma:medium="tactile" emma:mode="ink">
          <msink:context xmlns:msink="http://schemas.microsoft.com/ink/2010/main" type="inkDrawing" rotatedBoundingBox="665,10734 7579,10854 7574,11144 660,11023" shapeName="Other">
            <msink:destinationLink direction="with" ref="{3973D9DD-F211-47D4-9964-86C12C482070}"/>
            <msink:destinationLink direction="to" ref="{EE4DCF8D-B64A-438F-AFAD-6C88019B5F3B}"/>
          </msink:context>
        </emma:interpretation>
      </emma:emma>
    </inkml:annotationXML>
    <inkml:trace contextRef="#ctx0" brushRef="#br0">0 28 0,'46'0'0,"23"0"15,22 23-15,47-23 0,-1 0 0,46 0 16,46 23-1,22-23 1,47 23 0,91-46-1,46 23 1,45-23 0,47 23-1,45-91 16,45 113-15,1 24 0,46 23-1,-1 68 1,-159-68 0,-504-69-1</inkml:trace>
  </inkml:traceGroup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05.5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73D9DD-F211-47D4-9964-86C12C482070}" emma:medium="tactile" emma:mode="ink">
          <msink:context xmlns:msink="http://schemas.microsoft.com/ink/2010/main" type="inkDrawing" rotatedBoundingBox="4418,3157 4464,10502 4304,10503 4258,3158" semanticType="callout" shapeName="Other">
            <msink:sourceLink direction="with" ref="{DFF70620-2EF9-4068-AED8-037EA6481DFC}"/>
            <msink:sourceLink direction="with" ref="{7FA02486-C55A-4FA1-99A8-1A9A02187E84}"/>
            <msink:destinationLink direction="with" ref="{9A06095C-5B8A-4001-9B14-F45A1D9579E6}"/>
          </msink:context>
        </emma:interpretation>
      </emma:emma>
    </inkml:annotationXML>
    <inkml:trace contextRef="#ctx0" brushRef="#br0">45 0 0,'-22'-23'32,"-1"343"-32,46-160 15,-23 23 1,22 23-1,-22 46 1,23 23 0,-23 45-1,23 23 1,0 23 0,-23 23-1,23 23 1,-23 0-1,0 23 1,-23 0 0,23-23-1,0 22 17,0-22-32,0-46 15,-23 0 1,23-68 15,0-46-31,0-92 16,0-69 15,0-45-15,0-69-1,-46-91 1,1-161-1,45 275 1</inkml:trace>
  </inkml:traceGroup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10.7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4DCF8D-B64A-438F-AFAD-6C88019B5F3B}" emma:medium="tactile" emma:mode="ink">
          <msink:context xmlns:msink="http://schemas.microsoft.com/ink/2010/main" type="inkDrawing" rotatedBoundingBox="2260,3446 2367,10427 1496,10440 1389,3459" semanticType="callout" shapeName="Other">
            <msink:sourceLink direction="to" ref="{DFF70620-2EF9-4068-AED8-037EA6481DFC}"/>
            <msink:sourceLink direction="from" ref="{7FA02486-C55A-4FA1-99A8-1A9A02187E84}"/>
          </msink:context>
        </emma:interpretation>
      </emma:emma>
    </inkml:annotationXML>
    <inkml:trace contextRef="#ctx0" brushRef="#br0">206 0 0,'23'23'0,"-23"69"16,0 68-16,0 69 15,0 22 1,23 47 0,-23 45-1,23 46 1,-23 46 0,23 68-1,-23 69 1,22-68 15,1-1-15,-46-22-1,1-24 1,44-45 0,-44-46-1,67-68 1,1-69-1,-23-92 1,0-68 0,-46-92-1,-46-92 1,-22 1 0,-24 0-1,24 68 1,45 23-1,46 23 1,0 23 15,46 68-31,68 92 32,-22-45-17,-1-24 1,-22-45-1,-23-24 1,-1-67 0,93-207-1,91-229 1,-229 458 0</inkml:trace>
  </inkml:traceGroup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06.2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06095C-5B8A-4001-9B14-F45A1D9579E6}" emma:medium="tactile" emma:mode="ink">
          <msink:context xmlns:msink="http://schemas.microsoft.com/ink/2010/main" type="inkDrawing" rotatedBoundingBox="3770,5343 5086,5472 4998,6375 3681,6246" semanticType="callout" shapeName="Other">
            <msink:sourceLink direction="with" ref="{3973D9DD-F211-47D4-9964-86C12C482070}"/>
          </msink:context>
        </emma:interpretation>
      </emma:emma>
    </inkml:annotationXML>
    <inkml:trace contextRef="#ctx0" brushRef="#br0">549 69 0,'-23'69'0,"-46"68"0,-45 0 0,0 0 15,-1 1 1,24-24-1,68-68 1,23-46 15,0-23-15,91-68 0,24-93-1,-1 24 1,1 23-1,-24 0 1,-45 45 0,0 69-1,-1 23 1,24 69 0,23 45-1,-1 1 1,24 45-1,-1-23 1,0 1 0,-45-24-1,-92-23 1,-46-68 0,69-23-1</inkml:trace>
  </inkml:traceGroup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06.8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B3ED36-53E9-4172-AD76-467A2406B394}" emma:medium="tactile" emma:mode="ink">
          <msink:context xmlns:msink="http://schemas.microsoft.com/ink/2010/main" type="inkDrawing" rotatedBoundingBox="3844,8650 5112,8008 5592,8958 4324,9599" semanticType="callout" shapeName="Other">
            <msink:sourceLink direction="with" ref="{7FA02486-C55A-4FA1-99A8-1A9A02187E84}"/>
          </msink:context>
        </emma:interpretation>
      </emma:emma>
    </inkml:annotationXML>
    <inkml:trace contextRef="#ctx0" brushRef="#br0">160 3250 0,'23'45'0,"46"47"15,22 68-15,1 23 16,-1 0-1,-22-45 1,22-70 0,-22-45-1,0-69 1,22-22 0,24-115-1,90-206 1,1 114 15,-45 46-15,-161 229-1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12.99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F70E9D4-DD98-407D-9B9A-83731476602D}" emma:medium="tactile" emma:mode="ink">
          <msink:context xmlns:msink="http://schemas.microsoft.com/ink/2010/main" type="inkDrawing" rotatedBoundingBox="20508,10975 24263,17021 19476,19994 15722,13947" hotPoints="22032,12829 22089,17522 17397,17579 17339,12886" semanticType="enclosure" shapeName="Square">
            <msink:sourceLink direction="with" ref="{BAC0F273-38C9-4236-B11C-F0451077F3DA}"/>
          </msink:context>
        </emma:interpretation>
      </emma:emma>
    </inkml:annotationXML>
    <inkml:trace contextRef="#ctx0" brushRef="#br0">0 0 0,'0'0'0,"23"69"0,-23 45 15,23 23-15,-69 1 31,69 68-31,-23 23 16,0 68 0,0 23-1,0 47 1,23-1 0,23-23-1,-23-69 1,0 1 15,0-46-15,-1-23-1,24-46 1,-46-23 0,23-45-1,-23-46 1,0-1-1,0-45 1,0 0 0,0-22-1,-69-116 1,47-22 0,22 160-1</inkml:trace>
    <inkml:trace contextRef="#ctx0" brushRef="#br0" timeOffset="2735.4566">-22-137 0,'0'0'0,"22"-23"0,24 23 0,-23-23 16,23 23-16,-23 0 0,45 0 0,1 0 15,45 0-15,1 0 16,-24-46-1,70 69 1,-1-23 0,23 0-1,0 0 1,46 0 0,-23 0-1,22 0 1,1 23-1,0-23 17,0 23-32,-23-23 15,0-23 17,-46 46-17,0-23 1,23-23-1,-68 23 1,-1 0 0,23 0-1,-45 0 1,-1 23 0,-22-23-1,-23 0 1,0 0-1,-46 0 1,0 0 0,0 0-1,0 23 1,23 23 0,-1 22-1,1 70 16,23 22-31,23 69 16,45 45 15,-22 69-15,-1 46 0,1 23-1,22 92 1,-45 22-1,-23 0 1,-24-45 0,-22-46-1,-45-138 1,-1-68 0,23-92-1,0-68 1,23-46-1,0-23 1,0 0 0,-46 0-1,-22-46 1,-92-23 0,-46 24-1,-92-24 1,-114-23 15,-23 24-15,-114-24-1,23 24 1,-23-1 0,22 23-1,161 23 1,137 23-1,138-23 1,114 23 0,114-91-1,23-46 1,-160 137 0</inkml:trace>
  </inkml:traceGroup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39.8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33603B-94D0-486F-98CA-D99929AEEA3B}" emma:medium="tactile" emma:mode="ink">
          <msink:context xmlns:msink="http://schemas.microsoft.com/ink/2010/main" type="writingRegion" rotatedBoundingBox="2483,3599 1691,7560 -139,7193 652,3232"/>
        </emma:interpretation>
      </emma:emma>
    </inkml:annotationXML>
    <inkml:traceGroup>
      <inkml:annotationXML>
        <emma:emma xmlns:emma="http://www.w3.org/2003/04/emma" version="1.0">
          <emma:interpretation id="{EAEDF4B6-A2D1-4F59-8966-949AED039F95}" emma:medium="tactile" emma:mode="ink">
            <msink:context xmlns:msink="http://schemas.microsoft.com/ink/2010/main" type="paragraph" rotatedBoundingBox="2483,3599 1691,7560 -139,7193 652,32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771BFC-1961-4197-91E2-15F5D7202184}" emma:medium="tactile" emma:mode="ink">
              <msink:context xmlns:msink="http://schemas.microsoft.com/ink/2010/main" type="line" rotatedBoundingBox="2483,3599 1691,7560 -139,7193 652,3232"/>
            </emma:interpretation>
          </emma:emma>
        </inkml:annotationXML>
        <inkml:traceGroup>
          <inkml:annotationXML>
            <emma:emma xmlns:emma="http://www.w3.org/2003/04/emma" version="1.0">
              <emma:interpretation id="{7FA02486-C55A-4FA1-99A8-1A9A02187E84}" emma:medium="tactile" emma:mode="ink">
                <msink:context xmlns:msink="http://schemas.microsoft.com/ink/2010/main" type="inkWord" rotatedBoundingBox="2483,3599 1691,7560 -139,7193 652,3232">
                  <msink:destinationLink direction="from" ref="{EE4DCF8D-B64A-438F-AFAD-6C88019B5F3B}"/>
                  <msink:destinationLink direction="with" ref="{38B3ED36-53E9-4172-AD76-467A2406B394}"/>
                  <msink:destinationLink direction="with" ref="{3973D9DD-F211-47D4-9964-86C12C482070}"/>
                </msink:context>
              </emma:interpretation>
              <emma:one-of disjunction-type="recognition" id="oneOf0">
                <emma:interpretation id="interp0" emma:lang="it-IT" emma:confidence="0">
                  <emma:literal>È.</emma:literal>
                </emma:interpretation>
                <emma:interpretation id="interp1" emma:lang="it-IT" emma:confidence="0">
                  <emma:literal>io</emma:literal>
                </emma:interpretation>
                <emma:interpretation id="interp2" emma:lang="it-IT" emma:confidence="0">
                  <emma:literal>à</emma:literal>
                </emma:interpretation>
                <emma:interpretation id="interp3" emma:lang="it-IT" emma:confidence="0">
                  <emma:literal>zo</emma:literal>
                </emma:interpretation>
                <emma:interpretation id="interp4" emma:lang="it-IT" emma:confidence="0">
                  <emma:literal>28.</emma:literal>
                </emma:interpretation>
              </emma:one-of>
            </emma:emma>
          </inkml:annotationXML>
          <inkml:trace contextRef="#ctx0" brushRef="#br0">-1904 4856 0,'0'-46'0,"-46"0"16,-45 69-1,-184-46-15,161 23 0,22 0 16,-22 23-1,-23 46 1,-24 22 0,24 47-1,23 45 1,22 0 15,23 0-15,47 0-1,44 23 1,24-23 0,46-23-1,68 0 1,0-68 0,0-1-1,23-45 1,0-46-1,46 0 1,-46-69 0,-23-45-1,-45-46 1,-24-23 0,-22-46-1,-69-69 1,-46 47-1,-45 22 1,-24 23 15,-68 46-15,-23 114 0,-22 23-1,113 23 1,115 0-1</inkml:trace>
          <inkml:trace contextRef="#ctx0" brushRef="#br0" timeOffset="-27488.3602">-2842 5542 0,'23'0'16,"68"0"-16,1 0 0,22 0 15,-22 0-15,-24 23 16,-45 0-1,-23 0 1,-68 46 0,-47 22-1,1 24 1,22-24 0,24 1-1,68-24 1,23 1-1,68-23 1,23-23 0,47-1 15,-1-44-31,-69 22 16,-114-46-1,-68-23 1,91 69-1</inkml:trace>
          <inkml:trace contextRef="#ctx0" brushRef="#br0" timeOffset="-27333.0808">-2911 6023 0,'343'23'0,"-68"22"16,-275-45-16</inkml:trace>
          <inkml:trace contextRef="#ctx0" brushRef="#br0" timeOffset="-28429.8026">-1927 2819 0,'23'69'16,"-69"22"-16,-68 24 16,-46-1-1,68-45-15,24-46 16,68-23 0,0-23-1,91-114 1,23-1-1,-22 24 17,0 45-17,-1 23 1,-45 46 0,22 46-1,1 46 1,23-1-1,45-22 1,46 22 0,-69-91-1,-114 0 1</inkml:trace>
        </inkml:traceGroup>
      </inkml:traceGroup>
    </inkml:traceGroup>
  </inkml:traceGroup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14.3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A274C7-C3E1-40AE-886B-96D5AAF21F4F}" emma:medium="tactile" emma:mode="ink">
          <msink:context xmlns:msink="http://schemas.microsoft.com/ink/2010/main" type="inkDrawing" rotatedBoundingBox="6391,7048 7341,5486 8371,6112 7420,7674" shapeName="Other"/>
        </emma:interpretation>
      </emma:emma>
    </inkml:annotationXML>
    <inkml:trace contextRef="#ctx0" brushRef="#br0">0 183 0,'45'46'15,"1"114"-15,46 91 0,-24 47 16,1-23 15,22-92-15,-45-69-1,0-68 1,-23-46 0,0 0-1,45-69 1,47-183 0,-1-45-1,23 45 1,1 1-1,22 67 1,-46 47 0,-45 91-1,-69-22 1,0 68 0</inkml:trace>
  </inkml:traceGroup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1:58.5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F54648-0FD3-482E-AE94-CC7FDCFA3AB8}" emma:medium="tactile" emma:mode="ink">
          <msink:context xmlns:msink="http://schemas.microsoft.com/ink/2010/main" type="writingRegion" rotatedBoundingBox="3458,567 26533,2825 25984,8439 2908,6181">
            <msink:destinationLink direction="with" ref="{D36FAF17-9967-4F3C-B972-7272F1976ED2}"/>
          </msink:context>
        </emma:interpretation>
      </emma:emma>
    </inkml:annotationXML>
    <inkml:traceGroup>
      <inkml:annotationXML>
        <emma:emma xmlns:emma="http://www.w3.org/2003/04/emma" version="1.0">
          <emma:interpretation id="{05887289-2D6D-44EC-98E1-8BAAC29FF20E}" emma:medium="tactile" emma:mode="ink">
            <msink:context xmlns:msink="http://schemas.microsoft.com/ink/2010/main" type="paragraph" rotatedBoundingBox="3458,567 19969,2183 19708,4845 3197,32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06A4A5-940E-496A-BAE6-EEBCBC8BDBCF}" emma:medium="tactile" emma:mode="ink">
              <msink:context xmlns:msink="http://schemas.microsoft.com/ink/2010/main" type="line" rotatedBoundingBox="3458,567 19969,2183 19708,4845 3197,3229"/>
            </emma:interpretation>
          </emma:emma>
        </inkml:annotationXML>
        <inkml:traceGroup>
          <inkml:annotationXML>
            <emma:emma xmlns:emma="http://www.w3.org/2003/04/emma" version="1.0">
              <emma:interpretation id="{D7A799E0-2C57-4F26-AA88-348288407A2B}" emma:medium="tactile" emma:mode="ink">
                <msink:context xmlns:msink="http://schemas.microsoft.com/ink/2010/main" type="inkWord" rotatedBoundingBox="3458,567 6597,874 6336,3537 3197,3229">
                  <msink:destinationLink direction="with" ref="{E9221FAC-9AF9-4CAB-AD12-2EA270C67CE0}"/>
                </msink:context>
              </emma:interpretation>
              <emma:one-of disjunction-type="recognition" id="oneOf0">
                <emma:interpretation id="interp0" emma:lang="it-IT" emma:confidence="0">
                  <emma:literal>TH!</emma:literal>
                </emma:interpretation>
                <emma:interpretation id="interp1" emma:lang="it-IT" emma:confidence="0">
                  <emma:literal>PA!</emma:literal>
                </emma:interpretation>
                <emma:interpretation id="interp2" emma:lang="it-IT" emma:confidence="0">
                  <emma:literal>TA!</emma:literal>
                </emma:interpretation>
                <emma:interpretation id="interp3" emma:lang="it-IT" emma:confidence="0">
                  <emma:literal>PA!?</emma:literal>
                </emma:interpretation>
                <emma:interpretation id="interp4" emma:lang="it-IT" emma:confidence="0">
                  <emma:literal>TA!?</emma:literal>
                </emma:interpretation>
              </emma:one-of>
            </emma:emma>
          </inkml:annotationXML>
          <inkml:trace contextRef="#ctx0" brushRef="#br0">-7641-5974 0,'23'-45'0,"-114"45"0,-47 22 15,1 24-15,-23 23 0,0 0 16,91-24-1,46 24 1,46-46 15,114 0-31,46-23 16,-22 0 0,-24 0-1,-69 23 1,-68 0-1,-22 45 17,-47-22-17,-45 0 1,-24-1 0,1-22-1,45-23 1,1 0-1,22 23 1,46-23 0,92-46-1,-69 46 1</inkml:trace>
          <inkml:trace contextRef="#ctx0" brushRef="#br0" timeOffset="-2395.5998">-7915-5104 0,'-92'-114'0,"92"91"0,23 0 15,-23 23 1,0 23 0,-23 68-1,23 46 1,0 47 0,-23-1-1,69 23 1,-46-23-1,23-23 1,-23 23 0,23-69-1,-23-68 1,0-23 15,0-23-15,-23-23-1,-23-114 1,0-23 0,46 160-1</inkml:trace>
          <inkml:trace contextRef="#ctx0" brushRef="#br0" timeOffset="-726.5904">-6451-5310 0,'0'23'0,"46"23"0,23 45 0,-24 46 16,1 47 0,-46 44-1,23 47 1,0-92 0,0-23-1,0-45 1,0-47-1,-46-45 1,23-46 15,-23-45-31,-46-93 32,69 161-32</inkml:trace>
          <inkml:trace contextRef="#ctx0" brushRef="#br0" timeOffset="972.6936">-5993-4738 0,'0'23'0,"23"68"0,-23 47 0,0 22 16,-23-23 0,46-68-1,-23 0 1,0-69 0,0 0-1,-23-23 1,0-115-1,-23-22 1,69 46 0,-46-1-1,46 47 1,23-1 0,0 46-1,68 0 1,-22 69-1,-1 23 1,-68 22 15,-46-22-15,-23 0 0,-45-1-1,22-22 1,0 0-1,92-23 1,23 22 0,91-22-1,1 0 1,-1 23 0,-91-23-1,-46 0 1,-92-46-1,-68 0 1,160 23 0</inkml:trace>
          <inkml:trace contextRef="#ctx0" brushRef="#br0" timeOffset="2348.723">-7114-3296 0,'0'0'0</inkml:trace>
          <inkml:trace contextRef="#ctx0" brushRef="#br0" timeOffset="-1319.3866">-7938-5218 0,'46'0'0,"-24"0"0,24-23 16,-23 23-16,23 0 0,0-23 0,-46 23 16,22 0-16,-22 0 0,23 23 15,0-23 1,23 0 0,23 0-1,-1 0 1,47-23-1,-24 23 1,47-23 0,-1 0-1,23 0 1,0 0 0,0 0-1,-45 0 1,-47 1-1,-45 22 1,0 0 15,-23 0-15,0 0 0,-46 22-1,1 47 1,-24 46-1,-23 22 1,-45 0 0,23 23-1,-69 23 1,-23 23 0,0 0-1,46-23 1,22 0-1,70-91 1,45-46 0,46-23-1,-23-46 1,45-92 0,1-68-1,-46 183 1</inkml:trace>
        </inkml:traceGroup>
        <inkml:traceGroup>
          <inkml:annotationXML>
            <emma:emma xmlns:emma="http://www.w3.org/2003/04/emma" version="1.0">
              <emma:interpretation id="{FACD5D3E-9ECA-4D9B-8F49-74537DA3AE41}" emma:medium="tactile" emma:mode="ink">
                <msink:context xmlns:msink="http://schemas.microsoft.com/ink/2010/main" type="inkWord" rotatedBoundingBox="14431,1838 19949,2378 19764,4274 14245,3734"/>
              </emma:interpretation>
              <emma:one-of disjunction-type="recognition" id="oneOf1">
                <emma:interpretation id="interp5" emma:lang="it-IT" emma:confidence="0">
                  <emma:literal>Erz</emma:literal>
                </emma:interpretation>
                <emma:interpretation id="interp6" emma:lang="it-IT" emma:confidence="0">
                  <emma:literal>. Erz</emma:literal>
                </emma:interpretation>
                <emma:interpretation id="interp7" emma:lang="it-IT" emma:confidence="0">
                  <emma:literal>. Era</emma:literal>
                </emma:interpretation>
                <emma:interpretation id="interp8" emma:lang="it-IT" emma:confidence="0">
                  <emma:literal>tazza</emma:literal>
                </emma:interpretation>
                <emma:interpretation id="interp9" emma:lang="it-IT" emma:confidence="0">
                  <emma:literal>. tazza</emma:literal>
                </emma:interpretation>
              </emma:one-of>
            </emma:emma>
          </inkml:annotationXML>
          <inkml:trace contextRef="#ctx0" brushRef="#br0" timeOffset="26103.5414">3846-3594 0,'46'0'15,"46"0"-15,22-23 0,23 23 0,-22 23 16,-46-23 15,-69 0-15,0 0-1,-23 0 1,-92 46 0,-45-23-1,0 23 1,0 45 0,45 46-1,69-22 1,46-115-1,46 0 1,23 23 0,45-23-1,24 0 1,-47 0 0,-45 0-1,-23 23 1,-69-23 15,23-46-15,23 46-16</inkml:trace>
          <inkml:trace contextRef="#ctx0" brushRef="#br0" timeOffset="27396.5598">6158-4372 0,'0'46'15,"-46"0"-15,0-1 0,-23-45 0,1 0 16,-47-22 15,47-24-15,22 23-1,23-23 1,46 0 0,68 1-1,24 22 1,-1 23-1,1 46 1,-47 45 0,-45 46-1,-69 46 1,-68 0 0,0-22-1,-1-24 1,24-23-1,-1-22 1,69-23 0,69-47-1,23 1 17,68 0-17,-23 0 1,-22 0-1,-23 0 1,-24 23 0,1-46-1,0 0 1,0-23 0,-23-23-1,22-68 1,-22 22-1,-23 0 1,0 70 0,0-1-1,0 46 1,0-23 0</inkml:trace>
          <inkml:trace contextRef="#ctx0" brushRef="#br0" timeOffset="28130.963">6867-4235 0,'46'0'0,"45"23"16,47 0-16,-1-23 0,0 23 15,-45-23 16,-24 23-31,-68 0 16,-23 46 0,-68 45-1,-46 0 1,-1 47 0,47-47 15,68 0-16,23-45 1,23 0 0,68-24-1,47-22 1,22-23 0,-23-23-1,-68 1 1,-92-24-1,-69-46 1,-45 1 0,137 91-1</inkml:trace>
          <inkml:trace contextRef="#ctx0" brushRef="#br0" timeOffset="28384.879">6913-3571 0,'251'-46'0,"-22"46"0,-46 23 16,-68-23-1,-47 0 1,-68-23-1,-22 23 1,-116-23 0,-22 23-1,160 0 17</inkml:trace>
          <inkml:trace contextRef="#ctx0" brushRef="#br0" timeOffset="28908.3366">4945-2678 0,'114'0'16,"69"0"-16,23 22 0,23-22 15,69 0 17,-1-22-17,23 22 1,1 0 0,-1 0-1,-45 0 1,-46 0-1,-69 0 1,-92 0 0,-68 0-1,-68 22 1,-115-22 0,183 0-1</inkml:trace>
          <inkml:trace contextRef="#ctx0" brushRef="#br0" timeOffset="21225.4244">2588-4349 0,'0'0'0</inkml:trace>
          <inkml:trace contextRef="#ctx0" brushRef="#br0" timeOffset="23055.5728">2748-4807 0,'0'69'16,"-23"45"-16,0 70 0,0 44 16,-45 1 15,22 0-16,0-46 1,46-23 0,0 0-1,69-68 1,22 0 0,47-47-1,-1-45 1,0-45-1,-45 22 1,-46-23 0,-1 0-1,-22-45 1,-46-1 0,-45 0-1,68 92 1</inkml:trace>
          <inkml:trace contextRef="#ctx0" brushRef="#br0" timeOffset="23481.3704">2519-3960 0,'46'-23'0,"23"0"16,68 23-16,23 0 0,23-23 15,-23 23 1,-45-22 0,-69-1-1,-24 23 17,-22 0-17,-22 0 1,-1 0-1,-69 23 1,1-46 0,91 23-1</inkml:trace>
        </inkml:traceGroup>
      </inkml:traceGroup>
    </inkml:traceGroup>
    <inkml:traceGroup>
      <inkml:annotationXML>
        <emma:emma xmlns:emma="http://www.w3.org/2003/04/emma" version="1.0">
          <emma:interpretation id="{11F8F8B8-8F56-45AE-BE9B-49452566630D}" emma:medium="tactile" emma:mode="ink">
            <msink:context xmlns:msink="http://schemas.microsoft.com/ink/2010/main" type="paragraph" rotatedBoundingBox="17734,4531 18695,4531 18695,5652 17734,565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70863A7-C85C-4F4B-9E78-317F37207907}" emma:medium="tactile" emma:mode="ink">
              <msink:context xmlns:msink="http://schemas.microsoft.com/ink/2010/main" type="line" rotatedBoundingBox="17734,4531 18695,4531 18695,5652 17734,5652"/>
            </emma:interpretation>
          </emma:emma>
        </inkml:annotationXML>
        <inkml:traceGroup>
          <inkml:annotationXML>
            <emma:emma xmlns:emma="http://www.w3.org/2003/04/emma" version="1.0">
              <emma:interpretation id="{3DD1052C-40CC-48F8-8347-E82CC04C260E}" emma:medium="tactile" emma:mode="ink">
                <msink:context xmlns:msink="http://schemas.microsoft.com/ink/2010/main" type="inkWord" rotatedBoundingBox="17734,4531 18695,4531 18695,5652 17734,5652"/>
              </emma:interpretation>
              <emma:one-of disjunction-type="recognition" id="oneOf2">
                <emma:interpretation id="interp10" emma:lang="it-IT" emma:confidence="0">
                  <emma:literal>v</emma:literal>
                </emma:interpretation>
                <emma:interpretation id="interp11" emma:lang="it-IT" emma:confidence="0">
                  <emma:literal>V</emma:literal>
                </emma:interpretation>
                <emma:interpretation id="interp12" emma:lang="it-IT" emma:confidence="0">
                  <emma:literal>r</emma:literal>
                </emma:interpretation>
                <emma:interpretation id="interp13" emma:lang="it-IT" emma:confidence="0">
                  <emma:literal>"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29600.746">5906-2129 0,'23'23'0,"0"45"0,0 47 16,-1 68-16,1 23 15,23-23 1,23-46 0,-24-45-1,24-24 1,-23-22 0,0-46-1,-23-46 1,22-45-1,24-70 1,0-22 15,-24 23-31,47 23 32,-23 23-32,-1 45 31,-22 46-16,-69 23 17,23 0-32</inkml:trace>
        </inkml:traceGroup>
      </inkml:traceGroup>
    </inkml:traceGroup>
    <inkml:traceGroup>
      <inkml:annotationXML>
        <emma:emma xmlns:emma="http://www.w3.org/2003/04/emma" version="1.0">
          <emma:interpretation id="{EA9EEA97-FDE6-4025-BE48-F7B67770EDEB}" emma:medium="tactile" emma:mode="ink">
            <msink:context xmlns:msink="http://schemas.microsoft.com/ink/2010/main" type="paragraph" rotatedBoundingBox="19015,6522 25995,6522 25995,8352 19015,8352" alignmentLevel="3"/>
          </emma:interpretation>
        </emma:emma>
      </inkml:annotationXML>
      <inkml:traceGroup>
        <inkml:annotationXML>
          <emma:emma xmlns:emma="http://www.w3.org/2003/04/emma" version="1.0">
            <emma:interpretation id="{9C30AA9A-5DFD-46C7-A745-E222F952760A}" emma:medium="tactile" emma:mode="ink">
              <msink:context xmlns:msink="http://schemas.microsoft.com/ink/2010/main" type="line" rotatedBoundingBox="19015,6522 25995,6522 25995,8352 19015,8352"/>
            </emma:interpretation>
          </emma:emma>
        </inkml:annotationXML>
        <inkml:traceGroup>
          <inkml:annotationXML>
            <emma:emma xmlns:emma="http://www.w3.org/2003/04/emma" version="1.0">
              <emma:interpretation id="{956B17B6-810B-4D80-99AB-4F25F9202358}" emma:medium="tactile" emma:mode="ink">
                <msink:context xmlns:msink="http://schemas.microsoft.com/ink/2010/main" type="inkWord" rotatedBoundingBox="19242,6012 26175,7472 25898,8786 18965,7327"/>
              </emma:interpretation>
              <emma:one-of disjunction-type="recognition" id="oneOf3">
                <emma:interpretation id="interp15" emma:lang="it-IT" emma:confidence="0">
                  <emma:literal>"LE</emma:literal>
                </emma:interpretation>
                <emma:interpretation id="interp16" emma:lang="it-IT" emma:confidence="0">
                  <emma:literal>atto</emma:literal>
                </emma:interpretation>
                <emma:interpretation id="interp17" emma:lang="it-IT" emma:confidence="0">
                  <emma:literal>GE</emma:literal>
                </emma:interpretation>
                <emma:interpretation id="interp18" emma:lang="it-IT" emma:confidence="0">
                  <emma:literal>atta</emma:literal>
                </emma:interpretation>
                <emma:interpretation id="interp19" emma:lang="it-IT" emma:confidence="0">
                  <emma:literal>atm</emma:literal>
                </emma:interpretation>
              </emma:one-of>
            </emma:emma>
          </inkml:annotationXML>
          <inkml:trace contextRef="#ctx0" brushRef="#br0" timeOffset="60204.4602">10917 1463 0,'-23'-45'15,"0"22"-15,1-46 0,-24 0 0,0-22 31,-45-24-15,-1 1 0,-22 0-1,-24-24 1,-22 24 0,-23-1-1,-23 24 1,-23-1-1,0 24 1,-22 22 15,22 23-31,0 23 16,0 46 0,69-23-1,0 45 1,45-22-1,24-23 1,45 0 0,46 0 15,0 0 0,46 0-31,0-23 16,22-23-1,-68 23 1</inkml:trace>
          <inkml:trace contextRef="#ctx0" brushRef="#br0" timeOffset="61096.096">8034-138 0,'-23'45'0,"0"-22"16,-68 46-16,45-46 0,0 0 15,0-1 1,1 1 0,-1 0-1,-23 23 1,23-23 0,-45 46-1,-23-24 1,45 24-1,0-23 1,46-23 0,46-1-1,23 1 17,68 23-17,1-23 1,-1 0-1,-45 0 1,-23 0 0,-46 0-1,0-23 1,0-23 0,-23-92-1,0 1 1,0-23-1,23 22 1,-23 46 0,46 92-1,-23-23 1,0 0 0,46 92-1,0 68 1,-1 46-1,-45-206 17</inkml:trace>
          <inkml:trace contextRef="#ctx0" brushRef="#br0" timeOffset="58672.1748">11695 1463 0,'23'0'16,"69"23"-1,297 23-15,-69-46 0,46 0 16,23 23-1,-46 0 17,-22 22-17,-115 24 1,-183-92 0,-23 23-1</inkml:trace>
          <inkml:trace contextRef="#ctx0" brushRef="#br0" timeOffset="62242.6243">10780 525 0,'297'-23'0,"138"69"16,-137 0 0,-298-46-1</inkml:trace>
          <inkml:trace contextRef="#ctx0" brushRef="#br0" timeOffset="62064.8832">10917 90 0,'-23'92'15,"0"45"-15,1 69 0,22-23 31,22-23-15,24-68 0,69-1-1,22-45 17,46-23-32,-46-69 15,-91-68 1,-46 114-1</inkml:trace>
        </inkml:traceGroup>
      </inkml:traceGroup>
    </inkml:traceGroup>
  </inkml:traceGroup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55.0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BB8D53-2360-45B3-85A5-D59A9825A10A}" emma:medium="tactile" emma:mode="ink">
          <msink:context xmlns:msink="http://schemas.microsoft.com/ink/2010/main" type="inkDrawing" rotatedBoundingBox="24347,3694 30298,3749 30296,3887 24346,3832" shapeName="Other"/>
        </emma:interpretation>
      </emma:emma>
    </inkml:annotationXML>
    <inkml:trace contextRef="#ctx0" brushRef="#br0">0 0 0,'23'0'15,"46"0"-15,68 23 0,23 0 0,92 22 16,-1-45-16,70 23 16,-1-46-1,23 23 1,69-23-1,23 1 1,91-1 15,46 0-15,-22 46 0,-70 0-1,-114 22 1,-91 1-1,-46-46 1,-92 0 0,-45 0-1,-92-23 1,-46 0 0,-183-45-1,-114 68 1,343 0-1</inkml:trace>
  </inkml:traceGroup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56.5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6FAF17-9967-4F3C-B972-7272F1976ED2}" emma:medium="tactile" emma:mode="ink">
          <msink:context xmlns:msink="http://schemas.microsoft.com/ink/2010/main" type="inkDrawing" rotatedBoundingBox="25727,16621 25987,4035 28192,4081 27931,16667" semanticType="verticalRange" shapeName="Other">
            <msink:sourceLink direction="with" ref="{D3F54648-0FD3-482E-AE94-CC7FDCFA3AB8}"/>
            <msink:sourceLink direction="with" ref="{53676F06-D6AF-4663-86C2-433C83A2CDEA}"/>
          </msink:context>
        </emma:interpretation>
      </emma:emma>
    </inkml:annotationXML>
    <inkml:trace contextRef="#ctx0" brushRef="#br0">801 0 0,'0'69'0,"-23"91"16,-23 46-16,24 0 16,-1 46 15,0 45-16,23 1 1,-23 45 0,23 23-1,0 23 1,0 0 15,23-46-31,-23-45 16,23-24-1,0-91 1,-23-45 0,0-47-1,0-68 1,0-23 0,0 0-1,0 0 1,0 0-1,0 0 1,68-23 15,70 0-15,67 23 0,24 0-1,23 23 1,-23 0-1,-23 23 1,-69 0 0,-91 22-1,-115-22 1,-137 23 0,-91-1-1,-69-22 1,-46 46-1,46-1 1,68 24 0,138-24-1,114-22 1,138-1 0,114 1 15,45-46-16,1 23 1,-92-23 0,-68-1-1,-92 1 1,-115 23 0,-22 0-1,23 0 1,45 22-1,46 24 1,92-1 0,22 24 15,1 22-31,-46 23 16,-23 23-1,-46 23 1,-23 46-1,0 23 1,-23 22 15,47 69-15,-1 69 0,23 0-1,0 45 1,23 47-1,-1-1 1,1 23 0,-23-23-1,-23-45 1,-22-69 0,-24-138-1,-22-159 16,22-390-15,69 275 0</inkml:trace>
  </inkml:traceGroup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2:41.3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676F06-D6AF-4663-86C2-433C83A2CDEA}" emma:medium="tactile" emma:mode="ink">
          <msink:context xmlns:msink="http://schemas.microsoft.com/ink/2010/main" type="writingRegion" rotatedBoundingBox="11766,5955 19344,6193 19206,10604 11627,10366">
            <msink:destinationLink direction="with" ref="{D36FAF17-9967-4F3C-B972-7272F1976ED2}"/>
          </msink:context>
        </emma:interpretation>
      </emma:emma>
    </inkml:annotationXML>
    <inkml:traceGroup>
      <inkml:annotationXML>
        <emma:emma xmlns:emma="http://www.w3.org/2003/04/emma" version="1.0">
          <emma:interpretation id="{36DC7C7E-8216-44CE-9AA0-B5976719558E}" emma:medium="tactile" emma:mode="ink">
            <msink:context xmlns:msink="http://schemas.microsoft.com/ink/2010/main" type="paragraph" rotatedBoundingBox="11766,5955 19344,6193 19206,10604 11627,103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E128DE-A094-483C-9757-7E35CDF046C9}" emma:medium="tactile" emma:mode="ink">
              <msink:context xmlns:msink="http://schemas.microsoft.com/ink/2010/main" type="line" rotatedBoundingBox="11766,5955 19344,6193 19206,10604 11627,10366"/>
            </emma:interpretation>
          </emma:emma>
        </inkml:annotationXML>
        <inkml:traceGroup>
          <inkml:annotationXML>
            <emma:emma xmlns:emma="http://www.w3.org/2003/04/emma" version="1.0">
              <emma:interpretation id="{48F802F3-6118-419F-8CA7-D7C1699C2BDB}" emma:medium="tactile" emma:mode="ink">
                <msink:context xmlns:msink="http://schemas.microsoft.com/ink/2010/main" type="inkWord" rotatedBoundingBox="11766,5955 19344,6193 19206,10604 11627,10366"/>
              </emma:interpretation>
              <emma:one-of disjunction-type="recognition" id="oneOf0">
                <emma:interpretation id="interp0" emma:lang="it-IT" emma:confidence="0">
                  <emma:literal>ZERO</emma:literal>
                </emma:interpretation>
                <emma:interpretation id="interp1" emma:lang="it-IT" emma:confidence="0">
                  <emma:literal>ZEN</emma:literal>
                </emma:interpretation>
                <emma:interpretation id="interp2" emma:lang="it-IT" emma:confidence="0">
                  <emma:literal>ZENO</emma:literal>
                </emma:interpretation>
                <emma:interpretation id="interp3" emma:lang="it-IT" emma:confidence="0">
                  <emma:literal>ZELO</emma:literal>
                </emma:interpretation>
                <emma:interpretation id="interp4" emma:lang="it-IT" emma:confidence="0">
                  <emma:literal>Z=v-fo</emma:literal>
                </emma:interpretation>
              </emma:one-of>
            </emma:emma>
          </inkml:annotationXML>
          <inkml:trace contextRef="#ctx0" brushRef="#br0">48 45 0,'0'22'0,"23"-22"16,45 0-16,70 0 0,45 0 0,23-22 16,0-1-1,0 23 1,-69 23-1,-68-1 17,-24 24-17,-68 23 1,-183 137 0,1-69-1,-47 46 1,0 23-1,46 23 1,69-69 0,91 0 15,69-68-15,69-1-16,45-45 31,46 0-16,0-46 1,-23 0 0,-45 0-1,-93-46 1,-113-23 0,-46-22-1,137 91 1</inkml:trace>
          <inkml:trace contextRef="#ctx0" brushRef="#br0" timeOffset="324.2311">-112 891 0,'251'-46'0,"-22"24"16,46 22-1,-69 0 1,-69-23 0,-68 23 15,-46 0-16,-23 0 1,-46-23 0,-23-23-1,69 46 1</inkml:trace>
          <inkml:trace contextRef="#ctx0" brushRef="#br0" timeOffset="764.6778">1718 891 0,'69'23'16,"91"-23"-16,23 0 0,-23 23 15,-22-23 1,-70 0 0,-45 23 15,-69 0-15,-137 0-1,0 0 1,183-23-1</inkml:trace>
          <inkml:trace contextRef="#ctx0" brushRef="#br0" timeOffset="999.0618">1787 1463 0,'183'23'0,"23"0"0,0 0 15,-46-23 1,-91 0 15,-46 0-15,-46-23-16,0-23 16,23 46-1</inkml:trace>
          <inkml:trace contextRef="#ctx0" brushRef="#br0" timeOffset="1616.273">3549 296 0,'0'92'0,"23"91"16,0 23-16,45 0 15,-22 0 1,46-23-1,-24-46 1,-22-45 15,0-47-15,0-45 0,-1-23-1,47-137 1,-1-23-1,1 0 1,0 0 0,45-23-1,-23 46 1,-22 0 0,-46 45-1,-46 24 1,-46 45-1,-23 23 1,0 46 0,24 23 15,68-46-15,45 23-16,-68-23 15</inkml:trace>
          <inkml:trace contextRef="#ctx0" brushRef="#br0" timeOffset="2400.4827">5677 296 0,'92'-23'0,"68"23"16,23 46-16,46-23 15,-46 0 1,-23 0 0,-91 0-1,-47-23 1,-90 0 0,-115-23 15,-46 23-16,229 0-15</inkml:trace>
          <inkml:trace contextRef="#ctx0" brushRef="#br0" timeOffset="2096.7601">5906-299 0,'0'69'16,"-23"45"-16,-23 92 0,0 0 15,1 46 1,45 0-1,45-23 17,1-24-17,46-44 1,-24-47 0,24-45-1,-23-24 1,-1-22-1,24-46 1,-24-68 0,-68-69-1,0 160 1</inkml:trace>
          <inkml:trace contextRef="#ctx0" brushRef="#br0" timeOffset="2889.7594">3366 1921 0,'274'69'0,"-22"-69"16,69 0-1,45 0 1,0 0 0,69 0-1,22 23 1,-68-1 0,-23 1-1,-91 0 1,-115 0-1,-114-23 1,-69 0 0,-137 23-1,-92-23 1,-22 46 0,-93-1-1,367-45 16</inkml:trace>
          <inkml:trace contextRef="#ctx0" brushRef="#br0" timeOffset="3371.2232">4464 2676 0,'138'-46'0,"45"1"0,23 22 16,0 23-1,-23 68 1,-183 93 15,-115-1-15,-114 0-1,1 46 1,22-46 0,114-23-1,69-45 1,92-24 0,68-22-1,46 0 1,0-69-1,-23 23 1,-68-46 0,-23-22-1,-1-115 1,-68 0 0,0 183-1</inkml:trace>
          <inkml:trace contextRef="#ctx0" brushRef="#br0" timeOffset="11156.6784">6913-184 0,'23'-69'0,"-69"23"16,-46-22-16,1 22 16,-46 0-1,22 23 1,-45 0 0,0 46-1,-23 0 1,-23 46-1,23 45 17,0 24-17,45-1 1,1 46 0,45 23-1,47 0 1,22 23-1,46-23 1,45-1 0,70-21-1,22-1 1,46-46 0,0-23-1,23-45 1,-1-23-1,1-46 1,-23-46 15,-46-46-15,-22-45-16,22-46 31,-23-46-15,-22-22-1,-24 22 1,-45-23 0,-69 0-1,-69 46 1,-91 0 0,-160 46-1,-92 137 1,1 46-1,434-23 1</inkml:trace>
        </inkml:traceGroup>
      </inkml:traceGroup>
    </inkml:traceGroup>
  </inkml:traceGroup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3:31.2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EFFB1B-02E8-4838-BD64-E38CB7F736F8}" emma:medium="tactile" emma:mode="ink">
          <msink:context xmlns:msink="http://schemas.microsoft.com/ink/2010/main" type="inkDrawing" rotatedBoundingBox="944,14107 8723,13664 8741,13981 962,14423" shapeName="Other"/>
        </emma:interpretation>
      </emma:emma>
    </inkml:annotationXML>
    <inkml:trace contextRef="#ctx0" brushRef="#br0">7689 149 0,'-69'0'0,"-68"-23"0,-23 1 0,-69 22 16,-46-23-1,-68 0 1,-23 0 0,-46 0-1,-46 23 1,-45 69-1,-23-69 1,-23 0 0,-24 23-1,1-1 17,69 24-17,0 23-15,91 0 16,46-24-1,45 47 1,69-46 0,92-1-1,92-22 17,45-23-17,137 0 1,69-46-1,92 1 1,-275 45 0</inkml:trace>
  </inkml:traceGroup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3:31.9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D5A8F9-41F4-46BC-AE0C-7C299C5D246B}" emma:medium="tactile" emma:mode="ink">
          <msink:context xmlns:msink="http://schemas.microsoft.com/ink/2010/main" type="inkDrawing" rotatedBoundingBox="916,17558 10008,16829 10029,17097 937,17826" shapeName="Other"/>
        </emma:interpretation>
      </emma:emma>
    </inkml:annotationXML>
    <inkml:trace contextRef="#ctx0" brushRef="#br0">9084 0 0,'-137'23'0,"-46"0"16,-69 0-16,-68-1 16,-69 1-1,-46-23 17,-68 0-32,-69 46 15,-23-46 1,-46 23 15,23 0-15,-45 23-1,-24 22 1,46 24 0,1-24-1,45 1 1,-23 91-1,206-91 1,275-46 0,91 0-1,46-23 1</inkml:trace>
  </inkml:traceGroup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05.1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A04C61-C784-4B69-8C02-63E1FA9B0EC2}" emma:medium="tactile" emma:mode="ink">
          <msink:context xmlns:msink="http://schemas.microsoft.com/ink/2010/main" type="inkDrawing" rotatedBoundingBox="2365,9728 10088,10336 10068,10595 2345,9986" shapeName="Other">
            <msink:destinationLink direction="to" ref="{58E3A976-3A18-4035-B6CA-207F147FA081}"/>
          </msink:context>
        </emma:interpretation>
      </emma:emma>
    </inkml:annotationXML>
    <inkml:trace contextRef="#ctx0" brushRef="#br0">0 0 0,'45'68'0,"24"-22"16,68-23-16,92 0 0,69-46 16,45 23-1,69 0 1,45-46 0,70 92-1,68-23 1,23 45-1,22-22 17,24 23-17,-46-1 1,-46 1 0,-69 0-1,-91-1 1,-114 1-1,-93-23 1,-136-23 0,-115-46-1,-114-92 1,-114-45 0,274 160-1</inkml:trace>
  </inkml:traceGroup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06.2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EFCCED-1B89-4A40-A934-E9597890BC68}" emma:medium="tactile" emma:mode="ink">
          <msink:context xmlns:msink="http://schemas.microsoft.com/ink/2010/main" type="inkDrawing" rotatedBoundingBox="2196,3692 11212,3727 11189,9813 2173,9778" semanticType="enclosure" shapeName="Other">
            <msink:destinationLink direction="with" ref="{7F03475C-21F4-43DF-9006-33533C994D95}"/>
            <msink:destinationLink direction="with" ref="{75C0CBBD-D685-4256-9234-95BA877AEA50}"/>
            <msink:destinationLink direction="with" ref="{CEAA4DCF-4C5F-48CE-9121-7FC11DBCC2A6}"/>
            <msink:destinationLink direction="from" ref="{58E3A976-3A18-4035-B6CA-207F147FA081}"/>
          </msink:context>
        </emma:interpretation>
      </emma:emma>
    </inkml:annotationXML>
    <inkml:trace contextRef="#ctx0" brushRef="#br0">0 0 0,'23'23'15,"23"23"-15,0 23 0,-1 22 16,24 24-1,0-1 1,45 46 0,0 23-1,24 46 1,-1 23 0,23 22-1,0 1 1,24 22-1,21 24 1,24 22 0,0 0-1,23 23 1,0-22 0,-1 22-1,1-23 1,-46 0-1,0-45 1,0-24 0,-69-45 15,-22-92-15,-47-45-1,-45-46 1,-23-46-1,0 0 1,-23-46 0,-45-68-1,68-24 1,0 138 0</inkml:trace>
    <inkml:trace contextRef="#ctx0" brushRef="#br0" timeOffset="-2109.456">46 23 0,'-69'-23'16,"46"0"-16,69 23 0,69 23 0,68-23 16,68 0-16,47-23 0,68 1 15,46-1 1,23 0 15,45 0-15,46 23-16,24 0 31,68 23-15,-1 0-1,24 0 1,-46 22 0,23 1-1,-46-23 1,-69 0-1,-45-23 1,-115 0 0,-91 0 15,-138-23-31,-91 23 31,-137 0-31,-138 0 16,252 0-1</inkml:trace>
    <inkml:trace contextRef="#ctx0" brushRef="#br0" timeOffset="699.2456">7712 183 0,'-46'69'0,"-91"68"0,-24 24 15,-44 67 1,-1 24-1,-23 23 1,0 45 0,-46 46-1,-22 0 1,-1 23 0,-22 23-1,0 0 1,22 0-1,46-23 1,47-92 15,44-22-31,47-92 16,45-68 0,46-47-1,23-68 1,-22 0-1,-1 0 17,0-68-17,-23-70 1,46 138 0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16.45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AC0F273-38C9-4236-B11C-F0451077F3DA}" emma:medium="tactile" emma:mode="ink">
          <msink:context xmlns:msink="http://schemas.microsoft.com/ink/2010/main" type="writingRegion" rotatedBoundingBox="18677,12783 22513,16787 21165,18079 17328,14075">
            <msink:destinationLink direction="with" ref="{8F70E9D4-DD98-407D-9B9A-83731476602D}"/>
          </msink:context>
        </emma:interpretation>
      </emma:emma>
    </inkml:annotationXML>
    <inkml:traceGroup>
      <inkml:annotationXML>
        <emma:emma xmlns:emma="http://www.w3.org/2003/04/emma" version="1.0">
          <emma:interpretation id="{FC9DF920-B962-4822-A9BA-A9AB5949C495}" emma:medium="tactile" emma:mode="ink">
            <msink:context xmlns:msink="http://schemas.microsoft.com/ink/2010/main" type="paragraph" rotatedBoundingBox="18677,12783 22513,16787 21165,18079 17328,140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B9C002B-022A-4A99-8284-A9378135FCEB}" emma:medium="tactile" emma:mode="ink">
              <msink:context xmlns:msink="http://schemas.microsoft.com/ink/2010/main" type="line" rotatedBoundingBox="18677,12783 22513,16787 21165,18079 17328,14075"/>
            </emma:interpretation>
          </emma:emma>
        </inkml:annotationXML>
        <inkml:traceGroup>
          <inkml:annotationXML>
            <emma:emma xmlns:emma="http://www.w3.org/2003/04/emma" version="1.0">
              <emma:interpretation id="{CEC1625C-7515-4B40-BDD5-2587E63FE3BA}" emma:medium="tactile" emma:mode="ink">
                <msink:context xmlns:msink="http://schemas.microsoft.com/ink/2010/main" type="inkWord" rotatedBoundingBox="18677,12783 22513,16787 21165,18079 17328,14075"/>
              </emma:interpretation>
              <emma:one-of disjunction-type="recognition" id="oneOf0">
                <emma:interpretation id="interp0" emma:lang="it-IT" emma:confidence="0">
                  <emma:literal>FISE)</emma:literal>
                </emma:interpretation>
                <emma:interpretation id="interp1" emma:lang="it-IT" emma:confidence="0">
                  <emma:literal>FIRE)</emma:literal>
                </emma:interpretation>
                <emma:interpretation id="interp2" emma:lang="it-IT" emma:confidence="0">
                  <emma:literal>FIPE)</emma:literal>
                </emma:interpretation>
                <emma:interpretation id="interp3" emma:lang="it-IT" emma:confidence="0">
                  <emma:literal>FIABE)</emma:literal>
                </emma:interpretation>
                <emma:interpretation id="interp4" emma:lang="it-IT" emma:confidence="0">
                  <emma:literal>Tappa)</emma:literal>
                </emma:interpretation>
              </emma:one-of>
            </emma:emma>
          </inkml:annotationXML>
          <inkml:trace contextRef="#ctx0" brushRef="#br0">0 45 0,'69'-22'0,"68"-1"16,92 23-16,0 23 0,23 22 15,-69 1 17,-69-23-32,-91-23 15,-23 0 1,-23 0 15,-91 0-15,114-46-1,0 46 1</inkml:trace>
          <inkml:trace contextRef="#ctx0" brushRef="#br0" timeOffset="-298.8396">733 251 0,'23'23'15,"-1"69"-15,-22 137 16,-22-23-16,22-1 0,0-21 31,45-1-15,-22-69-1,0-45 1,-23-69 0,-69-138-1,1-68 1,-47-68-1,115 274 1</inkml:trace>
          <inkml:trace contextRef="#ctx0" brushRef="#br0" timeOffset="960.9744">458 389 0,'0'0'0</inkml:trace>
          <inkml:trace contextRef="#ctx0" brushRef="#br0" timeOffset="1352.5909">504 549 0,'137'23'0,"23"0"0,23-1 16,0 1 0,-22 0-1,-47 0 1,-68 0 0,-69-69-1,-46-22 1,-22-70-1,22-22 1,69 160 0</inkml:trace>
          <inkml:trace contextRef="#ctx0" brushRef="#br0" timeOffset="1712.9564">1213-595 0,'23'-23'0,"46"114"0,-46 69 16,-23 69-16,22 46 15,24 22 1,-23-22-1,23-23 1,-23-23 0,0-46-1,0-69 1,-23-45 0,0-69 15,22-46-31,24-69 15,-46 115 1</inkml:trace>
          <inkml:trace contextRef="#ctx0" brushRef="#br0" timeOffset="2092.8538">2083 160 0,'45'114'0,"-22"69"0,0 23 16,-23 92-1,23-47 1,23-22 0,-23-46-1,0-91 1,-23-69 0,-46-92-1,0-160 1,-23-68-1,-45-24 1,114 321 0</inkml:trace>
          <inkml:trace contextRef="#ctx0" brushRef="#br0" timeOffset="3864.4062">2174 2700 0,'46'46'0,"0"-46"0,22-23 0,24-69 15,-23 46-15,-1-22 16,1-1 0,-23-22-1,-23 45 1,-46 0 0,23 23-1,0 23 1,0 23-1,-23 69 1,23 22 0,23 23-1,0 1 1,-23 22 0,0-46-1,-23-22 16,-23-47-31,-23-45 32,1-22-17,-24-24 1,23 0 15,24 23-31,45 23 16,68 0-1,47 23 1,22 23 0,0 22-1,-68-68 1,-23 23 0,-23-23-1,-46-23 1,-23 23-1,46-22 1,23-24 0,-23 46-1</inkml:trace>
          <inkml:trace contextRef="#ctx0" brushRef="#br0" timeOffset="4956.245">3181 1899 0,'-91'137'16,"22"0"-16,23 47 31,23 22-15,23 22-1,0-22 1,46 46-1,23-69 1,-24-46 0,1-45-1,-46-69 1,23-23 0,0-92-1,0-22 1,23-46-1,-46 160 1</inkml:trace>
          <inkml:trace contextRef="#ctx0" brushRef="#br0" timeOffset="6960.2282">3227 2563 0,'46'-69'0,"-23"23"0,45 0 16,-22 23-16,45 23 15,1 23 1,-23 23-1,-46 23 1,-23-23 0,-23 22-1,-46-22 1,0-23 0,46 0-1,23-23 1,0 0-1,0 0 17,0 0-32,23-23 15,0-23 1,0 23 15,-23-45-15,23 22-1,-23 23 1,-23 0 0,23 0-1,0 23 1,0 0 0,0 0-1,0-23 1,0 23-1,0 0 1,0 0 0,0 0-1,0 0 17,0 0-32,-23 0 31,0-23-31,23-22 31,-23 45-31,1-23 16,-24 46 15,23-1-15,-23 1-1,0 23 1,24-23-1,-47-23 1,0-23 0,1 0-1,22 23 1,0 0 0,0 0-1,46 0 1,23-23-1,0 23 1,0-23 0,46 1-1,-24-1 1,47 23 0,-23-23-1,-1 0 1,-45 0-1,0 0 17,-23 0-17,0 0 1,0 23 0,0 0-1,0 23 1,-23 69-1,0-24 1,23 24 0,0 22-1,23 1 1,-23-1 0,23-22-1,0-24 32,0 1-47,-23-69 0,0 0 16,0 0-1,-23 0 1,23 0 15,0 0-15,0 0-1,0 23 1,-23 0 0,23 0-1,-23 0 1,0-1 0,-23 24-1,24-23 1,-1 23-1,0-23 1,23-23 0,0 0-1,0-23 1,-23 0 0,-23-23-1,23 0 16,0 1-31,0 45 32,23 0-17,23 0 1,46 23 0,45-1-1,-22 1 1,-1 23-1,1-23 1,-46 0 0,-23-23-1,-46 0 1,0-23 0,0-46-1,23-22 1,-23-46-1,23 137 1</inkml:trace>
          <inkml:trace contextRef="#ctx0" brushRef="#br0" timeOffset="7481.7326">3479 2288 0,'45'0'15,"24"0"-15,23 23 0,22 0 0,0 22 16,-45 24-16,-23 0 31,-92-1-15,-46-22-1,-68 23 1,23 22 0,23-22-1,91 23 1,23-1-1,68 1 1,70-1 0,-1 1-1,-23-24 1,-45-68 15,0 23-15,-46-91-1,-23-1 1,-46-68 0,46 137-1</inkml:trace>
          <inkml:trace contextRef="#ctx0" brushRef="#br0" timeOffset="7851.864">3639 1830 0,'160'115'0,"0"45"0,46 92 16,-23 159-1,-114-113 1,-115-1 0,-68-45-1,-92-23 16,-23-46-15,46-114 0,183-69-16</inkml:trace>
        </inkml:traceGroup>
      </inkml:traceGroup>
    </inkml:traceGroup>
  </inkml:traceGroup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07.7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03475C-21F4-43DF-9006-33533C994D95}" emma:medium="tactile" emma:mode="ink">
          <msink:context xmlns:msink="http://schemas.microsoft.com/ink/2010/main" type="inkDrawing" rotatedBoundingBox="3783,3698 6437,9441 6222,9541 3569,3797" semanticType="callout" shapeName="Other">
            <msink:sourceLink direction="with" ref="{2EEFCCED-1B89-4A40-A934-E9597890BC68}"/>
          </msink:context>
        </emma:interpretation>
      </emma:emma>
    </inkml:annotationXML>
    <inkml:trace contextRef="#ctx0" brushRef="#br0">0 0 0,'46'46'0,"46"69"0,22 45 16,1 23 0,22 0-1,-23 69 1,24-1 0,-1 70 15,92 136-16,22 70 1,-68-161 0,23 23-1,-23 23 17,-45-23-17,-1-23 1,0 0-1,-45-69 1,22-22 0,-45-92-1,-23-68 1,-23-47 0,-23-91-1,-46-160 1,46-91-1,0 274 1</inkml:trace>
  </inkml:traceGroup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08.4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5C0CBBD-D685-4256-9234-95BA877AEA50}" emma:medium="tactile" emma:mode="ink">
          <msink:context xmlns:msink="http://schemas.microsoft.com/ink/2010/main" type="inkDrawing" rotatedBoundingBox="5659,9381 7640,3696 7877,3779 5897,9464" semanticType="callout" shapeName="Other">
            <msink:sourceLink direction="with" ref="{2EEFCCED-1B89-4A40-A934-E9597890BC68}"/>
          </msink:context>
        </emma:interpretation>
      </emma:emma>
    </inkml:annotationXML>
    <inkml:trace contextRef="#ctx0" brushRef="#br0">1968 0 0,'23'23'0,"-46"68"16,-46 115-16,-22 0 15,-47 46 1,-22 45-1,23 1 1,-23 68 0,-1 0-1,24 46 1,0 0 0,0 22 15,-1 1-16,24 0 1,-1-69 0,1 0-1,22-68 1,47-69 0,22-92-1,46-68 1,45-138-1,1-183 1,-23-68 0,-23-69-1,-23 389 1</inkml:trace>
  </inkml:traceGroup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09.0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EAA4DCF-4C5F-48CE-9121-7FC11DBCC2A6}" emma:medium="tactile" emma:mode="ink">
          <msink:context xmlns:msink="http://schemas.microsoft.com/ink/2010/main" type="inkDrawing" rotatedBoundingBox="5844,3770 6070,9403 5923,9409 5698,3776" semanticType="callout" shapeName="Other">
            <msink:sourceLink direction="with" ref="{2EEFCCED-1B89-4A40-A934-E9597890BC68}"/>
            <msink:sourceLink direction="with" ref="{06404A1E-9054-4635-AFA8-659D91C453CB}"/>
          </msink:context>
        </emma:interpretation>
      </emma:emma>
    </inkml:annotationXML>
    <inkml:trace contextRef="#ctx0" brushRef="#br0">0 0 0,'45'68'0,"24"47"0,-69 91 16,23 45-1,-23 1 1,23 45 0,-23 47-1,23 22 1,-1 46-1,-22 23 1,0-1 0,23-22-1,0 23 1,-23-23 0,0-23-1,0-69 1,0-45-1,46-92 1,0-160 15,-23-183-31,-23 160 32</inkml:trace>
  </inkml:traceGroup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10.2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2ED307-CFEC-4EB0-8680-4A7550F9143B}" emma:medium="tactile" emma:mode="ink">
          <msink:context xmlns:msink="http://schemas.microsoft.com/ink/2010/main" type="inkDrawing" rotatedBoundingBox="3547,2504 7734,2517 7733,2659 3546,2646" semanticType="underline" shapeName="Other">
            <msink:sourceLink direction="with" ref="{4CDE1EAB-83D2-4F33-8A90-57E6996C8CD0}"/>
          </msink:context>
        </emma:interpretation>
      </emma:emma>
    </inkml:annotationXML>
    <inkml:trace contextRef="#ctx0" brushRef="#br0">0 69 0,'68'0'0,"47"0"15,319 23 1,-159-23-16,45 0 16,24 22-1,45-22 1,91 23 0,1-23-1,-47-23 1,-67 23-1,-116 0 1,-91 0 0,-91 0-1,-69-45 1,-91-24 0,91 69-1</inkml:trace>
  </inkml:traceGroup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11.2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DE1EAB-83D2-4F33-8A90-57E6996C8CD0}" emma:medium="tactile" emma:mode="ink">
          <msink:context xmlns:msink="http://schemas.microsoft.com/ink/2010/main" type="writingRegion" rotatedBoundingBox="2823,821 8738,238 8993,2825 3078,3408">
            <msink:destinationLink direction="with" ref="{B42ED307-CFEC-4EB0-8680-4A7550F9143B}"/>
          </msink:context>
        </emma:interpretation>
      </emma:emma>
    </inkml:annotationXML>
    <inkml:traceGroup>
      <inkml:annotationXML>
        <emma:emma xmlns:emma="http://www.w3.org/2003/04/emma" version="1.0">
          <emma:interpretation id="{265671F1-DD4F-4C92-8B6C-6F25082214DF}" emma:medium="tactile" emma:mode="ink">
            <msink:context xmlns:msink="http://schemas.microsoft.com/ink/2010/main" type="paragraph" rotatedBoundingBox="2823,821 8738,238 8993,2825 3078,34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2E4B6E-20F0-44C6-9B78-80F37BCA606E}" emma:medium="tactile" emma:mode="ink">
              <msink:context xmlns:msink="http://schemas.microsoft.com/ink/2010/main" type="line" rotatedBoundingBox="2823,821 8738,238 8993,2825 3078,3408"/>
            </emma:interpretation>
          </emma:emma>
        </inkml:annotationXML>
        <inkml:traceGroup>
          <inkml:annotationXML>
            <emma:emma xmlns:emma="http://www.w3.org/2003/04/emma" version="1.0">
              <emma:interpretation id="{362719F2-3DB8-48DB-9F78-3F34FE2E57CB}" emma:medium="tactile" emma:mode="ink">
                <msink:context xmlns:msink="http://schemas.microsoft.com/ink/2010/main" type="inkWord" rotatedBoundingBox="2823,821 8738,238 8993,2825 3078,3408"/>
              </emma:interpretation>
              <emma:one-of disjunction-type="recognition" id="oneOf0">
                <emma:interpretation id="interp0" emma:lang="it-IT" emma:confidence="0">
                  <emma:literal>all'Eva</emma:literal>
                </emma:interpretation>
                <emma:interpretation id="interp1" emma:lang="it-IT" emma:confidence="0">
                  <emma:literal>all'Ezio</emma:literal>
                </emma:interpretation>
                <emma:interpretation id="interp2" emma:lang="it-IT" emma:confidence="0">
                  <emma:literal>atti</emma:literal>
                </emma:interpretation>
                <emma:interpretation id="interp3" emma:lang="it-IT" emma:confidence="0">
                  <emma:literal>all'Emy</emma:literal>
                </emma:interpretation>
                <emma:interpretation id="interp4" emma:lang="it-IT" emma:confidence="0">
                  <emma:literal>all'Emo</emma:literal>
                </emma:interpretation>
              </emma:one-of>
            </emma:emma>
          </inkml:annotationXML>
          <inkml:trace contextRef="#ctx0" brushRef="#br0">687 17 0,'-23'-23'0,"0"46"16,-91 69-1,-207 114-15,207-115 0,45-22 16,46-24 0,46-22-1,69 0 1,45 0 0,23 0-1,0 0 16,-45-23-15,-47 23 0,-45-46-1,-46-23 1,23-45 0,-23-47-1,-22 24 1,22 68-1,0 23 1,23 0 0,0 46-1,-23 69 1,46 68 0,46-69-1,22-113 1,-91 22-1</inkml:trace>
          <inkml:trace contextRef="#ctx0" brushRef="#br0" timeOffset="438.4933">2105-1699 0,'0'91'0,"-68"70"0,-92 45 15,-23 22 1,22-22 0,24-23-1,23-45 1,45-24-1,69-91 1,0-23 0,46-137-1,22-92 1,-68 229 0</inkml:trace>
          <inkml:trace contextRef="#ctx0" brushRef="#br0" timeOffset="770.5373">1190-1447 0,'0'22'0,"115"162"0,22 21 0,23 1 15,23 0 17,-46-45-17,1-47 1,-70-45 0,-45-24-1,0-45 1,-69-23-1,-22-91 1,45-23 0,23 137-1</inkml:trace>
          <inkml:trace contextRef="#ctx0" brushRef="#br0" timeOffset="1359.4272">2792-418 0,'297'-45'0,"24"22"16,-70 23 0,-90 0-1,-116-23 1,-90 0 0,-70-46-1,-45 1 1,160 68-1</inkml:trace>
          <inkml:trace contextRef="#ctx0" brushRef="#br0" timeOffset="1110.3941">2815-1036 0,'114'0'0,"46"23"0,23-46 16,-22 23 0,45-22-1,-161 44 17,-22 1-32,-183 46 31,-69-23-31,229-46 15</inkml:trace>
          <inkml:trace contextRef="#ctx0" brushRef="#br0" timeOffset="1658.2668">3364-1379 0,'23'69'16,"-69"91"-16,-68 92 0,-24-1 31,47-67-15,22-70-1,46-23 1,46-45-1,92-137 1,68-138 15,-183 229-15</inkml:trace>
          <inkml:trace contextRef="#ctx0" brushRef="#br0" timeOffset="2391.6934">4485-1814 0,'0'69'0,"0"91"0,-23 92 16,46 45-1,0 92 1,23-160 0,-46-46-1,0-68 1,-23-69-1,0-69 1,-23-46 15,1-91-15,45-46 0,45 46-1,47 45 1,45 1-1,46 68 1,-23 46 0,-45 46-1,-92 0 1,-69 45 0,-91 1-1,-24-1 1,24-22-1,69 0 1,68-47 0,68 1-1,92 23 1,69 0 0,0 0-1,-115-1 16,-45 24-15,-138-69 0,69 0-16</inkml:trace>
          <inkml:trace contextRef="#ctx0" brushRef="#br0" timeOffset="-737.333">4668 63 0,'298'23'0,"-1"22"16,-22 1-1,-46 0 1,-92 0 0,-91-23-1,-92 22 1,-114 24 0,-92 0-1,-22 22 1,-24-22-1,69-92 1,229 23 0</inkml:trace>
        </inkml:traceGroup>
      </inkml:traceGroup>
    </inkml:traceGroup>
  </inkml:traceGroup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17.4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218028-0DDB-4477-AA6F-9F8B83497EEB}" emma:medium="tactile" emma:mode="ink">
          <msink:context xmlns:msink="http://schemas.microsoft.com/ink/2010/main" type="inkDrawing" rotatedBoundingBox="16543,4222 27229,4186 27230,4344 16544,4380" semanticType="underline" shapeName="Other">
            <msink:sourceLink direction="with" ref="{5500CADE-1B9F-4813-8442-DF138FE8A9A5}"/>
          </msink:context>
        </emma:interpretation>
      </emma:emma>
    </inkml:annotationXML>
    <inkml:trace contextRef="#ctx0" brushRef="#br0">0 115 0,'46'-23'15,"-23"23"-15,22 23 0,-22-23 0,23 0 16,23 0-16,-1 23 0,24-23 16,22 0-1,24 0 1,45 0 0,0 0-1,23 0 1,22 0-1,1 0 1,46-23 0,22 23-1,24-23 1,-24 23 0,1 0-1,45 0 1,0 0-1,46-23 1,-23 46 0,0-23-1,-22 0 17,22 0-17,0-23 1,-23 23-1,23 0 1,0 0 0,1 0-1,-1 23 1,0 0 0,0 0-1,-23 0 1,0-23-1,1 0 1,-47-23 0,-22 0-1,-69 0 1,-69 0 0,-45 0-1,-47 0 16,-45 23-15,-114-23-16,114 23 31</inkml:trace>
  </inkml:traceGroup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18.6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A38CFA-9B6F-4A59-B1BF-EC8731527091}" emma:medium="tactile" emma:mode="ink">
          <msink:context xmlns:msink="http://schemas.microsoft.com/ink/2010/main" type="inkDrawing" rotatedBoundingBox="17213,4165 17412,12657 16216,12685 16017,4193" semanticType="verticalRange" shapeName="Other">
            <msink:sourceLink direction="with" ref="{5A066EE6-AFC5-43E3-97E7-B22BB5387536}"/>
          </msink:context>
        </emma:interpretation>
      </emma:emma>
    </inkml:annotationXML>
    <inkml:trace contextRef="#ctx0" brushRef="#br0">114 0 0,'-23'-46'0,"23"92"16,-23 389-16,46-229 16,0 46-1,0 45 1,0 46-1,0 1 1,0 68 0,22 22-1,-22 24 17,-23 22-32,0 1 15,23 0 1,-23-1-1,0 1 1,23-24 0,-23 1 15,0-46-15,0-46-1,0-46 1,23-45-1,-23-69 17,0-92-32,0-45 15,0-69 1,-46 0 0,-23-137-1,-22 22 1,22-22-1,24 68 1,22 46 0,0 23-1,23 0 1,0 23 0,46 115 15,-1 22-16,47 46 1,22-92 15,-22-91-15,68-69 0,46-160-1,23-137 1,-23 0-1,-206 343 1</inkml:trace>
  </inkml:traceGroup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22.5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8CE4DC-A8A2-4275-B6FC-8E2532FF21FF}" emma:medium="tactile" emma:mode="ink">
          <msink:context xmlns:msink="http://schemas.microsoft.com/ink/2010/main" type="inkDrawing" rotatedBoundingBox="18597,4260 19132,12097 18024,12173 17489,4335" semanticType="verticalRange" shapeName="Other">
            <msink:sourceLink direction="with" ref="{5A066EE6-AFC5-43E3-97E7-B22BB5387536}"/>
          </msink:context>
        </emma:interpretation>
      </emma:emma>
    </inkml:annotationXML>
    <inkml:trace contextRef="#ctx0" brushRef="#br0">321 0 0,'0'46'16,"-23"-1"-16,0 24 0,0 0 0,0 45 31,23 1-16,0 45-15,0 0 32,0 0-17,0 23 1,0-23 0,0 0-1,0-22 1,0-47-1,-23 1 1,23-46 0,0-1 15,0-45-15,0 23-16,0-23 15,0 0 1,0 23-1,23-23 1,0 23 0,46-23-1,22 0 1,46 23 15,24-23-15,-1 23-1,-46 23 1,-22-1 0,-92 1-1,-69 23 1,-114-1 0,-23 24-1,-23-23 1,46 22-1,46-22 1,68-23 0,92-24-1,69 24 1,91 0 0,23-23-1,-23 0 1,-92 22 15,-68 1-15,-69 0-1,-68 46 1,-23-1 0,45-22-1,46-24 1,46-22-1,46 23 1,23-23 0,-1 23-1,-22 0 1,-23 22 0,-23 47-1,0 22 1,0 46-1,0 23 1,23 23 0,-46 45-1,46 47 17,-23 22-17,23 0 1,0 0-1,0 24 1,-23-24 0,0 0-1,-23-45 1,0-24 0,23-91-1,23-91 1,23-115-1,114-229 1,-23-114 0,-137 366-1</inkml:trace>
  </inkml:traceGroup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23.8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B04D6D-E7E9-4AE4-9C4F-AE9940AF38C3}" emma:medium="tactile" emma:mode="ink">
          <msink:context xmlns:msink="http://schemas.microsoft.com/ink/2010/main" type="inkDrawing" rotatedBoundingBox="21627,4268 22610,12456 21546,12584 20562,4396" semanticType="verticalRange" shapeName="Other">
            <msink:sourceLink direction="with" ref="{5A066EE6-AFC5-43E3-97E7-B22BB5387536}"/>
          </msink:context>
        </emma:interpretation>
      </emma:emma>
    </inkml:annotationXML>
    <inkml:trace contextRef="#ctx0" brushRef="#br0">297 0 0,'23'91'0,"-46"70"0,23 67 16,-22 24-1,22 23 1,0 22 0,0 69-1,-23-45 16,23 22-31,0-23 16,0-45 0,0-46-1,0-23 1,0-69 0,0-23-1,0-45 1,0-23 15,0-23-15,0 0-1,45-23 1,47-23 0,45 0-1,1 23 32,22 0-47,-23 0 16,-68 23-1,-92 22 1,-92-22 0,-113 46-1,-24 0 1,46-1-1,46 1 1,114 0 0,92-1-1,114 1 1,92-23 0,22 22-1,-68 1 1,-137 0-1,-69-1 17,-115 47-17,-22 22 1,0 23-16,91 0 31,46 0-15,114 69-1,24 23 1,-24 45 0,-22 47-1,-69-1 1,-23 0 0,0 0-1,0-45 1,0-46-1,0-92 1,0-183 0,68-160-1,-68 183 1</inkml:trace>
  </inkml:traceGroup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25.0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279EFE-27D6-4470-A57B-5AD9FAA356FD}" emma:medium="tactile" emma:mode="ink">
          <msink:context xmlns:msink="http://schemas.microsoft.com/ink/2010/main" type="inkDrawing" rotatedBoundingBox="24973,4223 25795,13474 24598,13581 23776,4329" semanticType="verticalRange" shapeName="Other">
            <msink:sourceLink direction="with" ref="{404B9536-DDA7-41A4-A615-B457C5CE0C7E}"/>
            <msink:sourceLink direction="with" ref="{83BBD000-F170-4D83-805C-00F4BD542106}"/>
          </msink:context>
        </emma:interpretation>
      </emma:emma>
    </inkml:annotationXML>
    <inkml:trace contextRef="#ctx0" brushRef="#br0">91 0 0,'46'92'0,"-23"113"0,-46 116 15,23 22 1,-23 23 0,23 46-1,0 23 1,23 23-1,-46 45 1,23-23 0,-23-45-1,0-46 1,0-45 0,0-47-1,1-68 1,22-92-1,22-45 1,-22-24 0,0-45 15,0-23-15,0 0-1,23 0 1,46-23-1,45 0 1,47 23 0,44 23-1,1 0 1,23 23 0,-91 0-1,-70-1 1,-114 1-1,-137 0 1,-68 0 0,-24 22-1,69-22 1,69 46 15,91-1-31,115 24 16,137 22 15,45 0-15,-22 1-1,-114-1 1,-93-23 0,-90-22-1,-69 45 1,-1 0-1,47 24 1,91 45 0,91 45-1,24 1 1,-1 68 0,-137-22-1,-137-24 1,-46-91-1,206-183 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5:02.6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7E994EE-5256-4706-85BD-241B66623571}" emma:medium="tactile" emma:mode="ink">
          <msink:context xmlns:msink="http://schemas.microsoft.com/ink/2010/main" type="inkDrawing" rotatedBoundingBox="11739,5883 18238,6071 18235,6161 11736,5973" semanticType="underline" shapeName="Other">
            <msink:sourceLink direction="with" ref="{DA675FBF-97F0-4CD5-8A24-7B2332A13C77}"/>
            <msink:sourceLink direction="with" ref="{DF80AE44-97AD-457C-90DD-C649F1E2769E}"/>
          </msink:context>
        </emma:interpretation>
      </emma:emma>
    </inkml:annotationXML>
    <inkml:trace contextRef="#ctx0" brushRef="#br0">0 0 0,'45'23'32,"207"-23"-32,-115 0 0,1 0 0,45 0 31,23 0-15,22 22-1,24 1 1,46-23-1,22 23 1,0-23 0,47 23-1,22-23 1,0 0 0,0 0-1,-23 0 16,0 0-31,-23 23 16,0-23 0,-45 23-1,-47-23 17,-22 23-32,-46-23 15,-68 23 1,-47-23 15,-45 0-15,-23 0-1,0-23 1,-91 69 0,-47-24-1,138-22 1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46.37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22EAC19-046F-4F59-884A-0FDDD77B0F3B}" emma:medium="tactile" emma:mode="ink">
          <msink:context xmlns:msink="http://schemas.microsoft.com/ink/2010/main" type="writingRegion" rotatedBoundingBox="21937,7604 31471,6220 32207,11285 22672,12670">
            <msink:destinationLink direction="with" ref="{35644173-3FC8-4C8C-B006-18D697E23E90}"/>
          </msink:context>
        </emma:interpretation>
      </emma:emma>
    </inkml:annotationXML>
    <inkml:traceGroup>
      <inkml:annotationXML>
        <emma:emma xmlns:emma="http://www.w3.org/2003/04/emma" version="1.0">
          <emma:interpretation id="{3272B953-41DE-425F-8340-DA48C7687A74}" emma:medium="tactile" emma:mode="ink">
            <msink:context xmlns:msink="http://schemas.microsoft.com/ink/2010/main" type="paragraph" rotatedBoundingBox="23939,6284 26848,10319 24474,12030 21565,79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C6F29C-EA7E-4ED0-864B-0D2AEA74406A}" emma:medium="tactile" emma:mode="ink">
              <msink:context xmlns:msink="http://schemas.microsoft.com/ink/2010/main" type="line" rotatedBoundingBox="23939,6284 26848,10319 24474,12030 21565,7994">
                <msink:destinationLink direction="with" ref="{A1BAD33A-F1AE-432E-A0A3-81B1FD8BB6C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9BE4C6A-194E-4456-A6C8-4DB6439AD9B1}" emma:medium="tactile" emma:mode="ink">
                <msink:context xmlns:msink="http://schemas.microsoft.com/ink/2010/main" type="inkWord" rotatedBoundingBox="23939,6284 26848,10319 24474,12030 21565,7994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ti,</emma:literal>
                </emma:interpretation>
                <emma:interpretation id="interp2" emma:lang="it-IT" emma:confidence="0">
                  <emma:literal>star</emma:literal>
                </emma:interpretation>
                <emma:interpretation id="interp3" emma:lang="it-IT" emma:confidence="0">
                  <emma:literal>ti.</emma:literal>
                </emma:interpretation>
                <emma:interpretation id="interp4" emma:lang="it-IT" emma:confidence="0">
                  <emma:literal>stra</emma:literal>
                </emma:interpretation>
              </emma:one-of>
            </emma:emma>
          </inkml:annotationXML>
          <inkml:trace contextRef="#ctx0" brushRef="#br0">91 91 0,'23'46'16,"23"114"-16,-46 92 16,0-23-16,-23-23 15,23-23 16,0-46-15,23-46 0,-23-68-1,0-46 1,-69-91 0,24-23-1,22 45 1,0 1-1,23 68 17,46 0-17,114 23 1,46 23 0,0-23-1,-46-46 1,0-91-1,-23 22 1,-68-68 0,-23-23-1,-46 69 1,0 45 15,0 70-31,0 22 31,0 68-31,-23 92 32,46 69-17,0 23 1,22 23 0,-22-69-1,0-1 1,0-67-1,-23-47 1,-23-68 0,23-23-1,0-68 17,46-93-32,-46 161 31</inkml:trace>
          <inkml:trace contextRef="#ctx0" brushRef="#br0" timeOffset="705.1052">1373 206 0,'618'-46'0,"-344"46"16,1 0 0,-69 0-1,-115 0 1,-68 0-1,-69 0 17,-182 23-17,228-23 1</inkml:trace>
          <inkml:trace contextRef="#ctx0" brushRef="#br0" timeOffset="445.3296">2105 274 0,'0'137'0,"0"47"16,-46 113 15,46 1-16,0-138 1,23-69 0,0-22-1,-23-69 1,-23 0 0,-46-160-1,1-46 1,68 206-1</inkml:trace>
          <inkml:trace contextRef="#ctx0" brushRef="#br0" timeOffset="2516.6982">2082 3043 0,'0'23'16,"23"0"-16,0 0 0,23-23 0,-1-23 15,47-23-15,-23-46 0,22 1 0,-68-1 16,23 1-16,-46 22 16,23 1-1,-46 45 1,23 23 0,0 23 15,0 68-16,0 46 1,-23 1 0,23 22-1,0 23 1,-23-23 0,0-45-1,-23-47 1,-22-45-1,-24 0 1,46-23 0,46 0-1,0 0 1,92 0 0,45 46-1,23 0 1,1-1-1,-93-22 1,-22-23 0,-46 0 15,-69-46-15,46-45-1,1-46 1,22 137-1</inkml:trace>
          <inkml:trace contextRef="#ctx0" brushRef="#br0" timeOffset="2990.3492">3066 2677 0,'183'-23'0,"-91"23"0,-1 46 15,-22 0 1,-46 45 0,-69 23-1,-68 1 1,-70-1-1,47 24 1,46-47 15,91-22-31,45 22 16,70-22 0,22 0-1,-22-24 16,-47 1-15,-45-46 0,-23 0-1,-69-23 1,24-68 0,45 91-1</inkml:trace>
        </inkml:traceGroup>
      </inkml:traceGroup>
    </inkml:traceGroup>
    <inkml:traceGroup>
      <inkml:annotationXML>
        <emma:emma xmlns:emma="http://www.w3.org/2003/04/emma" version="1.0">
          <emma:interpretation id="{B87376A4-0C6D-49A1-B11E-17D49BC28EEF}" emma:medium="tactile" emma:mode="ink">
            <msink:context xmlns:msink="http://schemas.microsoft.com/ink/2010/main" type="paragraph" rotatedBoundingBox="24006,10086 31867,8944 32207,11285 24346,124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1014C3-EFA2-4B97-89FF-6051EA4D36BD}" emma:medium="tactile" emma:mode="ink">
              <msink:context xmlns:msink="http://schemas.microsoft.com/ink/2010/main" type="line" rotatedBoundingBox="24006,10086 31867,8944 32207,11285 24346,12427"/>
            </emma:interpretation>
          </emma:emma>
        </inkml:annotationXML>
        <inkml:traceGroup>
          <inkml:annotationXML>
            <emma:emma xmlns:emma="http://www.w3.org/2003/04/emma" version="1.0">
              <emma:interpretation id="{AE90FEEE-9BDC-4D01-9224-20620399ED95}" emma:medium="tactile" emma:mode="ink">
                <msink:context xmlns:msink="http://schemas.microsoft.com/ink/2010/main" type="inkWord" rotatedBoundingBox="24187,11327 25014,11206 25050,11454 24222,11574">
                  <msink:destinationLink direction="with" ref="{A1BAD33A-F1AE-432E-A0A3-81B1FD8BB6CD}"/>
                </msink:context>
              </emma:interpretation>
              <emma:one-of disjunction-type="recognition" id="oneOf1">
                <emma:interpretation id="interp5" emma:lang="it-IT" emma:confidence="0">
                  <emma:literal>,</emma:literal>
                </emma:interpretation>
                <emma:interpretation id="interp6" emma:lang="it-IT" emma:confidence="0">
                  <emma:literal>: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-</emma:literal>
                </emma:interpretation>
                <emma:interpretation id="interp9" emma:lang="it-IT" emma:confidence="0">
                  <emma:literal>;</emma:literal>
                </emma:interpretation>
              </emma:one-of>
            </emma:emma>
          </inkml:annotationXML>
          <inkml:trace contextRef="#ctx0" brushRef="#br0" timeOffset="17548.5254">2128 3844 0,'0'0'0</inkml:trace>
          <inkml:trace contextRef="#ctx0" brushRef="#br0" timeOffset="15870.7266">2975 3958 0,'0'0'0</inkml:trace>
        </inkml:traceGroup>
        <inkml:traceGroup>
          <inkml:annotationXML>
            <emma:emma xmlns:emma="http://www.w3.org/2003/04/emma" version="1.0">
              <emma:interpretation id="{69939377-B01C-4EFA-B3ED-4A6331D0AAB0}" emma:medium="tactile" emma:mode="ink">
                <msink:context xmlns:msink="http://schemas.microsoft.com/ink/2010/main" type="inkWord" rotatedBoundingBox="28989,9362 31867,8944 32207,11285 29329,11703"/>
              </emma:interpretation>
              <emma:one-of disjunction-type="recognition" id="oneOf2">
                <emma:interpretation id="interp10" emma:lang="it-IT" emma:confidence="0">
                  <emma:literal>12</emma:literal>
                </emma:interpretation>
                <emma:interpretation id="interp11" emma:lang="it-IT" emma:confidence="0">
                  <emma:literal>22</emma:literal>
                </emma:interpretation>
                <emma:interpretation id="interp12" emma:lang="it-IT" emma:confidence="0">
                  <emma:literal>12.</emma:literal>
                </emma:interpretation>
                <emma:interpretation id="interp13" emma:lang="it-IT" emma:confidence="0">
                  <emma:literal>72</emma:literal>
                </emma:interpretation>
                <emma:interpretation id="interp14" emma:lang="it-IT" emma:confidence="0">
                  <emma:literal>22.</emma:literal>
                </emma:interpretation>
              </emma:one-of>
            </emma:emma>
          </inkml:annotationXML>
          <inkml:trace contextRef="#ctx0" brushRef="#br0" timeOffset="9124.3738">7139 3318 0,'183'-46'16,"-91"0"-16,-1-23 16,-45-22-1,0 22 1,-46 23 0,0 24-1,0-1 1,0 23-1,0 68 1,0 47 0,0-1-1,-23 23 1,23 1 0,-23-47-1,-46-45 1,1 0-1,-24-46 1,47 0 0,22 0-1,23 0 17,45 23-17,93 23 1,22-1-1,-23 1 1,-68 0 0,-46-46-1,-46 0 1,0-69 0,0-22-1,23 91 1</inkml:trace>
          <inkml:trace contextRef="#ctx0" brushRef="#br0" timeOffset="9553.1012">8100 2951 0,'138'-22'0,"-1"22"15,0 68-15,-22 1 16,-47 45 0,-91 1-1,-45-1 1,-47 23-1,24-45 1,45-23 0,46-46-1,46 22 17,91 24-17,0 22 1,-45-22-1,-46-92 1,-46 23 0</inkml:trace>
          <inkml:trace contextRef="#ctx0" brushRef="#br0" timeOffset="24548.7942">9794 1464 0,'0'0'0</inkml:trace>
        </inkml:traceGroup>
      </inkml:traceGroup>
    </inkml:traceGroup>
  </inkml:traceGroup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33.5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B93123-B7CF-4530-8E59-8B7C5EDAACEC}" emma:medium="tactile" emma:mode="ink">
          <msink:context xmlns:msink="http://schemas.microsoft.com/ink/2010/main" type="inkDrawing" rotatedBoundingBox="15903,7783 21418,7811 21418,7940 15902,7912" shapeName="Other"/>
        </emma:interpretation>
      </emma:emma>
    </inkml:annotationXML>
    <inkml:trace contextRef="#ctx0" brushRef="#br0">0 24 0,'46'23'0,"0"-23"0,68 23 0,24-23 15,45-23-15,45 0 16,24 23 0,68 0-1,47 0 1,90 0-1,24 0 1,68-23 0,69 23-1,0 23 1,-23 45 0,-92-22-1,-503-46 1</inkml:trace>
  </inkml:traceGroup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34.3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CF33E3E-F387-4B98-A4D4-53254D958B2B}" emma:medium="tactile" emma:mode="ink">
          <msink:context xmlns:msink="http://schemas.microsoft.com/ink/2010/main" type="inkDrawing" rotatedBoundingBox="15953,9221 24331,9749 24323,9870 15945,9342" semanticType="underline" shapeName="Other">
            <msink:sourceLink direction="with" ref="{7A0822F8-EA85-4CAC-BC8D-6029B4D7EEDB}"/>
          </msink:context>
        </emma:interpretation>
      </emma:emma>
    </inkml:annotationXML>
    <inkml:trace contextRef="#ctx0" brushRef="#br0">0 0 0,'23'23'0,"68"-23"0,47 0 16,45 0-16,69 23 15,45-23 1,46 23 0,46 0-1,69 0 1,45 23 15,47-24-31,22 24 16,68 0-1,24 0 1,45-69 15,46 91-15,-45 1 0,-92 46-1,-138-93 1,-480-22-1</inkml:trace>
  </inkml:traceGroup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5:23.2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00CADE-1B9F-4813-8442-DF138FE8A9A5}" emma:medium="tactile" emma:mode="ink">
          <msink:context xmlns:msink="http://schemas.microsoft.com/ink/2010/main" type="writingRegion" rotatedBoundingBox="17469,2102 29521,2582 29435,4730 17384,4249">
            <msink:destinationLink direction="with" ref="{52218028-0DDB-4477-AA6F-9F8B83497EEB}"/>
          </msink:context>
        </emma:interpretation>
      </emma:emma>
    </inkml:annotationXML>
    <inkml:traceGroup>
      <inkml:annotationXML>
        <emma:emma xmlns:emma="http://www.w3.org/2003/04/emma" version="1.0">
          <emma:interpretation id="{2FBEF4A3-8272-463C-A812-ADEEC8140203}" emma:medium="tactile" emma:mode="ink">
            <msink:context xmlns:msink="http://schemas.microsoft.com/ink/2010/main" type="paragraph" rotatedBoundingBox="17469,2102 29521,2582 29435,4730 17384,42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20D836C-313D-4B10-96C1-596462CF4DCC}" emma:medium="tactile" emma:mode="ink">
              <msink:context xmlns:msink="http://schemas.microsoft.com/ink/2010/main" type="line" rotatedBoundingBox="17469,2102 29521,2582 29435,4730 17384,4249"/>
            </emma:interpretation>
          </emma:emma>
        </inkml:annotationXML>
        <inkml:traceGroup>
          <inkml:annotationXML>
            <emma:emma xmlns:emma="http://www.w3.org/2003/04/emma" version="1.0">
              <emma:interpretation id="{7A0822F8-EA85-4CAC-BC8D-6029B4D7EEDB}" emma:medium="tactile" emma:mode="ink">
                <msink:context xmlns:msink="http://schemas.microsoft.com/ink/2010/main" type="inkWord" rotatedBoundingBox="17469,2102 25682,2429 25611,4214 17398,3887">
                  <msink:destinationLink direction="with" ref="{8CF33E3E-F387-4B98-A4D4-53254D958B2B}"/>
                </msink:context>
              </emma:interpretation>
              <emma:one-of disjunction-type="recognition" id="oneOf0">
                <emma:interpretation id="interp0" emma:lang="it-IT" emma:confidence="0">
                  <emma:literal>Boxisi</emma:literal>
                </emma:interpretation>
                <emma:interpretation id="interp1" emma:lang="it-IT" emma:confidence="0">
                  <emma:literal>Boxi</emma:literal>
                </emma:interpretation>
                <emma:interpretation id="interp2" emma:lang="it-IT" emma:confidence="0">
                  <emma:literal>Boxino</emma:literal>
                </emma:interpretation>
                <emma:interpretation id="interp3" emma:lang="it-IT" emma:confidence="0">
                  <emma:literal>Boxisi.</emma:literal>
                </emma:interpretation>
                <emma:interpretation id="interp4" emma:lang="it-IT" emma:confidence="0">
                  <emma:literal>Boxisi:</emma:literal>
                </emma:interpretation>
              </emma:one-of>
            </emma:emma>
          </inkml:annotationXML>
          <inkml:trace contextRef="#ctx0" brushRef="#br0">-6567-1190 0,'23'92'0,"68"45"0,1 23 15,22-23 1,-22-22 0,0-24-1,-47-45 1,-22-23 0,0-23-1,-46-46 1,23-45-1,0 91 1</inkml:trace>
          <inkml:trace contextRef="#ctx0" brushRef="#br0" timeOffset="-299.8162">-5858-1419 0,'0'23'16,"-45"46"-16,-24 45 0,-68 46 16,-1 46-1,47-45 1,22-47-1,23-22 1,24-70 0,-1-22-1,46-91 1,-1-69 0,-22 160-1</inkml:trace>
          <inkml:trace contextRef="#ctx0" brushRef="#br0" timeOffset="379.8974">-5720-297 0,'68'0'15,"24"0"-15,-1-69 0,1-23 0,-23 24 16,-24-1 0,-22 46-1,-46 23 16,23 0-15,-22 69 0,22 68-1,0-45 17,45-1-17,1-45 1,0-69-16,0-91 31,-46 114-15</inkml:trace>
          <inkml:trace contextRef="#ctx0" brushRef="#br0" timeOffset="-1443.4148">-9565-1121 0,'46'68'0,"23"24"0,-1 45 15,47 1 1,-1-1-1,24-23 1,-70-22 0,1-24-1,-23-45 1,-23-23 0,-23 0-1,-23 0 1,-23-45-1,0-1 17,46 0-32,0 23 15,0 23 17</inkml:trace>
          <inkml:trace contextRef="#ctx0" brushRef="#br0" timeOffset="-1843.8208">-8787-1350 0,'-45'91'0,"-24"47"0,-45 22 16,22 46-1,-22-46 1,22 0 0,23-45-1,24-47 1,22-22 0,0-46-1,23 0 1,0-91-1,46-70 17,-1-22-32,-45 183 15</inkml:trace>
          <inkml:trace contextRef="#ctx0" brushRef="#br0" timeOffset="-896.5188">-8512-206 0,'46'23'0,"-23"-23"15,22 23-15,-22 0 0,23-23 0,0 0 16,23 0-16,-1-23 0,-22-23 15,-23 0 1,-23-22 0,-46-1 15,-23 0-15,-45 47-1,0-1 1,22 46-1,1 22 17,68 1-32,23 0 15,45 22 1,24-22 0,68-46-1,1-68 1,-138 68-1</inkml:trace>
          <inkml:trace contextRef="#ctx0" brushRef="#br0" timeOffset="1540.0981">-8260-686 0,'114'-46'0,"1"46"0,-47-23 16,-68 23 15</inkml:trace>
          <inkml:trace contextRef="#ctx0" brushRef="#br0" timeOffset="1668.0328">-7414-686 0,'138'22'0,"45"-67"0,-183 45 16</inkml:trace>
          <inkml:trace contextRef="#ctx0" brushRef="#br0" timeOffset="767.6075">-5331-1213 0,'0'0'0</inkml:trace>
          <inkml:trace contextRef="#ctx0" brushRef="#br0" timeOffset="1063.5174">-4347-801 0,'0'0'0</inkml:trace>
          <inkml:trace contextRef="#ctx0" brushRef="#br0" timeOffset="1313.527">-3546-778 0,'0'0'0</inkml:trace>
          <inkml:trace contextRef="#ctx0" brushRef="#br0" timeOffset="2264.7354">-2837-1533 0,'0'0'0</inkml:trace>
          <inkml:trace contextRef="#ctx0" brushRef="#br0" timeOffset="2499.1194">-2585-1670 0,'23'-23'0,"-138"91"0,-22 70 31,-321 434-15,367-435 0,45-68-1,0-24 17,46-45-32,23-137 15,23-46 1,-46 183-1</inkml:trace>
          <inkml:trace contextRef="#ctx0" brushRef="#br0" timeOffset="2775.4972">-3226-1579 0,'69'46'0,"-1"114"0,47 69 16,-24-23 0,47 0-1,-1-46 1,-23-46 15,-22-45-31,-24-46 16,-90-23-1,-1-114 1,23 114 15</inkml:trace>
          <inkml:trace contextRef="#ctx0" brushRef="#br0" timeOffset="3332.1592">-2082-503 0,'46'160'0,"-46"-23"16,-46-22 0,46-93-1,0-22 1,23-45-1,23-93 17,-23-22-32,0 23 31,-1 45-15,-22 92-1,0 23 1,23 115-1,46 22 1,22-23 0,24-45-1,-24-70 1,1-22 0,-23-45 15,-47-116-31,-22-67 15,-22 22 1,-24 45 15,-46 47-31,-22 45 32,45 69-17,69 0-15</inkml:trace>
        </inkml:traceGroup>
        <inkml:traceGroup>
          <inkml:annotationXML>
            <emma:emma xmlns:emma="http://www.w3.org/2003/04/emma" version="1.0">
              <emma:interpretation id="{E0C39C54-B58F-43F8-B0CE-0B696BDE6073}" emma:medium="tactile" emma:mode="ink">
                <msink:context xmlns:msink="http://schemas.microsoft.com/ink/2010/main" type="inkWord" rotatedBoundingBox="27023,3504 29480,3602 29435,4730 26978,4632"/>
              </emma:interpretation>
              <emma:one-of disjunction-type="recognition" id="oneOf1">
                <emma:interpretation id="interp5" emma:lang="it-IT" emma:confidence="0">
                  <emma:literal>sx</emma:literal>
                </emma:interpretation>
                <emma:interpretation id="interp6" emma:lang="it-IT" emma:confidence="0">
                  <emma:literal>sX</emma:literal>
                </emma:interpretation>
                <emma:interpretation id="interp7" emma:lang="it-IT" emma:confidence="0">
                  <emma:literal>XX</emma:literal>
                </emma:interpretation>
                <emma:interpretation id="interp8" emma:lang="it-IT" emma:confidence="0">
                  <emma:literal>Ex</emma:literal>
                </emma:interpretation>
                <emma:interpretation id="interp9" emma:lang="it-IT" emma:confidence="0">
                  <emma:literal>sei</emma:literal>
                </emma:interpretation>
              </emma:one-of>
            </emma:emma>
          </inkml:annotationXML>
          <inkml:trace contextRef="#ctx0" brushRef="#br0" timeOffset="-63699.7116">2243-480 0,'-92'91'0,"-91"69"15,0 23-15,46 0 31,91-68-31,1-24 32,22-114-32,46-114 15,-23 137 17</inkml:trace>
          <inkml:trace contextRef="#ctx0" brushRef="#br0" timeOffset="-63509.2746">1396-366 0,'69'0'0,"114"46"0,115 114 16,-24 46 0,-114-46-1,-91-68 1,-69-92 15</inkml:trace>
          <inkml:trace contextRef="#ctx0" brushRef="#br0" timeOffset="-64008.3172">0 0 0,'69'0'15,"68"23"-15,69 46 0,0-1 0,-68 24 31,-70-24-15,-68-22 0,-23 0-1,-68 0 1,-69-1 0,-1 1-1,70-23 1,137-69-1,-46 46 1</inkml:trace>
        </inkml:traceGroup>
      </inkml:traceGroup>
    </inkml:traceGroup>
  </inkml:traceGroup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37.5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A066EE6-AFC5-43E3-97E7-B22BB5387536}" emma:medium="tactile" emma:mode="ink">
          <msink:context xmlns:msink="http://schemas.microsoft.com/ink/2010/main" type="writingRegion" rotatedBoundingBox="25976,6076 33475,6343 33340,10144 25840,9877">
            <msink:destinationLink direction="with" ref="{32B04D6D-E7E9-4AE4-9C4F-AE9940AF38C3}"/>
            <msink:destinationLink direction="with" ref="{558CE4DC-A8A2-4275-B6FC-8E2532FF21FF}"/>
            <msink:destinationLink direction="with" ref="{4DA38CFA-9B6F-4A59-B1BF-EC8731527091}"/>
          </msink:context>
        </emma:interpretation>
      </emma:emma>
    </inkml:annotationXML>
    <inkml:traceGroup>
      <inkml:annotationXML>
        <emma:emma xmlns:emma="http://www.w3.org/2003/04/emma" version="1.0">
          <emma:interpretation id="{9F858C05-794D-4F19-94DD-67F47BEED022}" emma:medium="tactile" emma:mode="ink">
            <msink:context xmlns:msink="http://schemas.microsoft.com/ink/2010/main" type="paragraph" rotatedBoundingBox="25976,6076 33475,6343 33340,10144 25840,98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995AF7-D18E-4C4D-8AEF-18BA48701E36}" emma:medium="tactile" emma:mode="ink">
              <msink:context xmlns:msink="http://schemas.microsoft.com/ink/2010/main" type="line" rotatedBoundingBox="25976,6076 33475,6343 33340,10144 25840,9877"/>
            </emma:interpretation>
          </emma:emma>
        </inkml:annotationXML>
        <inkml:traceGroup>
          <inkml:annotationXML>
            <emma:emma xmlns:emma="http://www.w3.org/2003/04/emma" version="1.0">
              <emma:interpretation id="{13834827-95D6-4352-A2CF-EDBD0F105FF7}" emma:medium="tactile" emma:mode="ink">
                <msink:context xmlns:msink="http://schemas.microsoft.com/ink/2010/main" type="inkWord" rotatedBoundingBox="25976,6076 33475,6343 33340,10144 25840,9877"/>
              </emma:interpretation>
              <emma:one-of disjunction-type="recognition" id="oneOf0">
                <emma:interpretation id="interp0" emma:lang="it-IT" emma:confidence="0">
                  <emma:literal>diritti)</emma:literal>
                </emma:interpretation>
                <emma:interpretation id="interp1" emma:lang="it-IT" emma:confidence="0">
                  <emma:literal>t 4 T (x N)</emma:literal>
                </emma:interpretation>
                <emma:interpretation id="interp2" emma:lang="it-IT" emma:confidence="0">
                  <emma:literal>Ì 4 T (x N)</emma:literal>
                </emma:interpretation>
                <emma:interpretation id="interp3" emma:lang="it-IT" emma:confidence="0">
                  <emma:literal>spiata)</emma:literal>
                </emma:interpretation>
                <emma:interpretation id="interp4" emma:lang="it-IT" emma:confidence="0">
                  <emma:literal>È 4 T (x N)</emma:literal>
                </emma:interpretation>
              </emma:one-of>
            </emma:emma>
          </inkml:annotationXML>
          <inkml:trace contextRef="#ctx0" brushRef="#br0">2518 3135 0,'22'137'16,"-22"46"-16,-45 23 15,-1 46 1,23 0 15,46-23-15,0-138 0,-23-45-1,0-46 1,-23-69-1,0-137 1,23 206 0</inkml:trace>
          <inkml:trace contextRef="#ctx0" brushRef="#br0" timeOffset="308.6056">1785 2998 0,'161'-23'16,"67"0"-16,70 23 0,-1 23 31,-22-23-16,-46 0 1,-138 0 0,-45 23 15,-138 0-31,-45-23 31,137 0-31</inkml:trace>
          <inkml:trace contextRef="#ctx0" brushRef="#br0" timeOffset="2767.6843">4371 2517 0,'-23'23'0,"-68"69"0,-47 22 0,1 23 15,-23 46 1,23 46 0,-1 46-1,70-1 1,68 1-1,45-23 1,47-46 0,-1-23-1,1-69 1,-46-45 0,0-23-1,-24-1 1,1-45-1,-23-45 17,0-93-17,0 138 1</inkml:trace>
          <inkml:trace contextRef="#ctx0" brushRef="#br0" timeOffset="3202.2714">4691 3478 0,'-45'69'15,"-70"45"-15,-22 69 0,0-22 32,68-1-32,23-46 31,23-22-16,23-24 1,0-45 0,23-23-1,0-46 1,0-114 0,0 0-1,-23 160 1</inkml:trace>
          <inkml:trace contextRef="#ctx0" brushRef="#br0" timeOffset="3491.345">4074 3478 0,'68'92'15,"24"45"1,22 46-16,1-46 0,-1 1 16,-22-47 15,-1 1-15,-22-46-1,-46-1 1,-46-45-1,0-45 1,23 45 0</inkml:trace>
          <inkml:trace contextRef="#ctx0" brushRef="#br0" timeOffset="-1267.6268">-411 2060 0,'-92'114'0,"-114"115"15,46-46-15,46-69 16,45-45-1,69-69 1,0 0 0,46-69 15,91-114-15,-23 23-16,1 46 31,-69 45-16,-1 69 1,1 23 0,46 68-1,45 70 1,23-24 0,23 0-1,-68-91 1,-24-23-1,-91-23 1</inkml:trace>
          <inkml:trace contextRef="#ctx0" brushRef="#br0" timeOffset="-1878.0018">-389 2243 0,'0'-23'0,"0"0"0,0 91 15,0 24-15,-22 22 0,22 47 0,-23 45 16,0 22 0,0 47-1,0 0 1,23 45 0,0 0-1,0-45 1,0-1-1,23-45 1,-23-69 0,23-45-1,0-24 17,-23-45-17,0-46 1,-46-46-1,-46-45 1,24-1 0,-1 47-1,46 45 1,0 0 0,23 91-1,69 46 1,45 24-1,1-1 1,-1-92 0,-68-22-1,0-46 17,-46 0-32,46-46 15,68-228 1,23 22-1,-137 252 17</inkml:trace>
          <inkml:trace contextRef="#ctx0" brushRef="#br0" timeOffset="-704.1286">1396 2883 0,'-160'183'15,"0"-22"1,-69 67 0,0 1-1,23 0 1,92-46-1,68-69 1,69-45 0,69-23-1,114-46 1,68 0 0,24-23-1,-47 23 1,-90 0 15,-93 23-31,-45-46 16,-92-46-1,-22-45 17,91 114-32</inkml:trace>
          <inkml:trace contextRef="#ctx0" brushRef="#br0" timeOffset="-360.3654">1259 2883 0,'46'69'0,"0"91"0,-24 69 16,-22 23 0,23-1-1,23-45 1,0-68 0,-23-47-1,0-45 1,-23-46-1,0-115 1,23-45 15,-23 160-31</inkml:trace>
          <inkml:trace contextRef="#ctx0" brushRef="#br0" timeOffset="12251.447">5012 4508 0,'23'23'0,"-23"23"16,-46 22-16,0 1 0,-45 22 15,-1 1 1,-22 0 0,-1-1-1,24 1 1,-1-1-1,115-68 17,-23-23-17</inkml:trace>
          <inkml:trace contextRef="#ctx0" brushRef="#br0" timeOffset="12960.4585">5149 3318 0,'23'92'0,"23"68"15,0 69-15,22 22 31,1-22-15,-1-69 0,-22-45-1,0-47 1,-23-45 0,-23-23-1,0-23 1,23-45-1,23-161 1,-1 46 0,24-115-1,0 115 1,22 46 0,-68 68-1,0 46 1,-23 1-1,0 22 1,0 22 0,-23 1-1,23 23 17,23-46-17,0-46 1,-23 46-1</inkml:trace>
          <inkml:trace contextRef="#ctx0" brushRef="#br0" timeOffset="13319.8474">5698 2243 0,'46'22'0,"91"116"0,24 45 16,22 91-1,-46 24 1,-68 45 0,-92 69-1,-92 46 1,-114 45 0,-91 46-1,320-549 1</inkml:trace>
        </inkml:traceGroup>
      </inkml:traceGroup>
    </inkml:traceGroup>
  </inkml:traceGroup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6:08.6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8E3A976-3A18-4035-B6CA-207F147FA081}" emma:medium="tactile" emma:mode="ink">
          <msink:context xmlns:msink="http://schemas.microsoft.com/ink/2010/main" type="inkDrawing" rotatedBoundingBox="1980,4133 2098,9720 1192,9739 1074,4153" semanticType="callout" shapeName="Other">
            <msink:sourceLink direction="to" ref="{6DA04C61-C784-4B69-8C02-63E1FA9B0EC2}"/>
            <msink:sourceLink direction="from" ref="{2EEFCCED-1B89-4A40-A934-E9597890BC68}"/>
          </msink:context>
        </emma:interpretation>
      </emma:emma>
    </inkml:annotationXML>
    <inkml:trace contextRef="#ctx0" brushRef="#br0">411 0 0,'0'0'0,"0"91"0,0 115 0,0 69 16,23 68 0,-23 46-1,0 0 1,-23 137 0,23-68-1,0 0 1,46-1-1,0-68 1,-23-45 0,23-93-1,-46-68 1,0-91 0,0-69-1,-23-23 32,-69-115-47,-45-68 0,23 69 16,-1 45 15,46 23-15,47 46-1,-1 46 1,46 92-1,45 67 1,47 47 0,22-23-1,-23-46 1,-22-69 0,-1-68-1,-22-23 1,-23-92-1,45-45 1,-45-206 0,-23 22-1,-69 115 17,46 183-17</inkml:trace>
  </inkml:traceGroup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6:09.8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0BCEAD7-ACD6-44C5-B508-1E2D72CF9E2F}" emma:medium="tactile" emma:mode="ink">
          <msink:context xmlns:msink="http://schemas.microsoft.com/ink/2010/main" type="writingRegion" rotatedBoundingBox="1762,6338 2677,6338 2677,7437 1762,7437"/>
        </emma:interpretation>
      </emma:emma>
    </inkml:annotationXML>
    <inkml:traceGroup>
      <inkml:annotationXML>
        <emma:emma xmlns:emma="http://www.w3.org/2003/04/emma" version="1.0">
          <emma:interpretation id="{C07F8585-1CB6-49F4-8654-67106A47973E}" emma:medium="tactile" emma:mode="ink">
            <msink:context xmlns:msink="http://schemas.microsoft.com/ink/2010/main" type="paragraph" rotatedBoundingBox="1762,6338 2677,6338 2677,7437 1762,74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B0E344F-DF18-47EC-9EF4-06E21C46A6A6}" emma:medium="tactile" emma:mode="ink">
              <msink:context xmlns:msink="http://schemas.microsoft.com/ink/2010/main" type="line" rotatedBoundingBox="1762,6338 2677,6338 2677,7437 1762,7437"/>
            </emma:interpretation>
          </emma:emma>
        </inkml:annotationXML>
        <inkml:traceGroup>
          <inkml:annotationXML>
            <emma:emma xmlns:emma="http://www.w3.org/2003/04/emma" version="1.0">
              <emma:interpretation id="{23692A41-0A43-4E19-9A98-D4418F82ECFC}" emma:medium="tactile" emma:mode="ink">
                <msink:context xmlns:msink="http://schemas.microsoft.com/ink/2010/main" type="inkWord" rotatedBoundingBox="1762,6338 2677,6338 2677,7437 1762,7437">
                  <msink:destinationLink direction="with" ref="{055EBA09-F7D5-4C27-96ED-F178EA278364}"/>
                </msink:context>
              </emma:interpretation>
              <emma:one-of disjunction-type="recognition" id="oneOf0">
                <emma:interpretation id="interp0" emma:lang="it-IT" emma:confidence="0">
                  <emma:literal>z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£</emma:literal>
                </emma:interpretation>
                <emma:interpretation id="interp3" emma:lang="it-IT" emma:confidence="0">
                  <emma:literal>t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1102 2082 0,'69'0'0,"45"0"0,1 23 16,-1-23-16,1 23 16,-70 0-1,-45 0 1,-45 69-1,-116 22 1,-22 23 0,69 46-1,22-68 1,92-1 0,46 1-1,23-47 1,68 1-1,46-92 1,-45 46 0,-70-46-1,-91-69 1,-114-22 15,137 114-15</inkml:trace>
          <inkml:trace contextRef="#ctx0" brushRef="#br0" timeOffset="212.8988">851 2655 0,'183'-23'0,"160"-23"16,46 160-16,-389-114 15</inkml:trace>
        </inkml:traceGroup>
      </inkml:traceGroup>
    </inkml:traceGroup>
  </inkml:traceGroup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4:32.3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8E9884-69F0-46A7-B4DC-F4C17A4851A0}" emma:medium="tactile" emma:mode="ink">
          <msink:context xmlns:msink="http://schemas.microsoft.com/ink/2010/main" type="inkDrawing" rotatedBoundingBox="15902,6262 17940,6224 17940,6263 15903,6302" shapeName="Other"/>
        </emma:interpretation>
      </emma:emma>
    </inkml:annotationXML>
    <inkml:trace contextRef="#ctx0" brushRef="#br0">-11098 2220 0,'46'-23'0,"0"23"15,22 0-15,24 0 0,91 0 16,23 0-16,91-23 16,70 23 15,44 23-15,-90-69-1,-321 46-15</inkml:trace>
  </inkml:traceGroup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5:28.9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2498180-38CF-42C8-BD27-4C4294BAC76F}" emma:medium="tactile" emma:mode="ink">
          <msink:context xmlns:msink="http://schemas.microsoft.com/ink/2010/main" type="writingRegion" rotatedBoundingBox="34140,6265 32367,13806 28884,12987 30656,5446"/>
        </emma:interpretation>
      </emma:emma>
    </inkml:annotationXML>
    <inkml:traceGroup>
      <inkml:annotationXML>
        <emma:emma xmlns:emma="http://www.w3.org/2003/04/emma" version="1.0">
          <emma:interpretation id="{4F5EEDA6-F7E5-4D8F-901A-92676861FB95}" emma:medium="tactile" emma:mode="ink">
            <msink:context xmlns:msink="http://schemas.microsoft.com/ink/2010/main" type="paragraph" rotatedBoundingBox="34140,6265 32367,13806 28884,12987 30656,54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011A83-9B34-4099-BCEB-0C1590904B8B}" emma:medium="tactile" emma:mode="ink">
              <msink:context xmlns:msink="http://schemas.microsoft.com/ink/2010/main" type="line" rotatedBoundingBox="34140,6265 32367,13806 28884,12987 30656,5446"/>
            </emma:interpretation>
          </emma:emma>
        </inkml:annotationXML>
        <inkml:traceGroup>
          <inkml:annotationXML>
            <emma:emma xmlns:emma="http://www.w3.org/2003/04/emma" version="1.0">
              <emma:interpretation id="{F3E150FA-754E-4B36-A9BE-3609B1997022}" emma:medium="tactile" emma:mode="ink">
                <msink:context xmlns:msink="http://schemas.microsoft.com/ink/2010/main" type="inkWord" rotatedBoundingBox="34140,6265 32367,13806 28884,12987 30656,5446"/>
              </emma:interpretation>
              <emma:one-of disjunction-type="recognition" id="oneOf0">
                <emma:interpretation id="interp0" emma:lang="it-IT" emma:confidence="0">
                  <emma:literal>lati.</emma:literal>
                </emma:interpretation>
                <emma:interpretation id="interp1" emma:lang="it-IT" emma:confidence="0">
                  <emma:literal>latiti</emma:literal>
                </emma:interpretation>
                <emma:interpretation id="interp2" emma:lang="it-IT" emma:confidence="0">
                  <emma:literal>cabli.</emma:literal>
                </emma:interpretation>
                <emma:interpretation id="interp3" emma:lang="it-IT" emma:confidence="0">
                  <emma:literal>cali.</emma:literal>
                </emma:interpretation>
                <emma:interpretation id="interp4" emma:lang="it-IT" emma:confidence="0">
                  <emma:literal>iati.</emma:literal>
                </emma:interpretation>
              </emma:one-of>
            </emma:emma>
          </inkml:annotationXML>
          <inkml:trace contextRef="#ctx0" brushRef="#br0">4142 5789 0,'-23'69'16,"-91"68"-16,-92 24 0,23-24 15,69-23 1,68-68 15,23-46-15,46 0-16,137-160 31,0-46-15,-68 114-1,-24 1 1,1 45 0,-46 0-1,23 46 1,-1 23-1,93 69 1,22 91 0,-23 0-1,0-46 1,-45-68 0,-92-69-1,0 0 1,-46-23-1,-114-92 1,-92 1 0,-68 68-1,22 92 1,207 0 15,91-46-31</inkml:trace>
          <inkml:trace contextRef="#ctx0" brushRef="#br0" timeOffset="-631.8601">4302 5904 0,'0'0'16,"-22"114"-16,-24 69 0,23 69 0,0 23 31,0 22-15,23 1 0,-23-24 15,0-68-31,1-23 15,44-91 1,-22-47 0,23-67-1,46-184 1,-23-69 0,-46 275-1</inkml:trace>
          <inkml:trace contextRef="#ctx0" brushRef="#br0" timeOffset="2080.158">4280 8238 0,'137'0'15,"92"23"-15,-23 23 0,-46-24 16,-92 1 0,-45-23-1,-46 0 1,-45 69-1,22 45 17,23 24-17,69 22 1,45 23 0,24-92-1,-1-68 1,1-46-1,-1-91 1,-68-69 0,-46 23-1,-46 22 1,-68 47 0,22 45-1,-22 92 16,45 45-15,0 138 0,161 46-1,-92-275 1</inkml:trace>
          <inkml:trace contextRef="#ctx0" brushRef="#br0" timeOffset="1594.7878">4508 8307 0,'0'137'0,"-22"46"15,22 0 1,22-23 0,1-23-1,23-45 16,-46-92-31,-23-69 16,0-114 15,23 183-15</inkml:trace>
          <inkml:trace contextRef="#ctx0" brushRef="#br0" timeOffset="833.0398">2083 8146 0,'0'183'0,"-46"-22"0,-23 22 16,24-46-1,45-46 1,0-68-1,0-23 17,23-68-17,45-207 1,-45 69 0,-23 92-1,23 22 1,0 69-1,-23 23 1,23 23 0,22 92-1,1 68 1,23-23 0,22-23-1,24-68 16,-24-46-31,1-46 16,-23-114 0,-24-47-1,-68 24 1,-22 46 0,-24 22 30,0 47-46,1 90 16,113 24 0,70 0-1,-115-69 1</inkml:trace>
          <inkml:trace contextRef="#ctx0" brushRef="#br0" timeOffset="1340.8717">3410 8856 0,'0'23'0,"46"22"15,-23 1-15,68 46 0,92-24 0,-68-68 16,-1-23 0,-22-45-1,-69-47 1,-69-22 15,-69-23-31,-45 0 16,0 91 15,0 46-31,45 69 31,70 45-15,22 47 0,114 45-1,69-23 1,23-91-1,46-92 1,0-92 0,-229 115 15</inkml:trace>
          <inkml:trace contextRef="#ctx0" brushRef="#br0" timeOffset="78285.2325">4875 1739 0,'68'0'0,"47"0"0,22 23 0,-23-23 16,-45 23-1,-46-23 1,0 23 0,-46 0-1,-46 22 1,-45 47 0,-1 22-1,1 24 1,68-24-1,46 1 1,46-1 0,68-23-1,47-22 17,-1-69-32,-69-46 15,-91-45 1,0 91 15</inkml:trace>
          <inkml:trace contextRef="#ctx0" brushRef="#br0" timeOffset="78484.459">4852 2082 0,'183'0'0,"114"69"15,-91-46-15,-206-23 32</inkml:trace>
          <inkml:trace contextRef="#ctx0" brushRef="#br0" timeOffset="78930.7652">4783 2746 0,'0'46'0,"-114"22"0,-161 24 0,23-46 0,252-46 32</inkml:trace>
          <inkml:trace contextRef="#ctx0" brushRef="#br0" timeOffset="79233.5111">5721 2815 0,'-320'45'0,"-138"47"16,458-92 0</inkml:trace>
        </inkml:traceGroup>
      </inkml:traceGroup>
    </inkml:traceGroup>
  </inkml:traceGroup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6:09.3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55EBA09-F7D5-4C27-96ED-F178EA278364}" emma:medium="tactile" emma:mode="ink">
          <msink:context xmlns:msink="http://schemas.microsoft.com/ink/2010/main" type="inkDrawing" rotatedBoundingBox="735,4487 1825,4179 2104,5170 1014,5478" semanticType="callout" shapeName="Other">
            <msink:sourceLink direction="with" ref="{23692A41-0A43-4E19-9A98-D4418F82ECFC}"/>
          </msink:context>
        </emma:interpretation>
      </emma:emma>
    </inkml:annotationXML>
    <inkml:trace contextRef="#ctx0" brushRef="#br0">645 0 0,'-46'23'0,"-46"114"0,-45 69 16,0-23 0,22 23-1,24-114 1,68-69-1,23-46 1,0-23 0,92-114-1,22-92 1,0 115 0,-22 0-1,-46 91 16,-1 23-31,1 69 16,23 45 31,-1 46-47,47 24 0,22-24 31,0-23-15,-45 24-1,-69-93 1,-23-45 0</inkml:trace>
  </inkml:traceGroup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5:39.0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2414FC-59DF-4EC2-AEC4-5A5CFDD55493}" emma:medium="tactile" emma:mode="ink">
          <msink:context xmlns:msink="http://schemas.microsoft.com/ink/2010/main" type="writingRegion" rotatedBoundingBox="820,5999 28027,6538 27810,17501 603,16962"/>
        </emma:interpretation>
      </emma:emma>
    </inkml:annotationXML>
    <inkml:traceGroup>
      <inkml:annotationXML>
        <emma:emma xmlns:emma="http://www.w3.org/2003/04/emma" version="1.0">
          <emma:interpretation id="{8C761EE5-C55F-467A-957B-59DD06FFA6B4}" emma:medium="tactile" emma:mode="ink">
            <msink:context xmlns:msink="http://schemas.microsoft.com/ink/2010/main" type="paragraph" rotatedBoundingBox="10412,5858 14597,6281 14413,8102 10228,767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04B9536-DDA7-41A4-A615-B457C5CE0C7E}" emma:medium="tactile" emma:mode="ink">
              <msink:context xmlns:msink="http://schemas.microsoft.com/ink/2010/main" type="line" rotatedBoundingBox="10412,5858 14597,6281 14413,8102 10228,7678">
                <msink:destinationLink direction="with" ref="{08279EFE-27D6-4470-A57B-5AD9FAA356F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65DD7C4-0E9A-4C12-A5B0-3E80D173DA50}" emma:medium="tactile" emma:mode="ink">
                <msink:context xmlns:msink="http://schemas.microsoft.com/ink/2010/main" type="inkWord" rotatedBoundingBox="10412,5858 14597,6281 14413,8102 10228,7678"/>
              </emma:interpretation>
              <emma:one-of disjunction-type="recognition" id="oneOf0">
                <emma:interpretation id="interp0" emma:lang="it-IT" emma:confidence="0">
                  <emma:literal>Noto</emma:literal>
                </emma:interpretation>
                <emma:interpretation id="interp1" emma:lang="it-IT" emma:confidence="0">
                  <emma:literal>Nato</emma:literal>
                </emma:interpretation>
                <emma:interpretation id="interp2" emma:lang="it-IT" emma:confidence="0">
                  <emma:literal>Noto,</emma:literal>
                </emma:interpretation>
                <emma:interpretation id="interp3" emma:lang="it-IT" emma:confidence="0">
                  <emma:literal>Nono</emma:literal>
                </emma:interpretation>
                <emma:interpretation id="interp4" emma:lang="it-IT" emma:confidence="0">
                  <emma:literal>Noto.</emma:literal>
                </emma:interpretation>
              </emma:one-of>
            </emma:emma>
          </inkml:annotationXML>
          <inkml:trace contextRef="#ctx0" brushRef="#br0">13574 2014 0,'-23'0'0,"-23"0"0,-23 0 16,-22 23-16,22 22 0,-22 24 0,-1 0 16,0-1-1,47 1 1,-1 23 0,46-24-1,23 24 1,0-46-1,0 22 1,22 1 0,-45-1-1,0-22 1,0 0 0,-45-23-1,-24 0 1,0 0-1,1-23 1,-1-23 0,23 23 15,23 23-15,23-23-1,0 0 1,23 23-1,-23-23 1,0 22 0,0-22-1,0 23 1,0-23 0,0 23-1,0 0 1,-23 0-1,23 0 1,0 0 0,-23 0-1,23-1 17,0 24-17,23-23 1,-23 0-1,23 23 1,0 0 0,23-24-1,-23 1 1,23 23 0,-1-23-1,24 23 1,0-23-1,-24-23 1,1 22 0,0 1-1,0-23 17,-1 23-32,1-23 15,0 23 32,-23-23-47,0 0 0,0 23 16,-1-23-1,1 23 17,0 0-17,0 0 1,0 22-1,0-67 1,-23 22 0</inkml:trace>
          <inkml:trace contextRef="#ctx0" brushRef="#br0" timeOffset="974.6468">9432 2288 0,'45'46'0,"1"69"0,-69 45 16,0 46-1,1 0 1,-1-23-1,0-115 1,23-45 0,0-23-1,0-46 17,0-114-32,0-69 31,0 24-31,23 67 31,0 47-15,-23 45-1,0 46 1,22 23 0,1 114-1,23 46 1,69 23-1,-1-23 1,69-46 15,-46-114-15,-68-68 0,-23-47-1,-46-68 1,-23-46-1,-23 46 1,0 22 0,23 70-1,23 45 1,0 23 0,23 46-1,46-1 1,-69-45-1</inkml:trace>
          <inkml:trace contextRef="#ctx0" brushRef="#br0" timeOffset="1762.763">10690 2998 0,'23'91'0,"23"1"0,23-1 16,-1-45 0,24-69-1,-1-23 1,1-45-1,-1-115 1,-91 46 0,-68 23-1,-1 22 1,-22 69 0,-24 46 15,24 69-16,22 45 1,46 47 0,46-1-1,23-23 1,68-45 0,-22-70-1,22-90 1,23-92-1,-45-1 1,-23 1 0,-24 46-1,-22 91 1,-23 23 0,0 0-1,23 69 1,-23 91-1,0 23 1,23-23 0,-23-23 31,23-68-47,-23-69 15,0 0 1,-46-160-1,-23-69 1,1 0 0,68 229-1</inkml:trace>
          <inkml:trace contextRef="#ctx0" brushRef="#br0" timeOffset="2274.5014">11217 2311 0,'114'0'0,"46"0"0,0 23 15,-45-23 1,-47 23 0,1-23 15,-69 46-31,-23 22 15,-45 47 1,22 45 15,46 69-15,46-92 0,22-45-1,24-47 1,-24-45-1,1-45 1,0-93 0,-46-68-1,-69 23 1,-23 69 0,-22 45-1,22 69 1,-45 69-1,68 137 1,46 0 0,0-206-1</inkml:trace>
        </inkml:traceGroup>
      </inkml:traceGroup>
    </inkml:traceGroup>
    <inkml:traceGroup>
      <inkml:annotationXML>
        <emma:emma xmlns:emma="http://www.w3.org/2003/04/emma" version="1.0">
          <emma:interpretation id="{285370A0-DE5B-47E2-A6AB-0BBCF2F0FFB0}" emma:medium="tactile" emma:mode="ink">
            <msink:context xmlns:msink="http://schemas.microsoft.com/ink/2010/main" type="paragraph" rotatedBoundingBox="2075,10362 24974,11748 24766,15179 1868,137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BBD000-F170-4D83-805C-00F4BD542106}" emma:medium="tactile" emma:mode="ink">
              <msink:context xmlns:msink="http://schemas.microsoft.com/ink/2010/main" type="line" rotatedBoundingBox="2075,10362 24974,11748 24766,15179 1868,13793">
                <msink:destinationLink direction="with" ref="{08279EFE-27D6-4470-A57B-5AD9FAA356F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6404A1E-9054-4635-AFA8-659D91C453CB}" emma:medium="tactile" emma:mode="ink">
                <msink:context xmlns:msink="http://schemas.microsoft.com/ink/2010/main" type="inkWord" rotatedBoundingBox="1968,12132 11140,12687 11059,14037 1887,13482">
                  <msink:destinationLink direction="with" ref="{CEAA4DCF-4C5F-48CE-9121-7FC11DBCC2A6}"/>
                </msink:context>
              </emma:interpretation>
              <emma:one-of disjunction-type="recognition" id="oneOf1">
                <emma:interpretation id="interp5" emma:lang="it-IT" emma:confidence="0">
                  <emma:literal>COMMON</emma:literal>
                </emma:interpretation>
                <emma:interpretation id="interp6" emma:lang="it-IT" emma:confidence="0">
                  <emma:literal>Corrono</emma:literal>
                </emma:interpretation>
                <emma:interpretation id="interp7" emma:lang="it-IT" emma:confidence="0">
                  <emma:literal>Cerimon</emma:literal>
                </emma:interpretation>
                <emma:interpretation id="interp8" emma:lang="it-IT" emma:confidence="0">
                  <emma:literal>Cormons</emma:literal>
                </emma:interpretation>
                <emma:interpretation id="interp9" emma:lang="it-IT" emma:confidence="0">
                  <emma:literal>Corno</emma:literal>
                </emma:interpretation>
              </emma:one-of>
            </emma:emma>
          </inkml:annotationXML>
          <inkml:trace contextRef="#ctx0" brushRef="#br0" timeOffset="90797.4317">2201 7963 0,'-92'-23'0,"24"23"16,-47 23-16,-22 0 0,-23 23 31,-23 23-15,22 22-1,1 46 1,69 24 0,68-1-1,46-23 1,91-22 0,46-1-1,46-45 1,69-1-1,-46-45 1,-23 0 0,-92-46-1,-68 23 1,-46 0 0,-23 0-1,-46-23 1,24 0-1,45-22 1,45-24 15,-45 69-31</inkml:trace>
          <inkml:trace contextRef="#ctx0" brushRef="#br0" timeOffset="91339.4447">2819 9039 0,'45'68'15,"24"1"-15,-23 23 16,22-24-1,47-45 1,22-23 0,23-23-1,-45-45 1,-24-47 0,1-45-1,-92-46 1,-23 23-1,-69 23 1,-45 68 0,0 47-1,-23 67 1,-1 70 0,47 45 30,91 23-46,46 24 0,114-1 16,23-46 15,46-114-15,23-92 0,-23-68-1,-69-69 1,-137 206-16</inkml:trace>
          <inkml:trace contextRef="#ctx0" brushRef="#br0" timeOffset="92148.0696">4306 8146 0,'0'115'0,"-23"114"0,-23-1 16,23 24 0,46-69-1,-23-23 1,23-91 0,-23-69-1,0-23 1,0-183-1,-46-68 1,46 91 15,-45-23-31,68 137 16,-23 46 0,22 0-1,-22 46 1,46 23-1,46 137 17,-1-114-17,1 45 1,-1-68 0,1-23-1,22-92 1,-22-45-1,-1-92 1,-45 45 0,0 24-1,0 91 1,-46 24 0,0 44-1,-23 93 1,0 91 15,23 91-15,0 24-1,23-161 1,0-69 0,0-68-1,22-91 1,24-116-1,0-44 1,-69 228 0</inkml:trace>
          <inkml:trace contextRef="#ctx0" brushRef="#br0" timeOffset="93347.3344">5793 8284 0,'92'206'15,"-92"0"1,-23 22 0,0-45-1,23-68 1,23-69-1,-23-46 1,0-23 0,0-229-1,0-23 1,0 70 0,23 44-1,0 116 1,0 22-1,-23 23 17,68 45-17,-22 116 1,23-24 0,-1 0-1,24-45 1,-23-46-1,-1-46 1,24-69 0,-24-91-1,1-23 1,-23 68 0,-23 24-1,0 68 1,-1 0-1,-44 46 1,22 114 15,-23 69-31,46 0 16,-1 0 15,24-69-15,-23-45-1,46-46 1,-24-46 0,24-92-1,23-45 1,-24 45 0,1 46-1,-46 24 1,0 22-1,0 45 17,45 70-32,24-1 15,22 1 1,46-24 0,1-45 15,-1-46-31,-46-92 15,-22-68 1,-69-23 15,-69-46-15,-46 46 0,-68 46-1,0 68 1,23 92-1,45 23 1,23 68 0,92 46-1,46 46 1,68-23 0,23-91-1,24-69 1,-184-23-1</inkml:trace>
          <inkml:trace contextRef="#ctx0" brushRef="#br0" timeOffset="94297.5661">9043 8581 0,'0'92'0,"-23"91"0,23-23 16,0 0-1,0-23 1,0-68 0,0-23-1,0-23 1,0-23-1,-23-69 1,46-91 0,0 23-1,0 22 1,-1 47 0,1 22-1,-23 46 1,23 0-1,23 46 1,46 137 0,45 45 15,23-44-31,0-47 31,0-46-15,-22-68-1,-47-91 1,-45-93 0,-69-113-1,-23 68 1,-45 0 0,-24 23-1,24 68 1,22 47 15,23 68-31,92 23 16,-46-23-1</inkml:trace>
        </inkml:traceGroup>
        <inkml:traceGroup>
          <inkml:annotationXML>
            <emma:emma xmlns:emma="http://www.w3.org/2003/04/emma" version="1.0">
              <emma:interpretation id="{C10271A5-4E8D-4324-91EF-13614D10D399}" emma:medium="tactile" emma:mode="ink">
                <msink:context xmlns:msink="http://schemas.microsoft.com/ink/2010/main" type="inkWord" rotatedBoundingBox="13767,11070 17390,11289 17182,14720 13559,14501"/>
              </emma:interpretation>
              <emma:one-of disjunction-type="recognition" id="oneOf2">
                <emma:interpretation id="interp10" emma:lang="it-IT" emma:confidence="0">
                  <emma:literal>Mitizzi</emma:literal>
                </emma:interpretation>
                <emma:interpretation id="interp11" emma:lang="it-IT" emma:confidence="0">
                  <emma:literal>miti D</emma:literal>
                </emma:interpretation>
                <emma:interpretation id="interp12" emma:lang="it-IT" emma:confidence="0">
                  <emma:literal>Miti D</emma:literal>
                </emma:interpretation>
                <emma:interpretation id="interp13" emma:lang="it-IT" emma:confidence="0">
                  <emma:literal>Mitighi</emma:literal>
                </emma:interpretation>
                <emma:interpretation id="interp14" emma:lang="it-IT" emma:confidence="0">
                  <emma:literal>Miti, D</emma:literal>
                </emma:interpretation>
              </emma:one-of>
            </emma:emma>
          </inkml:annotationXML>
          <inkml:trace contextRef="#ctx0" brushRef="#br0" timeOffset="95203.851">12727 9039 0,'23'137'0,"-23"23"0,-46 69 16,46-69-1,0-68 1,23-46 0,-23-46-1,23 0 1,-23-161-1,0-136 17,-23 91-17,23 46 1,0 68 0,0 92-1,0 0 1,69 69-1,45 91 1,23 23 0,1-45-1,-1-47 1,0-68 0,-45-46-1,-47-68 1,-22-47-1,-23 47 1,0 68 0,0 23-1,23 23 1,-23 91 15,23 115-31,23-23 31,-23-46-15,-23-23 0,23-45-1,-23-69 1,68-138 0,24-68-1,-92 183 1</inkml:trace>
          <inkml:trace contextRef="#ctx0" brushRef="#br0" timeOffset="-78294.022">13802 7735 0,'92'0'16,"91"-23"-16,114 23 0,-91-69 15,-206 69 1</inkml:trace>
          <inkml:trace contextRef="#ctx0" brushRef="#br0" timeOffset="-78508.874">14077 6888 0,'0'114'0,"-23"115"0,23 91 16,-23 24-1,23-47 1,23-68 0,46-69-1,45-45 1,46-70 0,0-68-1,1-137 1,-116-46-1,-45 206 1</inkml:trace>
          <inkml:trace contextRef="#ctx0" brushRef="#br0" timeOffset="95511.48">14763 9245 0,'69'68'0,"-23"93"0,-69 22 16,0 23 0,23-69-1,23-23 1,0-45 0,0-46-1,0-46 1,22-114-1,1-46 1,-46 183 0</inkml:trace>
          <inkml:trace contextRef="#ctx0" brushRef="#br0" timeOffset="96203.8894">15313 9062 0,'68'0'0,"24"45"15,91 70-15,46 91 0,0 23 16,-115-23 0,-45-23-1,-92-46 1,-115-45 15,-45-24-31,0 1 31,-23-69-15,46 0 0,69-23-1,91 0 1,160-23 0,137-22-1,-297 68 1</inkml:trace>
          <inkml:trace contextRef="#ctx0" brushRef="#br0" timeOffset="95843.524">15633 9245 0,'23'23'16,"0"22"-16,-23 93 0,0 68 0,-23 23 15,46-46 1,0-69-1,0-22 1,-1-70 15,-22-44-15,-22-162 0,-24-67-1,-23-1 1,69 252-1</inkml:trace>
        </inkml:traceGroup>
        <inkml:traceGroup>
          <inkml:annotationXML>
            <emma:emma xmlns:emma="http://www.w3.org/2003/04/emma" version="1.0">
              <emma:interpretation id="{AE7E6BF4-38E7-4D85-9531-F843BEA46115}" emma:medium="tactile" emma:mode="ink">
                <msink:context xmlns:msink="http://schemas.microsoft.com/ink/2010/main" type="inkWord" rotatedBoundingBox="18652,13117 24868,13493 24777,14993 18562,14617"/>
              </emma:interpretation>
              <emma:one-of disjunction-type="recognition" id="oneOf3">
                <emma:interpretation id="interp15" emma:lang="it-IT" emma:confidence="0">
                  <emma:literal>POINT</emma:literal>
                </emma:interpretation>
                <emma:interpretation id="interp16" emma:lang="it-IT" emma:confidence="0">
                  <emma:literal>PONTI</emma:literal>
                </emma:interpretation>
                <emma:interpretation id="interp17" emma:lang="it-IT" emma:confidence="0">
                  <emma:literal>POINTE</emma:literal>
                </emma:interpretation>
                <emma:interpretation id="interp18" emma:lang="it-IT" emma:confidence="0">
                  <emma:literal>PONTE</emma:literal>
                </emma:interpretation>
                <emma:interpretation id="interp19" emma:lang="it-IT" emma:confidence="0">
                  <emma:literal>PONTO</emma:literal>
                </emma:interpretation>
              </emma:one-of>
            </emma:emma>
          </inkml:annotationXML>
          <inkml:trace contextRef="#ctx0" brushRef="#br0" timeOffset="96983.2161">18608 9130 0,'0'23'0,"23"69"0,-69 114 0,0 23 15,46-23 1,23 91 0,-23-183-1,0-68 1,0-46 15,-92-137-15,1-92-1,-23-68 1,-47 22 0,1 23-1,23 92 1,68 91 0,92 69-1,69-22 1,91-1-1,114 68 1,1 70 0,-47-1-1,-68 1 1,-137-24 0,-92 1-1,-114-1 1,-69-45-1,1-23 1,22-23 15,68 0-31,93 0 32,113 0-17,161 0 1,0 23-1,-229-23 1</inkml:trace>
          <inkml:trace contextRef="#ctx0" brushRef="#br0" timeOffset="97415.85">19157 10114 0,'23'138'0,"68"-24"16,70-45-1,22-24 1,0-67 15,23-47-31,-69-23 16,-46-68 0,-22-23-1,-115-23 1,-68 46 15,-161 0-15,46 160-1,24 23 1,44 91 15,70 23-31,91 24 16,114 22-1,115 0 1,23-115 0,45-68-1,-297 0 1</inkml:trace>
          <inkml:trace contextRef="#ctx0" brushRef="#br0" timeOffset="97707.8534">20873 9359 0,'46'115'0,"-69"45"0,-46 46 0,-22 0 31,45-23-15,46-69-1,46-68 1,114-138 0,-46-68-1,-114 160 1</inkml:trace>
          <inkml:trace contextRef="#ctx0" brushRef="#br0" timeOffset="98351.4327">21560 9451 0,'23'46'16,"-69"22"-16,0 47 0,-68 45 0,45-23 31,46-45-15,46-47 0,-23-45-1,46-45 1,45-230-1,-45 92 1,0 46 0,-23 91-1,-23 23 1,0 23 15,23 69-31,45 137 31,69 0-15,-22-69 0,45 0-1,0-45 1,-45-115 0,-70-46-1,1-114 1,-69-23 15,-22 0-31,22 69 16,-23 45-1,23 24 1,46 45 0,91 46-1,47 22 1,-161-45-1</inkml:trace>
          <inkml:trace contextRef="#ctx0" brushRef="#br0" timeOffset="98851.4519">22704 9336 0,'229'-23'0,"22"92"16,1-23 0,0 23-1,-92-69 1,-69 22 0,-91 1 15,-45-68-16,45 45-15</inkml:trace>
          <inkml:trace contextRef="#ctx0" brushRef="#br0" timeOffset="98628.7871">23230 9542 0,'-23'206'15,"-23"-46"-15,1 46 16,45-23 15,23-68 1,-23-47-32,22-68 15,-44-114 1,-24-46-1,46 160 17</inkml:trace>
        </inkml:traceGroup>
      </inkml:traceGroup>
    </inkml:traceGroup>
    <inkml:traceGroup>
      <inkml:annotationXML>
        <emma:emma xmlns:emma="http://www.w3.org/2003/04/emma" version="1.0">
          <emma:interpretation id="{EC07E7A3-72DA-4644-B216-2925BC633CAF}" emma:medium="tactile" emma:mode="ink">
            <msink:context xmlns:msink="http://schemas.microsoft.com/ink/2010/main" type="paragraph" rotatedBoundingBox="666,13769 27874,14308 27810,17501 603,169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567245-9B4E-45E5-8165-2048ABF79906}" emma:medium="tactile" emma:mode="ink">
              <msink:context xmlns:msink="http://schemas.microsoft.com/ink/2010/main" type="inkBullet" rotatedBoundingBox="666,13769 5315,13861 5255,16851 607,16759"/>
            </emma:interpretation>
            <emma:one-of disjunction-type="recognition" id="oneOf4">
              <emma:interpretation id="interp20" emma:lang="it-IT" emma:confidence="0">
                <emma:literal>↳</emma:literal>
              </emma:interpretation>
            </emma:one-of>
          </emma:emma>
        </inkml:annotationXML>
        <inkml:trace contextRef="#ctx0" brushRef="#br0" timeOffset="101065.4041">1171 9542 0,'-23'0'0,"-46"0"0,1 0 0,-47 23 16,1 0-16,-23 23 15,-46 45 1,45 1 0,-45 45-1,46 23 16,23 23-31,45 0 16,0 1 0,46-1-1,46 68 1,23-68 0,23-45-1,68 45 1,0-92-1,1 47 1,68-1 15,-23-23-15,0-45 0,23 22-1,45-45 1,-45 0-1,23-46 1,0 0 0,0-23-1,22 23 1,1 0 15,0-23-31,0 46 16,-1-23-1,-45 23 1,-23 0 0,-114-23-1,-46 0 1,-23 0 0,-69-46-1,-114-45 16,23 22-15,0-23 0,68 1-1,24-1 1,45 47 0,46 22-1,22 68 1,24-67-1,45 44 1,1 1 0,45 46-1,23 0 1,0-1 0,-46 24 15,-22-69-31,-92 22 31,-46 24-31,-69-23 16,-45 23-1,-23-24 1,23-22 15,68 23-15,23-23-1,69-23 1,0 0 0,91 23-1,24-69 1,-24-46 0,-114 92-1</inkml:trace>
      </inkml:traceGroup>
      <inkml:traceGroup>
        <inkml:annotationXML>
          <emma:emma xmlns:emma="http://www.w3.org/2003/04/emma" version="1.0">
            <emma:interpretation id="{32924D26-3154-4BA1-8298-419DFDE76524}" emma:medium="tactile" emma:mode="ink">
              <msink:context xmlns:msink="http://schemas.microsoft.com/ink/2010/main" type="line" rotatedBoundingBox="7124,14692 27858,15102 27810,17501 7077,17091"/>
            </emma:interpretation>
          </emma:emma>
        </inkml:annotationXML>
        <inkml:traceGroup>
          <inkml:annotationXML>
            <emma:emma xmlns:emma="http://www.w3.org/2003/04/emma" version="1.0">
              <emma:interpretation id="{7CF85568-76DD-4F13-A1F8-91A85CBB5169}" emma:medium="tactile" emma:mode="ink">
                <msink:context xmlns:msink="http://schemas.microsoft.com/ink/2010/main" type="inkWord" rotatedBoundingBox="7110,15413 16644,15601 16611,17279 7077,17091"/>
              </emma:interpretation>
              <emma:one-of disjunction-type="recognition" id="oneOf5">
                <emma:interpretation id="interp21" emma:lang="it-IT" emma:confidence="0">
                  <emma:literal>CALCOLARE</emma:literal>
                </emma:interpretation>
                <emma:interpretation id="interp22" emma:lang="it-IT" emma:confidence="0">
                  <emma:literal>CALCOLARLE</emma:literal>
                </emma:interpretation>
                <emma:interpretation id="interp23" emma:lang="it-IT" emma:confidence="0">
                  <emma:literal>CALCOLARNE</emma:literal>
                </emma:interpretation>
                <emma:interpretation id="interp24" emma:lang="it-IT" emma:confidence="0">
                  <emma:literal>CANICOLARE</emma:literal>
                </emma:interpretation>
                <emma:interpretation id="interp25" emma:lang="it-IT" emma:confidence="0">
                  <emma:literal>CASOLARE</emma:literal>
                </emma:interpretation>
              </emma:one-of>
            </emma:emma>
          </inkml:annotationXML>
          <inkml:trace contextRef="#ctx0" brushRef="#br0" timeOffset="101711.9133">6983 11236 0,'-68'22'16,"-24"1"-16,-22 23 0,-1 23 0,-22 45 31,0 46-15,45-22-1,46 91 17,69-115-32,69 23 31,22-45-31,69-46 15,-23-24 1,1-22 0,-24-22-1,0-93 1,-45-45 0,-24-23-1,-68 183 1</inkml:trace>
          <inkml:trace contextRef="#ctx0" brushRef="#br0" timeOffset="102481.4742">7853 11281 0,'0'69'0,"0"23"0,-69 45 15,1 23 1,-24 46 0,23-92-1,24-45 1,22-23-1,23-46 1,23-46 0,22-91-1,24-69 1,-23-23 0,22 69-1,-22 45 1,0 70-1,-23 22 1,-23 0 0,0 46 15,23 45-15,45 115-1,1 0 1,45 23-1,1-22 1,-47-70 0,-45-23-1,-46-45 1,-68-46 0,-46-23-1,-69 0 1,23 1-1,0 22 1,45 0 0,70 0-1,91 0 1,91-69 0,46-23-1,23-45 16,-183 137-31</inkml:trace>
          <inkml:trace contextRef="#ctx0" brushRef="#br0" timeOffset="102916.0612">8722 11373 0,'-23'91'0,"-22"47"0,-24-1 16,0 46 0,47-23-1,44-68 1,24-24-1,23-22 1,45-23 0,-22-23-1,-1 23 1,-45-23 0,-23 0-1,-23 0 1,0 0 15,-23-23-31,69-46 16,22-45-1,-68 114 1</inkml:trace>
          <inkml:trace contextRef="#ctx0" brushRef="#br0" timeOffset="103752.0307">10164 11327 0,'-137'23'0,"-23"46"0,-1 45 16,1 46-1,46-22 1,68-1 0,69-23-1,45-22 1,47-24-1,22-45 1,-22-46 0,-1 1-1,-22-24 1,-47 0 0,-22 46 15,-23 0-31,0 0 15,0 0 1,46 69 0,46-24-1,22 1 1,46-23 15,0-23-15,-22-69-1,-24-22 1,-45-23 0,-46-70-1,-92 47 1,-68 23 0,-24 22-1,-22 69 1,23 69-1,23 68 1,45 47 0,92-1-1,69 23 1,45-46 0,47-114-1,22-46 1,0-68-1,-183 91 17</inkml:trace>
          <inkml:trace contextRef="#ctx0" brushRef="#br0" timeOffset="104203.22">11400 11556 0,'-69'137'0,"23"-22"15,0 45 1,1 46 15,22-69-15,46-45-1,22-47 1,24-22 0,23 23-1,45-23 1,-46-23 0,1 23 15,-46-23-31,-46 23 31,23-23-15,-23-23-1,23-46 1,45-68 0,24-23-1,-92 160 1</inkml:trace>
          <inkml:trace contextRef="#ctx0" brushRef="#br0" timeOffset="104927.8572">12475 11602 0,'92'0'0,"-69"68"0,-46 70 16,-46 45-16,-22 23 16,22 23-1,23-92 1,46-69 0,-23-45 15,23-46-16,23-137 1,0-46 0,23-22-1,0 44 17,-1 70-32,1 45 15,0 1 1,0 45-1,-1 23 1,1 46 0,46 91-1,22 69 1,23-23 0,-22 0-1,-24-23 16,-45-68-15,-46-69 0,-91-23-1,-47-23 1,-45-69 0,-23 46-1,23 1 1,46 22-1,45 0 1,47 23 0,90-23-1,70-46 1,-115 69 0</inkml:trace>
          <inkml:trace contextRef="#ctx0" brushRef="#br0" timeOffset="105811.6802">13779 11831 0,'23'91'0,"0"24"15,-46 22-15,0 46 32,23 69-17,23-115 1,0-68-1,0-24 1,-46-68 0,-45-114-1,-1-69 1,-45-23 0,22 1-1,23 22 1,46 68-1,46 47 1,46 91 0,45-23-1,69 23 1,-45 23 0,22 45-1,-69 1 1,-22 23 15,-69 22-15,-69-45-1,-22-1 1,-69-45 0,22-23-1,24 0 1,68 0-1,46 23 1,46 46 0,91 68-1,24 23 1,-24 23 0,0-45-1,-22-24 1,-70-45-1,-45-69 1,0-92 0,-23-91-1,46-23 17,-23 206-17</inkml:trace>
          <inkml:trace contextRef="#ctx0" brushRef="#br0" timeOffset="106635.9305">14809 11716 0,'183'-46'0,"-45"46"16,68 46-16,-92-23 15,-23-46 1,-91 23 0</inkml:trace>
          <inkml:trace contextRef="#ctx0" brushRef="#br0" timeOffset="106511.9023">14855 12288 0,'160'0'16,"-23"23"-16,-22 0 0,-24 0 16,-68-69-1,-68-68 32,-47-24-47,-68 1 16,160 137-1</inkml:trace>
          <inkml:trace contextRef="#ctx0" brushRef="#br0" timeOffset="106227.7117">14969 11876 0,'0'161'0,"0"-24"16,-45 23-1,-1 23 1,23-69 0,46-45-1,23 0 1,68-23 15,115 22-15,-69-22-1,0-23 1,-68 0 0,-69-46-1,-69-23 1,-46-68 0,-45 22-1,-23-45 1,160 137-1</inkml:trace>
        </inkml:traceGroup>
        <inkml:traceGroup>
          <inkml:annotationXML>
            <emma:emma xmlns:emma="http://www.w3.org/2003/04/emma" version="1.0">
              <emma:interpretation id="{CD942D6D-14EB-43D6-AD83-04E916F9CAA1}" emma:medium="tactile" emma:mode="ink">
                <msink:context xmlns:msink="http://schemas.microsoft.com/ink/2010/main" type="inkWord" rotatedBoundingBox="19127,14929 27858,15102 27814,17313 19083,17140"/>
              </emma:interpretation>
              <emma:one-of disjunction-type="recognition" id="oneOf6">
                <emma:interpretation id="interp26" emma:lang="it-IT" emma:confidence="0">
                  <emma:literal>VELI</emma:literal>
                </emma:interpretation>
                <emma:interpretation id="interp27" emma:lang="it-IT" emma:confidence="0">
                  <emma:literal>VEl</emma:literal>
                </emma:interpretation>
                <emma:interpretation id="interp28" emma:lang="it-IT" emma:confidence="0">
                  <emma:literal>VE,</emma:literal>
                </emma:interpretation>
                <emma:interpretation id="interp29" emma:lang="it-IT" emma:confidence="0">
                  <emma:literal>vEl</emma:literal>
                </emma:interpretation>
                <emma:interpretation id="interp30" emma:lang="it-IT" emma:confidence="0">
                  <emma:literal>vie</emma:literal>
                </emma:interpretation>
              </emma:one-of>
            </emma:emma>
          </inkml:annotationXML>
          <inkml:trace contextRef="#ctx0" brushRef="#br0" timeOffset="107931.8788">18196 11693 0,'46'23'0,"-1"69"16,1 68-16,0 46 0,23-23 16,-1 0-1,24-46 1,-1-22-1,-45-70 17,0-45-17,-46 0 1,23-22 0,0-47-1,68-68 1,24-92-1,22 23 1,23 23 0,-46 45-1,1 47 1,-47 45 0,-68 23-1,0 23 1,0 0-1,0 0 1,0 46 0,69-69-1,23-23 1,-92 46 0</inkml:trace>
          <inkml:trace contextRef="#ctx0" brushRef="#br0" timeOffset="108657.4925">19843 11922 0,'184'0'15,"-24"23"-15,0 0 0,-23 0 16,-45-23 0,-69-23-1,-46-69 1,-69-22 15,-45-1-15,137 115-1</inkml:trace>
          <inkml:trace contextRef="#ctx0" brushRef="#br0" timeOffset="108370.3722">20187 11785 0,'0'91'16,"-46"1"-16,-23 68 15,1-23 1,45-22 0,23-1-1,46-22 1,45-1 0,1-45-1,45 0 1,-23-23-1,1 0 1,-47-46 0,-45 23-1,-23 0 1,0-23 0,-46-46-1,-22 0 1,-69-68 15,137 137-31</inkml:trace>
          <inkml:trace contextRef="#ctx0" brushRef="#br0" timeOffset="108853.7892">20027 11442 0,'274'22'0,"-159"-22"15,68 23 1,-46-23 0,-23-23-1,-22-45 1,-92 68-1</inkml:trace>
          <inkml:trace contextRef="#ctx0" brushRef="#br0" timeOffset="109335.253">21399 11579 0,'0'114'0,"-22"-22"16,-24 45 0,-23 0-1,1 24 17,22-24-32,23 23 15,23-46 1,0-22 15,23-23-15,23-24-1,22-22 1,24 0 0,-1 23-1,-22-46 1,-23 0-1,-23 23 1,-23-23 0,-23-23-1,0-46 1,23-45 0,23-1-1,-23 115 1</inkml:trace>
          <inkml:trace contextRef="#ctx0" brushRef="#br0" timeOffset="109881.1724">21949 12403 0,'91'68'0,"1"-22"15,-1 0-15,24 22 0,-1-22 16,23-23 0,-45-46-1,-23-23 1,-24-22-1,-45-92 1,-45-1 0,-70 1-1,-22 23 1,-23 45 0,22 47-1,47 45 1,-1 68-1,69 24 1,46 45 15,69 23-15,22 1 0,1-47-1,22-68 1,23-92-1,-45-46 1,-115 92 0</inkml:trace>
          <inkml:trace contextRef="#ctx0" brushRef="#br0" timeOffset="110607.7627">23573 11762 0,'-45'-23'0,"-70"46"15,-22 23-15,-23 45 0,68 1 16,46 22 0,24 1-1,90-24 1,47 1 0,-1-47-1,46 1 16,-45-46-31,-24-23 16,-22-68 0,-1-24 15,1 1-15,23 0-1,22-1 1,0 46-1,-22 1 1,-23 22 0,-47 46-1,1 23 1,0 0 0,-23 68-1,0 47 1,0-1-1,-23 23 1,46-23 0,0-45-1,0-23 1,23-92 0,22-46-1,24-68 16,-92 137-15</inkml:trace>
          <inkml:trace contextRef="#ctx0" brushRef="#br0" timeOffset="111771.87">24855 11602 0,'274'45'0,"-91"-67"16,-22 22 0,-1-23-1,-23-23 1,-45 46-1,-24 23 1,-22 0 0,-23 22 15,-46 70-15,-23-1-1,-45 47 1,22-24-1,0 23 1,47-68 0,-1-24-1,46-45 1,-1-46 0,24-91-1,23-92 1,-46 69 15,45-92-15,-22 91-1,-23 47 1,23 45 0,-23 23-1,68 69 1,1 91-1,-1 46 1,69 46 0,-45-69-1,-24-45 1,-68-47 0,-23-68-1,-45-22 1,-70-47-1,-45 23 1,0-23 0,22 47-1,47-1 17,-1 23-17,70 0 1,44-23 15,47-46-31,-69 69 0</inkml:trace>
          <inkml:trace contextRef="#ctx0" brushRef="#br0" timeOffset="110895.8598">25198 11876 0,'0'92'0,"-23"22"0,-23 24 16,46-1 0,0-23-1,46-22 1,-23-115-1,0-91 1,-46-24 0,23 138-1</inkml:trace>
          <inkml:trace contextRef="#ctx0" brushRef="#br0" timeOffset="112049.2244">25816 10824 0,'229'23'16,"22"45"-16,70 115 31,-1 92-16,-320-275 1</inkml:trace>
        </inkml:traceGroup>
      </inkml:traceGroup>
    </inkml:traceGroup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27.64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9F29AF5-736C-4625-88DF-0C8DBC7F8C3E}" emma:medium="tactile" emma:mode="ink">
          <msink:context xmlns:msink="http://schemas.microsoft.com/ink/2010/main" type="inkDrawing" rotatedBoundingBox="21916,11930 33119,13531 32282,19388 21079,17787" hotPoints="31517,12548 32089,17500 22652,18591 22079,13639" semanticType="enclosure" shapeName="Rectangle">
            <msink:sourceLink direction="with" ref="{562CF43C-D0F2-4645-B005-025DD28EB6AF}"/>
            <msink:sourceLink direction="with" ref="{7FE6BF53-CCA2-4616-A992-1B7EB9FB8BD7}"/>
          </msink:context>
        </emma:interpretation>
      </emma:emma>
    </inkml:annotationXML>
    <inkml:trace contextRef="#ctx0" brushRef="#br0">0 0 0,'481'69'0,"-298"-46"16,68-1-1,24-22 1,0 0 0,22 23-1,46-23 1,24-23-1,44 69 1,47 0 0,23 0-1,-24 0 1,47 22 0,-1-22 15,-22 0-16,-24-23 1,1-23 0,-23 22-1,-23-22 1,-69 0 0,-46-22-1,-22-1 1,-46 0-1,-69-23 1,0 23 0,-45 23-1,-24 0 1,-22 46 15,-1 23-31,1 68 16,-23 23-1,45 92 1,1 22 0,22 93 15,24 22-15,22 45-1,0 24 1,-23-46-1,1 23 1,-24-69 0,-23-69-1,-45-91 1,-46-69 0,0-91-1,0 0 1,-23-23-1,0-23 1,-22 23 0,-1 0-1,-46 22 1,-68 24 0,-46 0-1,-68-1 16,-70-22-15,-45 23 0,-91-46-1,-46-46 1,-69 0 0,-46 23-1,-91-46 1,-23 23-1,22 0 1,1 0 0,23 23-1,68 23 1,69-46 0,114 23-1,161-22 1,114 22-1,114 0 1,92 0 0,-23 0-1,114-23 17,46-46-17,1-91 1,-161 160-1</inkml:trace>
  </inkml:traceGroup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7:38.7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BDE492-E698-41E8-8E49-17C938469611}" emma:medium="tactile" emma:mode="ink">
          <msink:context xmlns:msink="http://schemas.microsoft.com/ink/2010/main" type="writingRegion" rotatedBoundingBox="843,416 30150,1200 29670,19159 362,18375"/>
        </emma:interpretation>
      </emma:emma>
    </inkml:annotationXML>
    <inkml:traceGroup>
      <inkml:annotationXML>
        <emma:emma xmlns:emma="http://www.w3.org/2003/04/emma" version="1.0">
          <emma:interpretation id="{0A493301-C4BF-49B3-B9A5-58CE79A085D2}" emma:medium="tactile" emma:mode="ink">
            <msink:context xmlns:msink="http://schemas.microsoft.com/ink/2010/main" type="paragraph" rotatedBoundingBox="824,433 30149,883 30080,5333 756,48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0C37B1-2E1E-4530-84E1-AAC65D2022C9}" emma:medium="tactile" emma:mode="ink">
              <msink:context xmlns:msink="http://schemas.microsoft.com/ink/2010/main" type="inkBullet" rotatedBoundingBox="824,433 3610,476 3571,2975 786,2933"/>
            </emma:interpretation>
            <emma:one-of disjunction-type="recognition" id="oneOf0">
              <emma:interpretation id="interp0" emma:lang="it-IT" emma:confidence="0">
                <emma:literal>@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8</emma:literal>
              </emma:interpretation>
              <emma:interpretation id="interp3" emma:lang="it-IT" emma:confidence="0">
                <emma:literal>*</emma:literal>
              </emma:interpretation>
              <emma:interpretation id="interp4" emma:lang="it-IT" emma:confidence="0">
                <emma:literal>p</emma:literal>
              </emma:interpretation>
            </emma:one-of>
          </emma:emma>
        </inkml:annotationXML>
        <inkml:trace contextRef="#ctx0" brushRef="#br0">-227-23 0,'46'0'0,"68"23"15,92 0-15,23-46 0,-46-23 31,-46-22-15,-68-1 0,-23-45-1,-46-1 1,-46 1 0,0 45-1,-46 69 1,-22-46-1,0 46 1,-69 23 0,-23 92-1,-23 45 1,23 23 31,0 46-47,46 23 0,45 22 15,70 1 1,90-24 0,70 1-1,68-69 17,69-46-17,45-45 1,23-46-1,1-92 1,-1-46 0,0-68-1,-68-46 1,-46-45 0,-69-1-1,-114-23 1,-68-22 15,-70 22-31,-68 24 16,-69 67-1,-45 47 1,-1 69 15,-22 113-31,-23 93 16,45 136-1,115 1 17,137-69-17,46-206-15</inkml:trace>
        <inkml:trace contextRef="#ctx0" brushRef="#br0" timeOffset="-935.5828">47 0 0,'0'46'0,"0"114"0,-22 23 0,-1-46 31,23-45-31,0-46 16,0-23 0,0-23-1,23 0 1,45-46 15,47-23-15,68 23-1,0 46 1,0 46 0,-46 23-1,-23 45 1,-91 1 0,-46-1-1,-45 1 1,-69-24-1,-24-22 1,1-1 0,-23-45-1,23-23 1,68-91 0,70-47-1,22 138 1</inkml:trace>
      </inkml:traceGroup>
      <inkml:traceGroup>
        <inkml:annotationXML>
          <emma:emma xmlns:emma="http://www.w3.org/2003/04/emma" version="1.0">
            <emma:interpretation id="{96D48DE7-1F43-4385-BA55-10FF9A08C23B}" emma:medium="tactile" emma:mode="ink">
              <msink:context xmlns:msink="http://schemas.microsoft.com/ink/2010/main" type="line" rotatedBoundingBox="5554,986 30141,1363 30118,2866 5531,2489"/>
            </emma:interpretation>
          </emma:emma>
        </inkml:annotationXML>
        <inkml:traceGroup>
          <inkml:annotationXML>
            <emma:emma xmlns:emma="http://www.w3.org/2003/04/emma" version="1.0">
              <emma:interpretation id="{37D449C5-8196-482C-8EF3-6666AA7BF982}" emma:medium="tactile" emma:mode="ink">
                <msink:context xmlns:msink="http://schemas.microsoft.com/ink/2010/main" type="inkWord" rotatedBoundingBox="5554,986 14548,1124 14525,2627 5531,2489"/>
              </emma:interpretation>
              <emma:one-of disjunction-type="recognition" id="oneOf1">
                <emma:interpretation id="interp5" emma:lang="it-IT" emma:confidence="0">
                  <emma:literal>COMMON</emma:literal>
                </emma:interpretation>
                <emma:interpretation id="interp6" emma:lang="it-IT" emma:confidence="0">
                  <emma:literal>POMONA</emma:literal>
                </emma:interpretation>
                <emma:interpretation id="interp7" emma:lang="it-IT" emma:confidence="0">
                  <emma:literal>CORMONS</emma:literal>
                </emma:interpretation>
                <emma:interpretation id="interp8" emma:lang="it-IT" emma:confidence="0">
                  <emma:literal>GOMMONI</emma:literal>
                </emma:interpretation>
                <emma:interpretation id="interp9" emma:lang="it-IT" emma:confidence="0">
                  <emma:literal>GOMMONE</emma:literal>
                </emma:interpretation>
              </emma:one-of>
            </emma:emma>
          </inkml:annotationXML>
          <inkml:trace contextRef="#ctx0" brushRef="#br0" timeOffset="3263.7972">5150-91 0,'0'-23'0,"-91"23"16,-92 46-16,-23 45 0,-46 46 16,23 46 15,23 23-31,92 23 31,22-23-31,115-23 31,69-68-15,68-24 0,46-91-1,23-23 1,0-45 0,-46-1-1,-92-23 1,-22 47-1,-46-1 1,-23 46 0,0 0-1,0 0 1,23 69 15,22 22-31,47 23 16,45-45-1,46-46 1,69-23 0,0-69-1,-46-45 17,-23-23-17,-92-1 1,-68-22-1,-92 23 1,-91 0 0,-46 91-1,-45 69 1,45 68 0,45 47-1,93 22 1,114 0-1,114-46 1,46-68 0,68-92-1,-274 46 1</inkml:trace>
          <inkml:trace contextRef="#ctx0" brushRef="#br0" timeOffset="4040.1942">7210 412 0,'-23'23'0,"23"68"15,-23 70-15,0 22 0,23-46 16,0-91 0,23-23-1,-23-23 17,0-23-17,0-137 1,0-23-1,0 45 1,0 70 0,0 45-1,23 23 1,0 23 0,45 68-1,24 24 1,22-47-1,1-22 1,-24-69 0,1-23-1,-1-45 1,1-47 0,-46 24-1,-1 68 1,-45 23 15,0 23-15,0 69-1,23 91 17,-23 69-32,23-23 15,0-69 1,0-22-1,0-47 1,-23-45 0,0-46-1,0-137 1,68-23 0,-68 183-1</inkml:trace>
          <inkml:trace contextRef="#ctx0" brushRef="#br0" timeOffset="5176.9566">8949 618 0,'23'137'0,"-23"46"16,0 46-1,-46-114 1,46-70 0,0-45-1,0-23 1,0-114 0,23-46 15,0 23-16,0 68 1,-23 47 0,23 45-1,-23 23 1,68 45 0,1 47-1,22-24 1,47-68 15,-24-69-31,-22-45 31,-24-24 1,1 1-32,-23 22 15,-46 47 1,0 45-1,0 22 1,0 116 0,0 45-1,0 0 1,45-46 0,1-45-1,46-47 1,22-45-1,23-68 1,1-69 0,-47 45-1,-45 23 1,-23 46 0,-23 23 15,23 46-16,0 46 1,22 45 0,1-23-1,46-45 1,22-23 0,1-69-1,45-23 1,-46-91-1,-45 0 1,-46-24 0,-46 47-1,-69 23 1,-22 45 0,-46 46-1,-1 91 16,1 24-31,92 45 16,45-23 0,91-22-1,70-93 17,68-67-17,-206 45 1</inkml:trace>
          <inkml:trace contextRef="#ctx0" brushRef="#br0" timeOffset="5796.121">11832 824 0,'-114'183'0,"45"0"16,23-69-1,23-68 1,23-46 0,0 0-1,46-183 1,0 23-1,-23 46 1,0 45 0,-23 69 15,23 0-15,-1 69-1,47 68 1,68 23 46,161 46-62,-115-183 0,-46-46 16,-22-69 0,-47-22-1,-68-46 1,-45 23-1,-47-1 1,0 93 0,-22 22-1,45 68 1,92-22 0,-23-23-1</inkml:trace>
        </inkml:traceGroup>
        <inkml:traceGroup>
          <inkml:annotationXML>
            <emma:emma xmlns:emma="http://www.w3.org/2003/04/emma" version="1.0">
              <emma:interpretation id="{B6C5DC48-EAB3-4CF7-995C-904F11593B90}" emma:medium="tactile" emma:mode="ink">
                <msink:context xmlns:msink="http://schemas.microsoft.com/ink/2010/main" type="inkWord" rotatedBoundingBox="17534,1445 21174,1500 21157,2618 17517,2562"/>
              </emma:interpretation>
              <emma:one-of disjunction-type="recognition" id="oneOf2">
                <emma:interpretation id="interp10" emma:lang="it-IT" emma:confidence="0">
                  <emma:literal>MID</emma:literal>
                </emma:interpretation>
                <emma:interpretation id="interp11" emma:lang="it-IT" emma:confidence="0">
                  <emma:literal>Mio</emma:literal>
                </emma:interpretation>
                <emma:interpretation id="interp12" emma:lang="it-IT" emma:confidence="0">
                  <emma:literal>MIB</emma:literal>
                </emma:interpretation>
                <emma:interpretation id="interp13" emma:lang="it-IT" emma:confidence="0">
                  <emma:literal>Miss</emma:literal>
                </emma:interpretation>
                <emma:interpretation id="interp14" emma:lang="it-IT" emma:confidence="0">
                  <emma:literal>MII</emma:literal>
                </emma:interpretation>
              </emma:one-of>
            </emma:emma>
          </inkml:annotationXML>
          <inkml:trace contextRef="#ctx0" brushRef="#br0" timeOffset="6840.1064">15928 412 0,'0'69'0,"0"45"16,-23 92-16,-23 0 15,1 23 1,22-92 0,0-91-1,23-23 1,0-46 15,0-69-15,0-91-1,0-23 1,0 46 0,23 69-1,-23 45 1,0 46-1,23 0 1,22 69 0,47 45-1,22 0 1,1-91 0,-24-23-1,1-23 1,22-68-1,1-46 1,-47-1 0,-45 24-1,-23 91 17,23 23-17,-46 46 1,0 91-1,1 69 1,-1 0 0,46-46-1,-1-68 1,1-24 0,0-45-1,0-46 1,23-114-1,-46 137 1</inkml:trace>
          <inkml:trace contextRef="#ctx0" brushRef="#br0" timeOffset="7210.2377">17805 481 0,'0'91'0,"-23"24"0,-23 68 15,0-23 1,23-23 0,23-68-1,0-46 1,23-23 0,0-46 15,23-46-31,-46 92 15</inkml:trace>
          <inkml:trace contextRef="#ctx0" brushRef="#br0" timeOffset="7884.0918">18857 412 0,'0'69'0,"0"68"16,-23 46-16,-23 0 31,24-68-31,44-70 31,-22-45-15,0 0 0,-45-68-1,-24-93 1,-22 1-1,-1-23 1,46 69 0,69 45-1,23 46 1,91 46 0,115 46-1,-23 68 1,-23 46-1,-138 0 1,-113-45 0,-116-47-1,-45-45 1,-45-23 0,-1-23-1,92 23 16,91 45-15,161-68 0,-92 0-1</inkml:trace>
        </inkml:traceGroup>
        <inkml:traceGroup>
          <inkml:annotationXML>
            <emma:emma xmlns:emma="http://www.w3.org/2003/04/emma" version="1.0">
              <emma:interpretation id="{1BB6F188-5973-482F-8B94-ABDBA78A7506}" emma:medium="tactile" emma:mode="ink">
                <msink:context xmlns:msink="http://schemas.microsoft.com/ink/2010/main" type="inkWord" rotatedBoundingBox="23228,1472 30138,1578 30122,2600 23212,2494"/>
              </emma:interpretation>
              <emma:one-of disjunction-type="recognition" id="oneOf3">
                <emma:interpretation id="interp15" emma:lang="it-IT" emma:confidence="0">
                  <emma:literal>POINT</emma:literal>
                </emma:interpretation>
                <emma:interpretation id="interp16" emma:lang="it-IT" emma:confidence="0">
                  <emma:literal>Po INT</emma:literal>
                </emma:interpretation>
                <emma:interpretation id="interp17" emma:lang="it-IT" emma:confidence="0">
                  <emma:literal>Poi NT</emma:literal>
                </emma:interpretation>
                <emma:interpretation id="interp18" emma:lang="it-IT" emma:confidence="0">
                  <emma:literal>Po INF</emma:literal>
                </emma:interpretation>
                <emma:interpretation id="interp19" emma:lang="it-IT" emma:confidence="0">
                  <emma:literal>poi NT</emma:literal>
                </emma:interpretation>
              </emma:one-of>
            </emma:emma>
          </inkml:annotationXML>
          <inkml:trace contextRef="#ctx0" brushRef="#br0" timeOffset="8716.1549">21466 504 0,'137'-46'15,"69"0"-15,92 0 16,-1 46 0,-91 23-1,-137 23 1,-69 0-1,-92 45 1,-114 1 0,-68 22-1,68-68 1,68 23 0,115-24-1,138-68 1,114 1-1,-229 22 1</inkml:trace>
          <inkml:trace contextRef="#ctx0" brushRef="#br0" timeOffset="8359.696">22335 572 0,'69'46'0,"-46"91"0,-23 46 15,-23 23 1,0-68 0,0-70-1,23-68 1,-46-46-1,-22-137 1,68 183 0</inkml:trace>
          <inkml:trace contextRef="#ctx0" brushRef="#br0" timeOffset="9167.3442">23022 1121 0,'46'69'0,"22"23"0,-22-24 16,46-22 0,45-69-1,46 0 1,-46-45 0,-22-24-1,-47-22 1,-91-24-1,-91-22 1,-69 23 0,-69 68-1,23 92 1,46 69 0,46 45-1,114 23 1,115 0-1,114-45 1,91-70 0,-22-90-1,22-24 17,-297 69-17</inkml:trace>
          <inkml:trace contextRef="#ctx0" brushRef="#br0" timeOffset="9399.775">24669 664 0,'-22'114'0,"-24"46"0,0 23 15,-23 0 1,24-91 0,45-69-1,22-115 1,-22 92 0</inkml:trace>
          <inkml:trace contextRef="#ctx0" brushRef="#br0" timeOffset="10052.1438">25539 801 0,'-23'160'0,"0"0"15,-23 1 1,24-116 0,22-45-1,0-45 1,0-70 0,22-45 15,1 23-16,23 45-15,-46 92 16,23 0 15,46 69-15,22 91 0,24 23-1,45-69 1,0-68-1,0-46 1,0-23 0,-68-45-1,-69-47 1,-46-22 0,-69-23-1,1 68 1,22 24-1,0 45 1,47 69 0,44 22-1,116-45 1,91-46 15,-229 23-15</inkml:trace>
          <inkml:trace contextRef="#ctx0" brushRef="#br0" timeOffset="10558.9992">27576 687 0,'22'137'0,"-44"23"16,-1 0-1,-23 0 1,69-91 0,-23-46-1,23-23 1,-23-46 0,-46-114-1,-69-46 1,-22 23-1,0 46 17,45 91-32,92 46 15,46 0 1,91-46 0,92 46 15,69 0-31,-24 23 31,-68-23-15,-91 0-1,-70 23 1,-67-23 0,-162 0-1,184 0 1</inkml:trace>
        </inkml:traceGroup>
      </inkml:traceGroup>
      <inkml:traceGroup>
        <inkml:annotationXML>
          <emma:emma xmlns:emma="http://www.w3.org/2003/04/emma" version="1.0">
            <emma:interpretation id="{79351DF1-7CBC-42AC-9CD8-49BE4CD339AA}" emma:medium="tactile" emma:mode="ink">
              <msink:context xmlns:msink="http://schemas.microsoft.com/ink/2010/main" type="line" rotatedBoundingBox="18061,3424 27042,3654 27001,5286 18019,5056"/>
            </emma:interpretation>
          </emma:emma>
        </inkml:annotationXML>
        <inkml:traceGroup>
          <inkml:annotationXML>
            <emma:emma xmlns:emma="http://www.w3.org/2003/04/emma" version="1.0">
              <emma:interpretation id="{CB2C55A7-F4F0-4B56-BE6D-03E25F629651}" emma:medium="tactile" emma:mode="ink">
                <msink:context xmlns:msink="http://schemas.microsoft.com/ink/2010/main" type="inkWord" rotatedBoundingBox="18061,3424 27042,3654 27001,5286 18019,5056"/>
              </emma:interpretation>
              <emma:one-of disjunction-type="recognition" id="oneOf4">
                <emma:interpretation id="interp20" emma:lang="it-IT" emma:confidence="0">
                  <emma:literal>CAMPER</emma:literal>
                </emma:interpretation>
                <emma:interpretation id="interp21" emma:lang="it-IT" emma:confidence="0">
                  <emma:literal>CAMERA</emma:literal>
                </emma:interpretation>
                <emma:interpretation id="interp22" emma:lang="it-IT" emma:confidence="0">
                  <emma:literal>CAMERE</emma:literal>
                </emma:interpretation>
                <emma:interpretation id="interp23" emma:lang="it-IT" emma:confidence="0">
                  <emma:literal>CAMERI</emma:literal>
                </emma:interpretation>
                <emma:interpretation id="interp24" emma:lang="it-IT" emma:confidence="0">
                  <emma:literal>GAMBERI</emma:literal>
                </emma:interpretation>
              </emma:one-of>
            </emma:emma>
          </inkml:annotationXML>
          <inkml:trace contextRef="#ctx0" brushRef="#br0" timeOffset="12122.5358">17530 2426 0,'46'-69'0,"-46"69"0,-92-23 15,-137 69-15,-45 46 0,22 45 16,46 46 0,46 23-1,91 46 1,46-1-1,115-45 1,68-69 0,69-68-1,23-69 1,-24-69 0,-67 1-1,-93-1 16,-45-22-15,-91 22 0,-70 0-1,24 69 1,22 0 0,47 23-1,67-23 1,70 23-1,91-46 1,46-45 0,0-24-1,-92 1 1,0-1 0,-68 23-1,-46 46 1,-23 23-1,0 46 1,-46 69 0,-23 68 31,-22 23-47,22-23 15,23-115 1,24-22-1,22-69 1,22 0 0,47-137-1,23-46 1,22 23 0,0 23-1,-22 68 1,-46 70-1,22 44 1,24 70 0,22 45-1,1 23 1,-24-22 0,1-70 15,-46 1-16,-46-46 1,-23 0 0,-115-23-1,-90 23 1,-1-23 0,23 45-1,91-22 1,70 0-1,159-69 1,69-45 0,-183 91-1</inkml:trace>
          <inkml:trace contextRef="#ctx0" brushRef="#br0" timeOffset="13231.9534">19864 3272 0,'0'138'0,"23"22"16,-23 0-1,0-68 1,-23-70-1,23-22 1,-69-114 0,1-23-1,-47-46 1,1 23 0,45 45 15,69 92-16,0 23 1,46 0 0,68 0-1,69 0 1,69 23 0,0-23-1,-23 0 1,-69-23-1,-46 0 1,-45 23 0,-46 23-1,-23 23 1,-23 46 15,-23 68-15,46-23-16,0-23 15,0-45 1,0-46 15,23-23-15,-46-23 0,-23-68-1,1-24 1,22 46-1,23 47 1,0 22 0,23 0-1,68 22 1,92 1 0,0-23-1,-23-45 1,-45-1-1,-24-46 17,-45-45-17,-46 45 1,0 92 0,0 0-1,0 23 1,23 115-1,0 45 1,0-23 0,0-23-1,23-68 17,-46-46-17,0-23 1,45-92-1,24-45 1,-69 137 0</inkml:trace>
          <inkml:trace contextRef="#ctx0" brushRef="#br0" timeOffset="13543.4888">22404 3089 0,'23'46'16,"0"69"-16,-23 22 0,23 23 15,45 0 1,24-68 0,22-69-1,24-23 16,22 0-15,-23-23 0,-91-46-1,-92 0 1,-91-22 0,137 91-1</inkml:trace>
          <inkml:trace contextRef="#ctx0" brushRef="#br0" timeOffset="13943.8948">22267 3135 0,'206'-46'0,"68"23"0,47 23 16,-24-22-1,-68-24 1,-229 46-1</inkml:trace>
          <inkml:trace contextRef="#ctx0" brushRef="#br0" timeOffset="13803.2644">22290 3501 0,'114'-23'0,"46"23"0,92 0 16,-46-23-1,-115 1 1,-91-47 0,-91 0-1,-92 1 1,183 68 0</inkml:trace>
          <inkml:trace contextRef="#ctx0" brushRef="#br0" timeOffset="14531.808">24006 3135 0,'-46'206'0,"69"-46"15,-23 23 1,23-23-1,0-68 1,-23-92 0,0 0-1,0-23 1,-23-114 0,0-23 15,69-1-16,68 1 1,69 69 0,46 45-1,23 46 1,-69 46 0,-115 22-1,-90 1 1,-93 23-1,-91-1 1,-23-22 0,69 22-1,92-22 1,90-23 0,70 22-1,160 24 1,-1-23-1,-22-1 1,-114-22 15,-93-23-15,-136-46 0,114 23-16</inkml:trace>
        </inkml:traceGroup>
      </inkml:traceGroup>
    </inkml:traceGroup>
    <inkml:traceGroup>
      <inkml:annotationXML>
        <emma:emma xmlns:emma="http://www.w3.org/2003/04/emma" version="1.0">
          <emma:interpretation id="{1B70EC0F-6521-4688-83DB-B371A1C31877}" emma:medium="tactile" emma:mode="ink">
            <msink:context xmlns:msink="http://schemas.microsoft.com/ink/2010/main" type="paragraph" rotatedBoundingBox="2687,5359 14414,6505 14139,9315 2412,816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9FDD8D3-19D6-44B3-A54B-56C148850661}" emma:medium="tactile" emma:mode="ink">
              <msink:context xmlns:msink="http://schemas.microsoft.com/ink/2010/main" type="inkBullet" rotatedBoundingBox="2687,5359 5560,5640 5287,8428 2414,8148"/>
            </emma:interpretation>
            <emma:one-of disjunction-type="recognition" id="oneOf5">
              <emma:interpretation id="interp25" emma:lang="it-IT" emma:confidence="0">
                <emma:literal>↳</emma:literal>
              </emma:interpretation>
            </emma:one-of>
          </emma:emma>
        </inkml:annotationXML>
        <inkml:trace contextRef="#ctx0" brushRef="#br0" timeOffset="18083.7022">2519 4394 0,'-138'45'0,"-67"24"0,-47 45 0,-46 47 15,-22 45 1,68 45 0,69 1-1,92 0 1,68-1 0,137 1-1,92-69 1,115-23 15,45-68-31,-23-1 16,-69-22 15,-68-46-15,-91 23-1,-69-46 1,-46 0-1,0-69 1,22-45 0,24-1-1,0 24 1,0 45 0,-46 46-1,0 0 1,46 23-1,-1 23 1,70 45 0,22-22-1,0-23 1,-22-1 0,-70-22-1,-22 23 1,-68 0 15,-93 22-31,-45 24 31,46-23-15,68-1 0,46-22-1,138-92 1,68-45-1,-183 91 1</inkml:trace>
      </inkml:traceGroup>
      <inkml:traceGroup>
        <inkml:annotationXML>
          <emma:emma xmlns:emma="http://www.w3.org/2003/04/emma" version="1.0">
            <emma:interpretation id="{C6BC9B11-4CE9-4201-A81E-0B57941DA945}" emma:medium="tactile" emma:mode="ink">
              <msink:context xmlns:msink="http://schemas.microsoft.com/ink/2010/main" type="line" rotatedBoundingBox="5852,7026 14283,7849 14139,9315 5709,8491"/>
            </emma:interpretation>
          </emma:emma>
        </inkml:annotationXML>
        <inkml:traceGroup>
          <inkml:annotationXML>
            <emma:emma xmlns:emma="http://www.w3.org/2003/04/emma" version="1.0">
              <emma:interpretation id="{C65F7D35-8471-49A3-A877-24289AA80CBC}" emma:medium="tactile" emma:mode="ink">
                <msink:context xmlns:msink="http://schemas.microsoft.com/ink/2010/main" type="inkWord" rotatedBoundingBox="5852,7026 14283,7849 14139,9315 5709,8491"/>
              </emma:interpretation>
              <emma:one-of disjunction-type="recognition" id="oneOf6">
                <emma:interpretation id="interp26" emma:lang="it-IT" emma:confidence="0">
                  <emma:literal>BENEFICI:</emma:literal>
                </emma:interpretation>
                <emma:interpretation id="interp27" emma:lang="it-IT" emma:confidence="0">
                  <emma:literal>BENEFICIO:</emma:literal>
                </emma:interpretation>
                <emma:interpretation id="interp28" emma:lang="it-IT" emma:confidence="0">
                  <emma:literal>BENEFICI;</emma:literal>
                </emma:interpretation>
                <emma:interpretation id="interp29" emma:lang="it-IT" emma:confidence="0">
                  <emma:literal>BENEFICIA:</emma:literal>
                </emma:interpretation>
                <emma:interpretation id="interp30" emma:lang="it-IT" emma:confidence="0">
                  <emma:literal>BENEDICI:</emma:literal>
                </emma:interpretation>
              </emma:one-of>
            </emma:emma>
          </inkml:annotationXML>
          <inkml:trace contextRef="#ctx0" brushRef="#br0" timeOffset="19095.4598">4075 6087 0,'183'-114'0,"23"91"15,46 46-15,45-1 32,-22 47-17,-69 23 1,-115-1-16,-137 1 15,-68-24 1,-115 1 15,-23 0-15,46-24 0,92 1-1,114-46 1,69 46-1,159 0 1,70 22 0,22 24-1,-68 22 1,-92 24 0,-137-24-1,-92-22 1,-114-47-1,-91-22 1,-92-23 0,45 0-1,92 0 1,92 0 0,183-46-1,137-68 16,114 0-15,-297 114-16</inkml:trace>
          <inkml:trace contextRef="#ctx0" brushRef="#br0" timeOffset="18495.8274">4830 5995 0,'23'115'0,"-46"45"0,0 46 16,-23 0 0,23-23-1,46-91 1,-23-47 0,0-22-1,0-23 1,-68-91-1,-24-70 1,-22-22 0,114 183-1</inkml:trace>
          <inkml:trace contextRef="#ctx0" brushRef="#br0" timeOffset="19610.128">6249 6659 0,'0'23'0,"-23"46"0,-46 22 0,23 24 16,46-1 0,115 0-1,45-68 1,46-46 15,-46 23-15,-68-46-1,-92 23 1,-92-69 0,-114-22-1,0-1 1,-23 24-1,46 22 1,115 46 0,68 23-1,91-46 1,138 0 0,23 23 30,-69 0-46,-46-23 0,-137-45 16,0 68 0</inkml:trace>
          <inkml:trace contextRef="#ctx0" brushRef="#br0" timeOffset="19853.3014">5974 6590 0,'481'-45'0,"-161"45"15,-68-69 1,-252 69 0</inkml:trace>
          <inkml:trace contextRef="#ctx0" brushRef="#br0" timeOffset="20609.1898">7256 6682 0,'-161'366'0,"116"-252"16,22-68-1,23-46 1,-23-23 15,46-68-31,-23-24 31,45 24-15,-22 45 0,-23 46-1,23 23 1,46 46 15,22 45-31,24-22 16,-1-1-1,1-68 1,-24-23 0,-22-23-1,-46-68 1,-69-47-1,-23 1 1,1 23 0,22 45-1,0 23 1,115 23 0,68-22-1,46 22 1,0 23 15,-23 45-15,-91 24-1,-46-69 1,0 69 0,-46 22-1,0 24 1,-46-1-1,69 0 1,23-45 0,69-46-1,22 23 1,1-46 0,-24 23-1,-22-46 1,-69-46-1,-69-22 1,69 91 0</inkml:trace>
          <inkml:trace contextRef="#ctx0" brushRef="#br0" timeOffset="20992.9936">8102 6590 0,'137'-22'0,"69"-1"0,23-23 16,-229 46-1</inkml:trace>
          <inkml:trace contextRef="#ctx0" brushRef="#br0" timeOffset="20827.9482">8377 6865 0,'183'0'0,"-92"0"15,-45-23-15,-69-68 16,23 91-1</inkml:trace>
          <inkml:trace contextRef="#ctx0" brushRef="#br0" timeOffset="21720.5606">9178 6613 0,'68'206'0,"-68"-68"16,0 22-1,-23 0 1,1-91 0,22-47-1,0-44 1,0-70 0,-23-68-1,-23 0 1,-46 22-1,24 24 1,22 68 0,46 69-1,23-46 1,68 23 15,92 0-31,23 23 31,-23 0-15,-68 23 0,-115-23-1,-69-23 1,-91 22 0,-46 1-1,0 46 1,69 23-1,91-1 1,46-68 0,115 0-1,90 0 1,70-23 0,-69-23 15,-69-69-16,-22 24-15,-115 68 16</inkml:trace>
          <inkml:trace contextRef="#ctx0" brushRef="#br0" timeOffset="21945.1786">10093 6773 0,'23'92'0,"-23"68"0,-23-23 16,23 47-1,-23-93 1,69-91 0,45-69-1,1-45 1,-92 114-1</inkml:trace>
          <inkml:trace contextRef="#ctx0" brushRef="#br0" timeOffset="22543.8344">10963 6819 0,'114'0'0,"-91"0"15,-92 0-15,-68 23 0,22 46 0,1 22 16,45 24-16,47 22 0,44 0 15,93-45 1,68-46 0,46-23-1,-23-69 1,-69-23 0,0-68-1,-91-46 16,-23 45-15,-23 47 0,-46 91-1,46 0 1,0 23 0,-23 45-1,0 47 1,23 45-1,0 0 1,23-45 0,23-47-1,0-91 1,0-45 0,-46 68-1</inkml:trace>
          <inkml:trace contextRef="#ctx0" brushRef="#br0" timeOffset="22904.1997">12427 7025 0,'0'0'0</inkml:trace>
          <inkml:trace contextRef="#ctx0" brushRef="#br0" timeOffset="22984.281">12404 7597 0,'0'23'0,"23"23"0,-23 0 16,-46-69-16,46 23 16</inkml:trace>
        </inkml:traceGroup>
      </inkml:traceGroup>
    </inkml:traceGroup>
    <inkml:traceGroup>
      <inkml:annotationXML>
        <emma:emma xmlns:emma="http://www.w3.org/2003/04/emma" version="1.0">
          <emma:interpretation id="{EDC136C9-3726-49C2-B81C-739EDB85711F}" emma:medium="tactile" emma:mode="ink">
            <msink:context xmlns:msink="http://schemas.microsoft.com/ink/2010/main" type="paragraph" rotatedBoundingBox="7162,9718 28383,10285 28311,12963 7090,1239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9AF4922D-A161-4FF4-AFFE-64F6DD96D966}" emma:medium="tactile" emma:mode="ink">
              <msink:context xmlns:msink="http://schemas.microsoft.com/ink/2010/main" type="inkBullet" rotatedBoundingBox="7143,10438 7851,10457 7846,10613 7139,10595"/>
            </emma:interpretation>
            <emma:one-of disjunction-type="recognition" id="oneOf7">
              <emma:interpretation id="interp31" emma:lang="it-IT" emma:confidence="0">
                <emma:literal>-</emma:literal>
              </emma:interpretation>
            </emma:one-of>
          </emma:emma>
        </inkml:annotationXML>
        <inkml:trace contextRef="#ctx0" brushRef="#br0" timeOffset="23889.5892">5379 9474 0,'115'0'0,"45"0"0,23 0 16,-23-23-1,-91 23 1,-47 0 0,-22 0-1,0-23 1,-91 23-1,45 0 1,69-46 0,91 0-1,-114 46 1</inkml:trace>
      </inkml:traceGroup>
      <inkml:traceGroup>
        <inkml:annotationXML>
          <emma:emma xmlns:emma="http://www.w3.org/2003/04/emma" version="1.0">
            <emma:interpretation id="{5A8AAAA3-4024-446F-A907-A3167FF54BA3}" emma:medium="tactile" emma:mode="ink">
              <msink:context xmlns:msink="http://schemas.microsoft.com/ink/2010/main" type="line" rotatedBoundingBox="8580,9756 28383,10285 28341,11851 8538,11322">
                <msink:destinationLink direction="with" ref="{19B6EB49-392A-429C-A871-5ABCBBB7D0D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BCF2A3B-A857-4356-801A-735BA7B2E91B}" emma:medium="tactile" emma:mode="ink">
                <msink:context xmlns:msink="http://schemas.microsoft.com/ink/2010/main" type="inkWord" rotatedBoundingBox="8583,9732 17980,10010 17933,11594 8536,11316"/>
              </emma:interpretation>
              <emma:one-of disjunction-type="recognition" id="oneOf8">
                <emma:interpretation id="interp32" emma:lang="it-IT" emma:confidence="0">
                  <emma:literal>QUALITÀ</emma:literal>
                </emma:interpretation>
                <emma:interpretation id="interp33" emma:lang="it-IT" emma:confidence="0">
                  <emma:literal>QUAGLIA</emma:literal>
                </emma:interpretation>
                <emma:interpretation id="interp34" emma:lang="it-IT" emma:confidence="0">
                  <emma:literal>QUAGLIATA</emma:literal>
                </emma:interpretation>
                <emma:interpretation id="interp35" emma:lang="it-IT" emma:confidence="0">
                  <emma:literal>QUAGLIAR</emma:literal>
                </emma:interpretation>
                <emma:interpretation id="interp36" emma:lang="it-IT" emma:confidence="0">
                  <emma:literal>QUAGLIAI</emma:literal>
                </emma:interpretation>
              </emma:one-of>
            </emma:emma>
          </inkml:annotationXML>
          <inkml:trace contextRef="#ctx0" brushRef="#br0" timeOffset="24476.5258">7141 9245 0,'412'91'16,"-137"-114"-16,-47 1 31,-90-24-15,-47-23-1,-68 1 1,-69-24-1,-68 0 1,-69 24 0,-46 45-1,-23 46 17,1 68-32,45 47 15,46 45 1,91 23-1,69 0 1,114-23 0,115-46-1,46-68 1,22-69 0,-68-46-1,-46-69 1,-114-45 15,-92-46-15,-69 0-1,-45 46 1,23 46 0,-1 68-1,24 46 1,91 69-1,45 22 1,-45-91 0</inkml:trace>
          <inkml:trace contextRef="#ctx0" brushRef="#br0" timeOffset="25301.7528">7667 9748 0,'69'23'0,"45"23"0,70 45 15,-24-22-15,23 23 16,-23-1 0,-69-45-1,-45 0 17,-23-46-17,-69-92 1,46-45-1,46-46 1,0 0 0,45-23-1,1 46 1,-23 68 0,-46 69-1,-1 23 1,1 23-1,0 46 1,-23 91 0,-23 23-1,46 46 1,46-46 0,45-46-1,1-68 16,22-46-15,-46-46 0,-22-69-1,-46-114 1,-46 0 0,-46 46-1,-22 23 1,45 68-1,23 46 1,23 23 0,115 23-1,45 0 1,-160-23 15</inkml:trace>
          <inkml:trace contextRef="#ctx0" brushRef="#br0" timeOffset="25926.7768">10505 9405 0,'0'23'16,"-23"23"-16,-23 68 0,-45 0 0,22 47 15,0-70 17,69-45-32,0-46 31,0-23-15,69-206-1,-23 23 1,-23 69-1,22 45 17,1 24-17,-23 68 1,46 23 0,45 68-1,23 69 1,47 1-1,-47-24 1,-46-23 0,-45-68-1,-69-23 1,-68-23 0,-92-23-1,-46-23 1,46 23-1,23 46 1,91-23 0,115 0-1,114-45 1,92-24 0,-252 69 15</inkml:trace>
          <inkml:trace contextRef="#ctx0" brushRef="#br0" timeOffset="26332.0658">11969 9382 0,'0'115'16,"0"-24"-16,-45 46 0,-1 24 31,23-47-15,23-45 0,23-46 15,114 22-31,23-45 31,1 0-31,-47 0 16,-45 0-1,-47 0 1,-44-45 0,-1-24-1,46-46 16,-23 115-15</inkml:trace>
          <inkml:trace contextRef="#ctx0" brushRef="#br0" timeOffset="26639.6948">13594 9542 0,'92'206'15,"-92"-46"1,-23 1 0,0-1-1,23-92 1,0-45-1,46-114 1,-1-46 0,-45 137-1</inkml:trace>
          <inkml:trace contextRef="#ctx0" brushRef="#br0" timeOffset="27719.8144">14624 9497 0,'91'137'0,"-68"23"15,-46 0 1,-22 0-1,22-45 1,23-69 15,0-92 1,0-91-32,-46-47 15,-46 1 1,-45 0-1,23 92 1,68 91 0,46 0-1,46-23 1,91 23 0,115 46-1,-1-1 16,-22-22-15,-23-46 0,-69 46-1,-91-23 1,-23 46 0,-69 23-1,-22 68 1,-24 0-1,1 1 1,45-47 0,46-45-1,-23-46 1,46 0 0,-23-92-1,46-136 1,-1 22-1,47 23 1,-46 114 0,-1 0 15,24 23-15,-23 69-1,23 46 1,22 114-1,46 23 1,-22-23 0,-24-23-1,-22-68 1,-46-69 0,-46-23-1,-114-69 1,-69-68-1,0 45 1,0 46 0,46 46-1,68 23 1,69 0 0,92 0 15,68-46-16,0-91 1,-137 114-16</inkml:trace>
          <inkml:trace contextRef="#ctx0" brushRef="#br0" timeOffset="28019.6305">15081 8856 0,'92'46'0,"91"-1"0,92 1 0,-24 0 31,-68-23-16,-68-23 1,-115 0 0,-69-23-1,69 23 1</inkml:trace>
        </inkml:traceGroup>
        <inkml:traceGroup>
          <inkml:annotationXML>
            <emma:emma xmlns:emma="http://www.w3.org/2003/04/emma" version="1.0">
              <emma:interpretation id="{C81F9573-C2C3-462A-8965-B59B589FA9F9}" emma:medium="tactile" emma:mode="ink">
                <msink:context xmlns:msink="http://schemas.microsoft.com/ink/2010/main" type="inkWord" rotatedBoundingBox="20372,10221 28379,10435 28347,11644 20340,11430"/>
              </emma:interpretation>
              <emma:one-of disjunction-type="recognition" id="oneOf9">
                <emma:interpretation id="interp37" emma:lang="it-IT" emma:confidence="0">
                  <emma:literal>IMMAGINE</emma:literal>
                </emma:interpretation>
                <emma:interpretation id="interp38" emma:lang="it-IT" emma:confidence="0">
                  <emma:literal>IMMA MINE</emma:literal>
                </emma:interpretation>
                <emma:interpretation id="interp39" emma:lang="it-IT" emma:confidence="0">
                  <emma:literal>IMMA UNE</emma:literal>
                </emma:interpretation>
                <emma:interpretation id="interp40" emma:lang="it-IT" emma:confidence="0">
                  <emma:literal>"IMMAGINE</emma:literal>
                </emma:interpretation>
                <emma:interpretation id="interp41" emma:lang="it-IT" emma:confidence="0">
                  <emma:literal>IMMA SINE</emma:literal>
                </emma:interpretation>
              </emma:one-of>
            </emma:emma>
          </inkml:annotationXML>
          <inkml:trace contextRef="#ctx0" brushRef="#br0" timeOffset="28616.3332">18605 9382 0,'46'160'0,"-46"46"16,-23-23 15,0 0-31,1-45 16,44-93 0,1-45-1,23-68 16,23-92-15,-1-23 0,-68 183-1</inkml:trace>
          <inkml:trace contextRef="#ctx0" brushRef="#br0" timeOffset="29303.8595">19269 9382 0,'92'69'0,"-47"68"0,-68 23 15,-22 23 1,-1-22 0,23-47-1,23-91 1,0-23-1,0 0 1,0-160 0,0-1-1,-23 24 1,23 91 0,23 23-1,-23 23 16,23 23-15,91 46 0,1 0-1,-1-46 1,-22-46 0,-1-23-1,-45-23 1,-23 1-1,0-1 1,-23 46 0,0 23-1,-23 23 1,23 91 15,0 69-31,23-22 31,0-47-31,-23-22 16,23-70 0,-1-22-1,47-68 17,0-47-17,-69 115 1</inkml:trace>
          <inkml:trace contextRef="#ctx0" brushRef="#br0" timeOffset="29959.1582">20550 9634 0,'46'160'0,"-46"-23"0,-23 1 31,23-47-31,0-45 16,0-46-1,0 0 1,23-92 0,-23-45-1,23 0 1,-23 68-1,23 46 1,-23 23 0,0 23-1,69 0 17,22 46-17,-22-46 1,22-46-1,-22-23 1,0 0 15,-24-45-31,-45 45 16,0 46 0,0 0-1,0 46 1,23 91-1,0 23 1,23-23 0,-23-22-1,23-47 1,-1-45 15,24-91-31,23-47 31,-92 115-15</inkml:trace>
          <inkml:trace contextRef="#ctx0" brushRef="#br0" timeOffset="30560.7438">21923 9588 0,'23'114'0,"-68"47"16,-1 22 0,-23-23-1,23-69 1,24-45 0,22-46 15,0 0-16,22-183-15,24 0 16,0 0 0,-23 23-1,23 68 1,-24 47 0,1 45 15,23 45-16,46 93 1,45 68 0,-46-23-1,1 0 17,-92-115-17,-46-68 1,-114-23-1,-23-45 1,-46 22 0,69 23-1,68 23 1,138 23 0,92-46-1,-138 23 1</inkml:trace>
          <inkml:trace contextRef="#ctx0" brushRef="#br0" timeOffset="31309.796">23251 9657 0,'45'-46'16,"-90"23"-16,-47 23 0,-45 46 0,0 91 16,45 0-16,23 24 31,115 22 0,91-69-15,1-68-1,-1-46 1,-45-46 0,-70-23-1,-44 1 1,-24-24-1,23 69 1,23 1 0,0 22-1,69 22 1,68-22 0,-23-22-1,-22-47 1,-24-23-1,1-22 1,-23 22 0,-23 47-1,0 45 1,-23 0 0,-23 91 15,0 46-16,0 24 1,0 22 0,23-69-1,0-45 1,23-69 0,68-69-1,-91 69 1</inkml:trace>
          <inkml:trace contextRef="#ctx0" brushRef="#br0" timeOffset="31948.4924">24463 9680 0,'23'137'0,"-68"0"16,-1 23 0,-23 1-1,46-70 1,23-45 0,0-46 30,0-92-46,23-136 16,0 67 0,-23 93-1,23 45 1,-23 23 0,69 91-1,-1 92 16,70 0-15,-24-91 0,0-23-1,1-46 1,-47-69 15,-22-92-31,-46-45 16,-23-45-1,-45 44 1,22 70 0,0 68-1,46 23 1,69 23 0,91 0-1,-160 0 16</inkml:trace>
          <inkml:trace contextRef="#ctx0" brushRef="#br0" timeOffset="32486.599">25516 9886 0,'275'-23'0,"-92"0"16,0-46-1,-183 69 17</inkml:trace>
          <inkml:trace contextRef="#ctx0" brushRef="#br0" timeOffset="32293.2322">25882 9702 0,'-46'92'15,"1"-46"-15,-1 68 0,23 46 47,46-22-47,68-47 16,24 1 0,22-69-1,0-23 1,46-46 15,-45 0-15,-92 23-1,-46 0 1,-69-45 0,69 68-1</inkml:trace>
          <inkml:trace contextRef="#ctx0" brushRef="#br0" timeOffset="32620.3932">25928 9359 0,'297'-23'0,"-114"23"16,-22-23 0,-161 23-1</inkml:trace>
        </inkml:traceGroup>
      </inkml:traceGroup>
      <inkml:traceGroup>
        <inkml:annotationXML>
          <emma:emma xmlns:emma="http://www.w3.org/2003/04/emma" version="1.0">
            <emma:interpretation id="{A4C4022D-B5AA-4B53-955A-E177407A3251}" emma:medium="tactile" emma:mode="ink">
              <msink:context xmlns:msink="http://schemas.microsoft.com/ink/2010/main" type="line" rotatedBoundingBox="20751,11945 27659,11893 27665,12724 20758,12776">
                <msink:destinationLink direction="with" ref="{19B6EB49-392A-429C-A871-5ABCBBB7D0D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072552F-0FC7-4BB3-9456-14BE0C103C2C}" emma:medium="tactile" emma:mode="ink">
                <msink:context xmlns:msink="http://schemas.microsoft.com/ink/2010/main" type="inkWord" rotatedBoundingBox="20751,11945 27659,11893 27665,12724 20758,12776"/>
              </emma:interpretation>
              <emma:one-of disjunction-type="recognition" id="oneOf10">
                <emma:interpretation id="interp42" emma:lang="it-IT" emma:confidence="0">
                  <emma:literal>SISMICA</emma:literal>
                </emma:interpretation>
                <emma:interpretation id="interp43" emma:lang="it-IT" emma:confidence="0">
                  <emma:literal>SISMICI</emma:literal>
                </emma:interpretation>
                <emma:interpretation id="interp44" emma:lang="it-IT" emma:confidence="0">
                  <emma:literal>SISMICO</emma:literal>
                </emma:interpretation>
                <emma:interpretation id="interp45" emma:lang="it-IT" emma:confidence="0">
                  <emma:literal>SISMICITÀ</emma:literal>
                </emma:interpretation>
                <emma:interpretation id="interp46" emma:lang="it-IT" emma:confidence="0">
                  <emma:literal>SISMICHE</emma:literal>
                </emma:interpretation>
              </emma:one-of>
            </emma:emma>
          </inkml:annotationXML>
          <inkml:trace contextRef="#ctx0" brushRef="#br0" timeOffset="33319.6388">19818 10870 0,'-114'22'0,"-115"1"0,0 46 15,46 0 1,114-1-1,92-22 1,69 23 0,137 22-1,0 1 1,-69-24 0,-92-22 15,-68-23-16,-114 23-15,-92-23 16,23 0 15,46-46-15,91-46 0,160-45-1,92-47 1,-206 161-1</inkml:trace>
          <inkml:trace contextRef="#ctx0" brushRef="#br0" timeOffset="33535.4673">20367 10915 0,'23'115'0,"-23"22"15,-23 23-15,23-23 32,0-22-32,46-69 15,46-92 1,-92 46 0</inkml:trace>
          <inkml:trace contextRef="#ctx0" brushRef="#br0" timeOffset="34000.329">21443 10961 0,'23'0'0,"-206"-46"0,0 46 15,22 0-15,70 46 16,45 0 0,69 0-1,114 68 1,138 23-1,-46-22 1,-69-24 0,-137-45-1,-46-23 1,-114 23 0,-46-46-1,22 0 1,70-23-1,114 0 1,114-46 0,-137 69-1</inkml:trace>
          <inkml:trace contextRef="#ctx0" brushRef="#br0" timeOffset="34628.2828">22175 11007 0,'23'137'16,"-46"0"-16,-23-22 16,24-1 15,22-68-16,0-46 1,22 0 0,-22-114-1,46-24 1,-23 24 0,23 45-1,-23 23 1,22 46-1,70 23 1,-1 23 0,24 0-1,-47-46 1,1-23 15,-69 0-15,-1 0-16,-22 0 31,0 23-15,-22 23-1,-1 92 1,46 22 0,22 0-1,-22-68 1,23-23-1,0-69 1,45-69 0,-91 92-1</inkml:trace>
          <inkml:trace contextRef="#ctx0" brushRef="#br0" timeOffset="34851.9242">23617 10984 0,'0'114'16,"0"24"-16,-23-1 0,23-23 15,91-68 16,24-92-15,-115 46 0</inkml:trace>
          <inkml:trace contextRef="#ctx0" brushRef="#br0" timeOffset="35199.5937">24509 10847 0,'-137'68'0,"23"24"0,-24 22 15,47 24 1,91-24-1,45-23 1,93 1 0,-1-69-1,23-23 1,0-46 0,-22-45-1,-1-1 1,-137 92-1</inkml:trace>
          <inkml:trace contextRef="#ctx0" brushRef="#br0" timeOffset="35753.326">25127 10847 0,'-91'320'0,"22"-160"16,23-45-1,0-47 1,46-68 0,23-23-1,23-114 1,0-23-1,0-46 1,-1 92 0,1 45-1,0 46 1,68 46 0,24 68-1,45 92 1,0 1-1,-92-24 1,-68-69 0,-69-68-1,-91-23 1,-92-23 0,0-23 15,-45 24-16,91 22 1,183 0 0</inkml:trace>
        </inkml:traceGroup>
      </inkml:traceGroup>
    </inkml:traceGroup>
    <inkml:traceGroup>
      <inkml:annotationXML>
        <emma:emma xmlns:emma="http://www.w3.org/2003/04/emma" version="1.0">
          <emma:interpretation id="{25BB1F29-3C2A-472E-8BE7-94341AA4EF34}" emma:medium="tactile" emma:mode="ink">
            <msink:context xmlns:msink="http://schemas.microsoft.com/ink/2010/main" type="paragraph" rotatedBoundingBox="7304,12813 16640,13701 16472,15474 7136,14586" alignmentLevel="3"/>
          </emma:interpretation>
        </emma:emma>
      </inkml:annotationXML>
      <inkml:traceGroup>
        <inkml:annotationXML>
          <emma:emma xmlns:emma="http://www.w3.org/2003/04/emma" version="1.0">
            <emma:interpretation id="{8B4523BE-3170-40D1-8C58-5D087E3BA8D6}" emma:medium="tactile" emma:mode="ink">
              <msink:context xmlns:msink="http://schemas.microsoft.com/ink/2010/main" type="inkBullet" rotatedBoundingBox="7187,14051 8333,14160 8328,14216 7181,14107"/>
            </emma:interpretation>
            <emma:one-of disjunction-type="recognition" id="oneOf11">
              <emma:interpretation id="interp47" emma:lang="it-IT" emma:confidence="0">
                <emma:literal>-</emma:literal>
              </emma:interpretation>
            </emma:one-of>
          </emma:emma>
        </inkml:annotationXML>
        <inkml:trace contextRef="#ctx0" brushRef="#br0" timeOffset="36935.9886">5425 12952 0,'0'23'0,"69"-23"15,91 0-15,69 23 0,22 0 31,70 22-15,-207-22 0,-114-23-1,-69 0 1,-137-23 0,46-45-1,160 68 1</inkml:trace>
      </inkml:traceGroup>
      <inkml:traceGroup>
        <inkml:annotationXML>
          <emma:emma xmlns:emma="http://www.w3.org/2003/04/emma" version="1.0">
            <emma:interpretation id="{1453EDA3-9C00-4BA5-B660-DC0BC8B453EA}" emma:medium="tactile" emma:mode="ink">
              <msink:context xmlns:msink="http://schemas.microsoft.com/ink/2010/main" type="line" rotatedBoundingBox="9469,13019 16640,13701 16472,15474 9301,14792">
                <msink:destinationLink direction="with" ref="{19B6EB49-392A-429C-A871-5ABCBBB7D0D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3251D14-B108-4DD0-AB82-BDAE392F3861}" emma:medium="tactile" emma:mode="ink">
                <msink:context xmlns:msink="http://schemas.microsoft.com/ink/2010/main" type="inkWord" rotatedBoundingBox="9469,13019 16640,13701 16472,15474 9301,14792"/>
              </emma:interpretation>
              <emma:one-of disjunction-type="recognition" id="oneOf12">
                <emma:interpretation id="interp48" emma:lang="it-IT" emma:confidence="0">
                  <emma:literal>Velocità</emma:literal>
                </emma:interpretation>
                <emma:interpretation id="interp49" emma:lang="it-IT" emma:confidence="0">
                  <emma:literal>velocità \</emma:literal>
                </emma:interpretation>
                <emma:interpretation id="interp50" emma:lang="it-IT" emma:confidence="0">
                  <emma:literal>Velo città</emma:literal>
                </emma:interpretation>
                <emma:interpretation id="interp51" emma:lang="it-IT" emma:confidence="0">
                  <emma:literal>Velocità \</emma:literal>
                </emma:interpretation>
                <emma:interpretation id="interp52" emma:lang="it-IT" emma:confidence="0">
                  <emma:literal>Velo Città</emma:literal>
                </emma:interpretation>
              </emma:one-of>
            </emma:emma>
          </inkml:annotationXML>
          <inkml:trace contextRef="#ctx0" brushRef="#br0" timeOffset="38176.2705">7690 12105 0,'0'23'16,"46"137"-16,-23 0 0,0 46 16,23 23-1,22 0 1,24-23-1,-1-23 1,1-46 0,-46-45-1,-24-92 1,1 0 0,-23-92 15,23-182-16,23 22 1,23-23 0,45 24-1,0 22 1,24 69 0,-47 45-1,-45 47 1,-23 68-1,-23 0 1,-23 68 0,0 47-1,23-24 1,46-45 15,-46-46-15</inkml:trace>
          <inkml:trace contextRef="#ctx0" brushRef="#br0" timeOffset="39432.1782">8834 13295 0,'46'69'0,"23"-1"0,45-22 15,46 0-15,1-46 32,-1 0-32,-46-69 15,-45 1 1,-46-24 0,-69 1-1,-46 22 1,-22 23-1,-23 46 1,22 69 0,47 22 15,68 24 0,68 68-31,93-46 31,44 0-31,24-68 16,0-92 0,-46-68-1,-46-70 1,-22-113 0,-46-46-1,-47 45 1,1 46-1,-23 115 1,0 45 0,-23 69-1,23 69 1,-22 91 0,22 92-1,0 22 16,22 1-15,24-69 0,23-46-1,-1-69 1,1-91 0,-23-45-1,0-47 1,-23 46-1,-1 1 17,1 45-32,-23 0 15,46 22 1,46 70 0,-1-23 15,24-24-16,-1-22-15,0-46 16,-45-45 0,-46-47-1,-46-22 17,-46 23-17,-45 45 1,-23 23-1,-1 69 1,1 46 0,68-1-1,24 70 1,136-93 0,46-22-1,-137-23 1</inkml:trace>
          <inkml:trace contextRef="#ctx0" brushRef="#br0" timeOffset="40064.0384">12381 13112 0,'-320'46'16,"160"22"-16,45 24 16,92 0 15,69 22-16,46-23 1,68 1 0,0-46-1,0-23 1,-45-46 0,-24-46-1,-22 0 1,-46 1-1,0 45 1,-23 23 0,0 0-1,0 23 1,-23 68 0,23 1-1,46-1 63,137-91-78,-161-160 0,-22 160 32</inkml:trace>
          <inkml:trace contextRef="#ctx0" brushRef="#br0" timeOffset="40311.1182">12519 12609 0,'0'0'0</inkml:trace>
          <inkml:trace contextRef="#ctx0" brushRef="#br0" timeOffset="40783.7925">13297 12494 0,'45'69'16,"-22"45"-16,-46 46 0,23 46 15,0 0 1,0 23 0,23-46 15,0-68-16,-23-47-15,0-45 32,-46-114-17,23-92 1,-22-23 0,-24 0-1,23 23 1,1 91-1,67 69 1,1 23 0,92 0-1,22 0 1,46 46 0,-23-23 15,-22 23-31,-70-23 15,-45-1 1,-69-22 0,-22 0-1,-47 46 1,115-46 0</inkml:trace>
          <inkml:trace contextRef="#ctx0" brushRef="#br0" timeOffset="41340.4546">13731 13776 0,'161'114'0,"-24"-68"0,-23-69 16,-45-23-1,-46-91 1,-69 0-1,-45 22 1,-47 24 0,1 45-1,22 46 1,24 46 0,45 45-1,46 46 1,69 1-1,68-24 1,0-22 31,1-47-47,-47-22 16,-45-23-1,0 0 1,0 0-1,22 46 1,24 23 0,22 22-1,-68-22 1,45-23 0,-68-69-1,-23-114 1,-23-69-1,23 206 1</inkml:trace>
          <inkml:trace contextRef="#ctx0" brushRef="#br0" timeOffset="41519.1723">14029 12792 0,'366'251'0,"-229"1"0,-137-252 16</inkml:trace>
        </inkml:traceGroup>
      </inkml:traceGroup>
    </inkml:traceGroup>
    <inkml:traceGroup>
      <inkml:annotationXML>
        <emma:emma xmlns:emma="http://www.w3.org/2003/04/emma" version="1.0">
          <emma:interpretation id="{62D79AD1-8F43-41E6-92CF-B3834FAD8CD0}" emma:medium="tactile" emma:mode="ink">
            <msink:context xmlns:msink="http://schemas.microsoft.com/ink/2010/main" type="paragraph" rotatedBoundingBox="7544,15388 21710,15787 21621,18945 7455,18546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68E28DD-F647-4C79-8E64-75C6F53B2EDF}" emma:medium="tactile" emma:mode="ink">
              <msink:context xmlns:msink="http://schemas.microsoft.com/ink/2010/main" type="inkBullet" rotatedBoundingBox="7505,16767 8422,16793 8419,16888 7502,16863"/>
            </emma:interpretation>
            <emma:one-of disjunction-type="recognition" id="oneOf13">
              <emma:interpretation id="interp53" emma:lang="it-IT" emma:confidence="0">
                <emma:literal>-</emma:literal>
              </emma:interpretation>
            </emma:one-of>
          </emma:emma>
        </inkml:annotationXML>
        <inkml:trace contextRef="#ctx0" brushRef="#br0" timeOffset="58345.0138">5745 15652 0,'46'23'15,"0"-23"-15,45-23 0,47 46 16,-24 0-16,-22-23 16,-1 23-1,1 0 1,-1-23 0,-45 22-1,-23-22 1,-23 0-1,0 0 1,0 0 0,0 0-1,0 0 1,0 0 0,0 0-1,-23-22 1,92-1-1,-69 23 1</inkml:trace>
      </inkml:traceGroup>
      <inkml:traceGroup>
        <inkml:annotationXML>
          <emma:emma xmlns:emma="http://www.w3.org/2003/04/emma" version="1.0">
            <emma:interpretation id="{191BF4F7-F22F-458C-839A-E6353BA56227}" emma:medium="tactile" emma:mode="ink">
              <msink:context xmlns:msink="http://schemas.microsoft.com/ink/2010/main" type="line" rotatedBoundingBox="9718,15449 21710,15787 21621,18945 9629,18607"/>
            </emma:interpretation>
          </emma:emma>
        </inkml:annotationXML>
        <inkml:traceGroup>
          <inkml:annotationXML>
            <emma:emma xmlns:emma="http://www.w3.org/2003/04/emma" version="1.0">
              <emma:interpretation id="{41837E63-0E84-4E3D-8CF3-F5A870A60C7F}" emma:medium="tactile" emma:mode="ink">
                <msink:context xmlns:msink="http://schemas.microsoft.com/ink/2010/main" type="inkWord" rotatedBoundingBox="9718,15449 15840,15621 15759,18488 9637,18315"/>
              </emma:interpretation>
              <emma:one-of disjunction-type="recognition" id="oneOf14">
                <emma:interpretation id="interp54" emma:lang="it-IT" emma:confidence="0">
                  <emma:literal>(Aprivo</emma:literal>
                </emma:interpretation>
                <emma:interpretation id="interp55" emma:lang="it-IT" emma:confidence="0">
                  <emma:literal>(Aprono</emma:literal>
                </emma:interpretation>
                <emma:interpretation id="interp56" emma:lang="it-IT" emma:confidence="0">
                  <emma:literal>(AMENI</emma:literal>
                </emma:interpretation>
                <emma:interpretation id="interp57" emma:lang="it-IT" emma:confidence="0">
                  <emma:literal>(Aprivi</emma:literal>
                </emma:interpretation>
                <emma:interpretation id="interp58" emma:lang="it-IT" emma:confidence="0">
                  <emma:literal>(AMENO.</emma:literal>
                </emma:interpretation>
              </emma:one-of>
            </emma:emma>
          </inkml:annotationXML>
          <inkml:trace contextRef="#ctx0" brushRef="#br0" timeOffset="59096.9958">8651 14348 0,'-68'0'16,"-1"45"-16,-45 47 0,-1 45 0,1 69 31,-1 69-15,24 45-1,45-22 1,46 22 0,46 0-1,45-22 1,1-69 15,-1-69-31,1-46 16,-69-68-1,0-46 1,-23 0 0,-23-69-1,23-45 1,23-23-1,-23 137 1</inkml:trace>
          <inkml:trace contextRef="#ctx0" brushRef="#br0" timeOffset="59992.538">9269 15286 0,'-23'137'0,"-45"1"16,-70 67 0,24 24-1,-23-23 1,45-23 0,46-45-1,23-93 16,23-45-31,46-45 32,46-138-32,22-92 15,-22 23 1,-24 46 15,-22 23-15,-23 46-1,0 45 1,0 47 0,-23 45-1,0 23 1,23 114 0,22 69-1,1 23 16,46-1-31,-1 1 16,-22-46 0,-23-68-1,-46-70 1,-46-45 0,-91-91-1,-46-1 1,-23-22 15,-115 0-15,138 68-1,46 23 1,68 23 0,69 23-1,115 23 16,68-69-31,68-69 16,-251 92 0</inkml:trace>
          <inkml:trace contextRef="#ctx0" brushRef="#br0" timeOffset="61360.7546">10139 15538 0,'68'183'16,"-45"-46"-16,-46 23 15,1 23 1,-1-23 15,46-22-15,-23-47-1,-23-68 1,-23-92 0,-23-91-1,1-69 1,-47-45-1,1 22 1,-1 46 0,47 69 15,68 91-15,0 46-1,91 0 1,69 0-1,1 23 1,22 0 0,-23 23-1,-23-46 1,-45 0 0,-24 23-1,-45-23 1,-23 45-1,0 1 1,-23 46 0,-22 22-1,22 69 1,0 0 0,46 0 15,0 0-31,22-68 31,-45-47-15,0-68-1,0-114 1,-45-92 0,22-69-1,-46 1 1,0 45-1,24 69 1,22 91 0,23 69-1,68 0 1,47 23 0,-1 23-1,46 0 1,-22-1-1,-24 1 1,-45-46 0,-24 0-1,-45 23 1,0-23 15,0 69-15,-22 45-1,-1 46 1,0 46 0,46-23-1,22-23 17,24 1-32,0-47 15,-1-68 1,24-23-1,-23-23 1,-1-23 0,1 0-1,22 0 1,1 23 0,-46 0-1,-46 0 1,-46-23-1,-23-46 1,69 69 0</inkml:trace>
          <inkml:trace contextRef="#ctx0" brushRef="#br0" timeOffset="62888.157">10917 15858 0,'91'23'0,"47"0"0,-1 0 16,0-23-1,-68 0 1,-46-69-1,-69-45 1,-68-1 0,-92-91-1,68 92 1,70 45 0,91 46-1,68 69 16,1-23-15,136 0 0,-44 0-1,-24 0 1,-23-23 0,-68 0-1,-46 0 1,-1 0-1,-22 45 1,0 47 0,-22 68-1,-1 23 1,0 0 0,0-23-1,0-45 1,0-69 15,23-24-31,-23-44 16,46-139 15,23-90-15,0-1-1,-1 69 1,-22 91-1,0 69 1,-23 23 0,0 0-1,46 69 1,23 91 0,22 46-1,24 23 1,45-23-1,23-46 17,-23-68-32,-23-69 31,-22-69-31,-47-91 16,-45-69-1,-69 0 1,-22 23 15,-24 45-15,24 47-1,22 45 1,46 46 0,23 0-1,68 23 1,24-23-1,22 0 1,-23-23 0,1 23-1,-69 46 1,-46 22 0,0-45-1,22 46 1,-44 22-1,-1 70 1,23 22 0,45 0-1,1-46 1,69-23 15,-24-68-15,1-69-1,-24-22 1,1-47 0,-46-22-1,-23-24 1,-23 1 0,-23 23-1,0 22 1,-22 23-1,45 47 1,69-24 0,22-23-1,-68 69 1</inkml:trace>
        </inkml:traceGroup>
        <inkml:traceGroup>
          <inkml:annotationXML>
            <emma:emma xmlns:emma="http://www.w3.org/2003/04/emma" version="1.0">
              <emma:interpretation id="{0B7C2C31-668D-4DD9-AA1D-B216AA72D58B}" emma:medium="tactile" emma:mode="ink">
                <msink:context xmlns:msink="http://schemas.microsoft.com/ink/2010/main" type="inkWord" rotatedBoundingBox="16009,16117 21696,16278 21621,18945 15934,18784"/>
              </emma:interpretation>
              <emma:one-of disjunction-type="recognition" id="oneOf15">
                <emma:interpretation id="interp59" emma:lang="it-IT" emma:confidence="0">
                  <emma:literal>Aziono)</emma:literal>
                </emma:interpretation>
                <emma:interpretation id="interp60" emma:lang="it-IT" emma:confidence="0">
                  <emma:literal>Aziono</emma:literal>
                </emma:interpretation>
                <emma:interpretation id="interp61" emma:lang="it-IT" emma:confidence="0">
                  <emma:literal>Aziono.</emma:literal>
                </emma:interpretation>
                <emma:interpretation id="interp62" emma:lang="it-IT" emma:confidence="0">
                  <emma:literal>Aziona)</emma:literal>
                </emma:interpretation>
                <emma:interpretation id="interp63" emma:lang="it-IT" emma:confidence="0">
                  <emma:literal>Aziona.</emma:literal>
                </emma:interpretation>
              </emma:one-of>
            </emma:emma>
          </inkml:annotationXML>
          <inkml:trace contextRef="#ctx0" brushRef="#br0" timeOffset="63596.192">14670 15561 0,'68'91'0,"-91"1"15,-45 22 1,-24 46-1,-22 23 1,45-23 0,23-68-1,23-46 1,23-46 0,46-92 15,0-114-31,23-68 31,-1 22-31,-45 92 16,0 68-1,0 46 17,0 46-17,-23 0 1,23 46-1,22 114 1,24 23 0,23 1-1,-1 21 1,1-67 0,-69-92-1,-46-24 1,-46-22-1,-68-45 1,-23-1 0,-1 46-1,1 0 1,46 23 0,91 0-1,114-46 1,93-69-1,-184 92 1</inkml:trace>
          <inkml:trace contextRef="#ctx0" brushRef="#br0" timeOffset="64151.8774">15379 15561 0,'46'22'0,"45"1"0,24 0 0,-1 0 16,0 0-1,-68-23 1,-23-23 0,-23 23-1,-69 46 1,-22 45 0,-1 47-1,1-1 16,45 23-15,69-23 0,46-22-1,22-24 1,1-22 0,-1-23-1,-45-46 1,-23 0-1,-23-23 1,-46-114 0,-45-1-1,-1 1 1,92 137 0</inkml:trace>
          <inkml:trace contextRef="#ctx0" brushRef="#br0" timeOffset="66443.9576">15379 15927 0,'275'91'0,"-138"-45"16,0-46-1,-22-69 1,-24-68-1,-45 23 1,0 22 0,-46 46 15,0 69-15,22 46-1,-22 22 1,-22 47-1,22 45 1,0-23 0,45-23-1,-22-45 1,0-69 0,0-23 15,23-69-16,0-91 1,22 22 0,-22 116-1,-23 22 1,0 0 0,23 45-1,-1 47 1,47 22-1,-1 1 1,24-24 0,-1-45-1,-22-46 1,-47-46 0,1-45 15,-23-69-31,-69-1 15,-22 24 1,-47 23 0,-22 68 15,-23 46-15,45 46-1,47 68 1,68 0-1,68 1 1,70-46 0,45-115-1,23-46 1,-69-68 0,0 0-1,-68 23 1,-23 91-1,-69 46 1,23 23 0,0 0-1,-23 45 1,-23 70 0,23 22-1,23-23 1,23-45 15,-23-70-15,23-22-1,-23-45 1,0-116 0,0 24-1,0 69 1,0 45-1,0 23 1,23 45 0,46 93-1,22 22 1,46-23 0,1-22-1,-24-93 1,-22-22-1,-47-68 17,1-69-32,-69-69 15,-45 45 1,22 24 0,-23 68 15,46 69-16,23 0 1,69 46 0,68 0-1,23-23 1,1 0 0,-70-69-1,-22 46 1,-69 0-1,0 0 1,0 0 0,0 23-1,-46 46 1,46 45 0,23 0-1,23 1 1,22-1-1,24-45 1,-23-23 0,22-46 15,-45 0-15,0-23 15,-1 23-31,1-23 15,-46 0 1,-23-23 0,-68-22-1,-24-24 1,-22-22 0,-23-1-1,45 1 1,47 68-1,-1 46 1,92 0 0,46 23-1,22-23 1,46 46 0,-45-46-1,-46 0 1,-46-46 15,-46-46-15,-91 24-1,45 22 1,-22 0 0,68 23-1,23 69 1,92-46-1,22 0 1,1 0 0,-46-69 15,-24-45-15,-22 0-1,-45 22 1,45 92-1</inkml:trace>
          <inkml:trace contextRef="#ctx0" brushRef="#br0" timeOffset="66693.9671">18834 15126 0,'206'114'0,"-46"1"0,69 136 15,0 115 1,-69 69 0,-91 69-1,-229-70 1,-138-136 0,-22-138-1,320-160 16</inkml:trace>
        </inkml:traceGroup>
      </inkml:traceGroup>
    </inkml:traceGroup>
  </inkml:traceGroup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10:48:53.9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9B6EB49-392A-429C-A871-5ABCBBB7D0DE}" emma:medium="tactile" emma:mode="ink">
          <msink:context xmlns:msink="http://schemas.microsoft.com/ink/2010/main" type="inkDrawing" rotatedBoundingBox="5176,8919 29817,9314 29712,15868 5071,15473" hotPoints="29505,9754 29287,15703 5343,14823 5561,8874" semanticType="enclosure" shapeName="Rectangle">
            <msink:sourceLink direction="with" ref="{1453EDA3-9C00-4BA5-B660-DC0BC8B453EA}"/>
            <msink:sourceLink direction="with" ref="{5A8AAAA3-4024-446F-A907-A3167FF54BA3}"/>
            <msink:sourceLink direction="with" ref="{A4C4022D-B5AA-4B53-955A-E177407A3251}"/>
          </msink:context>
        </emma:interpretation>
      </emma:emma>
    </inkml:annotationXML>
    <inkml:trace contextRef="#ctx0" brushRef="#br0">229 0 0,'22'458'0,"-22"-69"16,-22 45 0,-1 47-1,0 45 16,-23 46-15,23-91 0,23 45-1,0-182 1,0-93 0,0-91-1,0-68 1,0-69-1,-23-46 1,-23-69 0,24 24-1,-1 22 1,23 46 0</inkml:trace>
    <inkml:trace contextRef="#ctx0" brushRef="#br0" timeOffset="2342.8634">-69 4989 0,'23'22'15,"23"-22"-15,45 0 0,24 23 0,68-23 16,46 23-16,45 0 16,69-46-1,69 92 16,46-23-15,22-1 0,1 24-1,68 0 1,23-1 0,46-22-1,0 0 1,23 0-1,-1 22 1,24-45 0,-23 23-1,22 0 1,-22-1 0,0 1-1,0-23 1,-24-23-1,1 23 1,23 0 0,-23 0 15,0 22 0,-1-22-31,1 23 16,23-23-1,-46-23 1,23 23 0,-23 0-1,0 0 1,-23-23 0,-23-23-1,0 0 1,0 0-1,-45 23 1,-1-23 0,-68 23-1,-46 23 1,-23 0 0,-46 23-1,-22-23 1,-46 22 15,-69 1-15,-46-23-1,-23 0 1,-45 0 0,-23-23-1,-23-23 1,22-46-1,1-22 1,23-92 0,-23-23 15,22-92-31,24-45 16,-24-69-1,1-46 1,0-45 15,-1 0-15,-45 22-16,-23 0 15,-23 1 1,-22 45 0,-1 23-1,-23 69 16,23 114-15,-22 0 0,-1 69-1,23 69 1,-22 22 0,-1 46-1,0 23 1,-22 23-1,-46 0 1,-24 23 0,-44-1-1,-47 1 1,-23-23 0,-45-23-1,-23 23 1,-24-23-1,-44 0 1,-1-23 0,-23 23-1,-23-23 17,1 0-17,-230 0 1,184-22-1,-1-1 17,1 0-32,-1 23 15,1 46 1,-46-69 0,22 1-1,1 22 16,0 0-15,22 0 0,1 0-1,-23 23 1,-23-23 0,22 0-1,-22 23 1,0 0-1,0 0 1,-23 23 0,0-23-1,-23 0 1,0 0 0,0 0-1,-23 0 1,0 0-1,0 0 1,-23 0 0,24 23-1,-1-23 17,0 23-17,46 23 1,46-23-1,68-1 1,69-22 0,91 0-1,92-22 1,92-1 0,68 0-1,23 0 1,0 23-1,-45 69 1,-1-24 0,69-45-1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18.81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BF8D63A-B829-4CBB-9E75-55993511F899}" emma:medium="tactile" emma:mode="ink">
          <msink:context xmlns:msink="http://schemas.microsoft.com/ink/2010/main" type="writingRegion" rotatedBoundingBox="19267,13615 28420,13615 28420,15743 19267,15743"/>
        </emma:interpretation>
      </emma:emma>
    </inkml:annotationXML>
    <inkml:traceGroup>
      <inkml:annotationXML>
        <emma:emma xmlns:emma="http://www.w3.org/2003/04/emma" version="1.0">
          <emma:interpretation id="{0C954EA6-E4A3-4413-8987-9605D7B9269D}" emma:medium="tactile" emma:mode="ink">
            <msink:context xmlns:msink="http://schemas.microsoft.com/ink/2010/main" type="paragraph" rotatedBoundingBox="19267,13615 28420,13615 28420,15743 19267,157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A788CE-8A30-4889-AD06-C2D55042DD8E}" emma:medium="tactile" emma:mode="ink">
              <msink:context xmlns:msink="http://schemas.microsoft.com/ink/2010/main" type="line" rotatedBoundingBox="19267,13615 28420,13615 28420,15743 19267,15743"/>
            </emma:interpretation>
          </emma:emma>
        </inkml:annotationXML>
        <inkml:traceGroup>
          <inkml:annotationXML>
            <emma:emma xmlns:emma="http://www.w3.org/2003/04/emma" version="1.0">
              <emma:interpretation id="{3DB74F69-8ABB-4EF9-8DB1-CFDE5183F13B}" emma:medium="tactile" emma:mode="ink">
                <msink:context xmlns:msink="http://schemas.microsoft.com/ink/2010/main" type="inkWord" rotatedBoundingBox="19267,13615 20297,13615 20297,13844 19267,13844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_</emma:literal>
                </emma:interpretation>
                <emma:interpretation id="interp4" emma:lang="it-IT" emma:confidence="0">
                  <emma:literal>è</emma:literal>
                </emma:interpretation>
              </emma:one-of>
            </emma:emma>
          </inkml:annotationXML>
          <inkml:trace contextRef="#ctx0" brushRef="#br0">-4668-618 0,'206'-46'0,"-23"46"16,23 23-16,-46-23 15,0 23 1,-91 0 0,-23-23-1,-46 23 16,0 45-15,0 1 0,0-69-16</inkml:trace>
        </inkml:traceGroup>
        <inkml:traceGroup>
          <inkml:annotationXML>
            <emma:emma xmlns:emma="http://www.w3.org/2003/04/emma" version="1.0">
              <emma:interpretation id="{562CF43C-D0F2-4645-B005-025DD28EB6AF}" emma:medium="tactile" emma:mode="ink">
                <msink:context xmlns:msink="http://schemas.microsoft.com/ink/2010/main" type="inkWord" rotatedBoundingBox="23935,14256 28420,14256 28420,15743 23935,15743">
                  <msink:destinationLink direction="with" ref="{F9F29AF5-736C-4625-88DF-0C8DBC7F8C3E}"/>
                </msink:context>
              </emma:interpretation>
              <emma:one-of disjunction-type="recognition" id="oneOf1">
                <emma:interpretation id="interp5" emma:lang="it-IT" emma:confidence="0">
                  <emma:literal>DATI</emma:literal>
                </emma:interpretation>
                <emma:interpretation id="interp6" emma:lang="it-IT" emma:confidence="0">
                  <emma:literal>Di ATI</emma:literal>
                </emma:interpretation>
                <emma:interpretation id="interp7" emma:lang="it-IT" emma:confidence="0">
                  <emma:literal>D ATI</emma:literal>
                </emma:interpretation>
                <emma:interpretation id="interp8" emma:lang="it-IT" emma:confidence="0">
                  <emma:literal>DAT)</emma:literal>
                </emma:interpretation>
                <emma:interpretation id="interp9" emma:lang="it-IT" emma:confidence="0">
                  <emma:literal>D. ATI</emma:literal>
                </emma:interpretation>
              </emma:one-of>
            </emma:emma>
          </inkml:annotationXML>
          <inkml:trace contextRef="#ctx0" brushRef="#br0" timeOffset="9917.373">0 0 0,'321'-23'0,"-47"92"16,69 22-1,1 46 1,-24 24 15,-114 22-31,-92-23 16,-137-23 15,-251 23-15,-161-45-1,69-24 1,46-45 0,68 0 15,160-23-16,115-46-15,183-115 16,92-45 15,-298 183-31</inkml:trace>
          <inkml:trace contextRef="#ctx0" brushRef="#br0" timeOffset="9475.9498">1213 297 0,'23'0'0,"-23"69"16,-69 297-16,92-183 16,0 115 15,23-138-15,-69-114-1,-69-92 1,-45-183-1,137 229 1</inkml:trace>
          <inkml:trace contextRef="#ctx0" brushRef="#br0" timeOffset="10603.9228">2334 229 0,'46'0'0,"0"68"15,91 298-15,-45-183 16,-24 23 0,1-68-1,-46-70 1,-69-68 0,-68-68-1,-69-24 16,-69-68-15,92 68 0,91 70-1,23 22 1,69 0 0,46 45-1,68-22 1,23-23-1,-160 0 1</inkml:trace>
          <inkml:trace contextRef="#ctx0" brushRef="#br0" timeOffset="10203.5168">2357 343 0,'92'92'0,"-92"45"0,-46 23 15,-46 46 1,1-23-1,22 0 1,46-68 0,23-70-1,23-113 1,23-138 0,23-69-1,-69 275 1</inkml:trace>
          <inkml:trace contextRef="#ctx0" brushRef="#br0" timeOffset="11148.8654">2838 183 0,'228'-23'0,"-67"46"15,22 0 1,-46 0-1,0-23 1,-45 0 0,-1-69-1,-91 69 1</inkml:trace>
          <inkml:trace contextRef="#ctx0" brushRef="#br0" timeOffset="10920.3412">3272 320 0,'46'92'0,"-46"22"15,0 46 1,0 0-1,23-22 1,-23-1 0,-23-114-1,-45-160 1,68 137 0</inkml:trace>
          <inkml:trace contextRef="#ctx0" brushRef="#br0" timeOffset="11371.5304">4233 68 0,'69'115'16,"-46"-1"-16,23 69 0,-46 0 31,46 0-31,-24 1 15,24-139 1,-46-45 0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31.08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FE6BF53-CCA2-4616-A992-1B7EB9FB8BD7}" emma:medium="tactile" emma:mode="ink">
          <msink:context xmlns:msink="http://schemas.microsoft.com/ink/2010/main" type="writingRegion" rotatedBoundingBox="28352,15583 31921,15583 31921,17574 28352,17574">
            <msink:destinationLink direction="with" ref="{F9F29AF5-736C-4625-88DF-0C8DBC7F8C3E}"/>
          </msink:context>
        </emma:interpretation>
      </emma:emma>
    </inkml:annotationXML>
    <inkml:traceGroup>
      <inkml:annotationXML>
        <emma:emma xmlns:emma="http://www.w3.org/2003/04/emma" version="1.0">
          <emma:interpretation id="{6DA5EBEA-0BDA-4360-9486-831A8C194618}" emma:medium="tactile" emma:mode="ink">
            <msink:context xmlns:msink="http://schemas.microsoft.com/ink/2010/main" type="paragraph" rotatedBoundingBox="28352,15583 31921,15583 31921,17574 28352,175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0940BE-1935-4508-95FA-68E66D8B25FC}" emma:medium="tactile" emma:mode="ink">
              <msink:context xmlns:msink="http://schemas.microsoft.com/ink/2010/main" type="line" rotatedBoundingBox="28352,15583 31921,15583 31921,17574 28352,17574"/>
            </emma:interpretation>
          </emma:emma>
        </inkml:annotationXML>
        <inkml:traceGroup>
          <inkml:annotationXML>
            <emma:emma xmlns:emma="http://www.w3.org/2003/04/emma" version="1.0">
              <emma:interpretation id="{CA21DCB8-BD5A-43B0-9D69-8E9557B40212}" emma:medium="tactile" emma:mode="ink">
                <msink:context xmlns:msink="http://schemas.microsoft.com/ink/2010/main" type="inkWord" rotatedBoundingBox="28352,15583 31921,15583 31921,17574 28352,17574"/>
              </emma:interpretation>
              <emma:one-of disjunction-type="recognition" id="oneOf0">
                <emma:interpretation id="interp0" emma:lang="it-IT" emma:confidence="0">
                  <emma:literal>1(12)</emma:literal>
                </emma:interpretation>
                <emma:interpretation id="interp1" emma:lang="it-IT" emma:confidence="0">
                  <emma:literal>1112)</emma:literal>
                </emma:interpretation>
                <emma:interpretation id="interp2" emma:lang="it-IT" emma:confidence="0">
                  <emma:literal>1/12)</emma:literal>
                </emma:interpretation>
                <emma:interpretation id="interp3" emma:lang="it-IT" emma:confidence="0">
                  <emma:literal>1412)</emma:literal>
                </emma:interpretation>
                <emma:interpretation id="interp4" emma:lang="it-IT" emma:confidence="0">
                  <emma:literal>2/12)</emma:literal>
                </emma:interpretation>
              </emma:one-of>
            </emma:emma>
          </inkml:annotationXML>
          <inkml:trace contextRef="#ctx0" brushRef="#br0">4417 2288 0,'45'23'0,"1"-23"0,23 0 16,-1-23-16,1-23 0,0-22 16,-24 22-1,-22 0 1,-23 23-1,0 23 1,-23 0 0,23 46-1,0 91 1,0 1 0,23-1 30,-23 0-46,0-45 0,-23-24 32,-45-45-17,22-46 1,0 1 0,23 22-1,23 0 1,23 0-1,92 45 1,22-22 0,-23 0-1,-22 0 1,-69 0 0,-23-23-1,0-23 1,-23 23-1,23-23 1,69-46 31,-69 69-47</inkml:trace>
          <inkml:trace contextRef="#ctx0" brushRef="#br0" timeOffset="429.704">6133 1739 0,'-92'91'16,"-22"70"-16,-1 22 15,24 23 1,45 0 0,69 22-1,0-90 1,23-24-1,-1-22 1,24-69 0,-69-46-1,0 23 1,46 0 0,-23-92-1,-23 92 1</inkml:trace>
          <inkml:trace contextRef="#ctx0" brushRef="#br0" timeOffset="1151.4114">6247 2265 0,'69'46'15,"-23"-46"-15,22-23 0,1-46 0,22-22 16,-45-1-16,0 47 15,-46-1 1,0 23 15,0 23-15,-23 46 0,0 22-1,-23 47 1,24 22-1,-1 0 1,0-45 0,0-23-1,-46-24 17,1-68-17,68 23 1,0-22 15,68-1-31,47 23 16,-1 0-1,0 45 1,-22-22 0,-46 0-1,-46-23 1,-23 0 15,0-68-31,46-1 16,23-45-1,-46 114 17</inkml:trace>
          <inkml:trace contextRef="#ctx0" brushRef="#br0" timeOffset="1752.0204">7002 1968 0,'46'23'0,"69"-23"0,-24 0 16,1 0-16,22 45 15,-45-22 1,-24 46 0,-67 0-1,-47-1 1,-46-22 0,-45 23-1,23-24 16,45 24-31,92-23 32,46 45-17,46-22 1,22 23 0,-45-70-1,-1-22 1,-68 0-1,23-45 1,-23-1 0,23-46-1,-23 92 1</inkml:trace>
          <inkml:trace contextRef="#ctx0" brushRef="#br0" timeOffset="2036.211">7163 1327 0,'114'-23'0,"0"92"16,69 114-16,-22 114 15,-1 47 1,-69 90 0,-136-113 15,-253 22 0,298-343-31</inkml:trace>
        </inkml:traceGroup>
      </inkml:traceGroup>
    </inkml:traceGroup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46.79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835F4F8-F681-4E36-B5D5-7F0898342D13}" emma:medium="tactile" emma:mode="ink">
          <msink:context xmlns:msink="http://schemas.microsoft.com/ink/2010/main" type="writingRegion" rotatedBoundingBox="2608,9954 2814,9954 2814,10526 2608,10526"/>
        </emma:interpretation>
      </emma:emma>
    </inkml:annotationXML>
    <inkml:traceGroup>
      <inkml:annotationXML>
        <emma:emma xmlns:emma="http://www.w3.org/2003/04/emma" version="1.0">
          <emma:interpretation id="{B22D90E4-7DDC-4D72-ACBC-5DC997FB31CB}" emma:medium="tactile" emma:mode="ink">
            <msink:context xmlns:msink="http://schemas.microsoft.com/ink/2010/main" type="paragraph" rotatedBoundingBox="2608,9954 2814,9954 2814,10526 2608,105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BE28F8-43A5-429E-9BF3-5FE6D043991F}" emma:medium="tactile" emma:mode="ink">
              <msink:context xmlns:msink="http://schemas.microsoft.com/ink/2010/main" type="line" rotatedBoundingBox="2608,9954 2814,9954 2814,10526 2608,10526"/>
            </emma:interpretation>
          </emma:emma>
        </inkml:annotationXML>
        <inkml:traceGroup>
          <inkml:annotationXML>
            <emma:emma xmlns:emma="http://www.w3.org/2003/04/emma" version="1.0">
              <emma:interpretation id="{5EE35902-E482-49A5-9BF7-33AD952FE52D}" emma:medium="tactile" emma:mode="ink">
                <msink:context xmlns:msink="http://schemas.microsoft.com/ink/2010/main" type="inkWord" rotatedBoundingBox="2608,9954 2814,9954 2814,10526 2608,10526"/>
              </emma:interpretation>
              <emma:one-of disjunction-type="recognition" id="oneOf0">
                <emma:interpretation id="interp0" emma:lang="it-IT" emma:confidence="0">
                  <emma:literal>)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'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]</emma:literal>
                </emma:interpretation>
              </emma:one-of>
            </emma:emma>
          </inkml:annotationXML>
          <inkml:trace contextRef="#ctx0" brushRef="#br0">92 0 0,'46'23'0,"-1"0"15,-22 22-15,-23 1 0,0 23 0,-23 0 16,23-24 0,-45 24-1,22 0 1,-23-24 0,0 1-1,23-23 1,23-46 15,0 23-31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02.2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EDB5880-5AFE-4E3D-B0DB-F88F1B2361D4}" emma:medium="tactile" emma:mode="ink">
          <msink:context xmlns:msink="http://schemas.microsoft.com/ink/2010/main" type="inkDrawing" rotatedBoundingBox="2373,6191 30401,7565 30385,7899 2356,6526" semanticType="underline" shapeName="Other">
            <msink:destinationLink direction="with" ref="{B0AED435-5CBA-41BA-AD53-F2D0CAC5C645}"/>
            <msink:destinationLink direction="with" ref="{090E88D0-4C51-4271-9C2F-C9AEA816A7D8}"/>
            <msink:destinationLink direction="with" ref="{9276D5C5-ED3F-4C3B-90B7-08D269B40E71}"/>
            <msink:destinationLink direction="with" ref="{D63E52CF-1EF6-458E-AF7D-4108F4257813}"/>
          </msink:context>
        </emma:interpretation>
      </emma:emma>
    </inkml:annotationXML>
    <inkml:trace contextRef="#ctx0" brushRef="#br0">0 0 0,'45'0'15,"1"0"-15,46 0 0,91 22 0,46-22 16,22-22-16,93 44 16,45-22-1,45-22 1,93 44 0,45-44-1,68 44 16,1-22-15,0 23 0,45-23-1,24 23 1,22 0 0,23-23-1,0 23 1,0 0-1,0 23 1,1-24 0,-1 24-1,46 0 1,-23 0 0,-23 0-1,0-1 16,0 1-31,-23 23 16,1-1 0,-1-22-1,-23 23 1,-22-1 15,-1-22-15,-45-69-1,-23 46 1,-46 23 0,0-46-1,-23 46 1,0-23 0,-22-1-1,-47 1 1,1 0 15,-47 23-31,24-23 16,-46 23-1,-46-23 1,-46 22 0,-22-22-1,-46 0 1,-46-23-1,-23 23 17,-69-23-17,0 23 1,-68 0 0,-23-23-1,-23 0 1,-23 0-1,-91 23 1,114-23 0</inkml:trace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09.53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73BABF8-E32F-44DE-B49D-5E9CF22C2FFD}" emma:medium="tactile" emma:mode="ink">
          <msink:context xmlns:msink="http://schemas.microsoft.com/ink/2010/main" type="inkDrawing" rotatedBoundingBox="27901,6223 27924,7459 27850,7460 27827,6224" semanticType="verticalRange" shapeName="Other">
            <msink:sourceLink direction="with" ref="{440E2082-C06E-446C-9586-6D638EF82733}"/>
            <msink:destinationLink direction="with" ref="{B0AED435-5CBA-41BA-AD53-F2D0CAC5C645}"/>
          </msink:context>
        </emma:interpretation>
      </emma:emma>
    </inkml:annotationXML>
    <inkml:trace contextRef="#ctx0" brushRef="#br0">0 0 0,'0'46'15,"23"68"-15,-23 69 0,0 23 16,-23 23 0,23-23-1,0-69 1,23-45 0,-23-69-1,0-23 1,23-46 15,0-114-15,-23-23-1,0 183 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10.1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0AED435-5CBA-41BA-AD53-F2D0CAC5C645}" emma:medium="tactile" emma:mode="ink">
          <msink:context xmlns:msink="http://schemas.microsoft.com/ink/2010/main" type="inkDrawing" rotatedBoundingBox="28191,5180 31486,6478 30983,7757 27687,6459" semanticType="callout" shapeName="Other">
            <msink:sourceLink direction="with" ref="{FEDB5880-5AFE-4E3D-B0DB-F88F1B2361D4}"/>
            <msink:sourceLink direction="with" ref="{373BABF8-E32F-44DE-B49D-5E9CF22C2FFD}"/>
          </msink:context>
        </emma:interpretation>
      </emma:emma>
    </inkml:annotationXML>
    <inkml:trace contextRef="#ctx0" brushRef="#br0">0 24 0,'252'-46'0,"-23"46"16,45 46-1,47-1 1,45 1-1,-23 0 1,0 0 0,1-23-1,-70-23 1,-45 0 0,-23 22 15,-92 1-16,-68-23 1,-23 0 0,-46 23-1,0 46 1,-45 22 0,-1 47-1,0 22 1,46 46-1,1-23 1,44 0 0,1-23-1,0-68 1,0-24 0,-23-45-1,-46-46 1,23-91-1,23 114 1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10.6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90E88D0-4C51-4271-9C2F-C9AEA816A7D8}" emma:medium="tactile" emma:mode="ink">
          <msink:context xmlns:msink="http://schemas.microsoft.com/ink/2010/main" type="inkDrawing" rotatedBoundingBox="28466,7207 29045,6378 29655,6804 29076,7634" semanticType="callout" shapeName="Other">
            <msink:sourceLink direction="with" ref="{FEDB5880-5AFE-4E3D-B0DB-F88F1B2361D4}"/>
            <msink:sourceLink direction="with" ref="{F8B3DF47-836C-42C3-9515-9972D16FFDF8}"/>
          </msink:context>
        </emma:interpretation>
      </emma:emma>
    </inkml:annotationXML>
    <inkml:trace contextRef="#ctx0" brushRef="#br0">915 0 0,'-45'0'0,"-70"0"0,24 23 0,-24 0 16,47 23-1,22-1 1,46 1 0,0-23-1,91 46 1,47-24-1,22 24 1,-69 0 0,-68-24-1,-23 1 1,-46 23 0,-45-23-1,-46-23 1,-46-23-1,-46-46 1,-23 0 0,252 46-1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15.00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7629A7A-D07E-4729-B3EF-D8A7FED3F52D}" emma:medium="tactile" emma:mode="ink">
          <msink:context xmlns:msink="http://schemas.microsoft.com/ink/2010/main" type="inkDrawing" rotatedBoundingBox="6391,5646 10139,5819 10110,6458 6362,6285" semanticType="callout" shapeName="Other">
            <msink:sourceLink direction="with" ref="{343FDDCC-6512-4F0D-B5A8-F564415267BE}"/>
            <msink:sourceLink direction="with" ref="{BCA3D4A4-14A5-40FB-A616-C2E4740469F1}"/>
            <msink:sourceLink direction="with" ref="{B3AB3E00-0384-4F33-80E9-B5E8279872A0}"/>
          </msink:context>
        </emma:interpretation>
      </emma:emma>
    </inkml:annotationXML>
    <inkml:trace contextRef="#ctx0" brushRef="#br0">0 23 0,'69'0'16,"-24"0"-16,24 0 0,45 0 0,1 0 15,114 0 1,0 0-1,-1-23 1,24 23 0,-23 0-1,46 0 1,-24 0 0,24 0-1,-23 0 1,-24 23-1,1-23 1,-69 0 0,1 23-1,-70-23 1,-45-23 0,-23 23-1,0 0 1,-46 0 15,23 0-15,0 0-1,0 0 1,0 0 0,23 0-1,-23 23 1,22-23-1,24 0 1,-23 0 0,0 0-1,0 0 1,-23 23 0,23-23-1,-23 0 16,0 0-31,0 0 32,0 23-32,-23-23 15,-23 23 1,-23 22 0,-22 24 15,-1 0-16,1 22 1,22 1 15,23-24-31,-22-22 16,45-23 0,0 0-1,-23-46 1,23-23-1,23-68 1,0 114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5:03.4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84DE88-787C-45AD-81F1-FF844EDB4DFC}" emma:medium="tactile" emma:mode="ink">
          <msink:context xmlns:msink="http://schemas.microsoft.com/ink/2010/main" type="inkDrawing" rotatedBoundingBox="11264,10734 18575,11477 18534,11876 11224,11132" semanticType="underline" shapeName="Other">
            <msink:sourceLink direction="with" ref="{902FFE08-684D-48D8-A174-64EB7C7038B6}"/>
          </msink:context>
        </emma:interpretation>
      </emma:emma>
    </inkml:annotationXML>
    <inkml:trace contextRef="#ctx0" brushRef="#br0">-6773 4919 0,'92'23'0,"22"0"16,69-23-16,46 0 0,46 23 16,45 0-1,23 0 1,69 23-1,23-23 17,68 22-32,1 1 31,45 0-15,23 0-1,0 22 1,-23 1-1,-45 0 1,-70-1 0,-90 24-1,-115-24 17,-115-45-32,-91 0 15,-69-69 1,-91-91-1,-1-115 1,138 252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17.27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276D5C5-ED3F-4C3B-90B7-08D269B40E71}" emma:medium="tactile" emma:mode="ink">
          <msink:context xmlns:msink="http://schemas.microsoft.com/ink/2010/main" type="inkDrawing" rotatedBoundingBox="20158,6476 20929,7215 20879,7268 20108,6528" semanticType="callout" shapeName="Other">
            <msink:sourceLink direction="with" ref="{FEDB5880-5AFE-4E3D-B0DB-F88F1B2361D4}"/>
            <msink:sourceLink direction="with" ref="{2F192073-7CD9-4486-8D8E-3B4EBA20B656}"/>
          </msink:context>
        </emma:interpretation>
      </emma:emma>
    </inkml:annotationXML>
    <inkml:trace contextRef="#ctx0" brushRef="#br0">0 0 0,'45'0'16,"-22"45"-16,23 1 0,23 69 0,22-1 16,46 0-16,1 1 15,-47-47 17,-22-22-17,-23 0 1,-23-23-1,-46-23 1,-69-137 0,92 137-1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18.1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63E52CF-1EF6-458E-AF7D-4108F4257813}" emma:medium="tactile" emma:mode="ink">
          <msink:context xmlns:msink="http://schemas.microsoft.com/ink/2010/main" type="inkDrawing" rotatedBoundingBox="20047,6052 24311,6600 24187,7569 19923,7021" semanticType="callout" shapeName="Other">
            <msink:sourceLink direction="with" ref="{FEDB5880-5AFE-4E3D-B0DB-F88F1B2361D4}"/>
            <msink:sourceLink direction="with" ref="{2F192073-7CD9-4486-8D8E-3B4EBA20B656}"/>
          </msink:context>
        </emma:interpretation>
      </emma:emma>
    </inkml:annotationXML>
    <inkml:trace contextRef="#ctx0" brushRef="#br0">0 27 0,'115'-23'0,"22"23"0,46 0 15,46 23 1,0 0 0,45-23-1,138 0 1,69-46 0,-184 46-1,-22 23 16,-1 0-15,-22 0 0,-23 23-1,-23-24 1,-23 1 0,-46-23-1,-22 0 16,-47 23-31,1-23 16,-23 0 0,-23 0-1,0 23 1,-1 0 0,1-23-1,-23 23 1,0-23-1,0 0 1,0 23 0,-23 0-1,-22 22 17,-1 1-17,0 46 1,0-1-1,1 46 1,22 1 0,0-24-1,0-22 1,-23-24 0,-22-68-1,-1-45 1,69 45-1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22.41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40E2082-C06E-446C-9586-6D638EF82733}" emma:medium="tactile" emma:mode="ink">
          <msink:context xmlns:msink="http://schemas.microsoft.com/ink/2010/main" type="writingRegion" rotatedBoundingBox="31564,8841 32763,5899 34048,6423 32849,9365">
            <msink:destinationLink direction="with" ref="{373BABF8-E32F-44DE-B49D-5E9CF22C2FFD}"/>
          </msink:context>
        </emma:interpretation>
      </emma:emma>
    </inkml:annotationXML>
    <inkml:traceGroup>
      <inkml:annotationXML>
        <emma:emma xmlns:emma="http://www.w3.org/2003/04/emma" version="1.0">
          <emma:interpretation id="{E25BEDE2-46F8-4900-8D75-A6FF94AB49B1}" emma:medium="tactile" emma:mode="ink">
            <msink:context xmlns:msink="http://schemas.microsoft.com/ink/2010/main" type="paragraph" rotatedBoundingBox="31564,8841 32763,5899 34048,6423 32849,93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1A24154-1AE7-48EC-829E-A009967BA50F}" emma:medium="tactile" emma:mode="ink">
              <msink:context xmlns:msink="http://schemas.microsoft.com/ink/2010/main" type="line" rotatedBoundingBox="31564,8841 32763,5899 34048,6423 32849,9365"/>
            </emma:interpretation>
          </emma:emma>
        </inkml:annotationXML>
        <inkml:traceGroup>
          <inkml:annotationXML>
            <emma:emma xmlns:emma="http://www.w3.org/2003/04/emma" version="1.0">
              <emma:interpretation id="{F8B3DF47-836C-42C3-9515-9972D16FFDF8}" emma:medium="tactile" emma:mode="ink">
                <msink:context xmlns:msink="http://schemas.microsoft.com/ink/2010/main" type="inkWord" rotatedBoundingBox="32126,7463 32763,5899 34048,6423 33411,7986">
                  <msink:destinationLink direction="with" ref="{090E88D0-4C51-4271-9C2F-C9AEA816A7D8}"/>
                </msink:context>
              </emma:interpretation>
              <emma:one-of disjunction-type="recognition" id="oneOf0">
                <emma:interpretation id="interp0" emma:lang="it-IT" emma:confidence="0">
                  <emma:literal>VR</emma:literal>
                </emma:interpretation>
                <emma:interpretation id="interp1" emma:lang="it-IT" emma:confidence="0">
                  <emma:literal>à*</emma:literal>
                </emma:interpretation>
                <emma:interpretation id="interp2" emma:lang="it-IT" emma:confidence="0">
                  <emma:literal>ù*</emma:literal>
                </emma:interpretation>
                <emma:interpretation id="interp3" emma:lang="it-IT" emma:confidence="0">
                  <emma:literal>ì*</emma:literal>
                </emma:interpretation>
                <emma:interpretation id="interp4" emma:lang="it-IT" emma:confidence="0">
                  <emma:literal>è*</emma:literal>
                </emma:interpretation>
              </emma:one-of>
            </emma:emma>
          </inkml:annotationXML>
          <inkml:trace contextRef="#ctx0" brushRef="#br0">0 58 0,'91'-69'15,"24"69"-15,22 69 0,-45 0 16,-70-24 0,-44 24-1,-47-23 1,-23-1 0,1 1-1,68 23 1,92 0-1,91 45 1,46 23 0,-46 23-1,-160-160 1</inkml:trace>
          <inkml:trace contextRef="#ctx0" brushRef="#br0" timeOffset="-306.6524">114 12 0,'46'69'0,"-23"22"0,-23 69 16,0-22-1,23-24 1,-23-45 0,-23-46-1,23 0 1,-46-69 0,0-69-1,23-22 1,23 137-1</inkml:trace>
          <inkml:trace contextRef="#ctx0" brushRef="#br0" timeOffset="-883.823">-458 950 0,'137'23'0,"1"0"0,45 0 15,23 0 1,-23 0 0,0 0-1,-23-23 1,-45 0-1,-47 0 1,-22 0 0,-46 0-1,0 0 1,0 0 0,0 0-1,0 0 1,0 0 15,0 0-15,0 0-1,0 0 1,0 0 0,0 0-1,0 0 1,0 22-1,0-22 1,0-22 0,0 22-1,23 0 1,-23 0 0,0 0-1,0 0 1,0 0-1,-23 22 1,46-44 0,-23 22-1</inkml:trace>
          <inkml:trace contextRef="#ctx0" brushRef="#br0" timeOffset="-1612.3666">-321 1156 0,'23'23'0,"0"46"15,0 22-15,23 1 0,0-1 16,-1-22 0,-22-23 15,0 0-16,0-24 1,23 1 0,-23-46-1,-23-45 1,0 68 0</inkml:trace>
          <inkml:trace contextRef="#ctx0" brushRef="#br0" timeOffset="-5.13011E8">-938 2941 0,'0'0'0</inkml:trace>
        </inkml:traceGroup>
      </inkml:traceGroup>
    </inkml:traceGroup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30.0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3CFCB3-276C-4CCF-88C6-474C405D4BFD}" emma:medium="tactile" emma:mode="ink">
          <msink:context xmlns:msink="http://schemas.microsoft.com/ink/2010/main" type="inkDrawing" rotatedBoundingBox="1790,2751 32964,3678 32912,5434 1738,4507" shapeName="Other"/>
        </emma:interpretation>
      </emma:emma>
    </inkml:annotationXML>
    <inkml:trace contextRef="#ctx0" brushRef="#br0">0 1633 0,'-23'-23'0,"46"-23"32,91-137-32,-45 92 0,-1 22 15,24-23 1,22 24 0,24-24-1,22-22 1,46-1 15,0 1-15,23 22-1,-24 1 1,1 22 0,23 1-1,-23 22 16,46-23-31,-23 23 32,0-22-32,-46 45 15,23 0 1,-23 23 0,23 0-1,0-23 16,91 23-15,-91 0 0,91 46-1,-136-23 1,45 0 0,-23 22-1,0-22 16,23 23-15,0-23 0,-23 23-1,0-1 1,23 1 0,-23 23-1,23-23 1,-23 22-1,23-22 1,0 23 0,22-23-1,-22-1 1,23 1 0,0 0 15,0-23-31,45 22 15,-22-22 1,-23 0 0,0-23-1,0 0 1,22 0 0,1-46-1,0 24 16,-1-24-15,-45-23 0,-23-22-1,-22-1 1,-24 1 0,-68 22-1,-1 0 1,-45 23-1,23 1 1,-23 22 0,0 0 15,22 46-31,1 0 16,23 45-1,22 1 1,47 0-1,22 22 1,23 1 0,69-1-1,22 1 1,24-24 15,45 24-15,23-23-1,0-1 1,23-22 0,23 0-1,0 0 1,0-1 0,23 1-1,-1-46 1,1 23-1,23-23 1,0 0 0,-24-23-1,70-23 1,-69 1 0,45 22 15,-45-23-31,45 0 15,-22 0 17,-23 1-17,22-1 1,-22 0 0,0 0-1,23 1 1,-24 22-1,-22-23 1,0 23 0,-23 23-1,0-23 1,0 23 0,0 0-1,-45 23 1,-1 0-1,0 0 1,-23 23 0,1-1-1,45-45 1,-46 69 0,-45 0-1,-1-1 16,-22 1-15,-23 22 0,0 1-1,0 45 1,-1-22 0,-22-24-1,-45 24 1,-24-47-1,-46 1 1,-45-23 15,-69 22-31,-91-68 16,114 0 0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31.6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512791-A264-448D-BF37-BDCFCF13A051}" emma:medium="tactile" emma:mode="ink">
          <msink:context xmlns:msink="http://schemas.microsoft.com/ink/2010/main" type="writingRegion" rotatedBoundingBox="11904,836 25549,982 25534,2410 11888,2264"/>
        </emma:interpretation>
      </emma:emma>
    </inkml:annotationXML>
    <inkml:traceGroup>
      <inkml:annotationXML>
        <emma:emma xmlns:emma="http://www.w3.org/2003/04/emma" version="1.0">
          <emma:interpretation id="{7EACAB5C-3380-4CB5-A606-1C6DB9078489}" emma:medium="tactile" emma:mode="ink">
            <msink:context xmlns:msink="http://schemas.microsoft.com/ink/2010/main" type="paragraph" rotatedBoundingBox="11904,836 25549,982 25534,2410 11888,22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796825-E6F1-49C6-9B86-92CFAB166A8B}" emma:medium="tactile" emma:mode="ink">
              <msink:context xmlns:msink="http://schemas.microsoft.com/ink/2010/main" type="line" rotatedBoundingBox="11904,836 25549,982 25534,2410 11888,2264"/>
            </emma:interpretation>
          </emma:emma>
        </inkml:annotationXML>
        <inkml:traceGroup>
          <inkml:annotationXML>
            <emma:emma xmlns:emma="http://www.w3.org/2003/04/emma" version="1.0">
              <emma:interpretation id="{15052B12-E42C-4659-9DC6-1942040BB3F7}" emma:medium="tactile" emma:mode="ink">
                <msink:context xmlns:msink="http://schemas.microsoft.com/ink/2010/main" type="inkWord" rotatedBoundingBox="11904,836 15134,870 15119,2298 11888,2264"/>
              </emma:interpretation>
              <emma:one-of disjunction-type="recognition" id="oneOf0">
                <emma:interpretation id="interp0" emma:lang="it-IT" emma:confidence="0">
                  <emma:literal>MG</emma:literal>
                </emma:interpretation>
                <emma:interpretation id="interp1" emma:lang="it-IT" emma:confidence="0">
                  <emma:literal>Mo</emma:literal>
                </emma:interpretation>
                <emma:interpretation id="interp2" emma:lang="it-IT" emma:confidence="0">
                  <emma:literal>Mg</emma:literal>
                </emma:interpretation>
                <emma:interpretation id="interp3" emma:lang="it-IT" emma:confidence="0">
                  <emma:literal>MC</emma:literal>
                </emma:interpretation>
                <emma:interpretation id="interp4" emma:lang="it-IT" emma:confidence="0">
                  <emma:literal>Mir</emma:literal>
                </emma:interpretation>
              </emma:one-of>
            </emma:emma>
          </inkml:annotationXML>
          <inkml:trace contextRef="#ctx0" brushRef="#br0">0 480 0,'68'23'0,"47"23"0,22-23 0,23-23 16,0-23 0,-22-46-1,-47 0 1,-22 1 0,0-24-1,-47 24 16,-22-1-31,0 0 16,-22 46 0,22 1 15,0 22-31,-23 45 16,23 70-1,23 45 16,-1 46-31,-44 0 16,44-23 15,-22 0-15,0-46 0,23-45-1,-23-46 1,0-46-1,0-23 1,0 23 0,-23-46-1,-22-69 1,45 115 0</inkml:trace>
          <inkml:trace contextRef="#ctx0" brushRef="#br0" timeOffset="-598.6558">46 45 0,'0'-23'0,"22"92"0,1 46 16,-23 68-16,23 68 15,-46-22 1,23-23 0,0-69-1,0-22 1,-23-47-1,23-45 1,0-23 0,0-45-1,-22-161 1,22 0 0,0 206-1</inkml:trace>
          <inkml:trace contextRef="#ctx0" brushRef="#br0" timeOffset="1100.6281">2540 228 0,'0'-45'0,"0"-1"15,-46 23-15,-46 0 0,-68 23 0,23 46 16,-23 0 0,23 45-1,-1 24 1,47 22 15,45 23-31,46 0 16,23-22-1,68-1 17,70-69-17,22-22 1,23-46 0,-23-46-1,-69 1 1,-68-24-1,-46 0 1,-69 24 0,-45-1-1,-1 23 1,47 23 0,45 0 15,91 0-31,93 0 15,67 0 1,1 0 0,-23 0-1,-69 0 1,-91 0 15,-46 0-15,0 0-1,-46 23 1,24-69 0,22 46-1</inkml:trace>
        </inkml:traceGroup>
        <inkml:traceGroup>
          <inkml:annotationXML>
            <emma:emma xmlns:emma="http://www.w3.org/2003/04/emma" version="1.0">
              <emma:interpretation id="{400100D9-EFF4-4DEA-8CF4-89E834427C3F}" emma:medium="tactile" emma:mode="ink">
                <msink:context xmlns:msink="http://schemas.microsoft.com/ink/2010/main" type="inkWord" rotatedBoundingBox="17811,959 25548,1041 25536,2186 17798,2103"/>
              </emma:interpretation>
              <emma:one-of disjunction-type="recognition" id="oneOf1">
                <emma:interpretation id="interp5" emma:lang="it-IT" emma:confidence="0">
                  <emma:literal>HEADER</emma:literal>
                </emma:interpretation>
                <emma:interpretation id="interp6" emma:lang="it-IT" emma:confidence="0">
                  <emma:literal>HE DDE R</emma:literal>
                </emma:interpretation>
                <emma:interpretation id="interp7" emma:lang="it-IT" emma:confidence="0">
                  <emma:literal>HE ARDER</emma:literal>
                </emma:interpretation>
                <emma:interpretation id="interp8" emma:lang="it-IT" emma:confidence="0">
                  <emma:literal>HEAD ER</emma:literal>
                </emma:interpretation>
                <emma:interpretation id="interp9" emma:lang="it-IT" emma:confidence="0">
                  <emma:literal>HE ADE R</emma:literal>
                </emma:interpretation>
              </emma:one-of>
            </emma:emma>
          </inkml:annotationXML>
          <inkml:trace contextRef="#ctx0" brushRef="#br0" timeOffset="2089.924">6087 114 0,'0'92'16,"22"68"-16,-67 46 0,22 22 15,23-22 17,0-68-17,0-47 1,0-68-1,0-23 1,-46-46 0,-23-91 15,47 0-31,22 68 16,22 23-1,1 23 1,23 23-1,91 0 1,24 46 0,-1-46-1,-46-23 1,-22-45 0,-47-1-1,-22-22 1,-46-47 15,23 24-15,-22 22-1,22 69 1,68 1 0,-114 44-1,69 116 1,-23 22-1,0 46 1,-23-23 0,23-46-1,0-45 1,0-24 0,0-68 15,0 0-16,23-45-15,46-93 16,-69 138 0</inkml:trace>
          <inkml:trace contextRef="#ctx0" brushRef="#br0" timeOffset="2532.3238">7528 343 0,'0'91'0,"-68"47"16,-24 45-16,1-23 16,68-23-1,0-45 1,160-47 15,23 1-15,46-46-1,-23-23 1,-68-22 0,-47 22-1,-68 23 1,-114-46 0,-1-46-1,115 92 1</inkml:trace>
          <inkml:trace contextRef="#ctx0" brushRef="#br0" timeOffset="3000.1152">7322 389 0,'321'-92'16,"-161"115"-16,-69-23 15,-22 0 17,-46 23-17,23-92 1,-46 69 0</inkml:trace>
          <inkml:trace contextRef="#ctx0" brushRef="#br0" timeOffset="2793.076">7345 709 0,'69'-23'0,"22"23"16,70 23-16,-24-23 0,-46 0 16,-22 0-1,-115-23 1,-91-46 0,-23-22-1,160 91 16</inkml:trace>
          <inkml:trace contextRef="#ctx0" brushRef="#br0" timeOffset="3675.9224">9153 274 0,'0'115'0,"-46"45"0,-22 46 15,-70-23 1,47-46 0,22-45-1,46-70 1,23-22 0,-23-22-1,69-116 16,46-68-15,68-45 0,0 90-1,-91 116 1,-47 45 0,24 23-1,23 45 1,0 70-1,-1-1 1,1 0 0,-1-22-1,-22-47 1,-46-45 15,-46 0-15,-68-46-1,-69 0 1,0 23 0,46 0-1,45 0 1,69 23 0,69-46-1,137-45 1,-183 68-1</inkml:trace>
          <inkml:trace contextRef="#ctx0" brushRef="#br0" timeOffset="4383.9573">10045 320 0,'115'-23'0,"45"69"0,23 22 15,0 24 1,-23 0 0,-91-1-1,-46-22 1,-92 22 15,-137 47-15,-91-24-1,114-68 1,45-1 0,70-45-1,113-91 1,-45 91 0</inkml:trace>
          <inkml:trace contextRef="#ctx0" brushRef="#br0" timeOffset="4016.7558">10343 389 0,'23'114'0,"-23"23"0,-23 46 15,0-22 1,23-24 15,0-91-15,0-46-16,-46-23 31,-22-137-15,68 160-1</inkml:trace>
          <inkml:trace contextRef="#ctx0" brushRef="#br0" timeOffset="5031.4432">11212 755 0,'183'-23'0,"1"23"16,21 46-16,-44-46 15,-93 22 1,-45-44 15,-69 22-31,-182-69 16,22-23 15,206 92-15</inkml:trace>
          <inkml:trace contextRef="#ctx0" brushRef="#br0" timeOffset="5227.7397">11258 480 0,'321'-91'0,"-116"91"15,-21 0 1,-47 0-1,-23-69 1,1 0 0,-115 69-1</inkml:trace>
          <inkml:trace contextRef="#ctx0" brushRef="#br0" timeOffset="4784.3634">11373 389 0,'45'45'0,"-68"70"0,1 22 0,-24 23 32,23-22-17,46-47-15,68-22 32,92-46-17,92-23 1,-138-23 15,-45 0-15,-92 23-1,-23-23 1,-114-23 0,-24-45-1,161 91 1</inkml:trace>
          <inkml:trace contextRef="#ctx0" brushRef="#br0" timeOffset="5877.1788">12837 297 0,'-23'229'0,"46"-46"0,-69-23 31,46 0-15,-23-68-1,1-24 1,22-68-1,-23 0 1,23-45 0,0-70-1,0-22 1,91-23 0,24 45 15,-1 24-31,23 22 15,1 46 1,-47 23 0,-45 46-1,-46 46 1,-46-1 0,-45 1-1,-70-1 1,24-22 15,23-23-15,68-23-1,69-1 1,68 1 0,115 46-1,0 0 1,-46-24-1,-68 1 1,-92 0 0,-92-115 15,92 69-15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18.99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FAAB6BE-F9B8-421B-81C5-B506ADE2C78C}" emma:medium="tactile" emma:mode="ink">
          <msink:context xmlns:msink="http://schemas.microsoft.com/ink/2010/main" type="writingRegion" rotatedBoundingBox="21281,5126 22242,5126 22242,6018 21281,6018"/>
        </emma:interpretation>
      </emma:emma>
    </inkml:annotationXML>
    <inkml:traceGroup>
      <inkml:annotationXML>
        <emma:emma xmlns:emma="http://www.w3.org/2003/04/emma" version="1.0">
          <emma:interpretation id="{1B1ADE8E-474B-47E1-AF0C-84FEA72D9AE2}" emma:medium="tactile" emma:mode="ink">
            <msink:context xmlns:msink="http://schemas.microsoft.com/ink/2010/main" type="paragraph" rotatedBoundingBox="21281,5126 22242,5126 22242,6018 21281,60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BD9DB5-357F-42A4-B420-CE09CA08A849}" emma:medium="tactile" emma:mode="ink">
              <msink:context xmlns:msink="http://schemas.microsoft.com/ink/2010/main" type="line" rotatedBoundingBox="21281,5126 22242,5126 22242,6018 21281,6018"/>
            </emma:interpretation>
          </emma:emma>
        </inkml:annotationXML>
        <inkml:traceGroup>
          <inkml:annotationXML>
            <emma:emma xmlns:emma="http://www.w3.org/2003/04/emma" version="1.0">
              <emma:interpretation id="{2F192073-7CD9-4486-8D8E-3B4EBA20B656}" emma:medium="tactile" emma:mode="ink">
                <msink:context xmlns:msink="http://schemas.microsoft.com/ink/2010/main" type="inkWord" rotatedBoundingBox="21281,5126 22242,5126 22242,6018 21281,6018">
                  <msink:destinationLink direction="with" ref="{9276D5C5-ED3F-4C3B-90B7-08D269B40E71}"/>
                  <msink:destinationLink direction="with" ref="{D63E52CF-1EF6-458E-AF7D-4108F4257813}"/>
                </msink:context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Y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0 117 0,'137'-91'16,"161"68"-1,-138 46 1,-23-1-1,-91 24 1,-46 0 0,-69 23-1,-68-1 1,0 1 0,45 0-1,69 22 1,92 1-1,68-24 1,23 24 0,0-24 15,-68-22-15,-69-23-1,-46-23 1,-69-69-1,92 69 1</inkml:trace>
          <inkml:trace contextRef="#ctx0" brushRef="#br0" timeOffset="-438.4933">91 140 0,'23'69'0,"23"45"0,-23 46 16,-23-23-1,-23 24 1,23-93-1,0-45 1,-23-23 0,23-91 15,23-92-31,-23 183 16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08.5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7A939D9-D130-4C82-A766-3285D9FFD856}" emma:medium="tactile" emma:mode="ink">
          <msink:context xmlns:msink="http://schemas.microsoft.com/ink/2010/main" type="writingRegion" rotatedBoundingBox="14439,5446 18031,5446 18031,6888 14439,6888"/>
        </emma:interpretation>
      </emma:emma>
    </inkml:annotationXML>
    <inkml:traceGroup>
      <inkml:annotationXML>
        <emma:emma xmlns:emma="http://www.w3.org/2003/04/emma" version="1.0">
          <emma:interpretation id="{F27DF4AF-9334-431E-91F7-E1D1C4CB1ECD}" emma:medium="tactile" emma:mode="ink">
            <msink:context xmlns:msink="http://schemas.microsoft.com/ink/2010/main" type="paragraph" rotatedBoundingBox="14439,5446 18031,5446 18031,6888 14439,68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BF2276-8FF2-42E2-8CB8-873E0C82BB30}" emma:medium="tactile" emma:mode="ink">
              <msink:context xmlns:msink="http://schemas.microsoft.com/ink/2010/main" type="line" rotatedBoundingBox="14439,5446 18031,5446 18031,6888 14439,6888"/>
            </emma:interpretation>
          </emma:emma>
        </inkml:annotationXML>
        <inkml:traceGroup>
          <inkml:annotationXML>
            <emma:emma xmlns:emma="http://www.w3.org/2003/04/emma" version="1.0">
              <emma:interpretation id="{F513E519-DF1F-45B2-97FA-9FBEAB363C03}" emma:medium="tactile" emma:mode="ink">
                <msink:context xmlns:msink="http://schemas.microsoft.com/ink/2010/main" type="inkWord" rotatedBoundingBox="14439,5446 18031,5446 18031,6888 14439,6888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MA</emma:literal>
                </emma:interpretation>
                <emma:interpretation id="interp2" emma:lang="it-IT" emma:confidence="0">
                  <emma:literal>sa</emma:literal>
                </emma:interpretation>
                <emma:interpretation id="interp3" emma:lang="it-IT" emma:confidence="0">
                  <emma:literal>ITA</emma:literal>
                </emma:interpretation>
                <emma:interpretation id="interp4" emma:lang="it-IT" emma:confidence="0">
                  <emma:literal>MTA</emma:literal>
                </emma:interpretation>
              </emma:one-of>
            </emma:emma>
          </inkml:annotationXML>
          <inkml:trace contextRef="#ctx0" brushRef="#br0">297 0 0,'-91'23'0,"-24"23"0,47-23 16,45 23 0,69-1-1,45 24 1,92 0-1,0-1 1,-45-22 0,-93 23-1,-45-46 1,-23 22 0,-68-22 15,-24-23-31,-22 0 31,69 23-15,182-69-1,-114 46 1</inkml:trace>
          <inkml:trace contextRef="#ctx0" brushRef="#br0" timeOffset="-1093.792">-1167-503 0,'68'-23'16,"-45"46"-16,-23 68 0,0 69 0,0 24 16,0 22-16,0-23 15,46 0 1,0-46 0,-23-68 15,-23-47-16,0-44 1,-46-70 0,0-68-1,0-23 1,24 0 0,22 183-1</inkml:trace>
          <inkml:trace contextRef="#ctx0" brushRef="#br0" timeOffset="-545.9194">-1076-526 0,'183'-23'0,"0"46"16,92 23-16,0-1 31,159-22-15,70-23-1,-161 23 1,-23 0 0,-68-23-1,-46 23 1,-69 0-1,-22 0 1,-69 0 0,-24 22-1,24 1 1,-23 46 0,0 22 15,0 23-16,0 24 1,0 22 0,-1-23-1,-22-46 1,23-45 0,-46-23-1,-45-69 1,-47-92-1,115 115 1</inkml:trace>
        </inkml:traceGroup>
      </inkml:traceGroup>
    </inkml:traceGroup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39.0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63ECC9-8A0A-4F6F-ADF8-1D6B5CD71579}" emma:medium="tactile" emma:mode="ink">
          <msink:context xmlns:msink="http://schemas.microsoft.com/ink/2010/main" type="inkDrawing" rotatedBoundingBox="1532,10022 1589,14278 1413,14281 1357,10025" semanticType="verticalRange" shapeName="Other">
            <msink:sourceLink direction="with" ref="{DF610FE2-F471-40B5-9897-CCE7C5272765}"/>
          </msink:context>
        </emma:interpretation>
      </emma:emma>
    </inkml:annotationXML>
    <inkml:trace contextRef="#ctx0" brushRef="#br0">137 0 0,'0'114'15,"-23"92"-15,0 46 31,23-24-15,-23 70-16,0 22 16,0 24-1,1 45 17,22 22-17,0-22 1,45-45-1,-22-47 1,46-45 0,-46-46-1,0-69 1,-23-68 0,0-69-1,-23-46 1,23-206-1,23-68 1,-23 320 0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59.6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2CCBA6-2CC9-485F-AD66-E52485436EB3}" emma:medium="tactile" emma:mode="ink">
          <msink:context xmlns:msink="http://schemas.microsoft.com/ink/2010/main" type="inkDrawing" rotatedBoundingBox="3984,7074 10522,12326 5975,17985 -561,12733" semanticType="enclosure" shapeName="Other">
            <msink:sourceLink direction="with" ref="{DF610FE2-F471-40B5-9897-CCE7C5272765}"/>
            <msink:sourceLink direction="with" ref="{11AFCCA4-B03B-491A-B62D-86648EEE4DEE}"/>
          </msink:context>
        </emma:interpretation>
      </emma:emma>
    </inkml:annotationXML>
    <inkml:trace contextRef="#ctx0" brushRef="#br0">0 66 0,'69'0'0,"22"0"0,46 23 15,1-46-15,45 23 16,0 0 0,23 0-1,23 0 1,22-23 0,24 23-1,0 0 1,-1 0-1,-45 0 1,-23 0 0,0-23-1,-23 23 1,-23 0 0,-45 0-1,-24 0 16,-45 0-15,0 0 0,-46 23-1,0-23 1,0 0 0,0 0-1,22 23 1,-22 22-1,23 24 1,0 23 0,0 22-1,0 46 1,0 46 0,23 23-1,-1 46 1,1 22 15,23 23-15,-46 1-1,23-1 1,-24 23 0,24-22-1,-46-1 1,46-45-1,-46-24 1,23-45 0,-23-23-1,23-45 1,0-24 0,-23-68-1,0 0 1,0-23-1,0-1 1,0-22 0,0 0-1,-23 0 1,0 0 0,-23-22-1,-45 22 1,-24-23-1,-68 23 17,-46-23-17,-160 0 1,-114-46 0,137 1-1,0 90 16,68-67-15,46-1 0,92 0-1,46 23 1,22 0 0,46 23-1,1 0 1,45 0-1,0 0 1,0 0 0,0 0-1,91-45 1,46-70 0,-137 115-1</inkml:trace>
    <inkml:trace contextRef="#ctx0" brushRef="#br1" timeOffset="-19492.936">-2746 43 0,'137'-46'0,"24"92"0,67 0 16,70-24-1,-1 1 1,69-23 0,-22 23-1,-24-23 1,-68 23-1,-69-23 1,-92-69 0,-45 92-1,-23-23 1,0 0 0,-23 23-1,23 0 1,-23-23-1,0 23 17,23 0-1,-23 0-31,23 22 16,-23 24-1,22 23 1,1 114-1,0 0 1,0 22 0,0 47-1,0 45 1,0 46 0,45 23-1,-45 46 1,23-46 15,0 0-31,-23-45 16,22-93-1,-45-68 1,23-91 0,-23-69-1,-23-23 16,23 0-15,0 0 0,-45-46-1,22 23 17,-69-23-32,-22 23 15,-46 1 1,-69-1-1,-92 0 1,1 23 0,-69-23-1,0 0 1,0 23 0,92 46-1,68-23 1,137-23-1,92 0 1,0 0 0,23 0-1,0 23 1,91-46 15,-114 23-15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4:20.10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93731FE-373E-49B2-B554-225CA0486BEE}" emma:medium="tactile" emma:mode="ink">
          <msink:context xmlns:msink="http://schemas.microsoft.com/ink/2010/main" type="writingRegion" rotatedBoundingBox="5812,3547 11853,3547 11853,6544 5812,6544"/>
        </emma:interpretation>
      </emma:emma>
    </inkml:annotationXML>
    <inkml:traceGroup>
      <inkml:annotationXML>
        <emma:emma xmlns:emma="http://www.w3.org/2003/04/emma" version="1.0">
          <emma:interpretation id="{E7E46EC0-18F4-455E-B45F-D0242BE03BA9}" emma:medium="tactile" emma:mode="ink">
            <msink:context xmlns:msink="http://schemas.microsoft.com/ink/2010/main" type="paragraph" rotatedBoundingBox="5812,3547 11853,3547 11853,5538 5812,55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D85889B-507B-42F5-9AFF-10A3AE1FC2E6}" emma:medium="tactile" emma:mode="ink">
              <msink:context xmlns:msink="http://schemas.microsoft.com/ink/2010/main" type="inkBullet" rotatedBoundingBox="5812,3547 6773,3547 6773,5263 5812,5263"/>
            </emma:interpretation>
            <emma:one-of disjunction-type="recognition" id="oneOf0">
              <emma:interpretation id="interp0" emma:lang="it-IT" emma:confidence="0">
                <emma:literal>x</emma:literal>
              </emma:interpretation>
              <emma:interpretation id="interp1" emma:lang="it-IT" emma:confidence="0">
                <emma:literal>X</emma:literal>
              </emma:interpretation>
              <emma:interpretation id="interp2" emma:lang="it-IT" emma:confidence="0">
                <emma:literal>a</emma:literal>
              </emma:interpretation>
              <emma:interpretation id="interp3" emma:lang="it-IT" emma:confidence="0">
                <emma:literal>P</emma:literal>
              </emma:interpretation>
              <emma:interpretation id="interp4" emma:lang="it-IT" emma:confidence="0">
                <emma:literal>p</emma:literal>
              </emma:interpretation>
            </emma:one-of>
          </emma:emma>
        </inkml:annotationXML>
        <inkml:trace contextRef="#ctx0" brushRef="#br0">320-7965 0,'0'-45'0,"91"22"16,47 46-16,22 0 0,0 45 16,0 47-1,-45-24 1,-70 24-1,-67 22 17,-116 0-32,-22 0 15,0-22 17,46-24-17,68 1 1,46-1-1,68 1 1,93-1 0,-1-22-1,-23 0 1,-45-1 0,-24-22-1,-45-23 1,-23 0 15,0-23-15,0 0-16,0-46 31,0-45-31,23 22 16,-23 69 30</inkml:trace>
        <inkml:trace contextRef="#ctx0" brushRef="#br0" timeOffset="-622.0942">709-7965 0,'0'46'15,"0"91"-15,-46 24 0,23 67 32,0 24-17,1 0 1,22-23-1,0-69 1,0-69 0,0-45-1,0-46 1,-23-23 0,23-114-1,23-69 1,-23 206-1</inkml:trace>
      </inkml:traceGroup>
      <inkml:traceGroup>
        <inkml:annotationXML>
          <emma:emma xmlns:emma="http://www.w3.org/2003/04/emma" version="1.0">
            <emma:interpretation id="{11A60DAD-2635-4474-B9B8-24114E71480E}" emma:medium="tactile" emma:mode="ink">
              <msink:context xmlns:msink="http://schemas.microsoft.com/ink/2010/main" type="line" rotatedBoundingBox="7048,4119 11853,4119 11853,5538 7048,5538"/>
            </emma:interpretation>
          </emma:emma>
        </inkml:annotationXML>
        <inkml:traceGroup>
          <inkml:annotationXML>
            <emma:emma xmlns:emma="http://www.w3.org/2003/04/emma" version="1.0">
              <emma:interpretation id="{343FDDCC-6512-4F0D-B5A8-F564415267BE}" emma:medium="tactile" emma:mode="ink">
                <msink:context xmlns:msink="http://schemas.microsoft.com/ink/2010/main" type="inkWord" rotatedBoundingBox="6846,4966 8966,3980 9263,4617 7142,5603">
                  <msink:destinationLink direction="with" ref="{C7629A7A-D07E-4729-B3EF-D8A7FED3F52D}"/>
                </msink:context>
              </emma:interpretation>
              <emma:one-of disjunction-type="recognition" id="oneOf1">
                <emma:interpretation id="interp5" emma:lang="it-IT" emma:confidence="0">
                  <emma:literal>1:</emma:literal>
                </emma:interpretation>
                <emma:interpretation id="interp6" emma:lang="it-IT" emma:confidence="0">
                  <emma:literal>i.</emma:literal>
                </emma:interpretation>
                <emma:interpretation id="interp7" emma:lang="it-IT" emma:confidence="0">
                  <emma:literal>i:</emma:literal>
                </emma:interpretation>
                <emma:interpretation id="interp8" emma:lang="it-IT" emma:confidence="0">
                  <emma:literal>i'</emma:literal>
                </emma:interpretation>
                <emma:interpretation id="interp9" emma:lang="it-IT" emma:confidence="0">
                  <emma:literal>2:</emma:literal>
                </emma:interpretation>
              </emma:one-of>
            </emma:emma>
          </inkml:annotationXML>
          <inkml:trace contextRef="#ctx0" brushRef="#br0" timeOffset="683.62">1578-6454 0,'92'0'0,"-46"-46"0,-23-23 0,22 23 16,-22 1-16,-23 22 15,23 0 1,-23 23-1,0 0 1,0 46 0,-23 68 15,23 23-15,0-68-1,-23 0 1,-22-24-1,-24-22 1,23-23 0,0 0-1,24 23 1,44-23 0,47 0-1,46 0 1,-1 0-1,-23 23 1,-45-23 0,-46 0-1,0 0 1,-23 23 0,0-69-1,23 46 1</inkml:trace>
          <inkml:trace contextRef="#ctx0" brushRef="#br0" timeOffset="1083.0493">2242-7026 0,'0'0'0</inkml:trace>
          <inkml:trace contextRef="#ctx0" brushRef="#br0" timeOffset="1253.9543">2974-6935 0,'0'0'0</inkml:trace>
          <inkml:trace contextRef="#ctx0" brushRef="#br0" timeOffset="1545.9578">3752-7004 0,'0'0'0</inkml:trace>
        </inkml:traceGroup>
        <inkml:traceGroup>
          <inkml:annotationXML>
            <emma:emma xmlns:emma="http://www.w3.org/2003/04/emma" version="1.0">
              <emma:interpretation id="{BCA3D4A4-14A5-40FB-A616-C2E4740469F1}" emma:medium="tactile" emma:mode="ink">
                <msink:context xmlns:msink="http://schemas.microsoft.com/ink/2010/main" type="inkWord" rotatedBoundingBox="9994,3993 12032,4863 11545,6005 9506,5134">
                  <msink:destinationLink direction="with" ref="{C7629A7A-D07E-4729-B3EF-D8A7FED3F52D}"/>
                </msink:context>
              </emma:interpretation>
              <emma:one-of disjunction-type="recognition" id="oneOf2">
                <emma:interpretation id="interp10" emma:lang="it-IT" emma:confidence="0">
                  <emma:literal>RN</emma:literal>
                </emma:interpretation>
                <emma:interpretation id="interp11" emma:lang="it-IT" emma:confidence="0">
                  <emma:literal>RMN</emma:literal>
                </emma:interpretation>
                <emma:interpretation id="interp12" emma:lang="it-IT" emma:confidence="0">
                  <emma:literal>MN</emma:literal>
                </emma:interpretation>
                <emma:interpretation id="interp13" emma:lang="it-IT" emma:confidence="0">
                  <emma:literal>RON</emma:literal>
                </emma:interpretation>
                <emma:interpretation id="interp14" emma:lang="it-IT" emma:confidence="0">
                  <emma:literal>RNA</emma:literal>
                </emma:interpretation>
              </emma:one-of>
            </emma:emma>
          </inkml:annotationXML>
          <inkml:trace contextRef="#ctx0" brushRef="#br0" timeOffset="2326.2612">4439-7438 0,'0'23'0,"0"68"0,-23 24 0,0 45 15,0 0 1,23 0 0,0-23-1,23-22 1,-23-1 0,-23-68 30,23-23-46,0-23 0,0-46 16,0-114 0,23 0-1,-23-23 1,23 22 0,-23 24-1,23 0 1,23 45 15,-1 24-15,93 45-1,45 46 1,-23 68 0,-69-45-1,-45 23 1,-23-1-1,-69 24 1,-91-24 0,-23-22-1,0 23 1,-1-23 0,70-1-1,91 24 1,46 23-1,68 22 17,69 23-32,-23-45 15,-22-24 1,-47-45 15,-68 23-15,0-46-1,-23 0 1,-23 0 0,-23-23-1,69-45 1,-23 68 0</inkml:trace>
          <inkml:trace contextRef="#ctx0" brushRef="#br0" timeOffset="2995.2322">5583-6431 0,'0'68'0,"0"1"0,0 45 16,-23-45 0,23-23-1,0-23 1,0-23 0,0 0-1,0-69 1,0-46-1,23 24 1,0 22 0,0 24-1,0 45 1,0-23 0,22 68 15,24 24-16,22 23 1,1-1 0,0-22-1,45-46 1,-91-46 0,-1-23-1,-22-68 1,-23-1 15,0 1-31,0 22 16,0 24-1,0 22 17,0 0-17,46 69 1,-46-23-16</inkml:trace>
        </inkml:traceGroup>
      </inkml:traceGroup>
    </inkml:traceGroup>
    <inkml:traceGroup>
      <inkml:annotationXML>
        <emma:emma xmlns:emma="http://www.w3.org/2003/04/emma" version="1.0">
          <emma:interpretation id="{F23B9900-9C22-404A-A608-D24308478B06}" emma:medium="tactile" emma:mode="ink">
            <msink:context xmlns:msink="http://schemas.microsoft.com/ink/2010/main" type="paragraph" rotatedBoundingBox="6338,5812 9173,5711 9202,6525 6366,66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3B5096-63F9-458F-8489-7AC8C7BF3A98}" emma:medium="tactile" emma:mode="ink">
              <msink:context xmlns:msink="http://schemas.microsoft.com/ink/2010/main" type="line" rotatedBoundingBox="6338,5812 9173,5711 9202,6525 6366,6625"/>
            </emma:interpretation>
          </emma:emma>
        </inkml:annotationXML>
        <inkml:traceGroup>
          <inkml:annotationXML>
            <emma:emma xmlns:emma="http://www.w3.org/2003/04/emma" version="1.0">
              <emma:interpretation id="{B3AB3E00-0384-4F33-80E9-B5E8279872A0}" emma:medium="tactile" emma:mode="ink">
                <msink:context xmlns:msink="http://schemas.microsoft.com/ink/2010/main" type="inkWord" rotatedBoundingBox="6338,5812 9173,5711 9202,6525 6366,6625">
                  <msink:destinationLink direction="with" ref="{C7629A7A-D07E-4729-B3EF-D8A7FED3F52D}"/>
                </msink:context>
              </emma:interpretation>
              <emma:one-of disjunction-type="recognition" id="oneOf3">
                <emma:interpretation id="interp15" emma:lang="it-IT" emma:confidence="0">
                  <emma:literal>NN</emma:literal>
                </emma:interpretation>
                <emma:interpretation id="interp16" emma:lang="it-IT" emma:confidence="0">
                  <emma:literal>XXX</emma:literal>
                </emma:interpretation>
                <emma:interpretation id="interp17" emma:lang="it-IT" emma:confidence="0">
                  <emma:literal>XX</emma:literal>
                </emma:interpretation>
                <emma:interpretation id="interp18" emma:lang="it-IT" emma:confidence="0">
                  <emma:literal>INN</emma:literal>
                </emma:interpretation>
                <emma:interpretation id="interp19" emma:lang="it-IT" emma:confidence="0">
                  <emma:literal>INA</emma:literal>
                </emma:interpretation>
              </emma:one-of>
            </emma:emma>
          </inkml:annotationXML>
          <inkml:trace contextRef="#ctx0" brushRef="#br0" timeOffset="-126159.1412">846-5768 0,'46'23'0,"0"46"16,22 22-16,1 24 0,45-24 16,1 24-1,-24-47 1,-22 24 0,-23-46-1,-23-24 1,-23-22 15,-23 0-15,-46-68-1,23-47 1,-22 1 0,68 114-1</inkml:trace>
          <inkml:trace contextRef="#ctx0" brushRef="#br0" timeOffset="-14930.2608">1899-5768 0,'-46'160'0,"0"-68"0,1-1 16,-1 1-1,0-46 1,0 22 0,23-22-1,0 0 1,23-23 0,0-23-1,0 0 1,0 0-1,23-23 32,0-23-47,-23 0 16,0 46-16</inkml:trace>
          <inkml:trace contextRef="#ctx0" brushRef="#br0" timeOffset="-14374.5754">1830-5722 0,'46'46'0,"23"22"0,-1 1 0,24 0 16,-1 22 0,-22-22-1,0 22 16,-1-22-31,-22-23 16,-23 0 0,-23-24-1,0-22 1,0-68 0,0-47 15,0 115-16</inkml:trace>
          <inkml:trace contextRef="#ctx0" brushRef="#br0" timeOffset="-13869.6732">2814-5745 0,'-46'69'0,"1"-24"0,22 47 0,-23 0 0,-23-1 16,24 1 0,-1-24-1,0 1 1,0-23-1,23-23 17,23-23-17,23 0 1,46-69 0,0 0-1,-69 69 16</inkml:trace>
          <inkml:trace contextRef="#ctx0" brushRef="#br0" timeOffset="-13381.3732">2654-5768 0,'46'23'0,"0"23"16,22 45-16,47 24 15,22-24 17,-46-22-32,1 0 15,-23-24 1,-24 1 0,-22-23-1,-23-23 1,0 0-1,0 0 1,0 0 0,0-46-1,0 0 17,23-22-32,0-1 15,-23 69 1</inkml:trace>
          <inkml:trace contextRef="#ctx0" brushRef="#br0" timeOffset="-13006.3587">3661-5791 0,'23'0'16,"-23"46"-16,-23-23 0,-23 68 0,0-22 0,-22 23 16,-24 45 15,1 0-31,-1 1 16,46-116-1,46-22 1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5:17.61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1BD0BD5-0CE4-49A2-A7C3-E287368FF3BD}" emma:medium="tactile" emma:mode="ink">
          <msink:context xmlns:msink="http://schemas.microsoft.com/ink/2010/main" type="writingRegion" rotatedBoundingBox="20719,8377 26099,8326 26113,9816 20733,9868">
            <msink:destinationLink direction="with" ref="{DF80AE44-97AD-457C-90DD-C649F1E2769E}"/>
          </msink:context>
        </emma:interpretation>
      </emma:emma>
    </inkml:annotationXML>
    <inkml:traceGroup>
      <inkml:annotationXML>
        <emma:emma xmlns:emma="http://www.w3.org/2003/04/emma" version="1.0">
          <emma:interpretation id="{A4C55BAE-9E4C-451F-BBF3-CAE3A430A32D}" emma:medium="tactile" emma:mode="ink">
            <msink:context xmlns:msink="http://schemas.microsoft.com/ink/2010/main" type="paragraph" rotatedBoundingBox="20719,8377 26099,8326 26113,9816 20733,98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E00B76F-DA71-4F43-B2C0-26167778C5C2}" emma:medium="tactile" emma:mode="ink">
              <msink:context xmlns:msink="http://schemas.microsoft.com/ink/2010/main" type="line" rotatedBoundingBox="20719,8377 26099,8326 26113,9816 20733,9868"/>
            </emma:interpretation>
          </emma:emma>
        </inkml:annotationXML>
        <inkml:traceGroup>
          <inkml:annotationXML>
            <emma:emma xmlns:emma="http://www.w3.org/2003/04/emma" version="1.0">
              <emma:interpretation id="{B84B3F42-EDAD-4092-89D2-297DF226E389}" emma:medium="tactile" emma:mode="ink">
                <msink:context xmlns:msink="http://schemas.microsoft.com/ink/2010/main" type="inkWord" rotatedBoundingBox="20719,8377 26099,8326 26113,9816 20733,9868"/>
              </emma:interpretation>
              <emma:one-of disjunction-type="recognition" id="oneOf0">
                <emma:interpretation id="interp0" emma:lang="it-IT" emma:confidence="0">
                  <emma:literal>DATI</emma:literal>
                </emma:interpretation>
                <emma:interpretation id="interp1" emma:lang="it-IT" emma:confidence="0">
                  <emma:literal>DA TI</emma:literal>
                </emma:interpretation>
                <emma:interpretation id="interp2" emma:lang="it-IT" emma:confidence="0">
                  <emma:literal>DA Ti</emma:literal>
                </emma:interpretation>
                <emma:interpretation id="interp3" emma:lang="it-IT" emma:confidence="0">
                  <emma:literal>DAT,</emma:literal>
                </emma:interpretation>
                <emma:interpretation id="interp4" emma:lang="it-IT" emma:confidence="0">
                  <emma:literal>DA T.</emma:literal>
                </emma:interpretation>
              </emma:one-of>
            </emma:emma>
          </inkml:annotationXML>
          <inkml:trace contextRef="#ctx0" brushRef="#br0">274 0 0,'183'46'0,"92"68"0,22 46 15,-22 1 1,-69-1 0,-115-69-1,-114 24 1,-160 45 0,-137-69-1,-23 47 1,0-93-1,91 1 1,115-69 15,137 0-15,160-114 0,114-46-1,-274 183 1</inkml:trace>
          <inkml:trace contextRef="#ctx0" brushRef="#br0" timeOffset="-367.2016">778 46 0,'22'68'15,"-22"321"-15,-22-183 16,-1 0-1,0-91 1,23-47 0,-23-68-1,0-68 1,0-138 0,-45-46 15,68 252-16</inkml:trace>
          <inkml:trace contextRef="#ctx0" brushRef="#br0" timeOffset="635.7664">2288 275 0,'23'23'0,"-46"114"0,-92 69 16,1 23 0,22-46-1,47-23 1,22-114 0,23-24-1,0-67 1,91-184-1,1-23 1,-23 46 0,-1 69-1,-22 45 1,-23 47 0,0 45-1,0 45 1,68 116 15,1 22-31,22 23 31,1-23-15,-47-69 0,-45-68-1,-23-46 1,-160-46-1,-69 0 1,0 1 0,46 45-1,23 0 1,114 45 0,138-68-1,-92 23 16</inkml:trace>
          <inkml:trace contextRef="#ctx0" brushRef="#br0" timeOffset="1171.92">3913 572 0,'22'137'0,"-22"46"15,-45 23 1,45-68 0,0-47-1,0-68 1,0-46-1,-23-137 17,-69-69-17,1-22 1,-47 45 0,24 137-1,91 69 1,23 0-1,46 0 1,137 0 0,69 46-1,-46-23 1,-23-23 0,-69-23-1,-68 0 1,-46-23 15,-23 0-31,23 46 16</inkml:trace>
          <inkml:trace contextRef="#ctx0" brushRef="#br0" timeOffset="1376.0293">5217 526 0,'114'183'15,"-68"46"-15,-69 23 32,0 0-17,23-252 1</inkml:trace>
        </inkml:traceGroup>
      </inkml:traceGroup>
    </inkml:traceGroup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04.2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9ABA1B3-7ED1-4486-9F41-DFA717F4CC3A}" emma:medium="tactile" emma:mode="ink">
          <msink:context xmlns:msink="http://schemas.microsoft.com/ink/2010/main" type="inkDrawing" rotatedBoundingBox="20508,9081 21468,14634 18135,15211 17174,9658" semanticType="enclosure" shapeName="Other">
            <msink:sourceLink direction="with" ref="{B2AFE1CF-86F4-43A1-8295-3B1AE742DC0A}"/>
            <msink:destinationLink direction="with" ref="{84937B9C-122B-4C05-A02A-841A4F3E7422}"/>
          </msink:context>
        </emma:interpretation>
      </emma:emma>
    </inkml:annotationXML>
    <inkml:trace contextRef="#ctx0" brushRef="#br0">0 0 0,'69'45'0,"-24"70"0,-22 91 16,0 45-1,-46 1 1,23 23 0,23-24-1,0 70 1,0 45 0,0 23-1,-23-46 1,0 0-1,23-22 1,0-69 0,-23-69-1,0-23 1,0-46 0,0-45-1,0-23 1,0-46-1,0 22 1,0-22 15,0 0-15,0 0 0,0 0-1,0 0 1,22 0-1,24-22 1,69 22 0,45-23-1,23 23 1,46 23 0,45 22-1,24 1 1,22-23-1,23 23 1,-45 0 0,22-1-1,-68 1 1,-92-23 0,-45 23-1,-93-46 16,-67-46-15,-47-137 0,-45-46-1,137 229 1</inkml:trace>
    <inkml:trace contextRef="#ctx0" brushRef="#br0" timeOffset="788.1161">137-481 0,'229'23'0,"23"0"16,22 23-1,1-24 1,-23-22 0,45 0-1,1 0 1,-69 23 0,-46-46-1,-46 23 1,-68 23-1,-1-23 1,-22 69 0,45 45-1,-22 69 1,0 1 0,-1 90-1,-22 46 1,0 47-1,23 67 1,-1 24 15,-22-23-15,-23 22 0,23-45-1,-23-45 1,-1-93-1,1-91 1,-46-91 0,1-69-1,-47-115 1,0-114 0,69 206-1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1:30.3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CFD03F4-C79A-4D6F-B16F-ADD818CC2920}" emma:medium="tactile" emma:mode="ink">
          <msink:context xmlns:msink="http://schemas.microsoft.com/ink/2010/main" type="writingRegion" rotatedBoundingBox="18261,8284 27054,8124 27151,13441 18358,13601"/>
        </emma:interpretation>
      </emma:emma>
    </inkml:annotationXML>
    <inkml:traceGroup>
      <inkml:annotationXML>
        <emma:emma xmlns:emma="http://www.w3.org/2003/04/emma" version="1.0">
          <emma:interpretation id="{8B6B8738-F8D2-440A-8234-D68DA97D9B81}" emma:medium="tactile" emma:mode="ink">
            <msink:context xmlns:msink="http://schemas.microsoft.com/ink/2010/main" type="paragraph" rotatedBoundingBox="18352,8283 18878,8283 18878,8298 18352,82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8EE8A6-2B97-4A86-84C1-09CA6CB57772}" emma:medium="tactile" emma:mode="ink">
              <msink:context xmlns:msink="http://schemas.microsoft.com/ink/2010/main" type="inkBullet" rotatedBoundingBox="18352,8283 18878,8283 18878,8298 18352,8298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_</emma:literal>
              </emma:interpretation>
              <emma:interpretation id="interp3" emma:lang="it-IT" emma:confidence="0">
                <emma:literal>è</emma:literal>
              </emma:interpretation>
              <emma:interpretation id="interp4" emma:lang="it-IT" emma:confidence="0">
                <emma:literal>,</emma:literal>
              </emma:interpretation>
            </emma:one-of>
          </emma:emma>
        </inkml:annotationXML>
        <inkml:trace contextRef="#ctx0" brushRef="#br0">23-3524 0,'526'0'0,"-526"0"15</inkml:trace>
      </inkml:traceGroup>
    </inkml:traceGroup>
    <inkml:traceGroup>
      <inkml:annotationXML>
        <emma:emma xmlns:emma="http://www.w3.org/2003/04/emma" version="1.0">
          <emma:interpretation id="{8D79EAE9-95E0-4F3F-B670-02E44415ABE2}" emma:medium="tactile" emma:mode="ink">
            <msink:context xmlns:msink="http://schemas.microsoft.com/ink/2010/main" type="paragraph" rotatedBoundingBox="18318,11433 27112,11273 27151,13441 18358,136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AFE1CF-86F4-43A1-8295-3B1AE742DC0A}" emma:medium="tactile" emma:mode="ink">
              <msink:context xmlns:msink="http://schemas.microsoft.com/ink/2010/main" type="line" rotatedBoundingBox="18318,11433 27112,11273 27151,13441 18358,13601">
                <msink:destinationLink direction="with" ref="{49ABA1B3-7ED1-4486-9F41-DFA717F4CC3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707DA87-1DFB-41A6-8D5D-F69388D62910}" emma:medium="tactile" emma:mode="ink">
                <msink:context xmlns:msink="http://schemas.microsoft.com/ink/2010/main" type="inkWord" rotatedBoundingBox="18318,11433 27112,11273 27151,13441 18358,13601"/>
              </emma:interpretation>
              <emma:one-of disjunction-type="recognition" id="oneOf1">
                <emma:interpretation id="interp5" emma:lang="it-IT" emma:confidence="0">
                  <emma:literal>sai.</emma:literal>
                </emma:interpretation>
                <emma:interpretation id="interp6" emma:lang="it-IT" emma:confidence="0">
                  <emma:literal>Sai.</emma:literal>
                </emma:interpretation>
                <emma:interpretation id="interp7" emma:lang="it-IT" emma:confidence="0">
                  <emma:literal>sai</emma:literal>
                </emma:interpretation>
                <emma:interpretation id="interp8" emma:lang="it-IT" emma:confidence="0">
                  <emma:literal>sa...</emma:literal>
                </emma:interpretation>
                <emma:interpretation id="interp9" emma:lang="it-IT" emma:confidence="0">
                  <emma:literal>saio.</emma:literal>
                </emma:interpretation>
              </emma:one-of>
            </emma:emma>
          </inkml:annotationXML>
          <inkml:trace contextRef="#ctx0" brushRef="#br0" timeOffset="5.13097E8">5469 1007 0,'137'46'16,"92"-23"-16,-229-23 0</inkml:trace>
          <inkml:trace contextRef="#ctx0" brushRef="#br1" timeOffset="33545.5253">5858-480 0,'0'0'0</inkml:trace>
          <inkml:trace contextRef="#ctx0" brushRef="#br1" timeOffset="31867.7266">6705-366 0,'0'0'0</inkml:trace>
          <inkml:trace contextRef="#ctx0" brushRef="#br0" timeOffset="5.13095E8">458 0 0,'-46'23'0,"-69"-23"15,1 23-15,22 23 0,24-23 16,45 0 0,23 23-1,46 22 1,91 1-1,69 45 1,0 24 15,-23-1-31,-46 0 32,-91-45-17,-46-1 1,-46-45-1,-91 0 1,-23-46 0,-23-23-1,22 0 1,70 23 0,45-23-1,46 23 1,137-46-1,69 1 1,23-1 0,-229 46-1</inkml:trace>
          <inkml:trace contextRef="#ctx0" brushRef="#br0" timeOffset="5.13096E8">1190 962 0,'91'22'16,"69"47"-16,1 23 0,-70-24 15,-68-22 1,-46 23 15,-68-24-31,-70 1 31,24 0-31,91 0 32,46-23-17,46 22 1,137 47-1,0-1 1,-45-91 0,-70-45-1,-68 45 1</inkml:trace>
          <inkml:trace contextRef="#ctx0" brushRef="#br0" timeOffset="5.13096E8">4073 664 0,'0'0'0</inkml:trace>
          <inkml:trace contextRef="#ctx0" brushRef="#br0" timeOffset="5.13097E8">8375 962 0,'92'22'15,"-24"1"-15,-22 0 0,45-46 0,47-45 16,-138 68-16</inkml:trace>
        </inkml:traceGroup>
      </inkml:traceGroup>
    </inkml:traceGroup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08.6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0FC910-D0D2-40D6-BA7D-BF0F9362FA9A}" emma:medium="tactile" emma:mode="ink">
          <msink:context xmlns:msink="http://schemas.microsoft.com/ink/2010/main" type="inkDrawing" rotatedBoundingBox="31595,11419 31765,15375 28883,15500 28713,11543" hotPoints="31623,11551 31550,15053 28829,14996 28902,11494" semanticType="9" shapeName="Rectangle">
            <msink:sourceLink direction="with" ref="{564E7CFF-DDC7-4659-901C-EBF9611BCBAB}"/>
            <msink:destinationLink direction="with" ref="{84937B9C-122B-4C05-A02A-841A4F3E7422}"/>
          </msink:context>
        </emma:interpretation>
      </emma:emma>
    </inkml:annotationXML>
    <inkml:trace contextRef="#ctx0" brushRef="#br0">0 161 0,'297'-69'0,"1"46"15,45 23 1,23 0-1,0-23 1,-23 23 0,-68-23-1,-69 23 1,-114-23 0,-70 23-1,1 0 16,-23 69-15,-23 68 0,1 46-1,22 69 1,-23 46 0,23 68-1,23 68 1,22 24-1,1 0 1,23-69 0,-24-46-1,1-68 1,-23-115 0,-23-69-1,-23-68 1,-23-23-1,-45-46 1,-46-22 0,-46-1-1,-69 0 1,-114-22 15,-229-1-15,206 24-1,91 22 1,115 23 0,137 23-1,184 0 1,-138 0 0</inkml:trace>
    <inkml:trace contextRef="#ctx0" brushRef="#br0" timeOffset="-841.8291">-46 321 0,'23'68'16,"0"93"-16,0 67 15,-46 47-15,0 0 31,0 45-15,0 0 0,0-22-1,46 22 1,-23-45 0,46-46-1,-23-92 1,23-46-1,-24-68 1,-22-23 0,0 0-1,0 0 1,69-137 0,-46-69-1,-23 206 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09.3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64E7CFF-DDC7-4659-901C-EBF9611BCBAB}" emma:medium="tactile" emma:mode="ink">
          <msink:context xmlns:msink="http://schemas.microsoft.com/ink/2010/main" type="writingRegion" rotatedBoundingBox="29038,12791 30731,12791 30731,14027 29038,14027">
            <msink:destinationLink direction="with" ref="{A90FC910-D0D2-40D6-BA7D-BF0F9362FA9A}"/>
          </msink:context>
        </emma:interpretation>
      </emma:emma>
    </inkml:annotationXML>
    <inkml:traceGroup>
      <inkml:annotationXML>
        <emma:emma xmlns:emma="http://www.w3.org/2003/04/emma" version="1.0">
          <emma:interpretation id="{C19190AB-E954-46B0-8D4A-D695A60D22D1}" emma:medium="tactile" emma:mode="ink">
            <msink:context xmlns:msink="http://schemas.microsoft.com/ink/2010/main" type="paragraph" rotatedBoundingBox="29038,12791 30731,12791 30731,14027 29038,140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54F4CC-B960-431E-822F-1C28B7D15E18}" emma:medium="tactile" emma:mode="ink">
              <msink:context xmlns:msink="http://schemas.microsoft.com/ink/2010/main" type="line" rotatedBoundingBox="29038,12791 30731,12791 30731,14027 29038,14027"/>
            </emma:interpretation>
          </emma:emma>
        </inkml:annotationXML>
        <inkml:traceGroup>
          <inkml:annotationXML>
            <emma:emma xmlns:emma="http://www.w3.org/2003/04/emma" version="1.0">
              <emma:interpretation id="{CAF569EE-DFE1-46F0-9DD6-A5A120EAD15D}" emma:medium="tactile" emma:mode="ink">
                <msink:context xmlns:msink="http://schemas.microsoft.com/ink/2010/main" type="inkWord" rotatedBoundingBox="29038,12791 30731,12791 30731,14027 29038,14027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s i</emma:literal>
                </emma:interpretation>
                <emma:interpretation id="interp2" emma:lang="it-IT" emma:confidence="0">
                  <emma:literal>S i</emma:literal>
                </emma:interpretation>
                <emma:interpretation id="interp3" emma:lang="it-IT" emma:confidence="0">
                  <emma:literal>5 i</emma:literal>
                </emma:interpretation>
                <emma:interpretation id="interp4" emma:lang="it-IT" emma:confidence="0">
                  <emma:literal>. i</emma:literal>
                </emma:interpretation>
              </emma:one-of>
            </emma:emma>
          </inkml:annotationXML>
          <inkml:trace contextRef="#ctx0" brushRef="#br0">984 25 0,'46'-23'0,"-161"23"0,-91 23 16,-22-23-16,-1 23 16,46 23-1,114 0 1,69-23 0,137 45-1,161 47 1,-1 22-1,-22 0 1,-115-45 0,-114-24-1,-92 1 1,-45-23 0,-47-23-1,-45 0 16,23-23-15,23 0 0,68 0-1,115 23 1,91-23 0,-137 0-1</inkml:trace>
          <inkml:trace contextRef="#ctx0" brushRef="#br0" timeOffset="1301.8078">1350 185 0,'0'0'0</inkml:trace>
          <inkml:trace contextRef="#ctx0" brushRef="#br0" timeOffset="955.1148">1213 1009 0,'46'-23'0,"-46"1"0,22-1 0,1-23 15,23 0-15,-23 0 0,0 23 16,0 23-1,-23 0 1,0 0 0,0 0-1,0 23 1,0 46 0,23 23-1,22-1 1,1-22-1,23-1 1,-23-22 0,-1-115-1,-45 69 1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55.89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0 619 0,'46'0'0,"-23"0"0,45 23 16,1-46-16,22 23 0,24 0 0,22 0 16,1-23-1,45 23 1,23-23-1,22-22 1,47 22 0,0-23-1,22 0 1,0 23 0,24-22-1,-1 22 1,46-23-1,46 23 17,-23 0-32,0-23 31,0 24-15,0-1-1,23 23 1,23-23-1,-46 0 1,0 23 0,-23 0-1,0-23 17,0 23-32,-22 0 15,-24 0 1,-23-23 31,-45 0-47,-46 23 0,-23 0 15,-91 0 1,-24-23 0,-45 23-1,-23 0 1,0 0 31,0 23-47,0 0 15,0 23 1,-23 68 0,46 24-1,-23 45 1,0 46-1,23 22 1,23 24 0,-23 22-1,22 1 17,1 22-32,-23 23 15,0 1 1,0-24-1,23 23 1,-69-45 0,23-1-1,0-22 1,0-23 0,0-69 15,0-46-16,0-46 1,0-45 0,0-46-1,0 0 1,0 0 0,0 0-1,0 0 1,0 0 15,0 0-15,0 0-1,0 0 1,0 0 0,0 0-1,-23 0 1,23 0-1,-69 0 1,-22-23 0,-24 23 15,-45 0-31,-23 0 47,-23 0-47,-23 46 0,-22-46 15,-24 0 1,0 0 0,-45 0-1,-23 23 1,0-23 15,-46 0-15,22 0-1,-22-23 1,0 23 0,-23 0-1,23 0 1,0 0 0,0 0-1,-22 23 1,44-23-1,-44 23 1,44 0 0,24 0-1,23-1 1,45 1 0,46 23-1,69-46 1,69 23-1,45-23 1,0 0 31,46 0-47,-23 0 16,23 23-1,0-23 1,-23 0-1,-22 0 1,90-69 0,-45 69-1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58.21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0,'45'0'16,"1"0"-16,46 23 0,91 0 0,23-1 15,45-44-15,47 44 16,68 1-1,23 23 1,46-23 0,22 23-1,1-23 1,0 22 15,-1-22-15,1 0-1,-23 23 1,0-46 0,-69 0-1,23 0 1,-69 0 0,-22 0-1,-24 0 1,-68 0-1,-46-23 1,-68 46 0,-24-23-1,-45 0 1,0 0 0,0 23-1,0 0 1,0 45-1,23 24 17,-1 22-32,1 1 31,23 68-15,-23 23-1,22 45 1,-45 24-1,23 22 1,-23 47 0,23-1-1,-24-23 1,1 24 0,0-24-1,0-23 1,0-45-1,0-46 17,-23-46-32,0-45 15,0-24 17,0-68-17,0 0-15,0-23 16,-23 0-1,23 0 17,0 0-17,0 0 1,0 0 0,-23 0-1,-23 23 1,-22-23-1,-47 23 1,-22 0 0,-46-1-1,-46 1 32,0-23-47,-68 0 0,-47-23 16,-45 1-1,-45-24 1,-24 23 0,-23-23-1,-22-22 1,-23 45 0,22 0 15,24 0-16,-1 23 1,69 46 0,23-46-1,46-23 17,46 23-32,68-23 15,69 46 1,68-23-1,69 0 1,46 0 0,-23 0-1,0 0 1,46 23 0,23-69-1,-69 46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59.73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142 0 0,'0'69'16,"0"68"-16,-23 69 0,23 45 16,-23 70-1,23 45 1,-23 0-1,-23 23 17,23 23-17,1 23 1,44 22 0,47-22 15,0-23-31,-1-92 15,1-68 1,-23-92 0,-23-68-1,-23-69 1,0-23 0,0 0-1,0 0 1,-23 0-1,23 0 1,0 0 0,0 0-1,23 0 1,0 0 0,45 0 15,24 23-16,45-23 1,23 23 0,69-23-1,68 45 1,-22-45 0,0 69 30,-69-23-46,-92-23 0,-68-23 16,-46 0 0,-23-23-1,-46-137 1,-45-1 0,114 161-1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4:00.12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0 168 0,'183'-115'0,"46"69"0,92 46 16,-1 0-1,0 23 32,-22 46-47,-69 22 0,-115 1 16,-114-92-1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4:38.46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DD50DDD-B8C5-401C-A913-D30EA4257227}" emma:medium="tactile" emma:mode="ink">
          <msink:context xmlns:msink="http://schemas.microsoft.com/ink/2010/main" type="inkDrawing" rotatedBoundingBox="9891,9930 10336,14641 10297,14644 9852,9934" semanticType="callout" shapeName="Other">
            <msink:sourceLink direction="with" ref="{5B4C1674-9B38-4CAE-A1A3-D8FA2FB9C02B}"/>
            <msink:sourceLink direction="with" ref="{275731EF-4931-47C3-9B53-96FBBDA1E24B}"/>
            <msink:sourceLink direction="with" ref="{0612FFCD-5D28-4702-9515-F1CF7E332B37}"/>
          </msink:context>
        </emma:interpretation>
      </emma:emma>
    </inkml:annotationXML>
    <inkml:trace contextRef="#ctx0" brushRef="#br0">0 0 0,'0'23'0,"0"23"0,0-1 15,0 1-15,0 23 0,0 0 16,23 45-1,-23 0 1,23 1 0,0 22-1,-23 0 1,23 1 0,-23-1-1,22 0 1,-22 1-1,23-1 1,-23 23 31,23-23-47,-23 1 0,23-1 16,0 0-1,-23 1 1,23-24-1,0 23 17,-23 1-17,23-24 1,0 23 0,-23-22-1,22 22 1,-22-23-1,23 24 1,-23-24 15,23 1-31,-23-1 16,0 0 0,0 1-1,23-24 1,-23 24-1,0-47 1,23 1 0,-23 0 15,0-1-31,23-45 16,-23 0 30,-23 0-46,23-23 16,0 0 0,0 0-1,0 0 1,0-23 0,23-114-1,-23 137 1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54.7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610FE2-F471-40B5-9897-CCE7C5272765}" emma:medium="tactile" emma:mode="ink">
          <msink:context xmlns:msink="http://schemas.microsoft.com/ink/2010/main" type="writingRegion" rotatedBoundingBox="1625,11372 3542,11259 3641,12949 1725,13062">
            <msink:destinationLink direction="with" ref="{4B2CCBA6-2CC9-485F-AD66-E52485436EB3}"/>
            <msink:destinationLink direction="with" ref="{5163ECC9-8A0A-4F6F-ADF8-1D6B5CD71579}"/>
          </msink:context>
        </emma:interpretation>
      </emma:emma>
    </inkml:annotationXML>
    <inkml:traceGroup>
      <inkml:annotationXML>
        <emma:emma xmlns:emma="http://www.w3.org/2003/04/emma" version="1.0">
          <emma:interpretation id="{C43C8777-4D9E-42F2-86E5-80E2600C3A9C}" emma:medium="tactile" emma:mode="ink">
            <msink:context xmlns:msink="http://schemas.microsoft.com/ink/2010/main" type="paragraph" rotatedBoundingBox="1625,11372 3542,11259 3641,12949 1725,130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574F8F7-9648-4A58-B47A-702E628E987F}" emma:medium="tactile" emma:mode="ink">
              <msink:context xmlns:msink="http://schemas.microsoft.com/ink/2010/main" type="line" rotatedBoundingBox="1625,11372 3542,11259 3641,12949 1725,13062"/>
            </emma:interpretation>
          </emma:emma>
        </inkml:annotationXML>
        <inkml:traceGroup>
          <inkml:annotationXML>
            <emma:emma xmlns:emma="http://www.w3.org/2003/04/emma" version="1.0">
              <emma:interpretation id="{085CA898-6E43-457B-8E2C-7E75BD5D3473}" emma:medium="tactile" emma:mode="ink">
                <msink:context xmlns:msink="http://schemas.microsoft.com/ink/2010/main" type="inkWord" rotatedBoundingBox="1625,11372 3542,11259 3641,12949 1725,13062"/>
              </emma:interpretation>
              <emma:one-of disjunction-type="recognition" id="oneOf0">
                <emma:interpretation id="interp0" emma:lang="it-IT" emma:confidence="0">
                  <emma:literal>MIG</emma:literal>
                </emma:interpretation>
                <emma:interpretation id="interp1" emma:lang="it-IT" emma:confidence="0">
                  <emma:literal>HG</emma:literal>
                </emma:interpretation>
                <emma:interpretation id="interp2" emma:lang="it-IT" emma:confidence="0">
                  <emma:literal>ENG</emma:literal>
                </emma:interpretation>
                <emma:interpretation id="interp3" emma:lang="it-IT" emma:confidence="0">
                  <emma:literal>tlG</emma:literal>
                </emma:interpretation>
                <emma:interpretation id="interp4" emma:lang="it-IT" emma:confidence="0">
                  <emma:literal>MPG</emma:literal>
                </emma:interpretation>
              </emma:one-of>
            </emma:emma>
          </inkml:annotationXML>
          <inkml:trace contextRef="#ctx0" brushRef="#br0">-3456 67 0,'23'92'16,"-69"68"-16,-68 69 0,22 0 15,47 22 16,22-68-31,23-68 16,0-92 0,-23-46 15,23-183-31,-23-46 16,23 252 15</inkml:trace>
          <inkml:trace contextRef="#ctx0" brushRef="#br0" timeOffset="191.4135">-3753 388 0,'274'91'0,"-113"-45"15,-24 0 1,-69-69-1,1-23 1,-92-91 0,23 137-1</inkml:trace>
          <inkml:trace contextRef="#ctx0" brushRef="#br0" timeOffset="499.0426">-3090-253 0,'69'229'0,"-69"22"16,-23 47 0,0-1-1,23-45 1,0-46-1,0-69 1,23-114 0,-23-46-1,23-137 1,23-69 0,-46 229-1</inkml:trace>
          <inkml:trace contextRef="#ctx0" brushRef="#br0" timeOffset="1174.8498">-2243-47 0,'-46'0'16,"-68"69"-16,-23 22 0,22 46 0,24 46 16,-1 46 15,115-23-16,23-23 1,91-45 0,23-47-1,-22-68 1,-24-92 0,-91-45-1,-69-23 1,-45 22-1,22 24 1,23 68 0,46 0-1,0 46 1,137 23 15,69 22-15,-68-22-1,-47-46-15,-91 0 16,-46-23 0,-68-23-1,-46 1 1,114 22 15,46 23-15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5:04.0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F80AE44-97AD-457C-90DD-C649F1E2769E}" emma:medium="tactile" emma:mode="ink">
          <msink:context xmlns:msink="http://schemas.microsoft.com/ink/2010/main" type="inkDrawing" rotatedBoundingBox="18099,5524 30554,6004 30281,13068 17826,12588" hotPoints="30392,6209 30223,12318 17988,11980 18157,5871" semanticType="underline" shapeName="Rectangle">
            <msink:sourceLink direction="with" ref="{F1BD0BD5-0CE4-49A2-A7C3-E287368FF3BD}"/>
            <msink:destinationLink direction="with" ref="{F7E994EE-5256-4706-85BD-241B66623571}"/>
          </msink:context>
        </emma:interpretation>
      </emma:emma>
    </inkml:annotationXML>
    <inkml:trace contextRef="#ctx0" brushRef="#br0">69 0 0,'0'206'0,"0"45"0,0 47 16,23 45-1,0 69 1,23 23 0,-23 45-1,-23 24 1,0 22 15,0 160 16,-23-159-47,0-230 0,23-114 16,0-91-1,0-69 1,-23-46 0,0 0-1,-69-183 1,92 206-1</inkml:trace>
    <inkml:trace contextRef="#ctx0" brushRef="#br1" timeOffset="12607.9058">298-92 0,'69'0'0,"22"23"15,24-23-15,22 0 0,69 0 16,23 23 0,68-23-1,69 0 1,23 0-1,69 0 1,0 0 15,68-46-15,-23 69 0,46-23-1,1 0 1,22 0-1,0 23 1,-23-23 0,23-23-1,0 23 1,-46-23 0,1 0-1,-47 23 1,1 0-1,-46 0 1,-23 23 0,-46-23-1,-46 0 1,-68 0 0,-46-23-1,-69 23 16,-68 0-15,-47 23 0,1-23-1,0 23 1,-23 23 0,0-23-1,0 68 1,23 24-1,-23 68 1,23 68 0,-23 47-1,0 45 1,-23 69 0,23 23-1,23 45 1,-23 47-1,0-47 1,-23 92 15,-23-23-15,1 1 0,-1-70-1,46-68 1,-23-69-1,23-114 1,0-92 0,0-91-1,0-23 1,-23-23 0,23-23-1,-23-23 1,-45 1-1,-24-24 1,-45 0 0,-46 1-1,-69 22 1,-46-23 15,-251 1-15,-206-47 15,137 24-31,-45 22 16,-47-23-1,1 47 1,-69-24 0,23-22-1,-46 22 16,0 0-15,46 23 0,0 24-1,91-1 1,115 23 0,137 0-1,160 23 1,161-23-1,68 0 1,23 0 0,0 0-1,23 0 1,0 0 0,-46 0-1,23 0 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5:45.83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B4C1674-9B38-4CAE-A1A3-D8FA2FB9C02B}" emma:medium="tactile" emma:mode="ink">
          <msink:context xmlns:msink="http://schemas.microsoft.com/ink/2010/main" type="inkDrawing" rotatedBoundingBox="11463,9254 13182,14053 11421,14684 9701,9885" semanticType="verticalRange" shapeName="Other">
            <msink:sourceLink direction="with" ref="{47EE7571-76ED-43F2-B461-E64B50E787B6}"/>
            <msink:sourceLink direction="with" ref="{52EAA788-0FF5-420E-A949-D4ED02818C2D}"/>
            <msink:destinationLink direction="with" ref="{1DD50DDD-B8C5-401C-A913-D30EA4257227}"/>
          </msink:context>
        </emma:interpretation>
      </emma:emma>
    </inkml:annotationXML>
    <inkml:trace contextRef="#ctx0" brushRef="#br0">0 231 0,'46'23'0,"45"-23"16,47-46-16,45 24 0,0-1 31,23 0 0,0-23-31,0 23 16,-23 0-1,0 23 1,-69-23 0,-22 0-1,-47 23 1,-22 0-1,-23 0 1,0 0 0,0 0-1,23 46 1,0 23 0,0 45-1,0 24 1,23 45-1,-1 23 1,24 22 0,-23 47-1,45 23 17,-45-1-17,23 46 1,-1 0-1,1 1 1,-23-1 0,0-23-1,-24-22 1,1-24 0,0-68-1,-23-68 1,23-24-1,-23-45 1,0-69 0,0 23-1,0-46 1,0 23 0,0 0-1,0 0 1,0 23-1,0-23 1,0 0 15,0-23-15,-46-69 0,1-22-1,45 114-15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5:59.65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02F0C7-0780-42C2-B745-980CD9EDD0C7}" emma:medium="tactile" emma:mode="ink">
          <msink:context xmlns:msink="http://schemas.microsoft.com/ink/2010/main" type="inkDrawing" rotatedBoundingBox="15384,9171 15983,14638 14365,14816 13765,9349" semanticType="callout" shapeName="Other">
            <msink:sourceLink direction="to" ref="{2D90B360-F1EC-4593-8AB0-EF3486550202}"/>
            <msink:sourceLink direction="to" ref="{51BC77AC-C373-4ACE-BAEC-6E4A338D971D}"/>
          </msink:context>
        </emma:interpretation>
      </emma:emma>
    </inkml:annotationXML>
    <inkml:trace contextRef="#ctx0" brushRef="#br0">27 0 0,'0'23'0,"23"46"31,-46 182-31,0-67 0,23 21 16,0 24 0,23 23-1,0 23 1,0 22-1,0 23 1,-23 1 0,22-1 15,24 23-15,-23-45-1,0-24 1,23-22-1,-46-69 1,23-68 0,-23-47-1,0-22 1,0-46 0,0 0-1,22-69 1,1-68-1,-23-46 17,0-46-32,0 229 15</inkml:trace>
    <inkml:trace contextRef="#ctx0" brushRef="#br0" timeOffset="1283.2523">96-389 0,'45'23'0,"1"0"15,-23 0-15,23 0 0,-1 0 0,-22-23 16,-23 0-16,0 0 0,46 0 16,23 0-1,22 23 1,1-23 0,-1 22-1,47-22 1,-24 0-1,0 0 1,-22 0 78,-23 92-63,-92-46 0,23 45-31,23 1 16,-23 45 0,23 46-1,-1 23 1,24 46-1,0 45 1,0 24 0,-1 22-1,1 23 1,23 23 0,0 0-1,22 23 1,-22-23 15,-1-46-15,-22-22-1,-23-93 1,0-67 0,-46-70-1,0-68 1,-23-23-1,-22-23 1,-70-23 0,-22 1-1,-46-1 32,0 46-47,23-23 0,23 23 16,23 0-1,0-46 1,22-23 0,115-45-1,69 0 1,-69 114 0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6:07.27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D90B360-F1EC-4593-8AB0-EF3486550202}" emma:medium="tactile" emma:mode="ink">
          <msink:context xmlns:msink="http://schemas.microsoft.com/ink/2010/main" type="inkDrawing" rotatedBoundingBox="16964,9309 17871,14492 15957,14828 15049,9644" semanticType="verticalRange" shapeName="Other">
            <msink:sourceLink direction="with" ref="{47EE7571-76ED-43F2-B461-E64B50E787B6}"/>
            <msink:sourceLink direction="with" ref="{52EAA788-0FF5-420E-A949-D4ED02818C2D}"/>
            <msink:destinationLink direction="to" ref="{6702F0C7-0780-42C2-B745-980CD9EDD0C7}"/>
          </msink:context>
        </emma:interpretation>
      </emma:emma>
    </inkml:annotationXML>
    <inkml:trace contextRef="#ctx0" brushRef="#br0">0 0 0,'68'23'0,"47"-23"0,-1 22 16,69 1-16,46-23 47,23 23-47,-1-23 0,-22-23 15,-46 23 1,-68-23-1,-69 23 1,-46 0 0,0 0-1,0 0 1,0 46 0,0 0 15,-23 46-16,23 22 1,23 69 31,-1 46-47,24 23 0,0 22 16,0 47-1,-1 45 1,24 23-1,0 0 1,-1 0 0,-22 0-1,-69-46 1,46 0 0,0-45-1,-23-92 16,0-69-31,0-68 16,23-47 15,-46-22-15,23 0 0,0 0-1,0 0 1,0 0-1,0 0 1,0 0 0,-23 0-1,-68-22 1,-92-1 0,-92 46-1,-45 45 1,-69 24-1,114-1 1,275-91 0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3:14.16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05F4832-2B63-4746-AC3A-97E72B5C8756}" emma:medium="tactile" emma:mode="ink">
          <msink:context xmlns:msink="http://schemas.microsoft.com/ink/2010/main" type="writingRegion" rotatedBoundingBox="3661,7656 25709,7684 25696,18100 3648,18072"/>
        </emma:interpretation>
      </emma:emma>
    </inkml:annotationXML>
    <inkml:traceGroup>
      <inkml:annotationXML>
        <emma:emma xmlns:emma="http://www.w3.org/2003/04/emma" version="1.0">
          <emma:interpretation id="{F82E3FE0-3CC4-42AA-AA7C-38D203DAD3C0}" emma:medium="tactile" emma:mode="ink">
            <msink:context xmlns:msink="http://schemas.microsoft.com/ink/2010/main" type="paragraph" rotatedBoundingBox="3661,7986 14553,7073 14712,8979 3820,98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EE7571-76ED-43F2-B461-E64B50E787B6}" emma:medium="tactile" emma:mode="ink">
              <msink:context xmlns:msink="http://schemas.microsoft.com/ink/2010/main" type="line" rotatedBoundingBox="3660,7986 14553,7073 14712,8979 3820,9892">
                <msink:destinationLink direction="with" ref="{2D90B360-F1EC-4593-8AB0-EF3486550202}"/>
                <msink:destinationLink direction="with" ref="{5B4C1674-9B38-4CAE-A1A3-D8FA2FB9C02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AE0B017-A707-4ACA-BC26-6C96BBA20954}" emma:medium="tactile" emma:mode="ink">
                <msink:context xmlns:msink="http://schemas.microsoft.com/ink/2010/main" type="inkWord" rotatedBoundingBox="3684,7695 10071,8221 9927,9976 3540,9449"/>
              </emma:interpretation>
              <emma:one-of disjunction-type="recognition" id="oneOf0">
                <emma:interpretation id="interp0" emma:lang="it-IT" emma:confidence="0">
                  <emma:literal>Header</emma:literal>
                </emma:interpretation>
                <emma:interpretation id="interp1" emma:lang="it-IT" emma:confidence="0">
                  <emma:literal>Mader</emma:literal>
                </emma:interpretation>
                <emma:interpretation id="interp2" emma:lang="it-IT" emma:confidence="0">
                  <emma:literal>Medan</emma:literal>
                </emma:interpretation>
                <emma:interpretation id="interp3" emma:lang="it-IT" emma:confidence="0">
                  <emma:literal>"Madame</emma:literal>
                </emma:interpretation>
                <emma:interpretation id="interp4" emma:lang="it-IT" emma:confidence="0">
                  <emma:literal>Medea</emma:literal>
                </emma:interpretation>
              </emma:one-of>
            </emma:emma>
          </inkml:annotationXML>
          <inkml:trace contextRef="#ctx0" brushRef="#br0">-367-3525 0,'46'68'16,"-46"24"-16,-23 45 0,23 0 31,0 47-31,0-24 15,0-23 17,23 0-32,0 1 31,0-70-15,-23-45-1,0-23 1,0 0-1,-23-46 1,46-68 0,-23-23-1,0 137 1</inkml:trace>
          <inkml:trace contextRef="#ctx0" brushRef="#br0" timeOffset="616.2346">-298-2793 0,'46'0'0,"45"23"15,70 0-15,45-23 0,-46 0 31,-69-23-31,-68 0 16,0-23 0,0-91-1,-46 0 1,0-24 15,46 1-15,-23 23-1,23 68 1,-46 92 0,23-23-1,23 0 1,0 92 0,0 91-1,0 46 1,-1-23-1,1-1 1,0 1 0,0-68-1,-23-24 1,0-68 0,0-23-1,0-23 16,-23-23-31,46-92 16,23 1 0,-46 114-1</inkml:trace>
          <inkml:trace contextRef="#ctx0" brushRef="#br0" timeOffset="2285.2439">892-2633 0,'23'23'0,"46"0"0,45 0 15,23-23-15,-22-23 0,-1 0 16,-22 0 0,-70 0-1,1-23 1,-91-22 15,-70 45-15,70 23-1,-1 46 1,23-1 0,23 47-1,69 22 1,23-22 0,45-23-1,1-24 1,-1-45-1,-22-23 1,-24-45 31,-45 22-47,0 0 16,-23 23-1,0 1 1,23 22-1,23 45 1,22 24 0,1-23-1,45-23 1,1-23 0,-47-23-1,-22-46 1,-92-22-1,-22 22 1,-24 23 0,-22 23-1,68 23 1,0 23 0,46 23-1,23 23 16,46-1-15,22-22 0,-22-23-1,-46-23 1,0 0 0,-23 0-1,0 0 1,46 46-1,22-1 1,24-22 0,-1-46-1,1-45 1,-46-70 0,-46 138-1</inkml:trace>
          <inkml:trace contextRef="#ctx0" brushRef="#br0" timeOffset="3463.0236">2837-3502 0,'46'68'16,"22"230"-16,-45-115 15,-23-23 1,23 0 15,0-23-15,-23-68 15,-23-69-31,-23-46 16,-22 1-1,-1-1 17,1 23-32,45 23 31,0 46-31,23-1 15,46 47 1,45-1 15,23-45-15,24-23 0,-24-46-1,23-45 1,-45-24-1,-46-22 1,-46-1 0,-23 47-1,-23-1 1,0 46 0,23 46-1,-22 46 16,45 45-31,23 23 16,22-22 0,24-24-1,0-45 1,-24-69 0,1-23-1,-23-45 1,0-1 15,0 24-15,-23 22-1,0 46 1,0 0 0,23 91-1,0 24 1,22-1-1,1-45 1,0-46 0,-23 0-1,0-69 1,0-46 0,-1-22-1,-22 22 16,23 24-15,0 22-16,23 23 31,45 0-31,24 46 32,22 23-32,-22 45 31,-93-68-16,-22-23 17</inkml:trace>
          <inkml:trace contextRef="#ctx0" brushRef="#br1" timeOffset="924251.3102">-1831-3594 0,'23'23'16,"23"137"-16,22 69 0,-45 91 15,0 24 1,-46-93 0,23-159-1,0-24 1,0-68 0,0 0 15,-23-160-16,0-69 1,23 229 0</inkml:trace>
        </inkml:traceGroup>
        <inkml:traceGroup>
          <inkml:annotationXML>
            <emma:emma xmlns:emma="http://www.w3.org/2003/04/emma" version="1.0">
              <emma:interpretation id="{BB11991D-9015-4BCD-8B13-89E2E67F0ECB}" emma:medium="tactile" emma:mode="ink">
                <msink:context xmlns:msink="http://schemas.microsoft.com/ink/2010/main" type="inkWord" rotatedBoundingBox="10556,7726 14579,7389 14687,8670 10664,9007"/>
              </emma:interpretation>
              <emma:one-of disjunction-type="recognition" id="oneOf1">
                <emma:interpretation id="interp5" emma:lang="it-IT" emma:confidence="0">
                  <emma:literal>CSG</emma:literal>
                </emma:interpretation>
                <emma:interpretation id="interp6" emma:lang="it-IT" emma:confidence="0">
                  <emma:literal>csG</emma:literal>
                </emma:interpretation>
                <emma:interpretation id="interp7" emma:lang="it-IT" emma:confidence="0">
                  <emma:literal>esco</emma:literal>
                </emma:interpretation>
                <emma:interpretation id="interp8" emma:lang="it-IT" emma:confidence="0">
                  <emma:literal>so</emma:literal>
                </emma:interpretation>
                <emma:interpretation id="interp9" emma:lang="it-IT" emma:confidence="0">
                  <emma:literal>eso</emma:literal>
                </emma:interpretation>
              </emma:one-of>
            </emma:emma>
          </inkml:annotationXML>
          <inkml:trace contextRef="#ctx0" brushRef="#br1" timeOffset="926402.76">5812-3914 0,'-23'0'0,"-114"23"0,-24 22 0,1 47 16,23 22-1,68 1 17,46-1-32,92-22 15,68-24 1,92-22-1,46-23 1,-46-23 0,-69-23-1,-69 23 1,-91 0 0,0 0-1,-91 0 1,45-23-1,46 23 1</inkml:trace>
          <inkml:trace contextRef="#ctx0" brushRef="#br1" timeOffset="926933.0538">7208-3869 0,'-69'-22'0,"-137"22"16,23 22-16,-23 47 15,92 0 1,91-24 0,91 1-1,93 46 1,113-1 0,1 1 15,-92-46-16,-69 22 1,-91-22 0,-69 0-1,-114-23 1,-69 0 0,23-1-1,69 1 1,91-23-1,138-68 1,91-1 0,-183 69-1</inkml:trace>
          <inkml:trace contextRef="#ctx0" brushRef="#br1" timeOffset="927537.5692">8260-3869 0,'-91'0'0,"-69"69"0,22 23 15,1 45 1,114 0 0,46 0-1,69 24 1,91-24-1,45-45 1,-22-70 15,-23 1-31,-68-68 16,-115-1 0,-92-114-1,-45 68 1,-23 0-1,114 47 17,46 45-17,0 0 1,114-46 0,115 23-1,23 23 1,-92 0-1,-68 0 1,-115 0 0,-114 0-1,137 0 1</inkml:trace>
        </inkml:traceGroup>
      </inkml:traceGroup>
    </inkml:traceGroup>
    <inkml:traceGroup>
      <inkml:annotationXML>
        <emma:emma xmlns:emma="http://www.w3.org/2003/04/emma" version="1.0">
          <emma:interpretation id="{6CF8DCFC-D4B9-4F31-8B73-94331433D507}" emma:medium="tactile" emma:mode="ink">
            <msink:context xmlns:msink="http://schemas.microsoft.com/ink/2010/main" type="paragraph" rotatedBoundingBox="5469,11068 17095,11083 17092,13742 5466,1372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2EAA788-0FF5-420E-A949-D4ED02818C2D}" emma:medium="tactile" emma:mode="ink">
              <msink:context xmlns:msink="http://schemas.microsoft.com/ink/2010/main" type="line" rotatedBoundingBox="5469,11068 17095,11083 17092,13742 5466,13727">
                <msink:destinationLink direction="with" ref="{5B4C1674-9B38-4CAE-A1A3-D8FA2FB9C02B}"/>
                <msink:destinationLink direction="with" ref="{2D90B360-F1EC-4593-8AB0-EF348655020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1AFCCA4-B03B-491A-B62D-86648EEE4DEE}" emma:medium="tactile" emma:mode="ink">
                <msink:context xmlns:msink="http://schemas.microsoft.com/ink/2010/main" type="inkWord" rotatedBoundingBox="5469,11578 7233,11580 7230,13730 5466,13727">
                  <msink:destinationLink direction="with" ref="{4B2CCBA6-2CC9-485F-AD66-E52485436EB3}"/>
                </msink:context>
              </emma:interpretation>
              <emma:one-of disjunction-type="recognition" id="oneOf2">
                <emma:interpretation id="interp10" emma:lang="it-IT" emma:confidence="0">
                  <emma:literal>sa</emma:literal>
                </emma:interpretation>
                <emma:interpretation id="interp11" emma:lang="it-IT" emma:confidence="0">
                  <emma:literal>Sa</emma:literal>
                </emma:interpretation>
                <emma:interpretation id="interp12" emma:lang="it-IT" emma:confidence="0">
                  <emma:literal>51</emma:literal>
                </emma:interpretation>
                <emma:interpretation id="interp13" emma:lang="it-IT" emma:confidence="0">
                  <emma:literal>53</emma:literal>
                </emma:interpretation>
                <emma:interpretation id="interp14" emma:lang="it-IT" emma:confidence="0">
                  <emma:literal>52</emma:literal>
                </emma:interpretation>
              </emma:one-of>
            </emma:emma>
          </inkml:annotationXML>
          <inkml:trace contextRef="#ctx0" brushRef="#br0" timeOffset="-13604.038">595 67 0,'114'0'15,"-343"-45"1,-68 22-16,182 46 0,47-1 16,45 1-1,68 46 16,70 45-15,91 24 0,46-1-1,-47 0 1,-44-22 0,-24-1-1,-68-22 1,-92-47-1,-69-22 1,-68-46 0,-46 0-1,-23 1 1,23 22 0,46 22-1,91 1 1,69-23-1,92 46 1,68-23 0,23-23-1,-23-23 17,-160 23-32</inkml:trace>
          <inkml:trace contextRef="#ctx0" brushRef="#br0" timeOffset="-12600.0932">961 1486 0,'23'0'0,"22"0"16,1-23-16,0 0 0,22-23 0,1 1 15,-23-1-15,0-23 16,-23 24-1,-1 22 17,-22 23-32,0 0 15,0 0 1,23 91 0,0 24 15,0 22-16,23 0 1,0 0 0,-24-45-1,-44-23 1,-47-46 0,-23-23-1,-45-23 1,46 0-1,68 46 1,23-23 0,91 23-1,92 68 1,0-45 0,-68 0-1,-92-46 1,-23 0 15,-46-23-31,-69 0 16,47 0-1,68-23 17,0 46-17</inkml:trace>
        </inkml:traceGroup>
        <inkml:traceGroup>
          <inkml:annotationXML>
            <emma:emma xmlns:emma="http://www.w3.org/2003/04/emma" version="1.0">
              <emma:interpretation id="{DB5D9F71-5258-4D09-B047-3CFF4AFE20A8}" emma:medium="tactile" emma:mode="ink">
                <msink:context xmlns:msink="http://schemas.microsoft.com/ink/2010/main" type="inkWord" rotatedBoundingBox="8170,11072 11694,11076 11692,12974 8167,12969"/>
              </emma:interpretation>
              <emma:one-of disjunction-type="recognition" id="oneOf3">
                <emma:interpretation id="interp15" emma:lang="it-IT" emma:confidence="0">
                  <emma:literal>HERPES</emma:literal>
                </emma:interpretation>
                <emma:interpretation id="interp16" emma:lang="it-IT" emma:confidence="0">
                  <emma:literal>HARPIC</emma:literal>
                </emma:interpretation>
                <emma:interpretation id="interp17" emma:lang="it-IT" emma:confidence="0">
                  <emma:literal>HR</emma:literal>
                </emma:interpretation>
                <emma:interpretation id="interp18" emma:lang="it-IT" emma:confidence="0">
                  <emma:literal>HR'</emma:literal>
                </emma:interpretation>
                <emma:interpretation id="interp19" emma:lang="it-IT" emma:confidence="0">
                  <emma:literal>-HR,</emma:literal>
                </emma:interpretation>
              </emma:one-of>
            </emma:emma>
          </inkml:annotationXML>
          <inkml:trace contextRef="#ctx0" brushRef="#br2" timeOffset="152335.9276">5171-322 0,'0'23'0,"0"0"0,23 69 15,-23 45-15,-23 0 16,23 0 0,0-22 30,0-24-46,23-45 0,-23-23 16,0-23 0,-23-69-1,0-45 1,23 22 0,-23-22 15,23 114 0</inkml:trace>
          <inkml:trace contextRef="#ctx0" brushRef="#br2" timeOffset="174910.0366">5537 822 0,'0'0'15,"46"0"-15,-23-22 0,23-1 0,-1 0 16,1-46-16,-23 23 0,0 1 0,0-1 16,0 0-1,-23 46 16,0 0-31,0 0 16,0 23 0,0 68-1,0 1 1,0 45 0,23-22-1,-1-1 1,-22-22-1,0-24 1,-22-22 0,-24 0-1,-46-46 1,24-23 0,22 23-1,23-23 1,23 23-1,0 23 1,46-23 0,91 23-1,-23 0 1,24 0 15,-47-23-15,-22 22-1,-69-22 1,0 0 0,0 0-1,-46 0 1,92-22 0,-46 22-1</inkml:trace>
          <inkml:trace contextRef="#ctx0" brushRef="#br0" timeOffset="-11415.4774">5560 891 0,'115'23'0,"45"46"0,0-1 16,-46-114-1,-22-22 1,-92 68-1</inkml:trace>
          <inkml:trace contextRef="#ctx0" brushRef="#br0" timeOffset="-11640.0954">4004 868 0,'46'-23'0,"-23"-22"0,22-47 15,-45 92-15</inkml:trace>
          <inkml:trace contextRef="#ctx0" brushRef="#br3" timeOffset="85885.1338">2723-116 0,'23'69'0,"-46"22"0,23 47 16,-23-1 15,0 92-15,23-92-1,0-22 1,23-24 0,-23-45-1,0-46 1,0-23-1,23-114 1,-23 22 0,0 47-1,0 22 1,0 23 0,0 23-1,68-23 1,47 23-1,22 23 1,-45-23 0,-24-23-1,-22-23 17,-23-45-17,-23-92 1,-23 0-1,0 45 1,0 47 0,23 45-1,0 46 1,0 0 0,0 23-1,23 91 1,-23 47-1,23 22 17,0 0-32,0-23 15,0 0 1,-23-68 0,0-24-1,22-45 1,-22-23-1,0 0 17,-22-91-17,22-24 1,0 115-16</inkml:trace>
          <inkml:trace contextRef="#ctx0" brushRef="#br3" timeOffset="88776.8464">3386-47 0,'23'23'0,"-46"91"0,23 23 16,-23 24 0,23-1-1,-23-46 1,46-22-1,-23-46 1,0-46 0,0-23 31,-23-275-47,1 138 46,22 46-46,22-1 16,1 24 0,23-24-1,46 1 1,22 68 0,0 23-1,-22 23 1,-23 46-1,-24 0 1,-45 22 0,-45 24-1,-1-1 1,-46 1 0,47-1-1,-1-22 1,23 0-1,23-23 1,46-1 0,-1 1-1,47 23 1,0-1 0,-47 1-1,1-23 16,-23-23-15,-23 0 0,23-1-1,-23-22 1,23-68 0,0 22-1,-1-23 1,-22 46-1,0 23 17,-22 23-32,22 46 15,0-69 1,22 23 0,24-23-1,0 0 1,0-23-1,-23 0 1,0 23 0,-23-23-1,0 23 1,0 0 15,22 23-15,-22 46 15,0-1-31,0 24 16,0-1-1,-22 1 1,-1-23 0,-23-46-1,0-1 1,0-22-1,1 0 1,45 0 0,0 0-1,22 0 1,70 23 0,0 0 30,-1 0-46,-45 0 0,0-23 16,-46 0 0,-46 0 15,0-46-15,46 46-16</inkml:trace>
          <inkml:trace contextRef="#ctx0" brushRef="#br2" timeOffset="152860.3617">4896-505 0,'46'0'0,"46"23"0,68 69 0,23-1 15,0 46 1,-46 24 15,-68-24-31,-46-23 16,-46-45-1,-68 0 1,-70-46 0,-22-1-1,0 1 1,0 23-1,114-23 1,161-69 0,-92 46-1</inkml:trace>
        </inkml:traceGroup>
        <inkml:traceGroup>
          <inkml:annotationXML>
            <emma:emma xmlns:emma="http://www.w3.org/2003/04/emma" version="1.0">
              <emma:interpretation id="{EC1B76E2-187F-4B3A-B0AF-22F18C8B0EA8}" emma:medium="tactile" emma:mode="ink">
                <msink:context xmlns:msink="http://schemas.microsoft.com/ink/2010/main" type="inkWord" rotatedBoundingBox="13524,11257 17095,11261 17092,13297 13522,13292"/>
              </emma:interpretation>
              <emma:one-of disjunction-type="recognition" id="oneOf4">
                <emma:interpretation id="interp20" emma:lang="it-IT" emma:confidence="0">
                  <emma:literal>IRAN</emma:literal>
                </emma:interpretation>
                <emma:interpretation id="interp21" emma:lang="it-IT" emma:confidence="0">
                  <emma:literal>ARAN</emma:literal>
                </emma:interpretation>
                <emma:interpretation id="interp22" emma:lang="it-IT" emma:confidence="0">
                  <emma:literal>ARKAN</emma:literal>
                </emma:interpretation>
                <emma:interpretation id="interp23" emma:lang="it-IT" emma:confidence="0">
                  <emma:literal>ADRIAN</emma:literal>
                </emma:interpretation>
                <emma:interpretation id="interp24" emma:lang="it-IT" emma:confidence="0">
                  <emma:literal>-'AN</emma:literal>
                </emma:interpretation>
              </emma:one-of>
            </emma:emma>
          </inkml:annotationXML>
          <inkml:trace contextRef="#ctx0" brushRef="#br0" timeOffset="-11235.783">8031 960 0,'161'23'0,"67"-92"16,-228 69-16</inkml:trace>
          <inkml:trace contextRef="#ctx0" brushRef="#br0" timeOffset="-10979.9138">10388 914 0,'46'0'0,"46"-69"16,-1-22-16,-91 91 0</inkml:trace>
          <inkml:trace contextRef="#ctx0" brushRef="#br3" timeOffset="169099.2666">8695-322 0,'0'69'0,"23"-46"16,-23 23-16,0-1 0,0 1 15,-23 23 1,23-1-1,0 1 1,0 45 15,0 47 16,23-47-47,0-45 0,0-1 16,-23 1-1,-23-46 1,23-23 0,0 0-1,-46-92 1,23-45 0,23 46-1,0 68 1,0 23-1,0 0 1,23 0 31,46 23-47,45-1 16,-45-44-1,-23 22 1,-24-23-1,-22-46 1,0-91 0,0 23-1,0 45 1,23 46 0,-23 23-1,0 0 1,0 46-1,23 23 17,-23 69-32,23-1 15,-23 23 1,23-22 0,0-24-1,-23-22 1,0-46 15,-23 0-15,0-92-1,23-45 1,23-47 0,0 1-1,0 0 1,22 23-1,1 68 17,0 92-32,-23-23 15,0 0 1,23 69 0,-24 45-1,-22 46 16,23 0-31,0-22 16,-23-24 0,0-45-1,0-24 1,0-45 31,0 0-47,-23-137 15,0-69 1,23 69 0,0 0-1,23 22 1,0 47 0,0-1-1,46 23 1,22 46-1,24 69 1,-47 22 15,-45 24-31,-23-1 16,-68-22 0,-47-1-1,1 1 1,22-46-1,69-1 1,23 24 0,92-23-1,22 22 17,1-22-17,-24 0 1,-68-23-1,0 0 17,-69 0-32,23-69 15,23 0 1,0 46 0</inkml:trace>
          <inkml:trace contextRef="#ctx0" brushRef="#br3" timeOffset="169810.2314">9565 1120 0,'45'23'0,"-22"68"16,-23 1-16,23 22 0,-23 1 15,0-24 1,0-45 0,0-23-1,0-46 1,-23-91 15,0-47 0,23 70-31,0 45 16,23 23 0,-23 0-1,0 23 1,23 46-1,46 68 1,-23 24 0,45-24-1,1-45 1,-47-69 0,-22 0 30,0-46-46,-23-91 0,-23-23 16,0 45 0,0 24-1,1 22 17,44 69-17,24 23 1,-46-23-16</inkml:trace>
          <inkml:trace contextRef="#ctx0" brushRef="#br2" timeOffset="176434.5092">10228-93 0,'115'23'16,"-1"69"-16,69 45 16,-23 0-1,0 23 1,-22 0-1,-70-22 1,-90-1 0,-47-45-1,-46-24 17,-45-22-32,46-23 15,-23-23 1,68 23-1,23-23 1,46 0 0,23 23-1,69-23 1,22 0 0,0-23-1,-114 23 1</inkml:trace>
          <inkml:trace contextRef="#ctx0" brushRef="#br2" timeOffset="175954.022">10549-24 0,'22'46'0,"-22"45"0,23 69 16,-23 23 0,23 23-1,-23-23 1,23-23-1,0-45 1,-23-46 15,0-24-31,23-45 16,-23-68 15,23-47 0,-23-45-31,0 160 16</inkml:trace>
          <inkml:trace contextRef="#ctx0" brushRef="#br2" timeOffset="177186.4912">11121 1166 0,'23'45'0,"-46"24"16,0 23-16,0-24 31,23 1-31,0-46 0,-23 0 16,46-23 0,-46-23-1,46-69 16,-23 24-15,23-1 0,0 46-1,0-23 1,-1 46 0,1 0-1,0 23 1,23 69 15,23-1-31,-1 1 16,-22-24-1,23-68 1,-24 0 0,1-68-1,-46-47 1,0 1-1,0 22 1,-23 24 0,0 45 31,1-23-47,-24 46 15,92 23 1,-46-23-16</inkml:trace>
        </inkml:traceGroup>
      </inkml:traceGroup>
    </inkml:traceGroup>
    <inkml:traceGroup>
      <inkml:annotationXML>
        <emma:emma xmlns:emma="http://www.w3.org/2003/04/emma" version="1.0">
          <emma:interpretation id="{1AA9ACC2-BA83-4533-B3A3-2B7EA9AD7BF4}" emma:medium="tactile" emma:mode="ink">
            <msink:context xmlns:msink="http://schemas.microsoft.com/ink/2010/main" type="paragraph" rotatedBoundingBox="5111,14514 25807,15754 25654,18298 4958,1705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063D523-EEEB-4E78-9B92-8FCF8E04206A}" emma:medium="tactile" emma:mode="ink">
              <msink:context xmlns:msink="http://schemas.microsoft.com/ink/2010/main" type="line" rotatedBoundingBox="5111,14514 25807,15754 25654,18298 4958,17058"/>
            </emma:interpretation>
          </emma:emma>
        </inkml:annotationXML>
        <inkml:traceGroup>
          <inkml:annotationXML>
            <emma:emma xmlns:emma="http://www.w3.org/2003/04/emma" version="1.0">
              <emma:interpretation id="{275731EF-4931-47C3-9B53-96FBBDA1E24B}" emma:medium="tactile" emma:mode="ink">
                <msink:context xmlns:msink="http://schemas.microsoft.com/ink/2010/main" type="inkWord" rotatedBoundingBox="4717,15548 10160,14589 10562,16871 5118,17829">
                  <msink:destinationLink direction="with" ref="{1DD50DDD-B8C5-401C-A913-D30EA4257227}"/>
                </msink:context>
              </emma:interpretation>
              <emma:one-of disjunction-type="recognition" id="oneOf5">
                <emma:interpretation id="interp25" emma:lang="it-IT" emma:confidence="0">
                  <emma:literal>sfiorì</emma:literal>
                </emma:interpretation>
                <emma:interpretation id="interp26" emma:lang="it-IT" emma:confidence="0">
                  <emma:literal>Stio</emma:literal>
                </emma:interpretation>
                <emma:interpretation id="interp27" emma:lang="it-IT" emma:confidence="0">
                  <emma:literal>sfiori</emma:literal>
                </emma:interpretation>
                <emma:interpretation id="interp28" emma:lang="it-IT" emma:confidence="0">
                  <emma:literal>Stio)</emma:literal>
                </emma:interpretation>
                <emma:interpretation id="interp29" emma:lang="it-IT" emma:confidence="0">
                  <emma:literal>stop'</emma:literal>
                </emma:interpretation>
              </emma:one-of>
            </emma:emma>
          </inkml:annotationXML>
          <inkml:trace contextRef="#ctx0" brushRef="#br0" timeOffset="6507.0858">68 4369 0,'46'0'0,"-92"-68"16,-45 45-16,-70 0 0,47 23 0,0 0 15,91 23 1,23 0 0,46 45-1,68 24 1,92 45-1,0 23 1,0 0 0,-46 24 15,-46-24-15,-91-46-1,-46-22 1,-45-47-1,-47-22 1,-22-46 0,-46 23-1,0-45 1,-23-1 0,69 23-1,68 0 1,23 23-1,92 0 1,91-46 0,1-45-1,-138 91 1</inkml:trace>
          <inkml:trace contextRef="#ctx0" brushRef="#br0" timeOffset="7370.4002">709 4438 0,'69'114'0,"-69"1"0,-23 68 16,23 23 0,0-46-1,23-23 17,-1-68-32,1-46 15,-23-46 1,-45-46 15,22-68-31,-23 45 16,23 24 15,23 45-15,0 0-1,92 23 1,45 23-1,-23 0 1,1-46 0,-47-23-1,1-45 1,-23-47 0,-23 24-1,-23 68 16,0 0-31,0 46 16,0 23 0,23 0-1,-23 92 1,0 22 0,0 23 15,0-46-31,0 1 15,0-69 1,0-24 15,0-22-15,0-22 0,22-70-1,24 23 1,0-45-1,-46 114 32</inkml:trace>
          <inkml:trace contextRef="#ctx0" brushRef="#br0" timeOffset="7858.7002">1876 5124 0,'46'115'0,"-1"-1"16,24-22-16,23-92 16,22 23-1,0-23 16,-22-69-15,-46-23-16,0-68 16,-46-23-1,-46 23 1,-46 23 0,24 45 15,-47 24-16,1 68 1,-1 68 0,47 47-1,45 22 1,46 0 0,68-22-1,47-70 1,90-90-1,-67-70 17,-161 115-17</inkml:trace>
          <inkml:trace contextRef="#ctx0" brushRef="#br0" timeOffset="8440.7538">3112 4621 0,'23'69'15,"-23"-24"-15,-23 70 0,0 45 0,23 0 16,23 23 15,0-45-15,-1-24-1,-22-91 1,0-46 0,-45-114-1,22-24 1,-46-44-1,-22-1 1,-1 0 0,-22 23 15,22 68-15,92 115-1,23 0 1,91 0-1,69 23 1,46 23 0,-23 22-1,0 1 1,-91-23 0,-70 0-1,-45-69 1,0 23-1</inkml:trace>
          <inkml:trace contextRef="#ctx0" brushRef="#br3" timeOffset="92054.3159">3707 3179 0,'45'23'0,"1"0"0,23 46 0,22-1 16,1 24-16,22 22 15,46 24 1,-45-1-1,22 0 1,-22-22 0,-24-24-1,-22 1 1,-24-69 0,-45-1-1,0-22 1,0 0-1,0 0 1,0 0 0,0 0-1,-22-22 1,22 22 15,0 0-15</inkml:trace>
        </inkml:traceGroup>
        <inkml:traceGroup>
          <inkml:annotationXML>
            <emma:emma xmlns:emma="http://www.w3.org/2003/04/emma" version="1.0">
              <emma:interpretation id="{0612FFCD-5D28-4702-9515-F1CF7E332B37}" emma:medium="tactile" emma:mode="ink">
                <msink:context xmlns:msink="http://schemas.microsoft.com/ink/2010/main" type="inkWord" rotatedBoundingBox="10261,15423 14833,16172 14576,17738 10005,16989">
                  <msink:destinationLink direction="with" ref="{1DD50DDD-B8C5-401C-A913-D30EA4257227}"/>
                </msink:context>
              </emma:interpretation>
              <emma:one-of disjunction-type="recognition" id="oneOf6">
                <emma:interpretation id="interp30" emma:lang="it-IT" emma:confidence="0">
                  <emma:literal>TRADE</emma:literal>
                </emma:interpretation>
                <emma:interpretation id="interp31" emma:lang="it-IT" emma:confidence="0">
                  <emma:literal>TRAME</emma:literal>
                </emma:interpretation>
                <emma:interpretation id="interp32" emma:lang="it-IT" emma:confidence="0">
                  <emma:literal>TRAVE</emma:literal>
                </emma:interpretation>
                <emma:interpretation id="interp33" emma:lang="it-IT" emma:confidence="0">
                  <emma:literal>Torace</emma:literal>
                </emma:interpretation>
                <emma:interpretation id="interp34" emma:lang="it-IT" emma:confidence="0">
                  <emma:literal>TRACEY</emma:literal>
                </emma:interpretation>
              </emma:one-of>
            </emma:emma>
          </inkml:annotationXML>
          <inkml:trace contextRef="#ctx0" brushRef="#br3" timeOffset="93589.5312">5171 4507 0,'0'-23'0,"46"23"0,-23 68 16,-23 24-16,0 22 0,0 46 31,0 1-31,23-24 16,-23-23-1,0 1 1,23-47 0,-23-45-1,0-23 1,-23-45 0,23-70-1,-23 1 1,0-46-1,-23 22 32,-23 1-47,24 23 0,-24 22 32,23 0-17,0 1 1,-22 45-1,22 0 1,-23 23 0,47 23-1,22 0 1,45 23 0,24-23 30,45 23-46,24 0 0,22-23 16,-23 23 0,-45-23-1,-47 0 1,-22 0 46,0 0-62,-23 0 0,-23 23 16,0 0 15,46-23-15,0-23 0,0 0-1,-23 23 1</inkml:trace>
          <inkml:trace contextRef="#ctx0" brushRef="#br3" timeOffset="94373.741">5720 4507 0,'23'22'16,"-23"24"-16,0 23 0,-46 0 0,46 45 31,-45 0-31,22 24 16,0-1-1,23 0 16,0-45-15,0-46 0,0-46-1,0 0 1,0-23 0,0-92-1,23-45 1,0-23-1,0 23 1,-1 23 0,24 45-1,-23 0 1,46 24 0,-24 45-1,70 0 1,-24 92-1,-22-1 17,0 1-32,-24-23 15,-45-23 17,-22 0-17,-70-23 1,-45-23-1,-1 0 1,24 46 0,68 0-1,46 22 1,46 47 0,68 45-1,1 23 1,-1-22-1,1-1 1,-47-46 0,-22-45-1,-46-46 1,0 0 0,-46-68-1,23-47 16,23 1-15,46-24-16,0-22 31,-46 160-15</inkml:trace>
          <inkml:trace contextRef="#ctx0" brushRef="#br3" timeOffset="95397.2177">6796 4552 0,'23'138'0,"-46"-47"0,-23 46 16,0 24 0,0-24-1,24 0 1,-1-45 0,0-46-1,23-24 1,-23-44-1,23-70 1,46-68 0,-1 23-1,1 22 1,-23 46 0,23 1-1,0 22 1,-1 23-1,1 0 1,-23 23 15,0 46-15,0 68 0,45 47-1,-22 22 1,23 0-1,22-23 1,-22-46 0,-46-68-1,-23-46 1,-46-23 0,-45-45-1,-1-47 1,23 1-1,1-1 1,-24 24 0,1-1-1,-24 24 1,47 45 0,-24 46-1,92 0 16,46-1-15,23 1 0,45 23-1,0 0 1,-45-23 0,0 0-1,-46-23 1,-23 0-1,-23-23 17,-23-23-32,23 0 15,46 0 1,-23 46 0</inkml:trace>
          <inkml:trace contextRef="#ctx0" brushRef="#br3" timeOffset="96085.7208">7894 4735 0,'46'0'15,"-115"0"-15,-22 0 0,-47 46 0,24 0 16,0 45-16,45 24 31,23-1-15,69 24 0,46-24-1,68 0 1,-23-45 15,1-23-31,-46-23 16,-1-46-1,-22 0 1,0-91 0,-23 68-1,-1-46 1,-22 1-1,0 91 1</inkml:trace>
          <inkml:trace contextRef="#ctx0" brushRef="#br3" timeOffset="97033.0227">8100 5010 0,'137'69'0,"-22"-46"16,-1-1-16,-22-22 15,-24-22 1,-22-24-1,-69-46 1,-45 1 0,-24-47 15,-22-22-15,45 46-1,23 68 1,46 69-1,46-23 1,91 23 0,46 45-1,-22-22 1,-47-92 0,-114 46-1</inkml:trace>
          <inkml:trace contextRef="#ctx0" brushRef="#br3" timeOffset="96601.3656">8420 4850 0,'46'23'0,"-46"45"15,-46 24-15,-22 45 0,45 0 16,23-22-1,23-24 1,23-22 15,-1-23-15,24 0 0,23-46-1,-1 22 1,23-22-1,1 0 1,-1 23 15,-45-23-31,-46 23 16,0-23 0,-46-23-1,-69-22 1,24-24-1,-1-45 1,69 114 0</inkml:trace>
        </inkml:traceGroup>
        <inkml:traceGroup>
          <inkml:annotationXML>
            <emma:emma xmlns:emma="http://www.w3.org/2003/04/emma" version="1.0">
              <emma:interpretation id="{08C85EA7-DF58-4311-A698-B9A2FEE964CC}" emma:medium="tactile" emma:mode="ink">
                <msink:context xmlns:msink="http://schemas.microsoft.com/ink/2010/main" type="inkWord" rotatedBoundingBox="21644,16526 25746,16772 25665,18125 21563,17879"/>
              </emma:interpretation>
              <emma:one-of disjunction-type="recognition" id="oneOf7">
                <emma:interpretation id="interp35" emma:lang="it-IT" emma:confidence="0">
                  <emma:literal>CSG</emma:literal>
                </emma:interpretation>
                <emma:interpretation id="interp36" emma:lang="it-IT" emma:confidence="0">
                  <emma:literal>csG</emma:literal>
                </emma:interpretation>
                <emma:interpretation id="interp37" emma:lang="it-IT" emma:confidence="0">
                  <emma:literal>caso</emma:literal>
                </emma:interpretation>
                <emma:interpretation id="interp38" emma:lang="it-IT" emma:confidence="0">
                  <emma:literal>Caso</emma:literal>
                </emma:interpretation>
                <emma:interpretation id="interp39" emma:lang="it-IT" emma:confidence="0">
                  <emma:literal>csg</emma:literal>
                </emma:interpretation>
              </emma:one-of>
            </emma:emma>
          </inkml:annotationXML>
          <inkml:trace contextRef="#ctx0" brushRef="#br1" timeOffset="921349.8316">17368 5193 0,'-46'-23'16,"-69"0"-16,-68 23 0,-23 23 0,23 0 15,-23 23 1,46 68 0,46 24 15,68 45-15,69 0-1,91-46 1,47 0-1,-24-45 1,0-24 0,-45-45-1,-47-23 1,1-23 0,23 23-1,0-22 1,-1-1-1,1-23 1,-23 23 0,22-23 15,-22-22-31,-46 68 31</inkml:trace>
          <inkml:trace contextRef="#ctx0" brushRef="#br1" timeOffset="922010.0132">18512 5445 0,'68'-23'16,"-113"-92"-16,-93 24 15,-22-1 1,-23 47 0,69 22-1,22 23 1,69 23-1,69 68 1,114 69 0,46 46-1,0-46 1,-69-22 0,-45-24-1,-69-68 1,-69 0-1,-45-23 1,-70 22 0,24-22-1,0 0 32,22 0-47,47-23 0,45 0 16,46-46-1,137-45 17,69-24-17,-229 115-15</inkml:trace>
          <inkml:trace contextRef="#ctx0" brushRef="#br1" timeOffset="922625.2712">19885 5170 0,'-252'0'16,"115"46"-16,-1 45 16,24 47-1,45 68 1,92-23 0,23 23 15,46-23-16,45-46 1,0-23 0,0-68-1,-68-69 1,-23-22 0,-46-70-1,-69-22 1,-68 0-1,0 22 1,68 69 0,46 24-1,46 44 17,69 1-32,68 0 15,0 0 1,-46 0-1,-22-23 1,-24 0 0,-22 23 15,-23-23-15,-23 0-1,-46 68 1,-45-22-1,-46-69 1,137 23 0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1:02:17.41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6BFC707-4C83-430F-851A-9E0540D105B8}" emma:medium="tactile" emma:mode="ink">
          <msink:context xmlns:msink="http://schemas.microsoft.com/ink/2010/main" type="inkDrawing" rotatedBoundingBox="18100,14119 18115,14119 18115,14134 18100,14134" shapeName="Other"/>
        </emma:interpretation>
      </emma:emma>
    </inkml:annotationXML>
    <inkml:trace contextRef="#ctx0" brushRef="#br0">-229 2312 0,'0'0'0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8:34.5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937B9C-122B-4C05-A02A-841A4F3E7422}" emma:medium="tactile" emma:mode="ink">
          <msink:context xmlns:msink="http://schemas.microsoft.com/ink/2010/main" type="inkDrawing" rotatedBoundingBox="17725,15125 29971,14917 29999,16588 17753,16796" semanticType="10" shapeName="Other">
            <msink:sourceLink direction="with" ref="{49ABA1B3-7ED1-4486-9F41-DFA717F4CC3A}"/>
            <msink:sourceLink direction="with" ref="{A90FC910-D0D2-40D6-BA7D-BF0F9362FA9A}"/>
          </msink:context>
        </emma:interpretation>
      </emma:emma>
    </inkml:annotationXML>
    <inkml:trace contextRef="#ctx0" brushRef="#br0">17 0 0,'-23'184'16,"23"-24"-16,0 0 31,23 0-15,0-23-1,22 1 1,-45-1-1,23-45 1,-23-24 0,0-22-1,0-23 17,-23 0-32,23-23 15,0 0 1,0 0-1,0 0 17,0-23-32,23 23 15,-23 0 1,46 0 0,23 0-1,22 23 16,47 0-31,-24-1 16,0 1 15,24-23-15,113 0 0,-45 0 15,-23 23-16,46-23 1,0 0 0,23 0-1,-23 0 1,45 0 0,1 0-1,-1-46 1,70 46-1,-1 0 1,23 23 0,0-23-1,0 23 1,46-23 0,-23 23-1,23-46 1,0 23-1,-23 23 1,23-23 0,-23-23 15,0 23-15,0-23-1,0 0 1,-23 46 15,0-23-31,-23 0 16,1 0-1,-1-23 1,-46 46 0,1-23-1,-46 23 1,-24-23-1,-67 23 1,-24-23 0,-46 0-1,-45 0 1,-46 0 31,0 0-47,0 0 0,0 0 15,-23 0 17,-23 23-17,1-23 1,-24-23 0,-22-46-1,-24 1 1,24-47-1,-1-22 1,1 23 0,22-47-1,23 1 1,0 0 0,23 23 15,1 45-31,-1 24 15,23 45 1,0 0 0,-23 46-1,0 68 1,-23 24 0,23 22 15,23-23-16,0 1 1,23-69 0,0-24-1,-23-22 1,0 0 0,-23-45-1,-68-115 1,22 45-1,69 115 1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2:06.1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3FDA531-5057-4EA5-8141-FE8D0B81CBFB}" emma:medium="tactile" emma:mode="ink">
          <msink:context xmlns:msink="http://schemas.microsoft.com/ink/2010/main" type="writingRegion" rotatedBoundingBox="4900,6506 2694,6594 2630,4990 4837,4902"/>
        </emma:interpretation>
      </emma:emma>
    </inkml:annotationXML>
    <inkml:traceGroup>
      <inkml:annotationXML>
        <emma:emma xmlns:emma="http://www.w3.org/2003/04/emma" version="1.0">
          <emma:interpretation id="{FA075872-1455-439A-AD11-C0AB0FC1033B}" emma:medium="tactile" emma:mode="ink">
            <msink:context xmlns:msink="http://schemas.microsoft.com/ink/2010/main" type="paragraph" rotatedBoundingBox="4900,6506 2694,6594 2630,4990 4837,49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83760B-213A-4538-A4ED-B07FCF3711A5}" emma:medium="tactile" emma:mode="ink">
              <msink:context xmlns:msink="http://schemas.microsoft.com/ink/2010/main" type="line" rotatedBoundingBox="4900,6506 2694,6594 2630,4990 4837,4902"/>
            </emma:interpretation>
          </emma:emma>
        </inkml:annotationXML>
        <inkml:traceGroup>
          <inkml:annotationXML>
            <emma:emma xmlns:emma="http://www.w3.org/2003/04/emma" version="1.0">
              <emma:interpretation id="{21100890-D888-4929-AB70-16537B12B28A}" emma:medium="tactile" emma:mode="ink">
                <msink:context xmlns:msink="http://schemas.microsoft.com/ink/2010/main" type="inkWord" rotatedBoundingBox="4900,6506 2694,6594 2630,4990 4837,4902"/>
              </emma:interpretation>
              <emma:one-of disjunction-type="recognition" id="oneOf0">
                <emma:interpretation id="interp0" emma:lang="it-IT" emma:confidence="0">
                  <emma:literal>No</emma:literal>
                </emma:interpretation>
                <emma:interpretation id="interp1" emma:lang="it-IT" emma:confidence="0">
                  <emma:literal>l .</emma:literal>
                </emma:interpretation>
                <emma:interpretation id="interp2" emma:lang="it-IT" emma:confidence="0">
                  <emma:literal>l M</emma:literal>
                </emma:interpretation>
                <emma:interpretation id="interp3" emma:lang="it-IT" emma:confidence="0">
                  <emma:literal>PS</emma:literal>
                </emma:interpretation>
                <emma:interpretation id="interp4" emma:lang="it-IT" emma:confidence="0">
                  <emma:literal>l p</emma:literal>
                </emma:interpretation>
              </emma:one-of>
            </emma:emma>
          </inkml:annotationXML>
          <inkml:trace contextRef="#ctx0" brushRef="#br0">-1785-6111 0,'68'-69'0,"-136"69"15,-47 23-15,1 46 0,22-23 0,47 22 16,67 1 0,47-23 15,114-1-31,23 24 15,-46-23 1,-68-23 0,-69 22 15,-46-22-15,-46 0-1,-22 0 1,-24 0-1,24 0 1,45 0 0,69 0-1,-23-23 1</inkml:trace>
          <inkml:trace contextRef="#ctx0" brushRef="#br0" timeOffset="-795.929">-2861-6569 0,'69'-23'0,"91"46"0,92 23 16,22-23 0,24 0-1,-1-23 1,-45-23 0,-23 23-1,-46 0 1,-69 23-1,-91 0 1,0 22 0,-23 24-1,0 23 1,0 45 0,0 46-1,23 23 16,0 0-15,0-23 0,-23-69-1,23-68 1,-23-46 0,0 0-1,-69-91 1,23-70-1,46 161 1</inkml:trace>
          <inkml:trace contextRef="#ctx0" brushRef="#br0" timeOffset="-1343.8016">-2724-6546 0,'0'137'0,"0"92"15,0 69 1,0-24 0,0-22 15,46-69-16,-46-68 1,0-70 0,0-22-1,-46-137 1,24-115 0,22 229-1</inkml:trace>
        </inkml:traceGroup>
      </inkml:traceGroup>
    </inkml:traceGroup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8:39.2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BC77AC-C373-4ACE-BAEC-6E4A338D971D}" emma:medium="tactile" emma:mode="ink">
          <msink:context xmlns:msink="http://schemas.microsoft.com/ink/2010/main" type="inkDrawing" rotatedBoundingBox="3833,6929 17752,7912 17658,9246 3739,8263" shapeName="Other">
            <msink:destinationLink direction="to" ref="{6702F0C7-0780-42C2-B745-980CD9EDD0C7}"/>
          </msink:context>
        </emma:interpretation>
      </emma:emma>
    </inkml:annotationXML>
    <inkml:trace contextRef="#ctx0" brushRef="#br0">0 345 0,'115'-68'0,"45"22"0,46 0 16,46 0-1,45 23 1,1 0-1,-1 1 1,46-1 0,69 23-1,23-23 1,23 0 0,22 23-1,1 0 1,45 0-1,23 0 1,46 23 0,0 0-1,23 0 1,-23 22 0,23-22 15,0 23-16,-23 0 1,-1 0 0,-44-24-1,-24 1 1,-46 0 0,-68 0-1,0 23 1,-91-23-1,-24 22 1,-91 1 0,-69-23-1,-22 46 1,-47 22 0,-22 47-1,-23 22 16,0 23-31,23 23 16,-1 0 0,1-69 15,-69-45-15,-45-138-1,68 46 1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29:23.9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35C1370-3F24-472E-AEA4-0525C84D822B}" emma:medium="tactile" emma:mode="ink">
          <msink:context xmlns:msink="http://schemas.microsoft.com/ink/2010/main" type="inkDrawing" rotatedBoundingBox="-152,3142 7945,-974 12439,7863 4341,11980" semanticType="enclosure" shapeName="Other">
            <msink:sourceLink direction="with" ref="{33031BF1-AA21-4B63-A54F-30927ED0D267}"/>
            <msink:sourceLink direction="with" ref="{C29009C8-E4F2-461A-A3B0-46CC2E4B3AEC}"/>
            <msink:sourceLink direction="with" ref="{954C97A0-1279-44AC-96C3-6455712322B8}"/>
          </msink:context>
        </emma:interpretation>
      </emma:emma>
    </inkml:annotationXML>
    <inkml:trace contextRef="#ctx0" brushRef="#br0">732-183 0,'137'-69'15,"115"47"-15,68-1 0,69 23 16,23-23 15,23-23-15,46 23-1,45 0 1,23 0 0,46 1-1,-23-1 1,-68 46 0,-70-23-1,-67 22 1,-93 1-1,-91 23 1,-68-23 0,-47 46-1,-22 22 1,-23 46 15,0 46-31,0 46 16,0 46-1,22 45 1,24 23 0,0 69-1,-24 23 17,1 69-17,0-1 1,-23 46-1,-46-22 1,23-1 0,-23 23-1,0-23 1,23-45 0,-23-92-1,0-69 1,23-114-1,-23-91 1,1-47 0,22-68-1,-23 0 1,-23-46 0,-68-45-1,-70-46 1,-67 45-1,-70-22 1,-45 45 0,-69 0 15,1 1-15,-47 22-1,-45 0 16,0 0-31,-24 1 16,1-24 0,0 0-1,46 24 1,45-24 0,92 23-1,68 46 1,115-46-1,115 1 1,45 22 0,23-23-1,0 23 1,0-23 15,0-22-31,0-47 16,-46-45 15,23-23-15,0-23-1,0-114 1,0 68 0,1-91 15,-70 0 0,23 137-31,24 68 16,-1 24-1,46 68 1,0 46 0,0 23-1,46-23 1,-46 0-1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29:22.29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7C8AD1-2AA2-4767-8944-05498BF05729}" emma:medium="tactile" emma:mode="ink">
          <msink:context xmlns:msink="http://schemas.microsoft.com/ink/2010/main" type="writingRegion" rotatedBoundingBox="2212,27 31306,2528 29925,18604 830,16103"/>
        </emma:interpretation>
      </emma:emma>
    </inkml:annotationXML>
    <inkml:traceGroup>
      <inkml:annotationXML>
        <emma:emma xmlns:emma="http://www.w3.org/2003/04/emma" version="1.0">
          <emma:interpretation id="{4F9B9290-6CC6-4FA9-B772-976746136AED}" emma:medium="tactile" emma:mode="ink">
            <msink:context xmlns:msink="http://schemas.microsoft.com/ink/2010/main" type="paragraph" rotatedBoundingBox="1884,1900 30826,1597 30864,5280 1922,55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045F69-AF7F-4082-8F8A-8593ED52E117}" emma:medium="tactile" emma:mode="ink">
              <msink:context xmlns:msink="http://schemas.microsoft.com/ink/2010/main" type="line" rotatedBoundingBox="1884,1900 30826,1597 30864,5280 1922,5583"/>
            </emma:interpretation>
          </emma:emma>
        </inkml:annotationXML>
        <inkml:traceGroup>
          <inkml:annotationXML>
            <emma:emma xmlns:emma="http://www.w3.org/2003/04/emma" version="1.0">
              <emma:interpretation id="{33031BF1-AA21-4B63-A54F-30927ED0D267}" emma:medium="tactile" emma:mode="ink">
                <msink:context xmlns:msink="http://schemas.microsoft.com/ink/2010/main" type="inkWord" rotatedBoundingBox="1884,1900 7720,1839 7758,5522 1922,5583">
                  <msink:destinationLink direction="with" ref="{A35C1370-3F24-472E-AEA4-0525C84D822B}"/>
                </msink:context>
              </emma:interpretation>
              <emma:one-of disjunction-type="recognition" id="oneOf0">
                <emma:interpretation id="interp0" emma:lang="it-IT" emma:confidence="0">
                  <emma:literal>pre.</emma:literal>
                </emma:interpretation>
                <emma:interpretation id="interp1" emma:lang="it-IT" emma:confidence="0">
                  <emma:literal>pre</emma:literal>
                </emma:interpretation>
                <emma:interpretation id="interp2" emma:lang="it-IT" emma:confidence="0">
                  <emma:literal>Pre</emma:literal>
                </emma:interpretation>
                <emma:interpretation id="interp3" emma:lang="it-IT" emma:confidence="0">
                  <emma:literal>pure.</emma:literal>
                </emma:interpretation>
                <emma:interpretation id="interp4" emma:lang="it-IT" emma:confidence="0">
                  <emma:literal>pare.</emma:literal>
                </emma:interpretation>
              </emma:one-of>
            </emma:emma>
          </inkml:annotationXML>
          <inkml:trace contextRef="#ctx0" brushRef="#br0">-824-322 0,'0'69'0,"-23"45"15,23 46-15,23 69 16,0 69 0,-23 91-1,-23 23 1,0-23 0,23-23-1,0-46 1,0-45-1,23-46 1,0-69 15,0-23-15,-23-45 0,0-70-1,-23-22 1,23 0-1,0 0 1,-69 23 0,24-46-1,-1-22 1,46 45 0</inkml:trace>
          <inkml:trace contextRef="#ctx0" brushRef="#br0" timeOffset="2622.171">0 113 0,'114'-92'15,"161"70"-15,45 44 0,1 47 16,-93 45 15,-113-22-15,-115 0-16,-69-24 15,-114 24 17,-46-24-17,1 1 1,44-23-1,93 0 1,68-46 0,183-69-1,-160 69 1</inkml:trace>
          <inkml:trace contextRef="#ctx0" brushRef="#br0" timeOffset="2220.7883">549 204 0,'23'69'0,"-23"91"0,23 69 16,23 0 0,-23 0-1,-23-46 1,0-69 0,-23-22-1,23-46 1,-69-69-1,-45-115 1,114 138 0</inkml:trace>
          <inkml:trace contextRef="#ctx0" brushRef="#br0" timeOffset="3123.1667">1350 777 0,'69'68'0,"-24"69"0,-22 1 15,0-24 1,0-22 0,-23-69-1,-23-23 1,23 0 0,-23-46-1,0-91 1,23-1-1,46 1 1,46 23 0,22 22-1,23 23 1,-22 46 15,-24 23-15,-68 0-1,-23 23 1,0 23 0,-23-23-1,46-46 1,-23 23 0</inkml:trace>
          <inkml:trace contextRef="#ctx0" brushRef="#br0" timeOffset="3668.1096">2380 960 0,'45'22'0,"47"24"0,68-46 0,0 0 15,1-46 1,-24-22 0,-46-1-1,-68 1 1,-68 22 0,-93 0-1,1 23 1,-23 69-1,45 23 1,70 45 0,45 0-1,68-22 17,47 22-17,68-68 1,68 0-1,-45-23 1,-91-46 0,-92 0-1,-23 23 1,-46-46 0,-46-22-1,92 68 1</inkml:trace>
          <inkml:trace contextRef="#ctx0" brushRef="#br0" timeOffset="4127.1116">4233 914 0,'160'0'0,"1"23"0,-1-23 15,-46 0 1,-91 0-1,-23 0 1,-23 23 0,-160-1-1,0-44 1,183 22 0</inkml:trace>
        </inkml:traceGroup>
        <inkml:traceGroup>
          <inkml:annotationXML>
            <emma:emma xmlns:emma="http://www.w3.org/2003/04/emma" version="1.0">
              <emma:interpretation id="{F7B0A490-69F6-49A6-9767-110A6C2D9651}" emma:medium="tactile" emma:mode="ink">
                <msink:context xmlns:msink="http://schemas.microsoft.com/ink/2010/main" type="inkWord" rotatedBoundingBox="9491,2355 12536,2323 12544,3105 9499,3136"/>
              </emma:interpretation>
              <emma:one-of disjunction-type="recognition" id="oneOf1">
                <emma:interpretation id="interp5" emma:lang="it-IT" emma:confidence="0">
                  <emma:literal>-</emma:literal>
                </emma:interpretation>
                <emma:interpretation id="interp6" emma:lang="it-IT" emma:confidence="0">
                  <emma:literal>+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p</emma:literal>
                </emma:interpretation>
                <emma:interpretation id="interp9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48171.7715">6613 548 0,'69'23'0,"45"-23"15,23 0-15,69 0 0,0 0 32,46-23-32,-23 23 15,45 0 17,47 23-32,-24-23 15,-68 0 16,-114 22-15,-70-22 0,-45 0-1,0 0 1,0 0 0,-114-22-1,-46-1 1,160 23-1</inkml:trace>
          <inkml:trace contextRef="#ctx0" brushRef="#br0" timeOffset="48887.6193">8673 113 0,'183'69'0,"45"-47"15,1 24-15,-46 0 16,-91 0 0,-24-23-1,-68 22 1,-45 24 0,-115 0-1,-24-1 1,1 1-1,92 0 1,45-1 0,92 1 15,91-92-31,-137 23 31</inkml:trace>
        </inkml:traceGroup>
        <inkml:traceGroup>
          <inkml:annotationXML>
            <emma:emma xmlns:emma="http://www.w3.org/2003/04/emma" version="1.0">
              <emma:interpretation id="{A4AD6125-756D-4B65-AFFE-DCB988A92114}" emma:medium="tactile" emma:mode="ink">
                <msink:context xmlns:msink="http://schemas.microsoft.com/ink/2010/main" type="inkWord" rotatedBoundingBox="14152,1912 30827,1737 30847,3634 14172,3808"/>
              </emma:interpretation>
              <emma:one-of disjunction-type="recognition" id="oneOf2">
                <emma:interpretation id="interp10" emma:lang="it-IT" emma:confidence="0">
                  <emma:literal>CONVERSIONI</emma:literal>
                </emma:interpretation>
                <emma:interpretation id="interp11" emma:lang="it-IT" emma:confidence="0">
                  <emma:literal>CONVERSIONE</emma:literal>
                </emma:interpretation>
                <emma:interpretation id="interp12" emma:lang="it-IT" emma:confidence="0">
                  <emma:literal>CONVERSONE</emma:literal>
                </emma:interpretation>
                <emma:interpretation id="interp13" emma:lang="it-IT" emma:confidence="0">
                  <emma:literal>CONVERSINO</emma:literal>
                </emma:interpretation>
                <emma:interpretation id="interp14" emma:lang="it-IT" emma:confidence="0">
                  <emma:literal>CONVERSINE</emma:literal>
                </emma:interpretation>
              </emma:one-of>
            </emma:emma>
          </inkml:annotationXML>
          <inkml:trace contextRef="#ctx0" brushRef="#br0" timeOffset="56436.7373">16247 204 0,'46'46'0,"-1"114"0,1 115 16,0 45-1,-23-45 1,45-92-1,1-137 1,-46-23 0,0-69-1,91-160 17,1-92-17,45-22 1,0 91-1,0 92 1,-45 45 0,-93 70-1,-22 22 1,0 45 0,-68 47-1,68-115 1,0 23 15</inkml:trace>
          <inkml:trace contextRef="#ctx0" brushRef="#br0" timeOffset="56788.3134">18146 227 0,'0'46'0,"0"69"16,0 90-16,-23 1 16,92-68-1,22-24 1,70-22 0,44-47 15,1 1-16,46 0 1,-115-46 0,-114 0-1,-91-46 1,-93-68 0,161 114-1</inkml:trace>
          <inkml:trace contextRef="#ctx0" brushRef="#br0" timeOffset="57271.7303">18215 296 0,'320'-92'0,"0"70"15,-22 22 1,-138 22 0,-46 1-1,-45-23 1,-23-45 0,-46 45-1</inkml:trace>
          <inkml:trace contextRef="#ctx0" brushRef="#br0" timeOffset="57044.1826">18329 731 0,'137'23'0,"92"-23"0,0 0 16,-46-23 0,-91 0-1,-69 0 1,-115-46 15,-160 1-31,252 68 31</inkml:trace>
          <inkml:trace contextRef="#ctx0" brushRef="#br0" timeOffset="55303.8814">12677-185 0,'0'-45'0,"-23"-1"15,-68 0-15,-92 69 0,-69 69 31,-23 68-15,24 23-16,67 23 31,70 0-15,91 0 0,92-46-1,114-46 1,91-45-1,70-69 1,-24-46 0,-114 0-1,-114 46 1,-70-23 15,-44 23-31,22 23 16,-23 23-1,46 23 17,45-23-32,47-1 15,91-22 1,22-46 0,24-22-1,23-70 1,-115-45 15,-114 0-15,-46-46-1,-138 46 1,-90 45 0,-70 92-1,1 69 1,22 69-1,115 45 1,114 23 0,69 0-1,114-23 1,92-68 0,69-138-1,22-23 1,-320 69-1</inkml:trace>
          <inkml:trace contextRef="#ctx0" brushRef="#br0" timeOffset="55951.3672">14691 296 0,'-23'46'16,"-46"91"-16,-22 92 0,-1 0 15,92-115 1,0-68 0,0-46-1,0-23 16,0-69-15,23-113 0,0 44-1,23 70 1,-23 68 0,-23 23-1,45 46 1,93 114-1,22 69 1,46-46 0,-23-69-1,0-68 17,-46-46-32,-68-46 31,-23-114-16,-138-183 1,23 160 0,-22 68-1,68 47 1,0 68 15,0 45-15,92 24-1,68-69 1,-137 0 0</inkml:trace>
          <inkml:trace contextRef="#ctx0" brushRef="#br0" timeOffset="57921.1693">20389 296 0,'0'206'0,"22"0"31,-44 23-31,-1-69 15,23-91 1,0-47 0,0-22-1,0-45 1,-23-138 0,69-69-1,45 46 1,24 69 15,68 22-15,23 47-1,22 68 1,-90 68 0,-93 24-1,-90 22 1,-93-22-1,-68-1 1,0 1 31,23-24-47,92 1 0,114-23 16,91 45-1,138 1 1,22 22-1,-45-22 1,-137-46 0,-46-46-1,-69 0 1,-23-46 15,-46-114-15,92 160-1</inkml:trace>
          <inkml:trace contextRef="#ctx0" brushRef="#br0" timeOffset="58391.8906">22494 227 0,'-343'0'16,"137"46"-16,45 23 16,116-1-1,68 1 1,160 23-1,114 22 1,46 0 0,-68 1-1,-115-24 1,-114-22 0,-115 0-1,-91 22 1,-69-45-1,0-23 1,69 23 0,69-46 15,114-69-15,-23 69-1</inkml:trace>
          <inkml:trace contextRef="#ctx0" brushRef="#br0" timeOffset="59762.0838">23180 273 0,'23'69'0,"0"91"0,-23 92 16,0-46 0,23-46-1,0-69 1,0-68 0,0-23-1,-23 0 1,68-137-1,47-46 1,22 46 0,23 91-1,-68 92 1,-47-46 0,70 91-1,-24 23 1,1 24 15,22-47-15,24-22-1,45-46 1,-23-69 0,0-45-1,-91-47 1,-24-45-1,-67 0 1,-93 0 0,-22 92-1,-46 45 1,0 92 0,23 45-1,91 69 1,46 0 31,69-22-47,91-24 0,46-91 15,69-92 1,0-45 15,-1-46-15,-68 0-1,-22 91 1,-139 69 0,-22-23-1,0 46 1,-45 91 0,-24 69-1,0 23 1,69-23-1,0-137 1,23-46 15,0-23-15,23-160 0,-23-46-1,0 92 1,-23 46-1,23 68 1,-23 23 15,45 45-31,70 93 16,68 45 0,0-46-1,23-45 1,0-47-1,0-90 1,-138-1 0,-45 0-1,-46-137 17,-45 0-32,-1 23 31,46 68-16,23 24 1,46 45 0,91 23-1,46-23 1,-183 23 0</inkml:trace>
          <inkml:trace contextRef="#ctx0" brushRef="#br0" timeOffset="59979.8422">27757 250 0,'68'206'0,"-45"23"0,0 0 31,0-46-31,23-92 15,-23-22 1,-69-46 0,46-23-1</inkml:trace>
        </inkml:traceGroup>
      </inkml:traceGroup>
    </inkml:traceGroup>
    <inkml:traceGroup>
      <inkml:annotationXML>
        <emma:emma xmlns:emma="http://www.w3.org/2003/04/emma" version="1.0">
          <emma:interpretation id="{9CB5B805-51AC-4E6F-88BA-4A80D140C20A}" emma:medium="tactile" emma:mode="ink">
            <msink:context xmlns:msink="http://schemas.microsoft.com/ink/2010/main" type="paragraph" rotatedBoundingBox="2978,3905 9253,4463 9100,6185 2825,56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9009C8-E4F2-461A-A3B0-46CC2E4B3AEC}" emma:medium="tactile" emma:mode="ink">
              <msink:context xmlns:msink="http://schemas.microsoft.com/ink/2010/main" type="line" rotatedBoundingBox="2978,3905 9253,4463 9100,6185 2825,5627">
                <msink:destinationLink direction="with" ref="{A35C1370-3F24-472E-AEA4-0525C84D822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E564D60-1B92-4D2F-A660-C27A454782B3}" emma:medium="tactile" emma:mode="ink">
                <msink:context xmlns:msink="http://schemas.microsoft.com/ink/2010/main" type="inkWord" rotatedBoundingBox="2978,3905 9253,4463 9100,6185 2825,5627"/>
              </emma:interpretation>
              <emma:one-of disjunction-type="recognition" id="oneOf3">
                <emma:interpretation id="interp15" emma:lang="it-IT" emma:confidence="0">
                  <emma:literal>elabora</emma:literal>
                </emma:interpretation>
                <emma:interpretation id="interp16" emma:lang="it-IT" emma:confidence="0">
                  <emma:literal>elabore</emma:literal>
                </emma:interpretation>
                <emma:interpretation id="interp17" emma:lang="it-IT" emma:confidence="0">
                  <emma:literal>dabera</emma:literal>
                </emma:interpretation>
                <emma:interpretation id="interp18" emma:lang="it-IT" emma:confidence="0">
                  <emma:literal>elabor</emma:literal>
                </emma:interpretation>
              </emma:one-of>
            </emma:emma>
          </inkml:annotationXML>
          <inkml:trace contextRef="#ctx0" brushRef="#br0" timeOffset="5694.5546">-23 3019 0,'137'46'15,"1"-69"-15,22-23 0,-46-22 31,-22-47-15,-46 24 0,-24-1-1,-67 1 1,-24 45 0,-68 69-1,22 45 1,1 92-1,45 1 1,69 45 0,46-46-1,68-46 32,69-45-47,1-92 16,21-69-1,-67-68-15,-1-69 16,-68-68 0,-46 45-1,-69 1 1,23 45 15,-23 91-15,0 69-1,24 46 1,-1 92 0,23 91-1,0 92 1,0 22 0,23-22-1,-1-69 1,24-46-1,0-92 1,0-68 0,45-45-1,24-70 1,-24 1 0,-68 45-1,0 46 1,-23 23 15,23 69-31,0 22 16,22 24 15,24-69-15,0-46-1,-1-23 1,1-46-1,-46-68 1,-23 22 0,-46 1-1,-22 68 1,-1 46 15,0 46-31,23 68 16,24 1-1,67-1 1,47-45 0,-1-46-1,-45-23 1,-23-23 0,0 23-1,-23 0 1,-23 0-1,46 46 17,23 22-17,22-22 1,47 23 0,-1-46-1,-45-69 1,-46-91-1,-23 137 1</inkml:trace>
          <inkml:trace contextRef="#ctx0" brushRef="#br0" timeOffset="6311.7658">2494 1898 0,'69'183'0,"-69"137"16,0-45-1,0-69 1,23-23-1,0-92 1,-23-45 0,0-46-1,0 0 17,22-69-17,70 1 1,45-1-1,1 69 1,22 23 0,-46 69-1,-68 22 1,-46 0 0,-46-22-1,-45-46 1,-47-23-1,-22-23 1,0-46 0,23 0-1,22-23 1,92 24 0,138-24-1,68 23 1,-183 46-1</inkml:trace>
          <inkml:trace contextRef="#ctx0" brushRef="#br0" timeOffset="6759.0486">3181 3454 0,'91'46'0,"-22"-1"0,22-45 16,70-45-16,-24-24 15,-46 0 1,-45-22 0,-23-1-1,-115-22 1,-45 45-1,-92 69 17,69 69-17,92 22 1,90 1 0,70 22-1,68-45 1,46-69-1,-23-92 1,-23-22 0,-91-23-1,-46-23 1,-23 160 0</inkml:trace>
          <inkml:trace contextRef="#ctx0" brushRef="#br0" timeOffset="7702.4442">3936 2699 0,'46'0'0,"45"23"0,69 22 0,0-22 16,-22-23-1,-93 23 1,-45-23 0,-45 46-1,-70 23 1,1-1 15,22 69-15,115-45-1,23-23 1,91-24 0,69-22-1,-23-46 1,-45-22 0,-70-1-1,-22 0 1,-23 23-1,-23 23 1,0 0 0,0 23 15,46 46-31,45 22 16,69-45-1,1-23 1,-47-69-1,-22 0 17,-47-68-17,-90 0 1,-47-1 0,-45 47-1,-23 45 1,22 68-1,70 1 1,45 46 0,46-1-1,68 1 1,46-24 0,1-45-1,-1-23 1,-45 0-1,-24 23 1,24 0 0,-24 23-1,47 0 1,-24-1 0,-22 1 15,-69 0-16,-114-92 1,114 46 0</inkml:trace>
        </inkml:traceGroup>
      </inkml:traceGroup>
    </inkml:traceGroup>
    <inkml:traceGroup>
      <inkml:annotationXML>
        <emma:emma xmlns:emma="http://www.w3.org/2003/04/emma" version="1.0">
          <emma:interpretation id="{724AAFDE-DBC6-4A29-846E-2116B6280D29}" emma:medium="tactile" emma:mode="ink">
            <msink:context xmlns:msink="http://schemas.microsoft.com/ink/2010/main" type="paragraph" rotatedBoundingBox="3128,5975 22995,6738 22816,11409 2948,106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4C97A0-1279-44AC-96C3-6455712322B8}" emma:medium="tactile" emma:mode="ink">
              <msink:context xmlns:msink="http://schemas.microsoft.com/ink/2010/main" type="line" rotatedBoundingBox="3173,5911 8853,6351 8750,7677 3070,7238">
                <msink:destinationLink direction="with" ref="{A35C1370-3F24-472E-AEA4-0525C84D822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7CDAC84-0BA6-40D6-9581-1BE7B9617D6D}" emma:medium="tactile" emma:mode="ink">
                <msink:context xmlns:msink="http://schemas.microsoft.com/ink/2010/main" type="inkWord" rotatedBoundingBox="3173,5911 8853,6351 8750,7677 3070,7238"/>
              </emma:interpretation>
              <emma:one-of disjunction-type="recognition" id="oneOf4">
                <emma:interpretation id="interp19" emma:lang="it-IT" emma:confidence="0">
                  <emma:literal>zione</emma:literal>
                </emma:interpretation>
                <emma:interpretation id="interp20" emma:lang="it-IT" emma:confidence="0">
                  <emma:literal>zio ne</emma:literal>
                </emma:interpretation>
                <emma:interpretation id="interp21" emma:lang="it-IT" emma:confidence="0">
                  <emma:literal>z i one</emma:literal>
                </emma:interpretation>
                <emma:interpretation id="interp22" emma:lang="it-IT" emma:confidence="0">
                  <emma:literal>z ione</emma:literal>
                </emma:interpretation>
                <emma:interpretation id="interp23" emma:lang="it-IT" emma:confidence="0">
                  <emma:literal>Zio ne</emma:literal>
                </emma:interpretation>
              </emma:one-of>
            </emma:emma>
          </inkml:annotationXML>
          <inkml:trace contextRef="#ctx0" brushRef="#br0" timeOffset="8402.6664">526 4003 0,'92'23'15,"45"0"-15,46 0 0,-46 0 16,-22-23 15,-69 22-15,-46 1 0,-69 46-1,-183 23 1,-22 22-1,45 46 1,92-45 0,68-24-1,115 23 1,68-45 0,92 0-1,23-46 1,-46 0-1,-69-23 17,-68 0-32,-92-46 15,-114-46 1,-23-22 0,183 114 15</inkml:trace>
          <inkml:trace contextRef="#ctx0" brushRef="#br0" timeOffset="8603.846">297 4529 0,'138'23'16,"45"0"-16,23 0 0,0 23 31,-23-69-15,-92-69-1,-91 92-15</inkml:trace>
          <inkml:trace contextRef="#ctx0" brushRef="#br0" timeOffset="8875.3408">1831 4346 0,'137'252'15,"-137"-69"-15,23-23 16,0-45 15,-1-92-15,1-92-1,0-137 1,-23 206 0</inkml:trace>
          <inkml:trace contextRef="#ctx0" brushRef="#br0" timeOffset="9159.5314">1945 3820 0,'0'0'0</inkml:trace>
          <inkml:trace contextRef="#ctx0" brushRef="#br0" timeOffset="9464.2306">2792 5079 0,'137'22'0,"-46"-44"0,47-47 16,-24-68-1,-68-1 1,-23 24 0,-69-23-1,-91 22 1,-23 69-1,-23 69 17,45 69-32,47 22 15,68 46 1,46 1 15,114-47-31,69-45 31,0-161-15,23-45 0,-229 137-16</inkml:trace>
          <inkml:trace contextRef="#ctx0" brushRef="#br0" timeOffset="10171.289">3684 4323 0,'0'46'0,"46"69"0,-23 68 16,22 0 0,-22-46-1,0-68 16,-23-46-31,23-23 16,23-69 0,45-68-1,1 22 1,-1 24 0,-45 45-1,0 46 1,0 69-1,0 68 1,-24 0 0,47-22-1,45-47 17,1-68-17,22-46 1,46-137-1,-114 23 1,-46 23 0,-46 45-1,-23 47 1,23 45 0,-23 45-1,46 47 1,69 68-1,68-23 1,47 1 15,21-24-15,-21-45 0,-70-24-1,-91-45 1,-23 0-1</inkml:trace>
        </inkml:traceGroup>
      </inkml:traceGroup>
      <inkml:traceGroup>
        <inkml:annotationXML>
          <emma:emma xmlns:emma="http://www.w3.org/2003/04/emma" version="1.0">
            <emma:interpretation id="{772B588C-A969-4989-92D8-D2942B7A5781}" emma:medium="tactile" emma:mode="ink">
              <msink:context xmlns:msink="http://schemas.microsoft.com/ink/2010/main" type="line" rotatedBoundingBox="12186,8116 22927,8529 22816,11409 12075,10996"/>
            </emma:interpretation>
          </emma:emma>
        </inkml:annotationXML>
        <inkml:traceGroup>
          <inkml:annotationXML>
            <emma:emma xmlns:emma="http://www.w3.org/2003/04/emma" version="1.0">
              <emma:interpretation id="{7E04A530-A015-477D-8136-3627E56249FD}" emma:medium="tactile" emma:mode="ink">
                <msink:context xmlns:msink="http://schemas.microsoft.com/ink/2010/main" type="inkWord" rotatedBoundingBox="12186,8116 22927,8529 22816,11409 12075,10996"/>
              </emma:interpretation>
              <emma:one-of disjunction-type="recognition" id="oneOf5">
                <emma:interpretation id="interp24" emma:lang="it-IT" emma:confidence="0">
                  <emma:literal>SEGGI</emma:literal>
                </emma:interpretation>
                <emma:interpretation id="interp25" emma:lang="it-IT" emma:confidence="0">
                  <emma:literal>SEG. si</emma:literal>
                </emma:interpretation>
                <emma:interpretation id="interp26" emma:lang="it-IT" emma:confidence="0">
                  <emma:literal>SEG. a</emma:literal>
                </emma:interpretation>
                <emma:interpretation id="interp27" emma:lang="it-IT" emma:confidence="0">
                  <emma:literal>SEGHI</emma:literal>
                </emma:interpretation>
                <emma:interpretation id="interp28" emma:lang="it-IT" emma:confidence="0">
                  <emma:literal>SEG. D</emma:literal>
                </emma:interpretation>
              </emma:one-of>
            </emma:emma>
          </inkml:annotationXML>
          <inkml:trace contextRef="#ctx0" brushRef="#br0" timeOffset="629209.7076">10686 6200 0,'46'0'0,"-115"0"15,-68 23-15,-92 22 0,23 1 0,-45 23 32,45 22-17,45 1 1,70-23-1,114 22 1,68 1 0,138-1 15,69 1-31,68 22 16,23 46-1,0 46 1,-92 23-1,-137 23 1,-114-46 15,-114-23-31,-93-23 16,-90-23 0,-115-68-1,-23 0 1,-1-47-1,24-44 1,115-1 15,68-69-15,137 23 0,92-114-1,137 0 1,68-23-1,-251 206 1</inkml:trace>
          <inkml:trace contextRef="#ctx0" brushRef="#br0" timeOffset="630129.6648">11968 7275 0,'343'-23'0,"-137"46"15,-23-23 17,-46 23-32,-68 0 31,-69-46-31,-23 23 15,-114-91 17,-46-47-17,183 138 1</inkml:trace>
          <inkml:trace contextRef="#ctx0" brushRef="#br0" timeOffset="629822.0358">12174 6543 0,'22'92'16,"-136"297"0,45-138-16,69 24 31,0-46-15,0 0-1,0-46 1,0-46-1,23-46 1,23-22 0,46 0-1,91-46 1,68-1 0,24 1-1,-23-23 1,-23 23-1,-92 0 1,-91-23 0,-69-23-1,-115-68 17,-68-47-32,1 1 31,205 137-16</inkml:trace>
          <inkml:trace contextRef="#ctx0" brushRef="#br0" timeOffset="630419.715">12082 6429 0,'320'-92'0,"-68"92"15,0 0 1,-46 23-1,-69-23 1,-45 0 0,-69 0-1,-23 0 1,-23-23 0,23 23-1</inkml:trace>
          <inkml:trace contextRef="#ctx0" brushRef="#br0" timeOffset="631169.7438">15446 6314 0,'46'0'0,"-138"0"0,-114 46 16,-46 23-16,24 45 16,-24 69-1,46 92 1,23 22-1,68 24 1,93-1 0,90-23-1,92-45 1,92-46 15,68-114-31,1-47 16,-92-68-1,-46-68 1,-137-69 0,-115-69-1,-91-23 17,-69 69-32,-23 23 31,92 68-16,91 47 1,69 45 0,92 23-1,160-1 1,68 47 0,-23-23-1,-68-23 1,-114 0-1,-115-23 1,-23-23 0,-92 0-1,-22 0 1,68-23 0,69 46-1</inkml:trace>
          <inkml:trace contextRef="#ctx0" brushRef="#br0" timeOffset="632036.9646">16819 7733 0,'0'23'0,"0"0"0,0 0 0,23-1 16,68-22-16,1 23 0,-24-46 16,1 1-16,-46-24 0,-46 0 15,-46-23 1,-22 24-1,-46 45 1,45 23 0,23-1-1,69 24 1,23 0 0,46 0-1,0-23 1,-47-23-1,-22 0 1,-45-69 0,-93-23 15,93 24-15,45 68-1</inkml:trace>
          <inkml:trace contextRef="#ctx0" brushRef="#br0" timeOffset="633192.2823">17482 6291 0,'344'-68'0,"-47"136"31,69 93-31,23 67 15,23 1 1,-91 137 15,-24 92-15,-228-138 0,-115-45-1,-91-69 1,-92-69-1,-92-68 1,-68-46 0,-45-23-1,-70-23 1,24 46 0,159-46-1,321 23 1</inkml:trace>
          <inkml:trace contextRef="#ctx0" brushRef="#br0" timeOffset="632744.9996">18306 6566 0,'0'46'16,"0"91"-16,-23 46 16,46 46-16,-23 45 15,23-68 1,-23 69 15,23-23-15,-23-69-1,0-23 1,23-69 0,-23-68-1,0-23 1,0-114-1,0-115 1,-69-45 0,69 274-1</inkml:trace>
        </inkml:traceGroup>
      </inkml:traceGroup>
    </inkml:traceGroup>
    <inkml:traceGroup>
      <inkml:annotationXML>
        <emma:emma xmlns:emma="http://www.w3.org/2003/04/emma" version="1.0">
          <emma:interpretation id="{F63F53CA-C991-4BC6-9BC0-FCA9A5470FE4}" emma:medium="tactile" emma:mode="ink">
            <msink:context xmlns:msink="http://schemas.microsoft.com/ink/2010/main" type="paragraph" rotatedBoundingBox="4390,10642 30411,12941 30135,16071 4113,137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473F676-47C0-4A34-9518-18569605CAF1}" emma:medium="tactile" emma:mode="ink">
              <msink:context xmlns:msink="http://schemas.microsoft.com/ink/2010/main" type="line" rotatedBoundingBox="4390,10642 30411,12941 30135,16071 4113,13772"/>
            </emma:interpretation>
          </emma:emma>
        </inkml:annotationXML>
        <inkml:traceGroup>
          <inkml:annotationXML>
            <emma:emma xmlns:emma="http://www.w3.org/2003/04/emma" version="1.0">
              <emma:interpretation id="{9A155041-94FE-4A6B-ABF8-DC7373F5AAD2}" emma:medium="tactile" emma:mode="ink">
                <msink:context xmlns:msink="http://schemas.microsoft.com/ink/2010/main" type="inkWord" rotatedBoundingBox="4321,11416 10833,11991 10674,13795 4162,13219"/>
              </emma:interpretation>
              <emma:one-of disjunction-type="recognition" id="oneOf6">
                <emma:interpretation id="interp29" emma:lang="it-IT" emma:confidence="0">
                  <emma:literal>DATA</emma:literal>
                </emma:interpretation>
                <emma:interpretation id="interp30" emma:lang="it-IT" emma:confidence="0">
                  <emma:literal>Dotta</emma:literal>
                </emma:interpretation>
                <emma:interpretation id="interp31" emma:lang="it-IT" emma:confidence="0">
                  <emma:literal>Dista</emma:literal>
                </emma:interpretation>
                <emma:interpretation id="interp32" emma:lang="it-IT" emma:confidence="0">
                  <emma:literal>Ditta</emma:literal>
                </emma:interpretation>
                <emma:interpretation id="interp33" emma:lang="it-IT" emma:confidence="0">
                  <emma:literal>dotta</emma:literal>
                </emma:interpretation>
              </emma:one-of>
            </emma:emma>
          </inkml:annotationXML>
          <inkml:trace contextRef="#ctx0" brushRef="#br0" timeOffset="661130.8552">1579 9289 0,'137'-69'16,"275"161"-16,-115 91 15,1 69 1,-46 22 0,-115-45-1,-91-23 1,-138-46-1,-114-23 1,-114-68 0,-23 23-1,-1-47 17,47-22-32,91 0 15,137-46 16,138-45-15,160-93 0,-229 161 15</inkml:trace>
          <inkml:trace contextRef="#ctx0" brushRef="#br0" timeOffset="660713.847">2059 9472 0,'0'92'15,"0"68"-15,0 114 0,0-22 16,0-23 31,0-46-47,0-69 0,0-45 31,0-46-15,-68-115-1,22-114 1,0-45-1,46 251 1</inkml:trace>
          <inkml:trace contextRef="#ctx0" brushRef="#br0" timeOffset="661893.5797">3798 9609 0,'0'161'0,"-68"-1"15,-24 183 1,24-137 31,-1 23-47,23-69 0,23-69 16,23-68-1,23-68 1,69-161-1,-24-46 1,1 23 0,-23 23 15,0 23-15,-1 46-1,1 22 1,0 92-1,-23 23 1,45 115 0,47 91-1,-1 46 1,1 22 0,-1-22-1,-22-23 1,-24-69-1,-68-92 1,-23-68 0,-91-45-1,-69-70 17,-46 1-32,23 45 15,0 23 1,46 24-1,91 22 1,115 0 15,91-46-15,-137 46-16</inkml:trace>
          <inkml:trace contextRef="#ctx0" brushRef="#br0" timeOffset="662629.9362">4714 9792 0,'206'-22'16,"-23"67"-16,69 24 0,22-23 15,-22-1 17,0 1-17,-92-23 1,-46 23 0,-91-46-1,-69 0 1,-22 0-1,22-46 1,23-23 0,23 69 15</inkml:trace>
          <inkml:trace contextRef="#ctx0" brushRef="#br0" timeOffset="662349.652">5240 9815 0,'92'115'16,"-92"22"-16,-23 69 0,23 0 31,23 114-15,22-137-1,1-68 1,-23-47-1,-23-68 1,-46-114 0,-45-92-1,-24-23 1,-45-23 0,160 252-1</inkml:trace>
          <inkml:trace contextRef="#ctx0" brushRef="#br0" timeOffset="663044.0146">7185 9953 0,'0'114'16,"-46"-22"-16,1-1 0,-47 46 31,-22 92-15,22-46 0,23-23-1,1-22 1,45-24-1,23-68 1,0-46 0,0-92-1,46-68 1,-46 160 15</inkml:trace>
          <inkml:trace contextRef="#ctx0" brushRef="#br0" timeOffset="663553.7997">6705 10685 0,'68'0'0,"138"23"0,23 22 15,-23 1 1,-69 0 0,-137-92-1,0 46 1</inkml:trace>
          <inkml:trace contextRef="#ctx0" brushRef="#br0" timeOffset="663374.1054">7094 9975 0,'114'23'15,"-22"115"-15,-24 45 0,24 46 16,-1-1 0,1 1-1,-1-23 17,-22-23-17,-69-137 1,-69-92-1,-45-114 32,114 160-47</inkml:trace>
        </inkml:traceGroup>
        <inkml:traceGroup>
          <inkml:annotationXML>
            <emma:emma xmlns:emma="http://www.w3.org/2003/04/emma" version="1.0">
              <emma:interpretation id="{C5E04134-D6F8-4504-AEAE-E8AAA40EA2CB}" emma:medium="tactile" emma:mode="ink">
                <msink:context xmlns:msink="http://schemas.microsoft.com/ink/2010/main" type="inkWord" rotatedBoundingBox="19883,12517 26472,13099 26240,15727 19651,15145"/>
              </emma:interpretation>
              <emma:one-of disjunction-type="recognition" id="oneOf7">
                <emma:interpretation id="interp34" emma:lang="it-IT" emma:confidence="0">
                  <emma:literal>SEGA</emma:literal>
                </emma:interpretation>
                <emma:interpretation id="interp35" emma:lang="it-IT" emma:confidence="0">
                  <emma:literal>5GEX</emma:literal>
                </emma:interpretation>
                <emma:interpretation id="interp36" emma:lang="it-IT" emma:confidence="0">
                  <emma:literal>5-GEx</emma:literal>
                </emma:interpretation>
                <emma:interpretation id="interp37" emma:lang="it-IT" emma:confidence="0">
                  <emma:literal>SEG."</emma:literal>
                </emma:interpretation>
                <emma:interpretation id="interp38" emma:lang="it-IT" emma:confidence="0">
                  <emma:literal>SEGAI</emma:literal>
                </emma:interpretation>
              </emma:one-of>
            </emma:emma>
          </inkml:annotationXML>
          <inkml:trace contextRef="#ctx0" brushRef="#br1" timeOffset="643877.263">18260 10662 0,'-183'-114'0,"-137"68"16,68 46-16,46 23 15,0 68 1,92 1 0,91-1-1,69 47 1,114 45 15,115 45-31,68 24 31,0 46-15,-22-1 0,-116 1-1,-90-70 1,-161-67-1,-91-70 1,-92-68 0,-46-23-1,-68-69 1,46 46 0,45-45-1,115 22 1,114 0 15,160-45-31,138-69 16,-275 160-1</inkml:trace>
          <inkml:trace contextRef="#ctx0" brushRef="#br1" timeOffset="644749.3668">19359 11715 0,'183'0'16,"0"22"-16,46 1 0,-23-23 31,0 46-15,-69 0 0,-91-23-1,-69-46 1,-160-114-1,0 45 1,0-114 0,183 206-1</inkml:trace>
          <inkml:trace contextRef="#ctx0" brushRef="#br1" timeOffset="645033.5574">19588 10891 0,'251'-92'0,"-45"92"15,46 23 1,-23 0 0,-69 0-1,-91-23 1,-69 0-1,0 0 1,-46-23 0,0 0-1,115 0 1,-69 23 0</inkml:trace>
          <inkml:trace contextRef="#ctx0" brushRef="#br1" timeOffset="644405.6036">19679 10914 0,'137'114'16,"-137"23"-16,-91 115 0,-23 23 31,-1 137-15,92-138 0,23-68-1,46-46 1,68 0-1,47-68 1,22 0 0,23-47-1,22 1 1,1 23 0,-46-46-1,-68-1 1,-92-22-1,-23 0 1,-138-91 0,-22-46-1,23-1 1,137 138 0</inkml:trace>
          <inkml:trace contextRef="#ctx0" brushRef="#br1" timeOffset="645825.58">22997 10914 0,'298'0'16,"-298"0"-1,-138-46 1,-68 0 0,-22 69-1,-47 46 1,46 68 0,-91 138 15,68 114-16,183-92 1,69 23 0,92-45-1,68 0 1,92-92 0,0-46-1,22-46 1,-22-91-1,-92-45 1,-68-47 0,-92-68-1,-69-23 1,-114-23 0,0 23 15,-23 46-31,114 68 31,69 69-31,69 0 31,160 23-15,46 23 0,-23-1-1,-23 1 1,-69-46-1,-114 23 1,-23-23 0,0-23-1,0 23 1,0 0 0,-46-23-1,46-22 1,0 45-1</inkml:trace>
          <inkml:trace contextRef="#ctx0" brushRef="#br1" timeOffset="646321.6928">24302 12081 0,'274'68'0,"-159"-45"15,45 0 1,-69 0-1,-45-23 1,-46-23 0,0 23-1,0 0 1,0 0 0,-23 0-1,92-23 1,-69 23-1</inkml:trace>
          <inkml:trace contextRef="#ctx0" brushRef="#br1" timeOffset="647218.2116">27528 10731 0,'-23'45'16,"-68"93"-16,-24 68 0,-45 22 31,23 70-15,-1-23-1,-22-1 1,0 1 0,0-24-1,23-45 1,45-45-1,23-24 1,47-46 15,22-45-31,0-23 16,0-23 0,0 0-1,-46-46 1,23 0-1,23 46 1</inkml:trace>
          <inkml:trace contextRef="#ctx0" brushRef="#br1" timeOffset="646753.35">26086 11074 0,'46'68'0,"0"70"0,23 22 16,22 69 0,1-23-1,-1-23 1,-45-46 0,0-45-1,-23-69 1,-23-46-1,68-115 1,1-45 0,-69 183-1</inkml:trace>
          <inkml:trace contextRef="#ctx0" brushRef="#br1" timeOffset="643209.2686">11327 9289 0,'-23'160'16,"23"46"-16,-46 0 15,23 46 17,1-1-17,-24 1 1,0-23 0,0-23-1,0-23 1,46-23-1,23-91 1,23 0 0,0-47-1,0-22 17,22 0-32,1 0 15,68-22 1,46 44-1,69-22 1,45 46 0,47-23-1,22 46 1,0-24 0,23 1-1,-46 0 16,-91-46-15,-23 46 0,-92-46-1,-91 0 1,-46 0 0,-69-69-1,-45-22 1,-24-1-1,24 1 1,0-1 0,68 46-1,69 23 1,68 46 0,69 23-1,24-23 1,44 91-1,24-22 1,0 45 0,-92-22-1,-91-47 17,-69-22-17,-46 0 1,-46-1-1,-45-22 1,-46 23 0,46 0-1,45-23 1,69 23 0,138-69 30,228-138-46,-343 161 16</inkml:trace>
        </inkml:traceGroup>
      </inkml:traceGroup>
    </inkml:traceGroup>
    <inkml:traceGroup>
      <inkml:annotationXML>
        <emma:emma xmlns:emma="http://www.w3.org/2003/04/emma" version="1.0">
          <emma:interpretation id="{7C307044-E4C5-438C-803D-5B509057C016}" emma:medium="tactile" emma:mode="ink">
            <msink:context xmlns:msink="http://schemas.microsoft.com/ink/2010/main" type="paragraph" rotatedBoundingBox="3943,14537 19123,15842 18967,17662 3786,1635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5A31F4E-7638-45A2-A584-0E977C5EABF1}" emma:medium="tactile" emma:mode="ink">
              <msink:context xmlns:msink="http://schemas.microsoft.com/ink/2010/main" type="line" rotatedBoundingBox="3943,14537 19123,15842 18967,17662 3786,16357"/>
            </emma:interpretation>
          </emma:emma>
        </inkml:annotationXML>
        <inkml:traceGroup>
          <inkml:annotationXML>
            <emma:emma xmlns:emma="http://www.w3.org/2003/04/emma" version="1.0">
              <emma:interpretation id="{60E079F9-593F-4FB4-A7C1-149DDAC8DD21}" emma:medium="tactile" emma:mode="ink">
                <msink:context xmlns:msink="http://schemas.microsoft.com/ink/2010/main" type="inkWord" rotatedBoundingBox="7687,14944 15210,15591 15061,17326 7538,16680"/>
              </emma:interpretation>
              <emma:one-of disjunction-type="recognition" id="oneOf8">
                <emma:interpretation id="interp39" emma:lang="it-IT" emma:confidence="0">
                  <emma:literal>PROCESSING</emma:literal>
                </emma:interpretation>
                <emma:interpretation id="interp40" emma:lang="it-IT" emma:confidence="0">
                  <emma:literal>PROCESSI Na</emma:literal>
                </emma:interpretation>
                <emma:interpretation id="interp41" emma:lang="it-IT" emma:confidence="0">
                  <emma:literal>processi Na</emma:literal>
                </emma:interpretation>
                <emma:interpretation id="interp42" emma:lang="it-IT" emma:confidence="0">
                  <emma:literal>PROCESSI, Na</emma:literal>
                </emma:interpretation>
                <emma:interpretation id="interp43" emma:lang="it-IT" emma:confidence="0">
                  <emma:literal>PROGRESSI Na</emma:literal>
                </emma:interpretation>
              </emma:one-of>
            </emma:emma>
          </inkml:annotationXML>
          <inkml:trace contextRef="#ctx0" brushRef="#br0" timeOffset="665670.0919">4714 13774 0,'206'298'0,"-92"-184"16,46 0 0,23-114 31,23-45-47,-23-93 0,-45-45 15,-93-46 1,-67 1-1,-93-1 17,-68 69-17,0 68 1,-23 92 0,23 69-1,69 91 1,45 23-1,92 46 1,114-23 0,69-46-1,69-137 1,22-92 0,-297 69-1</inkml:trace>
          <inkml:trace contextRef="#ctx0" brushRef="#br0" timeOffset="666109.562">7277 13202 0,'23'-23'16,"-390"92"-16,184 45 0,23 23 15,69 46 1,45 1-1,115-1 1,91 0 0,91 0-1,24-23 1,-46-69 0,-69-45-1,-46-92 1,-68-91-1,-23-92 1,-23 229 0</inkml:trace>
          <inkml:trace contextRef="#ctx0" brushRef="#br0" timeOffset="666790.2522">7917 13545 0,'229'46'0,"-69"-23"16,46 23-1,-91-24 1,-47-22-1,-68-68 1,-68-47 0,-70-45-1,138 160 32</inkml:trace>
          <inkml:trace contextRef="#ctx0" brushRef="#br0" timeOffset="666509.968">8306 13156 0,'46'137'0,"-69"1"16,-45 68 0,-24 0-1,23 0 1,92-46-1,46 0 1,91-46 0,0-45-1,46-23 17,-46-23-17,-22-23 16,-92-23-31,-46-23 16,-46-68 0,-69-24-1,115 138 1</inkml:trace>
          <inkml:trace contextRef="#ctx0" brushRef="#br0" timeOffset="666969.9466">8238 13019 0,'389'91'0,"-229"-45"16,0 23-1,-23-92 1,1-23-1,-138 46 1</inkml:trace>
          <inkml:trace contextRef="#ctx0" brushRef="#br0" timeOffset="667487.5446">10595 13339 0,'-69'0'16,"-91"-23"-16,-46 23 0,0 46 15,46 23 1,68 22-1,92 24 1,69 45 0,91 23-1,46 23 1,0 0 15,-46-46-15,-114-46-1,-69-45 1,-114-46 0,-46-46-1,-23-23 1,46 1 0,45-1-1,138-46 1,114 1 15,69-24-31,-206 115 16</inkml:trace>
          <inkml:trace contextRef="#ctx0" brushRef="#br0" timeOffset="668006.1192">11396 13431 0,'-69'-69'0,"-45"23"0,-24 23 0,-22 46 0,23 46 16,45 23 15,69 91-15,115-46-1,68 46 1,46 0 0,0 23-1,-46-46 1,-68 0-1,-92-68 1,-69-23 0,-91-47-1,-23-44 1,-23-1 0,46-23-1,68-23 16,69-22-15,138-47 0,91 1-1,-206 137 1</inkml:trace>
          <inkml:trace contextRef="#ctx0" brushRef="#br0" timeOffset="668330.3504">12265 13522 0,'0'115'0,"0"22"0,-46 69 15,1 0 1,22-23 0,0-23-1,0-45 1,23-115 0,46-92-1,45-91 1,-91 183-1</inkml:trace>
          <inkml:trace contextRef="#ctx0" brushRef="#br0" timeOffset="664079.2106">1785 12721 0,'68'138'0,"-22"22"16,-23 92-1,-46-24 1,0 1-1,23-46 1,0-68 0,0-69-1,-45-115 1,-47-183 0,0-45-1,-68-47 1,160 344-1</inkml:trace>
          <inkml:trace contextRef="#ctx0" brushRef="#br0" timeOffset="664470.8272">1053 12401 0,'160'-46'0,"23"46"0,91 69 15,47 45 1,-24 47 15,-45-24-31,-115 0 16,-137-45 0,-114-24-1,-115-68 1,-114-23-1,-23-22 1,45 22 0,115 0-1,138 23 1,136-23 0,184-23-1,68-22 1,24-24 15,-344 92-31</inkml:trace>
          <inkml:trace contextRef="#ctx0" brushRef="#br0" timeOffset="665202.3006">3112 12721 0,'23'138'16,"0"22"-16,-23 69 16,-23 22 15,0-22-15,46-46-1,-23-68 1,0-92-1,-23-69 1,-23-160 0,-22-92-1,22-22 1,0 45 0,46 70-1,69 90 1,-1 92-1,93 23 1,67 23 0,-22-23-1,0 137 1,-68-22 0,-116-24-1,-67-22 1,-116-23-1,-90 45 17,45-91-17,46 23 1,114 0 0,69 69-1,114 45 1,69 46-1,23 23 1,-46-23 0,-46-46-1,-68-91 1,-46-46 0,-46-137-1,23-69 1,0 206-1</inkml:trace>
          <inkml:trace contextRef="#ctx0" brushRef="#br0" timeOffset="669046.1982">13158 13682 0,'45'161'15,"-45"-24"-15,-68 23 16,-1-23 0,23 1-1,1-47 16,22-45-15,23-69 0,23-137-1,22-23 17,-22-23-32,0 69 15,0 68 1,0 46-1,23 23 1,-1 46 0,47 68-1,-1 92 1,24-23 0,-1 0-1,24-68 16,-24-92-15,0-69 0,-22-91-1,-46-92 1,-23-23 0,-46 23-1,-23 69 1,23 69-1,0 45 1,0 46 0,23 46-1,92 68 1,45-45 0,-137-69-1</inkml:trace>
          <inkml:trace contextRef="#ctx0" brushRef="#br0" timeOffset="669638.0178">15309 13751 0,'-92'23'0,"-45"23"31,-184 137-31,207-23 16,91 0 15,92 92-15,91-92-1,0-91 1,-23-46 0,-45-46-1,-46-69 1,-69-68 0,-23 23-1,-23 22 16,46 47-15,23 45 0,69 0-1,46 0 1,22 69 0,0-23-1,0 45 1,1 1-1,-24 0 1,-22 22 0,-1 1-1,-91-92 1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3T10:57:12.6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4BC0EAE-CF32-4CB5-95AD-5D85E214553B}" emma:medium="tactile" emma:mode="ink">
          <msink:context xmlns:msink="http://schemas.microsoft.com/ink/2010/main" type="writingRegion" rotatedBoundingBox="12380,11844 17765,12643 17635,13519 12250,12721"/>
        </emma:interpretation>
      </emma:emma>
    </inkml:annotationXML>
    <inkml:traceGroup>
      <inkml:annotationXML>
        <emma:emma xmlns:emma="http://www.w3.org/2003/04/emma" version="1.0">
          <emma:interpretation id="{C3A502F9-42E4-4161-8404-0B86D11E6972}" emma:medium="tactile" emma:mode="ink">
            <msink:context xmlns:msink="http://schemas.microsoft.com/ink/2010/main" type="paragraph" rotatedBoundingBox="12380,11844 17765,12643 17635,13519 12250,127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59DEB7-DD17-477F-AC99-E902B619B4C7}" emma:medium="tactile" emma:mode="ink">
              <msink:context xmlns:msink="http://schemas.microsoft.com/ink/2010/main" type="line" rotatedBoundingBox="12380,11844 17765,12643 17635,13519 12250,12721"/>
            </emma:interpretation>
          </emma:emma>
        </inkml:annotationXML>
        <inkml:traceGroup>
          <inkml:annotationXML>
            <emma:emma xmlns:emma="http://www.w3.org/2003/04/emma" version="1.0">
              <emma:interpretation id="{64DC7F44-9A16-4A77-943A-5952EED69D07}" emma:medium="tactile" emma:mode="ink">
                <msink:context xmlns:msink="http://schemas.microsoft.com/ink/2010/main" type="inkWord" rotatedBoundingBox="12380,11844 17765,12643 17635,13519 12250,12721"/>
              </emma:interpretation>
              <emma:one-of disjunction-type="recognition" id="oneOf0">
                <emma:interpretation id="interp0" emma:lang="it-IT" emma:confidence="0">
                  <emma:literal>SPECIFICA</emma:literal>
                </emma:interpretation>
                <emma:interpretation id="interp1" emma:lang="it-IT" emma:confidence="0">
                  <emma:literal>SPECIFICHE</emma:literal>
                </emma:interpretation>
                <emma:interpretation id="interp2" emma:lang="it-IT" emma:confidence="0">
                  <emma:literal>SPECIFICAR</emma:literal>
                </emma:interpretation>
                <emma:interpretation id="interp3" emma:lang="it-IT" emma:confidence="0">
                  <emma:literal>SPECIFICAI</emma:literal>
                </emma:interpretation>
                <emma:interpretation id="interp4" emma:lang="it-IT" emma:confidence="0">
                  <emma:literal>SPECIFICA*</emma:literal>
                </emma:interpretation>
              </emma:one-of>
            </emma:emma>
          </inkml:annotationXML>
          <inkml:trace contextRef="#ctx0" brushRef="#br0">10343 4920 0,'22'-23'0,"24"1"0,-183 22 0,0 0 16,-1 0-16,24 0 0,45 22 16,46-22-1,23 23 1,92 46 0,91 0-1,23 45 1,-23 0-1,-91-22 1,-70-23 0,-67-24-1,-70 1 1,-45-46 0,23 23-1,45-23 1,69 0 15,92-23-15,114-46-1,23-22 1,-23-1 0,-46 24-1,-45 22 1,-46 46-1,-46 0 1,0 0 0,0 23-1,0 46 1,0 68 0,23 0-1,-23-22 16,22-70-31,-22 1 16,0-46 0,-45-69 15,-1-91-15,-46-114-1,47 113 1,-1 47-1,23 91 1,23 23 0,23 0-1,137 0 1,23 46 0,0 23-1,-23 22 1,-68-22 15,-115-23-15,-69-24-1,-68-22 1,-23 0 0,0 23-1,92-23 1,68 0-1,137-23 1,92-45 0,-206 68-1</inkml:trace>
          <inkml:trace contextRef="#ctx0" brushRef="#br0" timeOffset="339.8568">11647 5264 0,'0'45'0,"-46"70"16,0 22-16,24-45 16,44-1-1,47-22 1,45-24-1,24 1 1,-1 0 15,23-46-15,-114 0 0,-69-23-1,-68-46 1,-47-68-1,138 137 1</inkml:trace>
          <inkml:trace contextRef="#ctx0" brushRef="#br0" timeOffset="713.8946">11441 5401 0,'137'23'0,"69"22"16,-46-22-16,-45 0 16,-92-46 15,-69-68-15,-91-24-1,-24 24 1,1 22-1,23 46 1,137 46 0,69-23-1,137 23 17,22 23-17,-22-46 1,-45-23-1,-161 23 1</inkml:trace>
          <inkml:trace contextRef="#ctx0" brushRef="#br0" timeOffset="1097.6982">12516 5264 0,'46'22'0,"-69"-22"15,-68 0-15,-24 23 0,24 23 0,22 23 16,46 22-16,23 24 31,115 22-15,45 0-1,-69-114 1,-45-46 0,-23-68-1,0-47 16,0 1-15,-23 137 0</inkml:trace>
          <inkml:trace contextRef="#ctx0" brushRef="#br0" timeOffset="1366.2632">12745 5286 0,'23'46'0,"-23"46"0,0 22 16,0 23-1,0-22 1,23-24 0,-23-45-1,0-46 1,-23-69-1,46-68 17,-23 137-17</inkml:trace>
          <inkml:trace contextRef="#ctx0" brushRef="#br0" timeOffset="2064.5324">13043 5332 0,'68'92'0,"-68"45"16,0-23-16,0 1 16,23-24-1,-23-45 1,0-46-1,-45-91 1,22-70 15,-46-90-15,0 68 0,69 137-1,46 92 1,-23-46-1,137 0 1,0 45 0,-22-22-1,-47 0 1,-45 0 0,-69-23 15,-46 0-16,-45-23 1,-23 0 0,-1 69 15,47 23-31,45-24 16,69-22-1,46 23 1,68 23-1,0-23 1,1-24 0,-70-44-1,1-47 1,-46-23 0,0 1-1,-23 91 1</inkml:trace>
          <inkml:trace contextRef="#ctx0" brushRef="#br0" timeOffset="2319.425">13729 5332 0,'0'23'0,"23"69"0,-23 22 16,0 0-16,23 1 15,0-24 1,0-45 0,-23-46-1,23-91 1,22-24 0,24-22-1,-69 137 16</inkml:trace>
          <inkml:trace contextRef="#ctx0" brushRef="#br0" timeOffset="3076.29">14439 5424 0,'68'0'0,"-91"0"0,-114 23 0,-23 22 16,46 1-16,22 46 15,69-24 1,46 24 0,69-24-1,45 1 16,69-92-15,-69-23 0,-45-68-1,-47 23 1,-22 22 0,0 46-1,-23 23 1,-23 46 15,-23 91-31,-22 23 16,22-22-1,0-47 1,46-45 0,0-46-1,0 0 1,46-115 15,0 1-15,22 45-1,1 24 1,-23 22 0,0 46 15,22 68-31,24 69 15,-46-45 1,-1-1 0,-45-68-1,-45-46 1,-116-23 0,-228-137-1,-91-23 1,480 183-1</inkml:trace>
        </inkml:traceGroup>
      </inkml:traceGroup>
    </inkml:traceGroup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01.35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2051 205 0,'-206'-115'0,"23"92"0,-46 69 16,-23 46-1,0 45 1,1 46-1,22 23 1,23 69 0,46 22-1,68 69 1,92 0 0,115 23-1,68 0 1,68-68-1,70-1 17,45-45-1,23-46-31,23-69 16,0-69-1,-1-114 1,-90-91-1,-24-46 1,-45-92 0,-46-45-1,-69-70 1,-45-67 0,-92-1-1,-46-23 1,-114 24 15,-46 22-31,-114 114 16,-69 1-1,-92 91 17,-114 160-32,-23 115 15,618-69 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13.79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1874 0 0,'-343'0'0,"137"23"16,-23 68-1,23 46 1,-23 92 0,1 23-1,45 91 1,45 23 0,47 23-1,68 23 1,69 23-1,68 0 1,92-69 0,46 23-1,45-46 17,24-68-17,22-92 16,23-69-31,-23-68 16,-45-69 0,45-68-1,-46-92 1,24-69 0,-47-46-1,-45-45 1,-92-69-1,-45-23 1,-115 1 0,-91-24 15,-69 23-15,-69 92-16,-91 23 15,-92 91 1,-23 92-1,-22 137 1,136 45 15,344-45-31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15.08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0,'91'68'0,"-45"-22"15,-23 183-15,-23 68 0,0 70 16,0 67 0,23 24-1,-23 68 1,46 23 15,-24-45-15,24-92-1,0-92 1,-23-160 0,-23-137-1,-23-137 1,23-207 0,0 321-1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15.58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0 184 0,'229'-68'0,"0"68"15,137 0 1,69-23 0,91 23-1,69-23 1,69 0-1,45 23 1,23 23 0,-68-23-1,-23 46 1,-69-23 0,-115-23-1,-159-69 1,-115 46 93,-91-23-109,-92 46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16.17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9197 359 0,'-91'23'0,"-23"-23"0,-70 46 16,-67-24-16,-70-22 16,-91 0-1,-68 0 1,-92-45 0,-46-70-1,-91 47 1,-46-24-1,-46 23 1,-23 24 0,23 45-1,92 45 1,114 1 15,183 69-15,114-70-1,138 1 1,91-23 0,47-69-1,22 46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16.88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14713 1624 0,'0'46'16,"-46"-46"-16,-205-23 0,-138-68 0,-69-24 31,-68 1-16,-46 22 1,-69-22 0,-46 0-1,-68 22 1,-23 0 0,-46 24-1,-22-24 1,-24 24-1,-22-1 1,22 23 0,47 0-1,44 1 1,-296-47 15,411 92-15,92-46-1,115 1 1,91-1 0,91 23-1,138 0 1,45 0 0,1 23-1,45-23 1,114-45-1,-68 68 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30:23.1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EC3CBA-F510-4822-846D-8F60089B1692}" emma:medium="tactile" emma:mode="ink">
          <msink:context xmlns:msink="http://schemas.microsoft.com/ink/2010/main" type="writingRegion" rotatedBoundingBox="14416,4691 26266,5030 26222,6569 14371,6230"/>
        </emma:interpretation>
      </emma:emma>
    </inkml:annotationXML>
    <inkml:traceGroup>
      <inkml:annotationXML>
        <emma:emma xmlns:emma="http://www.w3.org/2003/04/emma" version="1.0">
          <emma:interpretation id="{947327CF-4F29-43FC-AEA5-FA8091C74AFC}" emma:medium="tactile" emma:mode="ink">
            <msink:context xmlns:msink="http://schemas.microsoft.com/ink/2010/main" type="paragraph" rotatedBoundingBox="14416,4691 26266,5030 26222,6569 14371,62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0A2FC3-EAF6-4BED-BCA1-E255FAB00B96}" emma:medium="tactile" emma:mode="ink">
              <msink:context xmlns:msink="http://schemas.microsoft.com/ink/2010/main" type="line" rotatedBoundingBox="14415,4691 26266,5030 26222,6569 14371,6230"/>
            </emma:interpretation>
          </emma:emma>
        </inkml:annotationXML>
        <inkml:traceGroup>
          <inkml:annotationXML>
            <emma:emma xmlns:emma="http://www.w3.org/2003/04/emma" version="1.0">
              <emma:interpretation id="{B0CA86A6-A419-4D8F-B37B-5EBA7AFDAE23}" emma:medium="tactile" emma:mode="ink">
                <msink:context xmlns:msink="http://schemas.microsoft.com/ink/2010/main" type="inkWord" rotatedBoundingBox="14415,4691 26266,5030 26222,6569 14371,6230"/>
              </emma:interpretation>
              <emma:one-of disjunction-type="recognition" id="oneOf0">
                <emma:interpretation id="interp0" emma:lang="it-IT" emma:confidence="0">
                  <emma:literal>FORMATO</emma:literal>
                </emma:interpretation>
                <emma:interpretation id="interp1" emma:lang="it-IT" emma:confidence="0">
                  <emma:literal>FORMAT</emma:literal>
                </emma:interpretation>
                <emma:interpretation id="interp2" emma:lang="it-IT" emma:confidence="0">
                  <emma:literal>FORMATO"</emma:literal>
                </emma:interpretation>
                <emma:interpretation id="interp3" emma:lang="it-IT" emma:confidence="0">
                  <emma:literal>FORMATO*</emma:literal>
                </emma:interpretation>
                <emma:interpretation id="interp4" emma:lang="it-IT" emma:confidence="0">
                  <emma:literal>tornato</emma:literal>
                </emma:interpretation>
              </emma:one-of>
            </emma:emma>
          </inkml:annotationXML>
          <inkml:trace contextRef="#ctx0" brushRef="#br0">11945 2607 0,'68'252'0,"-45"-23"0,-23 45 16,0 1-1,0-69 1,23-115 0,-23-22-1,23-46 1,0-23 0,-23-92-1,-46-91 1,46 183-1</inkml:trace>
          <inkml:trace contextRef="#ctx0" brushRef="#br0" timeOffset="512.715">11533 2470 0,'46'23'0,"-23"-23"0,45 23 0,47 0 15,68-23-15,68 22 16,47-22 0,-24 23-1,-113-23 1,-93-23-1,-68 23 1,-23 0 0,-160 23-1,-91 0 1,22 23 0,252-46-1</inkml:trace>
          <inkml:trace contextRef="#ctx0" brushRef="#br0" timeOffset="1080.1196">11693 3385 0,'69'23'0,"68"-23"0,92-23 0,23 0 0,-69 23 15,-69 23 1,-68 23 0,0 45-1,22 1 1,24 0 0,45-1-1,46 1 16,46-47-15,23-45 0,22-22-1,-68-70 1,-23-22 0,-114-24-1,-69-45 1,-115-46-1,-90 69 1,-24 46 0,0 91-1,23 92 32,69 68-47,45 46 0,115 23 16,69-46-1,91-46 1,91-91 0,1-114-1,-46-69 1,-229 160 0</inkml:trace>
          <inkml:trace contextRef="#ctx0" brushRef="#br0" timeOffset="1751.0438">15011 2973 0,'-23'229'0,"46"23"16,0 22-1,0-113 1,-23-47 0,-23-91-1,23-46 1,-46 0 0,0-206-1,92-45 1,69 45-1,45 69 1,23 45 0,23 70-1,-69 45 17,-91 68-17,-69 24 1,-114 45-1,-69-23 1,23 1 0,22-47-1,116 24 1,68-46 0,114 22-1,92 1 1,0-23-1,-69 23 1,-92-47 0,-68 1-1,0-23 17,-68-137-17,68-69 1,0 206-1</inkml:trace>
          <inkml:trace contextRef="#ctx0" brushRef="#br0" timeOffset="2420.0148">16476 3088 0,'68'183'0,"-45"46"15,-23 45 1,-23-114 0,23-91-1,0-69 1,23 0 0,-23-160-1,23-92 16,0-22 1,0 182-32,-23 69 15,23 46 1,45 69 0,47 22 15,22-45-16,0-47-15,1-67 16,-1-47 15,-23-45-15,1-23 0,-70 45-1,-22 92 1,-23 23-1,23 69 1,-46 114 0,23 46-1,-23-23 1,46-69 0,-23-22-1,0-70 1,0-45-1,23-137 1,69-92 0,-92 229-1</inkml:trace>
          <inkml:trace contextRef="#ctx0" brushRef="#br0" timeOffset="3044.0622">18970 2905 0,'68'228'0,"-68"1"16,-68 46 0,-24-46 15,47-92-16,-1-68 1,46-69 0,23-69-1,45-297 1,24 46 0,-1 114-1,1 45 1,-23 93-1,-47 68 1,47 68 0,45 93-1,-22 67 1,22-22 15,-22-23-15,-1-68-1,-45-46 1,-46-69 0,-68 0-1,-115-46 1,-69-23 0,0 69-1,69 23 1,46 46-1,114 45 1,183-205 0,-160 91-1</inkml:trace>
          <inkml:trace contextRef="#ctx0" brushRef="#br0" timeOffset="3372.1998">21052 3133 0,'46'115'0,"-23"68"0,-46 92 15,0-47 1,23-113 15,23-69-15,-46-92 0,-23-160-1,-68-46 1,114 252-1</inkml:trace>
          <inkml:trace contextRef="#ctx0" brushRef="#br0" timeOffset="3964.0194">20503 3042 0,'206'0'16,"114"0"-16,69-23 16,-45 23-1,-93-23 1,-91 46 0,-114-23-1,-46 69 1,-68 45 15,-47 161-15,115-46-1,69-92 1,91-23 0,46-68-1,68-23 1,24-92-1,-92-68 1,-115 0 0,-68-24-1,-137 1 1,-115 23 0,-68 91-1,45 92 16,46 91-31,137 23 32,115 46-32,114 23 31,-160-229-15</inkml:trace>
        </inkml:traceGroup>
      </inkml:traceGroup>
    </inkml:traceGroup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0:55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DBC670-749D-48ED-B9B6-EC268736AA20}" emma:medium="tactile" emma:mode="ink">
          <msink:context xmlns:msink="http://schemas.microsoft.com/ink/2010/main" type="writingRegion" rotatedBoundingBox="1273,1460 9003,1527 8969,5391 1239,5323">
            <msink:destinationLink direction="with" ref="{81BB6F6F-E995-4434-9773-8085EF0B9A2F}"/>
          </msink:context>
        </emma:interpretation>
      </emma:emma>
    </inkml:annotationXML>
    <inkml:traceGroup>
      <inkml:annotationXML>
        <emma:emma xmlns:emma="http://www.w3.org/2003/04/emma" version="1.0">
          <emma:interpretation id="{259A4BCD-F698-4C2D-A7C7-8BBB305A4DE6}" emma:medium="tactile" emma:mode="ink">
            <msink:context xmlns:msink="http://schemas.microsoft.com/ink/2010/main" type="paragraph" rotatedBoundingBox="1265,1461 7740,1491 7732,3324 1257,32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5BD7888-1006-4A39-B484-D8AAADAE84F5}" emma:medium="tactile" emma:mode="ink">
              <msink:context xmlns:msink="http://schemas.microsoft.com/ink/2010/main" type="line" rotatedBoundingBox="1265,1461 7740,1491 7732,3324 1257,3294"/>
            </emma:interpretation>
          </emma:emma>
        </inkml:annotationXML>
        <inkml:traceGroup>
          <inkml:annotationXML>
            <emma:emma xmlns:emma="http://www.w3.org/2003/04/emma" version="1.0">
              <emma:interpretation id="{DC407847-BE77-4519-A401-AE1DDB44A89A}" emma:medium="tactile" emma:mode="ink">
                <msink:context xmlns:msink="http://schemas.microsoft.com/ink/2010/main" type="inkWord" rotatedBoundingBox="1265,1461 7740,1491 7732,3324 1257,3294"/>
              </emma:interpretation>
              <emma:one-of disjunction-type="recognition" id="oneOf0">
                <emma:interpretation id="interp0" emma:lang="it-IT" emma:confidence="0">
                  <emma:literal>DATI</emma:literal>
                </emma:interpretation>
                <emma:interpretation id="interp1" emma:lang="it-IT" emma:confidence="0">
                  <emma:literal>D ATI</emma:literal>
                </emma:interpretation>
                <emma:interpretation id="interp2" emma:lang="it-IT" emma:confidence="0">
                  <emma:literal>D A TI</emma:literal>
                </emma:interpretation>
                <emma:interpretation id="interp3" emma:lang="it-IT" emma:confidence="0">
                  <emma:literal>D ATTI</emma:literal>
                </emma:interpretation>
                <emma:interpretation id="interp4" emma:lang="it-IT" emma:confidence="0">
                  <emma:literal>D A Ti</emma:literal>
                </emma:interpretation>
              </emma:one-of>
            </emma:emma>
          </inkml:annotationXML>
          <inkml:trace contextRef="#ctx0" brushRef="#br0">0 0 0,'0'23'0,"23"46"0,0 68 15,0 23-15,-1 23 16,1-22 0,0-24-1,23 0 1,-46-45 15,23-1-15,-23-68-1,0-23 1,-46-91 0,-23-92-1,69 183 1</inkml:trace>
          <inkml:trace contextRef="#ctx0" brushRef="#br0" timeOffset="462.9084">-366 92 0,'160'-46'0,"92"69"16,137 46-16,23 68 15,-69 46 1,-69 0 0,-91 46 15,-114 46-15,-206-47 15,-69-113-31,-183-1 31,-23-22-31,23-1 16,69-45-1,91-46 1,137 0 15,92-69-15,160-68-1,92-23 1,-252 160 0</inkml:trace>
          <inkml:trace contextRef="#ctx0" brushRef="#br0" timeOffset="1172.8966">2220 321 0,'68'137'0,"-91"69"15,-45 91 1,-47-22-1,47-115 1,22-45 15,46-115-15,0 0 0,46-252-1,22-23 1,24 47-1,-24 67 1,1 47 0,-23 68-1,-23 46 1,22 46 0,70 137-1,-1 23 1,-22-23-1,22-23 1,-22-23 0,-69-68-1,-23-46 1,-46-23 15,-160-46-15,-46 0-1,1 1 1,67 22 0,70 23-1,45 23 1,115 0 0,114-92-1,-160 69 1</inkml:trace>
          <inkml:trace contextRef="#ctx0" brushRef="#br0" timeOffset="1800.8503">3478 458 0,'229'0'0,"114"0"16,-22 0-1,-116 0 1,-113 0-1,-69 0 1,-23 0 0,0 23-1,-46 46 17,46-69-17,0 0 1</inkml:trace>
          <inkml:trace contextRef="#ctx0" brushRef="#br0" timeOffset="1520.5662">4142 550 0,'68'160'0,"-45"46"16,-23 23 0,0-92-1,23-23 16,0-91-15,-46-46 0,-91-160-1,-46-69 1,160 252 0</inkml:trace>
          <inkml:trace contextRef="#ctx0" brushRef="#br0" timeOffset="2107.5027">5766 504 0,'69'46'0,"0"68"0,-1 69 16,-68 23 0,0-46-1,23-23 1,-23-68 0,0-46 15,23-23-16,-23 0 1,-46-137 0,46 137-1</inkml:trace>
        </inkml:traceGroup>
      </inkml:traceGroup>
    </inkml:traceGroup>
    <inkml:traceGroup>
      <inkml:annotationXML>
        <emma:emma xmlns:emma="http://www.w3.org/2003/04/emma" version="1.0">
          <emma:interpretation id="{4D171A29-BEC4-4002-8D62-EDBC281B7864}" emma:medium="tactile" emma:mode="ink">
            <msink:context xmlns:msink="http://schemas.microsoft.com/ink/2010/main" type="paragraph" rotatedBoundingBox="1695,4363 8977,4427 8969,5391 1686,53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F179B23-2095-4663-8F1F-57D5725D82BF}" emma:medium="tactile" emma:mode="ink">
              <msink:context xmlns:msink="http://schemas.microsoft.com/ink/2010/main" type="line" rotatedBoundingBox="1695,4363 8977,4427 8969,5391 1686,5327"/>
            </emma:interpretation>
          </emma:emma>
        </inkml:annotationXML>
        <inkml:traceGroup>
          <inkml:annotationXML>
            <emma:emma xmlns:emma="http://www.w3.org/2003/04/emma" version="1.0">
              <emma:interpretation id="{2F459AFB-529B-47A2-9CCE-0AF87C806794}" emma:medium="tactile" emma:mode="ink">
                <msink:context xmlns:msink="http://schemas.microsoft.com/ink/2010/main" type="inkWord" rotatedBoundingBox="1695,4363 8977,4427 8969,5391 1686,5327"/>
              </emma:interpretation>
              <emma:one-of disjunction-type="recognition" id="oneOf1">
                <emma:interpretation id="interp5" emma:lang="it-IT" emma:confidence="0">
                  <emma:literal>SISMICI</emma:literal>
                </emma:interpretation>
                <emma:interpretation id="interp6" emma:lang="it-IT" emma:confidence="0">
                  <emma:literal>SISMICA</emma:literal>
                </emma:interpretation>
                <emma:interpretation id="interp7" emma:lang="it-IT" emma:confidence="0">
                  <emma:literal>SISMICO</emma:literal>
                </emma:interpretation>
                <emma:interpretation id="interp8" emma:lang="it-IT" emma:confidence="0">
                  <emma:literal>SISMICHE</emma:literal>
                </emma:interpretation>
                <emma:interpretation id="interp9" emma:lang="it-IT" emma:confidence="0">
                  <emma:literal>SIIMICI</emma:literal>
                </emma:interpretation>
              </emma:one-of>
            </emma:emma>
          </inkml:annotationXML>
          <inkml:trace contextRef="#ctx0" brushRef="#br0" timeOffset="2870.2273">869 2907 0,'-68'0'0,"-115"45"16,-46 1-16,46-23 31,46 46-31,45-24 15,92 1 1,92 23 0,113-23-1,93-24 17,22 47-17,-68 0 1,-115-1-1,-68 24 1,-92-23 0,-91-1-1,-92-22 1,-46-23 0,69 0-1,46-23 1,91 0-1,115-69 1,114-68 0,-183 137-1</inkml:trace>
          <inkml:trace contextRef="#ctx0" brushRef="#br0" timeOffset="3127.0732">1785 3021 0,'68'252'0,"-45"-24"0,-23-44 15,-23-70 1,23-45-1,23-69 1,46-92 0,45-91-1,-114 183 1</inkml:trace>
          <inkml:trace contextRef="#ctx0" brushRef="#br0" timeOffset="3695.4544">2860 3044 0,'69'-23'0,"45"23"0,-45 0 16,-92-23-16,-68 23 15,-1 0 1,0 23 0,-45 23-1,23 22 1,68 1 0,23 23-1,138-1 1,90 1-1,47-47 1,-23 24 0,-46 23-1,-114-24 1,-69 1 0,-69-23-1,-137-24 1,-46-22-1,1-22 17,91-1-17,91 0 1,183-92 0,92 1-1,69-46 1,-23 23-1,-252 137 1</inkml:trace>
          <inkml:trace contextRef="#ctx0" brushRef="#br0" timeOffset="4371.2616">3844 2998 0,'23'92'0,"-23"91"0,0 0 16,0-46 0,23-45-1,-23-70 1,0-22 0,0-45-1,0-161 1,-23 23-1,23 68 1,23 47 0,-23 45-1,23 23 17,0 23-17,45 91 1,24-22-1,-1-70 1,1-44 0,0-24-1,-24-46 1,-22-22 0,-46 45-1,0 46 1,0 23-1,0 69 1,23 91 0,0 0-1,22 0 1,-22-68 15,-23-46-15,0-23-16,0-46 15,0-92 17,69-113-17,-69 228 1</inkml:trace>
          <inkml:trace contextRef="#ctx0" brushRef="#br0" timeOffset="4641.7797">5057 3067 0,'69'183'16,"-24"0"-16,-22 0 16,-23-46-1,0-91 1,0-46-1,0-46 1,46-114 0,46-23 15,-92 183-15</inkml:trace>
          <inkml:trace contextRef="#ctx0" brushRef="#br0" timeOffset="4991.4026">6522 3021 0,'-92'23'0,"-114"23"0,0 68 15,69 23 1,45 1 0,92-1-1,46 0 1,206-22 0,-23-115 15,-46-69 0,-46-68-31,-23-46 16,-22 0-1,-92 183 1</inkml:trace>
          <inkml:trace contextRef="#ctx0" brushRef="#br0" timeOffset="5246.2952">7094 3067 0,'22'23'0,"1"137"15,0 23-15,0 0 16,0-23 0,0-91-1,0-46 1,-23-23-1,-46-69 1,-46-160 15,92 229-15</inkml:trace>
        </inkml:traceGroup>
      </inkml:traceGroup>
    </inkml:traceGroup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1:01.2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BB6F6F-E995-4434-9773-8085EF0B9A2F}" emma:medium="tactile" emma:mode="ink">
          <msink:context xmlns:msink="http://schemas.microsoft.com/ink/2010/main" type="inkDrawing" rotatedBoundingBox="650,828 9775,1264 9516,6691 390,6255" semanticType="enclosure" shapeName="Other">
            <msink:sourceLink direction="with" ref="{6DDBC670-749D-48ED-B9B6-EC268736AA20}"/>
            <msink:destinationLink direction="from" ref="{3BA2FE4D-45AE-42A6-9BB6-68D800E5EFA0}"/>
          </msink:context>
        </emma:interpretation>
      </emma:emma>
    </inkml:annotationXML>
    <inkml:trace contextRef="#ctx0" brushRef="#br0">0 0 0,'0'92'0,"22"137"15,24 114-15,-23 92 16,-23 45-1,0 24 1,0 68 0,46-92-1,-23 1 1,0-92 0,-1-92-1,1-68 1,-23-115-1,0-68 1,23-23 0,0 0-1,46 0 1,45-23 0,46 0-1,92-23 1,46-46-1,91 46 17,68 23-17,70 0 1,67 23 0,47 0-1,46 0 1,68 46-1,0-1 1,-23 47 0,-91-24-1,-138-22 1,-137-46 0,-182-23-1,-139-69 1,-205-114-1,160 183 1</inkml:trace>
    <inkml:trace contextRef="#ctx0" brushRef="#br0" timeOffset="826.2036">205 92 0,'161'-46'0,"159"46"0,161 0 16,68 0-1,23-23 1,46-23 0,45-22-1,69-24 1,69 46 0,-68 1-1,-47 22 1,-91 0-1,-114 23 1,-92 23 0,-138 45-1,-68 47 1,-91 68 0,-23 91 15,-47 93-31,47 44 15,0 47 17,22 68-17,1 1 1,-46-1 0,-46 0-1,-46-68 1,-23-115-1,23-91 1,46-69 0,0-91-1,23-47 1,23-90 0,-46 45-1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9T09:41:07.2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2913DB-0710-4306-93EF-65345BB29620}" emma:medium="tactile" emma:mode="ink">
          <msink:context xmlns:msink="http://schemas.microsoft.com/ink/2010/main" type="writingRegion" rotatedBoundingBox="8760,1852 33415,2641 32955,17040 8299,16251"/>
        </emma:interpretation>
      </emma:emma>
    </inkml:annotationXML>
    <inkml:traceGroup>
      <inkml:annotationXML>
        <emma:emma xmlns:emma="http://www.w3.org/2003/04/emma" version="1.0">
          <emma:interpretation id="{5A19195F-D7AC-4DB7-A47D-0550E05CE9DF}" emma:medium="tactile" emma:mode="ink">
            <msink:context xmlns:msink="http://schemas.microsoft.com/ink/2010/main" type="paragraph" rotatedBoundingBox="20068,2214 32642,2616 32595,4084 20021,3682" alignmentLevel="3"/>
          </emma:interpretation>
        </emma:emma>
      </inkml:annotationXML>
      <inkml:traceGroup>
        <inkml:annotationXML>
          <emma:emma xmlns:emma="http://www.w3.org/2003/04/emma" version="1.0">
            <emma:interpretation id="{1982E35D-859A-4564-A72C-3E1DD2C09098}" emma:medium="tactile" emma:mode="ink">
              <msink:context xmlns:msink="http://schemas.microsoft.com/ink/2010/main" type="line" rotatedBoundingBox="20068,2214 32642,2616 32595,4084 20021,3682">
                <msink:destinationLink direction="with" ref="{779A8AF8-48D8-4967-8E6B-F7D7A1F8216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0BA70FA-12C1-4743-89B1-900CB642D597}" emma:medium="tactile" emma:mode="ink">
                <msink:context xmlns:msink="http://schemas.microsoft.com/ink/2010/main" type="inkWord" rotatedBoundingBox="20068,2214 32642,2616 32595,4084 20021,3682"/>
              </emma:interpretation>
              <emma:one-of disjunction-type="recognition" id="oneOf0">
                <emma:interpretation id="interp0" emma:lang="it-IT" emma:confidence="0">
                  <emma:literal>INFORMAZIONI</emma:literal>
                </emma:interpretation>
                <emma:interpretation id="interp1" emma:lang="it-IT" emma:confidence="0">
                  <emma:literal>INFORMAZIONE</emma:literal>
                </emma:interpretation>
                <emma:interpretation id="interp2" emma:lang="it-IT" emma:confidence="0">
                  <emma:literal>INFORMAZIONI,</emma:literal>
                </emma:interpretation>
                <emma:interpretation id="interp3" emma:lang="it-IT" emma:confidence="0">
                  <emma:literal>INFORMAZIONE,</emma:literal>
                </emma:interpretation>
                <emma:interpretation id="interp4" emma:lang="it-IT" emma:confidence="0">
                  <emma:literal>INtoRMDzloni</emma:literal>
                </emma:interpretation>
              </emma:one-of>
            </emma:emma>
          </inkml:annotationXML>
          <inkml:trace contextRef="#ctx0" brushRef="#br0">7815 709 0,'-23'160'15,"23"46"-15,-68 0 32,-1 0-17,23-69 1,23-114-1,23-23 1,0 0 0,0-206-1,46-68 1,-23 90 15,23 116-15,-46 45-1,0 23 1,68 23 15,47 45-31,-24 24 16,24 22 0,-24-22-1,-22-23 1,-46-24-1,-69 1 1,-68 0 0,-47-23 15,-22-23-15,46 0-1,46 23 1,45 0-1,69-23 1,68 0 0,-91 0-1</inkml:trace>
          <inkml:trace contextRef="#ctx0" brushRef="#br0" timeOffset="532.247">8250 778 0,'137'0'0,"23"22"16,1 1-16,-47-23 16,-22 23-1,-92 23 32,-115 68-47,-68 1 16,0-24-1,91 24 1,92-47 0,46-22-1,69 23 1,91-23 15,-46-24-31,-46-44 16,-45-1-1,-138-46 1,-45-22 15,-46-24-15,160 115 0</inkml:trace>
          <inkml:trace contextRef="#ctx0" brushRef="#br0" timeOffset="696.3158">8319 1212 0,'68'0'0,"70"0"0,45 46 16,-46-69-16,-23-45 15,-114 68 1</inkml:trace>
          <inkml:trace contextRef="#ctx0" brushRef="#br0" timeOffset="980.5064">9234 709 0,'23'114'0,"0"69"0,-23 0 16,-23 23 0,23-68-1,23-47 1,0-68 0,22 0-1,1-92 1,23-68-1,-69 137 1</inkml:trace>
          <inkml:trace contextRef="#ctx0" brushRef="#br0" timeOffset="1404.3508">9829 1327 0,'68'114'0,"1"-22"0,46-47 16,22-45-1,0-45 1,-22-24 0,-24-91-1,-68 0 1,-69-23-1,-68 45 1,-46 47 0,-1 91-1,1 46 1,23 68 0,68 46 15,69-23-16,92 1-15,91-24 32,46-91-17,-23-69 1,-206 46 0</inkml:trace>
          <inkml:trace contextRef="#ctx0" brushRef="#br0" timeOffset="1996.1703">10973 846 0,'-46'69'15,"23"45"-15,0 24 16,-22-1-1,68-68-15,-23-69 16,0 0 0,22-69-1,24-68 1,-23-1 0,23 92-1,-46 24 16,0 44-15,46 93 0,22 45-1,70-23 1,-1-68 0,46-23-1,-23-69 1,0-23-1,-68-45 1,-69-24 0,-46 1-1,-23 22 1,-23 46 0,1 24-1,45-1 16,92 23-15,91-69-16,-160 69 16</inkml:trace>
          <inkml:trace contextRef="#ctx0" brushRef="#br0" timeOffset="2224.6947">12575 709 0,'0'91'0,"0"47"0,-23 45 15,23-23 1,0-46 0,23-22-1,-46-46 1,-92-69-1,115 23 1</inkml:trace>
          <inkml:trace contextRef="#ctx0" brushRef="#br0" timeOffset="-3839.0146">218 0 0,'23'45'15,"0"93"-15,0 68 16,-23 68 0,-46 1-1,-46-46 1,24-92-1,-1-23 1,46-91 0,46-23-1,91-183 1,-114 183 0</inkml:trace>
          <inkml:trace contextRef="#ctx0" brushRef="#br0" timeOffset="-3169.067">1133 45 0,'46'92'16,"-46"365"-16,-114-136 15,-24-24 1,70-136 0,68-116-1,0-45 1,23-45 0,68-139-1,24-44 16,-47-24-31,1 92 16,-46 68 0,0 69 15,-23 23-15,68 69-1,1 137 1,22 46-1,1-46 1,45-46 0,1-69-1,-24-45 1,-45-69 0,-1-45-1,-45-93 1,-46-90-1,-22 45 1,-1 23 0,46 91-1,-23 46 17,23 46-32,46 46 31,-46-46-16</inkml:trace>
          <inkml:trace contextRef="#ctx0" brushRef="#br0" timeOffset="-2839.9528">2987 320 0,'23'137'16,"22"69"-16,-22 46 31,-46 22-15,23-90-1,23-93 1,-23-45-1,0-46 1,-23-46 0,-68-137-1,-23-69 1,114 252 0</inkml:trace>
          <inkml:trace contextRef="#ctx0" brushRef="#br0" timeOffset="-1920.9722">2506 411 0,'160'-22'0,"24"44"0,90 1 0,1 0 15,-92 0 1,-46-23 15,-114 0-15,-23 0-1,-92 46 1,-182 22 0,-1-22-1,24 46 1,90 45-1,138 46 1,46-91 0,46-69-1,114-1 1,69-22 0,-23 0-1,-69-22 1,-114-1-1,-24 0 1,-44 23 0,-24-23-1,0 46 1,69 45 0,68 70 15,-45-115-16,46 45 1,68 24 0,23-24-1,0-45 1,0-46 0,0-68-1,-68-1 1,-47-22-1,-68-46 1,-114 0 15,-138-23-15,0 137 0,115 92-1,23 68 1,68 69-1,69-23 1,68-22 0,70-24-1,22-114 17,0-69-17,-23-68 1,-160 137-1</inkml:trace>
          <inkml:trace contextRef="#ctx0" brushRef="#br0" timeOffset="-1279.346">5184 732 0,'22'23'0,"-22"137"15,-22 23-15,22 0 16,22-23 0,-22-91-1,0-46 1,0-23 0,-22-23-1,-47-114 16,23-92-15,92 68 0,23 47-1,91 23 1,46 45 0,0 46-1,-69 23 1,-68 22-1,-115 24 1,-69 23 0,-68 22-1,46-22 17,68 22-17,47-45-15,90 22 16,69-22-1,47-23 1,-93-24 15,-45-22-15,-46 0 0,-23-22-1,0-93 1,46-22-1,-23 137 1</inkml:trace>
          <inkml:trace contextRef="#ctx0" brushRef="#br0" timeOffset="-614.2814">6305 846 0,'46'92'0,"-23"68"16,-46 23-16,23-46 16,0-68-1,0-69 1,0 0 0,0-23 15,-23-114-16,0-23 1,46 22 0,-23 115-1,0 23 1,46 0 0,45 69 15,23 0-31,-22-46 15,0-46 1,-1-46 0,-22-23-1,-24-22 1,-22 45 0,-23 24 15,0 45-16,0 45 1,0 70 0,23 91-1,-46 0 1,23-46 0,0-91-1,0-24 1,0-45-1,0-68 1,92-138 0,-92 206-1</inkml:trace>
        </inkml:traceGroup>
      </inkml:traceGroup>
    </inkml:traceGroup>
    <inkml:traceGroup>
      <inkml:annotationXML>
        <emma:emma xmlns:emma="http://www.w3.org/2003/04/emma" version="1.0">
          <emma:interpretation id="{82B519D1-3895-4965-93C0-557C34E6E09A}" emma:medium="tactile" emma:mode="ink">
            <msink:context xmlns:msink="http://schemas.microsoft.com/ink/2010/main" type="paragraph" rotatedBoundingBox="20045,5180 33297,5214 33292,6914 20041,688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33AB265-B44B-42E4-BDB0-002005468292}" emma:medium="tactile" emma:mode="ink">
              <msink:context xmlns:msink="http://schemas.microsoft.com/ink/2010/main" type="line" rotatedBoundingBox="20045,5180 33297,5214 33292,6914 20041,6880">
                <msink:destinationLink direction="with" ref="{779A8AF8-48D8-4967-8E6B-F7D7A1F8216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94EDF89-285A-446F-86BC-37224D253662}" emma:medium="tactile" emma:mode="ink">
                <msink:context xmlns:msink="http://schemas.microsoft.com/ink/2010/main" type="inkWord" rotatedBoundingBox="20045,5180 33297,5214 33292,6914 20041,6880"/>
              </emma:interpretation>
              <emma:one-of disjunction-type="recognition" id="oneOf1">
                <emma:interpretation id="interp5" emma:lang="it-IT" emma:confidence="0">
                  <emma:literal>Posizionamento</emma:literal>
                </emma:interpretation>
                <emma:interpretation id="interp6" emma:lang="it-IT" emma:confidence="0">
                  <emma:literal>posizionamento</emma:literal>
                </emma:interpretation>
                <emma:interpretation id="interp7" emma:lang="it-IT" emma:confidence="0">
                  <emma:literal>Posizioniamovi</emma:literal>
                </emma:interpretation>
                <emma:interpretation id="interp8" emma:lang="it-IT" emma:confidence="0">
                  <emma:literal>Posizionartelo</emma:literal>
                </emma:interpretation>
                <emma:interpretation id="interp9" emma:lang="it-IT" emma:confidence="0">
                  <emma:literal>posizioniamovi</emma:literal>
                </emma:interpretation>
              </emma:one-of>
            </emma:emma>
          </inkml:annotationXML>
          <inkml:trace contextRef="#ctx0" brushRef="#br0" timeOffset="3178.833">12 3203 0,'69'-46'0,"91"23"0,160 23 15,46 46 1,-22 0 0,-184 68-1,-114 1 1,-92-47 0,-114 70 15,-115-70-31,-22 1 31,-1 0-15,161-46-1,160-46 1,114-46 0,-137 69-1</inkml:trace>
          <inkml:trace contextRef="#ctx0" brushRef="#br0" timeOffset="2840.9294">721 3501 0,'0'228'0,"23"24"16,0 23-1,-46-46 1,-22-138 0,45-91-1,-69-46 1,46-182 15,-69-47-31,-22 0 31,114 275-31</inkml:trace>
          <inkml:trace contextRef="#ctx0" brushRef="#br0" timeOffset="3620.2562">1454 4279 0,'45'183'0,"70"-69"0,45-45 16,46-92-1,-23-114 1,0 22 0,-68-68-1,-93 0 1,-67-23 15,-161-23-15,23 161-1,0 68 1,22 91 0,24 69-1,68 69 1,115-23 0,69-23 15,91-91-31,45-161 15,1-22 1,-252 91 0</inkml:trace>
          <inkml:trace contextRef="#ctx0" brushRef="#br0" timeOffset="4132.9712">3010 3523 0,'23'23'0,"-46"23"0,-23 0 16,-68 0-16,-1 22 16,1 1-16,45 23 15,138-24 1,137 24 0,68-1 15,1 1-16,-115-1 1,-114-22 0,-69 22-1,-91-22 1,-115 0 0,0-46-1,46-23 1,91-69-1,115-68 1,137-46 0,-160 183-1</inkml:trace>
          <inkml:trace contextRef="#ctx0" brushRef="#br0" timeOffset="4439.6236">3856 3615 0,'23'137'15,"-23"69"-15,-23 0 32,-22 0-17,68-91-15,22-47 31,-22-45-31,0-46 32,0-114-17,-23 137 1</inkml:trace>
          <inkml:trace contextRef="#ctx0" brushRef="#br0" timeOffset="4951.362">4223 3523 0,'45'0'15,"115"23"-15,46 0 0,-23-23 0,-68 23 32,-24 23-17,-91 23 1,-137 114 0,-46-23-1,23 0 1,68-23 15,92-22-15,69-47-1,91 1 1,69-23 0,-46-46 15,-46 0-31,-114-23 15,-114-69 1,-47-22 0,138 114-1</inkml:trace>
          <inkml:trace contextRef="#ctx0" brushRef="#br0" timeOffset="5095.8988">4428 4096 0,'184'45'0,"21"1"16,-44-23-16,-47-69 31,-45-68-31,-24-1 16,-45 115-1</inkml:trace>
          <inkml:trace contextRef="#ctx0" brushRef="#br0" timeOffset="5712.1334">5390 2974 0,'0'0'0</inkml:trace>
          <inkml:trace contextRef="#ctx0" brushRef="#br0" timeOffset="5360.5574">5573 3615 0,'45'137'15,"-22"46"-15,-23 0 16,0 1 0,23-70-1,0-45 1,-23-69 15,0 0-15,-46-115-1,23-45 1,23 160 0</inkml:trace>
          <inkml:trace contextRef="#ctx0" brushRef="#br0" timeOffset="6020.7389">6328 4462 0,'91'68'0,"24"-45"16,22-46-16,0-91 0,-68 0 16,-23-1-1,-69 1 1,-69-46-1,-68 68 17,-23 46-17,0 69 1,46 69 0,45 45-1,92 46 1,115 0-1,68-23 1,23-137 0,0-92-1,-206 69 1</inkml:trace>
          <inkml:trace contextRef="#ctx0" brushRef="#br0" timeOffset="6588.1436">7289 3798 0,'-69'115'0,"1"22"15,22 46-15,23-23 16,23-114-1,23-23 1,0-23 0,0-46-1,-1-91 1,1 22 15,0 69-15,0 24-1,-23 22 1,92 68 0,22 92-1,46-22 1,0-70 0,-22-22-1,-47-46 1,-22-46-1,-69-45 1,-69-69 0,-22-1-1,-24 47 1,24 45 15,45 47-31,69-1 16,-23 23-1</inkml:trace>
          <inkml:trace contextRef="#ctx0" brushRef="#br0" timeOffset="7246.372">8593 3707 0,'0'114'15,"-23"46"-15,-68 0 0,-1 23 32,46-91-17,24-46 1,22-46-1,0 0 1,22-69 0,24-114-1,23 0 1,-23 23 0,-1 68-1,-22 69 1,0 23-1,23 46 1,23 91 0,45 24-1,23-1 17,-45-69-32,-24-22 31,-68-69-31,-68 23 31,-184-46-15,-45 0-1,114 46 1,68 0 0,115-23-1,137-46 16,69-23-15,-206 69 0</inkml:trace>
          <inkml:trace contextRef="#ctx0" brushRef="#br0" timeOffset="7931.9452">9417 3821 0,'-23'114'0,"0"24"16,0-1-16,23-45 16,23-24-1,-23-68 1,0 0-1,23-46 17,-23-114-17,0 46 1,23-1 0,-23 93 15,23 22-31,23 45 15,45 24 1,1 0 15,-24-24-15,24-45 0,-24-45-1,1-24 1,-46-45-1,23 22 1,-46 46 0,23 23-1,-23 23 1,0 69 0,0 45-1,0 24 1,0-24-1,0-22 1,23-47 0,-1-22-1,47-114 1,0-24 0,-69 115-1</inkml:trace>
          <inkml:trace contextRef="#ctx0" brushRef="#br0" timeOffset="8268.8722">10653 3638 0,'0'69'0,"-46"45"16,0 46-16,0 0 15,46-45 1,46-24 0,23-45-1,45-23 1,-22-46 0,-24 0-1,-45 0 16,-69-22-15,-22-1 0,-47-23-1,115 69 1</inkml:trace>
          <inkml:trace contextRef="#ctx0" brushRef="#br0" timeOffset="8496.42">10332 4004 0,'298'-23'0,"-207"46"0,-45-46 31,-69-23-31,-68-22 15,-24-1 1,115 69 0</inkml:trace>
          <inkml:trace contextRef="#ctx0" brushRef="#br0" timeOffset="9188.8294">10378 3615 0,'183'-46'0,"-23"46"16,0 23-16,-45-23 15,-1 0 1,-68 92 0,-46-47-1,23 47 1,-46 68 15,0 0-15,0 1-1,0-47 1,23-91 0,0-23-1,23 0 1,-23-92-1,0-45 1,46 0 0,-23 91-1,0 0 1,0 46 0,22 46-1,24 91 1,23 1-1,22-1 1,0-69 0,-22-68-1,0-68 1,-24-1 15,-91-114-15,-22 23-1,-1 23 1,-23 45 0,23 46-1,1 46 1,45 46 0,114-46-1,-114 0 1</inkml:trace>
          <inkml:trace contextRef="#ctx0" brushRef="#br0" timeOffset="9990.618">12392 3684 0,'0'45'15,"0"47"-15,-23 68 0,0 0 16,23-45 0,23-24-1,0-68 1,-23-23 0,0-23 15,-46-137-16,-23-46 1,-45-91 0,45 136-1,1 116 1,90 45 15,47-46-31,68 46 16,115 23-1,-46 23 1,-92-1 0,-45 1-1,-69 0 17,-69 45-17,-22 24 1,-23 45-1,68-23 1,92-22 0,45-24-1,46-22 1,24-23 0,-24-69-1,-46-46 1,-68-68-1,-69 0 1,-68-1 0,-69 47-1,23 68 1,23 92 0,22 45-1,115 69 1,0-183-1</inkml:trace>
        </inkml:traceGroup>
      </inkml:traceGroup>
    </inkml:traceGroup>
    <inkml:traceGroup>
      <inkml:annotationXML>
        <emma:emma xmlns:emma="http://www.w3.org/2003/04/emma" version="1.0">
          <emma:interpretation id="{C50D090B-9570-4737-B7E1-3C6153A809FE}" emma:medium="tactile" emma:mode="ink">
            <msink:context xmlns:msink="http://schemas.microsoft.com/ink/2010/main" type="paragraph" rotatedBoundingBox="8527,9949 27285,10821 27156,13591 8398,127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2D797D-0AFE-4045-B0C1-7505CC4B316C}" emma:medium="tactile" emma:mode="ink">
              <msink:context xmlns:msink="http://schemas.microsoft.com/ink/2010/main" type="line" rotatedBoundingBox="8527,9949 27285,10821 27156,13591 8398,12719">
                <msink:destinationLink direction="with" ref="{0C9D0650-61A1-470D-8340-1CC1FC488C8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3DFCA93-F6AC-4770-8AD2-A12D02894188}" emma:medium="tactile" emma:mode="ink">
                <msink:context xmlns:msink="http://schemas.microsoft.com/ink/2010/main" type="inkWord" rotatedBoundingBox="17143,10350 22620,10604 22491,13374 17014,13119">
                  <msink:destinationLink direction="with" ref="{C13CFEF0-CC97-4CE3-9D62-F4992B7E13BB}"/>
                </msink:context>
              </emma:interpretation>
              <emma:one-of disjunction-type="recognition" id="oneOf2">
                <emma:interpretation id="interp10" emma:lang="it-IT" emma:confidence="0">
                  <emma:literal>GEOMETRIZZATONE</emma:literal>
                </emma:interpretation>
                <emma:interpretation id="interp11" emma:lang="it-IT" emma:confidence="0">
                  <emma:literal>GEMERE a AZIONE</emma:literal>
                </emma:interpretation>
                <emma:interpretation id="interp12" emma:lang="it-IT" emma:confidence="0">
                  <emma:literal>GEOMETRI* a AZIONE</emma:literal>
                </emma:interpretation>
                <emma:interpretation id="interp13" emma:lang="it-IT" emma:confidence="0">
                  <emma:literal>GEMERE , AZIONE</emma:literal>
                </emma:interpretation>
                <emma:interpretation id="interp14" emma:lang="it-IT" emma:confidence="0">
                  <emma:literal>GEMERE a Azione</emma:literal>
                </emma:interpretation>
              </emma:one-of>
            </emma:emma>
          </inkml:annotationXML>
          <inkml:trace contextRef="#ctx0" brushRef="#br0" timeOffset="58573.5382">-2963 9702 0,'69'137'0,"-69"0"0,-23 69 15,46-23 1,0-22 0,0-70-1,0-45 1,-23-46-1,-23-114 17,46-161-17,-23 275 1</inkml:trace>
          <inkml:trace contextRef="#ctx0" brushRef="#br0" timeOffset="53212.0042">-2551 8146 0,'-46'68'15,"24"24"-15,-1 45 0,0 1 16,-23 22 0,23-69-1,-23 1 1,46-23 0,0-47-1,0-22 16,46 23-15,91-46 0,92 23-1,0 46 1,0 0 0,0-23-1,-69 23 1,-69-24-1,-68-22 1,-46 0 0,-68-45-1,-46-1 1,-1 0 0,24-22-1,22 22 1,1-46-1,-46-45 1,22 22 0,1 1-1,45 23 17,46 68-17,46 23 1,-23 0-1,92 68 1,45 47 0,23 22-1,-68-45 1,-47-47 0,-90-22-1,-184-114 1,229 91-1</inkml:trace>
          <inkml:trace contextRef="#ctx0" brushRef="#br0" timeOffset="59047.1892">-2459 9725 0,'137'-23'0,"-45"23"0,22 23 16,69-23-1,-23 0 1,-22 0-1,-24 23 1,-68 0 0,-69 22 15,-160 93-15,-69 45-1,115-46 16,45 23-31,92-45 16,46-24 0,45-45-1,70 0 1,-1-24 0,-46-22 15,-91-45-16,-91-93 1,-70 1 0,-45 23-1,183 114 1</inkml:trace>
          <inkml:trace contextRef="#ctx0" brushRef="#br0" timeOffset="59205.3984">-2391 10068 0,'229'46'0,"-46"-23"15,0 22 1,-45-90 0,-70-47-1,-68 92 1</inkml:trace>
          <inkml:trace contextRef="#ctx0" brushRef="#br0" timeOffset="59700.5346">-1452 9656 0,'160'-23'16,"23"69"0,69 0-16,22-46 15,-45 46 1,-46-24 0,-114 1-1,-69 0 1,-69 23-1,-137 68 1,23 1 0,0 22-1,69 23 1,68-22 0,69 22-1,68-46 1,92 1 15,23-47-31,-46-45 16,-68-46-1,-115-91 1,-91-46 0,-69-23-1,183 183 1</inkml:trace>
          <inkml:trace contextRef="#ctx0" brushRef="#br0" timeOffset="59881.2055">-1063 10274 0,'274'-23'0,"-22"46"16,-23-46-1,-69-23 1,-46-91 0,-114 137-1</inkml:trace>
          <inkml:trace contextRef="#ctx0" brushRef="#br0" timeOffset="60576.5448">630 9748 0,'23'68'0,"-23"24"16,-92 68-16,-45 69 31,0 0-31,68-69 16,23-69-1,46-68 17,0-23-17,23-114 1,69-161 0,-1 24-1,1 22 1,-47 114-1,24 47 1,-46 22 0,0 46-1,46 23 1,22 114 0,24 46-1,45 23 1,0-23 15,-23-23-31,-91-68 16,-69-46-1,-114-69 1,-115-23 0,-45 23-1,22 0 16,69 23-15,92 23 0,114-23-1,137-46 1,69-45 0,-206 91-1</inkml:trace>
          <inkml:trace contextRef="#ctx0" brushRef="#br0" timeOffset="61248.4456">1408 10137 0,'137'23'0,"69"22"15,0 1-15,0-23 16,-23-69-1,-23-45 17,-160 91-32</inkml:trace>
          <inkml:trace contextRef="#ctx0" brushRef="#br0" timeOffset="61053.1255">1454 9748 0,'68'0'0,"47"23"0,68-1 16,0 24-16,0 0 15,-92-23 1,-68 0 0,-46 22-1,-91 24 16,-69 23-31,23 45 16,45 0 0,93-22-1,67-24 1,47 24 0,91-24 15,0-22-16,-46-46 1,-45-46 0,-115-46-1,-69-45 1,-68-46 0,160 160-1</inkml:trace>
          <inkml:trace contextRef="#ctx0" brushRef="#br0" timeOffset="54461.0756">-10445 8718 0,'-115'-46'0,"-45"69"0,-46 46 15,0 91 1,0 23 0,46 23-1,68 23 1,92 0 15,69-24-31,91-44 16,69-47 15,23-45-31,0-92 16,-47-23-1,-90-45 1,-69 22 0,-69-23 15,-69-22-16,-22 22 1,-23 24 0,22 22-1,46 46 1,69 0 0,92 0-1,68 0 1,46-23-1,-23 0 1,-23-45 0,-22-24-1,-70 1 1,-68 68 0,0 23-1,0 0 1,-45 45-1,-1 70 1,23 22 0,23 23 15,0 0-15,69-45-1,45-24 1,46-22-1,23-46 1,23-46 0,-91 0-1,-70 0 1,-90-68 0,-116-1-1,-67-22 1,228 114-1</inkml:trace>
          <inkml:trace contextRef="#ctx0" brushRef="#br0" timeOffset="55304.858">-10217 9473 0,'252'0'0,"-23"23"16,0-23 0,-92 0-1,-91-23 1,-115-46 0,-45 1-1,-46-1 1,-46-22-1,23 22 17,91 46-32,92 46 31,23-23-15,137 0-1,69 0 1,91 46-1,1 22 1,-70 1 0,-68 45-1,-114 1 1,-46 45 0,-69 23-1,23-23 1,0 0-1,69-45 1,69-47 0,68-68-1,23-91 1,0-69 0,-92-23 15,-68 23-16,-92 22 1,-68-22 0,-69 46-1,-23 68 1,23 69 0,-1 68-1,70 69 1,68 24-1,115-1 1,68-23 0,69-114-1,23-92 1,-23-46 0,-206 92-1</inkml:trace>
          <inkml:trace contextRef="#ctx0" brushRef="#br0" timeOffset="56104.6933">-7722 9382 0,'68'160'0,"-22"0"16,-46 23 0,23 0-1,-46-23 1,23-68 0,0-69 15,0-23-16,-23-252 1,0 46 0,23-23-1,0 115 1,0 45 0,0 23-1,0 46 1,23 0-1,69 92 1,-1 68 0,24-46 15,-1-45-15,0-46-1,-22-69 1,0-91-1,-47-46 1,-45 46 0,0 45-1,0 46 1,0 46 0,0 0-1,0 115 1,0 68-1,23 23 1,0 22 0,-23-44-1,0-47 1,-23-69 0,0-68-1,23-137 1,46-46 15,-46 183-31</inkml:trace>
          <inkml:trace contextRef="#ctx0" brushRef="#br0" timeOffset="57005.1186">-6715 9702 0,'320'46'0,"-160"-23"16,-46-1-1,-45-22 17,-92-68-32,-45-24 15,-70 1 1,-113-69 0,90 45-1,93 46 1,68 92-1,46-23 17,91 0-17,69-23 1,0 46 0,-23 0-1,-69-23 1,-68 0-1,-46-68 1,-23 22 0,23 46-1</inkml:trace>
          <inkml:trace contextRef="#ctx0" brushRef="#br0" timeOffset="56535.374">-6212 9404 0,'23'69'0,"-46"45"0,-46 1 16,1 45 0,-1-23-1,23-22 1,46-1-1,23-22 17,92 22-32,-1-68 15,46-46 1,-23 0 0,-22-23-1,-47 0 16,-22 0-15,-69-68 0,-22 22-1,-70-45 1,115 114 0</inkml:trace>
          <inkml:trace contextRef="#ctx0" brushRef="#br0" timeOffset="57301.0284">-5297 9496 0,'138'206'0,"-93"-46"31,-45 0-31,0-22 16,0-1-1,-23-23 1,23-45-1,0-46 1,-22-69 15,-24-183-15,-46 23 0,92 206-1</inkml:trace>
          <inkml:trace contextRef="#ctx0" brushRef="#br0" timeOffset="58237.5878">-5686 9473 0,'69'-23'0,"68"-23"0,92 46 15,0 0-15,0 23 16,-69 0-1,-69-23 1,-68 0 0,-46 0-1,-22-23 1,22-22 15,68-1-15,24 92-1,0 68 1,-23-23 0,22 24-1,-22 45 1,-46 23 0,0-23-1,-23 0 16,23-45-15,0-69-16,0-46 16,0-23 15,0-183-15,-23-23-1,46 23 1,0 0-1,69 69 1,-24 68 0,69 1-1,24 90 1,-24 24 0,-46 46-1,-45 22 1,-92-22-1,-114-24 17,-91-45-32,-1-23 31,69 23-31,91 0 31,115 23-15,92 45-16,91 47 31,45 22-15,-68-23-1,-45-23 1,-93-68 0,-22-23-1,-46-92 1,23-68-1,69-46 1,-69 183 0</inkml:trace>
          <inkml:trace contextRef="#ctx0" brushRef="#br0" timeOffset="61925.2293">2827 9748 0,'23'68'0,"-1"92"0,-44 1 16,-1 45 0,0-23-1,23-69 1,23-45-1,0-24 1,45-67 15,92-116-15,-68 93 0,-23-1-1,-1 23 1,1 46-1,0 68 1,22 24 0,46 22-1,24-23 1,-1-91 0,0-23-1,-46-68 1,-45-70-1,-46-45 1,-92-91 0,-68 68 15,-23 46-15,-46 114 15,23 69-31,68 45 15,24 70 1,91 22 0,46 0-1,91-68 1,69-70 0,-206-22-1</inkml:trace>
          <inkml:trace contextRef="#ctx0" brushRef="#br0" timeOffset="62948.7062">4840 9954 0,'23'45'0,"-69"70"15,-45 68-15,-1 23 16,24-69 0,91-23-1,-23-68 1,23-23 15,-1-92-15,47-228-1,-23 183 1,-23-1 0,0 69-1,-23 46 1,22 23 0,70 46 15,22 114-16,47-23 1,-24-23 0,23-68-1,-46-46 1,-22-115 0,-46-68-1,-69-91 1,-23-1-1,-91 23 1,68 115 0,1-1-1,68 92 1,45 0 0,93 46-1,68 69 1,0-92-1,-23 69 1,-69-24 0,-68 1-1,-46 0 17,-46 45-17,-68 24 1,45 45-1,46-23 1,69 23 0,45-45-1,70-24 1,-1-45 0,-23-69-1,23-23 1,-23 24-1,-45-1 1,-23 46 0,-46-23-1,-23 22 1,-69-22 0,23-91-1,46 91 1</inkml:trace>
          <inkml:trace contextRef="#ctx0" brushRef="#br0" timeOffset="63188.9498">6076 9931 0,'298'45'0,"-276"-90"31,-22-70-31,-91-22 16,91 137 15</inkml:trace>
          <inkml:trace contextRef="#ctx0" brushRef="#br0" timeOffset="63349.1122">6305 9382 0,'183'-23'16,"-23"68"-16,-45 1 0,-1-23 15,-114-23 1</inkml:trace>
        </inkml:traceGroup>
      </inkml:traceGroup>
    </inkml:traceGroup>
    <inkml:traceGroup>
      <inkml:annotationXML>
        <emma:emma xmlns:emma="http://www.w3.org/2003/04/emma" version="1.0">
          <emma:interpretation id="{077FBFBD-966A-4A6B-9DD7-8FC5A7A71A3D}" emma:medium="tactile" emma:mode="ink">
            <msink:context xmlns:msink="http://schemas.microsoft.com/ink/2010/main" type="paragraph" rotatedBoundingBox="9907,14006 22597,13635 22674,16273 9984,1664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5013006-E581-4D76-B127-F5B62A7FE8CF}" emma:medium="tactile" emma:mode="ink">
              <msink:context xmlns:msink="http://schemas.microsoft.com/ink/2010/main" type="line" rotatedBoundingBox="9907,14006 22597,13635 22674,16273 9984,16644">
                <msink:destinationLink direction="with" ref="{F1AD0DC6-7795-4A3D-AC7A-4EB8B1C4E69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1E792B5-85CD-4154-B677-3E211A642B87}" emma:medium="tactile" emma:mode="ink">
                <msink:context xmlns:msink="http://schemas.microsoft.com/ink/2010/main" type="inkWord" rotatedBoundingBox="10306,13926 14946,14914 14508,16975 9867,15987"/>
              </emma:interpretation>
              <emma:one-of disjunction-type="recognition" id="oneOf3">
                <emma:interpretation id="interp15" emma:lang="it-IT" emma:confidence="0">
                  <emma:literal>SPASSAMI</emma:literal>
                </emma:interpretation>
                <emma:interpretation id="interp16" emma:lang="it-IT" emma:confidence="0">
                  <emma:literal>SPASMI</emma:literal>
                </emma:interpretation>
                <emma:interpretation id="interp17" emma:lang="it-IT" emma:confidence="0">
                  <emma:literal>SPASIMI</emma:literal>
                </emma:interpretation>
                <emma:interpretation id="interp18" emma:lang="it-IT" emma:confidence="0">
                  <emma:literal>SPASIMISI</emma:literal>
                </emma:interpretation>
                <emma:interpretation id="interp19" emma:lang="it-IT" emma:confidence="0">
                  <emma:literal>D'Assiria</emma:literal>
                </emma:interpretation>
              </emma:one-of>
            </emma:emma>
          </inkml:annotationXML>
          <inkml:trace contextRef="#ctx0" brushRef="#br0" timeOffset="69981.2027">-9484 11944 0,'0'92'0,"0"22"0,-23 92 16,69 23 0,-1-23-1,1-46 1,-23-45 0,-23-92-1,0-23 1,-114-184-1,-24-113 1,47 0 0,22 68-1,69 160 1,23 23 0,68 1-1,47 22 1,45 91-1,69 92 1,-24 69 15,-67 23-15,-93-23 0,-91-92-1,-114-22 1,-69-70-1,-46-68 1,1 1 0,45-24-1,46 23 1,114 23 0,69 0-1,137 23 1,69-46-1,-229 23 1</inkml:trace>
          <inkml:trace contextRef="#ctx0" brushRef="#br0" timeOffset="70740.9975">-8294 12356 0,'0'69'16,"0"91"-16,-46 0 0,0 46 15,0-23 1,46-45-1,-23-47 1,23-68 0,23-46-1,0-206 17,0 0-17,-23-45 1,0 45-1,0 160 1,23-22 0,-23 45-1,23 46 1,0 0 0,45 115-1,1 68 1,23 23-1,22-1 1,-23-44 0,-45-47-1,-23-91 1,-46-23 0,-68-69 15,-69-45-16,-24 22-15,1 1 32,23 45-17,23 46 1,91 0 0,69 46-1,69-23 1,68-69-1,23-23 1,-183 69 0</inkml:trace>
          <inkml:trace contextRef="#ctx0" brushRef="#br0" timeOffset="71445.1262">-7631 12516 0,'46'46'0,"-46"23"15,0 45-15,-23 24 16,23-24 0,23-22-1,-23-47 1,0-45-1,-23-68 1,-46-93 15,1-44-15,-24-1 0,1 45-1,22 93 1,69 68-1,23-23 1,91 0 0,1 23-1,45 0 1,0 0 0,-23 23-1,-68 0 1,0-23-1,-24 0 1,-22 23 0,0 45-1,-23-45 1,23 46 0,-23 22-1,0 47 16,0-1-15,46 46 0,0-91-1,-46-24 1,-23-68 0,-23-114-1,46 114 1</inkml:trace>
          <inkml:trace contextRef="#ctx0" brushRef="#br0" timeOffset="72066.2671">-9461 13272 0,'-138'-23'16,"-22"23"-16,23 45 0,-1-22 15,93 23 17,45-23-17,114 23 1,92 45-1,46 1 1,-46 22 0,-69-22-1,-114-46 1,-46-1 0,-91-45-1,-47 0 1,1-45-1,23 22 1,68 23 0,92-23 15,114-23-31,69-46 31,-206 92-31</inkml:trace>
          <inkml:trace contextRef="#ctx0" brushRef="#br0" timeOffset="72339.6918">-8638 13409 0,'0'23'16,"0"68"-16,-23 24 15,1 22 1,22 0 0,0-45-1,0-46 1,0-46 0,45-92-1,-45 92 16</inkml:trace>
          <inkml:trace contextRef="#ctx0" brushRef="#br0" timeOffset="73557.5119">-8157 13500 0,'91'-22'0,"-22"22"0,-23 0 0,-92-46 15,-68 23-15,-47 23 0,1 46 0,69-1 16,45 47-16,92-23 16,45 22-1,69 24 1,1-24-1,-24-22 1,-91-23 0,-23-24-1,-115 1 17,-45-23-32,-46 0 15,23-23 1,68 1-1,69-47 1,115-23 0,114-45-1,22 0 1,1 22 0,-46 70 15,-68 67-16,-115 1 1,0-23 0,0 46-1,-46 68 1,0 1 0,46-1-1,0 1 1,23-69-1,0-24 1,0-67 0,-23-93-1,0-22 1,0 46 0,0 68-1,0 23 1,0 23-1,23 23 1,22 23 0,1 22-1,0-45 17,23 0-17,-24-69 1,24-22-1,-23-24 1,0 46 0,-24 24-1,-22 22 1,23 45 0,-23 70-1,-23 45 1,46-23-1,-23-22 1,23-24 0,0-91-1,46-68 1,-1-93 0,-68 161-1</inkml:trace>
          <inkml:trace contextRef="#ctx0" brushRef="#br0" timeOffset="74413.9901">-6624 13409 0,'23'91'16,"-23"1"-16,-23 45 0,23 1 15,-23-47 1,46-45 0,23-69 15,45-69-15,1-22-1,68-69 16,-46 114-31,1 24 16,-24 22 0,-68 0-1,0 23 1,-23 0 0,-23-23-1,-68 23 16,-24 23-15,24 23 0,22 45-1,23 23 1,69-22 0,46 22-1,22-22 1,47-23-1,-24-46 1,-45-46 0,-1-46-1,-45-68 1,23-1 0,0-22-1,0 69 1,22 45-1,-45 69 1,-23 23 0,23-1-1,-23 70 17,-23 22-17,23 23 1,0-22-1,23-24 17,0-68-32,0-92 15,23-137 1,-46 183 0</inkml:trace>
        </inkml:traceGroup>
        <inkml:traceGroup>
          <inkml:annotationXML>
            <emma:emma xmlns:emma="http://www.w3.org/2003/04/emma" version="1.0">
              <emma:interpretation id="{FCE84549-CA16-4924-B104-E90AE91F03BC}" emma:medium="tactile" emma:mode="ink">
                <msink:context xmlns:msink="http://schemas.microsoft.com/ink/2010/main" type="inkWord" rotatedBoundingBox="15468,13844 15761,13835 15838,16473 15545,16481"/>
              </emma:interpretation>
              <emma:one-of disjunction-type="recognition" id="oneOf4">
                <emma:interpretation id="interp20" emma:lang="it-IT" emma:confidence="0">
                  <emma:literal>l</emma:literal>
                </emma:interpretation>
                <emma:interpretation id="interp21" emma:lang="it-IT" emma:confidence="0">
                  <emma:literal>I</emma:literal>
                </emma:interpretation>
                <emma:interpretation id="interp22" emma:lang="it-IT" emma:confidence="0">
                  <emma:literal>'</emma:literal>
                </emma:interpretation>
                <emma:interpretation id="interp23" emma:lang="it-IT" emma:confidence="0">
                  <emma:literal>|</emma:literal>
                </emma:interpretation>
                <emma:interpretation id="interp24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74830.0218">-4565 11624 0,'69'343'0,"-69"69"16,23-69-1,0 24 1,46-1-1,-1-46 1,-22-68 15,-23-69-31,-69-137 32,46-69-17,92-92 1,-92 115-1</inkml:trace>
        </inkml:traceGroup>
        <inkml:traceGroup>
          <inkml:annotationXML>
            <emma:emma xmlns:emma="http://www.w3.org/2003/04/emma" version="1.0">
              <emma:interpretation id="{860079E4-BAEE-46FA-91A3-DD22874CE215}" emma:medium="tactile" emma:mode="ink">
                <msink:context xmlns:msink="http://schemas.microsoft.com/ink/2010/main" type="inkWord" rotatedBoundingBox="16523,14437 22616,14259 22655,15626 16563,15804"/>
              </emma:interpretation>
              <emma:one-of disjunction-type="recognition" id="oneOf5">
                <emma:interpretation id="interp25" emma:lang="it-IT" emma:confidence="0">
                  <emma:literal>COORDINARE</emma:literal>
                </emma:interpretation>
                <emma:interpretation id="interp26" emma:lang="it-IT" emma:confidence="0">
                  <emma:literal>COORDINANE</emma:literal>
                </emma:interpretation>
                <emma:interpretation id="interp27" emma:lang="it-IT" emma:confidence="0">
                  <emma:literal>COORDINATE</emma:literal>
                </emma:interpretation>
                <emma:interpretation id="interp28" emma:lang="it-IT" emma:confidence="0">
                  <emma:literal>COORDINALE</emma:literal>
                </emma:interpretation>
                <emma:interpretation id="interp29" emma:lang="it-IT" emma:confidence="0">
                  <emma:literal>COORDINAI</emma:literal>
                </emma:interpretation>
              </emma:one-of>
            </emma:emma>
          </inkml:annotationXML>
          <inkml:trace contextRef="#ctx0" brushRef="#br0" timeOffset="75636.6934">-2414 12265 0,'-114'-69'0,"-138"69"0,46 92 16,0 45 0,23 23-1,69 23 1,114-46 0,46-22-1,114-24 1,46-45-1,23-46 1,-46-46 0,-69 24-1,-45-1 1,-46 23 0,0 0-1,-23 68 16,45 1-31,47 22 32,-1-45-17,1-46 1,-23-68 15,-24-24-31,-90-91 16,-70 0-1,-22 46 1,-46 68 0,46 69-1,45 92 1,46 22 0,92 23-1,91 1 1,46-93-1,46-68 1,-69-68 0,-160 91-1</inkml:trace>
          <inkml:trace contextRef="#ctx0" brushRef="#br0" timeOffset="76033.193">-1910 12974 0,'0'92'16,"23"-1"-16,45 1 0,47-24 31,-1-45-15,1-46-1,-47-45 1,-45-47-1,-46-22 1,-68-23 0,-46 45-1,-92 70 1,114 90 0,24 70-1,91 22 16,91 46-15,69-91 0,46-47-1,-23-90 1,-183 45 0</inkml:trace>
          <inkml:trace contextRef="#ctx0" brushRef="#br0" timeOffset="77015.6526">-1109 12562 0,'0'46'0,"-23"0"0,23 22 16,23 1-16,23 0 16,-1-24-1,-22-22 17,0-23-17,-46-23 1,23 1-1,-23-1 1,0 0 0,23 23-1,0 23 1,0 45 0,0 47-1,23-24 1,-23 1-1,23-24 1,-23-68 0,0 0-1,-46-91 1,-45-115 0,-23 0-1,-24 23 16,70 46-31,68 91 32,22 0-17,93 0 1,68 69 0,0 69-1,0-1 1,-91 24-1,-70-47 1,-67-22 0,-93-46-1,1 23 1,0-23 0,91 23-1,23 0 1,92 45-1,68 24 1,-22-23 0,22-1-1,-69-22 1,-22-23 0,-46-23-1,0-69 16,0-45-15,0-1 0,0 115-1</inkml:trace>
          <inkml:trace contextRef="#ctx0" brushRef="#br0" timeOffset="77609.4254">-537 12700 0,'91'91'0,"-68"23"0,23 24 15,-23-24 1,0 1 0,0-70-1,-46-22 1,0-46-1,-23-91 1,-45-92 15,-47-91-15,24 136 0,91 93-1,46 68 1,23-23-1,68 46 1,46 45 0,23 93-1,-68-1 1,-47 0 0,-45-46-1,-91-22 1,-70-69-1,1 0 1,0-23 0,-1 0-1,47-23 1,45 23 15,69 0-15,91-69-1,47 0 1,-161 69-16</inkml:trace>
          <inkml:trace contextRef="#ctx0" brushRef="#br0" timeOffset="77899.4756">126 12700 0,'0'22'0,"0"70"0,-22 22 16,-1 47-16,23-24 16,-23-23-1,23-68 1,0-46-1,68-114 17,1-138-17,-69 252 1</inkml:trace>
          <inkml:trace contextRef="#ctx0" brushRef="#br0" timeOffset="79113.3894">470 12700 0,'23'22'0,"-46"70"0,-23 45 16,23 23-16,23-22 15,23-47 1,0-45-1,0-46 1,0-69 0,-1-68 15,1-92-15,-23 161-1,0 45 1,0 23-1,23 23 1,46 91 0,22 0-1,1 24 1,0-70 0,-24-45-1,-45-46 1,-46-91-1,-23-69 1,-68 0 0,-23 0-1,68 91 1,46 69 0,46 0-1,46 23 16,91 23-15,46 0 0,0 0-1,-46 0 1,-91 46 0,-24-46-1,-22-1 1,-46 24-1,-22 23 1,-24 45 0,0 24-1,46-1 1,1-46 0,22-22-1,0-69 1,22 0-1,1-137 1,23-46 0,23 0-1,-24 68 1,1 24 15,-23 68-15,0 0-1,0 46 1,0 137 0,0 0-1,0 0 1,22 23 0,-22-91-1,-23-69 1,-68-46-1,-24-46 1,-22 23 0,-1 1-1,24-1 1,45 23 0,92 23 15,68-46-31,23 1 31,-137 45-31</inkml:trace>
          <inkml:trace contextRef="#ctx0" brushRef="#br0" timeOffset="79993.306">1911 12700 0,'0'22'0,"0"70"0,-45-23 0,67 45 16,24-22-1,-23-24 1,0-22-1,0-23 1,-46-23 0,-23-46-1,0-68 1,24-1 0,-1 24-1,-23-69 16,-46 45-15,1 46 0,45 47-1,46 22 1,23-23 0,46 23-1,45 23 1,23 22-1,-22-22 1,-24 23 0,-68-92-1,-23 46 1,0 23 0,0 0-1,-46 46 1,24-1-1,-1 47 1,23 22 0,45-23-1,1-22 1,23-46 15,-1-23-15,1-1-1,-23-22 1,23-22 0,-1 44-1,1 1 1,-46 0 0,-46-23-1,0-68 1,-46-24-1,-68-45 1,137 137 0</inkml:trace>
          <inkml:trace contextRef="#ctx0" brushRef="#br0" timeOffset="80169.094">1911 12814 0,'252'91'0,"-138"-68"16,-22-46-1,-46-91 1,-46 114 0</inkml:trace>
          <inkml:trace contextRef="#ctx0" brushRef="#br0" timeOffset="80300.935">1957 12448 0,'252'0'0,"0"-23"16,-252 23-1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12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1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17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88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0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9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83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09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4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BE389-C0E0-421B-96A7-298C0CFA9AB0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764D-DA61-4D0D-8559-4B37766A38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85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6.emf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9.xml"/><Relationship Id="rId13" Type="http://schemas.openxmlformats.org/officeDocument/2006/relationships/customXml" Target="../ink/ink133.xml"/><Relationship Id="rId18" Type="http://schemas.openxmlformats.org/officeDocument/2006/relationships/customXml" Target="../ink/ink136.xml"/><Relationship Id="rId3" Type="http://schemas.openxmlformats.org/officeDocument/2006/relationships/customXml" Target="../ink/ink125.xml"/><Relationship Id="rId7" Type="http://schemas.openxmlformats.org/officeDocument/2006/relationships/image" Target="../media/image316.emf"/><Relationship Id="rId12" Type="http://schemas.openxmlformats.org/officeDocument/2006/relationships/customXml" Target="../ink/ink132.xml"/><Relationship Id="rId17" Type="http://schemas.openxmlformats.org/officeDocument/2006/relationships/customXml" Target="../ink/ink135.xml"/><Relationship Id="rId2" Type="http://schemas.openxmlformats.org/officeDocument/2006/relationships/customXml" Target="../ink/ink124.xml"/><Relationship Id="rId16" Type="http://schemas.openxmlformats.org/officeDocument/2006/relationships/image" Target="../media/image319.emf"/><Relationship Id="rId20" Type="http://schemas.openxmlformats.org/officeDocument/2006/relationships/customXml" Target="../ink/ink13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8.xml"/><Relationship Id="rId11" Type="http://schemas.openxmlformats.org/officeDocument/2006/relationships/customXml" Target="../ink/ink131.xml"/><Relationship Id="rId5" Type="http://schemas.openxmlformats.org/officeDocument/2006/relationships/customXml" Target="../ink/ink127.xml"/><Relationship Id="rId15" Type="http://schemas.openxmlformats.org/officeDocument/2006/relationships/customXml" Target="../ink/ink134.xml"/><Relationship Id="rId10" Type="http://schemas.openxmlformats.org/officeDocument/2006/relationships/image" Target="../media/image317.emf"/><Relationship Id="rId19" Type="http://schemas.openxmlformats.org/officeDocument/2006/relationships/customXml" Target="../ink/ink137.xml"/><Relationship Id="rId4" Type="http://schemas.openxmlformats.org/officeDocument/2006/relationships/customXml" Target="../ink/ink126.xml"/><Relationship Id="rId9" Type="http://schemas.openxmlformats.org/officeDocument/2006/relationships/customXml" Target="../ink/ink130.xml"/><Relationship Id="rId14" Type="http://schemas.openxmlformats.org/officeDocument/2006/relationships/image" Target="../media/image31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3.xml"/><Relationship Id="rId13" Type="http://schemas.openxmlformats.org/officeDocument/2006/relationships/customXml" Target="../ink/ink147.xml"/><Relationship Id="rId18" Type="http://schemas.openxmlformats.org/officeDocument/2006/relationships/customXml" Target="../ink/ink152.xml"/><Relationship Id="rId26" Type="http://schemas.openxmlformats.org/officeDocument/2006/relationships/customXml" Target="../ink/ink160.xml"/><Relationship Id="rId39" Type="http://schemas.openxmlformats.org/officeDocument/2006/relationships/image" Target="../media/image326.emf"/><Relationship Id="rId3" Type="http://schemas.openxmlformats.org/officeDocument/2006/relationships/image" Target="../media/image320.emf"/><Relationship Id="rId21" Type="http://schemas.openxmlformats.org/officeDocument/2006/relationships/customXml" Target="../ink/ink155.xml"/><Relationship Id="rId34" Type="http://schemas.openxmlformats.org/officeDocument/2006/relationships/image" Target="../media/image324.emf"/><Relationship Id="rId42" Type="http://schemas.openxmlformats.org/officeDocument/2006/relationships/customXml" Target="../ink/ink172.xml"/><Relationship Id="rId47" Type="http://schemas.openxmlformats.org/officeDocument/2006/relationships/customXml" Target="../ink/ink176.xml"/><Relationship Id="rId7" Type="http://schemas.openxmlformats.org/officeDocument/2006/relationships/customXml" Target="../ink/ink142.xml"/><Relationship Id="rId12" Type="http://schemas.openxmlformats.org/officeDocument/2006/relationships/customXml" Target="../ink/ink146.xml"/><Relationship Id="rId17" Type="http://schemas.openxmlformats.org/officeDocument/2006/relationships/customXml" Target="../ink/ink151.xml"/><Relationship Id="rId25" Type="http://schemas.openxmlformats.org/officeDocument/2006/relationships/customXml" Target="../ink/ink159.xml"/><Relationship Id="rId33" Type="http://schemas.openxmlformats.org/officeDocument/2006/relationships/customXml" Target="../ink/ink166.xml"/><Relationship Id="rId38" Type="http://schemas.openxmlformats.org/officeDocument/2006/relationships/customXml" Target="../ink/ink169.xml"/><Relationship Id="rId46" Type="http://schemas.openxmlformats.org/officeDocument/2006/relationships/customXml" Target="../ink/ink175.xml"/><Relationship Id="rId2" Type="http://schemas.openxmlformats.org/officeDocument/2006/relationships/customXml" Target="../ink/ink139.xml"/><Relationship Id="rId16" Type="http://schemas.openxmlformats.org/officeDocument/2006/relationships/customXml" Target="../ink/ink150.xml"/><Relationship Id="rId20" Type="http://schemas.openxmlformats.org/officeDocument/2006/relationships/customXml" Target="../ink/ink154.xml"/><Relationship Id="rId29" Type="http://schemas.openxmlformats.org/officeDocument/2006/relationships/customXml" Target="../ink/ink162.xml"/><Relationship Id="rId41" Type="http://schemas.openxmlformats.org/officeDocument/2006/relationships/customXml" Target="../ink/ink17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1.emf"/><Relationship Id="rId11" Type="http://schemas.openxmlformats.org/officeDocument/2006/relationships/customXml" Target="../ink/ink145.xml"/><Relationship Id="rId24" Type="http://schemas.openxmlformats.org/officeDocument/2006/relationships/customXml" Target="../ink/ink158.xml"/><Relationship Id="rId32" Type="http://schemas.openxmlformats.org/officeDocument/2006/relationships/customXml" Target="../ink/ink165.xml"/><Relationship Id="rId37" Type="http://schemas.openxmlformats.org/officeDocument/2006/relationships/customXml" Target="../ink/ink168.xml"/><Relationship Id="rId40" Type="http://schemas.openxmlformats.org/officeDocument/2006/relationships/customXml" Target="../ink/ink170.xml"/><Relationship Id="rId45" Type="http://schemas.openxmlformats.org/officeDocument/2006/relationships/customXml" Target="../ink/ink174.xml"/><Relationship Id="rId5" Type="http://schemas.openxmlformats.org/officeDocument/2006/relationships/customXml" Target="../ink/ink141.xml"/><Relationship Id="rId15" Type="http://schemas.openxmlformats.org/officeDocument/2006/relationships/customXml" Target="../ink/ink149.xml"/><Relationship Id="rId23" Type="http://schemas.openxmlformats.org/officeDocument/2006/relationships/customXml" Target="../ink/ink157.xml"/><Relationship Id="rId28" Type="http://schemas.openxmlformats.org/officeDocument/2006/relationships/image" Target="../media/image323.emf"/><Relationship Id="rId36" Type="http://schemas.openxmlformats.org/officeDocument/2006/relationships/image" Target="../media/image325.emf"/><Relationship Id="rId10" Type="http://schemas.openxmlformats.org/officeDocument/2006/relationships/image" Target="../media/image322.emf"/><Relationship Id="rId19" Type="http://schemas.openxmlformats.org/officeDocument/2006/relationships/customXml" Target="../ink/ink153.xml"/><Relationship Id="rId31" Type="http://schemas.openxmlformats.org/officeDocument/2006/relationships/customXml" Target="../ink/ink164.xml"/><Relationship Id="rId44" Type="http://schemas.openxmlformats.org/officeDocument/2006/relationships/customXml" Target="../ink/ink173.xml"/><Relationship Id="rId4" Type="http://schemas.openxmlformats.org/officeDocument/2006/relationships/customXml" Target="../ink/ink140.xml"/><Relationship Id="rId9" Type="http://schemas.openxmlformats.org/officeDocument/2006/relationships/customXml" Target="../ink/ink144.xml"/><Relationship Id="rId14" Type="http://schemas.openxmlformats.org/officeDocument/2006/relationships/customXml" Target="../ink/ink148.xml"/><Relationship Id="rId22" Type="http://schemas.openxmlformats.org/officeDocument/2006/relationships/customXml" Target="../ink/ink156.xml"/><Relationship Id="rId27" Type="http://schemas.openxmlformats.org/officeDocument/2006/relationships/customXml" Target="../ink/ink161.xml"/><Relationship Id="rId30" Type="http://schemas.openxmlformats.org/officeDocument/2006/relationships/customXml" Target="../ink/ink163.xml"/><Relationship Id="rId35" Type="http://schemas.openxmlformats.org/officeDocument/2006/relationships/customXml" Target="../ink/ink167.xml"/><Relationship Id="rId43" Type="http://schemas.openxmlformats.org/officeDocument/2006/relationships/image" Target="../media/image327.emf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88.xml"/><Relationship Id="rId18" Type="http://schemas.openxmlformats.org/officeDocument/2006/relationships/customXml" Target="../ink/ink193.xml"/><Relationship Id="rId26" Type="http://schemas.openxmlformats.org/officeDocument/2006/relationships/customXml" Target="../ink/ink201.xml"/><Relationship Id="rId39" Type="http://schemas.openxmlformats.org/officeDocument/2006/relationships/customXml" Target="../ink/ink211.xml"/><Relationship Id="rId3" Type="http://schemas.openxmlformats.org/officeDocument/2006/relationships/customXml" Target="../ink/ink178.xml"/><Relationship Id="rId21" Type="http://schemas.openxmlformats.org/officeDocument/2006/relationships/customXml" Target="../ink/ink196.xml"/><Relationship Id="rId34" Type="http://schemas.openxmlformats.org/officeDocument/2006/relationships/customXml" Target="../ink/ink208.xml"/><Relationship Id="rId42" Type="http://schemas.openxmlformats.org/officeDocument/2006/relationships/image" Target="../media/image332.emf"/><Relationship Id="rId47" Type="http://schemas.openxmlformats.org/officeDocument/2006/relationships/customXml" Target="../ink/ink217.xml"/><Relationship Id="rId50" Type="http://schemas.openxmlformats.org/officeDocument/2006/relationships/customXml" Target="../ink/ink219.xml"/><Relationship Id="rId7" Type="http://schemas.openxmlformats.org/officeDocument/2006/relationships/customXml" Target="../ink/ink182.xml"/><Relationship Id="rId12" Type="http://schemas.openxmlformats.org/officeDocument/2006/relationships/customXml" Target="../ink/ink187.xml"/><Relationship Id="rId17" Type="http://schemas.openxmlformats.org/officeDocument/2006/relationships/customXml" Target="../ink/ink192.xml"/><Relationship Id="rId25" Type="http://schemas.openxmlformats.org/officeDocument/2006/relationships/customXml" Target="../ink/ink200.xml"/><Relationship Id="rId33" Type="http://schemas.openxmlformats.org/officeDocument/2006/relationships/customXml" Target="../ink/ink207.xml"/><Relationship Id="rId38" Type="http://schemas.openxmlformats.org/officeDocument/2006/relationships/image" Target="../media/image330.emf"/><Relationship Id="rId46" Type="http://schemas.openxmlformats.org/officeDocument/2006/relationships/customXml" Target="../ink/ink216.xml"/><Relationship Id="rId2" Type="http://schemas.openxmlformats.org/officeDocument/2006/relationships/customXml" Target="../ink/ink177.xml"/><Relationship Id="rId16" Type="http://schemas.openxmlformats.org/officeDocument/2006/relationships/customXml" Target="../ink/ink191.xml"/><Relationship Id="rId20" Type="http://schemas.openxmlformats.org/officeDocument/2006/relationships/customXml" Target="../ink/ink195.xml"/><Relationship Id="rId29" Type="http://schemas.openxmlformats.org/officeDocument/2006/relationships/customXml" Target="../ink/ink204.xml"/><Relationship Id="rId41" Type="http://schemas.openxmlformats.org/officeDocument/2006/relationships/customXml" Target="../ink/ink21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1.xml"/><Relationship Id="rId11" Type="http://schemas.openxmlformats.org/officeDocument/2006/relationships/customXml" Target="../ink/ink186.xml"/><Relationship Id="rId24" Type="http://schemas.openxmlformats.org/officeDocument/2006/relationships/customXml" Target="../ink/ink199.xml"/><Relationship Id="rId32" Type="http://schemas.openxmlformats.org/officeDocument/2006/relationships/customXml" Target="../ink/ink206.xml"/><Relationship Id="rId37" Type="http://schemas.openxmlformats.org/officeDocument/2006/relationships/customXml" Target="../ink/ink210.xml"/><Relationship Id="rId40" Type="http://schemas.openxmlformats.org/officeDocument/2006/relationships/image" Target="../media/image331.emf"/><Relationship Id="rId45" Type="http://schemas.openxmlformats.org/officeDocument/2006/relationships/customXml" Target="../ink/ink215.xml"/><Relationship Id="rId5" Type="http://schemas.openxmlformats.org/officeDocument/2006/relationships/customXml" Target="../ink/ink180.xml"/><Relationship Id="rId15" Type="http://schemas.openxmlformats.org/officeDocument/2006/relationships/customXml" Target="../ink/ink190.xml"/><Relationship Id="rId23" Type="http://schemas.openxmlformats.org/officeDocument/2006/relationships/customXml" Target="../ink/ink198.xml"/><Relationship Id="rId28" Type="http://schemas.openxmlformats.org/officeDocument/2006/relationships/customXml" Target="../ink/ink203.xml"/><Relationship Id="rId36" Type="http://schemas.openxmlformats.org/officeDocument/2006/relationships/customXml" Target="../ink/ink209.xml"/><Relationship Id="rId49" Type="http://schemas.openxmlformats.org/officeDocument/2006/relationships/customXml" Target="../ink/ink218.xml"/><Relationship Id="rId10" Type="http://schemas.openxmlformats.org/officeDocument/2006/relationships/customXml" Target="../ink/ink185.xml"/><Relationship Id="rId19" Type="http://schemas.openxmlformats.org/officeDocument/2006/relationships/customXml" Target="../ink/ink194.xml"/><Relationship Id="rId31" Type="http://schemas.openxmlformats.org/officeDocument/2006/relationships/image" Target="../media/image328.emf"/><Relationship Id="rId44" Type="http://schemas.openxmlformats.org/officeDocument/2006/relationships/customXml" Target="../ink/ink214.xml"/><Relationship Id="rId4" Type="http://schemas.openxmlformats.org/officeDocument/2006/relationships/customXml" Target="../ink/ink179.xml"/><Relationship Id="rId9" Type="http://schemas.openxmlformats.org/officeDocument/2006/relationships/customXml" Target="../ink/ink184.xml"/><Relationship Id="rId14" Type="http://schemas.openxmlformats.org/officeDocument/2006/relationships/customXml" Target="../ink/ink189.xml"/><Relationship Id="rId22" Type="http://schemas.openxmlformats.org/officeDocument/2006/relationships/customXml" Target="../ink/ink197.xml"/><Relationship Id="rId27" Type="http://schemas.openxmlformats.org/officeDocument/2006/relationships/customXml" Target="../ink/ink202.xml"/><Relationship Id="rId30" Type="http://schemas.openxmlformats.org/officeDocument/2006/relationships/customXml" Target="../ink/ink205.xml"/><Relationship Id="rId35" Type="http://schemas.openxmlformats.org/officeDocument/2006/relationships/image" Target="../media/image329.emf"/><Relationship Id="rId43" Type="http://schemas.openxmlformats.org/officeDocument/2006/relationships/customXml" Target="../ink/ink213.xml"/><Relationship Id="rId48" Type="http://schemas.openxmlformats.org/officeDocument/2006/relationships/image" Target="../media/image333.emf"/><Relationship Id="rId8" Type="http://schemas.openxmlformats.org/officeDocument/2006/relationships/customXml" Target="../ink/ink183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28.xml"/><Relationship Id="rId18" Type="http://schemas.openxmlformats.org/officeDocument/2006/relationships/customXml" Target="../ink/ink232.xml"/><Relationship Id="rId26" Type="http://schemas.openxmlformats.org/officeDocument/2006/relationships/customXml" Target="../ink/ink239.xml"/><Relationship Id="rId39" Type="http://schemas.openxmlformats.org/officeDocument/2006/relationships/customXml" Target="../ink/ink249.xml"/><Relationship Id="rId3" Type="http://schemas.openxmlformats.org/officeDocument/2006/relationships/customXml" Target="../ink/ink221.xml"/><Relationship Id="rId21" Type="http://schemas.openxmlformats.org/officeDocument/2006/relationships/customXml" Target="../ink/ink234.xml"/><Relationship Id="rId34" Type="http://schemas.openxmlformats.org/officeDocument/2006/relationships/customXml" Target="../ink/ink245.xml"/><Relationship Id="rId42" Type="http://schemas.openxmlformats.org/officeDocument/2006/relationships/customXml" Target="../ink/ink251.xml"/><Relationship Id="rId47" Type="http://schemas.openxmlformats.org/officeDocument/2006/relationships/image" Target="../media/image345.emf"/><Relationship Id="rId50" Type="http://schemas.openxmlformats.org/officeDocument/2006/relationships/image" Target="../media/image346.emf"/><Relationship Id="rId7" Type="http://schemas.openxmlformats.org/officeDocument/2006/relationships/image" Target="../media/image335.emf"/><Relationship Id="rId12" Type="http://schemas.openxmlformats.org/officeDocument/2006/relationships/customXml" Target="../ink/ink227.xml"/><Relationship Id="rId17" Type="http://schemas.openxmlformats.org/officeDocument/2006/relationships/customXml" Target="../ink/ink231.xml"/><Relationship Id="rId25" Type="http://schemas.openxmlformats.org/officeDocument/2006/relationships/customXml" Target="../ink/ink238.xml"/><Relationship Id="rId33" Type="http://schemas.openxmlformats.org/officeDocument/2006/relationships/image" Target="../media/image340.emf"/><Relationship Id="rId38" Type="http://schemas.openxmlformats.org/officeDocument/2006/relationships/customXml" Target="../ink/ink248.xml"/><Relationship Id="rId46" Type="http://schemas.openxmlformats.org/officeDocument/2006/relationships/customXml" Target="../ink/ink253.xml"/><Relationship Id="rId2" Type="http://schemas.openxmlformats.org/officeDocument/2006/relationships/customXml" Target="../ink/ink220.xml"/><Relationship Id="rId16" Type="http://schemas.openxmlformats.org/officeDocument/2006/relationships/image" Target="../media/image337.emf"/><Relationship Id="rId20" Type="http://schemas.openxmlformats.org/officeDocument/2006/relationships/customXml" Target="../ink/ink233.xml"/><Relationship Id="rId29" Type="http://schemas.openxmlformats.org/officeDocument/2006/relationships/customXml" Target="../ink/ink242.xml"/><Relationship Id="rId41" Type="http://schemas.openxmlformats.org/officeDocument/2006/relationships/image" Target="../media/image342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3.xml"/><Relationship Id="rId11" Type="http://schemas.openxmlformats.org/officeDocument/2006/relationships/customXml" Target="../ink/ink226.xml"/><Relationship Id="rId24" Type="http://schemas.openxmlformats.org/officeDocument/2006/relationships/customXml" Target="../ink/ink237.xml"/><Relationship Id="rId32" Type="http://schemas.openxmlformats.org/officeDocument/2006/relationships/customXml" Target="../ink/ink244.xml"/><Relationship Id="rId37" Type="http://schemas.openxmlformats.org/officeDocument/2006/relationships/image" Target="../media/image341.emf"/><Relationship Id="rId40" Type="http://schemas.openxmlformats.org/officeDocument/2006/relationships/customXml" Target="../ink/ink250.xml"/><Relationship Id="rId45" Type="http://schemas.openxmlformats.org/officeDocument/2006/relationships/image" Target="../media/image344.emf"/><Relationship Id="rId53" Type="http://schemas.openxmlformats.org/officeDocument/2006/relationships/customXml" Target="../ink/ink258.xml"/><Relationship Id="rId5" Type="http://schemas.openxmlformats.org/officeDocument/2006/relationships/image" Target="../media/image334.emf"/><Relationship Id="rId15" Type="http://schemas.openxmlformats.org/officeDocument/2006/relationships/customXml" Target="../ink/ink230.xml"/><Relationship Id="rId23" Type="http://schemas.openxmlformats.org/officeDocument/2006/relationships/customXml" Target="../ink/ink236.xml"/><Relationship Id="rId28" Type="http://schemas.openxmlformats.org/officeDocument/2006/relationships/customXml" Target="../ink/ink241.xml"/><Relationship Id="rId36" Type="http://schemas.openxmlformats.org/officeDocument/2006/relationships/customXml" Target="../ink/ink247.xml"/><Relationship Id="rId49" Type="http://schemas.openxmlformats.org/officeDocument/2006/relationships/customXml" Target="../ink/ink255.xml"/><Relationship Id="rId10" Type="http://schemas.openxmlformats.org/officeDocument/2006/relationships/image" Target="../media/image336.emf"/><Relationship Id="rId19" Type="http://schemas.openxmlformats.org/officeDocument/2006/relationships/image" Target="../media/image338.emf"/><Relationship Id="rId31" Type="http://schemas.openxmlformats.org/officeDocument/2006/relationships/image" Target="../media/image339.emf"/><Relationship Id="rId44" Type="http://schemas.openxmlformats.org/officeDocument/2006/relationships/customXml" Target="../ink/ink252.xml"/><Relationship Id="rId52" Type="http://schemas.openxmlformats.org/officeDocument/2006/relationships/customXml" Target="../ink/ink257.xml"/><Relationship Id="rId4" Type="http://schemas.openxmlformats.org/officeDocument/2006/relationships/customXml" Target="../ink/ink222.xml"/><Relationship Id="rId9" Type="http://schemas.openxmlformats.org/officeDocument/2006/relationships/customXml" Target="../ink/ink225.xml"/><Relationship Id="rId14" Type="http://schemas.openxmlformats.org/officeDocument/2006/relationships/customXml" Target="../ink/ink229.xml"/><Relationship Id="rId22" Type="http://schemas.openxmlformats.org/officeDocument/2006/relationships/customXml" Target="../ink/ink235.xml"/><Relationship Id="rId27" Type="http://schemas.openxmlformats.org/officeDocument/2006/relationships/customXml" Target="../ink/ink240.xml"/><Relationship Id="rId30" Type="http://schemas.openxmlformats.org/officeDocument/2006/relationships/customXml" Target="../ink/ink243.xml"/><Relationship Id="rId35" Type="http://schemas.openxmlformats.org/officeDocument/2006/relationships/customXml" Target="../ink/ink246.xml"/><Relationship Id="rId43" Type="http://schemas.openxmlformats.org/officeDocument/2006/relationships/image" Target="../media/image343.emf"/><Relationship Id="rId48" Type="http://schemas.openxmlformats.org/officeDocument/2006/relationships/customXml" Target="../ink/ink254.xml"/><Relationship Id="rId8" Type="http://schemas.openxmlformats.org/officeDocument/2006/relationships/customXml" Target="../ink/ink224.xml"/><Relationship Id="rId51" Type="http://schemas.openxmlformats.org/officeDocument/2006/relationships/customXml" Target="../ink/ink25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3.xml"/><Relationship Id="rId13" Type="http://schemas.openxmlformats.org/officeDocument/2006/relationships/customXml" Target="../ink/ink267.xml"/><Relationship Id="rId18" Type="http://schemas.openxmlformats.org/officeDocument/2006/relationships/image" Target="../media/image351.emf"/><Relationship Id="rId3" Type="http://schemas.openxmlformats.org/officeDocument/2006/relationships/image" Target="../media/image347.emf"/><Relationship Id="rId21" Type="http://schemas.openxmlformats.org/officeDocument/2006/relationships/customXml" Target="../ink/ink273.xml"/><Relationship Id="rId7" Type="http://schemas.openxmlformats.org/officeDocument/2006/relationships/image" Target="../media/image348.emf"/><Relationship Id="rId12" Type="http://schemas.openxmlformats.org/officeDocument/2006/relationships/image" Target="../media/image349.emf"/><Relationship Id="rId17" Type="http://schemas.openxmlformats.org/officeDocument/2006/relationships/customXml" Target="../ink/ink270.xml"/><Relationship Id="rId25" Type="http://schemas.openxmlformats.org/officeDocument/2006/relationships/image" Target="../media/image353.emf"/><Relationship Id="rId2" Type="http://schemas.openxmlformats.org/officeDocument/2006/relationships/customXml" Target="../ink/ink259.xml"/><Relationship Id="rId16" Type="http://schemas.openxmlformats.org/officeDocument/2006/relationships/customXml" Target="../ink/ink269.xml"/><Relationship Id="rId20" Type="http://schemas.openxmlformats.org/officeDocument/2006/relationships/customXml" Target="../ink/ink27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2.xml"/><Relationship Id="rId11" Type="http://schemas.openxmlformats.org/officeDocument/2006/relationships/customXml" Target="../ink/ink266.xml"/><Relationship Id="rId24" Type="http://schemas.openxmlformats.org/officeDocument/2006/relationships/customXml" Target="../ink/ink275.xml"/><Relationship Id="rId5" Type="http://schemas.openxmlformats.org/officeDocument/2006/relationships/customXml" Target="../ink/ink261.xml"/><Relationship Id="rId15" Type="http://schemas.openxmlformats.org/officeDocument/2006/relationships/image" Target="../media/image350.emf"/><Relationship Id="rId23" Type="http://schemas.openxmlformats.org/officeDocument/2006/relationships/image" Target="../media/image352.emf"/><Relationship Id="rId10" Type="http://schemas.openxmlformats.org/officeDocument/2006/relationships/customXml" Target="../ink/ink265.xml"/><Relationship Id="rId19" Type="http://schemas.openxmlformats.org/officeDocument/2006/relationships/customXml" Target="../ink/ink271.xml"/><Relationship Id="rId4" Type="http://schemas.openxmlformats.org/officeDocument/2006/relationships/customXml" Target="../ink/ink260.xml"/><Relationship Id="rId9" Type="http://schemas.openxmlformats.org/officeDocument/2006/relationships/customXml" Target="../ink/ink264.xml"/><Relationship Id="rId14" Type="http://schemas.openxmlformats.org/officeDocument/2006/relationships/customXml" Target="../ink/ink268.xml"/><Relationship Id="rId22" Type="http://schemas.openxmlformats.org/officeDocument/2006/relationships/customXml" Target="../ink/ink27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5.emf"/><Relationship Id="rId3" Type="http://schemas.openxmlformats.org/officeDocument/2006/relationships/customXml" Target="../ink/ink277.xml"/><Relationship Id="rId7" Type="http://schemas.openxmlformats.org/officeDocument/2006/relationships/customXml" Target="../ink/ink280.xml"/><Relationship Id="rId2" Type="http://schemas.openxmlformats.org/officeDocument/2006/relationships/customXml" Target="../ink/ink27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79.xml"/><Relationship Id="rId5" Type="http://schemas.openxmlformats.org/officeDocument/2006/relationships/customXml" Target="../ink/ink278.xml"/><Relationship Id="rId4" Type="http://schemas.openxmlformats.org/officeDocument/2006/relationships/image" Target="../media/image35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5.xml"/><Relationship Id="rId13" Type="http://schemas.openxmlformats.org/officeDocument/2006/relationships/customXml" Target="../ink/ink288.xml"/><Relationship Id="rId18" Type="http://schemas.openxmlformats.org/officeDocument/2006/relationships/image" Target="../media/image361.emf"/><Relationship Id="rId26" Type="http://schemas.openxmlformats.org/officeDocument/2006/relationships/customXml" Target="../ink/ink296.xml"/><Relationship Id="rId3" Type="http://schemas.openxmlformats.org/officeDocument/2006/relationships/customXml" Target="../ink/ink282.xml"/><Relationship Id="rId21" Type="http://schemas.openxmlformats.org/officeDocument/2006/relationships/image" Target="../media/image362.emf"/><Relationship Id="rId7" Type="http://schemas.openxmlformats.org/officeDocument/2006/relationships/customXml" Target="../ink/ink284.xml"/><Relationship Id="rId12" Type="http://schemas.openxmlformats.org/officeDocument/2006/relationships/image" Target="../media/image359.emf"/><Relationship Id="rId17" Type="http://schemas.openxmlformats.org/officeDocument/2006/relationships/customXml" Target="../ink/ink291.xml"/><Relationship Id="rId25" Type="http://schemas.openxmlformats.org/officeDocument/2006/relationships/image" Target="../media/image364.emf"/><Relationship Id="rId2" Type="http://schemas.openxmlformats.org/officeDocument/2006/relationships/customXml" Target="../ink/ink281.xml"/><Relationship Id="rId16" Type="http://schemas.openxmlformats.org/officeDocument/2006/relationships/image" Target="../media/image360.emf"/><Relationship Id="rId20" Type="http://schemas.openxmlformats.org/officeDocument/2006/relationships/customXml" Target="../ink/ink29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7.emf"/><Relationship Id="rId11" Type="http://schemas.openxmlformats.org/officeDocument/2006/relationships/customXml" Target="../ink/ink287.xml"/><Relationship Id="rId24" Type="http://schemas.openxmlformats.org/officeDocument/2006/relationships/customXml" Target="../ink/ink295.xml"/><Relationship Id="rId5" Type="http://schemas.openxmlformats.org/officeDocument/2006/relationships/customXml" Target="../ink/ink283.xml"/><Relationship Id="rId15" Type="http://schemas.openxmlformats.org/officeDocument/2006/relationships/customXml" Target="../ink/ink290.xml"/><Relationship Id="rId23" Type="http://schemas.openxmlformats.org/officeDocument/2006/relationships/image" Target="../media/image363.emf"/><Relationship Id="rId10" Type="http://schemas.openxmlformats.org/officeDocument/2006/relationships/image" Target="../media/image358.emf"/><Relationship Id="rId19" Type="http://schemas.openxmlformats.org/officeDocument/2006/relationships/customXml" Target="../ink/ink292.xml"/><Relationship Id="rId4" Type="http://schemas.openxmlformats.org/officeDocument/2006/relationships/image" Target="../media/image356.emf"/><Relationship Id="rId9" Type="http://schemas.openxmlformats.org/officeDocument/2006/relationships/customXml" Target="../ink/ink286.xml"/><Relationship Id="rId14" Type="http://schemas.openxmlformats.org/officeDocument/2006/relationships/customXml" Target="../ink/ink289.xml"/><Relationship Id="rId22" Type="http://schemas.openxmlformats.org/officeDocument/2006/relationships/customXml" Target="../ink/ink294.xml"/><Relationship Id="rId27" Type="http://schemas.openxmlformats.org/officeDocument/2006/relationships/image" Target="../media/image365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8.emf"/><Relationship Id="rId13" Type="http://schemas.openxmlformats.org/officeDocument/2006/relationships/customXml" Target="../ink/ink304.xml"/><Relationship Id="rId18" Type="http://schemas.openxmlformats.org/officeDocument/2006/relationships/customXml" Target="../ink/ink308.xml"/><Relationship Id="rId26" Type="http://schemas.openxmlformats.org/officeDocument/2006/relationships/customXml" Target="../ink/ink314.xml"/><Relationship Id="rId3" Type="http://schemas.openxmlformats.org/officeDocument/2006/relationships/image" Target="../media/image366.emf"/><Relationship Id="rId21" Type="http://schemas.openxmlformats.org/officeDocument/2006/relationships/customXml" Target="../ink/ink310.xml"/><Relationship Id="rId7" Type="http://schemas.openxmlformats.org/officeDocument/2006/relationships/customXml" Target="../ink/ink300.xml"/><Relationship Id="rId12" Type="http://schemas.openxmlformats.org/officeDocument/2006/relationships/image" Target="../media/image369.emf"/><Relationship Id="rId17" Type="http://schemas.openxmlformats.org/officeDocument/2006/relationships/customXml" Target="../ink/ink307.xml"/><Relationship Id="rId25" Type="http://schemas.openxmlformats.org/officeDocument/2006/relationships/customXml" Target="../ink/ink313.xml"/><Relationship Id="rId2" Type="http://schemas.openxmlformats.org/officeDocument/2006/relationships/customXml" Target="../ink/ink297.xml"/><Relationship Id="rId16" Type="http://schemas.openxmlformats.org/officeDocument/2006/relationships/image" Target="../media/image370.emf"/><Relationship Id="rId20" Type="http://schemas.openxmlformats.org/officeDocument/2006/relationships/image" Target="../media/image371.emf"/><Relationship Id="rId29" Type="http://schemas.openxmlformats.org/officeDocument/2006/relationships/customXml" Target="../ink/ink31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99.xml"/><Relationship Id="rId11" Type="http://schemas.openxmlformats.org/officeDocument/2006/relationships/customXml" Target="../ink/ink303.xml"/><Relationship Id="rId24" Type="http://schemas.openxmlformats.org/officeDocument/2006/relationships/customXml" Target="../ink/ink312.xml"/><Relationship Id="rId5" Type="http://schemas.openxmlformats.org/officeDocument/2006/relationships/image" Target="../media/image367.emf"/><Relationship Id="rId15" Type="http://schemas.openxmlformats.org/officeDocument/2006/relationships/customXml" Target="../ink/ink306.xml"/><Relationship Id="rId23" Type="http://schemas.openxmlformats.org/officeDocument/2006/relationships/customXml" Target="../ink/ink311.xml"/><Relationship Id="rId28" Type="http://schemas.openxmlformats.org/officeDocument/2006/relationships/customXml" Target="../ink/ink316.xml"/><Relationship Id="rId10" Type="http://schemas.openxmlformats.org/officeDocument/2006/relationships/customXml" Target="../ink/ink302.xml"/><Relationship Id="rId19" Type="http://schemas.openxmlformats.org/officeDocument/2006/relationships/customXml" Target="../ink/ink309.xml"/><Relationship Id="rId4" Type="http://schemas.openxmlformats.org/officeDocument/2006/relationships/customXml" Target="../ink/ink298.xml"/><Relationship Id="rId9" Type="http://schemas.openxmlformats.org/officeDocument/2006/relationships/customXml" Target="../ink/ink301.xml"/><Relationship Id="rId14" Type="http://schemas.openxmlformats.org/officeDocument/2006/relationships/customXml" Target="../ink/ink305.xml"/><Relationship Id="rId22" Type="http://schemas.openxmlformats.org/officeDocument/2006/relationships/image" Target="../media/image372.emf"/><Relationship Id="rId27" Type="http://schemas.openxmlformats.org/officeDocument/2006/relationships/customXml" Target="../ink/ink315.xml"/><Relationship Id="rId30" Type="http://schemas.openxmlformats.org/officeDocument/2006/relationships/customXml" Target="../ink/ink3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0.xml"/><Relationship Id="rId2" Type="http://schemas.openxmlformats.org/officeDocument/2006/relationships/customXml" Target="../ink/ink3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3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6.emf"/><Relationship Id="rId13" Type="http://schemas.openxmlformats.org/officeDocument/2006/relationships/customXml" Target="../ink/ink328.xml"/><Relationship Id="rId18" Type="http://schemas.openxmlformats.org/officeDocument/2006/relationships/image" Target="../media/image379.emf"/><Relationship Id="rId26" Type="http://schemas.openxmlformats.org/officeDocument/2006/relationships/customXml" Target="../ink/ink337.xml"/><Relationship Id="rId39" Type="http://schemas.openxmlformats.org/officeDocument/2006/relationships/image" Target="../media/image385.emf"/><Relationship Id="rId3" Type="http://schemas.openxmlformats.org/officeDocument/2006/relationships/customXml" Target="../ink/ink322.xml"/><Relationship Id="rId21" Type="http://schemas.openxmlformats.org/officeDocument/2006/relationships/customXml" Target="../ink/ink334.xml"/><Relationship Id="rId34" Type="http://schemas.openxmlformats.org/officeDocument/2006/relationships/customXml" Target="../ink/ink343.xml"/><Relationship Id="rId7" Type="http://schemas.openxmlformats.org/officeDocument/2006/relationships/customXml" Target="../ink/ink324.xml"/><Relationship Id="rId12" Type="http://schemas.openxmlformats.org/officeDocument/2006/relationships/image" Target="../media/image377.emf"/><Relationship Id="rId17" Type="http://schemas.openxmlformats.org/officeDocument/2006/relationships/customXml" Target="../ink/ink331.xml"/><Relationship Id="rId25" Type="http://schemas.openxmlformats.org/officeDocument/2006/relationships/image" Target="../media/image381.emf"/><Relationship Id="rId33" Type="http://schemas.openxmlformats.org/officeDocument/2006/relationships/image" Target="../media/image383.emf"/><Relationship Id="rId38" Type="http://schemas.openxmlformats.org/officeDocument/2006/relationships/customXml" Target="../ink/ink346.xml"/><Relationship Id="rId2" Type="http://schemas.openxmlformats.org/officeDocument/2006/relationships/customXml" Target="../ink/ink321.xml"/><Relationship Id="rId16" Type="http://schemas.openxmlformats.org/officeDocument/2006/relationships/image" Target="../media/image378.emf"/><Relationship Id="rId20" Type="http://schemas.openxmlformats.org/officeDocument/2006/relationships/customXml" Target="../ink/ink333.xml"/><Relationship Id="rId29" Type="http://schemas.openxmlformats.org/officeDocument/2006/relationships/customXml" Target="../ink/ink340.xml"/><Relationship Id="rId41" Type="http://schemas.openxmlformats.org/officeDocument/2006/relationships/customXml" Target="../ink/ink34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5.emf"/><Relationship Id="rId11" Type="http://schemas.openxmlformats.org/officeDocument/2006/relationships/customXml" Target="../ink/ink327.xml"/><Relationship Id="rId24" Type="http://schemas.openxmlformats.org/officeDocument/2006/relationships/customXml" Target="../ink/ink336.xml"/><Relationship Id="rId32" Type="http://schemas.openxmlformats.org/officeDocument/2006/relationships/customXml" Target="../ink/ink342.xml"/><Relationship Id="rId37" Type="http://schemas.openxmlformats.org/officeDocument/2006/relationships/image" Target="../media/image384.emf"/><Relationship Id="rId40" Type="http://schemas.openxmlformats.org/officeDocument/2006/relationships/customXml" Target="../ink/ink347.xml"/><Relationship Id="rId5" Type="http://schemas.openxmlformats.org/officeDocument/2006/relationships/customXml" Target="../ink/ink323.xml"/><Relationship Id="rId15" Type="http://schemas.openxmlformats.org/officeDocument/2006/relationships/customXml" Target="../ink/ink330.xml"/><Relationship Id="rId23" Type="http://schemas.openxmlformats.org/officeDocument/2006/relationships/image" Target="../media/image380.emf"/><Relationship Id="rId28" Type="http://schemas.openxmlformats.org/officeDocument/2006/relationships/customXml" Target="../ink/ink339.xml"/><Relationship Id="rId36" Type="http://schemas.openxmlformats.org/officeDocument/2006/relationships/customXml" Target="../ink/ink345.xml"/><Relationship Id="rId10" Type="http://schemas.openxmlformats.org/officeDocument/2006/relationships/customXml" Target="../ink/ink326.xml"/><Relationship Id="rId19" Type="http://schemas.openxmlformats.org/officeDocument/2006/relationships/customXml" Target="../ink/ink332.xml"/><Relationship Id="rId31" Type="http://schemas.openxmlformats.org/officeDocument/2006/relationships/customXml" Target="../ink/ink341.xml"/><Relationship Id="rId4" Type="http://schemas.openxmlformats.org/officeDocument/2006/relationships/image" Target="../media/image374.emf"/><Relationship Id="rId9" Type="http://schemas.openxmlformats.org/officeDocument/2006/relationships/customXml" Target="../ink/ink325.xml"/><Relationship Id="rId14" Type="http://schemas.openxmlformats.org/officeDocument/2006/relationships/customXml" Target="../ink/ink329.xml"/><Relationship Id="rId22" Type="http://schemas.openxmlformats.org/officeDocument/2006/relationships/customXml" Target="../ink/ink335.xml"/><Relationship Id="rId27" Type="http://schemas.openxmlformats.org/officeDocument/2006/relationships/customXml" Target="../ink/ink338.xml"/><Relationship Id="rId30" Type="http://schemas.openxmlformats.org/officeDocument/2006/relationships/image" Target="../media/image382.emf"/><Relationship Id="rId35" Type="http://schemas.openxmlformats.org/officeDocument/2006/relationships/customXml" Target="../ink/ink34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customXml" Target="../ink/ink9.xml"/><Relationship Id="rId3" Type="http://schemas.openxmlformats.org/officeDocument/2006/relationships/image" Target="../media/image267.emf"/><Relationship Id="rId7" Type="http://schemas.openxmlformats.org/officeDocument/2006/relationships/image" Target="../media/image269.emf"/><Relationship Id="rId12" Type="http://schemas.openxmlformats.org/officeDocument/2006/relationships/customXml" Target="../ink/ink8.xml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.xml"/><Relationship Id="rId11" Type="http://schemas.openxmlformats.org/officeDocument/2006/relationships/image" Target="../media/image271.emf"/><Relationship Id="rId5" Type="http://schemas.openxmlformats.org/officeDocument/2006/relationships/image" Target="../media/image268.emf"/><Relationship Id="rId15" Type="http://schemas.openxmlformats.org/officeDocument/2006/relationships/customXml" Target="../ink/ink11.xml"/><Relationship Id="rId10" Type="http://schemas.openxmlformats.org/officeDocument/2006/relationships/customXml" Target="../ink/ink7.xml"/><Relationship Id="rId4" Type="http://schemas.openxmlformats.org/officeDocument/2006/relationships/customXml" Target="../ink/ink4.xml"/><Relationship Id="rId9" Type="http://schemas.openxmlformats.org/officeDocument/2006/relationships/image" Target="../media/image270.emf"/><Relationship Id="rId14" Type="http://schemas.openxmlformats.org/officeDocument/2006/relationships/customXml" Target="../ink/ink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50.xml"/><Relationship Id="rId2" Type="http://schemas.openxmlformats.org/officeDocument/2006/relationships/customXml" Target="../ink/ink349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35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7.xml"/><Relationship Id="rId3" Type="http://schemas.openxmlformats.org/officeDocument/2006/relationships/customXml" Target="../ink/ink353.xml"/><Relationship Id="rId7" Type="http://schemas.openxmlformats.org/officeDocument/2006/relationships/customXml" Target="../ink/ink356.xml"/><Relationship Id="rId12" Type="http://schemas.openxmlformats.org/officeDocument/2006/relationships/customXml" Target="../ink/ink360.xml"/><Relationship Id="rId2" Type="http://schemas.openxmlformats.org/officeDocument/2006/relationships/customXml" Target="../ink/ink35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55.xml"/><Relationship Id="rId11" Type="http://schemas.openxmlformats.org/officeDocument/2006/relationships/image" Target="../media/image387.emf"/><Relationship Id="rId5" Type="http://schemas.openxmlformats.org/officeDocument/2006/relationships/customXml" Target="../ink/ink354.xml"/><Relationship Id="rId10" Type="http://schemas.openxmlformats.org/officeDocument/2006/relationships/customXml" Target="../ink/ink359.xml"/><Relationship Id="rId4" Type="http://schemas.openxmlformats.org/officeDocument/2006/relationships/image" Target="../media/image386.emf"/><Relationship Id="rId9" Type="http://schemas.openxmlformats.org/officeDocument/2006/relationships/customXml" Target="../ink/ink35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6.xml"/><Relationship Id="rId13" Type="http://schemas.openxmlformats.org/officeDocument/2006/relationships/customXml" Target="../ink/ink371.xml"/><Relationship Id="rId18" Type="http://schemas.openxmlformats.org/officeDocument/2006/relationships/customXml" Target="../ink/ink376.xml"/><Relationship Id="rId26" Type="http://schemas.openxmlformats.org/officeDocument/2006/relationships/customXml" Target="../ink/ink384.xml"/><Relationship Id="rId39" Type="http://schemas.openxmlformats.org/officeDocument/2006/relationships/customXml" Target="../ink/ink393.xml"/><Relationship Id="rId3" Type="http://schemas.openxmlformats.org/officeDocument/2006/relationships/customXml" Target="../ink/ink362.xml"/><Relationship Id="rId21" Type="http://schemas.openxmlformats.org/officeDocument/2006/relationships/customXml" Target="../ink/ink379.xml"/><Relationship Id="rId34" Type="http://schemas.openxmlformats.org/officeDocument/2006/relationships/customXml" Target="../ink/ink389.xml"/><Relationship Id="rId7" Type="http://schemas.openxmlformats.org/officeDocument/2006/relationships/customXml" Target="../ink/ink365.xml"/><Relationship Id="rId12" Type="http://schemas.openxmlformats.org/officeDocument/2006/relationships/customXml" Target="../ink/ink370.xml"/><Relationship Id="rId17" Type="http://schemas.openxmlformats.org/officeDocument/2006/relationships/customXml" Target="../ink/ink375.xml"/><Relationship Id="rId25" Type="http://schemas.openxmlformats.org/officeDocument/2006/relationships/customXml" Target="../ink/ink383.xml"/><Relationship Id="rId33" Type="http://schemas.openxmlformats.org/officeDocument/2006/relationships/image" Target="../media/image391.emf"/><Relationship Id="rId38" Type="http://schemas.openxmlformats.org/officeDocument/2006/relationships/customXml" Target="../ink/ink392.xml"/><Relationship Id="rId2" Type="http://schemas.openxmlformats.org/officeDocument/2006/relationships/customXml" Target="../ink/ink361.xml"/><Relationship Id="rId16" Type="http://schemas.openxmlformats.org/officeDocument/2006/relationships/customXml" Target="../ink/ink374.xml"/><Relationship Id="rId20" Type="http://schemas.openxmlformats.org/officeDocument/2006/relationships/customXml" Target="../ink/ink378.xml"/><Relationship Id="rId29" Type="http://schemas.openxmlformats.org/officeDocument/2006/relationships/customXml" Target="../ink/ink386.xml"/><Relationship Id="rId41" Type="http://schemas.openxmlformats.org/officeDocument/2006/relationships/image" Target="../media/image39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8.emf"/><Relationship Id="rId11" Type="http://schemas.openxmlformats.org/officeDocument/2006/relationships/customXml" Target="../ink/ink369.xml"/><Relationship Id="rId24" Type="http://schemas.openxmlformats.org/officeDocument/2006/relationships/customXml" Target="../ink/ink382.xml"/><Relationship Id="rId32" Type="http://schemas.openxmlformats.org/officeDocument/2006/relationships/customXml" Target="../ink/ink388.xml"/><Relationship Id="rId37" Type="http://schemas.openxmlformats.org/officeDocument/2006/relationships/customXml" Target="../ink/ink391.xml"/><Relationship Id="rId40" Type="http://schemas.openxmlformats.org/officeDocument/2006/relationships/customXml" Target="../ink/ink394.xml"/><Relationship Id="rId5" Type="http://schemas.openxmlformats.org/officeDocument/2006/relationships/customXml" Target="../ink/ink364.xml"/><Relationship Id="rId15" Type="http://schemas.openxmlformats.org/officeDocument/2006/relationships/customXml" Target="../ink/ink373.xml"/><Relationship Id="rId23" Type="http://schemas.openxmlformats.org/officeDocument/2006/relationships/customXml" Target="../ink/ink381.xml"/><Relationship Id="rId28" Type="http://schemas.openxmlformats.org/officeDocument/2006/relationships/customXml" Target="../ink/ink385.xml"/><Relationship Id="rId36" Type="http://schemas.openxmlformats.org/officeDocument/2006/relationships/image" Target="../media/image392.emf"/><Relationship Id="rId10" Type="http://schemas.openxmlformats.org/officeDocument/2006/relationships/customXml" Target="../ink/ink368.xml"/><Relationship Id="rId19" Type="http://schemas.openxmlformats.org/officeDocument/2006/relationships/customXml" Target="../ink/ink377.xml"/><Relationship Id="rId31" Type="http://schemas.openxmlformats.org/officeDocument/2006/relationships/customXml" Target="../ink/ink387.xml"/><Relationship Id="rId4" Type="http://schemas.openxmlformats.org/officeDocument/2006/relationships/customXml" Target="../ink/ink363.xml"/><Relationship Id="rId9" Type="http://schemas.openxmlformats.org/officeDocument/2006/relationships/customXml" Target="../ink/ink367.xml"/><Relationship Id="rId14" Type="http://schemas.openxmlformats.org/officeDocument/2006/relationships/customXml" Target="../ink/ink372.xml"/><Relationship Id="rId22" Type="http://schemas.openxmlformats.org/officeDocument/2006/relationships/customXml" Target="../ink/ink380.xml"/><Relationship Id="rId27" Type="http://schemas.openxmlformats.org/officeDocument/2006/relationships/image" Target="../media/image389.emf"/><Relationship Id="rId30" Type="http://schemas.openxmlformats.org/officeDocument/2006/relationships/image" Target="../media/image390.emf"/><Relationship Id="rId35" Type="http://schemas.openxmlformats.org/officeDocument/2006/relationships/customXml" Target="../ink/ink39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8.xml"/><Relationship Id="rId3" Type="http://schemas.openxmlformats.org/officeDocument/2006/relationships/image" Target="../media/image394.emf"/><Relationship Id="rId7" Type="http://schemas.openxmlformats.org/officeDocument/2006/relationships/image" Target="../media/image396.emf"/><Relationship Id="rId12" Type="http://schemas.openxmlformats.org/officeDocument/2006/relationships/customXml" Target="../ink/ink401.xml"/><Relationship Id="rId2" Type="http://schemas.openxmlformats.org/officeDocument/2006/relationships/customXml" Target="../ink/ink39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97.xml"/><Relationship Id="rId11" Type="http://schemas.openxmlformats.org/officeDocument/2006/relationships/customXml" Target="../ink/ink400.xml"/><Relationship Id="rId5" Type="http://schemas.openxmlformats.org/officeDocument/2006/relationships/image" Target="../media/image395.emf"/><Relationship Id="rId10" Type="http://schemas.openxmlformats.org/officeDocument/2006/relationships/customXml" Target="../ink/ink399.xml"/><Relationship Id="rId4" Type="http://schemas.openxmlformats.org/officeDocument/2006/relationships/customXml" Target="../ink/ink396.xml"/><Relationship Id="rId9" Type="http://schemas.openxmlformats.org/officeDocument/2006/relationships/image" Target="../media/image397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emf"/><Relationship Id="rId13" Type="http://schemas.openxmlformats.org/officeDocument/2006/relationships/customXml" Target="../ink/ink410.xml"/><Relationship Id="rId3" Type="http://schemas.openxmlformats.org/officeDocument/2006/relationships/customXml" Target="../ink/ink403.xml"/><Relationship Id="rId7" Type="http://schemas.openxmlformats.org/officeDocument/2006/relationships/customXml" Target="../ink/ink406.xml"/><Relationship Id="rId12" Type="http://schemas.openxmlformats.org/officeDocument/2006/relationships/image" Target="../media/image400.emf"/><Relationship Id="rId2" Type="http://schemas.openxmlformats.org/officeDocument/2006/relationships/customXml" Target="../ink/ink40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05.xml"/><Relationship Id="rId11" Type="http://schemas.openxmlformats.org/officeDocument/2006/relationships/customXml" Target="../ink/ink409.xml"/><Relationship Id="rId5" Type="http://schemas.openxmlformats.org/officeDocument/2006/relationships/customXml" Target="../ink/ink404.xml"/><Relationship Id="rId15" Type="http://schemas.openxmlformats.org/officeDocument/2006/relationships/customXml" Target="../ink/ink412.xml"/><Relationship Id="rId10" Type="http://schemas.openxmlformats.org/officeDocument/2006/relationships/customXml" Target="../ink/ink408.xml"/><Relationship Id="rId4" Type="http://schemas.openxmlformats.org/officeDocument/2006/relationships/image" Target="../media/image398.emf"/><Relationship Id="rId9" Type="http://schemas.openxmlformats.org/officeDocument/2006/relationships/customXml" Target="../ink/ink407.xml"/><Relationship Id="rId14" Type="http://schemas.openxmlformats.org/officeDocument/2006/relationships/customXml" Target="../ink/ink411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20.xml"/><Relationship Id="rId18" Type="http://schemas.openxmlformats.org/officeDocument/2006/relationships/image" Target="../media/image407.emf"/><Relationship Id="rId26" Type="http://schemas.openxmlformats.org/officeDocument/2006/relationships/customXml" Target="../ink/ink427.xml"/><Relationship Id="rId39" Type="http://schemas.openxmlformats.org/officeDocument/2006/relationships/customXml" Target="../ink/ink436.xml"/><Relationship Id="rId3" Type="http://schemas.openxmlformats.org/officeDocument/2006/relationships/customXml" Target="../ink/ink414.xml"/><Relationship Id="rId21" Type="http://schemas.openxmlformats.org/officeDocument/2006/relationships/customXml" Target="../ink/ink424.xml"/><Relationship Id="rId34" Type="http://schemas.openxmlformats.org/officeDocument/2006/relationships/customXml" Target="../ink/ink432.xml"/><Relationship Id="rId42" Type="http://schemas.openxmlformats.org/officeDocument/2006/relationships/customXml" Target="../ink/ink438.xml"/><Relationship Id="rId47" Type="http://schemas.openxmlformats.org/officeDocument/2006/relationships/image" Target="../media/image417.emf"/><Relationship Id="rId7" Type="http://schemas.openxmlformats.org/officeDocument/2006/relationships/customXml" Target="../ink/ink417.xml"/><Relationship Id="rId12" Type="http://schemas.openxmlformats.org/officeDocument/2006/relationships/image" Target="../media/image404.emf"/><Relationship Id="rId17" Type="http://schemas.openxmlformats.org/officeDocument/2006/relationships/customXml" Target="../ink/ink422.xml"/><Relationship Id="rId25" Type="http://schemas.openxmlformats.org/officeDocument/2006/relationships/image" Target="../media/image410.emf"/><Relationship Id="rId33" Type="http://schemas.openxmlformats.org/officeDocument/2006/relationships/image" Target="../media/image413.emf"/><Relationship Id="rId38" Type="http://schemas.openxmlformats.org/officeDocument/2006/relationships/customXml" Target="../ink/ink435.xml"/><Relationship Id="rId46" Type="http://schemas.openxmlformats.org/officeDocument/2006/relationships/customXml" Target="../ink/ink441.xml"/><Relationship Id="rId2" Type="http://schemas.openxmlformats.org/officeDocument/2006/relationships/customXml" Target="../ink/ink413.xml"/><Relationship Id="rId16" Type="http://schemas.openxmlformats.org/officeDocument/2006/relationships/image" Target="../media/image406.emf"/><Relationship Id="rId20" Type="http://schemas.openxmlformats.org/officeDocument/2006/relationships/image" Target="../media/image408.emf"/><Relationship Id="rId29" Type="http://schemas.openxmlformats.org/officeDocument/2006/relationships/customXml" Target="../ink/ink429.xml"/><Relationship Id="rId41" Type="http://schemas.openxmlformats.org/officeDocument/2006/relationships/image" Target="../media/image415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16.xml"/><Relationship Id="rId11" Type="http://schemas.openxmlformats.org/officeDocument/2006/relationships/customXml" Target="../ink/ink419.xml"/><Relationship Id="rId24" Type="http://schemas.openxmlformats.org/officeDocument/2006/relationships/customXml" Target="../ink/ink426.xml"/><Relationship Id="rId32" Type="http://schemas.openxmlformats.org/officeDocument/2006/relationships/customXml" Target="../ink/ink431.xml"/><Relationship Id="rId37" Type="http://schemas.openxmlformats.org/officeDocument/2006/relationships/customXml" Target="../ink/ink434.xml"/><Relationship Id="rId40" Type="http://schemas.openxmlformats.org/officeDocument/2006/relationships/customXml" Target="../ink/ink437.xml"/><Relationship Id="rId45" Type="http://schemas.openxmlformats.org/officeDocument/2006/relationships/customXml" Target="../ink/ink440.xml"/><Relationship Id="rId5" Type="http://schemas.openxmlformats.org/officeDocument/2006/relationships/image" Target="../media/image401.emf"/><Relationship Id="rId15" Type="http://schemas.openxmlformats.org/officeDocument/2006/relationships/customXml" Target="../ink/ink421.xml"/><Relationship Id="rId23" Type="http://schemas.openxmlformats.org/officeDocument/2006/relationships/image" Target="../media/image409.emf"/><Relationship Id="rId28" Type="http://schemas.openxmlformats.org/officeDocument/2006/relationships/customXml" Target="../ink/ink428.xml"/><Relationship Id="rId36" Type="http://schemas.openxmlformats.org/officeDocument/2006/relationships/image" Target="../media/image414.emf"/><Relationship Id="rId49" Type="http://schemas.openxmlformats.org/officeDocument/2006/relationships/image" Target="../media/image418.emf"/><Relationship Id="rId10" Type="http://schemas.openxmlformats.org/officeDocument/2006/relationships/image" Target="../media/image403.emf"/><Relationship Id="rId19" Type="http://schemas.openxmlformats.org/officeDocument/2006/relationships/customXml" Target="../ink/ink423.xml"/><Relationship Id="rId31" Type="http://schemas.openxmlformats.org/officeDocument/2006/relationships/image" Target="../media/image412.emf"/><Relationship Id="rId44" Type="http://schemas.openxmlformats.org/officeDocument/2006/relationships/image" Target="../media/image416.emf"/><Relationship Id="rId4" Type="http://schemas.openxmlformats.org/officeDocument/2006/relationships/customXml" Target="../ink/ink415.xml"/><Relationship Id="rId9" Type="http://schemas.openxmlformats.org/officeDocument/2006/relationships/customXml" Target="../ink/ink418.xml"/><Relationship Id="rId14" Type="http://schemas.openxmlformats.org/officeDocument/2006/relationships/image" Target="../media/image405.emf"/><Relationship Id="rId22" Type="http://schemas.openxmlformats.org/officeDocument/2006/relationships/customXml" Target="../ink/ink425.xml"/><Relationship Id="rId27" Type="http://schemas.openxmlformats.org/officeDocument/2006/relationships/image" Target="../media/image411.emf"/><Relationship Id="rId30" Type="http://schemas.openxmlformats.org/officeDocument/2006/relationships/customXml" Target="../ink/ink430.xml"/><Relationship Id="rId35" Type="http://schemas.openxmlformats.org/officeDocument/2006/relationships/customXml" Target="../ink/ink433.xml"/><Relationship Id="rId43" Type="http://schemas.openxmlformats.org/officeDocument/2006/relationships/customXml" Target="../ink/ink439.xml"/><Relationship Id="rId48" Type="http://schemas.openxmlformats.org/officeDocument/2006/relationships/customXml" Target="../ink/ink442.xml"/><Relationship Id="rId8" Type="http://schemas.openxmlformats.org/officeDocument/2006/relationships/image" Target="../media/image402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48.xml"/><Relationship Id="rId13" Type="http://schemas.openxmlformats.org/officeDocument/2006/relationships/customXml" Target="../ink/ink451.xml"/><Relationship Id="rId18" Type="http://schemas.openxmlformats.org/officeDocument/2006/relationships/customXml" Target="../ink/ink455.xml"/><Relationship Id="rId26" Type="http://schemas.openxmlformats.org/officeDocument/2006/relationships/customXml" Target="../ink/ink460.xml"/><Relationship Id="rId39" Type="http://schemas.openxmlformats.org/officeDocument/2006/relationships/customXml" Target="../ink/ink472.xml"/><Relationship Id="rId3" Type="http://schemas.openxmlformats.org/officeDocument/2006/relationships/customXml" Target="../ink/ink444.xml"/><Relationship Id="rId21" Type="http://schemas.openxmlformats.org/officeDocument/2006/relationships/customXml" Target="../ink/ink457.xml"/><Relationship Id="rId34" Type="http://schemas.openxmlformats.org/officeDocument/2006/relationships/customXml" Target="../ink/ink467.xml"/><Relationship Id="rId7" Type="http://schemas.openxmlformats.org/officeDocument/2006/relationships/customXml" Target="../ink/ink447.xml"/><Relationship Id="rId12" Type="http://schemas.openxmlformats.org/officeDocument/2006/relationships/customXml" Target="../ink/ink450.xml"/><Relationship Id="rId17" Type="http://schemas.openxmlformats.org/officeDocument/2006/relationships/image" Target="../media/image422.emf"/><Relationship Id="rId25" Type="http://schemas.openxmlformats.org/officeDocument/2006/relationships/customXml" Target="../ink/ink459.xml"/><Relationship Id="rId33" Type="http://schemas.openxmlformats.org/officeDocument/2006/relationships/customXml" Target="../ink/ink466.xml"/><Relationship Id="rId38" Type="http://schemas.openxmlformats.org/officeDocument/2006/relationships/customXml" Target="../ink/ink471.xml"/><Relationship Id="rId2" Type="http://schemas.openxmlformats.org/officeDocument/2006/relationships/customXml" Target="../ink/ink443.xml"/><Relationship Id="rId16" Type="http://schemas.openxmlformats.org/officeDocument/2006/relationships/customXml" Target="../ink/ink454.xml"/><Relationship Id="rId20" Type="http://schemas.openxmlformats.org/officeDocument/2006/relationships/customXml" Target="../ink/ink456.xml"/><Relationship Id="rId29" Type="http://schemas.openxmlformats.org/officeDocument/2006/relationships/customXml" Target="../ink/ink46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46.xml"/><Relationship Id="rId11" Type="http://schemas.openxmlformats.org/officeDocument/2006/relationships/image" Target="../media/image421.emf"/><Relationship Id="rId24" Type="http://schemas.openxmlformats.org/officeDocument/2006/relationships/image" Target="../media/image425.emf"/><Relationship Id="rId32" Type="http://schemas.openxmlformats.org/officeDocument/2006/relationships/customXml" Target="../ink/ink465.xml"/><Relationship Id="rId37" Type="http://schemas.openxmlformats.org/officeDocument/2006/relationships/customXml" Target="../ink/ink470.xml"/><Relationship Id="rId40" Type="http://schemas.openxmlformats.org/officeDocument/2006/relationships/customXml" Target="../ink/ink473.xml"/><Relationship Id="rId5" Type="http://schemas.openxmlformats.org/officeDocument/2006/relationships/customXml" Target="../ink/ink445.xml"/><Relationship Id="rId15" Type="http://schemas.openxmlformats.org/officeDocument/2006/relationships/customXml" Target="../ink/ink453.xml"/><Relationship Id="rId23" Type="http://schemas.openxmlformats.org/officeDocument/2006/relationships/customXml" Target="../ink/ink458.xml"/><Relationship Id="rId28" Type="http://schemas.openxmlformats.org/officeDocument/2006/relationships/customXml" Target="../ink/ink461.xml"/><Relationship Id="rId36" Type="http://schemas.openxmlformats.org/officeDocument/2006/relationships/customXml" Target="../ink/ink469.xml"/><Relationship Id="rId10" Type="http://schemas.openxmlformats.org/officeDocument/2006/relationships/customXml" Target="../ink/ink449.xml"/><Relationship Id="rId19" Type="http://schemas.openxmlformats.org/officeDocument/2006/relationships/image" Target="../media/image423.emf"/><Relationship Id="rId31" Type="http://schemas.openxmlformats.org/officeDocument/2006/relationships/customXml" Target="../ink/ink464.xml"/><Relationship Id="rId4" Type="http://schemas.openxmlformats.org/officeDocument/2006/relationships/image" Target="../media/image419.emf"/><Relationship Id="rId9" Type="http://schemas.openxmlformats.org/officeDocument/2006/relationships/image" Target="../media/image420.emf"/><Relationship Id="rId14" Type="http://schemas.openxmlformats.org/officeDocument/2006/relationships/customXml" Target="../ink/ink452.xml"/><Relationship Id="rId22" Type="http://schemas.openxmlformats.org/officeDocument/2006/relationships/image" Target="../media/image424.emf"/><Relationship Id="rId27" Type="http://schemas.openxmlformats.org/officeDocument/2006/relationships/image" Target="../media/image426.emf"/><Relationship Id="rId30" Type="http://schemas.openxmlformats.org/officeDocument/2006/relationships/customXml" Target="../ink/ink463.xml"/><Relationship Id="rId35" Type="http://schemas.openxmlformats.org/officeDocument/2006/relationships/customXml" Target="../ink/ink46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79.xml"/><Relationship Id="rId13" Type="http://schemas.openxmlformats.org/officeDocument/2006/relationships/customXml" Target="../ink/ink483.xml"/><Relationship Id="rId18" Type="http://schemas.openxmlformats.org/officeDocument/2006/relationships/customXml" Target="../ink/ink487.xml"/><Relationship Id="rId3" Type="http://schemas.openxmlformats.org/officeDocument/2006/relationships/customXml" Target="../ink/ink475.xml"/><Relationship Id="rId7" Type="http://schemas.openxmlformats.org/officeDocument/2006/relationships/customXml" Target="../ink/ink478.xml"/><Relationship Id="rId12" Type="http://schemas.openxmlformats.org/officeDocument/2006/relationships/customXml" Target="../ink/ink482.xml"/><Relationship Id="rId17" Type="http://schemas.openxmlformats.org/officeDocument/2006/relationships/customXml" Target="../ink/ink486.xml"/><Relationship Id="rId2" Type="http://schemas.openxmlformats.org/officeDocument/2006/relationships/customXml" Target="../ink/ink474.xml"/><Relationship Id="rId16" Type="http://schemas.openxmlformats.org/officeDocument/2006/relationships/customXml" Target="../ink/ink48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7.emf"/><Relationship Id="rId11" Type="http://schemas.openxmlformats.org/officeDocument/2006/relationships/image" Target="../media/image428.emf"/><Relationship Id="rId5" Type="http://schemas.openxmlformats.org/officeDocument/2006/relationships/customXml" Target="../ink/ink477.xml"/><Relationship Id="rId15" Type="http://schemas.openxmlformats.org/officeDocument/2006/relationships/customXml" Target="../ink/ink484.xml"/><Relationship Id="rId10" Type="http://schemas.openxmlformats.org/officeDocument/2006/relationships/customXml" Target="../ink/ink481.xml"/><Relationship Id="rId4" Type="http://schemas.openxmlformats.org/officeDocument/2006/relationships/customXml" Target="../ink/ink476.xml"/><Relationship Id="rId9" Type="http://schemas.openxmlformats.org/officeDocument/2006/relationships/customXml" Target="../ink/ink480.xml"/><Relationship Id="rId14" Type="http://schemas.openxmlformats.org/officeDocument/2006/relationships/image" Target="../media/image429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1.emf"/><Relationship Id="rId13" Type="http://schemas.openxmlformats.org/officeDocument/2006/relationships/image" Target="../media/image433.emf"/><Relationship Id="rId18" Type="http://schemas.openxmlformats.org/officeDocument/2006/relationships/customXml" Target="../ink/ink499.xml"/><Relationship Id="rId26" Type="http://schemas.openxmlformats.org/officeDocument/2006/relationships/customXml" Target="../ink/ink507.xml"/><Relationship Id="rId3" Type="http://schemas.openxmlformats.org/officeDocument/2006/relationships/customXml" Target="../ink/ink489.xml"/><Relationship Id="rId21" Type="http://schemas.openxmlformats.org/officeDocument/2006/relationships/customXml" Target="../ink/ink502.xml"/><Relationship Id="rId7" Type="http://schemas.openxmlformats.org/officeDocument/2006/relationships/customXml" Target="../ink/ink492.xml"/><Relationship Id="rId12" Type="http://schemas.openxmlformats.org/officeDocument/2006/relationships/customXml" Target="../ink/ink495.xml"/><Relationship Id="rId17" Type="http://schemas.openxmlformats.org/officeDocument/2006/relationships/customXml" Target="../ink/ink498.xml"/><Relationship Id="rId25" Type="http://schemas.openxmlformats.org/officeDocument/2006/relationships/customXml" Target="../ink/ink506.xml"/><Relationship Id="rId2" Type="http://schemas.openxmlformats.org/officeDocument/2006/relationships/customXml" Target="../ink/ink488.xml"/><Relationship Id="rId16" Type="http://schemas.openxmlformats.org/officeDocument/2006/relationships/customXml" Target="../ink/ink497.xml"/><Relationship Id="rId20" Type="http://schemas.openxmlformats.org/officeDocument/2006/relationships/customXml" Target="../ink/ink50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0.emf"/><Relationship Id="rId11" Type="http://schemas.openxmlformats.org/officeDocument/2006/relationships/customXml" Target="../ink/ink494.xml"/><Relationship Id="rId24" Type="http://schemas.openxmlformats.org/officeDocument/2006/relationships/customXml" Target="../ink/ink505.xml"/><Relationship Id="rId5" Type="http://schemas.openxmlformats.org/officeDocument/2006/relationships/customXml" Target="../ink/ink491.xml"/><Relationship Id="rId15" Type="http://schemas.openxmlformats.org/officeDocument/2006/relationships/image" Target="../media/image434.emf"/><Relationship Id="rId23" Type="http://schemas.openxmlformats.org/officeDocument/2006/relationships/customXml" Target="../ink/ink504.xml"/><Relationship Id="rId28" Type="http://schemas.openxmlformats.org/officeDocument/2006/relationships/customXml" Target="../ink/ink509.xml"/><Relationship Id="rId10" Type="http://schemas.openxmlformats.org/officeDocument/2006/relationships/image" Target="../media/image432.emf"/><Relationship Id="rId19" Type="http://schemas.openxmlformats.org/officeDocument/2006/relationships/customXml" Target="../ink/ink500.xml"/><Relationship Id="rId4" Type="http://schemas.openxmlformats.org/officeDocument/2006/relationships/customXml" Target="../ink/ink490.xml"/><Relationship Id="rId9" Type="http://schemas.openxmlformats.org/officeDocument/2006/relationships/customXml" Target="../ink/ink493.xml"/><Relationship Id="rId14" Type="http://schemas.openxmlformats.org/officeDocument/2006/relationships/customXml" Target="../ink/ink496.xml"/><Relationship Id="rId22" Type="http://schemas.openxmlformats.org/officeDocument/2006/relationships/customXml" Target="../ink/ink503.xml"/><Relationship Id="rId27" Type="http://schemas.openxmlformats.org/officeDocument/2006/relationships/customXml" Target="../ink/ink50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11.xml"/><Relationship Id="rId2" Type="http://schemas.openxmlformats.org/officeDocument/2006/relationships/customXml" Target="../ink/ink5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277.emf"/><Relationship Id="rId18" Type="http://schemas.openxmlformats.org/officeDocument/2006/relationships/customXml" Target="../ink/ink20.xml"/><Relationship Id="rId3" Type="http://schemas.openxmlformats.org/officeDocument/2006/relationships/image" Target="../media/image272.emf"/><Relationship Id="rId21" Type="http://schemas.openxmlformats.org/officeDocument/2006/relationships/customXml" Target="../ink/ink22.xml"/><Relationship Id="rId7" Type="http://schemas.openxmlformats.org/officeDocument/2006/relationships/image" Target="../media/image274.emf"/><Relationship Id="rId12" Type="http://schemas.openxmlformats.org/officeDocument/2006/relationships/customXml" Target="../ink/ink17.xml"/><Relationship Id="rId17" Type="http://schemas.openxmlformats.org/officeDocument/2006/relationships/image" Target="../media/image279.emf"/><Relationship Id="rId2" Type="http://schemas.openxmlformats.org/officeDocument/2006/relationships/customXml" Target="../ink/ink12.xml"/><Relationship Id="rId16" Type="http://schemas.openxmlformats.org/officeDocument/2006/relationships/customXml" Target="../ink/ink19.xml"/><Relationship Id="rId20" Type="http://schemas.openxmlformats.org/officeDocument/2006/relationships/image" Target="../media/image28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.xml"/><Relationship Id="rId11" Type="http://schemas.openxmlformats.org/officeDocument/2006/relationships/image" Target="../media/image276.emf"/><Relationship Id="rId5" Type="http://schemas.openxmlformats.org/officeDocument/2006/relationships/image" Target="../media/image273.emf"/><Relationship Id="rId15" Type="http://schemas.openxmlformats.org/officeDocument/2006/relationships/image" Target="../media/image278.emf"/><Relationship Id="rId23" Type="http://schemas.openxmlformats.org/officeDocument/2006/relationships/image" Target="../media/image281.emf"/><Relationship Id="rId10" Type="http://schemas.openxmlformats.org/officeDocument/2006/relationships/customXml" Target="../ink/ink16.xml"/><Relationship Id="rId19" Type="http://schemas.openxmlformats.org/officeDocument/2006/relationships/customXml" Target="../ink/ink21.xml"/><Relationship Id="rId4" Type="http://schemas.openxmlformats.org/officeDocument/2006/relationships/customXml" Target="../ink/ink13.xml"/><Relationship Id="rId9" Type="http://schemas.openxmlformats.org/officeDocument/2006/relationships/image" Target="../media/image275.emf"/><Relationship Id="rId14" Type="http://schemas.openxmlformats.org/officeDocument/2006/relationships/customXml" Target="../ink/ink18.xml"/><Relationship Id="rId22" Type="http://schemas.openxmlformats.org/officeDocument/2006/relationships/customXml" Target="../ink/ink2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emf"/><Relationship Id="rId13" Type="http://schemas.openxmlformats.org/officeDocument/2006/relationships/customXml" Target="../ink/ink32.xml"/><Relationship Id="rId18" Type="http://schemas.openxmlformats.org/officeDocument/2006/relationships/image" Target="../media/image287.emf"/><Relationship Id="rId3" Type="http://schemas.openxmlformats.org/officeDocument/2006/relationships/image" Target="../media/image282.emf"/><Relationship Id="rId7" Type="http://schemas.openxmlformats.org/officeDocument/2006/relationships/customXml" Target="../ink/ink27.xml"/><Relationship Id="rId12" Type="http://schemas.openxmlformats.org/officeDocument/2006/relationships/customXml" Target="../ink/ink31.xml"/><Relationship Id="rId17" Type="http://schemas.openxmlformats.org/officeDocument/2006/relationships/customXml" Target="../ink/ink34.xml"/><Relationship Id="rId2" Type="http://schemas.openxmlformats.org/officeDocument/2006/relationships/customXml" Target="../ink/ink24.xml"/><Relationship Id="rId16" Type="http://schemas.openxmlformats.org/officeDocument/2006/relationships/image" Target="../media/image286.emf"/><Relationship Id="rId20" Type="http://schemas.openxmlformats.org/officeDocument/2006/relationships/image" Target="../media/image28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.xml"/><Relationship Id="rId11" Type="http://schemas.openxmlformats.org/officeDocument/2006/relationships/customXml" Target="../ink/ink30.xml"/><Relationship Id="rId5" Type="http://schemas.openxmlformats.org/officeDocument/2006/relationships/image" Target="../media/image283.emf"/><Relationship Id="rId15" Type="http://schemas.openxmlformats.org/officeDocument/2006/relationships/customXml" Target="../ink/ink33.xml"/><Relationship Id="rId10" Type="http://schemas.openxmlformats.org/officeDocument/2006/relationships/customXml" Target="../ink/ink29.xml"/><Relationship Id="rId19" Type="http://schemas.openxmlformats.org/officeDocument/2006/relationships/customXml" Target="../ink/ink35.xml"/><Relationship Id="rId4" Type="http://schemas.openxmlformats.org/officeDocument/2006/relationships/customXml" Target="../ink/ink25.xml"/><Relationship Id="rId9" Type="http://schemas.openxmlformats.org/officeDocument/2006/relationships/customXml" Target="../ink/ink28.xml"/><Relationship Id="rId14" Type="http://schemas.openxmlformats.org/officeDocument/2006/relationships/image" Target="../media/image28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0.xml"/><Relationship Id="rId13" Type="http://schemas.openxmlformats.org/officeDocument/2006/relationships/customXml" Target="../ink/ink43.xml"/><Relationship Id="rId18" Type="http://schemas.openxmlformats.org/officeDocument/2006/relationships/customXml" Target="../ink/ink47.xml"/><Relationship Id="rId26" Type="http://schemas.openxmlformats.org/officeDocument/2006/relationships/customXml" Target="../ink/ink54.xml"/><Relationship Id="rId3" Type="http://schemas.openxmlformats.org/officeDocument/2006/relationships/image" Target="../media/image289.emf"/><Relationship Id="rId21" Type="http://schemas.openxmlformats.org/officeDocument/2006/relationships/customXml" Target="../ink/ink50.xml"/><Relationship Id="rId7" Type="http://schemas.openxmlformats.org/officeDocument/2006/relationships/customXml" Target="../ink/ink39.xml"/><Relationship Id="rId12" Type="http://schemas.openxmlformats.org/officeDocument/2006/relationships/image" Target="../media/image292.emf"/><Relationship Id="rId17" Type="http://schemas.openxmlformats.org/officeDocument/2006/relationships/customXml" Target="../ink/ink46.xml"/><Relationship Id="rId25" Type="http://schemas.openxmlformats.org/officeDocument/2006/relationships/customXml" Target="../ink/ink53.xml"/><Relationship Id="rId2" Type="http://schemas.openxmlformats.org/officeDocument/2006/relationships/customXml" Target="../ink/ink36.xml"/><Relationship Id="rId16" Type="http://schemas.openxmlformats.org/officeDocument/2006/relationships/image" Target="../media/image293.emf"/><Relationship Id="rId20" Type="http://schemas.openxmlformats.org/officeDocument/2006/relationships/customXml" Target="../ink/ink4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8.xml"/><Relationship Id="rId11" Type="http://schemas.openxmlformats.org/officeDocument/2006/relationships/customXml" Target="../ink/ink42.xml"/><Relationship Id="rId24" Type="http://schemas.openxmlformats.org/officeDocument/2006/relationships/customXml" Target="../ink/ink52.xml"/><Relationship Id="rId5" Type="http://schemas.openxmlformats.org/officeDocument/2006/relationships/image" Target="../media/image290.emf"/><Relationship Id="rId15" Type="http://schemas.openxmlformats.org/officeDocument/2006/relationships/customXml" Target="../ink/ink45.xml"/><Relationship Id="rId23" Type="http://schemas.openxmlformats.org/officeDocument/2006/relationships/image" Target="../media/image294.emf"/><Relationship Id="rId10" Type="http://schemas.openxmlformats.org/officeDocument/2006/relationships/image" Target="../media/image291.emf"/><Relationship Id="rId19" Type="http://schemas.openxmlformats.org/officeDocument/2006/relationships/customXml" Target="../ink/ink48.xml"/><Relationship Id="rId4" Type="http://schemas.openxmlformats.org/officeDocument/2006/relationships/customXml" Target="../ink/ink37.xml"/><Relationship Id="rId9" Type="http://schemas.openxmlformats.org/officeDocument/2006/relationships/customXml" Target="../ink/ink41.xml"/><Relationship Id="rId14" Type="http://schemas.openxmlformats.org/officeDocument/2006/relationships/customXml" Target="../ink/ink44.xml"/><Relationship Id="rId22" Type="http://schemas.openxmlformats.org/officeDocument/2006/relationships/customXml" Target="../ink/ink51.xml"/><Relationship Id="rId27" Type="http://schemas.openxmlformats.org/officeDocument/2006/relationships/image" Target="../media/image29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8.xml"/><Relationship Id="rId13" Type="http://schemas.openxmlformats.org/officeDocument/2006/relationships/image" Target="../media/image301.emf"/><Relationship Id="rId18" Type="http://schemas.openxmlformats.org/officeDocument/2006/relationships/image" Target="../media/image303.emf"/><Relationship Id="rId26" Type="http://schemas.openxmlformats.org/officeDocument/2006/relationships/customXml" Target="../ink/ink71.xml"/><Relationship Id="rId39" Type="http://schemas.openxmlformats.org/officeDocument/2006/relationships/image" Target="../media/image305.emf"/><Relationship Id="rId3" Type="http://schemas.openxmlformats.org/officeDocument/2006/relationships/image" Target="../media/image296.emf"/><Relationship Id="rId21" Type="http://schemas.openxmlformats.org/officeDocument/2006/relationships/customXml" Target="../ink/ink66.xml"/><Relationship Id="rId34" Type="http://schemas.openxmlformats.org/officeDocument/2006/relationships/customXml" Target="../ink/ink79.xml"/><Relationship Id="rId42" Type="http://schemas.openxmlformats.org/officeDocument/2006/relationships/customXml" Target="../ink/ink85.xml"/><Relationship Id="rId7" Type="http://schemas.openxmlformats.org/officeDocument/2006/relationships/image" Target="../media/image298.emf"/><Relationship Id="rId12" Type="http://schemas.openxmlformats.org/officeDocument/2006/relationships/customXml" Target="../ink/ink60.xml"/><Relationship Id="rId17" Type="http://schemas.openxmlformats.org/officeDocument/2006/relationships/customXml" Target="../ink/ink63.xml"/><Relationship Id="rId25" Type="http://schemas.openxmlformats.org/officeDocument/2006/relationships/customXml" Target="../ink/ink70.xml"/><Relationship Id="rId33" Type="http://schemas.openxmlformats.org/officeDocument/2006/relationships/customXml" Target="../ink/ink78.xml"/><Relationship Id="rId38" Type="http://schemas.openxmlformats.org/officeDocument/2006/relationships/customXml" Target="../ink/ink82.xml"/><Relationship Id="rId2" Type="http://schemas.openxmlformats.org/officeDocument/2006/relationships/customXml" Target="../ink/ink55.xml"/><Relationship Id="rId16" Type="http://schemas.openxmlformats.org/officeDocument/2006/relationships/customXml" Target="../ink/ink62.xml"/><Relationship Id="rId20" Type="http://schemas.openxmlformats.org/officeDocument/2006/relationships/customXml" Target="../ink/ink65.xml"/><Relationship Id="rId29" Type="http://schemas.openxmlformats.org/officeDocument/2006/relationships/customXml" Target="../ink/ink74.xml"/><Relationship Id="rId41" Type="http://schemas.openxmlformats.org/officeDocument/2006/relationships/customXml" Target="../ink/ink8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7.xml"/><Relationship Id="rId11" Type="http://schemas.openxmlformats.org/officeDocument/2006/relationships/image" Target="../media/image300.emf"/><Relationship Id="rId24" Type="http://schemas.openxmlformats.org/officeDocument/2006/relationships/customXml" Target="../ink/ink69.xml"/><Relationship Id="rId32" Type="http://schemas.openxmlformats.org/officeDocument/2006/relationships/customXml" Target="../ink/ink77.xml"/><Relationship Id="rId37" Type="http://schemas.openxmlformats.org/officeDocument/2006/relationships/customXml" Target="../ink/ink81.xml"/><Relationship Id="rId40" Type="http://schemas.openxmlformats.org/officeDocument/2006/relationships/customXml" Target="../ink/ink83.xml"/><Relationship Id="rId5" Type="http://schemas.openxmlformats.org/officeDocument/2006/relationships/image" Target="../media/image297.emf"/><Relationship Id="rId15" Type="http://schemas.openxmlformats.org/officeDocument/2006/relationships/image" Target="../media/image302.emf"/><Relationship Id="rId23" Type="http://schemas.openxmlformats.org/officeDocument/2006/relationships/customXml" Target="../ink/ink68.xml"/><Relationship Id="rId28" Type="http://schemas.openxmlformats.org/officeDocument/2006/relationships/customXml" Target="../ink/ink73.xml"/><Relationship Id="rId36" Type="http://schemas.openxmlformats.org/officeDocument/2006/relationships/image" Target="../media/image304.emf"/><Relationship Id="rId10" Type="http://schemas.openxmlformats.org/officeDocument/2006/relationships/customXml" Target="../ink/ink59.xml"/><Relationship Id="rId19" Type="http://schemas.openxmlformats.org/officeDocument/2006/relationships/customXml" Target="../ink/ink64.xml"/><Relationship Id="rId31" Type="http://schemas.openxmlformats.org/officeDocument/2006/relationships/customXml" Target="../ink/ink76.xml"/><Relationship Id="rId44" Type="http://schemas.openxmlformats.org/officeDocument/2006/relationships/customXml" Target="../ink/ink87.xml"/><Relationship Id="rId4" Type="http://schemas.openxmlformats.org/officeDocument/2006/relationships/customXml" Target="../ink/ink56.xml"/><Relationship Id="rId9" Type="http://schemas.openxmlformats.org/officeDocument/2006/relationships/image" Target="../media/image299.emf"/><Relationship Id="rId14" Type="http://schemas.openxmlformats.org/officeDocument/2006/relationships/customXml" Target="../ink/ink61.xml"/><Relationship Id="rId22" Type="http://schemas.openxmlformats.org/officeDocument/2006/relationships/customXml" Target="../ink/ink67.xml"/><Relationship Id="rId27" Type="http://schemas.openxmlformats.org/officeDocument/2006/relationships/customXml" Target="../ink/ink72.xml"/><Relationship Id="rId30" Type="http://schemas.openxmlformats.org/officeDocument/2006/relationships/customXml" Target="../ink/ink75.xml"/><Relationship Id="rId35" Type="http://schemas.openxmlformats.org/officeDocument/2006/relationships/customXml" Target="../ink/ink80.xml"/><Relationship Id="rId43" Type="http://schemas.openxmlformats.org/officeDocument/2006/relationships/customXml" Target="../ink/ink8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93.xml"/><Relationship Id="rId3" Type="http://schemas.openxmlformats.org/officeDocument/2006/relationships/image" Target="../media/image306.emf"/><Relationship Id="rId7" Type="http://schemas.openxmlformats.org/officeDocument/2006/relationships/customXml" Target="../ink/ink92.xml"/><Relationship Id="rId2" Type="http://schemas.openxmlformats.org/officeDocument/2006/relationships/customXml" Target="../ink/ink8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1.xml"/><Relationship Id="rId11" Type="http://schemas.openxmlformats.org/officeDocument/2006/relationships/customXml" Target="../ink/ink96.xml"/><Relationship Id="rId5" Type="http://schemas.openxmlformats.org/officeDocument/2006/relationships/customXml" Target="../ink/ink90.xml"/><Relationship Id="rId10" Type="http://schemas.openxmlformats.org/officeDocument/2006/relationships/customXml" Target="../ink/ink95.xml"/><Relationship Id="rId4" Type="http://schemas.openxmlformats.org/officeDocument/2006/relationships/customXml" Target="../ink/ink89.xml"/><Relationship Id="rId9" Type="http://schemas.openxmlformats.org/officeDocument/2006/relationships/customXml" Target="../ink/ink9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3.xml"/><Relationship Id="rId3" Type="http://schemas.openxmlformats.org/officeDocument/2006/relationships/customXml" Target="../ink/ink98.xml"/><Relationship Id="rId7" Type="http://schemas.openxmlformats.org/officeDocument/2006/relationships/customXml" Target="../ink/ink102.xml"/><Relationship Id="rId12" Type="http://schemas.openxmlformats.org/officeDocument/2006/relationships/customXml" Target="../ink/ink105.xml"/><Relationship Id="rId2" Type="http://schemas.openxmlformats.org/officeDocument/2006/relationships/customXml" Target="../ink/ink9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1.xml"/><Relationship Id="rId11" Type="http://schemas.openxmlformats.org/officeDocument/2006/relationships/image" Target="../media/image308.emf"/><Relationship Id="rId5" Type="http://schemas.openxmlformats.org/officeDocument/2006/relationships/customXml" Target="../ink/ink100.xml"/><Relationship Id="rId10" Type="http://schemas.openxmlformats.org/officeDocument/2006/relationships/customXml" Target="../ink/ink104.xml"/><Relationship Id="rId4" Type="http://schemas.openxmlformats.org/officeDocument/2006/relationships/customXml" Target="../ink/ink99.xml"/><Relationship Id="rId9" Type="http://schemas.openxmlformats.org/officeDocument/2006/relationships/image" Target="../media/image30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emf"/><Relationship Id="rId13" Type="http://schemas.openxmlformats.org/officeDocument/2006/relationships/customXml" Target="../ink/ink114.xml"/><Relationship Id="rId18" Type="http://schemas.openxmlformats.org/officeDocument/2006/relationships/customXml" Target="../ink/ink117.xml"/><Relationship Id="rId26" Type="http://schemas.openxmlformats.org/officeDocument/2006/relationships/customXml" Target="../ink/ink123.xml"/><Relationship Id="rId3" Type="http://schemas.openxmlformats.org/officeDocument/2006/relationships/customXml" Target="../ink/ink107.xml"/><Relationship Id="rId21" Type="http://schemas.openxmlformats.org/officeDocument/2006/relationships/customXml" Target="../ink/ink119.xml"/><Relationship Id="rId7" Type="http://schemas.openxmlformats.org/officeDocument/2006/relationships/customXml" Target="../ink/ink110.xml"/><Relationship Id="rId12" Type="http://schemas.openxmlformats.org/officeDocument/2006/relationships/customXml" Target="../ink/ink113.xml"/><Relationship Id="rId17" Type="http://schemas.openxmlformats.org/officeDocument/2006/relationships/image" Target="../media/image313.emf"/><Relationship Id="rId25" Type="http://schemas.openxmlformats.org/officeDocument/2006/relationships/customXml" Target="../ink/ink122.xml"/><Relationship Id="rId2" Type="http://schemas.openxmlformats.org/officeDocument/2006/relationships/customXml" Target="../ink/ink106.xml"/><Relationship Id="rId16" Type="http://schemas.openxmlformats.org/officeDocument/2006/relationships/customXml" Target="../ink/ink116.xml"/><Relationship Id="rId20" Type="http://schemas.openxmlformats.org/officeDocument/2006/relationships/customXml" Target="../ink/ink11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9.xml"/><Relationship Id="rId11" Type="http://schemas.openxmlformats.org/officeDocument/2006/relationships/customXml" Target="../ink/ink112.xml"/><Relationship Id="rId24" Type="http://schemas.openxmlformats.org/officeDocument/2006/relationships/customXml" Target="../ink/ink121.xml"/><Relationship Id="rId5" Type="http://schemas.openxmlformats.org/officeDocument/2006/relationships/image" Target="../media/image309.emf"/><Relationship Id="rId15" Type="http://schemas.openxmlformats.org/officeDocument/2006/relationships/customXml" Target="../ink/ink115.xml"/><Relationship Id="rId23" Type="http://schemas.openxmlformats.org/officeDocument/2006/relationships/customXml" Target="../ink/ink120.xml"/><Relationship Id="rId10" Type="http://schemas.openxmlformats.org/officeDocument/2006/relationships/image" Target="../media/image311.emf"/><Relationship Id="rId19" Type="http://schemas.openxmlformats.org/officeDocument/2006/relationships/image" Target="../media/image314.emf"/><Relationship Id="rId4" Type="http://schemas.openxmlformats.org/officeDocument/2006/relationships/customXml" Target="../ink/ink108.xml"/><Relationship Id="rId9" Type="http://schemas.openxmlformats.org/officeDocument/2006/relationships/customXml" Target="../ink/ink111.xml"/><Relationship Id="rId14" Type="http://schemas.openxmlformats.org/officeDocument/2006/relationships/image" Target="../media/image312.emf"/><Relationship Id="rId22" Type="http://schemas.openxmlformats.org/officeDocument/2006/relationships/image" Target="../media/image3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67200" y="387039"/>
              <a:ext cx="11270520" cy="601920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5320" y="375159"/>
                <a:ext cx="11294280" cy="604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3" name="Input penna 52"/>
              <p14:cNvContentPartPr/>
              <p14:nvPr/>
            </p14:nvContentPartPr>
            <p14:xfrm>
              <a:off x="716520" y="3615159"/>
              <a:ext cx="3511440" cy="186336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4640" y="3603279"/>
                <a:ext cx="3535200" cy="188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4711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195240" y="342399"/>
              <a:ext cx="11267280" cy="493020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3360" y="330519"/>
                <a:ext cx="11291040" cy="495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8" name="Input penna 27"/>
              <p14:cNvContentPartPr/>
              <p14:nvPr/>
            </p14:nvContentPartPr>
            <p14:xfrm>
              <a:off x="312960" y="1458039"/>
              <a:ext cx="316800" cy="6429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5080" y="1361919"/>
                <a:ext cx="412560" cy="83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Input penna 28"/>
              <p14:cNvContentPartPr/>
              <p14:nvPr/>
            </p14:nvContentPartPr>
            <p14:xfrm>
              <a:off x="2715960" y="354279"/>
              <a:ext cx="488880" cy="78336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68080" y="258159"/>
                <a:ext cx="584640" cy="9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0" name="Input penna 29"/>
              <p14:cNvContentPartPr/>
              <p14:nvPr/>
            </p14:nvContentPartPr>
            <p14:xfrm>
              <a:off x="7694400" y="592599"/>
              <a:ext cx="403920" cy="63504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46520" y="496839"/>
                <a:ext cx="499680" cy="82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5" name="Input penna 34"/>
              <p14:cNvContentPartPr/>
              <p14:nvPr/>
            </p14:nvContentPartPr>
            <p14:xfrm>
              <a:off x="1038000" y="3789039"/>
              <a:ext cx="8213400" cy="25596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6120" y="3777159"/>
                <a:ext cx="823716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7" name="Input penna 36"/>
              <p14:cNvContentPartPr/>
              <p14:nvPr/>
            </p14:nvContentPartPr>
            <p14:xfrm>
              <a:off x="1301520" y="5144079"/>
              <a:ext cx="8238240" cy="33660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89640" y="5132199"/>
                <a:ext cx="8262000" cy="36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2" name="Input penna 51"/>
              <p14:cNvContentPartPr/>
              <p14:nvPr/>
            </p14:nvContentPartPr>
            <p14:xfrm>
              <a:off x="1812360" y="3756279"/>
              <a:ext cx="1384200" cy="139284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00480" y="3744399"/>
                <a:ext cx="1407960" cy="141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6" name="Input penna 55"/>
              <p14:cNvContentPartPr/>
              <p14:nvPr/>
            </p14:nvContentPartPr>
            <p14:xfrm>
              <a:off x="3102240" y="3797679"/>
              <a:ext cx="1346400" cy="130212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90360" y="3785799"/>
                <a:ext cx="1370160" cy="132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7" name="Input penna 56"/>
              <p14:cNvContentPartPr/>
              <p14:nvPr/>
            </p14:nvContentPartPr>
            <p14:xfrm>
              <a:off x="1779240" y="3723519"/>
              <a:ext cx="3015720" cy="151596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67360" y="3711639"/>
                <a:ext cx="3039480" cy="153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0" name="Input penna 59"/>
              <p14:cNvContentPartPr/>
              <p14:nvPr/>
            </p14:nvContentPartPr>
            <p14:xfrm>
              <a:off x="1993440" y="3723519"/>
              <a:ext cx="4376520" cy="151812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981560" y="3711639"/>
                <a:ext cx="4400280" cy="15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1" name="Input penna 60"/>
              <p14:cNvContentPartPr/>
              <p14:nvPr/>
            </p14:nvContentPartPr>
            <p14:xfrm>
              <a:off x="4827360" y="3846999"/>
              <a:ext cx="2035080" cy="133848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815480" y="3835119"/>
                <a:ext cx="2058840" cy="136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2" name="Input penna 61"/>
              <p14:cNvContentPartPr/>
              <p14:nvPr/>
            </p14:nvContentPartPr>
            <p14:xfrm>
              <a:off x="6335040" y="3904599"/>
              <a:ext cx="2702160" cy="132372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23160" y="3892719"/>
                <a:ext cx="2725920" cy="134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4" name="Input penna 73"/>
              <p14:cNvContentPartPr/>
              <p14:nvPr/>
            </p14:nvContentPartPr>
            <p14:xfrm>
              <a:off x="2990280" y="5074599"/>
              <a:ext cx="246960" cy="18864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42400" y="4978479"/>
                <a:ext cx="342720" cy="38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5" name="Input penna 74"/>
              <p14:cNvContentPartPr/>
              <p14:nvPr/>
            </p14:nvContentPartPr>
            <p14:xfrm>
              <a:off x="4679040" y="5297079"/>
              <a:ext cx="222840" cy="16488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31160" y="5200959"/>
                <a:ext cx="318600" cy="35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6" name="Input penna 75"/>
              <p14:cNvContentPartPr/>
              <p14:nvPr/>
            </p14:nvContentPartPr>
            <p14:xfrm>
              <a:off x="6137400" y="5265399"/>
              <a:ext cx="159480" cy="16632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89160" y="5169639"/>
                <a:ext cx="255960" cy="35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2669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724800" y="1540479"/>
              <a:ext cx="9948960" cy="4287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2920" y="1528599"/>
                <a:ext cx="9972720" cy="4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757920" y="2701479"/>
              <a:ext cx="9655200" cy="10749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46040" y="2689599"/>
                <a:ext cx="9678960" cy="10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put penna 9"/>
              <p14:cNvContentPartPr/>
              <p14:nvPr/>
            </p14:nvContentPartPr>
            <p14:xfrm>
              <a:off x="807240" y="4617759"/>
              <a:ext cx="10108080" cy="106848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95360" y="4605879"/>
                <a:ext cx="10131840" cy="10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put penna 10"/>
              <p14:cNvContentPartPr/>
              <p14:nvPr/>
            </p14:nvContentPartPr>
            <p14:xfrm>
              <a:off x="650640" y="1276599"/>
              <a:ext cx="247680" cy="23112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2760" y="1180479"/>
                <a:ext cx="3434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1111080" y="1243479"/>
              <a:ext cx="627480" cy="2674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63200" y="1147719"/>
                <a:ext cx="723240" cy="45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put penna 13"/>
              <p14:cNvContentPartPr/>
              <p14:nvPr/>
            </p14:nvContentPartPr>
            <p14:xfrm>
              <a:off x="667200" y="1491159"/>
              <a:ext cx="307800" cy="109080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55320" y="1479279"/>
                <a:ext cx="331560" cy="11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Input penna 16"/>
              <p14:cNvContentPartPr/>
              <p14:nvPr/>
            </p14:nvContentPartPr>
            <p14:xfrm>
              <a:off x="650640" y="1466319"/>
              <a:ext cx="758520" cy="11750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8760" y="1454439"/>
                <a:ext cx="782280" cy="11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584760" y="1400439"/>
              <a:ext cx="986400" cy="122652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2880" y="1388559"/>
                <a:ext cx="1010160" cy="12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2" name="Input penna 21"/>
              <p14:cNvContentPartPr/>
              <p14:nvPr/>
            </p14:nvContentPartPr>
            <p14:xfrm>
              <a:off x="1408800" y="1573599"/>
              <a:ext cx="198000" cy="75816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96920" y="1561719"/>
                <a:ext cx="221760" cy="78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4" name="Input penna 23"/>
              <p14:cNvContentPartPr/>
              <p14:nvPr/>
            </p14:nvContentPartPr>
            <p14:xfrm>
              <a:off x="579360" y="172839"/>
              <a:ext cx="1055880" cy="86580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7480" y="160959"/>
                <a:ext cx="1079640" cy="88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8" name="Input penna 37"/>
              <p14:cNvContentPartPr/>
              <p14:nvPr/>
            </p14:nvContentPartPr>
            <p14:xfrm>
              <a:off x="3904680" y="386319"/>
              <a:ext cx="6096240" cy="113184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92800" y="374439"/>
                <a:ext cx="6120000" cy="11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5" name="Input penna 54"/>
              <p14:cNvContentPartPr/>
              <p14:nvPr/>
            </p14:nvContentPartPr>
            <p14:xfrm>
              <a:off x="4053000" y="1392159"/>
              <a:ext cx="774720" cy="506880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41120" y="1380279"/>
                <a:ext cx="798480" cy="509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7" name="Input penna 56"/>
              <p14:cNvContentPartPr/>
              <p14:nvPr/>
            </p14:nvContentPartPr>
            <p14:xfrm>
              <a:off x="5659320" y="947199"/>
              <a:ext cx="997200" cy="565992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47440" y="935319"/>
                <a:ext cx="1020960" cy="56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9" name="Input penna 58"/>
              <p14:cNvContentPartPr/>
              <p14:nvPr/>
            </p14:nvContentPartPr>
            <p14:xfrm>
              <a:off x="8838840" y="1287759"/>
              <a:ext cx="874080" cy="541836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26960" y="1275879"/>
                <a:ext cx="897840" cy="54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3" name="Input penna 62"/>
              <p14:cNvContentPartPr/>
              <p14:nvPr/>
            </p14:nvContentPartPr>
            <p14:xfrm>
              <a:off x="1094880" y="1367319"/>
              <a:ext cx="594360" cy="1818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83000" y="1355439"/>
                <a:ext cx="61812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1" name="Input penna 70"/>
              <p14:cNvContentPartPr/>
              <p14:nvPr/>
            </p14:nvContentPartPr>
            <p14:xfrm>
              <a:off x="8765040" y="4135359"/>
              <a:ext cx="741960" cy="63468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53160" y="4123479"/>
                <a:ext cx="765720" cy="6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73" name="Input penna 72"/>
              <p14:cNvContentPartPr/>
              <p14:nvPr/>
            </p14:nvContentPartPr>
            <p14:xfrm>
              <a:off x="939000" y="2619759"/>
              <a:ext cx="107640" cy="11556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7120" y="2607879"/>
                <a:ext cx="13140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7" name="Input penna 76"/>
              <p14:cNvContentPartPr/>
              <p14:nvPr/>
            </p14:nvContentPartPr>
            <p14:xfrm>
              <a:off x="609600" y="1479999"/>
              <a:ext cx="527760" cy="333108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7720" y="1468119"/>
                <a:ext cx="551520" cy="335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9" name="Input penna 78"/>
              <p14:cNvContentPartPr/>
              <p14:nvPr/>
            </p14:nvContentPartPr>
            <p14:xfrm>
              <a:off x="510600" y="1408719"/>
              <a:ext cx="841680" cy="338616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8720" y="1396839"/>
                <a:ext cx="865440" cy="340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80" name="Input penna 79"/>
              <p14:cNvContentPartPr/>
              <p14:nvPr/>
            </p14:nvContentPartPr>
            <p14:xfrm>
              <a:off x="1169760" y="2652519"/>
              <a:ext cx="458640" cy="14868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57880" y="2640639"/>
                <a:ext cx="48240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82" name="Input penna 81"/>
              <p14:cNvContentPartPr/>
              <p14:nvPr/>
            </p14:nvContentPartPr>
            <p14:xfrm>
              <a:off x="494400" y="1449759"/>
              <a:ext cx="1058760" cy="320508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2520" y="1437879"/>
                <a:ext cx="1082520" cy="322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89" name="Input penna 88"/>
              <p14:cNvContentPartPr/>
              <p14:nvPr/>
            </p14:nvContentPartPr>
            <p14:xfrm>
              <a:off x="9069960" y="5651319"/>
              <a:ext cx="535680" cy="100512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58080" y="5639439"/>
                <a:ext cx="559440" cy="10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91" name="Input penna 90"/>
              <p14:cNvContentPartPr/>
              <p14:nvPr/>
            </p14:nvContentPartPr>
            <p14:xfrm>
              <a:off x="1277040" y="156639"/>
              <a:ext cx="360" cy="36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265160" y="14475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95" name="Input penna 94"/>
              <p14:cNvContentPartPr/>
              <p14:nvPr/>
            </p14:nvContentPartPr>
            <p14:xfrm>
              <a:off x="244200" y="84279"/>
              <a:ext cx="1700640" cy="1169640"/>
            </p14:xfrm>
          </p:contentPart>
        </mc:Choice>
        <mc:Fallback xmlns="">
          <p:pic>
            <p:nvPicPr>
              <p:cNvPr id="95" name="Input penna 9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2320" y="72399"/>
                <a:ext cx="1724400" cy="11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96" name="Input penna 95"/>
              <p14:cNvContentPartPr/>
              <p14:nvPr/>
            </p14:nvContentPartPr>
            <p14:xfrm>
              <a:off x="3798120" y="1366959"/>
              <a:ext cx="415440" cy="25668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49880" y="1271199"/>
                <a:ext cx="511560" cy="4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97" name="Input penna 96"/>
              <p14:cNvContentPartPr/>
              <p14:nvPr/>
            </p14:nvContentPartPr>
            <p14:xfrm>
              <a:off x="4316520" y="1359399"/>
              <a:ext cx="983880" cy="32976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68640" y="1263279"/>
                <a:ext cx="107964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01" name="Input penna 100"/>
              <p14:cNvContentPartPr/>
              <p14:nvPr/>
            </p14:nvContentPartPr>
            <p14:xfrm>
              <a:off x="3921240" y="1614639"/>
              <a:ext cx="717840" cy="188676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09360" y="1602759"/>
                <a:ext cx="741600" cy="19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04" name="Input penna 103"/>
              <p14:cNvContentPartPr/>
              <p14:nvPr/>
            </p14:nvContentPartPr>
            <p14:xfrm>
              <a:off x="3929520" y="1548759"/>
              <a:ext cx="1041120" cy="1994040"/>
            </p14:xfrm>
          </p:contentPart>
        </mc:Choice>
        <mc:Fallback xmlns="">
          <p:pic>
            <p:nvPicPr>
              <p:cNvPr id="104" name="Input penna 103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917640" y="1536879"/>
                <a:ext cx="1064880" cy="20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05" name="Input penna 104"/>
              <p14:cNvContentPartPr/>
              <p14:nvPr/>
            </p14:nvContentPartPr>
            <p14:xfrm>
              <a:off x="3929520" y="1548759"/>
              <a:ext cx="1209240" cy="1864800"/>
            </p14:xfrm>
          </p:contentPart>
        </mc:Choice>
        <mc:Fallback xmlns="">
          <p:pic>
            <p:nvPicPr>
              <p:cNvPr id="105" name="Input penna 104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917640" y="1536879"/>
                <a:ext cx="1233000" cy="188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08" name="Input penna 107"/>
              <p14:cNvContentPartPr/>
              <p14:nvPr/>
            </p14:nvContentPartPr>
            <p14:xfrm>
              <a:off x="3813960" y="1565319"/>
              <a:ext cx="771840" cy="3962520"/>
            </p14:xfrm>
          </p:contentPart>
        </mc:Choice>
        <mc:Fallback xmlns="">
          <p:pic>
            <p:nvPicPr>
              <p:cNvPr id="108" name="Input penna 10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02080" y="1553439"/>
                <a:ext cx="795600" cy="39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10" name="Input penna 109"/>
              <p14:cNvContentPartPr/>
              <p14:nvPr/>
            </p14:nvContentPartPr>
            <p14:xfrm>
              <a:off x="3937800" y="1598079"/>
              <a:ext cx="1179720" cy="3855600"/>
            </p14:xfrm>
          </p:contentPart>
        </mc:Choice>
        <mc:Fallback xmlns="">
          <p:pic>
            <p:nvPicPr>
              <p:cNvPr id="110" name="Input penna 109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925920" y="1586199"/>
                <a:ext cx="1203480" cy="38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12" name="Input penna 111"/>
              <p14:cNvContentPartPr/>
              <p14:nvPr/>
            </p14:nvContentPartPr>
            <p14:xfrm>
              <a:off x="3772920" y="1342839"/>
              <a:ext cx="1467000" cy="4234680"/>
            </p14:xfrm>
          </p:contentPart>
        </mc:Choice>
        <mc:Fallback xmlns="">
          <p:pic>
            <p:nvPicPr>
              <p:cNvPr id="112" name="Input penna 1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61040" y="1330959"/>
                <a:ext cx="1490760" cy="42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13" name="Input penna 112"/>
              <p14:cNvContentPartPr/>
              <p14:nvPr/>
            </p14:nvContentPartPr>
            <p14:xfrm>
              <a:off x="1491960" y="2021439"/>
              <a:ext cx="2649240" cy="218232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44080" y="1925679"/>
                <a:ext cx="2745000" cy="237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14" name="Input penna 113"/>
              <p14:cNvContentPartPr/>
              <p14:nvPr/>
            </p14:nvContentPartPr>
            <p14:xfrm>
              <a:off x="4011960" y="2090919"/>
              <a:ext cx="889920" cy="693720"/>
            </p14:xfrm>
          </p:contentPart>
        </mc:Choice>
        <mc:Fallback xmlns="">
          <p:pic>
            <p:nvPicPr>
              <p:cNvPr id="114" name="Input penna 113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000080" y="2079039"/>
                <a:ext cx="913680" cy="71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15" name="Input penna 114"/>
              <p14:cNvContentPartPr/>
              <p14:nvPr/>
            </p14:nvContentPartPr>
            <p14:xfrm>
              <a:off x="4102320" y="3649359"/>
              <a:ext cx="552960" cy="65952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90440" y="3637479"/>
                <a:ext cx="576720" cy="68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16" name="Input penna 115"/>
              <p14:cNvContentPartPr/>
              <p14:nvPr/>
            </p14:nvContentPartPr>
            <p14:xfrm>
              <a:off x="5618280" y="2874999"/>
              <a:ext cx="824040" cy="840600"/>
            </p14:xfrm>
          </p:contentPart>
        </mc:Choice>
        <mc:Fallback xmlns="">
          <p:pic>
            <p:nvPicPr>
              <p:cNvPr id="116" name="Input penna 1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06400" y="2863119"/>
                <a:ext cx="847800" cy="86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17" name="Input penna 116"/>
              <p14:cNvContentPartPr/>
              <p14:nvPr/>
            </p14:nvContentPartPr>
            <p14:xfrm>
              <a:off x="6129120" y="5082879"/>
              <a:ext cx="478080" cy="749880"/>
            </p14:xfrm>
          </p:contentPart>
        </mc:Choice>
        <mc:Fallback xmlns="">
          <p:pic>
            <p:nvPicPr>
              <p:cNvPr id="117" name="Input penna 1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17240" y="5070999"/>
                <a:ext cx="501840" cy="77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18" name="Input penna 117"/>
              <p14:cNvContentPartPr/>
              <p14:nvPr/>
            </p14:nvContentPartPr>
            <p14:xfrm>
              <a:off x="1427880" y="3867879"/>
              <a:ext cx="2931840" cy="215964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80000" y="3771759"/>
                <a:ext cx="3027600" cy="235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529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17880" y="878439"/>
              <a:ext cx="10075320" cy="2613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6000" y="866559"/>
                <a:ext cx="1009908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642720" y="2278479"/>
              <a:ext cx="9671400" cy="12128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0840" y="2266599"/>
                <a:ext cx="9695160" cy="12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766200" y="4228959"/>
              <a:ext cx="9737280" cy="13244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4320" y="4217079"/>
                <a:ext cx="9761040" cy="13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626520" y="576039"/>
              <a:ext cx="222480" cy="3056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8280" y="479919"/>
                <a:ext cx="318600" cy="4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243920" y="510879"/>
              <a:ext cx="60480" cy="34380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6040" y="414759"/>
                <a:ext cx="156240" cy="53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put penna 9"/>
              <p14:cNvContentPartPr/>
              <p14:nvPr/>
            </p14:nvContentPartPr>
            <p14:xfrm>
              <a:off x="1210800" y="510879"/>
              <a:ext cx="200520" cy="26928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62920" y="414759"/>
                <a:ext cx="29628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3229680" y="502599"/>
              <a:ext cx="37800" cy="38808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81440" y="406479"/>
                <a:ext cx="134280" cy="58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put penna 11"/>
              <p14:cNvContentPartPr/>
              <p14:nvPr/>
            </p14:nvContentPartPr>
            <p14:xfrm>
              <a:off x="3155520" y="486039"/>
              <a:ext cx="312480" cy="3592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07280" y="389919"/>
                <a:ext cx="408960" cy="5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4242360" y="502599"/>
              <a:ext cx="50040" cy="41220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94480" y="406479"/>
                <a:ext cx="145800" cy="6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4" name="Input penna 13"/>
              <p14:cNvContentPartPr/>
              <p14:nvPr/>
            </p14:nvContentPartPr>
            <p14:xfrm>
              <a:off x="4193040" y="518439"/>
              <a:ext cx="371160" cy="3985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45160" y="422319"/>
                <a:ext cx="466920" cy="59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255000" y="156639"/>
              <a:ext cx="1285920" cy="121716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3120" y="144759"/>
                <a:ext cx="1309680" cy="124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8" name="Input penna 37"/>
              <p14:cNvContentPartPr/>
              <p14:nvPr/>
            </p14:nvContentPartPr>
            <p14:xfrm>
              <a:off x="6895200" y="337719"/>
              <a:ext cx="444960" cy="69228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83320" y="325839"/>
                <a:ext cx="468720" cy="71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9" name="Input penna 38"/>
              <p14:cNvContentPartPr/>
              <p14:nvPr/>
            </p14:nvContentPartPr>
            <p14:xfrm>
              <a:off x="6895560" y="671439"/>
              <a:ext cx="438840" cy="32616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47320" y="575679"/>
                <a:ext cx="53532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0" name="Input penna 39"/>
              <p14:cNvContentPartPr/>
              <p14:nvPr/>
            </p14:nvContentPartPr>
            <p14:xfrm>
              <a:off x="8130720" y="732639"/>
              <a:ext cx="337680" cy="28908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82840" y="636879"/>
                <a:ext cx="433800" cy="48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9" name="Input penna 48"/>
              <p14:cNvContentPartPr/>
              <p14:nvPr/>
            </p14:nvContentPartPr>
            <p14:xfrm>
              <a:off x="8625000" y="1268679"/>
              <a:ext cx="609480" cy="67572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613120" y="1256799"/>
                <a:ext cx="633240" cy="69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3" name="Input penna 52"/>
              <p14:cNvContentPartPr/>
              <p14:nvPr/>
            </p14:nvContentPartPr>
            <p14:xfrm>
              <a:off x="2286120" y="5632959"/>
              <a:ext cx="8596440" cy="98244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274240" y="5621079"/>
                <a:ext cx="8620200" cy="10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4" name="Input penna 73"/>
              <p14:cNvContentPartPr/>
              <p14:nvPr/>
            </p14:nvContentPartPr>
            <p14:xfrm>
              <a:off x="626160" y="873039"/>
              <a:ext cx="486360" cy="120384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4280" y="861159"/>
                <a:ext cx="510120" cy="122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5" name="Input penna 74"/>
              <p14:cNvContentPartPr/>
              <p14:nvPr/>
            </p14:nvContentPartPr>
            <p14:xfrm>
              <a:off x="1102800" y="848559"/>
              <a:ext cx="148680" cy="13514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90920" y="836679"/>
                <a:ext cx="172440" cy="13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0" name="Input penna 79"/>
              <p14:cNvContentPartPr/>
              <p14:nvPr/>
            </p14:nvContentPartPr>
            <p14:xfrm>
              <a:off x="3212760" y="889599"/>
              <a:ext cx="717120" cy="185400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00880" y="877719"/>
                <a:ext cx="740880" cy="18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82" name="Input penna 81"/>
              <p14:cNvContentPartPr/>
              <p14:nvPr/>
            </p14:nvContentPartPr>
            <p14:xfrm>
              <a:off x="3929520" y="972039"/>
              <a:ext cx="420840" cy="182088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17640" y="960159"/>
                <a:ext cx="444600" cy="18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6" name="Input penna 85"/>
              <p14:cNvContentPartPr/>
              <p14:nvPr/>
            </p14:nvContentPartPr>
            <p14:xfrm>
              <a:off x="7051440" y="897879"/>
              <a:ext cx="947880" cy="236664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39560" y="885999"/>
                <a:ext cx="971640" cy="239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87" name="Input penna 86"/>
              <p14:cNvContentPartPr/>
              <p14:nvPr/>
            </p14:nvContentPartPr>
            <p14:xfrm>
              <a:off x="7982400" y="1071039"/>
              <a:ext cx="429840" cy="197748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70520" y="1059159"/>
                <a:ext cx="453600" cy="20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89" name="Input penna 88"/>
              <p14:cNvContentPartPr/>
              <p14:nvPr/>
            </p14:nvContentPartPr>
            <p14:xfrm>
              <a:off x="552000" y="847479"/>
              <a:ext cx="634680" cy="337068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0120" y="835599"/>
                <a:ext cx="658440" cy="339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2" name="Input penna 91"/>
              <p14:cNvContentPartPr/>
              <p14:nvPr/>
            </p14:nvContentPartPr>
            <p14:xfrm>
              <a:off x="1215120" y="799239"/>
              <a:ext cx="194040" cy="340128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03240" y="787359"/>
                <a:ext cx="217800" cy="342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5" name="Input penna 94"/>
              <p14:cNvContentPartPr/>
              <p14:nvPr/>
            </p14:nvContentPartPr>
            <p14:xfrm>
              <a:off x="3138600" y="823719"/>
              <a:ext cx="840600" cy="3962880"/>
            </p14:xfrm>
          </p:contentPart>
        </mc:Choice>
        <mc:Fallback xmlns="">
          <p:pic>
            <p:nvPicPr>
              <p:cNvPr id="95" name="Input penna 9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26720" y="811839"/>
                <a:ext cx="864360" cy="39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96" name="Input penna 95"/>
              <p14:cNvContentPartPr/>
              <p14:nvPr/>
            </p14:nvContentPartPr>
            <p14:xfrm>
              <a:off x="3954000" y="930999"/>
              <a:ext cx="457920" cy="371628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42120" y="919119"/>
                <a:ext cx="481680" cy="37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7" name="Input penna 96"/>
              <p14:cNvContentPartPr/>
              <p14:nvPr/>
            </p14:nvContentPartPr>
            <p14:xfrm>
              <a:off x="3081000" y="1172199"/>
              <a:ext cx="305280" cy="46764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69120" y="1160319"/>
                <a:ext cx="32904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99" name="Input penna 98"/>
              <p14:cNvContentPartPr/>
              <p14:nvPr/>
            </p14:nvContentPartPr>
            <p14:xfrm>
              <a:off x="6993840" y="955479"/>
              <a:ext cx="898200" cy="4391280"/>
            </p14:xfrm>
          </p:contentPart>
        </mc:Choice>
        <mc:Fallback xmlns=""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81960" y="943599"/>
                <a:ext cx="921960" cy="44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03" name="Input penna 102"/>
              <p14:cNvContentPartPr/>
              <p14:nvPr/>
            </p14:nvContentPartPr>
            <p14:xfrm>
              <a:off x="7916520" y="980319"/>
              <a:ext cx="471960" cy="4226400"/>
            </p14:xfrm>
          </p:contentPart>
        </mc:Choice>
        <mc:Fallback xmlns="">
          <p:pic>
            <p:nvPicPr>
              <p:cNvPr id="103" name="Input penna 10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904640" y="968439"/>
                <a:ext cx="495720" cy="425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04" name="Input penna 103"/>
              <p14:cNvContentPartPr/>
              <p14:nvPr/>
            </p14:nvContentPartPr>
            <p14:xfrm>
              <a:off x="5350800" y="568479"/>
              <a:ext cx="185760" cy="379080"/>
            </p14:xfrm>
          </p:contentPart>
        </mc:Choice>
        <mc:Fallback xmlns="">
          <p:pic>
            <p:nvPicPr>
              <p:cNvPr id="104" name="Input penna 10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02560" y="472359"/>
                <a:ext cx="281880" cy="57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05" name="Input penna 104"/>
              <p14:cNvContentPartPr/>
              <p14:nvPr/>
            </p14:nvContentPartPr>
            <p14:xfrm>
              <a:off x="7018680" y="428439"/>
              <a:ext cx="1065960" cy="65160"/>
            </p14:xfrm>
          </p:contentPart>
        </mc:Choice>
        <mc:Fallback xmlns="">
          <p:pic>
            <p:nvPicPr>
              <p:cNvPr id="105" name="Input penna 10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06800" y="416559"/>
                <a:ext cx="1089720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06" name="Input penna 105"/>
              <p14:cNvContentPartPr/>
              <p14:nvPr/>
            </p14:nvContentPartPr>
            <p14:xfrm>
              <a:off x="3377640" y="1194519"/>
              <a:ext cx="853920" cy="52560"/>
            </p14:xfrm>
          </p:contentPart>
        </mc:Choice>
        <mc:Fallback xmlns="">
          <p:pic>
            <p:nvPicPr>
              <p:cNvPr id="106" name="Input penna 105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365760" y="1182639"/>
                <a:ext cx="87768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07" name="Input penna 106"/>
              <p14:cNvContentPartPr/>
              <p14:nvPr/>
            </p14:nvContentPartPr>
            <p14:xfrm>
              <a:off x="7051440" y="1400439"/>
              <a:ext cx="420480" cy="387360"/>
            </p14:xfrm>
          </p:contentPart>
        </mc:Choice>
        <mc:Fallback xmlns="">
          <p:pic>
            <p:nvPicPr>
              <p:cNvPr id="107" name="Input penna 10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39560" y="1388559"/>
                <a:ext cx="44424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08" name="Input penna 107"/>
              <p14:cNvContentPartPr/>
              <p14:nvPr/>
            </p14:nvContentPartPr>
            <p14:xfrm>
              <a:off x="7133520" y="1351119"/>
              <a:ext cx="280800" cy="432720"/>
            </p14:xfrm>
          </p:contentPart>
        </mc:Choice>
        <mc:Fallback xmlns="">
          <p:pic>
            <p:nvPicPr>
              <p:cNvPr id="108" name="Input penna 107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121640" y="1339239"/>
                <a:ext cx="304560" cy="4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09" name="Input penna 108"/>
              <p14:cNvContentPartPr/>
              <p14:nvPr/>
            </p14:nvContentPartPr>
            <p14:xfrm>
              <a:off x="7735440" y="1501599"/>
              <a:ext cx="412200" cy="55800"/>
            </p14:xfrm>
          </p:contentPart>
        </mc:Choice>
        <mc:Fallback xmlns="">
          <p:pic>
            <p:nvPicPr>
              <p:cNvPr id="109" name="Input penna 108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723560" y="1489719"/>
                <a:ext cx="435960" cy="7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10" name="Input penna 109"/>
              <p14:cNvContentPartPr/>
              <p14:nvPr/>
            </p14:nvContentPartPr>
            <p14:xfrm>
              <a:off x="7825800" y="1655679"/>
              <a:ext cx="287640" cy="74880"/>
            </p14:xfrm>
          </p:contentPart>
        </mc:Choice>
        <mc:Fallback xmlns="">
          <p:pic>
            <p:nvPicPr>
              <p:cNvPr id="110" name="Input penna 109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813920" y="1643799"/>
                <a:ext cx="311400" cy="9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11" name="Input penna 110"/>
              <p14:cNvContentPartPr/>
              <p14:nvPr/>
            </p14:nvContentPartPr>
            <p14:xfrm>
              <a:off x="5576880" y="568479"/>
              <a:ext cx="185400" cy="47808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29000" y="472359"/>
                <a:ext cx="281160" cy="67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15" name="Input penna 114"/>
              <p14:cNvContentPartPr/>
              <p14:nvPr/>
            </p14:nvContentPartPr>
            <p14:xfrm>
              <a:off x="8023800" y="396039"/>
              <a:ext cx="387360" cy="14832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11920" y="384159"/>
                <a:ext cx="41112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17" name="Input penna 116"/>
              <p14:cNvContentPartPr/>
              <p14:nvPr/>
            </p14:nvContentPartPr>
            <p14:xfrm>
              <a:off x="5404080" y="1021359"/>
              <a:ext cx="74520" cy="2093040"/>
            </p14:xfrm>
          </p:contentPart>
        </mc:Choice>
        <mc:Fallback xmlns="">
          <p:pic>
            <p:nvPicPr>
              <p:cNvPr id="117" name="Input penna 1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92200" y="1009479"/>
                <a:ext cx="98280" cy="211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18" name="Input penna 117"/>
              <p14:cNvContentPartPr/>
              <p14:nvPr/>
            </p14:nvContentPartPr>
            <p14:xfrm>
              <a:off x="3631440" y="1202799"/>
              <a:ext cx="743040" cy="46512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19560" y="1190919"/>
                <a:ext cx="766800" cy="48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19" name="Input penna 118"/>
              <p14:cNvContentPartPr/>
              <p14:nvPr/>
            </p14:nvContentPartPr>
            <p14:xfrm>
              <a:off x="5338200" y="2874999"/>
              <a:ext cx="3240" cy="74520"/>
            </p14:xfrm>
          </p:contentPart>
        </mc:Choice>
        <mc:Fallback xmlns="">
          <p:pic>
            <p:nvPicPr>
              <p:cNvPr id="119" name="Input penna 118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326320" y="2863119"/>
                <a:ext cx="2700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21" name="Input penna 120"/>
              <p14:cNvContentPartPr/>
              <p14:nvPr/>
            </p14:nvContentPartPr>
            <p14:xfrm>
              <a:off x="5272320" y="2849079"/>
              <a:ext cx="338040" cy="257040"/>
            </p14:xfrm>
          </p:contentPart>
        </mc:Choice>
        <mc:Fallback xmlns="">
          <p:pic>
            <p:nvPicPr>
              <p:cNvPr id="121" name="Input penna 1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60440" y="2837199"/>
                <a:ext cx="36180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22" name="Input penna 121"/>
              <p14:cNvContentPartPr/>
              <p14:nvPr/>
            </p14:nvContentPartPr>
            <p14:xfrm>
              <a:off x="5198160" y="1556679"/>
              <a:ext cx="417960" cy="412560"/>
            </p14:xfrm>
          </p:contentPart>
        </mc:Choice>
        <mc:Fallback xmlns="">
          <p:pic>
            <p:nvPicPr>
              <p:cNvPr id="122" name="Input penna 1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86280" y="1544799"/>
                <a:ext cx="441720" cy="43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0775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12160" y="1015959"/>
              <a:ext cx="9943200" cy="1479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00280" y="1004079"/>
                <a:ext cx="996696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put penna 22"/>
              <p14:cNvContentPartPr/>
              <p14:nvPr/>
            </p14:nvContentPartPr>
            <p14:xfrm>
              <a:off x="1960680" y="1136919"/>
              <a:ext cx="66600" cy="157356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48800" y="1125039"/>
                <a:ext cx="90360" cy="159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" name="Input penna 24"/>
              <p14:cNvContentPartPr/>
              <p14:nvPr/>
            </p14:nvContentPartPr>
            <p14:xfrm>
              <a:off x="2041680" y="3138519"/>
              <a:ext cx="34920" cy="117864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9800" y="3126639"/>
                <a:ext cx="58680" cy="12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put penna 26"/>
              <p14:cNvContentPartPr/>
              <p14:nvPr/>
            </p14:nvContentPartPr>
            <p14:xfrm>
              <a:off x="2051400" y="4810719"/>
              <a:ext cx="46800" cy="128628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39520" y="4798839"/>
                <a:ext cx="70560" cy="131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9506640" y="461199"/>
              <a:ext cx="1040400" cy="2520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94760" y="449319"/>
                <a:ext cx="106416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0" name="Input penna 29"/>
              <p14:cNvContentPartPr/>
              <p14:nvPr/>
            </p14:nvContentPartPr>
            <p14:xfrm>
              <a:off x="7867200" y="609519"/>
              <a:ext cx="313200" cy="2592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855320" y="597639"/>
                <a:ext cx="33696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1" name="Input penna 30"/>
              <p14:cNvContentPartPr/>
              <p14:nvPr/>
            </p14:nvContentPartPr>
            <p14:xfrm>
              <a:off x="8542560" y="642639"/>
              <a:ext cx="206280" cy="1656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30680" y="630759"/>
                <a:ext cx="230040" cy="4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2" name="Input penna 31"/>
              <p14:cNvContentPartPr/>
              <p14:nvPr/>
            </p14:nvContentPartPr>
            <p14:xfrm>
              <a:off x="7298760" y="634359"/>
              <a:ext cx="360" cy="36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86880" y="62247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3" name="Input penna 32"/>
              <p14:cNvContentPartPr/>
              <p14:nvPr/>
            </p14:nvContentPartPr>
            <p14:xfrm>
              <a:off x="5593440" y="1062759"/>
              <a:ext cx="87840" cy="207756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81560" y="1050879"/>
                <a:ext cx="111600" cy="210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6" name="Input penna 35"/>
              <p14:cNvContentPartPr/>
              <p14:nvPr/>
            </p14:nvContentPartPr>
            <p14:xfrm>
              <a:off x="5634840" y="3443439"/>
              <a:ext cx="136800" cy="141012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22960" y="3431559"/>
                <a:ext cx="160560" cy="143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7" name="Input penna 36"/>
              <p14:cNvContentPartPr/>
              <p14:nvPr/>
            </p14:nvContentPartPr>
            <p14:xfrm>
              <a:off x="5759760" y="5585079"/>
              <a:ext cx="56520" cy="112032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47880" y="5573199"/>
                <a:ext cx="80280" cy="11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4" name="Input penna 43"/>
              <p14:cNvContentPartPr/>
              <p14:nvPr/>
            </p14:nvContentPartPr>
            <p14:xfrm>
              <a:off x="9737040" y="1112079"/>
              <a:ext cx="76680" cy="78444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25160" y="1100199"/>
                <a:ext cx="100440" cy="80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6" name="Input penna 45"/>
              <p14:cNvContentPartPr/>
              <p14:nvPr/>
            </p14:nvContentPartPr>
            <p14:xfrm>
              <a:off x="9662880" y="3130239"/>
              <a:ext cx="83880" cy="158220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651000" y="3118359"/>
                <a:ext cx="107640" cy="160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7" name="Input penna 46"/>
              <p14:cNvContentPartPr/>
              <p14:nvPr/>
            </p14:nvContentPartPr>
            <p14:xfrm>
              <a:off x="9761880" y="5049759"/>
              <a:ext cx="33480" cy="169740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50000" y="5037879"/>
                <a:ext cx="57240" cy="172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8" name="Input penna 47"/>
              <p14:cNvContentPartPr/>
              <p14:nvPr/>
            </p14:nvContentPartPr>
            <p14:xfrm>
              <a:off x="1917840" y="2635599"/>
              <a:ext cx="254520" cy="47412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69960" y="2539839"/>
                <a:ext cx="350280" cy="66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9" name="Input penna 48"/>
              <p14:cNvContentPartPr/>
              <p14:nvPr/>
            </p14:nvContentPartPr>
            <p14:xfrm>
              <a:off x="5453400" y="2973999"/>
              <a:ext cx="379440" cy="43668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05520" y="2877879"/>
                <a:ext cx="475200" cy="62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0" name="Input penna 49"/>
              <p14:cNvContentPartPr/>
              <p14:nvPr/>
            </p14:nvContentPartPr>
            <p14:xfrm>
              <a:off x="9473520" y="2709759"/>
              <a:ext cx="231120" cy="41328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25640" y="2613999"/>
                <a:ext cx="326880" cy="60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1" name="Input penna 50"/>
              <p14:cNvContentPartPr/>
              <p14:nvPr/>
            </p14:nvContentPartPr>
            <p14:xfrm>
              <a:off x="9555600" y="2792919"/>
              <a:ext cx="321480" cy="24624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07360" y="2696799"/>
                <a:ext cx="417960" cy="4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3" name="Input penna 52"/>
              <p14:cNvContentPartPr/>
              <p14:nvPr/>
            </p14:nvContentPartPr>
            <p14:xfrm>
              <a:off x="1948440" y="4417959"/>
              <a:ext cx="383400" cy="41940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00560" y="4321839"/>
                <a:ext cx="479160" cy="61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4" name="Input penna 53"/>
              <p14:cNvContentPartPr/>
              <p14:nvPr/>
            </p14:nvContentPartPr>
            <p14:xfrm>
              <a:off x="5635560" y="4892799"/>
              <a:ext cx="378000" cy="60264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87320" y="4797039"/>
                <a:ext cx="474480" cy="79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55" name="Input penna 54"/>
              <p14:cNvContentPartPr/>
              <p14:nvPr/>
            </p14:nvContentPartPr>
            <p14:xfrm>
              <a:off x="9592320" y="4720359"/>
              <a:ext cx="384120" cy="32976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44440" y="4624239"/>
                <a:ext cx="479880" cy="5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" name="Input penna 55"/>
              <p14:cNvContentPartPr/>
              <p14:nvPr/>
            </p14:nvContentPartPr>
            <p14:xfrm>
              <a:off x="9949080" y="510879"/>
              <a:ext cx="22320" cy="42876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937200" y="498999"/>
                <a:ext cx="46080" cy="4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7" name="Input penna 56"/>
              <p14:cNvContentPartPr/>
              <p14:nvPr/>
            </p14:nvContentPartPr>
            <p14:xfrm>
              <a:off x="9711480" y="2273799"/>
              <a:ext cx="29880" cy="42048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99600" y="2261919"/>
                <a:ext cx="5364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9" name="Input penna 58"/>
              <p14:cNvContentPartPr/>
              <p14:nvPr/>
            </p14:nvContentPartPr>
            <p14:xfrm>
              <a:off x="1705080" y="415119"/>
              <a:ext cx="503280" cy="4644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693200" y="403239"/>
                <a:ext cx="527040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0" name="Input penna 59"/>
              <p14:cNvContentPartPr/>
              <p14:nvPr/>
            </p14:nvContentPartPr>
            <p14:xfrm>
              <a:off x="1919280" y="420159"/>
              <a:ext cx="41760" cy="42084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907400" y="408279"/>
                <a:ext cx="65520" cy="4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2" name="Input penna 61"/>
              <p14:cNvContentPartPr/>
              <p14:nvPr/>
            </p14:nvContentPartPr>
            <p14:xfrm>
              <a:off x="2174880" y="725079"/>
              <a:ext cx="313200" cy="28044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63000" y="713199"/>
                <a:ext cx="33696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65" name="Input penna 64"/>
              <p14:cNvContentPartPr/>
              <p14:nvPr/>
            </p14:nvContentPartPr>
            <p14:xfrm>
              <a:off x="10305120" y="725079"/>
              <a:ext cx="437760" cy="32976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293240" y="713199"/>
                <a:ext cx="46152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66" name="Input penna 65"/>
              <p14:cNvContentPartPr/>
              <p14:nvPr/>
            </p14:nvContentPartPr>
            <p14:xfrm>
              <a:off x="2183160" y="2858439"/>
              <a:ext cx="7595640" cy="42912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171280" y="2846559"/>
                <a:ext cx="7619400" cy="4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68" name="Input penna 67"/>
              <p14:cNvContentPartPr/>
              <p14:nvPr/>
            </p14:nvContentPartPr>
            <p14:xfrm>
              <a:off x="1993440" y="4506159"/>
              <a:ext cx="7816680" cy="93348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81560" y="4494279"/>
                <a:ext cx="7840440" cy="9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73" name="Input penna 72"/>
              <p14:cNvContentPartPr/>
              <p14:nvPr/>
            </p14:nvContentPartPr>
            <p14:xfrm>
              <a:off x="5272320" y="412959"/>
              <a:ext cx="614520" cy="35496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60440" y="401079"/>
                <a:ext cx="63828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4" name="Input penna 73"/>
              <p14:cNvContentPartPr/>
              <p14:nvPr/>
            </p14:nvContentPartPr>
            <p14:xfrm>
              <a:off x="6342960" y="1837119"/>
              <a:ext cx="519480" cy="64296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331080" y="1825239"/>
                <a:ext cx="543240" cy="66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5" name="Input penna 74"/>
              <p14:cNvContentPartPr/>
              <p14:nvPr/>
            </p14:nvContentPartPr>
            <p14:xfrm>
              <a:off x="6392640" y="1697079"/>
              <a:ext cx="437040" cy="7664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380760" y="1685199"/>
                <a:ext cx="460800" cy="79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6" name="Input penna 75"/>
              <p14:cNvContentPartPr/>
              <p14:nvPr/>
            </p14:nvContentPartPr>
            <p14:xfrm>
              <a:off x="7092840" y="1999119"/>
              <a:ext cx="535680" cy="3600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080960" y="1987239"/>
                <a:ext cx="55944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9" name="Input penna 78"/>
              <p14:cNvContentPartPr/>
              <p14:nvPr/>
            </p14:nvContentPartPr>
            <p14:xfrm>
              <a:off x="7873680" y="1715079"/>
              <a:ext cx="653040" cy="85464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861800" y="1703199"/>
                <a:ext cx="676800" cy="87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0" name="Input penna 79"/>
              <p14:cNvContentPartPr/>
              <p14:nvPr/>
            </p14:nvContentPartPr>
            <p14:xfrm>
              <a:off x="7142160" y="2240679"/>
              <a:ext cx="498240" cy="4968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30280" y="2228799"/>
                <a:ext cx="522000" cy="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82" name="Input penna 81"/>
              <p14:cNvContentPartPr/>
              <p14:nvPr/>
            </p14:nvContentPartPr>
            <p14:xfrm>
              <a:off x="5807640" y="723639"/>
              <a:ext cx="303840" cy="30024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795760" y="711759"/>
                <a:ext cx="32760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83" name="Input penna 82"/>
              <p14:cNvContentPartPr/>
              <p14:nvPr/>
            </p14:nvContentPartPr>
            <p14:xfrm>
              <a:off x="6120840" y="1515639"/>
              <a:ext cx="2125440" cy="133992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08960" y="1503759"/>
                <a:ext cx="2149200" cy="136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84" name="Input penna 83"/>
              <p14:cNvContentPartPr/>
              <p14:nvPr/>
            </p14:nvContentPartPr>
            <p14:xfrm>
              <a:off x="6285360" y="1491159"/>
              <a:ext cx="2529720" cy="135108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73480" y="1479279"/>
                <a:ext cx="2553480" cy="137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93" name="Input penna 92"/>
              <p14:cNvContentPartPr/>
              <p14:nvPr/>
            </p14:nvContentPartPr>
            <p14:xfrm>
              <a:off x="362640" y="5832399"/>
              <a:ext cx="5280480" cy="66744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0760" y="5820519"/>
                <a:ext cx="5304240" cy="69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948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86320" y="1515639"/>
              <a:ext cx="3980520" cy="3697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4440" y="1503759"/>
                <a:ext cx="4004280" cy="3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795800" y="2866719"/>
              <a:ext cx="3477600" cy="3477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83920" y="2854839"/>
                <a:ext cx="3501360" cy="37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2018280" y="4207719"/>
              <a:ext cx="3616920" cy="4370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06400" y="4195839"/>
                <a:ext cx="364068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2117280" y="5379159"/>
              <a:ext cx="2603520" cy="6267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05400" y="5367279"/>
                <a:ext cx="2627280" cy="65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put penna 12"/>
              <p14:cNvContentPartPr/>
              <p14:nvPr/>
            </p14:nvContentPartPr>
            <p14:xfrm>
              <a:off x="2743320" y="914439"/>
              <a:ext cx="790920" cy="8157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31440" y="902559"/>
                <a:ext cx="814680" cy="83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1" name="Input penna 20"/>
              <p14:cNvContentPartPr/>
              <p14:nvPr/>
            </p14:nvContentPartPr>
            <p14:xfrm>
              <a:off x="2800920" y="1053399"/>
              <a:ext cx="590760" cy="59544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89040" y="1041519"/>
                <a:ext cx="614520" cy="61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8" name="Input penna 27"/>
              <p14:cNvContentPartPr/>
              <p14:nvPr/>
            </p14:nvContentPartPr>
            <p14:xfrm>
              <a:off x="3435240" y="1004799"/>
              <a:ext cx="197280" cy="8013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23360" y="992919"/>
                <a:ext cx="221040" cy="82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9" name="Input penna 28"/>
              <p14:cNvContentPartPr/>
              <p14:nvPr/>
            </p14:nvContentPartPr>
            <p14:xfrm>
              <a:off x="2866800" y="2026479"/>
              <a:ext cx="334440" cy="28044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54920" y="2014599"/>
                <a:ext cx="35820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0" name="Input penna 29"/>
              <p14:cNvContentPartPr/>
              <p14:nvPr/>
            </p14:nvContentPartPr>
            <p14:xfrm>
              <a:off x="2965800" y="2479719"/>
              <a:ext cx="354240" cy="2808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3920" y="2467839"/>
                <a:ext cx="37800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1" name="Input penna 30"/>
              <p14:cNvContentPartPr/>
              <p14:nvPr/>
            </p14:nvContentPartPr>
            <p14:xfrm>
              <a:off x="3086760" y="1721559"/>
              <a:ext cx="59400" cy="120528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74880" y="1709679"/>
                <a:ext cx="83160" cy="12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2" name="Input penna 31"/>
              <p14:cNvContentPartPr/>
              <p14:nvPr/>
            </p14:nvContentPartPr>
            <p14:xfrm>
              <a:off x="5370960" y="3015039"/>
              <a:ext cx="1054800" cy="362556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59080" y="3003159"/>
                <a:ext cx="1078560" cy="36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2" name="Input penna 41"/>
              <p14:cNvContentPartPr/>
              <p14:nvPr/>
            </p14:nvContentPartPr>
            <p14:xfrm>
              <a:off x="6417120" y="3809919"/>
              <a:ext cx="1194840" cy="6048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05240" y="3798039"/>
                <a:ext cx="1218600" cy="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5" name="Input penna 44"/>
              <p14:cNvContentPartPr/>
              <p14:nvPr/>
            </p14:nvContentPartPr>
            <p14:xfrm>
              <a:off x="7554000" y="3525879"/>
              <a:ext cx="1351440" cy="134316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42120" y="3513999"/>
                <a:ext cx="1375200" cy="13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6" name="Input penna 45"/>
              <p14:cNvContentPartPr/>
              <p14:nvPr/>
            </p14:nvContentPartPr>
            <p14:xfrm>
              <a:off x="6475080" y="4291959"/>
              <a:ext cx="1107000" cy="10944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63200" y="4280079"/>
                <a:ext cx="113076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4" name="Input penna 53"/>
              <p14:cNvContentPartPr/>
              <p14:nvPr/>
            </p14:nvContentPartPr>
            <p14:xfrm>
              <a:off x="8987520" y="3740079"/>
              <a:ext cx="2356200" cy="92880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75640" y="3728199"/>
                <a:ext cx="2379960" cy="9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1" name="Input penna 60"/>
              <p14:cNvContentPartPr/>
              <p14:nvPr/>
            </p14:nvContentPartPr>
            <p14:xfrm>
              <a:off x="10050240" y="4712079"/>
              <a:ext cx="1483200" cy="13212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038360" y="4700199"/>
                <a:ext cx="150696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3" name="Input penna 62"/>
              <p14:cNvContentPartPr/>
              <p14:nvPr/>
            </p14:nvContentPartPr>
            <p14:xfrm>
              <a:off x="10643160" y="4926279"/>
              <a:ext cx="511200" cy="5940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631280" y="4914399"/>
                <a:ext cx="534960" cy="61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1568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01320" y="443559"/>
              <a:ext cx="420480" cy="4114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9440" y="431679"/>
                <a:ext cx="444240" cy="43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314400" y="156639"/>
              <a:ext cx="1069920" cy="98028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520" y="144759"/>
                <a:ext cx="1093680" cy="100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1680600" y="410439"/>
              <a:ext cx="8259840" cy="54475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68720" y="398559"/>
                <a:ext cx="8283600" cy="54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4" name="Input penna 33"/>
              <p14:cNvContentPartPr/>
              <p14:nvPr/>
            </p14:nvContentPartPr>
            <p14:xfrm>
              <a:off x="2528760" y="1400439"/>
              <a:ext cx="2254680" cy="103392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16880" y="1388559"/>
                <a:ext cx="2278440" cy="10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3" name="Input penna 42"/>
              <p14:cNvContentPartPr/>
              <p14:nvPr/>
            </p14:nvContentPartPr>
            <p14:xfrm>
              <a:off x="3105840" y="3756279"/>
              <a:ext cx="4399200" cy="19080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93960" y="3744399"/>
                <a:ext cx="4422960" cy="21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4526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263640" y="288399"/>
              <a:ext cx="768600" cy="6710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1760" y="276519"/>
                <a:ext cx="792360" cy="69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put penna 5"/>
              <p14:cNvContentPartPr/>
              <p14:nvPr/>
            </p14:nvContentPartPr>
            <p14:xfrm>
              <a:off x="609600" y="321159"/>
              <a:ext cx="123840" cy="8985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7720" y="309279"/>
                <a:ext cx="147600" cy="9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150240" y="125319"/>
              <a:ext cx="1252800" cy="12261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360" y="113439"/>
                <a:ext cx="1276560" cy="124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put penna 9"/>
              <p14:cNvContentPartPr/>
              <p14:nvPr/>
            </p14:nvContentPartPr>
            <p14:xfrm>
              <a:off x="2030880" y="530319"/>
              <a:ext cx="8883720" cy="164340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19000" y="518439"/>
                <a:ext cx="8907480" cy="166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2217000" y="1358679"/>
              <a:ext cx="2799360" cy="116676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205120" y="1346799"/>
                <a:ext cx="2823120" cy="11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8" name="Input penna 37"/>
              <p14:cNvContentPartPr/>
              <p14:nvPr/>
            </p14:nvContentPartPr>
            <p14:xfrm>
              <a:off x="1449840" y="2448399"/>
              <a:ext cx="362880" cy="39960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37960" y="2436519"/>
                <a:ext cx="3866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0" name="Input penna 39"/>
              <p14:cNvContentPartPr/>
              <p14:nvPr/>
            </p14:nvContentPartPr>
            <p14:xfrm>
              <a:off x="568560" y="3706599"/>
              <a:ext cx="9841680" cy="34776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6680" y="3694719"/>
                <a:ext cx="9865440" cy="37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0" name="Input penna 49"/>
              <p14:cNvContentPartPr/>
              <p14:nvPr/>
            </p14:nvContentPartPr>
            <p14:xfrm>
              <a:off x="2483760" y="1573599"/>
              <a:ext cx="2427120" cy="64692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71880" y="1561719"/>
                <a:ext cx="2450880" cy="67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1" name="Input penna 50"/>
              <p14:cNvContentPartPr/>
              <p14:nvPr/>
            </p14:nvContentPartPr>
            <p14:xfrm>
              <a:off x="3880200" y="3198639"/>
              <a:ext cx="5369760" cy="127260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68320" y="3186759"/>
                <a:ext cx="5393520" cy="12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3" name="Input penna 62"/>
              <p14:cNvContentPartPr/>
              <p14:nvPr/>
            </p14:nvContentPartPr>
            <p14:xfrm>
              <a:off x="1705080" y="3863559"/>
              <a:ext cx="1112760" cy="156564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693200" y="3851679"/>
                <a:ext cx="1136520" cy="158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6" name="Input penna 65"/>
              <p14:cNvContentPartPr/>
              <p14:nvPr/>
            </p14:nvContentPartPr>
            <p14:xfrm>
              <a:off x="1540560" y="3550359"/>
              <a:ext cx="3180240" cy="231552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528680" y="3538479"/>
                <a:ext cx="3204000" cy="233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7" name="Input penna 66"/>
              <p14:cNvContentPartPr/>
              <p14:nvPr/>
            </p14:nvContentPartPr>
            <p14:xfrm>
              <a:off x="3152640" y="3830439"/>
              <a:ext cx="1032480" cy="154908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40760" y="3818559"/>
                <a:ext cx="1056240" cy="157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1" name="Input penna 70"/>
              <p14:cNvContentPartPr/>
              <p14:nvPr/>
            </p14:nvContentPartPr>
            <p14:xfrm>
              <a:off x="1147800" y="2962839"/>
              <a:ext cx="979560" cy="72036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135920" y="2950959"/>
                <a:ext cx="1003320" cy="74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2" name="Input penna 71"/>
              <p14:cNvContentPartPr/>
              <p14:nvPr/>
            </p14:nvContentPartPr>
            <p14:xfrm>
              <a:off x="1804080" y="3558639"/>
              <a:ext cx="4827600" cy="230148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792200" y="3546759"/>
                <a:ext cx="4851360" cy="23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3" name="Input penna 72"/>
              <p14:cNvContentPartPr/>
              <p14:nvPr/>
            </p14:nvContentPartPr>
            <p14:xfrm>
              <a:off x="4761480" y="3830439"/>
              <a:ext cx="1664280" cy="177984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749600" y="3818559"/>
                <a:ext cx="1688040" cy="180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4" name="Input penna 73"/>
              <p14:cNvContentPartPr/>
              <p14:nvPr/>
            </p14:nvContentPartPr>
            <p14:xfrm>
              <a:off x="6705480" y="3962559"/>
              <a:ext cx="2035080" cy="189504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693600" y="3950679"/>
                <a:ext cx="2058840" cy="191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5458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3600" y="2026479"/>
              <a:ext cx="11689920" cy="1328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720" y="2014599"/>
                <a:ext cx="11713680" cy="15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963840" y="1392159"/>
              <a:ext cx="1716120" cy="5655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1960" y="1380279"/>
                <a:ext cx="1739880" cy="58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put penna 15"/>
              <p14:cNvContentPartPr/>
              <p14:nvPr/>
            </p14:nvContentPartPr>
            <p14:xfrm>
              <a:off x="5659320" y="1587279"/>
              <a:ext cx="694800" cy="5137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47440" y="1575399"/>
                <a:ext cx="718560" cy="53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Input penna 16"/>
              <p14:cNvContentPartPr/>
              <p14:nvPr/>
            </p14:nvContentPartPr>
            <p14:xfrm>
              <a:off x="5745720" y="1746399"/>
              <a:ext cx="62280" cy="3711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33840" y="1734519"/>
                <a:ext cx="86040" cy="39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put penna 18"/>
              <p14:cNvContentPartPr/>
              <p14:nvPr/>
            </p14:nvContentPartPr>
            <p14:xfrm>
              <a:off x="6351240" y="1587639"/>
              <a:ext cx="1911600" cy="39816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39360" y="1575759"/>
                <a:ext cx="1935360" cy="42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6" name="Input penna 25"/>
              <p14:cNvContentPartPr/>
              <p14:nvPr/>
            </p14:nvContentPartPr>
            <p14:xfrm>
              <a:off x="963840" y="807159"/>
              <a:ext cx="2284200" cy="45360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1960" y="795279"/>
                <a:ext cx="2307960" cy="4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4" name="Input penna 33"/>
              <p14:cNvContentPartPr/>
              <p14:nvPr/>
            </p14:nvContentPartPr>
            <p14:xfrm>
              <a:off x="621840" y="73839"/>
              <a:ext cx="2705760" cy="127044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9960" y="61959"/>
                <a:ext cx="2729520" cy="129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6" name="Input penna 45"/>
              <p14:cNvContentPartPr/>
              <p14:nvPr/>
            </p14:nvContentPartPr>
            <p14:xfrm>
              <a:off x="50880" y="1249599"/>
              <a:ext cx="4035600" cy="141156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000" y="1237719"/>
                <a:ext cx="4059360" cy="143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7" name="Input penna 46"/>
              <p14:cNvContentPartPr/>
              <p14:nvPr/>
            </p14:nvContentPartPr>
            <p14:xfrm>
              <a:off x="452280" y="311799"/>
              <a:ext cx="2148840" cy="208224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0400" y="299919"/>
                <a:ext cx="2172600" cy="21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9" name="Input penna 48"/>
              <p14:cNvContentPartPr/>
              <p14:nvPr/>
            </p14:nvContentPartPr>
            <p14:xfrm>
              <a:off x="2891640" y="164919"/>
              <a:ext cx="321480" cy="25560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879760" y="153039"/>
                <a:ext cx="34524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0" name="Input penna 49"/>
              <p14:cNvContentPartPr/>
              <p14:nvPr/>
            </p14:nvContentPartPr>
            <p14:xfrm>
              <a:off x="2446680" y="2125479"/>
              <a:ext cx="360" cy="36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34800" y="211359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1" name="Input penna 50"/>
              <p14:cNvContentPartPr/>
              <p14:nvPr/>
            </p14:nvContentPartPr>
            <p14:xfrm>
              <a:off x="1647480" y="2075799"/>
              <a:ext cx="577080" cy="45864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35600" y="2063919"/>
                <a:ext cx="600840" cy="48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52" name="Input penna 51"/>
              <p14:cNvContentPartPr/>
              <p14:nvPr/>
            </p14:nvContentPartPr>
            <p14:xfrm>
              <a:off x="2183160" y="2092359"/>
              <a:ext cx="35280" cy="4345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171280" y="2080479"/>
                <a:ext cx="59040" cy="45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3" name="Input penna 52"/>
              <p14:cNvContentPartPr/>
              <p14:nvPr/>
            </p14:nvContentPartPr>
            <p14:xfrm>
              <a:off x="337800" y="3491319"/>
              <a:ext cx="10099800" cy="99036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25920" y="3479439"/>
                <a:ext cx="10123560" cy="10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5" name="Input penna 54"/>
              <p14:cNvContentPartPr/>
              <p14:nvPr/>
            </p14:nvContentPartPr>
            <p14:xfrm>
              <a:off x="321240" y="3393759"/>
              <a:ext cx="1029960" cy="13248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9360" y="3381879"/>
                <a:ext cx="105372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7" name="Input penna 56"/>
              <p14:cNvContentPartPr/>
              <p14:nvPr/>
            </p14:nvContentPartPr>
            <p14:xfrm>
              <a:off x="312960" y="3325719"/>
              <a:ext cx="980640" cy="16488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1080" y="3313839"/>
                <a:ext cx="100440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8" name="Input penna 57"/>
              <p14:cNvContentPartPr/>
              <p14:nvPr/>
            </p14:nvContentPartPr>
            <p14:xfrm>
              <a:off x="214680" y="3303399"/>
              <a:ext cx="1087200" cy="18972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6440" y="3207279"/>
                <a:ext cx="118332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9" name="Input penna 58"/>
              <p14:cNvContentPartPr/>
              <p14:nvPr/>
            </p14:nvContentPartPr>
            <p14:xfrm>
              <a:off x="930720" y="3600039"/>
              <a:ext cx="1178640" cy="40392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2840" y="3503919"/>
                <a:ext cx="1274400" cy="5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60" name="Input penna 59"/>
              <p14:cNvContentPartPr/>
              <p14:nvPr/>
            </p14:nvContentPartPr>
            <p14:xfrm>
              <a:off x="1812360" y="3557919"/>
              <a:ext cx="1095480" cy="56556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64480" y="3462159"/>
                <a:ext cx="1191600" cy="75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1" name="Input penna 60"/>
              <p14:cNvContentPartPr/>
              <p14:nvPr/>
            </p14:nvContentPartPr>
            <p14:xfrm>
              <a:off x="1853400" y="1874199"/>
              <a:ext cx="256320" cy="23508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05520" y="1778439"/>
                <a:ext cx="352080" cy="4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62" name="Input penna 61"/>
              <p14:cNvContentPartPr/>
              <p14:nvPr/>
            </p14:nvContentPartPr>
            <p14:xfrm>
              <a:off x="1845120" y="1169679"/>
              <a:ext cx="360" cy="36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97240" y="1073919"/>
                <a:ext cx="9648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3" name="Input penna 62"/>
              <p14:cNvContentPartPr/>
              <p14:nvPr/>
            </p14:nvContentPartPr>
            <p14:xfrm>
              <a:off x="1845120" y="1169319"/>
              <a:ext cx="8280" cy="90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97240" y="1073559"/>
                <a:ext cx="104400" cy="20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7929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93440" y="105879"/>
              <a:ext cx="11198880" cy="52326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1560" y="93999"/>
                <a:ext cx="11222640" cy="525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put penna 28"/>
              <p14:cNvContentPartPr/>
              <p14:nvPr/>
            </p14:nvContentPartPr>
            <p14:xfrm>
              <a:off x="560280" y="3731799"/>
              <a:ext cx="10214280" cy="57420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8400" y="3719919"/>
                <a:ext cx="10238040" cy="59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6245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50840" y="1515639"/>
              <a:ext cx="9334080" cy="45972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38960" y="1503759"/>
                <a:ext cx="9357840" cy="462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1277040" y="2841879"/>
              <a:ext cx="9564480" cy="61020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5160" y="2829999"/>
                <a:ext cx="9588240" cy="63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1137000" y="4382679"/>
              <a:ext cx="10140840" cy="78408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25120" y="4370799"/>
                <a:ext cx="10164600" cy="80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put penna 8"/>
              <p14:cNvContentPartPr/>
              <p14:nvPr/>
            </p14:nvContentPartPr>
            <p14:xfrm>
              <a:off x="1095600" y="5888199"/>
              <a:ext cx="10289520" cy="62388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83720" y="5876319"/>
                <a:ext cx="10313280" cy="64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Input penna 26"/>
              <p14:cNvContentPartPr/>
              <p14:nvPr/>
            </p14:nvContentPartPr>
            <p14:xfrm>
              <a:off x="4238400" y="98679"/>
              <a:ext cx="2286360" cy="92304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26520" y="86799"/>
                <a:ext cx="2310120" cy="9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5939400" y="1557039"/>
              <a:ext cx="136440" cy="469188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31120" y="1548759"/>
                <a:ext cx="153000" cy="470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5" name="Input penna 54"/>
              <p14:cNvContentPartPr/>
              <p14:nvPr/>
            </p14:nvContentPartPr>
            <p14:xfrm>
              <a:off x="5865240" y="1672239"/>
              <a:ext cx="165240" cy="306756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856960" y="1663959"/>
                <a:ext cx="181800" cy="30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0" name="Input penna 69"/>
              <p14:cNvContentPartPr/>
              <p14:nvPr/>
            </p14:nvContentPartPr>
            <p14:xfrm>
              <a:off x="5264040" y="1622919"/>
              <a:ext cx="1293840" cy="437688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52160" y="1614639"/>
                <a:ext cx="1317600" cy="439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4" name="Input penna 73"/>
              <p14:cNvContentPartPr/>
              <p14:nvPr/>
            </p14:nvContentPartPr>
            <p14:xfrm>
              <a:off x="4127160" y="1622919"/>
              <a:ext cx="1705680" cy="139248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15280" y="1611039"/>
                <a:ext cx="1729440" cy="141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79" name="Input penna 78"/>
              <p14:cNvContentPartPr/>
              <p14:nvPr/>
            </p14:nvContentPartPr>
            <p14:xfrm>
              <a:off x="5972520" y="1589799"/>
              <a:ext cx="1812600" cy="147492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960640" y="1577919"/>
                <a:ext cx="1836360" cy="149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89" name="Input penna 88"/>
              <p14:cNvContentPartPr/>
              <p14:nvPr/>
            </p14:nvContentPartPr>
            <p14:xfrm>
              <a:off x="2240760" y="1598079"/>
              <a:ext cx="3666240" cy="150300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228880" y="1586199"/>
                <a:ext cx="3690000" cy="152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91" name="Input penna 90"/>
              <p14:cNvContentPartPr/>
              <p14:nvPr/>
            </p14:nvContentPartPr>
            <p14:xfrm>
              <a:off x="4028160" y="1538319"/>
              <a:ext cx="3882600" cy="314928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16280" y="1526439"/>
                <a:ext cx="3906360" cy="31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92" name="Input penna 91"/>
              <p14:cNvContentPartPr/>
              <p14:nvPr/>
            </p14:nvContentPartPr>
            <p14:xfrm>
              <a:off x="5881800" y="1600239"/>
              <a:ext cx="3993840" cy="151416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69920" y="1588359"/>
                <a:ext cx="4017600" cy="15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96" name="Input penna 95"/>
              <p14:cNvContentPartPr/>
              <p14:nvPr/>
            </p14:nvContentPartPr>
            <p14:xfrm>
              <a:off x="3912960" y="1499439"/>
              <a:ext cx="3946320" cy="449820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01080" y="1487559"/>
                <a:ext cx="3970080" cy="45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00" name="Input penna 99"/>
              <p14:cNvContentPartPr/>
              <p14:nvPr/>
            </p14:nvContentPartPr>
            <p14:xfrm>
              <a:off x="9630120" y="461199"/>
              <a:ext cx="461520" cy="306000"/>
            </p14:xfrm>
          </p:contentPart>
        </mc:Choice>
        <mc:Fallback xmlns="">
          <p:pic>
            <p:nvPicPr>
              <p:cNvPr id="100" name="Input penna 9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618240" y="449319"/>
                <a:ext cx="485280" cy="32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1" name="Input penna 100"/>
              <p14:cNvContentPartPr/>
              <p14:nvPr/>
            </p14:nvContentPartPr>
            <p14:xfrm>
              <a:off x="2298360" y="469479"/>
              <a:ext cx="7457760" cy="21492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286480" y="457599"/>
                <a:ext cx="7481520" cy="2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8" name="Input penna 107"/>
              <p14:cNvContentPartPr/>
              <p14:nvPr/>
            </p14:nvContentPartPr>
            <p14:xfrm>
              <a:off x="403680" y="3548199"/>
              <a:ext cx="2305080" cy="1526760"/>
            </p14:xfrm>
          </p:contentPart>
        </mc:Choice>
        <mc:Fallback xmlns="">
          <p:pic>
            <p:nvPicPr>
              <p:cNvPr id="108" name="Input penna 10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1800" y="3536319"/>
                <a:ext cx="2328840" cy="155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19" name="Input penna 118"/>
              <p14:cNvContentPartPr/>
              <p14:nvPr/>
            </p14:nvContentPartPr>
            <p14:xfrm>
              <a:off x="2207640" y="1557039"/>
              <a:ext cx="7647480" cy="3147120"/>
            </p14:xfrm>
          </p:contentPart>
        </mc:Choice>
        <mc:Fallback xmlns="">
          <p:pic>
            <p:nvPicPr>
              <p:cNvPr id="119" name="Input penna 1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95760" y="1545159"/>
                <a:ext cx="7671240" cy="31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20" name="Input penna 119"/>
              <p14:cNvContentPartPr/>
              <p14:nvPr/>
            </p14:nvContentPartPr>
            <p14:xfrm>
              <a:off x="2669160" y="4612359"/>
              <a:ext cx="1433880" cy="415800"/>
            </p14:xfrm>
          </p:contentPart>
        </mc:Choice>
        <mc:Fallback xmlns="">
          <p:pic>
            <p:nvPicPr>
              <p:cNvPr id="120" name="Input penna 1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57280" y="4600479"/>
                <a:ext cx="145764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21" name="Input penna 120"/>
              <p14:cNvContentPartPr/>
              <p14:nvPr/>
            </p14:nvContentPartPr>
            <p14:xfrm>
              <a:off x="3764640" y="4720359"/>
              <a:ext cx="228240" cy="63000"/>
            </p14:xfrm>
          </p:contentPart>
        </mc:Choice>
        <mc:Fallback xmlns="">
          <p:pic>
            <p:nvPicPr>
              <p:cNvPr id="121" name="Input penna 120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3752760" y="4708479"/>
                <a:ext cx="252000" cy="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22" name="Input penna 121"/>
              <p14:cNvContentPartPr/>
              <p14:nvPr/>
            </p14:nvContentPartPr>
            <p14:xfrm>
              <a:off x="3781200" y="4608039"/>
              <a:ext cx="206280" cy="5400"/>
            </p14:xfrm>
          </p:contentPart>
        </mc:Choice>
        <mc:Fallback xmlns="">
          <p:pic>
            <p:nvPicPr>
              <p:cNvPr id="122" name="Input penna 1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69320" y="4596159"/>
                <a:ext cx="230040" cy="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24" name="Input penna 123"/>
              <p14:cNvContentPartPr/>
              <p14:nvPr/>
            </p14:nvContentPartPr>
            <p14:xfrm>
              <a:off x="4168200" y="1647399"/>
              <a:ext cx="360" cy="360"/>
            </p14:xfrm>
          </p:contentPart>
        </mc:Choice>
        <mc:Fallback xmlns="">
          <p:pic>
            <p:nvPicPr>
              <p:cNvPr id="124" name="Input penna 12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159920" y="1639119"/>
                <a:ext cx="16920" cy="1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25" name="Input penna 124"/>
              <p14:cNvContentPartPr/>
              <p14:nvPr/>
            </p14:nvContentPartPr>
            <p14:xfrm>
              <a:off x="2141760" y="501159"/>
              <a:ext cx="470160" cy="281880"/>
            </p14:xfrm>
          </p:contentPart>
        </mc:Choice>
        <mc:Fallback xmlns="">
          <p:pic>
            <p:nvPicPr>
              <p:cNvPr id="125" name="Input penna 1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29880" y="489279"/>
                <a:ext cx="493920" cy="30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30" name="Input penna 129"/>
              <p14:cNvContentPartPr/>
              <p14:nvPr/>
            </p14:nvContentPartPr>
            <p14:xfrm>
              <a:off x="1935840" y="869439"/>
              <a:ext cx="8336520" cy="974880"/>
            </p14:xfrm>
          </p:contentPart>
        </mc:Choice>
        <mc:Fallback xmlns="">
          <p:pic>
            <p:nvPicPr>
              <p:cNvPr id="130" name="Input penna 1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23960" y="857559"/>
                <a:ext cx="8360280" cy="99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31" name="Input penna 130"/>
              <p14:cNvContentPartPr/>
              <p14:nvPr/>
            </p14:nvContentPartPr>
            <p14:xfrm>
              <a:off x="5329560" y="4061199"/>
              <a:ext cx="1234440" cy="1089720"/>
            </p14:xfrm>
          </p:contentPart>
        </mc:Choice>
        <mc:Fallback xmlns="">
          <p:pic>
            <p:nvPicPr>
              <p:cNvPr id="131" name="Input penna 13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317680" y="4049319"/>
                <a:ext cx="1258200" cy="11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32" name="Input penna 131"/>
              <p14:cNvContentPartPr/>
              <p14:nvPr/>
            </p14:nvContentPartPr>
            <p14:xfrm>
              <a:off x="5473200" y="5214279"/>
              <a:ext cx="1251000" cy="1269360"/>
            </p14:xfrm>
          </p:contentPart>
        </mc:Choice>
        <mc:Fallback xmlns="">
          <p:pic>
            <p:nvPicPr>
              <p:cNvPr id="132" name="Input penna 13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461320" y="5202399"/>
                <a:ext cx="1274760" cy="129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33" name="Input penna 132"/>
              <p14:cNvContentPartPr/>
              <p14:nvPr/>
            </p14:nvContentPartPr>
            <p14:xfrm>
              <a:off x="5972520" y="4703799"/>
              <a:ext cx="74520" cy="1235880"/>
            </p14:xfrm>
          </p:contentPart>
        </mc:Choice>
        <mc:Fallback xmlns="">
          <p:pic>
            <p:nvPicPr>
              <p:cNvPr id="133" name="Input penna 1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64240" y="4695519"/>
                <a:ext cx="91080" cy="125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34" name="Input penna 133"/>
              <p14:cNvContentPartPr/>
              <p14:nvPr/>
            </p14:nvContentPartPr>
            <p14:xfrm>
              <a:off x="5585160" y="6277359"/>
              <a:ext cx="1092600" cy="462960"/>
            </p14:xfrm>
          </p:contentPart>
        </mc:Choice>
        <mc:Fallback xmlns="">
          <p:pic>
            <p:nvPicPr>
              <p:cNvPr id="134" name="Input penna 1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76880" y="6269079"/>
                <a:ext cx="1109160" cy="47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966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10600" y="2051319"/>
              <a:ext cx="3622320" cy="17218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720" y="2039439"/>
                <a:ext cx="3646080" cy="174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1087320" y="943959"/>
              <a:ext cx="2702520" cy="43920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5440" y="932079"/>
                <a:ext cx="2726280" cy="46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put penna 27"/>
              <p14:cNvContentPartPr/>
              <p14:nvPr/>
            </p14:nvContentPartPr>
            <p14:xfrm>
              <a:off x="4226160" y="2125479"/>
              <a:ext cx="2345400" cy="9072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14280" y="2113599"/>
                <a:ext cx="2369160" cy="1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Input penna 29"/>
              <p14:cNvContentPartPr/>
              <p14:nvPr/>
            </p14:nvContentPartPr>
            <p14:xfrm>
              <a:off x="4044720" y="3970479"/>
              <a:ext cx="2628360" cy="30528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32840" y="3958599"/>
                <a:ext cx="265212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2" name="Input penna 51"/>
              <p14:cNvContentPartPr/>
              <p14:nvPr/>
            </p14:nvContentPartPr>
            <p14:xfrm>
              <a:off x="7463640" y="3015039"/>
              <a:ext cx="1927800" cy="51948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451760" y="3003159"/>
                <a:ext cx="1951560" cy="5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6483000" y="2155359"/>
              <a:ext cx="4466160" cy="254880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71120" y="2143479"/>
                <a:ext cx="4489920" cy="257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7" name="Input penna 76"/>
              <p14:cNvContentPartPr/>
              <p14:nvPr/>
            </p14:nvContentPartPr>
            <p14:xfrm>
              <a:off x="4448280" y="4308519"/>
              <a:ext cx="1903320" cy="54396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36400" y="4296639"/>
                <a:ext cx="1927080" cy="56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91" name="Input penna 90"/>
              <p14:cNvContentPartPr/>
              <p14:nvPr/>
            </p14:nvContentPartPr>
            <p14:xfrm>
              <a:off x="4514160" y="1309719"/>
              <a:ext cx="1626840" cy="57708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02280" y="1297839"/>
                <a:ext cx="1650600" cy="60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4" name="Input penna 93"/>
              <p14:cNvContentPartPr/>
              <p14:nvPr/>
            </p14:nvContentPartPr>
            <p14:xfrm>
              <a:off x="807240" y="2362719"/>
              <a:ext cx="5594040" cy="3626640"/>
            </p14:xfrm>
          </p:contentPart>
        </mc:Choice>
        <mc:Fallback xmlns="">
          <p:pic>
            <p:nvPicPr>
              <p:cNvPr id="94" name="Input penna 9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5360" y="2350839"/>
                <a:ext cx="5617800" cy="365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5559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03280" y="1396479"/>
              <a:ext cx="9411120" cy="14378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1400" y="1384599"/>
                <a:ext cx="9434880" cy="146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4" name="Input penna 23"/>
              <p14:cNvContentPartPr/>
              <p14:nvPr/>
            </p14:nvContentPartPr>
            <p14:xfrm>
              <a:off x="6403080" y="2545599"/>
              <a:ext cx="2981520" cy="31798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91200" y="2533719"/>
                <a:ext cx="3005280" cy="32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6" name="Input penna 35"/>
              <p14:cNvContentPartPr/>
              <p14:nvPr/>
            </p14:nvContentPartPr>
            <p14:xfrm>
              <a:off x="1098480" y="2759799"/>
              <a:ext cx="4528800" cy="293616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86600" y="2747919"/>
                <a:ext cx="4552560" cy="295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8490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078320" y="626079"/>
              <a:ext cx="10091520" cy="28177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66440" y="614199"/>
                <a:ext cx="10115280" cy="28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1" name="Input penna 30"/>
              <p14:cNvContentPartPr/>
              <p14:nvPr/>
            </p14:nvContentPartPr>
            <p14:xfrm>
              <a:off x="2082720" y="2527959"/>
              <a:ext cx="4046760" cy="134640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0840" y="2516079"/>
                <a:ext cx="4070520" cy="137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2" name="Input penna 31"/>
              <p14:cNvContentPartPr/>
              <p14:nvPr/>
            </p14:nvContentPartPr>
            <p14:xfrm>
              <a:off x="6367800" y="1738119"/>
              <a:ext cx="1746720" cy="128556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55920" y="1726239"/>
                <a:ext cx="1770480" cy="13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5" name="Input penna 34"/>
              <p14:cNvContentPartPr/>
              <p14:nvPr/>
            </p14:nvContentPartPr>
            <p14:xfrm>
              <a:off x="6169440" y="2883279"/>
              <a:ext cx="4787280" cy="96192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57560" y="2871399"/>
                <a:ext cx="4811040" cy="9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5" name="Input penna 84"/>
              <p14:cNvContentPartPr/>
              <p14:nvPr/>
            </p14:nvContentPartPr>
            <p14:xfrm>
              <a:off x="634800" y="4373319"/>
              <a:ext cx="3731760" cy="70668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2920" y="4361439"/>
                <a:ext cx="3755520" cy="73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7" name="Input penna 86"/>
              <p14:cNvContentPartPr/>
              <p14:nvPr/>
            </p14:nvContentPartPr>
            <p14:xfrm>
              <a:off x="321240" y="4074879"/>
              <a:ext cx="4337640" cy="134820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9360" y="4062999"/>
                <a:ext cx="4361400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9" name="Input penna 88"/>
              <p14:cNvContentPartPr/>
              <p14:nvPr/>
            </p14:nvContentPartPr>
            <p14:xfrm>
              <a:off x="7092840" y="3058239"/>
              <a:ext cx="4343040" cy="1862280"/>
            </p14:xfrm>
          </p:contentPart>
        </mc:Choice>
        <mc:Fallback xmlns=""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80960" y="3046359"/>
                <a:ext cx="4366800" cy="18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2" name="Input penna 91"/>
              <p14:cNvContentPartPr/>
              <p14:nvPr/>
            </p14:nvContentPartPr>
            <p14:xfrm>
              <a:off x="4942560" y="4720359"/>
              <a:ext cx="2191680" cy="129348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30680" y="4708479"/>
                <a:ext cx="2215440" cy="131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7" name="Input penna 96"/>
              <p14:cNvContentPartPr/>
              <p14:nvPr/>
            </p14:nvContentPartPr>
            <p14:xfrm>
              <a:off x="1993440" y="4300239"/>
              <a:ext cx="9441000" cy="193608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81560" y="4288359"/>
                <a:ext cx="9464760" cy="195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2173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00320" y="865119"/>
              <a:ext cx="4059360" cy="19033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8440" y="853239"/>
                <a:ext cx="4083120" cy="19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675480" y="2936559"/>
              <a:ext cx="4152600" cy="30888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63600" y="2924679"/>
                <a:ext cx="4176360" cy="33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3311760" y="477039"/>
              <a:ext cx="889920" cy="4294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99880" y="465159"/>
                <a:ext cx="913680" cy="45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3" name="Input penna 22"/>
              <p14:cNvContentPartPr/>
              <p14:nvPr/>
            </p14:nvContentPartPr>
            <p14:xfrm>
              <a:off x="7043520" y="975999"/>
              <a:ext cx="3369600" cy="6768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31640" y="964119"/>
                <a:ext cx="339336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1" name="Input penna 30"/>
              <p14:cNvContentPartPr/>
              <p14:nvPr/>
            </p14:nvContentPartPr>
            <p14:xfrm>
              <a:off x="7867200" y="98679"/>
              <a:ext cx="741600" cy="38772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855320" y="86799"/>
                <a:ext cx="76536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9" name="Input penna 38"/>
              <p14:cNvContentPartPr/>
              <p14:nvPr/>
            </p14:nvContentPartPr>
            <p14:xfrm>
              <a:off x="8311800" y="1013079"/>
              <a:ext cx="1046880" cy="542088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99920" y="1001199"/>
                <a:ext cx="1070640" cy="54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6" name="Input penna 45"/>
              <p14:cNvContentPartPr/>
              <p14:nvPr/>
            </p14:nvContentPartPr>
            <p14:xfrm>
              <a:off x="9144120" y="4489599"/>
              <a:ext cx="1013400" cy="206064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32240" y="4477719"/>
                <a:ext cx="1037160" cy="20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8" name="Input penna 47"/>
              <p14:cNvContentPartPr/>
              <p14:nvPr/>
            </p14:nvContentPartPr>
            <p14:xfrm>
              <a:off x="5354760" y="2809119"/>
              <a:ext cx="3130560" cy="70884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42880" y="2797239"/>
                <a:ext cx="3154320" cy="7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3" name="Input penna 52"/>
              <p14:cNvContentPartPr/>
              <p14:nvPr/>
            </p14:nvContentPartPr>
            <p14:xfrm>
              <a:off x="1120440" y="732999"/>
              <a:ext cx="642600" cy="51948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08560" y="721119"/>
                <a:ext cx="666360" cy="5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5" name="Input penna 54"/>
              <p14:cNvContentPartPr/>
              <p14:nvPr/>
            </p14:nvContentPartPr>
            <p14:xfrm>
              <a:off x="1589880" y="1761879"/>
              <a:ext cx="1565640" cy="123624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78000" y="1749999"/>
                <a:ext cx="1589400" cy="12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8" name="Input penna 57"/>
              <p14:cNvContentPartPr/>
              <p14:nvPr/>
            </p14:nvContentPartPr>
            <p14:xfrm>
              <a:off x="8196600" y="1029639"/>
              <a:ext cx="1236240" cy="536328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84720" y="1017759"/>
                <a:ext cx="1260000" cy="538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6" name="Input penna 65"/>
              <p14:cNvContentPartPr/>
              <p14:nvPr/>
            </p14:nvContentPartPr>
            <p14:xfrm>
              <a:off x="7402080" y="2620479"/>
              <a:ext cx="2151000" cy="146016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390200" y="2608599"/>
                <a:ext cx="2174760" cy="148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9" name="Input penna 68"/>
              <p14:cNvContentPartPr/>
              <p14:nvPr/>
            </p14:nvContentPartPr>
            <p14:xfrm>
              <a:off x="5222640" y="1027839"/>
              <a:ext cx="618480" cy="216900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10760" y="1015959"/>
                <a:ext cx="642240" cy="219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2" name="Input penna 71"/>
              <p14:cNvContentPartPr/>
              <p14:nvPr/>
            </p14:nvContentPartPr>
            <p14:xfrm>
              <a:off x="5305080" y="3674199"/>
              <a:ext cx="651240" cy="271584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93200" y="3662319"/>
                <a:ext cx="675000" cy="27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75" name="Input penna 74"/>
              <p14:cNvContentPartPr/>
              <p14:nvPr/>
            </p14:nvContentPartPr>
            <p14:xfrm>
              <a:off x="10421040" y="1021359"/>
              <a:ext cx="444960" cy="243900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09160" y="1009479"/>
                <a:ext cx="468720" cy="246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6" name="Input penna 75"/>
              <p14:cNvContentPartPr/>
              <p14:nvPr/>
            </p14:nvContentPartPr>
            <p14:xfrm>
              <a:off x="10363080" y="3476199"/>
              <a:ext cx="848880" cy="26568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351200" y="3464319"/>
                <a:ext cx="872640" cy="2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8" name="Input penna 77"/>
              <p14:cNvContentPartPr/>
              <p14:nvPr/>
            </p14:nvContentPartPr>
            <p14:xfrm>
              <a:off x="10379640" y="3814239"/>
              <a:ext cx="494640" cy="261180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367760" y="3802359"/>
                <a:ext cx="518400" cy="263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0" name="Input penna 79"/>
              <p14:cNvContentPartPr/>
              <p14:nvPr/>
            </p14:nvContentPartPr>
            <p14:xfrm>
              <a:off x="5305080" y="436719"/>
              <a:ext cx="5898600" cy="46980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93200" y="424839"/>
                <a:ext cx="5922360" cy="49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84" name="Input penna 83"/>
              <p14:cNvContentPartPr/>
              <p14:nvPr/>
            </p14:nvContentPartPr>
            <p14:xfrm>
              <a:off x="9107400" y="1918479"/>
              <a:ext cx="1738800" cy="79488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95520" y="1906599"/>
                <a:ext cx="1762560" cy="81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5" name="Input penna 84"/>
              <p14:cNvContentPartPr/>
              <p14:nvPr/>
            </p14:nvContentPartPr>
            <p14:xfrm>
              <a:off x="8493240" y="757839"/>
              <a:ext cx="3386160" cy="49716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481360" y="745959"/>
                <a:ext cx="3409920" cy="52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92" name="Input penna 91"/>
              <p14:cNvContentPartPr/>
              <p14:nvPr/>
            </p14:nvContentPartPr>
            <p14:xfrm>
              <a:off x="10956000" y="2342559"/>
              <a:ext cx="741960" cy="48924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944120" y="2330679"/>
                <a:ext cx="765720" cy="5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3" name="Input penna 92"/>
              <p14:cNvContentPartPr/>
              <p14:nvPr/>
            </p14:nvContentPartPr>
            <p14:xfrm>
              <a:off x="8081400" y="6252519"/>
              <a:ext cx="527400" cy="36288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69520" y="6240639"/>
                <a:ext cx="551160" cy="3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5" name="Input penna 94"/>
              <p14:cNvContentPartPr/>
              <p14:nvPr/>
            </p14:nvContentPartPr>
            <p14:xfrm>
              <a:off x="4160280" y="4648719"/>
              <a:ext cx="692280" cy="80280"/>
            </p14:xfrm>
          </p:contentPart>
        </mc:Choice>
        <mc:Fallback xmlns="">
          <p:pic>
            <p:nvPicPr>
              <p:cNvPr id="95" name="Input penna 9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48400" y="4636839"/>
                <a:ext cx="716040" cy="10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6" name="Input penna 95"/>
              <p14:cNvContentPartPr/>
              <p14:nvPr/>
            </p14:nvContentPartPr>
            <p14:xfrm>
              <a:off x="4234080" y="4827279"/>
              <a:ext cx="527760" cy="2592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222200" y="4815399"/>
                <a:ext cx="55152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7" name="Input penna 96"/>
              <p14:cNvContentPartPr/>
              <p14:nvPr/>
            </p14:nvContentPartPr>
            <p14:xfrm>
              <a:off x="6837240" y="4407159"/>
              <a:ext cx="511200" cy="5796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25360" y="4395279"/>
                <a:ext cx="53496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98" name="Input penna 97"/>
              <p14:cNvContentPartPr/>
              <p14:nvPr/>
            </p14:nvContentPartPr>
            <p14:xfrm>
              <a:off x="6961080" y="4258839"/>
              <a:ext cx="48240" cy="412200"/>
            </p14:xfrm>
          </p:contentPart>
        </mc:Choice>
        <mc:Fallback xmlns="">
          <p:pic>
            <p:nvPicPr>
              <p:cNvPr id="98" name="Input penna 9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949200" y="4246959"/>
                <a:ext cx="72000" cy="4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00" name="Input penna 99"/>
              <p14:cNvContentPartPr/>
              <p14:nvPr/>
            </p14:nvContentPartPr>
            <p14:xfrm>
              <a:off x="881400" y="444999"/>
              <a:ext cx="66240" cy="420480"/>
            </p14:xfrm>
          </p:contentPart>
        </mc:Choice>
        <mc:Fallback xmlns=""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69520" y="433119"/>
                <a:ext cx="9000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01" name="Input penna 100"/>
              <p14:cNvContentPartPr/>
              <p14:nvPr/>
            </p14:nvContentPartPr>
            <p14:xfrm>
              <a:off x="947280" y="376959"/>
              <a:ext cx="717120" cy="48744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35400" y="365079"/>
                <a:ext cx="740880" cy="5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02" name="Input penna 101"/>
              <p14:cNvContentPartPr/>
              <p14:nvPr/>
            </p14:nvContentPartPr>
            <p14:xfrm>
              <a:off x="535440" y="873039"/>
              <a:ext cx="568800" cy="5305680"/>
            </p14:xfrm>
          </p:contentPart>
        </mc:Choice>
        <mc:Fallback xmlns="">
          <p:pic>
            <p:nvPicPr>
              <p:cNvPr id="102" name="Input penna 10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3560" y="861159"/>
                <a:ext cx="592560" cy="532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05" name="Input penna 104"/>
              <p14:cNvContentPartPr/>
              <p14:nvPr/>
            </p14:nvContentPartPr>
            <p14:xfrm>
              <a:off x="5151000" y="1581519"/>
              <a:ext cx="1011240" cy="961200"/>
            </p14:xfrm>
          </p:contentPart>
        </mc:Choice>
        <mc:Fallback xmlns="">
          <p:pic>
            <p:nvPicPr>
              <p:cNvPr id="105" name="Input penna 104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139120" y="1569639"/>
                <a:ext cx="1035000" cy="98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09" name="Input penna 108"/>
              <p14:cNvContentPartPr/>
              <p14:nvPr/>
            </p14:nvContentPartPr>
            <p14:xfrm>
              <a:off x="5099160" y="1729839"/>
              <a:ext cx="882000" cy="642960"/>
            </p14:xfrm>
          </p:contentPart>
        </mc:Choice>
        <mc:Fallback xmlns="">
          <p:pic>
            <p:nvPicPr>
              <p:cNvPr id="109" name="Input penna 10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87280" y="1717959"/>
                <a:ext cx="905760" cy="66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10" name="Input penna 109"/>
              <p14:cNvContentPartPr/>
              <p14:nvPr/>
            </p14:nvContentPartPr>
            <p14:xfrm>
              <a:off x="8056560" y="1639479"/>
              <a:ext cx="807840" cy="694080"/>
            </p14:xfrm>
          </p:contentPart>
        </mc:Choice>
        <mc:Fallback xmlns="">
          <p:pic>
            <p:nvPicPr>
              <p:cNvPr id="110" name="Input penna 10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44680" y="1627599"/>
                <a:ext cx="831600" cy="71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12" name="Input penna 111"/>
              <p14:cNvContentPartPr/>
              <p14:nvPr/>
            </p14:nvContentPartPr>
            <p14:xfrm>
              <a:off x="10091280" y="1746399"/>
              <a:ext cx="1128960" cy="541080"/>
            </p14:xfrm>
          </p:contentPart>
        </mc:Choice>
        <mc:Fallback xmlns="">
          <p:pic>
            <p:nvPicPr>
              <p:cNvPr id="112" name="Input penna 1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079400" y="1734519"/>
                <a:ext cx="1152720" cy="5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13" name="Input penna 112"/>
              <p14:cNvContentPartPr/>
              <p14:nvPr/>
            </p14:nvContentPartPr>
            <p14:xfrm>
              <a:off x="10264440" y="1680519"/>
              <a:ext cx="815760" cy="66060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252560" y="1668639"/>
                <a:ext cx="839520" cy="68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4782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617880" y="1941519"/>
              <a:ext cx="1673280" cy="277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6000" y="1929639"/>
                <a:ext cx="1697040" cy="5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221520" y="781959"/>
              <a:ext cx="2548080" cy="25174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9640" y="770079"/>
                <a:ext cx="2571840" cy="254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1004880" y="1167519"/>
              <a:ext cx="774720" cy="54648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3000" y="1155639"/>
                <a:ext cx="798480" cy="57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0" name="Input penna 39"/>
              <p14:cNvContentPartPr/>
              <p14:nvPr/>
            </p14:nvContentPartPr>
            <p14:xfrm>
              <a:off x="10272720" y="1446519"/>
              <a:ext cx="1413360" cy="57204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60840" y="1434639"/>
                <a:ext cx="1437120" cy="59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4" name="Input penna 43"/>
              <p14:cNvContentPartPr/>
              <p14:nvPr/>
            </p14:nvContentPartPr>
            <p14:xfrm>
              <a:off x="9514560" y="1548759"/>
              <a:ext cx="1745280" cy="157392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02680" y="1536879"/>
                <a:ext cx="1769040" cy="159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3" name="Input penna 52"/>
              <p14:cNvContentPartPr/>
              <p14:nvPr/>
            </p14:nvContentPartPr>
            <p14:xfrm>
              <a:off x="1153200" y="2119719"/>
              <a:ext cx="709200" cy="93888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41320" y="2107839"/>
                <a:ext cx="732960" cy="96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6" name="Input penna 75"/>
              <p14:cNvContentPartPr/>
              <p14:nvPr/>
            </p14:nvContentPartPr>
            <p14:xfrm>
              <a:off x="1272360" y="1177959"/>
              <a:ext cx="10038600" cy="511596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60480" y="1166079"/>
                <a:ext cx="10062360" cy="513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8668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Input penna 22"/>
              <p14:cNvContentPartPr/>
              <p14:nvPr/>
            </p14:nvContentPartPr>
            <p14:xfrm>
              <a:off x="708600" y="1001559"/>
              <a:ext cx="11208960" cy="58032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6720" y="989679"/>
                <a:ext cx="11232720" cy="58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6" name="Input penna 35"/>
              <p14:cNvContentPartPr/>
              <p14:nvPr/>
            </p14:nvContentPartPr>
            <p14:xfrm>
              <a:off x="4357920" y="806439"/>
              <a:ext cx="1606680" cy="3420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46040" y="794559"/>
                <a:ext cx="1630440" cy="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5" name="Input penna 54"/>
              <p14:cNvContentPartPr/>
              <p14:nvPr/>
            </p14:nvContentPartPr>
            <p14:xfrm>
              <a:off x="4127160" y="354279"/>
              <a:ext cx="2241000" cy="61812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15280" y="342399"/>
                <a:ext cx="2264760" cy="6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1" name="Input penna 80"/>
              <p14:cNvContentPartPr/>
              <p14:nvPr/>
            </p14:nvContentPartPr>
            <p14:xfrm>
              <a:off x="8138280" y="4338759"/>
              <a:ext cx="347040" cy="32580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26400" y="4326879"/>
                <a:ext cx="370800" cy="3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2" name="Input penna 131"/>
              <p14:cNvContentPartPr/>
              <p14:nvPr/>
            </p14:nvContentPartPr>
            <p14:xfrm>
              <a:off x="6301920" y="3476199"/>
              <a:ext cx="815760" cy="585360"/>
            </p14:xfrm>
          </p:contentPart>
        </mc:Choice>
        <mc:Fallback xmlns="">
          <p:pic>
            <p:nvPicPr>
              <p:cNvPr id="132" name="Input penna 13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90040" y="3464319"/>
                <a:ext cx="839520" cy="60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4" name="Input penna 143"/>
              <p14:cNvContentPartPr/>
              <p14:nvPr/>
            </p14:nvContentPartPr>
            <p14:xfrm>
              <a:off x="4797120" y="873039"/>
              <a:ext cx="936720" cy="3361680"/>
            </p14:xfrm>
          </p:contentPart>
        </mc:Choice>
        <mc:Fallback xmlns="">
          <p:pic>
            <p:nvPicPr>
              <p:cNvPr id="144" name="Input penna 1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85240" y="861159"/>
                <a:ext cx="960480" cy="338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8" name="Input penna 147"/>
              <p14:cNvContentPartPr/>
              <p14:nvPr/>
            </p14:nvContentPartPr>
            <p14:xfrm>
              <a:off x="4366200" y="5889999"/>
              <a:ext cx="1128960" cy="774720"/>
            </p14:xfrm>
          </p:contentPart>
        </mc:Choice>
        <mc:Fallback xmlns="">
          <p:pic>
            <p:nvPicPr>
              <p:cNvPr id="148" name="Input penna 1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54320" y="5878119"/>
                <a:ext cx="1152720" cy="79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2" name="Input penna 151"/>
              <p14:cNvContentPartPr/>
              <p14:nvPr/>
            </p14:nvContentPartPr>
            <p14:xfrm>
              <a:off x="6466440" y="4075959"/>
              <a:ext cx="967680" cy="552240"/>
            </p14:xfrm>
          </p:contentPart>
        </mc:Choice>
        <mc:Fallback xmlns="">
          <p:pic>
            <p:nvPicPr>
              <p:cNvPr id="152" name="Input penna 15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454560" y="4064079"/>
                <a:ext cx="991440" cy="57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7" name="Input penna 156"/>
              <p14:cNvContentPartPr/>
              <p14:nvPr/>
            </p14:nvContentPartPr>
            <p14:xfrm>
              <a:off x="9386040" y="3254079"/>
              <a:ext cx="1088640" cy="2514960"/>
            </p14:xfrm>
          </p:contentPart>
        </mc:Choice>
        <mc:Fallback xmlns="">
          <p:pic>
            <p:nvPicPr>
              <p:cNvPr id="157" name="Input penna 1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74160" y="3242199"/>
                <a:ext cx="1112400" cy="253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4" name="Input penna 173"/>
              <p14:cNvContentPartPr/>
              <p14:nvPr/>
            </p14:nvContentPartPr>
            <p14:xfrm>
              <a:off x="352560" y="3324999"/>
              <a:ext cx="5462640" cy="1275480"/>
            </p14:xfrm>
          </p:contentPart>
        </mc:Choice>
        <mc:Fallback xmlns="">
          <p:pic>
            <p:nvPicPr>
              <p:cNvPr id="174" name="Input penna 1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0680" y="3313119"/>
                <a:ext cx="5486400" cy="129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7" name="Input penna 176"/>
              <p14:cNvContentPartPr/>
              <p14:nvPr/>
            </p14:nvContentPartPr>
            <p14:xfrm>
              <a:off x="9992640" y="3006759"/>
              <a:ext cx="937800" cy="430560"/>
            </p14:xfrm>
          </p:contentPart>
        </mc:Choice>
        <mc:Fallback xmlns="">
          <p:pic>
            <p:nvPicPr>
              <p:cNvPr id="177" name="Input penna 1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980760" y="2994879"/>
                <a:ext cx="961560" cy="45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968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27360" y="1079319"/>
              <a:ext cx="445320" cy="43048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15480" y="1067439"/>
                <a:ext cx="469080" cy="432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put penna 5"/>
              <p14:cNvContentPartPr/>
              <p14:nvPr/>
            </p14:nvContentPartPr>
            <p14:xfrm>
              <a:off x="1713360" y="963759"/>
              <a:ext cx="5909400" cy="12564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01480" y="951879"/>
                <a:ext cx="593316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7405680" y="852159"/>
              <a:ext cx="626400" cy="31788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93800" y="840279"/>
                <a:ext cx="65016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put penna 9"/>
              <p14:cNvContentPartPr/>
              <p14:nvPr/>
            </p14:nvContentPartPr>
            <p14:xfrm>
              <a:off x="1359120" y="1027479"/>
              <a:ext cx="684360" cy="409212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7240" y="1015599"/>
                <a:ext cx="708120" cy="411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put penna 11"/>
              <p14:cNvContentPartPr/>
              <p14:nvPr/>
            </p14:nvContentPartPr>
            <p14:xfrm>
              <a:off x="1161480" y="2059239"/>
              <a:ext cx="7729920" cy="33660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49600" y="2047359"/>
                <a:ext cx="7753680" cy="36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put penna 13"/>
              <p14:cNvContentPartPr/>
              <p14:nvPr/>
            </p14:nvContentPartPr>
            <p14:xfrm>
              <a:off x="3567000" y="1013079"/>
              <a:ext cx="807480" cy="481860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55120" y="1001199"/>
                <a:ext cx="831240" cy="48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put penna 15"/>
              <p14:cNvContentPartPr/>
              <p14:nvPr/>
            </p14:nvContentPartPr>
            <p14:xfrm>
              <a:off x="5288520" y="1021359"/>
              <a:ext cx="511200" cy="529740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76640" y="1009479"/>
                <a:ext cx="534960" cy="532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put penna 17"/>
              <p14:cNvContentPartPr/>
              <p14:nvPr/>
            </p14:nvContentPartPr>
            <p14:xfrm>
              <a:off x="6684240" y="1046199"/>
              <a:ext cx="557280" cy="54784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72360" y="1034319"/>
                <a:ext cx="581040" cy="55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0" name="Input penna 19"/>
              <p14:cNvContentPartPr/>
              <p14:nvPr/>
            </p14:nvContentPartPr>
            <p14:xfrm>
              <a:off x="3632880" y="3113679"/>
              <a:ext cx="437040" cy="8902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21000" y="3101799"/>
                <a:ext cx="460800" cy="91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Input penna 23"/>
              <p14:cNvContentPartPr/>
              <p14:nvPr/>
            </p14:nvContentPartPr>
            <p14:xfrm>
              <a:off x="6821040" y="5082879"/>
              <a:ext cx="436680" cy="102996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09160" y="5070999"/>
                <a:ext cx="460440" cy="10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1" name="Input penna 30"/>
              <p14:cNvContentPartPr/>
              <p14:nvPr/>
            </p14:nvContentPartPr>
            <p14:xfrm>
              <a:off x="5791080" y="2603199"/>
              <a:ext cx="479520" cy="157824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779200" y="2591319"/>
                <a:ext cx="503280" cy="160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2" name="Input penna 31"/>
              <p14:cNvContentPartPr/>
              <p14:nvPr/>
            </p14:nvContentPartPr>
            <p14:xfrm>
              <a:off x="5840760" y="2520759"/>
              <a:ext cx="239040" cy="25560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28880" y="2508879"/>
                <a:ext cx="26280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4" name="Input penna 33"/>
              <p14:cNvContentPartPr/>
              <p14:nvPr/>
            </p14:nvContentPartPr>
            <p14:xfrm>
              <a:off x="7372920" y="2685639"/>
              <a:ext cx="707760" cy="242460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61040" y="2673759"/>
                <a:ext cx="731520" cy="244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9" name="Input penna 58"/>
              <p14:cNvContentPartPr/>
              <p14:nvPr/>
            </p14:nvContentPartPr>
            <p14:xfrm>
              <a:off x="9514560" y="1079319"/>
              <a:ext cx="2369160" cy="5796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502680" y="1067439"/>
                <a:ext cx="239292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3" name="Input penna 62"/>
              <p14:cNvContentPartPr/>
              <p14:nvPr/>
            </p14:nvContentPartPr>
            <p14:xfrm>
              <a:off x="10173720" y="1243839"/>
              <a:ext cx="293040" cy="510804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161840" y="1231959"/>
                <a:ext cx="316800" cy="513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5" name="Input penna 64"/>
              <p14:cNvContentPartPr/>
              <p14:nvPr/>
            </p14:nvContentPartPr>
            <p14:xfrm>
              <a:off x="9481800" y="2438319"/>
              <a:ext cx="2109240" cy="376524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69920" y="2426439"/>
                <a:ext cx="2133000" cy="37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66" name="Input penna 65"/>
              <p14:cNvContentPartPr/>
              <p14:nvPr/>
            </p14:nvContentPartPr>
            <p14:xfrm>
              <a:off x="7356360" y="766119"/>
              <a:ext cx="1326600" cy="216684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344480" y="754239"/>
                <a:ext cx="1350360" cy="219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8" name="Input penna 67"/>
              <p14:cNvContentPartPr/>
              <p14:nvPr/>
            </p14:nvContentPartPr>
            <p14:xfrm>
              <a:off x="6244320" y="3220959"/>
              <a:ext cx="110160" cy="34848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232440" y="3209079"/>
                <a:ext cx="133920" cy="37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9" name="Input penna 68"/>
              <p14:cNvContentPartPr/>
              <p14:nvPr/>
            </p14:nvContentPartPr>
            <p14:xfrm>
              <a:off x="6186720" y="3385839"/>
              <a:ext cx="304920" cy="3204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174840" y="3373959"/>
                <a:ext cx="32868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0" name="Input penna 69"/>
              <p14:cNvContentPartPr/>
              <p14:nvPr/>
            </p14:nvContentPartPr>
            <p14:xfrm>
              <a:off x="5450880" y="4036719"/>
              <a:ext cx="316080" cy="103824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39000" y="4024839"/>
                <a:ext cx="339840" cy="10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71" name="Input penna 70"/>
              <p14:cNvContentPartPr/>
              <p14:nvPr/>
            </p14:nvContentPartPr>
            <p14:xfrm>
              <a:off x="4679040" y="3056079"/>
              <a:ext cx="379440" cy="40428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667160" y="3044199"/>
                <a:ext cx="403200" cy="42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72" name="Input penna 71"/>
              <p14:cNvContentPartPr/>
              <p14:nvPr/>
            </p14:nvContentPartPr>
            <p14:xfrm>
              <a:off x="4333800" y="2394759"/>
              <a:ext cx="485640" cy="22536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21920" y="2382879"/>
                <a:ext cx="50940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3" name="Input penna 72"/>
              <p14:cNvContentPartPr/>
              <p14:nvPr/>
            </p14:nvContentPartPr>
            <p14:xfrm>
              <a:off x="4069560" y="2487999"/>
              <a:ext cx="631080" cy="90756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57680" y="2476119"/>
                <a:ext cx="654840" cy="9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74" name="Input penna 73"/>
              <p14:cNvContentPartPr/>
              <p14:nvPr/>
            </p14:nvContentPartPr>
            <p14:xfrm>
              <a:off x="2446680" y="2660799"/>
              <a:ext cx="39600" cy="41508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34800" y="2648919"/>
                <a:ext cx="63360" cy="43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5" name="Input penna 74"/>
              <p14:cNvContentPartPr/>
              <p14:nvPr/>
            </p14:nvContentPartPr>
            <p14:xfrm>
              <a:off x="2306640" y="2908119"/>
              <a:ext cx="560520" cy="5328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294760" y="2896239"/>
                <a:ext cx="58428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7" name="Input penna 76"/>
              <p14:cNvContentPartPr/>
              <p14:nvPr/>
            </p14:nvContentPartPr>
            <p14:xfrm>
              <a:off x="1142400" y="215679"/>
              <a:ext cx="8109360" cy="59292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30520" y="203799"/>
                <a:ext cx="8133120" cy="61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78" name="Input penna 77"/>
              <p14:cNvContentPartPr/>
              <p14:nvPr/>
            </p14:nvContentPartPr>
            <p14:xfrm>
              <a:off x="837480" y="5173239"/>
              <a:ext cx="310680" cy="75024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25600" y="5161359"/>
                <a:ext cx="334440" cy="77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79" name="Input penna 78"/>
              <p14:cNvContentPartPr/>
              <p14:nvPr/>
            </p14:nvContentPartPr>
            <p14:xfrm>
              <a:off x="8583960" y="2082999"/>
              <a:ext cx="403920" cy="13320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72080" y="2071119"/>
                <a:ext cx="427680" cy="1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0" name="Input penna 79"/>
              <p14:cNvContentPartPr/>
              <p14:nvPr/>
            </p14:nvContentPartPr>
            <p14:xfrm>
              <a:off x="8608440" y="2463159"/>
              <a:ext cx="317520" cy="1404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596560" y="2451279"/>
                <a:ext cx="34128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1" name="Input penna 80"/>
              <p14:cNvContentPartPr/>
              <p14:nvPr/>
            </p14:nvContentPartPr>
            <p14:xfrm>
              <a:off x="840360" y="5434239"/>
              <a:ext cx="535680" cy="9360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28480" y="5422359"/>
                <a:ext cx="559440" cy="11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9328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713360" y="1317999"/>
              <a:ext cx="7727400" cy="1897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01480" y="1306119"/>
                <a:ext cx="775116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1754760" y="3435159"/>
              <a:ext cx="8551080" cy="56880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42880" y="3423279"/>
                <a:ext cx="8574840" cy="59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Input penna 15"/>
              <p14:cNvContentPartPr/>
              <p14:nvPr/>
            </p14:nvContentPartPr>
            <p14:xfrm>
              <a:off x="3682200" y="1326279"/>
              <a:ext cx="3199680" cy="21092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70320" y="1314399"/>
                <a:ext cx="3223440" cy="21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3097560" y="1408719"/>
              <a:ext cx="1260720" cy="38772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85680" y="1396839"/>
                <a:ext cx="128448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Input penna 25"/>
              <p14:cNvContentPartPr/>
              <p14:nvPr/>
            </p14:nvContentPartPr>
            <p14:xfrm>
              <a:off x="3319320" y="626079"/>
              <a:ext cx="33840" cy="64152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07440" y="614199"/>
                <a:ext cx="57600" cy="66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put penna 26"/>
              <p14:cNvContentPartPr/>
              <p14:nvPr/>
            </p14:nvContentPartPr>
            <p14:xfrm>
              <a:off x="3336240" y="553719"/>
              <a:ext cx="800640" cy="69876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24360" y="541839"/>
                <a:ext cx="824400" cy="72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8" name="Input penna 27"/>
              <p14:cNvContentPartPr/>
              <p14:nvPr/>
            </p14:nvContentPartPr>
            <p14:xfrm>
              <a:off x="3558720" y="798879"/>
              <a:ext cx="288720" cy="37512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46840" y="786999"/>
                <a:ext cx="312480" cy="39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0" name="Input penna 29"/>
              <p14:cNvContentPartPr/>
              <p14:nvPr/>
            </p14:nvContentPartPr>
            <p14:xfrm>
              <a:off x="2520840" y="1317999"/>
              <a:ext cx="2363760" cy="98964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08960" y="1306119"/>
                <a:ext cx="2387520" cy="101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2" name="Input penna 31"/>
              <p14:cNvContentPartPr/>
              <p14:nvPr/>
            </p14:nvContentPartPr>
            <p14:xfrm>
              <a:off x="2026560" y="1334559"/>
              <a:ext cx="3344760" cy="130716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14680" y="1322679"/>
                <a:ext cx="3368520" cy="133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4" name="Input penna 33"/>
              <p14:cNvContentPartPr/>
              <p14:nvPr/>
            </p14:nvContentPartPr>
            <p14:xfrm>
              <a:off x="2125200" y="1425279"/>
              <a:ext cx="1433880" cy="36288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13320" y="1413399"/>
                <a:ext cx="1457640" cy="3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6" name="Input penna 35"/>
              <p14:cNvContentPartPr/>
              <p14:nvPr/>
            </p14:nvContentPartPr>
            <p14:xfrm>
              <a:off x="2751600" y="1392159"/>
              <a:ext cx="799200" cy="93276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39720" y="1380279"/>
                <a:ext cx="822960" cy="9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8" name="Input penna 37"/>
              <p14:cNvContentPartPr/>
              <p14:nvPr/>
            </p14:nvContentPartPr>
            <p14:xfrm>
              <a:off x="3303480" y="1383879"/>
              <a:ext cx="338040" cy="126072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91600" y="1371999"/>
                <a:ext cx="361800" cy="128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0" name="Input penna 39"/>
              <p14:cNvContentPartPr/>
              <p14:nvPr/>
            </p14:nvContentPartPr>
            <p14:xfrm>
              <a:off x="3641160" y="1392159"/>
              <a:ext cx="511200" cy="122328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629280" y="1380279"/>
                <a:ext cx="534960" cy="124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3" name="Input penna 42"/>
              <p14:cNvContentPartPr/>
              <p14:nvPr/>
            </p14:nvContentPartPr>
            <p14:xfrm>
              <a:off x="3591840" y="1400439"/>
              <a:ext cx="1515960" cy="70884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79960" y="1388559"/>
                <a:ext cx="1539720" cy="7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5" name="Input penna 44"/>
              <p14:cNvContentPartPr/>
              <p14:nvPr/>
            </p14:nvContentPartPr>
            <p14:xfrm>
              <a:off x="6441960" y="494319"/>
              <a:ext cx="1162800" cy="81612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430080" y="482439"/>
                <a:ext cx="1186560" cy="83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46" name="Input penna 45"/>
              <p14:cNvContentPartPr/>
              <p14:nvPr/>
            </p14:nvContentPartPr>
            <p14:xfrm>
              <a:off x="6903120" y="636879"/>
              <a:ext cx="297000" cy="35928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891240" y="624999"/>
                <a:ext cx="320760" cy="3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8" name="Input penna 47"/>
              <p14:cNvContentPartPr/>
              <p14:nvPr/>
            </p14:nvContentPartPr>
            <p14:xfrm>
              <a:off x="3649440" y="1334559"/>
              <a:ext cx="3244680" cy="203508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37560" y="1322679"/>
                <a:ext cx="3268440" cy="20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0" name="Input penna 49"/>
              <p14:cNvContentPartPr/>
              <p14:nvPr/>
            </p14:nvContentPartPr>
            <p14:xfrm>
              <a:off x="4590480" y="2570079"/>
              <a:ext cx="268920" cy="35748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78600" y="2558199"/>
                <a:ext cx="29268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2" name="Input penna 51"/>
              <p14:cNvContentPartPr/>
              <p14:nvPr/>
            </p14:nvContentPartPr>
            <p14:xfrm>
              <a:off x="3558720" y="1375599"/>
              <a:ext cx="997200" cy="205992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46840" y="1363719"/>
                <a:ext cx="1020960" cy="20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54" name="Input penna 53"/>
              <p14:cNvContentPartPr/>
              <p14:nvPr/>
            </p14:nvContentPartPr>
            <p14:xfrm>
              <a:off x="4506240" y="1375599"/>
              <a:ext cx="717480" cy="2051640"/>
            </p14:xfrm>
          </p:contentPart>
        </mc:Choice>
        <mc:Fallback xmlns=""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94360" y="1363719"/>
                <a:ext cx="741240" cy="20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" name="Input penna 55"/>
              <p14:cNvContentPartPr/>
              <p14:nvPr/>
            </p14:nvContentPartPr>
            <p14:xfrm>
              <a:off x="5130480" y="1375599"/>
              <a:ext cx="1737720" cy="215064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18600" y="1363719"/>
                <a:ext cx="1761480" cy="217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58" name="Input penna 57"/>
              <p14:cNvContentPartPr/>
              <p14:nvPr/>
            </p14:nvContentPartPr>
            <p14:xfrm>
              <a:off x="3616320" y="1268679"/>
              <a:ext cx="3147480" cy="227412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04440" y="1256799"/>
                <a:ext cx="3171240" cy="22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0" name="Input penna 59"/>
              <p14:cNvContentPartPr/>
              <p14:nvPr/>
            </p14:nvContentPartPr>
            <p14:xfrm>
              <a:off x="4497960" y="3880119"/>
              <a:ext cx="3089520" cy="4176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86080" y="3868239"/>
                <a:ext cx="3113280" cy="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63" name="Input penna 62"/>
              <p14:cNvContentPartPr/>
              <p14:nvPr/>
            </p14:nvContentPartPr>
            <p14:xfrm>
              <a:off x="4489680" y="3888399"/>
              <a:ext cx="297000" cy="270216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77800" y="3876519"/>
                <a:ext cx="320760" cy="27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9" name="Input penna 68"/>
              <p14:cNvContentPartPr/>
              <p14:nvPr/>
            </p14:nvContentPartPr>
            <p14:xfrm>
              <a:off x="6195000" y="3764559"/>
              <a:ext cx="3888360" cy="282096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83120" y="3752679"/>
                <a:ext cx="3912120" cy="28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74" name="Input penna 73"/>
              <p14:cNvContentPartPr/>
              <p14:nvPr/>
            </p14:nvContentPartPr>
            <p14:xfrm>
              <a:off x="3904680" y="5898279"/>
              <a:ext cx="263880" cy="73368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92800" y="5886399"/>
                <a:ext cx="287640" cy="75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6" name="Input penna 75"/>
              <p14:cNvContentPartPr/>
              <p14:nvPr/>
            </p14:nvContentPartPr>
            <p14:xfrm>
              <a:off x="3624600" y="1323759"/>
              <a:ext cx="124560" cy="10008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12720" y="1311879"/>
                <a:ext cx="148320" cy="12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80" name="Input penna 79"/>
              <p14:cNvContentPartPr/>
              <p14:nvPr/>
            </p14:nvContentPartPr>
            <p14:xfrm>
              <a:off x="5799360" y="1751439"/>
              <a:ext cx="2455920" cy="81720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87480" y="1739559"/>
                <a:ext cx="2479680" cy="84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92" name="Input penna 91"/>
              <p14:cNvContentPartPr/>
              <p14:nvPr/>
            </p14:nvContentPartPr>
            <p14:xfrm>
              <a:off x="5675880" y="3904599"/>
              <a:ext cx="660600" cy="286740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64000" y="3892719"/>
                <a:ext cx="684360" cy="28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11" name="Input penna 110"/>
              <p14:cNvContentPartPr/>
              <p14:nvPr/>
            </p14:nvContentPartPr>
            <p14:xfrm>
              <a:off x="5428560" y="5198079"/>
              <a:ext cx="115920" cy="134676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80680" y="5101959"/>
                <a:ext cx="211680" cy="153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12" name="Input penna 111"/>
              <p14:cNvContentPartPr/>
              <p14:nvPr/>
            </p14:nvContentPartPr>
            <p14:xfrm>
              <a:off x="5373840" y="5189799"/>
              <a:ext cx="5113080" cy="1695960"/>
            </p14:xfrm>
          </p:contentPart>
        </mc:Choice>
        <mc:Fallback xmlns="">
          <p:pic>
            <p:nvPicPr>
              <p:cNvPr id="112" name="Input penna 1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25960" y="5093679"/>
                <a:ext cx="5209200" cy="18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687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01320" y="1112079"/>
              <a:ext cx="2333880" cy="417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9440" y="1100199"/>
                <a:ext cx="2357640" cy="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put penna 12"/>
              <p14:cNvContentPartPr/>
              <p14:nvPr/>
            </p14:nvContentPartPr>
            <p14:xfrm>
              <a:off x="238800" y="3902799"/>
              <a:ext cx="2488320" cy="10944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26920" y="3890919"/>
                <a:ext cx="251208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put penna 14"/>
              <p14:cNvContentPartPr/>
              <p14:nvPr/>
            </p14:nvContentPartPr>
            <p14:xfrm>
              <a:off x="1548840" y="1145199"/>
              <a:ext cx="77040" cy="263052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36960" y="1133319"/>
                <a:ext cx="100800" cy="265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" name="Input penna 19"/>
              <p14:cNvContentPartPr/>
              <p14:nvPr/>
            </p14:nvContentPartPr>
            <p14:xfrm>
              <a:off x="535440" y="1243839"/>
              <a:ext cx="313560" cy="251280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3560" y="1231959"/>
                <a:ext cx="337320" cy="253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1" name="Input penna 20"/>
              <p14:cNvContentPartPr/>
              <p14:nvPr/>
            </p14:nvContentPartPr>
            <p14:xfrm>
              <a:off x="1326360" y="1944039"/>
              <a:ext cx="477000" cy="34632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14480" y="1932159"/>
                <a:ext cx="500760" cy="3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Input penna 21"/>
              <p14:cNvContentPartPr/>
              <p14:nvPr/>
            </p14:nvContentPartPr>
            <p14:xfrm>
              <a:off x="1383960" y="3006759"/>
              <a:ext cx="519480" cy="42912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72080" y="2994879"/>
                <a:ext cx="543240" cy="4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Input penna 26"/>
              <p14:cNvContentPartPr/>
              <p14:nvPr/>
            </p14:nvContentPartPr>
            <p14:xfrm>
              <a:off x="9120" y="1227999"/>
              <a:ext cx="781920" cy="143892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-2760" y="1216119"/>
                <a:ext cx="805680" cy="146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3" name="Input penna 42"/>
              <p14:cNvContentPartPr/>
              <p14:nvPr/>
            </p14:nvContentPartPr>
            <p14:xfrm>
              <a:off x="2471520" y="2191359"/>
              <a:ext cx="529560" cy="56052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59640" y="2179479"/>
                <a:ext cx="553320" cy="58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4" name="Input penna 43"/>
              <p14:cNvContentPartPr/>
              <p14:nvPr/>
            </p14:nvContentPartPr>
            <p14:xfrm>
              <a:off x="1220880" y="228999"/>
              <a:ext cx="8137800" cy="278064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09000" y="217119"/>
                <a:ext cx="8161560" cy="280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6" name="Input penna 55"/>
              <p14:cNvContentPartPr/>
              <p14:nvPr/>
            </p14:nvContentPartPr>
            <p14:xfrm>
              <a:off x="8765040" y="1342839"/>
              <a:ext cx="2142360" cy="4968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753160" y="1330959"/>
                <a:ext cx="2166120" cy="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8" name="Input penna 57"/>
              <p14:cNvContentPartPr/>
              <p14:nvPr/>
            </p14:nvContentPartPr>
            <p14:xfrm>
              <a:off x="9316920" y="1458039"/>
              <a:ext cx="783000" cy="4524840"/>
            </p14:xfrm>
          </p:contentPart>
        </mc:Choice>
        <mc:Fallback xmlns=""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05040" y="1446159"/>
                <a:ext cx="806760" cy="45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5" name="Input penna 64"/>
              <p14:cNvContentPartPr/>
              <p14:nvPr/>
            </p14:nvContentPartPr>
            <p14:xfrm>
              <a:off x="4217880" y="2220879"/>
              <a:ext cx="2732760" cy="156096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06000" y="2208999"/>
                <a:ext cx="2756520" cy="158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7" name="Input penna 66"/>
              <p14:cNvContentPartPr/>
              <p14:nvPr/>
            </p14:nvContentPartPr>
            <p14:xfrm>
              <a:off x="378840" y="4979559"/>
              <a:ext cx="2768400" cy="19584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6960" y="4967679"/>
                <a:ext cx="279216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9" name="Input penna 68"/>
              <p14:cNvContentPartPr/>
              <p14:nvPr/>
            </p14:nvContentPartPr>
            <p14:xfrm>
              <a:off x="337800" y="6120759"/>
              <a:ext cx="3270600" cy="29700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5920" y="6108879"/>
                <a:ext cx="3294360" cy="32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07010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848640" y="3542439"/>
              <a:ext cx="2765880" cy="26892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6760" y="3530559"/>
                <a:ext cx="278964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792120" y="1337079"/>
              <a:ext cx="3222360" cy="21891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80240" y="1325199"/>
                <a:ext cx="3246120" cy="22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1284960" y="1367319"/>
              <a:ext cx="972720" cy="205992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73080" y="1355439"/>
                <a:ext cx="996480" cy="20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put penna 12"/>
              <p14:cNvContentPartPr/>
              <p14:nvPr/>
            </p14:nvContentPartPr>
            <p14:xfrm>
              <a:off x="2100720" y="1351119"/>
              <a:ext cx="708840" cy="202680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88840" y="1339239"/>
                <a:ext cx="732600" cy="20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put penna 13"/>
              <p14:cNvContentPartPr/>
              <p14:nvPr/>
            </p14:nvContentPartPr>
            <p14:xfrm>
              <a:off x="2051400" y="1359399"/>
              <a:ext cx="136800" cy="202428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39520" y="1347519"/>
                <a:ext cx="160560" cy="20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Input penna 16"/>
              <p14:cNvContentPartPr/>
              <p14:nvPr/>
            </p14:nvContentPartPr>
            <p14:xfrm>
              <a:off x="1277040" y="906159"/>
              <a:ext cx="1500480" cy="500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65160" y="894279"/>
                <a:ext cx="152424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9" name="Input penna 28"/>
              <p14:cNvContentPartPr/>
              <p14:nvPr/>
            </p14:nvContentPartPr>
            <p14:xfrm>
              <a:off x="1087320" y="172839"/>
              <a:ext cx="2142360" cy="88596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75440" y="160959"/>
                <a:ext cx="2166120" cy="90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1" name="Input penna 30"/>
              <p14:cNvContentPartPr/>
              <p14:nvPr/>
            </p14:nvContentPartPr>
            <p14:xfrm>
              <a:off x="5955960" y="1507359"/>
              <a:ext cx="3847320" cy="5832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944080" y="1495479"/>
                <a:ext cx="387108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3" name="Input penna 32"/>
              <p14:cNvContentPartPr/>
              <p14:nvPr/>
            </p14:nvContentPartPr>
            <p14:xfrm>
              <a:off x="5840760" y="1523919"/>
              <a:ext cx="420480" cy="304056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28880" y="1512039"/>
                <a:ext cx="444240" cy="306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5" name="Input penna 44"/>
              <p14:cNvContentPartPr/>
              <p14:nvPr/>
            </p14:nvContentPartPr>
            <p14:xfrm>
              <a:off x="6359520" y="1548759"/>
              <a:ext cx="387720" cy="282600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47640" y="1536879"/>
                <a:ext cx="411480" cy="28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7" name="Input penna 46"/>
              <p14:cNvContentPartPr/>
              <p14:nvPr/>
            </p14:nvContentPartPr>
            <p14:xfrm>
              <a:off x="7578840" y="1548759"/>
              <a:ext cx="403920" cy="294300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66960" y="1536879"/>
                <a:ext cx="427680" cy="29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9" name="Input penna 48"/>
              <p14:cNvContentPartPr/>
              <p14:nvPr/>
            </p14:nvContentPartPr>
            <p14:xfrm>
              <a:off x="8732280" y="1540479"/>
              <a:ext cx="444960" cy="334476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20400" y="1528599"/>
                <a:ext cx="468720" cy="336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53" name="Input penna 52"/>
              <p14:cNvContentPartPr/>
              <p14:nvPr/>
            </p14:nvContentPartPr>
            <p14:xfrm>
              <a:off x="5725200" y="2808759"/>
              <a:ext cx="1985760" cy="5004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13320" y="2796879"/>
                <a:ext cx="200952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5" name="Input penna 54"/>
              <p14:cNvContentPartPr/>
              <p14:nvPr/>
            </p14:nvContentPartPr>
            <p14:xfrm>
              <a:off x="5741760" y="3344439"/>
              <a:ext cx="3015360" cy="20628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29880" y="3332559"/>
                <a:ext cx="30391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9" name="Input penna 58"/>
              <p14:cNvContentPartPr/>
              <p14:nvPr/>
            </p14:nvContentPartPr>
            <p14:xfrm>
              <a:off x="6277080" y="865119"/>
              <a:ext cx="4325400" cy="80820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65200" y="853239"/>
                <a:ext cx="4349160" cy="83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8" name="Input penna 87"/>
              <p14:cNvContentPartPr/>
              <p14:nvPr/>
            </p14:nvContentPartPr>
            <p14:xfrm>
              <a:off x="9341760" y="2207919"/>
              <a:ext cx="2692800" cy="135936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29880" y="2196039"/>
                <a:ext cx="2716560" cy="138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3" name="Input penna 102"/>
              <p14:cNvContentPartPr/>
              <p14:nvPr/>
            </p14:nvContentPartPr>
            <p14:xfrm>
              <a:off x="428520" y="1491159"/>
              <a:ext cx="322200" cy="2010240"/>
            </p14:xfrm>
          </p:contentPart>
        </mc:Choice>
        <mc:Fallback xmlns="">
          <p:pic>
            <p:nvPicPr>
              <p:cNvPr id="103" name="Input penna 10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6640" y="1479279"/>
                <a:ext cx="345960" cy="20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7" name="Input penna 106"/>
              <p14:cNvContentPartPr/>
              <p14:nvPr/>
            </p14:nvContentPartPr>
            <p14:xfrm>
              <a:off x="634440" y="2281719"/>
              <a:ext cx="329760" cy="398520"/>
            </p14:xfrm>
          </p:contentPart>
        </mc:Choice>
        <mc:Fallback xmlns="">
          <p:pic>
            <p:nvPicPr>
              <p:cNvPr id="107" name="Input penna 10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2560" y="2269839"/>
                <a:ext cx="353520" cy="42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10" name="Input penna 109"/>
              <p14:cNvContentPartPr/>
              <p14:nvPr/>
            </p14:nvContentPartPr>
            <p14:xfrm>
              <a:off x="5725200" y="2240679"/>
              <a:ext cx="733680" cy="25200"/>
            </p14:xfrm>
          </p:contentPart>
        </mc:Choice>
        <mc:Fallback xmlns="">
          <p:pic>
            <p:nvPicPr>
              <p:cNvPr id="110" name="Input penna 10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13320" y="2228799"/>
                <a:ext cx="75744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11" name="Input penna 110"/>
              <p14:cNvContentPartPr/>
              <p14:nvPr/>
            </p14:nvContentPartPr>
            <p14:xfrm>
              <a:off x="10412760" y="2092359"/>
              <a:ext cx="1367640" cy="267444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00880" y="2080479"/>
                <a:ext cx="1391400" cy="269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18" name="Input penna 117"/>
              <p14:cNvContentPartPr/>
              <p14:nvPr/>
            </p14:nvContentPartPr>
            <p14:xfrm>
              <a:off x="328080" y="1532199"/>
              <a:ext cx="430200" cy="32976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6200" y="1520319"/>
                <a:ext cx="45396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27" name="Input penna 126"/>
              <p14:cNvContentPartPr/>
              <p14:nvPr/>
            </p14:nvContentPartPr>
            <p14:xfrm>
              <a:off x="230520" y="2256879"/>
              <a:ext cx="9795240" cy="3954960"/>
            </p14:xfrm>
          </p:contentPart>
        </mc:Choice>
        <mc:Fallback xmlns="">
          <p:pic>
            <p:nvPicPr>
              <p:cNvPr id="127" name="Input penna 12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8640" y="2244999"/>
                <a:ext cx="9819000" cy="397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6303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291360" y="164559"/>
              <a:ext cx="10560600" cy="66484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9480" y="152679"/>
                <a:ext cx="10584360" cy="667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9" name="Input penna 78"/>
              <p14:cNvContentPartPr/>
              <p14:nvPr/>
            </p14:nvContentPartPr>
            <p14:xfrm>
              <a:off x="1861680" y="3285399"/>
              <a:ext cx="8852760" cy="242388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49800" y="3273519"/>
                <a:ext cx="8876520" cy="244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658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17880" y="1482879"/>
              <a:ext cx="7694280" cy="7045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6000" y="1470999"/>
                <a:ext cx="7718040" cy="72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4234080" y="1227279"/>
              <a:ext cx="667800" cy="54432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22200" y="1215399"/>
                <a:ext cx="691560" cy="56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4349640" y="827679"/>
              <a:ext cx="3458160" cy="64728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37760" y="815799"/>
                <a:ext cx="3481920" cy="67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4102320" y="1911279"/>
              <a:ext cx="470160" cy="26611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90440" y="1899399"/>
                <a:ext cx="493920" cy="268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Input penna 19"/>
              <p14:cNvContentPartPr/>
              <p14:nvPr/>
            </p14:nvContentPartPr>
            <p14:xfrm>
              <a:off x="7249440" y="2281719"/>
              <a:ext cx="626400" cy="280980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37560" y="2269839"/>
                <a:ext cx="650160" cy="28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put penna 26"/>
              <p14:cNvContentPartPr/>
              <p14:nvPr/>
            </p14:nvContentPartPr>
            <p14:xfrm>
              <a:off x="4621440" y="4769679"/>
              <a:ext cx="2949480" cy="70956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09560" y="4757799"/>
                <a:ext cx="2973240" cy="73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put penna 28"/>
              <p14:cNvContentPartPr/>
              <p14:nvPr/>
            </p14:nvContentPartPr>
            <p14:xfrm>
              <a:off x="6458520" y="3031599"/>
              <a:ext cx="288720" cy="2484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46640" y="3019719"/>
                <a:ext cx="31248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1" name="Input penna 30"/>
              <p14:cNvContentPartPr/>
              <p14:nvPr/>
            </p14:nvContentPartPr>
            <p14:xfrm>
              <a:off x="5725200" y="2981919"/>
              <a:ext cx="198000" cy="2520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713320" y="2970039"/>
                <a:ext cx="22176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2" name="Input penna 31"/>
              <p14:cNvContentPartPr/>
              <p14:nvPr/>
            </p14:nvContentPartPr>
            <p14:xfrm>
              <a:off x="5445120" y="5403999"/>
              <a:ext cx="2785680" cy="8636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33240" y="5392119"/>
                <a:ext cx="2809440" cy="88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7" name="Input penna 36"/>
              <p14:cNvContentPartPr/>
              <p14:nvPr/>
            </p14:nvContentPartPr>
            <p14:xfrm>
              <a:off x="7092840" y="1458039"/>
              <a:ext cx="791280" cy="65952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80960" y="1446159"/>
                <a:ext cx="815040" cy="68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8" name="Input penna 37"/>
              <p14:cNvContentPartPr/>
              <p14:nvPr/>
            </p14:nvContentPartPr>
            <p14:xfrm>
              <a:off x="774480" y="766119"/>
              <a:ext cx="1826640" cy="151632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2600" y="754239"/>
                <a:ext cx="1850400" cy="154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9" name="Input penna 38"/>
              <p14:cNvContentPartPr/>
              <p14:nvPr/>
            </p14:nvContentPartPr>
            <p14:xfrm>
              <a:off x="5198160" y="2899839"/>
              <a:ext cx="181440" cy="2844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186280" y="2887959"/>
                <a:ext cx="205200" cy="5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890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161840" y="1383879"/>
              <a:ext cx="2734920" cy="183672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9960" y="1371999"/>
                <a:ext cx="2758680" cy="18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441560" y="1216839"/>
              <a:ext cx="2693880" cy="160920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9680" y="1204959"/>
                <a:ext cx="2717640" cy="163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532280" y="444999"/>
              <a:ext cx="3081240" cy="305748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20400" y="433119"/>
                <a:ext cx="3105000" cy="30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put penna 23"/>
              <p14:cNvContentPartPr/>
              <p14:nvPr/>
            </p14:nvContentPartPr>
            <p14:xfrm>
              <a:off x="1545960" y="2022879"/>
              <a:ext cx="2146320" cy="8200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34080" y="2010999"/>
                <a:ext cx="2170080" cy="84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7" name="Input penna 46"/>
              <p14:cNvContentPartPr/>
              <p14:nvPr/>
            </p14:nvContentPartPr>
            <p14:xfrm>
              <a:off x="1433280" y="3936279"/>
              <a:ext cx="1788120" cy="194580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21400" y="3924399"/>
                <a:ext cx="1811880" cy="19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7" name="Input penna 56"/>
              <p14:cNvContentPartPr/>
              <p14:nvPr/>
            </p14:nvContentPartPr>
            <p14:xfrm>
              <a:off x="7026960" y="345999"/>
              <a:ext cx="4786560" cy="207648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15080" y="334119"/>
                <a:ext cx="4810320" cy="21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2" name="Input penna 61"/>
              <p14:cNvContentPartPr/>
              <p14:nvPr/>
            </p14:nvContentPartPr>
            <p14:xfrm>
              <a:off x="7109400" y="1612119"/>
              <a:ext cx="1205280" cy="132624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97520" y="1600239"/>
                <a:ext cx="1229040" cy="135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7578840" y="4671759"/>
              <a:ext cx="2554200" cy="53496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66960" y="4659879"/>
                <a:ext cx="2577960" cy="55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4" name="Input penna 73"/>
              <p14:cNvContentPartPr/>
              <p14:nvPr/>
            </p14:nvContentPartPr>
            <p14:xfrm>
              <a:off x="335640" y="98319"/>
              <a:ext cx="4608360" cy="355968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23760" y="86439"/>
                <a:ext cx="4632120" cy="358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3" name="Input penna 92"/>
              <p14:cNvContentPartPr/>
              <p14:nvPr/>
            </p14:nvContentPartPr>
            <p14:xfrm>
              <a:off x="6796920" y="191559"/>
              <a:ext cx="5041080" cy="132552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785040" y="179679"/>
                <a:ext cx="5064840" cy="134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96" name="Input penna 95"/>
              <p14:cNvContentPartPr/>
              <p14:nvPr/>
            </p14:nvContentPartPr>
            <p14:xfrm>
              <a:off x="6420000" y="1425279"/>
              <a:ext cx="1460880" cy="314712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08120" y="1413399"/>
                <a:ext cx="1484640" cy="31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97" name="Input penna 96"/>
              <p14:cNvContentPartPr/>
              <p14:nvPr/>
            </p14:nvContentPartPr>
            <p14:xfrm>
              <a:off x="7253040" y="4422279"/>
              <a:ext cx="913680" cy="115956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241160" y="4410399"/>
                <a:ext cx="937440" cy="118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984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30720" y="1639479"/>
              <a:ext cx="1557360" cy="223596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8840" y="1627599"/>
                <a:ext cx="1581120" cy="225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144920" y="1502319"/>
              <a:ext cx="1624680" cy="223380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3040" y="1490439"/>
                <a:ext cx="1648440" cy="22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1350840" y="2265519"/>
              <a:ext cx="1011960" cy="7747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38960" y="2253639"/>
                <a:ext cx="1035720" cy="79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Input penna 16"/>
              <p14:cNvContentPartPr/>
              <p14:nvPr/>
            </p14:nvContentPartPr>
            <p14:xfrm>
              <a:off x="3089280" y="2339679"/>
              <a:ext cx="947520" cy="108108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77400" y="2327799"/>
                <a:ext cx="971280" cy="11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" name="Input penna 22"/>
              <p14:cNvContentPartPr/>
              <p14:nvPr/>
            </p14:nvContentPartPr>
            <p14:xfrm>
              <a:off x="4687320" y="2504199"/>
              <a:ext cx="2652840" cy="145044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75440" y="2492319"/>
                <a:ext cx="2676600" cy="147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5" name="Input penna 24"/>
              <p14:cNvContentPartPr/>
              <p14:nvPr/>
            </p14:nvContentPartPr>
            <p14:xfrm>
              <a:off x="2710200" y="1497999"/>
              <a:ext cx="1603440" cy="9216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98320" y="1486119"/>
                <a:ext cx="1627200" cy="1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8" name="Input penna 27"/>
              <p14:cNvContentPartPr/>
              <p14:nvPr/>
            </p14:nvContentPartPr>
            <p14:xfrm>
              <a:off x="2677440" y="3830439"/>
              <a:ext cx="1585800" cy="10800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65560" y="3818559"/>
                <a:ext cx="1609560" cy="1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9" name="Input penna 38"/>
              <p14:cNvContentPartPr/>
              <p14:nvPr/>
            </p14:nvContentPartPr>
            <p14:xfrm>
              <a:off x="4242360" y="1540479"/>
              <a:ext cx="1800000" cy="253764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30480" y="1528599"/>
                <a:ext cx="1823760" cy="256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8" name="Input penna 47"/>
              <p14:cNvContentPartPr/>
              <p14:nvPr/>
            </p14:nvContentPartPr>
            <p14:xfrm>
              <a:off x="5782800" y="1513839"/>
              <a:ext cx="3643920" cy="279864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70920" y="1501959"/>
                <a:ext cx="3667680" cy="282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6" name="Input penna 55"/>
              <p14:cNvContentPartPr/>
              <p14:nvPr/>
            </p14:nvContentPartPr>
            <p14:xfrm>
              <a:off x="9350040" y="1412319"/>
              <a:ext cx="2038320" cy="301176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38160" y="1400439"/>
                <a:ext cx="2062080" cy="303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9" name="Input penna 58"/>
              <p14:cNvContentPartPr/>
              <p14:nvPr/>
            </p14:nvContentPartPr>
            <p14:xfrm>
              <a:off x="9582600" y="2566479"/>
              <a:ext cx="1341000" cy="47520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70720" y="2554599"/>
                <a:ext cx="1364760" cy="49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4" name="Input penna 73"/>
              <p14:cNvContentPartPr/>
              <p14:nvPr/>
            </p14:nvContentPartPr>
            <p14:xfrm>
              <a:off x="2109000" y="4884879"/>
              <a:ext cx="2809440" cy="53460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97120" y="4872999"/>
                <a:ext cx="283320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5" name="Input penna 74"/>
              <p14:cNvContentPartPr/>
              <p14:nvPr/>
            </p14:nvContentPartPr>
            <p14:xfrm>
              <a:off x="6269160" y="4613079"/>
              <a:ext cx="1841400" cy="19364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57280" y="4601199"/>
                <a:ext cx="1865160" cy="19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9" name="Input penna 78"/>
              <p14:cNvContentPartPr/>
              <p14:nvPr/>
            </p14:nvContentPartPr>
            <p14:xfrm>
              <a:off x="6351240" y="4728639"/>
              <a:ext cx="1587600" cy="168912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39360" y="4716759"/>
                <a:ext cx="1611360" cy="171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92" name="Input penna 91"/>
              <p14:cNvContentPartPr/>
              <p14:nvPr/>
            </p14:nvContentPartPr>
            <p14:xfrm>
              <a:off x="7941360" y="2693919"/>
              <a:ext cx="3526200" cy="144072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29480" y="2682039"/>
                <a:ext cx="3549960" cy="14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93" name="Input penna 92"/>
              <p14:cNvContentPartPr/>
              <p14:nvPr/>
            </p14:nvContentPartPr>
            <p14:xfrm>
              <a:off x="7842360" y="4629639"/>
              <a:ext cx="3869640" cy="193104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830480" y="4617759"/>
                <a:ext cx="3893400" cy="19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2" name="Input penna 101"/>
              <p14:cNvContentPartPr/>
              <p14:nvPr/>
            </p14:nvContentPartPr>
            <p14:xfrm>
              <a:off x="6936240" y="4904319"/>
              <a:ext cx="3295440" cy="750600"/>
            </p14:xfrm>
          </p:contentPart>
        </mc:Choice>
        <mc:Fallback xmlns="">
          <p:pic>
            <p:nvPicPr>
              <p:cNvPr id="102" name="Input penna 10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24360" y="4892439"/>
                <a:ext cx="3319200" cy="77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6" name="Input penna 105"/>
              <p14:cNvContentPartPr/>
              <p14:nvPr/>
            </p14:nvContentPartPr>
            <p14:xfrm>
              <a:off x="10206840" y="5618199"/>
              <a:ext cx="1275120" cy="708840"/>
            </p14:xfrm>
          </p:contentPart>
        </mc:Choice>
        <mc:Fallback xmlns="">
          <p:pic>
            <p:nvPicPr>
              <p:cNvPr id="106" name="Input penna 10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194960" y="5606319"/>
                <a:ext cx="1298880" cy="7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8" name="Input penna 107"/>
              <p14:cNvContentPartPr/>
              <p14:nvPr/>
            </p14:nvContentPartPr>
            <p14:xfrm>
              <a:off x="939000" y="3583479"/>
              <a:ext cx="74520" cy="206280"/>
            </p14:xfrm>
          </p:contentPart>
        </mc:Choice>
        <mc:Fallback xmlns="">
          <p:pic>
            <p:nvPicPr>
              <p:cNvPr id="108" name="Input penna 10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27120" y="3571599"/>
                <a:ext cx="98280" cy="23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1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848640" y="2347959"/>
              <a:ext cx="10091520" cy="4863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6760" y="2336079"/>
                <a:ext cx="10115280" cy="51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put penna 25"/>
              <p14:cNvContentPartPr/>
              <p14:nvPr/>
            </p14:nvContentPartPr>
            <p14:xfrm>
              <a:off x="10025400" y="2240679"/>
              <a:ext cx="25200" cy="43884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13520" y="2228799"/>
                <a:ext cx="48960" cy="46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9" name="Input penna 28"/>
              <p14:cNvContentPartPr/>
              <p14:nvPr/>
            </p14:nvContentPartPr>
            <p14:xfrm>
              <a:off x="10017120" y="2190999"/>
              <a:ext cx="1211400" cy="60768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05240" y="2179119"/>
                <a:ext cx="1235160" cy="63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Input penna 29"/>
              <p14:cNvContentPartPr/>
              <p14:nvPr/>
            </p14:nvContentPartPr>
            <p14:xfrm>
              <a:off x="10247880" y="2380719"/>
              <a:ext cx="338040" cy="2502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36000" y="2368839"/>
                <a:ext cx="361800" cy="2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6" name="Input penna 35"/>
              <p14:cNvContentPartPr/>
              <p14:nvPr/>
            </p14:nvContentPartPr>
            <p14:xfrm>
              <a:off x="2298360" y="2084079"/>
              <a:ext cx="1351440" cy="23220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86480" y="2072199"/>
                <a:ext cx="1375200" cy="25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5" name="Input penna 44"/>
              <p14:cNvContentPartPr/>
              <p14:nvPr/>
            </p14:nvContentPartPr>
            <p14:xfrm>
              <a:off x="7249440" y="2339679"/>
              <a:ext cx="272520" cy="26424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37560" y="2327799"/>
                <a:ext cx="29628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9" name="Input penna 48"/>
              <p14:cNvContentPartPr/>
              <p14:nvPr/>
            </p14:nvContentPartPr>
            <p14:xfrm>
              <a:off x="7199760" y="2305119"/>
              <a:ext cx="1549080" cy="40536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187880" y="2293239"/>
                <a:ext cx="1572840" cy="4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1" name="Input penna 60"/>
              <p14:cNvContentPartPr/>
              <p14:nvPr/>
            </p14:nvContentPartPr>
            <p14:xfrm>
              <a:off x="11467200" y="2162199"/>
              <a:ext cx="692280" cy="105912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455320" y="2150319"/>
                <a:ext cx="716040" cy="10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4" name="Input penna 63"/>
              <p14:cNvContentPartPr/>
              <p14:nvPr/>
            </p14:nvContentPartPr>
            <p14:xfrm>
              <a:off x="634440" y="1035039"/>
              <a:ext cx="11211840" cy="76104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22560" y="1023159"/>
                <a:ext cx="11235600" cy="78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2" name="Input penna 71"/>
              <p14:cNvContentPartPr/>
              <p14:nvPr/>
            </p14:nvContentPartPr>
            <p14:xfrm>
              <a:off x="4283760" y="304959"/>
              <a:ext cx="4909680" cy="51084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71880" y="293079"/>
                <a:ext cx="4933440" cy="5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8" name="Input penna 87"/>
              <p14:cNvContentPartPr/>
              <p14:nvPr/>
            </p14:nvContentPartPr>
            <p14:xfrm>
              <a:off x="7661280" y="1844319"/>
              <a:ext cx="343080" cy="32076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49400" y="1832439"/>
                <a:ext cx="366840" cy="34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95" name="Input penna 94"/>
              <p14:cNvContentPartPr/>
              <p14:nvPr/>
            </p14:nvContentPartPr>
            <p14:xfrm>
              <a:off x="5198160" y="1967799"/>
              <a:ext cx="1285200" cy="508320"/>
            </p14:xfrm>
          </p:contentPart>
        </mc:Choice>
        <mc:Fallback xmlns="">
          <p:pic>
            <p:nvPicPr>
              <p:cNvPr id="95" name="Input penna 9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86280" y="1955919"/>
                <a:ext cx="1308960" cy="53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98" name="Input penna 97"/>
              <p14:cNvContentPartPr/>
              <p14:nvPr/>
            </p14:nvContentPartPr>
            <p14:xfrm>
              <a:off x="502680" y="3608319"/>
              <a:ext cx="66240" cy="1515960"/>
            </p14:xfrm>
          </p:contentPart>
        </mc:Choice>
        <mc:Fallback xmlns="">
          <p:pic>
            <p:nvPicPr>
              <p:cNvPr id="98" name="Input penna 9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0800" y="3596439"/>
                <a:ext cx="90000" cy="153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11" name="Input penna 110"/>
              <p14:cNvContentPartPr/>
              <p14:nvPr/>
            </p14:nvContentPartPr>
            <p14:xfrm>
              <a:off x="535440" y="3650439"/>
              <a:ext cx="2496600" cy="172908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3560" y="3638559"/>
                <a:ext cx="2520360" cy="175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14" name="Input penna 113"/>
              <p14:cNvContentPartPr/>
              <p14:nvPr/>
            </p14:nvContentPartPr>
            <p14:xfrm>
              <a:off x="2092440" y="1277679"/>
              <a:ext cx="2175120" cy="1078560"/>
            </p14:xfrm>
          </p:contentPart>
        </mc:Choice>
        <mc:Fallback xmlns="">
          <p:pic>
            <p:nvPicPr>
              <p:cNvPr id="114" name="Input penna 1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80560" y="1265799"/>
                <a:ext cx="2198880" cy="11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25" name="Input penna 124"/>
              <p14:cNvContentPartPr/>
              <p14:nvPr/>
            </p14:nvContentPartPr>
            <p14:xfrm>
              <a:off x="6376080" y="3435159"/>
              <a:ext cx="1235880" cy="1854000"/>
            </p14:xfrm>
          </p:contentPart>
        </mc:Choice>
        <mc:Fallback xmlns="">
          <p:pic>
            <p:nvPicPr>
              <p:cNvPr id="125" name="Input penna 1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64200" y="3423279"/>
                <a:ext cx="1259640" cy="18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31" name="Input penna 130"/>
              <p14:cNvContentPartPr/>
              <p14:nvPr/>
            </p14:nvContentPartPr>
            <p14:xfrm>
              <a:off x="6598560" y="2981919"/>
              <a:ext cx="3171960" cy="1903680"/>
            </p14:xfrm>
          </p:contentPart>
        </mc:Choice>
        <mc:Fallback xmlns="">
          <p:pic>
            <p:nvPicPr>
              <p:cNvPr id="131" name="Input penna 1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86680" y="2970039"/>
                <a:ext cx="3195720" cy="19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48" name="Input penna 147"/>
              <p14:cNvContentPartPr/>
              <p14:nvPr/>
            </p14:nvContentPartPr>
            <p14:xfrm>
              <a:off x="10379280" y="4118799"/>
              <a:ext cx="1055160" cy="1417320"/>
            </p14:xfrm>
          </p:contentPart>
        </mc:Choice>
        <mc:Fallback xmlns="">
          <p:pic>
            <p:nvPicPr>
              <p:cNvPr id="148" name="Input penna 1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367400" y="4106919"/>
                <a:ext cx="1078920" cy="144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0" name="Input penna 149"/>
              <p14:cNvContentPartPr/>
              <p14:nvPr/>
            </p14:nvContentPartPr>
            <p14:xfrm>
              <a:off x="10453800" y="4604079"/>
              <a:ext cx="609840" cy="433440"/>
            </p14:xfrm>
          </p:contentPart>
        </mc:Choice>
        <mc:Fallback xmlns="">
          <p:pic>
            <p:nvPicPr>
              <p:cNvPr id="150" name="Input penna 1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41920" y="4592199"/>
                <a:ext cx="63360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61" name="Input penna 160"/>
              <p14:cNvContentPartPr/>
              <p14:nvPr/>
            </p14:nvContentPartPr>
            <p14:xfrm>
              <a:off x="2718480" y="3409959"/>
              <a:ext cx="3674520" cy="1936800"/>
            </p14:xfrm>
          </p:contentPart>
        </mc:Choice>
        <mc:Fallback xmlns="">
          <p:pic>
            <p:nvPicPr>
              <p:cNvPr id="161" name="Input penna 1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70600" y="3314199"/>
                <a:ext cx="3770280" cy="212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63" name="Input penna 162"/>
              <p14:cNvContentPartPr/>
              <p14:nvPr/>
            </p14:nvContentPartPr>
            <p14:xfrm>
              <a:off x="7323960" y="3525879"/>
              <a:ext cx="3007080" cy="1783080"/>
            </p14:xfrm>
          </p:contentPart>
        </mc:Choice>
        <mc:Fallback xmlns="">
          <p:pic>
            <p:nvPicPr>
              <p:cNvPr id="163" name="Input penna 1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75720" y="3429759"/>
                <a:ext cx="3103200" cy="197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66" name="Input penna 165"/>
              <p14:cNvContentPartPr/>
              <p14:nvPr/>
            </p14:nvContentPartPr>
            <p14:xfrm>
              <a:off x="11341920" y="3657639"/>
              <a:ext cx="817560" cy="1920240"/>
            </p14:xfrm>
          </p:contentPart>
        </mc:Choice>
        <mc:Fallback xmlns="">
          <p:pic>
            <p:nvPicPr>
              <p:cNvPr id="166" name="Input penna 16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293680" y="3561519"/>
                <a:ext cx="913680" cy="211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67" name="Input penna 166"/>
              <p14:cNvContentPartPr/>
              <p14:nvPr/>
            </p14:nvContentPartPr>
            <p14:xfrm>
              <a:off x="11417520" y="3687879"/>
              <a:ext cx="725400" cy="101880"/>
            </p14:xfrm>
          </p:contentPart>
        </mc:Choice>
        <mc:Fallback xmlns="">
          <p:pic>
            <p:nvPicPr>
              <p:cNvPr id="167" name="Input penna 1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369640" y="3592119"/>
                <a:ext cx="82116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86" name="Input penna 185"/>
              <p14:cNvContentPartPr/>
              <p14:nvPr/>
            </p14:nvContentPartPr>
            <p14:xfrm>
              <a:off x="3558720" y="3575199"/>
              <a:ext cx="156960" cy="1701360"/>
            </p14:xfrm>
          </p:contentPart>
        </mc:Choice>
        <mc:Fallback xmlns="">
          <p:pic>
            <p:nvPicPr>
              <p:cNvPr id="186" name="Input penna 18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46840" y="3563319"/>
                <a:ext cx="180720" cy="172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91" name="Input penna 190"/>
              <p14:cNvContentPartPr/>
              <p14:nvPr/>
            </p14:nvContentPartPr>
            <p14:xfrm>
              <a:off x="609600" y="4077759"/>
              <a:ext cx="689760" cy="609840"/>
            </p14:xfrm>
          </p:contentPart>
        </mc:Choice>
        <mc:Fallback xmlns="">
          <p:pic>
            <p:nvPicPr>
              <p:cNvPr id="191" name="Input penna 19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7720" y="4065879"/>
                <a:ext cx="713520" cy="63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6" name="Input penna 205"/>
              <p14:cNvContentPartPr/>
              <p14:nvPr/>
            </p14:nvContentPartPr>
            <p14:xfrm>
              <a:off x="3492840" y="3475479"/>
              <a:ext cx="980640" cy="1681920"/>
            </p14:xfrm>
          </p:contentPart>
        </mc:Choice>
        <mc:Fallback xmlns="">
          <p:pic>
            <p:nvPicPr>
              <p:cNvPr id="206" name="Input penna 205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480960" y="3463599"/>
                <a:ext cx="1004400" cy="17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09" name="Input penna 208"/>
              <p14:cNvContentPartPr/>
              <p14:nvPr/>
            </p14:nvContentPartPr>
            <p14:xfrm>
              <a:off x="5040120" y="3352719"/>
              <a:ext cx="705600" cy="1919880"/>
            </p14:xfrm>
          </p:contentPart>
        </mc:Choice>
        <mc:Fallback xmlns="">
          <p:pic>
            <p:nvPicPr>
              <p:cNvPr id="209" name="Input penna 20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28240" y="3340839"/>
                <a:ext cx="729360" cy="19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15" name="Input penna 214"/>
              <p14:cNvContentPartPr/>
              <p14:nvPr/>
            </p14:nvContentPartPr>
            <p14:xfrm>
              <a:off x="5486520" y="3459999"/>
              <a:ext cx="824040" cy="1861920"/>
            </p14:xfrm>
          </p:contentPart>
        </mc:Choice>
        <mc:Fallback xmlns="">
          <p:pic>
            <p:nvPicPr>
              <p:cNvPr id="215" name="Input penna 21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474640" y="3448119"/>
                <a:ext cx="847800" cy="188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23" name="Input penna 222"/>
              <p14:cNvContentPartPr/>
              <p14:nvPr/>
            </p14:nvContentPartPr>
            <p14:xfrm>
              <a:off x="1318080" y="2759799"/>
              <a:ext cx="7926120" cy="3751920"/>
            </p14:xfrm>
          </p:contentPart>
        </mc:Choice>
        <mc:Fallback xmlns="">
          <p:pic>
            <p:nvPicPr>
              <p:cNvPr id="223" name="Input penna 2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06200" y="2747919"/>
                <a:ext cx="7949880" cy="37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24" name="Input penna 223"/>
              <p14:cNvContentPartPr/>
              <p14:nvPr/>
            </p14:nvContentPartPr>
            <p14:xfrm>
              <a:off x="6516120" y="5082879"/>
              <a:ext cx="360" cy="360"/>
            </p14:xfrm>
          </p:contentPart>
        </mc:Choice>
        <mc:Fallback xmlns="">
          <p:pic>
            <p:nvPicPr>
              <p:cNvPr id="224" name="Input penna 2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04240" y="507099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25" name="Input penna 224"/>
              <p14:cNvContentPartPr/>
              <p14:nvPr/>
            </p14:nvContentPartPr>
            <p14:xfrm>
              <a:off x="6386520" y="5445039"/>
              <a:ext cx="4397040" cy="529560"/>
            </p14:xfrm>
          </p:contentPart>
        </mc:Choice>
        <mc:Fallback xmlns="">
          <p:pic>
            <p:nvPicPr>
              <p:cNvPr id="225" name="Input penna 2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74640" y="5433159"/>
                <a:ext cx="4420800" cy="55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31" name="Input penna 230"/>
              <p14:cNvContentPartPr/>
              <p14:nvPr/>
            </p14:nvContentPartPr>
            <p14:xfrm>
              <a:off x="947280" y="1801479"/>
              <a:ext cx="817560" cy="571320"/>
            </p14:xfrm>
          </p:contentPart>
        </mc:Choice>
        <mc:Fallback xmlns="">
          <p:pic>
            <p:nvPicPr>
              <p:cNvPr id="231" name="Input penna 2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5400" y="1789599"/>
                <a:ext cx="841320" cy="59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232" name="Input penna 231"/>
              <p14:cNvContentPartPr/>
              <p14:nvPr/>
            </p14:nvContentPartPr>
            <p14:xfrm>
              <a:off x="1359120" y="2668359"/>
              <a:ext cx="4985280" cy="643680"/>
            </p14:xfrm>
          </p:contentPart>
        </mc:Choice>
        <mc:Fallback xmlns="">
          <p:pic>
            <p:nvPicPr>
              <p:cNvPr id="232" name="Input penna 2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7240" y="2656479"/>
                <a:ext cx="5009040" cy="66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957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92040" y="515919"/>
              <a:ext cx="2813040" cy="283716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160" y="504039"/>
                <a:ext cx="2836800" cy="28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put penna 13"/>
              <p14:cNvContentPartPr/>
              <p14:nvPr/>
            </p14:nvContentPartPr>
            <p14:xfrm>
              <a:off x="692040" y="682959"/>
              <a:ext cx="10407960" cy="546660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0160" y="671079"/>
                <a:ext cx="10431720" cy="54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6" name="Input penna 65"/>
              <p14:cNvContentPartPr/>
              <p14:nvPr/>
            </p14:nvContentPartPr>
            <p14:xfrm>
              <a:off x="7005360" y="2817759"/>
              <a:ext cx="1502640" cy="1513800"/>
            </p14:xfrm>
          </p:contentPart>
        </mc:Choice>
        <mc:Fallback xmlns="">
          <p:pic>
            <p:nvPicPr>
              <p:cNvPr id="66" name="Input penna 6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57480" y="2721639"/>
                <a:ext cx="1598400" cy="170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1" name="Input penna 80"/>
              <p14:cNvContentPartPr/>
              <p14:nvPr/>
            </p14:nvContentPartPr>
            <p14:xfrm>
              <a:off x="9762600" y="4160199"/>
              <a:ext cx="1540080" cy="173844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14720" y="4064079"/>
                <a:ext cx="1635840" cy="19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2" name="Input penna 81"/>
              <p14:cNvContentPartPr/>
              <p14:nvPr/>
            </p14:nvContentPartPr>
            <p14:xfrm>
              <a:off x="6747240" y="4234359"/>
              <a:ext cx="134280" cy="1576800"/>
            </p14:xfrm>
          </p:contentPart>
        </mc:Choice>
        <mc:Fallback xmlns="">
          <p:pic>
            <p:nvPicPr>
              <p:cNvPr id="82" name="Input penna 8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699000" y="4138239"/>
                <a:ext cx="230400" cy="176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3" name="Input penna 82"/>
              <p14:cNvContentPartPr/>
              <p14:nvPr/>
            </p14:nvContentPartPr>
            <p14:xfrm>
              <a:off x="6771360" y="4258479"/>
              <a:ext cx="2661480" cy="6660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23480" y="4162719"/>
                <a:ext cx="275724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4" name="Input penna 83"/>
              <p14:cNvContentPartPr/>
              <p14:nvPr/>
            </p14:nvContentPartPr>
            <p14:xfrm>
              <a:off x="7323960" y="5777319"/>
              <a:ext cx="3310920" cy="16848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75720" y="5681199"/>
                <a:ext cx="340740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5" name="Input penna 84"/>
              <p14:cNvContentPartPr/>
              <p14:nvPr/>
            </p14:nvContentPartPr>
            <p14:xfrm>
              <a:off x="1351200" y="4868679"/>
              <a:ext cx="5297040" cy="58500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02960" y="4772559"/>
                <a:ext cx="5393160" cy="77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6" name="Input penna 85"/>
              <p14:cNvContentPartPr/>
              <p14:nvPr/>
            </p14:nvContentPartPr>
            <p14:xfrm>
              <a:off x="5189880" y="1688799"/>
              <a:ext cx="4263120" cy="58536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78000" y="1676919"/>
                <a:ext cx="4286880" cy="60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071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40040" y="527079"/>
              <a:ext cx="2789640" cy="14014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8160" y="515199"/>
                <a:ext cx="2813400" cy="14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" name="Input penna 17"/>
              <p14:cNvContentPartPr/>
              <p14:nvPr/>
            </p14:nvContentPartPr>
            <p14:xfrm>
              <a:off x="222600" y="426999"/>
              <a:ext cx="3231000" cy="197784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0720" y="415119"/>
                <a:ext cx="3254760" cy="20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put penna 21"/>
              <p14:cNvContentPartPr/>
              <p14:nvPr/>
            </p14:nvContentPartPr>
            <p14:xfrm>
              <a:off x="3037440" y="799239"/>
              <a:ext cx="8949240" cy="515088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25560" y="787359"/>
                <a:ext cx="8973000" cy="51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3" name="Input penna 52"/>
              <p14:cNvContentPartPr/>
              <p14:nvPr/>
            </p14:nvContentPartPr>
            <p14:xfrm>
              <a:off x="6804480" y="623559"/>
              <a:ext cx="5406480" cy="238356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92600" y="611679"/>
                <a:ext cx="5430240" cy="240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7" name="Input penna 56"/>
              <p14:cNvContentPartPr/>
              <p14:nvPr/>
            </p14:nvContentPartPr>
            <p14:xfrm>
              <a:off x="1919280" y="2463159"/>
              <a:ext cx="1713960" cy="129492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07400" y="2451279"/>
                <a:ext cx="1737720" cy="13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0" name="Input penna 59"/>
              <p14:cNvContentPartPr/>
              <p14:nvPr/>
            </p14:nvContentPartPr>
            <p14:xfrm>
              <a:off x="6477600" y="2874999"/>
              <a:ext cx="1686600" cy="98928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65720" y="2863119"/>
                <a:ext cx="1710360" cy="10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6" name="Input penna 85"/>
              <p14:cNvContentPartPr/>
              <p14:nvPr/>
            </p14:nvContentPartPr>
            <p14:xfrm>
              <a:off x="3344520" y="4728639"/>
              <a:ext cx="163440" cy="120312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32640" y="4716759"/>
                <a:ext cx="187200" cy="122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7" name="Input penna 86"/>
              <p14:cNvContentPartPr/>
              <p14:nvPr/>
            </p14:nvContentPartPr>
            <p14:xfrm>
              <a:off x="3426960" y="4761399"/>
              <a:ext cx="4971240" cy="1092240"/>
            </p14:xfrm>
          </p:contentPart>
        </mc:Choice>
        <mc:Fallback xmlns="">
          <p:pic>
            <p:nvPicPr>
              <p:cNvPr id="87" name="Input penna 8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15080" y="4749519"/>
                <a:ext cx="4995000" cy="11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8" name="Input penna 87"/>
              <p14:cNvContentPartPr/>
              <p14:nvPr/>
            </p14:nvContentPartPr>
            <p14:xfrm>
              <a:off x="3525960" y="5996919"/>
              <a:ext cx="4753440" cy="17964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14080" y="5985039"/>
                <a:ext cx="4777200" cy="2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9426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486120" y="246279"/>
              <a:ext cx="10215360" cy="18878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4240" y="234399"/>
                <a:ext cx="10239120" cy="191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" name="Input penna 18"/>
              <p14:cNvContentPartPr/>
              <p14:nvPr/>
            </p14:nvContentPartPr>
            <p14:xfrm>
              <a:off x="403680" y="1721559"/>
              <a:ext cx="2772720" cy="10656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1800" y="1709679"/>
                <a:ext cx="2796480" cy="1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Input penna 28"/>
              <p14:cNvContentPartPr/>
              <p14:nvPr/>
            </p14:nvContentPartPr>
            <p14:xfrm>
              <a:off x="494400" y="3704439"/>
              <a:ext cx="2984760" cy="5976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2520" y="3692559"/>
                <a:ext cx="300852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7" name="Input penna 36"/>
              <p14:cNvContentPartPr/>
              <p14:nvPr/>
            </p14:nvContentPartPr>
            <p14:xfrm>
              <a:off x="737400" y="1795719"/>
              <a:ext cx="663480" cy="174600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5520" y="1783839"/>
                <a:ext cx="687240" cy="176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8" name="Input penna 37"/>
              <p14:cNvContentPartPr/>
              <p14:nvPr/>
            </p14:nvContentPartPr>
            <p14:xfrm>
              <a:off x="2116200" y="3690399"/>
              <a:ext cx="215640" cy="288360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04320" y="3678519"/>
                <a:ext cx="239400" cy="29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8" name="Input penna 47"/>
              <p14:cNvContentPartPr/>
              <p14:nvPr/>
            </p14:nvContentPartPr>
            <p14:xfrm>
              <a:off x="2636040" y="6392559"/>
              <a:ext cx="305280" cy="4680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24160" y="6380679"/>
                <a:ext cx="32904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9" name="Input penna 48"/>
              <p14:cNvContentPartPr/>
              <p14:nvPr/>
            </p14:nvContentPartPr>
            <p14:xfrm>
              <a:off x="2726040" y="6211479"/>
              <a:ext cx="272880" cy="53388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14160" y="6199599"/>
                <a:ext cx="296640" cy="55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1886520" y="2874999"/>
              <a:ext cx="3377880" cy="193608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74640" y="2863119"/>
                <a:ext cx="3401640" cy="19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7" name="Input penna 66"/>
              <p14:cNvContentPartPr/>
              <p14:nvPr/>
            </p14:nvContentPartPr>
            <p14:xfrm>
              <a:off x="2092800" y="2486199"/>
              <a:ext cx="3401280" cy="285876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080920" y="2474319"/>
                <a:ext cx="3425040" cy="28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8" name="Input penna 67"/>
              <p14:cNvContentPartPr/>
              <p14:nvPr/>
            </p14:nvContentPartPr>
            <p14:xfrm>
              <a:off x="1795800" y="3736839"/>
              <a:ext cx="667800" cy="230184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83920" y="3724959"/>
                <a:ext cx="691560" cy="232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9" name="Input penna 68"/>
              <p14:cNvContentPartPr/>
              <p14:nvPr/>
            </p14:nvContentPartPr>
            <p14:xfrm>
              <a:off x="3896400" y="1110639"/>
              <a:ext cx="511560" cy="146340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884520" y="1098759"/>
                <a:ext cx="535320" cy="148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1" name="Input penna 70"/>
              <p14:cNvContentPartPr/>
              <p14:nvPr/>
            </p14:nvContentPartPr>
            <p14:xfrm>
              <a:off x="3163440" y="1812279"/>
              <a:ext cx="5882040" cy="41220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51560" y="1800399"/>
                <a:ext cx="5905800" cy="4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6" name="Input penna 75"/>
              <p14:cNvContentPartPr/>
              <p14:nvPr/>
            </p14:nvContentPartPr>
            <p14:xfrm>
              <a:off x="1664040" y="1820559"/>
              <a:ext cx="887400" cy="138420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52160" y="1808679"/>
                <a:ext cx="911160" cy="14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85" name="Input penna 84"/>
              <p14:cNvContentPartPr/>
              <p14:nvPr/>
            </p14:nvContentPartPr>
            <p14:xfrm>
              <a:off x="6211200" y="1549119"/>
              <a:ext cx="684360" cy="51084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199320" y="1537239"/>
                <a:ext cx="708120" cy="5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90" name="Input penna 89"/>
              <p14:cNvContentPartPr/>
              <p14:nvPr/>
            </p14:nvContentPartPr>
            <p14:xfrm>
              <a:off x="7504680" y="4020159"/>
              <a:ext cx="2010240" cy="77040"/>
            </p14:xfrm>
          </p:contentPart>
        </mc:Choice>
        <mc:Fallback xmlns=""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492800" y="4008279"/>
                <a:ext cx="203400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3" name="Input penna 92"/>
              <p14:cNvContentPartPr/>
              <p14:nvPr/>
            </p14:nvContentPartPr>
            <p14:xfrm>
              <a:off x="7949640" y="4044639"/>
              <a:ext cx="1301760" cy="265320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37760" y="4032759"/>
                <a:ext cx="1325520" cy="267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9" name="Input penna 98"/>
              <p14:cNvContentPartPr/>
              <p14:nvPr/>
            </p14:nvContentPartPr>
            <p14:xfrm>
              <a:off x="5667600" y="3632799"/>
              <a:ext cx="5775120" cy="552240"/>
            </p14:xfrm>
          </p:contentPart>
        </mc:Choice>
        <mc:Fallback xmlns=""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55720" y="3620919"/>
                <a:ext cx="5798880" cy="57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5" name="Input penna 104"/>
              <p14:cNvContentPartPr/>
              <p14:nvPr/>
            </p14:nvContentPartPr>
            <p14:xfrm>
              <a:off x="8756760" y="6203199"/>
              <a:ext cx="239400" cy="488880"/>
            </p14:xfrm>
          </p:contentPart>
        </mc:Choice>
        <mc:Fallback xmlns="">
          <p:pic>
            <p:nvPicPr>
              <p:cNvPr id="105" name="Input penna 10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44880" y="6191319"/>
                <a:ext cx="263160" cy="51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3215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0</Words>
  <Application>Microsoft Office PowerPoint</Application>
  <PresentationFormat>Widescreen</PresentationFormat>
  <Paragraphs>0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8</cp:revision>
  <dcterms:created xsi:type="dcterms:W3CDTF">2016-10-13T09:27:34Z</dcterms:created>
  <dcterms:modified xsi:type="dcterms:W3CDTF">2016-10-20T11:12:44Z</dcterms:modified>
</cp:coreProperties>
</file>