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82" r:id="rId3"/>
    <p:sldId id="283" r:id="rId4"/>
    <p:sldId id="284" r:id="rId5"/>
    <p:sldId id="285" r:id="rId6"/>
    <p:sldId id="286" r:id="rId7"/>
    <p:sldId id="288" r:id="rId8"/>
    <p:sldId id="289" r:id="rId9"/>
    <p:sldId id="290" r:id="rId10"/>
    <p:sldId id="291" r:id="rId11"/>
    <p:sldId id="295" r:id="rId12"/>
    <p:sldId id="296" r:id="rId13"/>
    <p:sldId id="297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298" r:id="rId26"/>
    <p:sldId id="292" r:id="rId27"/>
    <p:sldId id="293" r:id="rId28"/>
    <p:sldId id="310" r:id="rId29"/>
    <p:sldId id="311" r:id="rId30"/>
    <p:sldId id="312" r:id="rId31"/>
    <p:sldId id="313" r:id="rId32"/>
    <p:sldId id="314" r:id="rId33"/>
    <p:sldId id="315" r:id="rId34"/>
    <p:sldId id="294" r:id="rId3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3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958AAE4-9F85-4926-8B38-78E779BBAD02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56:53.51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589AF32-AFDD-4EE1-9937-9F8FB55EB63E}" emma:medium="tactile" emma:mode="ink">
          <msink:context xmlns:msink="http://schemas.microsoft.com/ink/2010/main" type="inkDrawing" rotatedBoundingBox="21326,1438 23905,15685 16678,16993 14098,2746" semanticType="verticalRange" shapeName="Other">
            <msink:sourceLink direction="with" ref="{5498AEBF-1ECD-4FC4-83EF-091BF7D2AC94}"/>
            <msink:sourceLink direction="with" ref="{F678020A-34DA-4815-9D6D-FC47B9E23102}"/>
            <msink:sourceLink direction="with" ref="{646AD4FB-AE1B-482A-931B-DEB6BB296424}"/>
            <msink:destinationLink direction="with" ref="{31811646-990A-4A5D-B34A-CB131C0A4C64}"/>
          </msink:context>
        </emma:interpretation>
      </emma:emma>
    </inkml:annotationXML>
    <inkml:trace contextRef="#ctx0" brushRef="#br0">0 421 0,'311'-26'15,"52"52"-15,129-26 16,104 0-1,26-26 1,26 0 15,52-52-15,-26 26 0,0 1-1,-26-27 1,-78 26-1,-129 26 1,-104 0 0,-156 26-1,-77 26 1,-78 0 0,0 52-1,-26 51 1,-52 53-1,26 77 1,-26 52 0,52 78-1,0 77 1,0 53 0,26 51-1,26 78 16,26 26-15,-27 77 0,1 27-1,-26 51 1,0 27 0,-26 25-1,26 0 1,-26-52-1,0-25 1,0-78 0,0-156-1,26-52 1,-52-129 0,-26-104 15,0-78-31,-25-103 15,-1-26 17,26-52-32,0 0 31,-26-26-31,-25-26 31,-53-26-15,-129-78-1,-181-77 1,-105-52 0,571 259-1</inkml:trace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4:49.8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CED5C82-152F-4528-8E73-9CC09C954A33}" emma:medium="tactile" emma:mode="ink">
          <msink:context xmlns:msink="http://schemas.microsoft.com/ink/2010/main" type="writingRegion" rotatedBoundingBox="11378,7386 12129,7386 12129,7853 11378,7853"/>
        </emma:interpretation>
      </emma:emma>
    </inkml:annotationXML>
    <inkml:traceGroup>
      <inkml:annotationXML>
        <emma:emma xmlns:emma="http://www.w3.org/2003/04/emma" version="1.0">
          <emma:interpretation id="{09C2B1C3-6CAD-4EE8-B3D8-C70E332FB6D6}" emma:medium="tactile" emma:mode="ink">
            <msink:context xmlns:msink="http://schemas.microsoft.com/ink/2010/main" type="paragraph" rotatedBoundingBox="11378,7386 12129,7386 12129,7853 11378,78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656AF86-01A9-4D55-90C8-A7B53DA852F7}" emma:medium="tactile" emma:mode="ink">
              <msink:context xmlns:msink="http://schemas.microsoft.com/ink/2010/main" type="line" rotatedBoundingBox="11378,7386 12129,7386 12129,7853 11378,7853"/>
            </emma:interpretation>
          </emma:emma>
        </inkml:annotationXML>
        <inkml:traceGroup>
          <inkml:annotationXML>
            <emma:emma xmlns:emma="http://www.w3.org/2003/04/emma" version="1.0">
              <emma:interpretation id="{710B0F71-4D70-43B5-B82D-51BC5C060AF8}" emma:medium="tactile" emma:mode="ink">
                <msink:context xmlns:msink="http://schemas.microsoft.com/ink/2010/main" type="inkWord" rotatedBoundingBox="11378,7386 12129,7386 12129,7853 11378,7853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@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€</emma:literal>
                </emma:interpretation>
                <emma:interpretation id="interp4" emma:lang="it-IT" emma:confidence="0">
                  <emma:literal>o</emma:literal>
                </emma:interpretation>
              </emma:one-of>
            </emma:emma>
          </inkml:annotationXML>
          <inkml:trace contextRef="#ctx0" brushRef="#br0">544 360 0,'52'0'0,"-26"-52"0,-1 0 15,-25 1-15,-51-1 0,-1 26 16,0-26-1,0 26 1,-52 0 0,27 0-1,-1 26 1,0 26 0,0 26-1,53 0 1,50 26-1,1-1 1,52-25 0,52 26-1,-1-52 1,1 0 15,-26-52-15,-27 0-1,-51 0 1,0-52 31,-155-103-47,25 129 16,-26 0-1,27 52 1,-1 26-1,52 26 1,26 0 0,26 0-1,78 25 1,0-25 0,51 0-1,-51-52 1,-26-26-1,-26 0 17,0-26-17,-78-25 1,0-27 0,-26 52-1,1 26 1,-1 52-1,52 26 1,26-26 0,0 0-1,52 0 1,0-26 0,-1 0-1,-51 0 1,26-26-1,-52-26 1,-25-26 0,-27 52-1,52 52 1,26-26 0</inkml:trace>
        </inkml:traceGroup>
      </inkml:traceGroup>
    </inkml:traceGroup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3:20.2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C401C5-0830-4097-84D4-905402B691FA}" emma:medium="tactile" emma:mode="ink">
          <msink:context xmlns:msink="http://schemas.microsoft.com/ink/2010/main" type="writingRegion" rotatedBoundingBox="25672,13475 29101,15618 28124,17182 24695,15038"/>
        </emma:interpretation>
      </emma:emma>
    </inkml:annotationXML>
    <inkml:traceGroup>
      <inkml:annotationXML>
        <emma:emma xmlns:emma="http://www.w3.org/2003/04/emma" version="1.0">
          <emma:interpretation id="{AD2740EF-918F-407A-9856-AAD26931B9BD}" emma:medium="tactile" emma:mode="ink">
            <msink:context xmlns:msink="http://schemas.microsoft.com/ink/2010/main" type="paragraph" rotatedBoundingBox="25672,13475 29101,15618 28124,17182 24695,150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9A3AAB0-82D0-429E-8069-8260B6CDDCFA}" emma:medium="tactile" emma:mode="ink">
              <msink:context xmlns:msink="http://schemas.microsoft.com/ink/2010/main" type="line" rotatedBoundingBox="25672,13475 29101,15618 28124,17182 24695,15038"/>
            </emma:interpretation>
          </emma:emma>
        </inkml:annotationXML>
        <inkml:traceGroup>
          <inkml:annotationXML>
            <emma:emma xmlns:emma="http://www.w3.org/2003/04/emma" version="1.0">
              <emma:interpretation id="{ECC0D20C-1DDB-493F-9BF7-F17A6ACD499E}" emma:medium="tactile" emma:mode="ink">
                <msink:context xmlns:msink="http://schemas.microsoft.com/ink/2010/main" type="inkWord" rotatedBoundingBox="25672,13475 29101,15618 28124,17182 24695,15038">
                  <msink:destinationLink direction="with" ref="{A8589EFF-0A81-457E-8EFE-330ABEFC128A}"/>
                </msink:context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"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I</emma:literal>
                </emma:interpretation>
              </emma:one-of>
            </emma:emma>
          </inkml:annotationXML>
          <inkml:trace contextRef="#ctx0" brushRef="#br0">0 0 0,'78'52'0,"0"-26"0,26 52 15,77-1-15,0 53 16,1-26 0,-53-27-1,-77 27 1,-26-52 0,-52 26-1,-52-1 1,-51-25-1,-1 0 17,1 0-32,51-26 31,78 26-31,78 0 31,181-104-31,-259 52 16</inkml:trace>
          <inkml:trace contextRef="#ctx0" brushRef="#br0" timeOffset="1279.0299">3033 596 0,'-52'0'0,"-104"0"0,-51 26 16,26 26-16,-27 0 15,53 26 1,77-1 0,78 1-1,52 0 1,103 0-1,27 25 1,-27-51 0,-51 0-1,-78-52 17,-52 26-17,-129 0 1,-53 0-1,-25 51 1,77 27 0,79 26-1,103 25 17,77 27-17,79-27 16,51-51-15,26-26 0,-52-27-1,-25-51 17,-78-25-32,-27 25 15,-51-26 1,0 26-1,-26 51 1,-26 1 0,26-52-1</inkml:trace>
        </inkml:traceGroup>
      </inkml:traceGroup>
    </inkml:traceGroup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486857-67FB-405B-AB8D-915CB110454E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6:23.4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5A7B676-940E-4D49-8534-D38682F0AB18}" emma:medium="tactile" emma:mode="ink">
          <msink:context xmlns:msink="http://schemas.microsoft.com/ink/2010/main" type="writingRegion" rotatedBoundingBox="3161,2047 8708,2047 8708,5339 3161,5339"/>
        </emma:interpretation>
      </emma:emma>
    </inkml:annotationXML>
    <inkml:traceGroup>
      <inkml:annotationXML>
        <emma:emma xmlns:emma="http://www.w3.org/2003/04/emma" version="1.0">
          <emma:interpretation id="{3E8DACC3-4196-4647-81AC-A192FC61F0EE}" emma:medium="tactile" emma:mode="ink">
            <msink:context xmlns:msink="http://schemas.microsoft.com/ink/2010/main" type="paragraph" rotatedBoundingBox="3161,2047 8708,2047 8708,5339 3161,53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00C61DF-8145-47B5-8814-D417FF14EB07}" emma:medium="tactile" emma:mode="ink">
              <msink:context xmlns:msink="http://schemas.microsoft.com/ink/2010/main" type="line" rotatedBoundingBox="3161,2047 8708,2047 8708,5339 3161,5339"/>
            </emma:interpretation>
          </emma:emma>
        </inkml:annotationXML>
        <inkml:traceGroup>
          <inkml:annotationXML>
            <emma:emma xmlns:emma="http://www.w3.org/2003/04/emma" version="1.0">
              <emma:interpretation id="{3CE23B94-F9D7-466D-9E99-E4432947DCD8}" emma:medium="tactile" emma:mode="ink">
                <msink:context xmlns:msink="http://schemas.microsoft.com/ink/2010/main" type="inkWord" rotatedBoundingBox="3161,2047 8708,2047 8708,5339 3161,5339"/>
              </emma:interpretation>
              <emma:one-of disjunction-type="recognition" id="oneOf0">
                <emma:interpretation id="interp0" emma:lang="it-IT" emma:confidence="0">
                  <emma:literal>401</emma:literal>
                </emma:interpretation>
                <emma:interpretation id="interp1" emma:lang="it-IT" emma:confidence="0">
                  <emma:literal>40</emma:literal>
                </emma:interpretation>
                <emma:interpretation id="interp2" emma:lang="it-IT" emma:confidence="0">
                  <emma:literal>Cid</emma:literal>
                </emma:interpretation>
                <emma:interpretation id="interp3" emma:lang="it-IT" emma:confidence="0">
                  <emma:literal>4 dl</emma:literal>
                </emma:interpretation>
                <emma:interpretation id="interp4" emma:lang="it-IT" emma:confidence="0">
                  <emma:literal>cid</emma:literal>
                </emma:interpretation>
              </emma:one-of>
            </emma:emma>
          </inkml:annotationXML>
          <inkml:trace contextRef="#ctx0" brushRef="#br0">1867 0 0,'-78'52'16,"-155"77"-16,-53 79 0,27-1 31,0 0-15,26 27-1,0 51 1,51-52-1,78-52 1,130-103 0,26 0-1,156-52 1,103 0 0,103-52-1,79 0 1,25 0-1,-51 26 1,-105 0 0,-128 26-1,-105 0 1,-103-26 0,-104-52-1,-77-78 1,-26-77-1,181 207 17</inkml:trace>
          <inkml:trace contextRef="#ctx0" brushRef="#br0" timeOffset="325.878">1763 26 0,'104'78'0,"-1"103"0,1 78 15,51 52 1,1-52-1,-1-77 1,-77-27 0,0-51-1,-52-26 1,-52-78 0,52-156-1,-26 156 1</inkml:trace>
          <inkml:trace contextRef="#ctx0" brushRef="#br0" timeOffset="1024.1879">3862 1477 0,'208'104'16,"-27"-26"-16,0-27 0,1-51 16,-53-25-1,1-53 1,0-52-1,-1-51 1,-25-27 0,-26-25-1,-78 0 1,-52 0 15,-52 51-15,-51 1-1,-79 25 1,27 104 0,52 26-1,25 78 1,26 52 0,27 0-1,51 77 1,26 1-1,0 51 1,51-52 0,1 27-1,26-53 1,26-25 0,51-53 15,1 1-16,-1-26 1,-51-52 0,-52-155-1,-52 155 1</inkml:trace>
          <inkml:trace contextRef="#ctx0" brushRef="#br0" timeOffset="2423.7185">5469-1296 0,'78'-52'0,"-78"78"0,-78 155 15,26 79-15,26 77 16,26 51 0,-25-25-1,25-26 1,25-52 0,27-52-1,0-25 1,-26-130-1,-26-52 1,0-26 0,0 0-1,-52-26 1,-51-104 0,103 130-1</inkml:trace>
        </inkml:traceGroup>
      </inkml:traceGroup>
    </inkml:traceGroup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6:26.4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7135031-4441-442F-8B90-9CEADA514282}" emma:medium="tactile" emma:mode="ink">
          <msink:context xmlns:msink="http://schemas.microsoft.com/ink/2010/main" type="inkDrawing" rotatedBoundingBox="2024,5839 10011,6428 9998,6606 2011,6016" semanticType="underline" shapeName="Other">
            <msink:sourceLink direction="with" ref="{691CA15C-AA1E-4CAB-975D-FF2A9716DF5C}"/>
          </msink:context>
        </emma:interpretation>
      </emma:emma>
    </inkml:annotationXML>
    <inkml:trace contextRef="#ctx0" brushRef="#br0">0 0 0,'104'26'0,"103"26"0,130 26 16,129-27-1,105 1 1,77-26 0,103 26-1,79 0 1,25 26 0,-26-27-1,-77 27 1,-104-26-1,-156-26 1,-181-26 15,-155 0-15,-130-26 0,-156-26-1,-103-26 1,233 78-1</inkml:trace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6:41.8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397F54-1C02-46A8-8B09-2207DC9FE50E}" emma:medium="tactile" emma:mode="ink">
          <msink:context xmlns:msink="http://schemas.microsoft.com/ink/2010/main" type="writingRegion" rotatedBoundingBox="13442,5094 26877,2754 27518,6432 14083,8772"/>
        </emma:interpretation>
      </emma:emma>
    </inkml:annotationXML>
    <inkml:traceGroup>
      <inkml:annotationXML>
        <emma:emma xmlns:emma="http://www.w3.org/2003/04/emma" version="1.0">
          <emma:interpretation id="{E792275E-B5C5-4FF1-AB24-A183DDCD7807}" emma:medium="tactile" emma:mode="ink">
            <msink:context xmlns:msink="http://schemas.microsoft.com/ink/2010/main" type="paragraph" rotatedBoundingBox="13442,5094 26877,2754 27518,6432 14083,87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D631FFE-D799-42A1-8DEB-F698419F5436}" emma:medium="tactile" emma:mode="ink">
              <msink:context xmlns:msink="http://schemas.microsoft.com/ink/2010/main" type="line" rotatedBoundingBox="13442,5094 26877,2754 27518,6432 14083,8772"/>
            </emma:interpretation>
          </emma:emma>
        </inkml:annotationXML>
        <inkml:traceGroup>
          <inkml:annotationXML>
            <emma:emma xmlns:emma="http://www.w3.org/2003/04/emma" version="1.0">
              <emma:interpretation id="{6094DFD1-40DD-4969-8A79-8CC0247A7EC3}" emma:medium="tactile" emma:mode="ink">
                <msink:context xmlns:msink="http://schemas.microsoft.com/ink/2010/main" type="inkWord" rotatedBoundingBox="13442,5094 16984,4477 17412,6935 13870,7552"/>
              </emma:interpretation>
              <emma:one-of disjunction-type="recognition" id="oneOf0">
                <emma:interpretation id="interp0" emma:lang="it-IT" emma:confidence="0">
                  <emma:literal>z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=</emma:literal>
                </emma:interpretation>
                <emma:interpretation id="interp3" emma:lang="it-IT" emma:confidence="0">
                  <emma:literal>X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0 1170 0,'0'-52'0,"0"-52"0,77-26 15,27-25 1,26-27-1,25 53 1,26-27 0,-25 27-1,25 51 1,-51 26 0,51 52-1,-25 52 1,-26 52 15,-1 77-31,1 26 31,-1-51-31,53-26 32,-1-53-32,1-51 31,25-26-16,52-52 1,52-51 0,-78-1-1,-207 26 1,-129 26 0,-105 52-1,-77 26 1,285-26-1</inkml:trace>
          <inkml:trace contextRef="#ctx0" brushRef="#br0" timeOffset="512.094">311 2258 0,'25'-26'0,"53"-78"0,52-25 15,51-53-15,27 53 16,-27 51-1,-51 52 1,-1 52 0,1 78-1,25 77 1,-25 1 0,25-79-1,-25 1 1,25-78-1,27-26 17,25-78-17,27-26 1,-1-51 0,-52-1-1,-103 79 1,-52 25-1,-26 52 1</inkml:trace>
        </inkml:traceGroup>
        <inkml:traceGroup>
          <inkml:annotationXML>
            <emma:emma xmlns:emma="http://www.w3.org/2003/04/emma" version="1.0">
              <emma:interpretation id="{F38825F4-5B43-41A9-ABAB-2862FA1661ED}" emma:medium="tactile" emma:mode="ink">
                <msink:context xmlns:msink="http://schemas.microsoft.com/ink/2010/main" type="inkWord" rotatedBoundingBox="18745,4269 26894,2850 27518,6432 19369,7852"/>
              </emma:interpretation>
              <emma:one-of disjunction-type="recognition" id="oneOf1">
                <emma:interpretation id="interp5" emma:lang="it-IT" emma:confidence="0">
                  <emma:literal>108</emma:literal>
                </emma:interpretation>
                <emma:interpretation id="interp6" emma:lang="it-IT" emma:confidence="0">
                  <emma:literal>808</emma:literal>
                </emma:interpretation>
                <emma:interpretation id="interp7" emma:lang="it-IT" emma:confidence="0">
                  <emma:literal>1080</emma:literal>
                </emma:interpretation>
                <emma:interpretation id="interp8" emma:lang="it-IT" emma:confidence="0">
                  <emma:literal>1088</emma:literal>
                </emma:interpretation>
                <emma:interpretation id="interp9" emma:lang="it-IT" emma:confidence="0">
                  <emma:literal>10:</emma:literal>
                </emma:interpretation>
              </emma:one-of>
            </emma:emma>
          </inkml:annotationXML>
          <inkml:trace contextRef="#ctx0" brushRef="#br0" timeOffset="1458.6919">6116 1273 0,'78'26'0,"26"-52"0,-1 52 0,1-52 15,0-52 1,25 1 0,-25-79-1,26-25 1,25-27-1,-77 1 1,0 52 0,-53-1-1,-25 52 1,0 53 0,-25 25-1,25 52 1,-52 77-1,26 79 17,0 51-17,0 52 1,26 0 0,0 0-1,0-52 1,-26-51-1,-26-53 1,-77-25 0,-79-26-1,-51 26 1,-26-53 0,26 1-1,77 0 1,79 0-1,103-26 17,77 0-32,183-26 15,77 0 1,51 0 0,-77-78-1,-51 104 1,-105-26 15,-51 26-15,-78-26-1,-52-26 1,0-104 0,26 130-1</inkml:trace>
          <inkml:trace contextRef="#ctx0" brushRef="#br0" timeOffset="2192.8887">9019 1688 0,'104'104'0,"-26"25"0,25 1 16,27-27-1,77-25 1,78-52-1,-26-78 17,-25-51-17,-53-27 1,-25-77 0,-53-1-1,-25-77 1,-78 26-1,-78-26 1,-51 52 0,-53 25-1,-51 27 1,-26 77 0,-52 104-1,52 78 1,25 52-1,79 51 1,77 52 0,26 52-1,104-25 1,52-27 15,51-52-15,79-77-1,25-26 17,0-78-17,-104-130 1,-155 130 0</inkml:trace>
          <inkml:trace contextRef="#ctx0" brushRef="#br0" timeOffset="2673.9467">10911-619 0,'52'0'0,"78"0"0,51 26 0,0-26 16,-51 0 0,-78-26-1,-26 26 1,-26 0-1,-52 0 1,-78 0 0,104-52-1,26 52 1</inkml:trace>
          <inkml:trace contextRef="#ctx0" brushRef="#br0" timeOffset="3437.3287">12414-1059 0,'104'-26'16,"181"26"-16,-129-52 16,-27 0-1,1-26 17,-1-51-17,-103-1 1,-77 0-1,-79 1 1,-51 51 0,-53 52-1,1 26 1,52 52 0,25 26-1,104 25 1,52 1-1,104 78 1,77-1 0,79 26-1,-27 1 1,-26-27 0,-103-25 15,-26-53-16,-104-25 1,-104-26 0,-77-26-1,-27-78 1,-25-26 0,0-26-1,78 27 1,103-1-1,78 0 1,181-103 0,78 51-1,-25-51 1,-234 181 0</inkml:trace>
        </inkml:traceGroup>
      </inkml:traceGroup>
    </inkml:traceGroup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6:27.1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1CA15C-AA1E-4CAB-975D-FF2A9716DF5C}" emma:medium="tactile" emma:mode="ink">
          <msink:context xmlns:msink="http://schemas.microsoft.com/ink/2010/main" type="writingRegion" rotatedBoundingBox="4405,7049 6298,7049 6298,9797 4405,9797">
            <msink:destinationLink direction="with" ref="{47135031-4441-442F-8B90-9CEADA514282}"/>
          </msink:context>
        </emma:interpretation>
      </emma:emma>
    </inkml:annotationXML>
    <inkml:traceGroup>
      <inkml:annotationXML>
        <emma:emma xmlns:emma="http://www.w3.org/2003/04/emma" version="1.0">
          <emma:interpretation id="{B0CEFC79-2B4D-4719-8CB3-A9C65C4BB824}" emma:medium="tactile" emma:mode="ink">
            <msink:context xmlns:msink="http://schemas.microsoft.com/ink/2010/main" type="paragraph" rotatedBoundingBox="4405,7049 6298,7049 6298,9797 4405,97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AB24F86-8103-40BD-A72E-AD8C85995A6E}" emma:medium="tactile" emma:mode="ink">
              <msink:context xmlns:msink="http://schemas.microsoft.com/ink/2010/main" type="line" rotatedBoundingBox="4405,7049 6298,7049 6298,9797 4405,9797"/>
            </emma:interpretation>
          </emma:emma>
        </inkml:annotationXML>
        <inkml:traceGroup>
          <inkml:annotationXML>
            <emma:emma xmlns:emma="http://www.w3.org/2003/04/emma" version="1.0">
              <emma:interpretation id="{CC906233-1FA4-4765-A632-FBBF7D3C8D4C}" emma:medium="tactile" emma:mode="ink">
                <msink:context xmlns:msink="http://schemas.microsoft.com/ink/2010/main" type="inkWord" rotatedBoundingBox="4405,7049 6298,7049 6298,9797 4405,9797"/>
              </emma:interpretation>
              <emma:one-of disjunction-type="recognition" id="oneOf0">
                <emma:interpretation id="interp0" emma:lang="it-IT" emma:confidence="0">
                  <emma:literal>d</emma:literal>
                </emma:interpretation>
                <emma:interpretation id="interp1" emma:lang="it-IT" emma:confidence="0">
                  <emma:literal>u</emma:literal>
                </emma:interpretation>
                <emma:interpretation id="interp2" emma:lang="it-IT" emma:confidence="0">
                  <emma:literal>U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W</emma:literal>
                </emma:interpretation>
              </emma:one-of>
            </emma:emma>
          </inkml:annotationXML>
          <inkml:trace contextRef="#ctx0" brushRef="#br0">3085 3654 0,'52'78'16,"-104"104"-16,0 51 0,0 78 15,52 26 1,0 0 0,26-26-1,0-52 16,-26-52-15,0-103 0,-26-78-1,26-52 1,-104-52 0,-25-103 15,-53 25-31,-25 1 15,-78 77 1,26 78 0,-26 104-1,77 77 1,104 26 0,104 1-1,130-53 1,103-25-1,104-78 1,26-52 0,-26-78-1,-78-26 1,-155-129 0,-104 233-1</inkml:trace>
        </inkml:traceGroup>
      </inkml:traceGroup>
    </inkml:traceGroup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7:40.1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9EDE37-BDD5-4C47-B5A0-589F02FA8DA2}" emma:medium="tactile" emma:mode="ink">
          <msink:context xmlns:msink="http://schemas.microsoft.com/ink/2010/main" type="writingRegion" rotatedBoundingBox="3995,1654 28212,1734 28197,6313 3979,6233"/>
        </emma:interpretation>
      </emma:emma>
    </inkml:annotationXML>
    <inkml:traceGroup>
      <inkml:annotationXML>
        <emma:emma xmlns:emma="http://www.w3.org/2003/04/emma" version="1.0">
          <emma:interpretation id="{9EB71F22-A180-4BE1-B4B2-5C18ACB13E63}" emma:medium="tactile" emma:mode="ink">
            <msink:context xmlns:msink="http://schemas.microsoft.com/ink/2010/main" type="paragraph" rotatedBoundingBox="3995,1654 23586,1719 23580,3568 3989,35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4A1DB4F-B956-4D0A-A37B-88C61478A297}" emma:medium="tactile" emma:mode="ink">
              <msink:context xmlns:msink="http://schemas.microsoft.com/ink/2010/main" type="line" rotatedBoundingBox="3995,1654 23586,1719 23580,3568 3989,3503"/>
            </emma:interpretation>
          </emma:emma>
        </inkml:annotationXML>
        <inkml:traceGroup>
          <inkml:annotationXML>
            <emma:emma xmlns:emma="http://www.w3.org/2003/04/emma" version="1.0">
              <emma:interpretation id="{FC58D09E-D072-4773-A799-98181F38D986}" emma:medium="tactile" emma:mode="ink">
                <msink:context xmlns:msink="http://schemas.microsoft.com/ink/2010/main" type="inkWord" rotatedBoundingBox="3995,1654 23586,1719 23580,3568 3989,3503"/>
              </emma:interpretation>
              <emma:one-of disjunction-type="recognition" id="oneOf0">
                <emma:interpretation id="interp0" emma:lang="it-IT" emma:confidence="0">
                  <emma:literal>CONDIZIONE</emma:literal>
                </emma:interpretation>
                <emma:interpretation id="interp1" emma:lang="it-IT" emma:confidence="0">
                  <emma:literal>condizione</emma:literal>
                </emma:interpretation>
                <emma:interpretation id="interp2" emma:lang="it-IT" emma:confidence="0">
                  <emma:literal>condizioni</emma:literal>
                </emma:interpretation>
                <emma:interpretation id="interp3" emma:lang="it-IT" emma:confidence="0">
                  <emma:literal>CONDUZIONE</emma:literal>
                </emma:interpretation>
                <emma:interpretation id="interp4" emma:lang="it-IT" emma:confidence="0">
                  <emma:literal>Condizione</emma:literal>
                </emma:interpretation>
              </emma:one-of>
            </emma:emma>
          </inkml:annotationXML>
          <inkml:trace contextRef="#ctx0" brushRef="#br0">6353 340 0,'52'0'0,"310"26"0,1 78 15,-26 51 1,-78-25 0,-103 25-1,-78 1 1,-104-1 15,-130 1-31,-77-27 16,-104-25-1,-26-26 1,78 0 0,52-26-1,103-27 1,104-50 15,182-79-15,103-52-1,-259 156 1</inkml:trace>
          <inkml:trace contextRef="#ctx0" brushRef="#br0" timeOffset="-527.612">6638 314 0,'26'26'0,"0"156"0,-78 77 16,26 26 0,26-104-1,26-77 1,0-26-1,0-52 1,-52-52 0,0 0-1,-26-130 1,52 156 31</inkml:trace>
          <inkml:trace contextRef="#ctx0" brushRef="#br0" timeOffset="341.3959">8478 470 0,'26'52'0,"-26"129"0,-52 104 16,0 0-1,52-77 1,26-53-1,0-77 1,-26-78 15,0-26-15,0-156 0,78-51-1,-78 233 1</inkml:trace>
          <inkml:trace contextRef="#ctx0" brushRef="#br0" timeOffset="881.6187">9126 288 0,'130'-52'0,"25"52"0,78 26 16,27 26-1,-27-52 17,-26 0-1,-77 26-16,-78 26 1,-130 52 15,-104 51-15,-77 27 0,52 51-1,103-52 16,130-25-31,52-27 16,77-25 0,53 0-1,103-26 1,-78-53 0,-129-50-1,-130-79 1,-130-26-1,-51-51 1,207 181 0</inkml:trace>
          <inkml:trace contextRef="#ctx0" brushRef="#br0" timeOffset="1098.8707">9489 1014 0,'52'-26'15,"103"26"-15,104 26 0,27 26 16,-53 26 0,-104-104-1,-25-26 1,-104 52-1</inkml:trace>
          <inkml:trace contextRef="#ctx0" brushRef="#br0" timeOffset="-1675.944">1325 29 0,'-78'-26'0,"-78"0"15,-51 104-15,-52 78 0,51 51 16,1 78-1,78 0 17,51-52-32,104 1 15,77-53 1,53-77 0,103-52-1,52-104 1,26-26-1,-26-52 1,-26-25 15,-77 25-15,-131 78 0,-77 27-1,0 25 1,0 0-1,0 77 1,0 53 0,26-26-1,52 25 1,52-25 0,51-52-1,52-52 1,26-26-1,1-78 1,-53-51 0,-52-1-1,-103-25 1,-78-27 0,-103 1-1,-79 26 1,-51 77 15,-26 78-15,0 78-1,26 77 1,77 79 0,105 25-1,77-26 1,129-25-1,79-53 1,77-77 0,-52-156-1,52-51 1,-285 155 0</inkml:trace>
          <inkml:trace contextRef="#ctx0" brushRef="#br0" timeOffset="-900.044">4331 340 0,'0'26'0,"-26"130"0,0 103 16,-77 52-1,51 0 17,78-182-17,-26-103 1,0-26-1,0 0 1,-52-233 0,52-26-1,0 26 1,0 51 0,0 79-1,0 77 1,0 26-1,26 26 1,77 103 15,53 78-15,0 27 0,51-27-1,0-77 1,1-27-1,-27-77 1,-51-52 0,-79-51-1,-25-79 1,-52-103 0,-51 52-1,25-1 1,-26 53-1,26 77 17,26 26-32,0 52 31,26 104-31,52-26 16,52-53-1,-104-25 1</inkml:trace>
          <inkml:trace contextRef="#ctx0" brushRef="#br0" timeOffset="1424.7487">11640 548 0,'0'77'0,"0"131"0,0 51 16,0 26 0,52-130-1,0-25 1,0-78-1,-1-26 1,27-78 0,-52-104-1,52-77 1,-78 233 0</inkml:trace>
          <inkml:trace contextRef="#ctx0" brushRef="#br0" timeOffset="1905.8067">12392 1118 0,'78'103'0,"51"79"0,27-27 16,25-25-1,52-52-15,27-52 31,-1-104-15,-26-26 0,-52-103-1,-77-1 17,-104-25-32,-155 26 15,-27 51 1,-51 79-1,-52 103 1,77 51 0,27 105-1,77-1 1,104 26 0,78 1-1,78-53 1,103-25-1,52-182 1,0-103 0,52-53-1,-363 208 1</inkml:trace>
          <inkml:trace contextRef="#ctx0" brushRef="#br0" timeOffset="2542.0447">15165 677 0,'-26'130'0,"-52"77"15,-25 78-15,25-26 16,78-181-1,26-52 1,-26-26 0,0-26-1,78-207 1,-27 0 0,-25 25-1,0 130 1,0 53-1,-26 25 17,26 25-17,78 157 1,51 51 0,27-51-1,77-79 16,0-51-31,0-52 16,-25-52 0,-105-51-1,-77-27 1,-78-51 0,-78-27-1,-25 53 1,25 77-1,26 52 1,78 52 0,52 26-1,130-52 1,-182 0 0</inkml:trace>
          <inkml:trace contextRef="#ctx0" brushRef="#br0" timeOffset="2929.9947">18223 496 0,'-26'52'0,"1"103"0,-53 78 16,0 52 0,78-77-1,52-105 1,77-25 0,79-26-1,25-52 1,0 0-1,-25 0 1,-105 0 0,-77-26-1,-129 0 1,-105-78 0,208 104-1</inkml:trace>
          <inkml:trace contextRef="#ctx0" brushRef="#br0" timeOffset="3224.8367">18120 1144 0,'181'-52'0,"52"26"16,-25 26-1,-105 0 1,-154-52 0,-79 26-1,-77-52 1,-27-25-1,234 103 1</inkml:trace>
          <inkml:trace contextRef="#ctx0" brushRef="#br0" timeOffset="3488.6427">18146 625 0,'466'-77'0,"-77"51"16,-78 26-1,-104 0 1,-129 0 0,-78-26-1,-26 52 1,-233-26-1,-78-26 17,337 26-32</inkml:trace>
        </inkml:traceGroup>
      </inkml:traceGroup>
    </inkml:traceGroup>
    <inkml:traceGroup>
      <inkml:annotationXML>
        <emma:emma xmlns:emma="http://www.w3.org/2003/04/emma" version="1.0">
          <emma:interpretation id="{823CD486-6AAD-4DA8-BEB8-057F53ADA9B2}" emma:medium="tactile" emma:mode="ink">
            <msink:context xmlns:msink="http://schemas.microsoft.com/ink/2010/main" type="paragraph" rotatedBoundingBox="13364,4618 28117,3956 28203,5880 13451,654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236E007-11A3-41F8-9B2C-83BEDAF42710}" emma:medium="tactile" emma:mode="ink">
              <msink:context xmlns:msink="http://schemas.microsoft.com/ink/2010/main" type="inkBullet" rotatedBoundingBox="13373,4804 14763,4742 14825,6116 13434,6178"/>
            </emma:interpretation>
            <emma:one-of disjunction-type="recognition" id="oneOf1">
              <emma:interpretation id="interp5" emma:lang="it-IT" emma:confidence="0">
                <emma:literal>L</emma:literal>
              </emma:interpretation>
              <emma:interpretation id="interp6" emma:lang="it-IT" emma:confidence="0">
                <emma:literal>.</emma:literal>
              </emma:interpretation>
              <emma:interpretation id="interp7" emma:lang="it-IT" emma:confidence="0">
                <emma:literal>h</emma:literal>
              </emma:interpretation>
              <emma:interpretation id="interp8" emma:lang="it-IT" emma:confidence="0">
                <emma:literal>u</emma:literal>
              </emma:interpretation>
              <emma:interpretation id="interp9" emma:lang="it-IT" emma:confidence="0">
                <emma:literal>&lt;</emma:literal>
              </emma:interpretation>
            </emma:one-of>
          </emma:emma>
        </inkml:annotationXML>
        <inkml:trace contextRef="#ctx0" brushRef="#br0" timeOffset="4295.5786">9619 3113 0,'25'78'16,"-50"104"-16,-27 77 0,0 0 16,-26-52 15,78-103-31,0-52 31,0-26-31,26 0 16,52-26-1,77 0 1,27 0 0,25 0 15,0 0-15,-25 26-1,-53 25 1,-25-25-1,-26 0 1,-52-26 0,0 0-1,-52-52 1,26-51 0,0 103-1</inkml:trace>
      </inkml:traceGroup>
      <inkml:traceGroup>
        <inkml:annotationXML>
          <emma:emma xmlns:emma="http://www.w3.org/2003/04/emma" version="1.0">
            <emma:interpretation id="{43A4BE4E-A32C-4B93-AD2B-ADE823D68EC4}" emma:medium="tactile" emma:mode="ink">
              <msink:context xmlns:msink="http://schemas.microsoft.com/ink/2010/main" type="line" rotatedBoundingBox="15554,4520 28117,3956 28203,5880 15640,6444"/>
            </emma:interpretation>
          </emma:emma>
        </inkml:annotationXML>
        <inkml:traceGroup>
          <inkml:annotationXML>
            <emma:emma xmlns:emma="http://www.w3.org/2003/04/emma" version="1.0">
              <emma:interpretation id="{00CB16FD-4C4B-4CE4-92F0-6973304B36C3}" emma:medium="tactile" emma:mode="ink">
                <msink:context xmlns:msink="http://schemas.microsoft.com/ink/2010/main" type="inkWord" rotatedBoundingBox="15570,4886 24415,4489 24483,6006 15638,6403"/>
              </emma:interpretation>
              <emma:one-of disjunction-type="recognition" id="oneOf2">
                <emma:interpretation id="interp10" emma:lang="it-IT" emma:confidence="0">
                  <emma:literal>INEBRI</emma:literal>
                </emma:interpretation>
                <emma:interpretation id="interp11" emma:lang="it-IT" emma:confidence="0">
                  <emma:literal>INEDRi</emma:literal>
                </emma:interpretation>
                <emma:interpretation id="interp12" emma:lang="it-IT" emma:confidence="0">
                  <emma:literal>INEARi</emma:literal>
                </emma:interpretation>
                <emma:interpretation id="interp13" emma:lang="it-IT" emma:confidence="0">
                  <emma:literal>INEARl</emma:literal>
                </emma:interpretation>
                <emma:interpretation id="interp14" emma:lang="it-IT" emma:confidence="0">
                  <emma:literal>INEDRl</emma:literal>
                </emma:interpretation>
              </emma:one-of>
            </emma:emma>
          </inkml:annotationXML>
          <inkml:trace contextRef="#ctx0" brushRef="#br0" timeOffset="4652.4927">11718 3269 0,'78'104'0,"-52"103"15,-52 78-15,-26 0 16,-26-52 0,52-129-1,52-26 1,-26-52-1,0-52 1,52-130 0,0-77 15,-52 233-15</inkml:trace>
          <inkml:trace contextRef="#ctx0" brushRef="#br0" timeOffset="5319.7667">12625 3321 0,'0'52'15,"26"129"-15,-78 104 16,-52 0-1,27-103 1,51-130 0,26-52-1,0-26 1,0-26 0,52-233-1,-26 25 1,-1 79-1,1 103 1,0 52 0,-26 26-1,0 0 1,52 104 0,78 129-1,-1 26 1,53-51-1,25-79 1,26-25 15,1-78-15,-27-52 0,-103-78-1,-53-51 1,-51-52-1,-77-27 1,-1 27 0,26 51-1,0 53 1,0 25 0,52 52-1,52 0 1,-52 26-1</inkml:trace>
          <inkml:trace contextRef="#ctx0" brushRef="#br0" timeOffset="6160.6512">14517 3217 0,'259'-52'0,"104"-25"16,-26 102-1,-78-25 1,-51-103 0,-208 103-1</inkml:trace>
          <inkml:trace contextRef="#ctx0" brushRef="#br0" timeOffset="5974.4352">14595 3735 0,'337'-51'0,"-104"51"16,0-52 0,-103 78-1,-104-78 1,-104 0-1,-103-52 1,181 104 0</inkml:trace>
          <inkml:trace contextRef="#ctx0" brushRef="#br0" timeOffset="5726.1472">14880 3243 0,'0'104'16,"0"77"-16,-78 78 0,26-25 15,26-53 1,104-77 0,26-27 15,77 1-16,53-26 17,-27-26-17,0-26 1,-25-78 0,-105 78-1,-77-26 1,-129-103-1,-79 51 1,208 78 0</inkml:trace>
          <inkml:trace contextRef="#ctx0" brushRef="#br0" timeOffset="6843.4432">17135 3113 0,'-104'234'0,"-25"-1"15,-27 52 1,-25-26 0,103-103-1,52-104 1,26-52 0,0 0-1,0-104 1,78-181-1,-1 52 1,27 25 0,0 53-1,-1 51 1,-25 52 0,0 52-1,52 52 1,25 52-1,27 77 17,-27 1-17,1-27 1,-53-25 0,-51-53-1,-78-51 1,-52-26-1,-155-26 1,-52-25 0,0 25-1,26 26 1,77 0 0,105 51-1,77-25 1,155-52-1,78-25 1,-233 51 0</inkml:trace>
          <inkml:trace contextRef="#ctx0" brushRef="#br0" timeOffset="7588.3072">18509 3295 0,'25'129'0,"1"79"0,-52 25 15,1-52 1,25-77-1,0-52 1,0-52 0,0 0-1,-52-207 1,0-27 0,26-25-1,0 26 1,52 77-1,52 79 1,-26 51 0,103-52-1,52 52 1,-25 52 15,-27 26-31,-77 26 31,-78-1-15,-130 27 0,-77 0-1,-52-1 1,78 1 0,103 0-1,104-27 1,77 27-1,105 0 1,51-1 0,-52-25-1,-51-26 1,-104-26 0,-27-26-1,1-52 1,0-77-1,26-27 1,-52 156 0</inkml:trace>
          <inkml:trace contextRef="#ctx0" brushRef="#br0" timeOffset="7852.1132">20193 3165 0,'78'26'0,"-26"104"0,-78 77 15,0 0 1,0-25 0,52-1-1,26-129 1,-26-52-1,26-52 1,25-103 0,-77 155-1</inkml:trace>
        </inkml:traceGroup>
        <inkml:traceGroup>
          <inkml:annotationXML>
            <emma:emma xmlns:emma="http://www.w3.org/2003/04/emma" version="1.0">
              <emma:interpretation id="{DBE84091-A11A-4FE8-9A64-AF3A129E9282}" emma:medium="tactile" emma:mode="ink">
                <msink:context xmlns:msink="http://schemas.microsoft.com/ink/2010/main" type="inkWord" rotatedBoundingBox="25218,4086 28117,3956 28203,5880 25304,6010"/>
              </emma:interpretation>
              <emma:one-of disjunction-type="recognition" id="oneOf3">
                <emma:interpretation id="interp15" emma:lang="it-IT" emma:confidence="0">
                  <emma:literal>TÀ</emma:literal>
                </emma:interpretation>
                <emma:interpretation id="interp16" emma:lang="it-IT" emma:confidence="0">
                  <emma:literal>TA</emma:literal>
                </emma:interpretation>
                <emma:interpretation id="interp17" emma:lang="it-IT" emma:confidence="0">
                  <emma:literal>ETÀ</emma:literal>
                </emma:interpretation>
                <emma:interpretation id="interp18" emma:lang="it-IT" emma:confidence="0">
                  <emma:literal>in</emma:literal>
                </emma:interpretation>
                <emma:interpretation id="interp19" emma:lang="it-IT" emma:confidence="0">
                  <emma:literal>TUA</emma:literal>
                </emma:interpretation>
              </emma:one-of>
            </emma:emma>
          </inkml:annotationXML>
          <inkml:trace contextRef="#ctx0" brushRef="#br0" timeOffset="8410.7612">21256 2984 0,'311'0'0,"-52"26"15,0 0 1,0-26 0,-51 0-1,-1-52 1,-51-26 0,-156 78 15</inkml:trace>
          <inkml:trace contextRef="#ctx0" brushRef="#br0" timeOffset="8146.9552">21619 3165 0,'181'182'0,"-155"-1"15,0 52 1,-26-25-1,0-79 1,52-77 0,-52-52-1,-52-104 1,-26-129 15,78 233-31</inkml:trace>
          <inkml:trace contextRef="#ctx0" brushRef="#br0" timeOffset="9046.9992">23277 3062 0,'-77'155'0,"-27"52"16,-51 27-1,-27 25 1,78-52-1,53-129 1,51-52 0,26-26-1,-1-78 1,79-155 0,-26-52 15,0-52-16,25 130 1,-25 77 0,-26 52-1,0 52 1,-52 26 0,77 78-1,53 103 1,52 27-1,-1 25 1,0-26 0,-25 1-1,-52-79 1,-104-77 0,-52 0-1,-130-78 1,-77-26-1,0-26 17,0 27-17,51 25 1,105 0 0,77 26-1,104 0 1,-78 0-1</inkml:trace>
          <inkml:trace contextRef="#ctx0" brushRef="#br0" timeOffset="9341.8412">22863 2336 0,'492'-26'0,"-51"104"0,-234-1 16,-129-77 0,-78 0-1</inkml:trace>
        </inkml:traceGroup>
      </inkml:traceGroup>
    </inkml:traceGroup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8:00.1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03D922-E5CB-4421-9B75-B440C1243912}" emma:medium="tactile" emma:mode="ink">
          <msink:context xmlns:msink="http://schemas.microsoft.com/ink/2010/main" type="inkDrawing" rotatedBoundingBox="7898,8088 19949,8406 19929,9179 7878,8861" semanticType="strikethrough" shapeName="Other"/>
        </emma:interpretation>
      </emma:emma>
    </inkml:annotationXML>
    <inkml:trace contextRef="#ctx0" brushRef="#br0">0 599 0,'77'26'0,"1"-52"0,78-26 16,51-26-16,52 26 16,78-25-1,52-1 1,51 26-1,53 0 1,51 0 0,26 0-1,26 26 1,52 1 0,0 25-1,0 25 1,52-25 15,-26 52-15,26-26-1,-26 52 1,-26 0 0,-52 0-1,-26 25 1,-103 27-1,-79-27 1,-129 1 0,-77-52-1,-104 0 1,-52-52 0,-26 0-1,0-26 1,-52-78-1,26-25 1,0 25 15,26 104-31</inkml:trace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8:09.0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ED4A01C-F57F-41A6-A052-D5444010BF7F}" emma:medium="tactile" emma:mode="ink">
          <msink:context xmlns:msink="http://schemas.microsoft.com/ink/2010/main" type="inkDrawing" rotatedBoundingBox="8377,11995 20525,12406 20466,14146 8318,13736" semanticType="callout" shapeName="Other">
            <msink:sourceLink direction="with" ref="{174EEB9A-E0CB-466B-922A-2640BB8A438D}"/>
          </msink:context>
        </emma:interpretation>
      </emma:emma>
    </inkml:annotationXML>
    <inkml:trace contextRef="#ctx0" brushRef="#br0">0 1549 0,'26'-26'15,"26"-51"-15,26-1 0,77-52 0,78 1 32,27-27-17,77 27 1,51-27 0,79 1-1,25 25 1,53 0-1,25 27 1,52 25 0,26 26-1,26 26 1,0 52 0,51 26-1,1 52 1,0-53-1,-26 157 1,-27-27 0,-51 27-1,-77-1 17,-79 0-32,-103-25 31,-130-53-31,-103-51 31,-104-26-15,-26-26-1,-52-26 1,0-104 0,0-51-1,52 155 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56:58.74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D7AF2CE-2D56-4D0F-A7A7-3BF27614F608}" emma:medium="tactile" emma:mode="ink">
          <msink:context xmlns:msink="http://schemas.microsoft.com/ink/2010/main" type="writingRegion" rotatedBoundingBox="13989,7355 30704,6276 30835,8309 14120,9388"/>
        </emma:interpretation>
      </emma:emma>
    </inkml:annotationXML>
    <inkml:traceGroup>
      <inkml:annotationXML>
        <emma:emma xmlns:emma="http://www.w3.org/2003/04/emma" version="1.0">
          <emma:interpretation id="{F503F6B9-AAB6-4DEE-8D96-9CDBBD507AC1}" emma:medium="tactile" emma:mode="ink">
            <msink:context xmlns:msink="http://schemas.microsoft.com/ink/2010/main" type="paragraph" rotatedBoundingBox="13989,7355 30704,6276 30835,8309 14120,93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B22D8B6-174B-4B7D-B51E-04596998D9E6}" emma:medium="tactile" emma:mode="ink">
              <msink:context xmlns:msink="http://schemas.microsoft.com/ink/2010/main" type="line" rotatedBoundingBox="13989,7355 30704,6276 30835,8309 14120,9388"/>
            </emma:interpretation>
          </emma:emma>
        </inkml:annotationXML>
        <inkml:traceGroup>
          <inkml:annotationXML>
            <emma:emma xmlns:emma="http://www.w3.org/2003/04/emma" version="1.0">
              <emma:interpretation id="{645EBCA2-8AAC-4C0D-82D0-2B6D51A039D6}" emma:medium="tactile" emma:mode="ink">
                <msink:context xmlns:msink="http://schemas.microsoft.com/ink/2010/main" type="inkWord" rotatedBoundingBox="13989,7355 24324,6688 24455,8721 14120,9388"/>
              </emma:interpretation>
              <emma:one-of disjunction-type="recognition" id="oneOf0">
                <emma:interpretation id="interp0" emma:lang="it-IT" emma:confidence="0">
                  <emma:literal>ELABORAZIONE</emma:literal>
                </emma:interpretation>
                <emma:interpretation id="interp1" emma:lang="it-IT" emma:confidence="0">
                  <emma:literal>ELABORATORE</emma:literal>
                </emma:interpretation>
                <emma:interpretation id="interp2" emma:lang="it-IT" emma:confidence="0">
                  <emma:literal>ELABORATONE</emma:literal>
                </emma:interpretation>
                <emma:interpretation id="interp3" emma:lang="it-IT" emma:confidence="0">
                  <emma:literal>ELABORANDONE</emma:literal>
                </emma:interpretation>
                <emma:interpretation id="interp4" emma:lang="it-IT" emma:confidence="0">
                  <emma:literal>ELABORATOLE</emma:literal>
                </emma:interpretation>
              </emma:one-of>
            </emma:emma>
          </inkml:annotationXML>
          <inkml:trace contextRef="#ctx0" brushRef="#br0">13738 2280 0,'26'104'0,"0"-26"16,26 0-16,51-27 15,53-51 1,-53-25 0,1-53-1,-52-26 17,-52-103-17,-130-27 1,1 131-1,-1 25 1,1 104 0,25 52-1,78 77 17,26 27-17,78-1 1,25-103-1,27-52 1,0-130 0,-27-51-1,-51-53 1,0-25 0,-26 103-1,0 53 1,-26 103-1,0-26 1,0 103 15,0 53-31,0 25 16,0-51 0,0-1-1,0-103 1,0 0-1,-26-26 1,26-129 15,26-53-15,52 27 0,-1 51-1,27 26 1,26 26-1,-27 78 1,-51 26 0,-52 26-1,-78 0 1,-51-1 0,-1-25-1,1 0 1,77-26-1,78 0 1,77 26 0,53 26-1,-1-1 1,-51 1 0,-78-26 15,-26-26-31,-26-26 31,0-78-15,0-52-1,52-77 1,52 0 0,26 51-1,-1 53 1,27 103-1,-52 77 1,-53-51 0,-25 78-1,-77 51 1,-53 53 0,26-79-1,27-25 1,51-52-1,26-52 1,26-26 0,26-130 15,25-25-31,27 25 31,-52 27-31,-26 51 31,0 78-15,-26 0 0,26 104-1,25 51 1,1 27 0,26-1-1,0-51 1,-1-52-1,-77-53 1,-25-25 0,-79-51-1,-78-1 1,1 0 0,0 26-1,51 26 1,78 0-1,104 0 1,78-26 0,-130 26-1</inkml:trace>
          <inkml:trace contextRef="#ctx0" brushRef="#br0" timeOffset="2147.0193">15552 1607 0,'130'0'0,"25"51"0,27-25 16,-53 0-1,-25 0 17,-104 26-17,-104 0 1,-77 26-1,-1 51 1,79-25 0,77-26-1,26 25 1,78-25 0,77 0-1,1-26 1,-53-26-1,-25-1 1,-78-50 0,-104-53-1,-25-52 1,-27 1 15,-25-27-15,51 78-1,78 52 1,52 52 0,52-26-1,52 0 1,51 26 0,1 0-1,-26-26 1,-27-52-1,-25-25 1,-52-1 0,-26 26-1,0 26 1,-26 26 0,26 0-1,0 78 1,0 77-1,-26 1 1,52-1 15,-26-25-15,26-52 0,0-26-1,0-52 1,52-52-1,-27-26 1,1 26 15,-26 26-15,-26 26 0,0 0-1,52 52 1,0 0-1,26 26 1,-1-27 0,1-25-1,0-52 1,-26-25 0,-52-79-1,-26 0 1,-52 27 15,0 25 0,-25 52-31,25 52 16,0 52 0,26 51-1,78-25 1,52-26-1,26-78 1,25-52 0,-25-52-1,-1-51 1,-51 25 0,-26 26 15,-26 104-31,0 0 31,0 0-15,-26 78-1,-26 78 1,27-1 0,-1-51-1,26-26 1,0-78 15,0 0-15,0-104-1,0-26 1,0 27 0,26 51-1,-26 26 1,0 26-1,25 78 1,1 51 0,26-25-1,0-26 1,0-130 0,-26 52-1,26-52 1,-1 0-1,-25-103 1,0-1 0,0 78-1,0 53 1,0-1 0,-26 52 15,-26 103-16,0 1 1,-26 25 0,52-129-1,26 78 1,52-26 0,52-52-1,-1-1 1,-25-25-1,-52 0 1,-52 0 0,-78-51-1,-52-1 1,-25-52 0,155 104-1</inkml:trace>
          <inkml:trace contextRef="#ctx0" brushRef="#br0" timeOffset="2473.7394">17133 1892 0,'285'-52'0,"-103"-26"16,-182 78-1</inkml:trace>
          <inkml:trace contextRef="#ctx0" brushRef="#br0" timeOffset="2333.7165">17392 2280 0,'182'-25'0,"-1"-27"0,-155 26 16,-52-52-1,-129 52 1,155 26 0</inkml:trace>
          <inkml:trace contextRef="#ctx0" brushRef="#br0" timeOffset="3033.831">17626 829 0,'207'0'0,"0"0"16,27 0-16,51 0 15,52 26 1,-26 0 0,26 0-1,-78 0 17,-78 0-17,-77 0 1,-52-26-1,-52 0 1,0-26 0,-52 26-1,-52 26 1,52-26 0,1 0-1,51 0 1</inkml:trace>
          <inkml:trace contextRef="#ctx0" brushRef="#br0" timeOffset="3391.6673">20062 570 0,'156'78'31,"258"77"-31,-258-51 16,-130-52 0,-78 25-1,-259 27 1,-156 26 0,467-130-1</inkml:trace>
          <inkml:trace contextRef="#ctx0" brushRef="#br0" timeOffset="-4301.8157">11016 1062 0,'-51'104'16,"-27"77"-16,-26 79 0,-25 51 15,51-104 16,78-77-15,26-27 0,52-25-1,77-52 1,52-26 0,1 0-1,-1 0 1,-77 0-1,-53 0 1,-77 0 0,-103-26-1,-79-26 1,-25-52 0,26-51-1,181 155 1</inkml:trace>
          <inkml:trace contextRef="#ctx0" brushRef="#br0" timeOffset="-4037.328">10602 1762 0,'181'-52'15,"1"26"-15,-1 26 0,-51-26 16,-78 26 0,-52 0-1,-104-26 1,-78-25 0,-25-53-1,0 0 1,207 104-1</inkml:trace>
          <inkml:trace contextRef="#ctx0" brushRef="#br0" timeOffset="-3741.7241">10446 1114 0,'259'-78'0,"27"52"15,25 1 1,-52-1 0,-78 26-1,-103 0 1,-78 0 0,0 0-1,-78 26 1,-25-52-1,103 26 1</inkml:trace>
          <inkml:trace contextRef="#ctx0" brushRef="#br0" timeOffset="-3236.0847">12079 1192 0,'-26'78'16,"-77"51"-16,25 27 0,-52 103 31,52 0-15,78-26 15,52-129-15,0-26-1,52-52 1,25 0 0,27 0-1,-52-26 1,-27 0 0,-51 0-1,-26 0 1,-26 0-1,-51-78 1,25-52 0,78-77-1,-26 207 1</inkml:trace>
          <inkml:trace contextRef="#ctx0" brushRef="#br0" timeOffset="-2567.0865">12649 1347 0,'0'52'0,"0"78"0,-51 103 15,-53 0 1,26-51-1,26-53 1,26-77 0,26-52-1,0 0 32,52-155-47,-26-27 16,52-155-1,-52 208 1,0 51 0,0 52-1,-26 0 1,0 52 0,77 104-1,1 77 1,26 0 15,-1-25-31,-51-27 16,-26-103-1,-52-26 1,-51-26 0,-105-26-1,-25-26 1,-1 26-1,79 26 1,77 0 15,52 0-15,104 0 0,51-77-1,-155 77 1</inkml:trace>
          <inkml:trace contextRef="#ctx0" brushRef="#br0" timeOffset="-1726.9491">13142 1632 0,'52'182'0,"-78"25"15,26-25 1,0-53 0,0-51-1,0-52 1,-52-78 15,-26-155-31,0-27 16,27 27-1,-1 26 17,52 77-17,26 52 1,77 0-1,1 1 1,77 51 0,-25 51-1,-27 1 1,-103 0 0,-52 0-1,-129 52 1,-26-53-1,-1 1 1,104-26 0,52 0-1,78 0 1,78 26 0,129 0-1,-26 51 1,-77-25-1,-104 26 17,-78-26-17,-78-1 1,-103-25 0,-1 0-1,-25-52 1,78 0-1,77-26 1,104 0 0,103-78-1,79-25 1,-208 129 0</inkml:trace>
        </inkml:traceGroup>
        <inkml:traceGroup>
          <inkml:annotationXML>
            <emma:emma xmlns:emma="http://www.w3.org/2003/04/emma" version="1.0">
              <emma:interpretation id="{8AD56FF7-8EF4-425B-942E-48B8949FAF32}" emma:medium="tactile" emma:mode="ink">
                <msink:context xmlns:msink="http://schemas.microsoft.com/ink/2010/main" type="inkWord" rotatedBoundingBox="25830,6948 30727,6632 30819,8059 25922,8375">
                  <msink:destinationLink direction="with" ref="{353A4781-79E8-437D-BF78-0625B4F37125}"/>
                </msink:context>
              </emma:interpretation>
              <emma:one-of disjunction-type="recognition" id="oneOf1">
                <emma:interpretation id="interp5" emma:lang="it-IT" emma:confidence="0">
                  <emma:literal>USCITA</emma:literal>
                </emma:interpretation>
                <emma:interpretation id="interp6" emma:lang="it-IT" emma:confidence="0">
                  <emma:literal>USCIVA</emma:literal>
                </emma:interpretation>
                <emma:interpretation id="interp7" emma:lang="it-IT" emma:confidence="0">
                  <emma:literal>uscita</emma:literal>
                </emma:interpretation>
                <emma:interpretation id="interp8" emma:lang="it-IT" emma:confidence="0">
                  <emma:literal>Uscito</emma:literal>
                </emma:interpretation>
                <emma:interpretation id="interp9" emma:lang="it-IT" emma:confidence="0">
                  <emma:literal>uscito</emma:literal>
                </emma:interpretation>
              </emma:one-of>
            </emma:emma>
          </inkml:annotationXML>
          <inkml:trace contextRef="#ctx0" brushRef="#br1" timeOffset="7656.5324">22317 622 0,'52'103'0,"-26"79"0,-52 51 16,0 0 0,26-25-1,26-53 1,51-77 15,1-26-31,26-78 16,51-78-1,-25-77 1,-52-1 15,-52 1-31,-26-1 16,-26 27-1,-26 77 1,26 52 0,0 0 15,26 78-31,52-26 16,26-26 15,-78 0-16</inkml:trace>
          <inkml:trace contextRef="#ctx0" brushRef="#br1" timeOffset="8138.8335">23691 673 0,'-182'52'0,"1"26"0,25 26 16,27-1-1,77 1 1,52 0 0,78-26-1,103-1 1,78 1-1,-26 0 1,-77-52 0,-104 26-1,-52-27 17,-104 27-17,-103 0 1,-27-26-1,53-26 1,51 26 0,105-52-1,128-78 1,105-51 0,51-1-1,-259 156 1</inkml:trace>
          <inkml:trace contextRef="#ctx0" brushRef="#br1" timeOffset="8496.6698">24468 751 0,'-104'0'15,"-51"52"-15,-1 52 0,79-1 16,25 53 0,78-26 15,26 25-15,77-25-1,27-27 1,25-25-1,-51-52 1,-27-52 0,27-52-1,-52-77 1,-1-27 0,-77 182-1</inkml:trace>
          <inkml:trace contextRef="#ctx0" brushRef="#br1" timeOffset="8761.1575">25194 725 0,'-26'156'15,"26"25"1,-26 27-16,26-27 15,0-25 17,26-79-17,-26-25 1,0-78 0,52-129-1,-52 155 1</inkml:trace>
          <inkml:trace contextRef="#ctx0" brushRef="#br1" timeOffset="9741.3177">25816 933 0,'78'155'0,"-78"1"16,0 51 0,0-51-1,0-79 1,0-77 0,-26 0-1,0-181 1,-52-130 15,0 78-15,-25 25-1,51 105 1,26 103 0,52 0-1,26 0 1,103 25-1,52 1 1,1 0 0,-27 0-1,-51-26 1,-52 26 15,-52 26-15,-26 52-1,-26 51 1,-26 27 0,0-1-1,0-51 1,26-53 0,26-25-1,0-52 1,0-26-1,0-103 1,52-208 0,26 104-1,-26 103 1,-26 78 0,25 0-1,1 52 1,0 26-1,52 156 17,25 25-17,-25 0 1,0-25 0,-1-53-1,-103-77 1,0-52-1,-52-26 1,-129-52 0,-130-25-1,-52 103 1,104 26 0,259-26-1</inkml:trace>
        </inkml:traceGroup>
      </inkml:traceGroup>
    </inkml:traceGroup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7:58.21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A3E442B-B8CE-41C6-9489-578283263546}" emma:medium="tactile" emma:mode="ink">
          <msink:context xmlns:msink="http://schemas.microsoft.com/ink/2010/main" type="writingRegion" rotatedBoundingBox="7246,5557 8066,15336 1764,15864 944,6085"/>
        </emma:interpretation>
      </emma:emma>
    </inkml:annotationXML>
    <inkml:traceGroup>
      <inkml:annotationXML>
        <emma:emma xmlns:emma="http://www.w3.org/2003/04/emma" version="1.0">
          <emma:interpretation id="{5FF8593B-52A5-490E-8F6F-BA3183084ED0}" emma:medium="tactile" emma:mode="ink">
            <msink:context xmlns:msink="http://schemas.microsoft.com/ink/2010/main" type="paragraph" rotatedBoundingBox="7218,7681 8079,15182 5058,15529 4196,802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B1FB8F5-B80E-437A-9ECF-B3102E1672B5}" emma:medium="tactile" emma:mode="ink">
              <msink:context xmlns:msink="http://schemas.microsoft.com/ink/2010/main" type="line" rotatedBoundingBox="7218,7681 8079,15182 5058,15529 4196,8028"/>
            </emma:interpretation>
          </emma:emma>
        </inkml:annotationXML>
        <inkml:traceGroup>
          <inkml:annotationXML>
            <emma:emma xmlns:emma="http://www.w3.org/2003/04/emma" version="1.0">
              <emma:interpretation id="{174EEB9A-E0CB-466B-922A-2640BB8A438D}" emma:medium="tactile" emma:mode="ink">
                <msink:context xmlns:msink="http://schemas.microsoft.com/ink/2010/main" type="inkWord" rotatedBoundingBox="7218,7681 8079,15182 5058,15529 4196,8028">
                  <msink:destinationLink direction="with" ref="{4ED4A01C-F57F-41A6-A052-D5444010BF7F}"/>
                </msink:context>
              </emma:interpretation>
              <emma:one-of disjunction-type="recognition" id="oneOf0">
                <emma:interpretation id="interp0" emma:lang="it-IT" emma:confidence="0">
                  <emma:literal>È,</emma:literal>
                </emma:interpretation>
                <emma:interpretation id="interp1" emma:lang="it-IT" emma:confidence="0">
                  <emma:literal>È.</emma:literal>
                </emma:interpretation>
                <emma:interpretation id="interp2" emma:lang="it-IT" emma:confidence="0">
                  <emma:literal>È:</emma:literal>
                </emma:interpretation>
                <emma:interpretation id="interp3" emma:lang="it-IT" emma:confidence="0">
                  <emma:literal>È'.</emma:literal>
                </emma:interpretation>
                <emma:interpretation id="interp4" emma:lang="it-IT" emma:confidence="0">
                  <emma:literal>Ti</emma:literal>
                </emma:interpretation>
              </emma:one-of>
            </emma:emma>
          </inkml:annotationXML>
          <inkml:trace contextRef="#ctx0" brushRef="#br0">2206 6379 0,'78'-26'0,"-52"0"15,-26-51 1,-52 25-16,-78 26 0,-51 26 16,-27 0-1,1 52 1,26-1-1,77 53 1,104-26 0,52 51-1,103-25 17,78 52-17,79-1 1,-27 1-1,-52-1 1,-78-25 0,-103-27-1,-78-25 1,-103-26 0,-105-26-1,-77-26 1,-26-52-1,26 26 1,78 0 0,52 0-1,129 26 1,104 0 0,129-26-1,-181 26 1</inkml:trace>
          <inkml:trace contextRef="#ctx0" brushRef="#br0" timeOffset="5101.546">2595 8012 0,'51'0'0,"27"-26"0,26-52 16,0 26-16,-53 1 0,-25 25 16,-26 0-1,-26 26 1,26-26 0,0 26-1,0 26 1,26 52-1,26 25 1,0 27 0,-52-1-1,0-25 1,-78 0 0,-25-52-1,-53 25 1,52-51 31,53 0-47,51-26 15,25 0 1,105 0 0,51 0-1,-25 0 1,-26 0-1,-79 0 1,-25 26 0,-26-26-1,-26 26 1,52-52 0,52-52-1,-78 78 1</inkml:trace>
          <inkml:trace contextRef="#ctx0" brushRef="#br0" timeOffset="32146.5207">1843 9049 0,'0'26'0,"26"25"0,0 53 16,0 78-16,-26-1 15,-26 26 1,26-51 0,0-1-1,0-51 1,0-52-1,0-26 1,0-26 0,0-52-1,0-78 1,-78-25 0,0-1 15,78 156-31</inkml:trace>
          <inkml:trace contextRef="#ctx0" brushRef="#br0" timeOffset="32506.3464">1143 9593 0,'78'0'0,"77"26"0,79-26 0,51 26 16,-26 26-1,-52-26 1,-25 0 0,-104-1-1,-27-25 16,-51 0-15,0 0 0,-26-25-1,-51-1 1,25-26 0,52 52-1</inkml:trace>
          <inkml:trace contextRef="#ctx0" brushRef="#br0" timeOffset="8099.4316">2284 11174 0,'-26'0'16,"-78"-52"-16,-77 52 0,-27 0 0,1 0 16,25 52 15,53 0-16,51 26 1,78-27 0,26 27-1,130 26 1,77 25 0,78 27-1,26 0 1,0 51-1,-78 0 1,-78-25 0,-129-53-1,-104-51 1,-103-26 0,-104-26-1,-78-52 1,-52 0 15,26-26-31,52 26 16,130 0-1,103 0 17,104 26-17,155-52 1,78 1-1,-259 51 1</inkml:trace>
          <inkml:trace contextRef="#ctx0" brushRef="#br0" timeOffset="8642.5617">3372 12470 0,'78'0'0,"77"0"0,27 78 0,-53-26 16,-51-1 0,-78 1-1,-78 26 1,-103 0-1,-26-1 1,77 27 0,78-26-1,78-26 1,104 51 0,51-25-1,1 0 1,-53-26-1,-77-26 1,-78-78 0,-129-104-1,155 156 1</inkml:trace>
        </inkml:traceGroup>
      </inkml:traceGroup>
    </inkml:traceGroup>
    <inkml:traceGroup>
      <inkml:annotationXML>
        <emma:emma xmlns:emma="http://www.w3.org/2003/04/emma" version="1.0">
          <emma:interpretation id="{88053D95-8E5B-4002-8BA2-E112722A3FF0}" emma:medium="tactile" emma:mode="ink">
            <msink:context xmlns:msink="http://schemas.microsoft.com/ink/2010/main" type="paragraph" rotatedBoundingBox="3296,5888 4115,15667 1764,15864 944,60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06B31F-6C9E-4B70-83CE-638DC7CA559B}" emma:medium="tactile" emma:mode="ink">
              <msink:context xmlns:msink="http://schemas.microsoft.com/ink/2010/main" type="line" rotatedBoundingBox="3296,5888 4115,15667 1764,15864 944,6085"/>
            </emma:interpretation>
          </emma:emma>
        </inkml:annotationXML>
        <inkml:traceGroup>
          <inkml:annotationXML>
            <emma:emma xmlns:emma="http://www.w3.org/2003/04/emma" version="1.0">
              <emma:interpretation id="{1D2BE5F9-D880-482C-BBFE-1A90BB91C9A8}" emma:medium="tactile" emma:mode="ink">
                <msink:context xmlns:msink="http://schemas.microsoft.com/ink/2010/main" type="inkWord" rotatedBoundingBox="3296,5888 4115,15667 1764,15864 944,6085"/>
              </emma:interpretation>
              <emma:one-of disjunction-type="recognition" id="oneOf1">
                <emma:interpretation id="interp5" emma:lang="it-IT" emma:confidence="0">
                  <emma:literal>Fa:</emma:literal>
                </emma:interpretation>
                <emma:interpretation id="interp6" emma:lang="it-IT" emma:confidence="0">
                  <emma:literal>Rai</emma:literal>
                </emma:interpretation>
                <emma:interpretation id="interp7" emma:lang="it-IT" emma:confidence="0">
                  <emma:literal>Eu:</emma:literal>
                </emma:interpretation>
                <emma:interpretation id="interp8" emma:lang="it-IT" emma:confidence="0">
                  <emma:literal>k,</emma:literal>
                </emma:interpretation>
                <emma:interpretation id="interp9" emma:lang="it-IT" emma:confidence="0">
                  <emma:literal>Ra:</emma:literal>
                </emma:interpretation>
              </emma:one-of>
            </emma:emma>
          </inkml:annotationXML>
          <inkml:trace contextRef="#ctx0" brushRef="#br1" timeOffset="107069.6338">-2485 4358 0,'26'25'0,"-26"79"0,25 78 16,-50 77-16,25 26 15,-26 52 1,0 26 0,0-1-1,-26-25 1,26-51-1,-26-105 1,0-77 0,52-78-1,-26-26 1,26 0 0,26-52-1,0-130 1,52-51 15,26 26-15,25-27-1,27 1 1,25 26 0,1 77-1,25 1 1,0 103-1,-25 26 1,-79 26 0,-51 51-1,-52 1 1,-52 26 0,-51-1-1,-53-25 16,-77 0-31,-26-26 16,51 0 0,27-1-1,103 1 17,52 26-32,52 0 31,78 77-16,77 1 1,-25 25 0,25-25-1,-51-1 1,0-51 0,-53-52-1,-77-52 1,0 0-1,0-52 1,-52-104 0,27 27-1,25 129 1</inkml:trace>
          <inkml:trace contextRef="#ctx0" brushRef="#br1" timeOffset="107976.5526">-1086 7364 0,'52'26'15,"0"-26"1,181-130-16,-155 53 0,-52 25 0,26 0 15,-26 0 1,-26 26 15,0 0-15,0 26 0,0 26-1,0 52 1,0 52-1,0 25 1,0 1 0,0-1-1,0-51 1,-52-27 0,0-51-1,-52-26 1,-25-26-1,-1 1 1,26-1 0,78 26-1,26 0 1,26 0 0,130 0-1,77 26 1,-51-1 15,-53-25-15,-77 0-1,-78 0 1,-103-51 0,129 51-1</inkml:trace>
          <inkml:trace contextRef="#ctx0" brushRef="#br2" timeOffset="122152.4941">-2123 9619 0,'26'26'0,"-26"103"0,0 53 16,-26 51 0,1 52-1,-1 52 1,0 0 0,0 0-1,0 0 1,-26 0-1,52-52 1,-26-78 0,26 1-1,0-156 1,0-52 0,0 0-1,0-104 1,26-129-1,26 51 1,0 53 0,0-1-1,25-25 1,53-1 15,25 26-15,53 53-1,-1 51 1,-51 52 0,-53 25-1,-51 1 1,-78 26 0,-52 0-1,-103-26 1,-26 0-1,-1-1 1,27 27 0,77-26-1,104 26 1,26-26 0,78 51-1,51 1 1,-25 25-1,0 1 1,-27-26 0,-25-1 15,0-25-15,-52 0-1,0-52 1,-1 0-1,-50-26 1,-27-52 0,26-52-1,26-25 1,0 129 0</inkml:trace>
          <inkml:trace contextRef="#ctx0" brushRef="#br2" timeOffset="122694.5047">-930 12651 0,'129'26'0,"-77"0"0,26 0 16,26 26-16,-27-26 16,-25 26-1,0 25 1,-26 1 0,-78 26-1,-52 0 1,1-27-1,51-25 1,-26 26 0,52-26-1,26-26 1,26 26 0,78 25-1,25 1 1,27 0-1,-1 0 1,-77-27 0,0 1-1,-52-26 1,-52-26 15,-104-26-15,130 26-16</inkml:trace>
        </inkml:traceGroup>
      </inkml:traceGroup>
    </inkml:traceGroup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0:15.93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A2353DB-D023-4B73-A2E0-DEA39D9F912C}" emma:medium="tactile" emma:mode="ink">
          <msink:context xmlns:msink="http://schemas.microsoft.com/ink/2010/main" type="writingRegion" rotatedBoundingBox="19827,7049 34705,10446 32860,18525 17982,15127"/>
        </emma:interpretation>
      </emma:emma>
    </inkml:annotationXML>
    <inkml:traceGroup>
      <inkml:annotationXML>
        <emma:emma xmlns:emma="http://www.w3.org/2003/04/emma" version="1.0">
          <emma:interpretation id="{3D0CB816-6B03-41C3-BD2C-C54247AB18F9}" emma:medium="tactile" emma:mode="ink">
            <msink:context xmlns:msink="http://schemas.microsoft.com/ink/2010/main" type="paragraph" rotatedBoundingBox="19925,7683 34572,11028 33647,15082 18999,117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9795BBE-124E-4FAC-BCC8-805FDE4A85D1}" emma:medium="tactile" emma:mode="ink">
              <msink:context xmlns:msink="http://schemas.microsoft.com/ink/2010/main" type="line" rotatedBoundingBox="19925,7683 34572,11028 33647,15082 18999,11736"/>
            </emma:interpretation>
          </emma:emma>
        </inkml:annotationXML>
        <inkml:traceGroup>
          <inkml:annotationXML>
            <emma:emma xmlns:emma="http://www.w3.org/2003/04/emma" version="1.0">
              <emma:interpretation id="{818DDD63-EFE3-4734-B7BF-2101D2655DD2}" emma:medium="tactile" emma:mode="ink">
                <msink:context xmlns:msink="http://schemas.microsoft.com/ink/2010/main" type="inkWord" rotatedBoundingBox="30569,10114 34572,11028 33771,14540 29767,13625"/>
              </emma:interpretation>
              <emma:one-of disjunction-type="recognition" id="oneOf0">
                <emma:interpretation id="interp0" emma:lang="it-IT" emma:confidence="0">
                  <emma:literal>'Erika.</emma:literal>
                </emma:interpretation>
                <emma:interpretation id="interp1" emma:lang="it-IT" emma:confidence="0">
                  <emma:literal>'Erika</emma:literal>
                </emma:interpretation>
                <emma:interpretation id="interp2" emma:lang="it-IT" emma:confidence="0">
                  <emma:literal>'Erika?</emma:literal>
                </emma:interpretation>
                <emma:interpretation id="interp3" emma:lang="it-IT" emma:confidence="0">
                  <emma:literal>-Erika.</emma:literal>
                </emma:interpretation>
                <emma:interpretation id="interp4" emma:lang="it-IT" emma:confidence="0">
                  <emma:literal>'Eureka.</emma:literal>
                </emma:interpretation>
              </emma:one-of>
            </emma:emma>
          </inkml:annotationXML>
          <inkml:trace contextRef="#ctx0" brushRef="#br0">26180 10189 0,'182'0'0,"-27"0"0,1 26 16,-78-26-1,-1 0 1,-25 0 0,-26-52-1,-26 52 1</inkml:trace>
          <inkml:trace contextRef="#ctx0" brushRef="#br0" timeOffset="-186.8328">26621 9852 0,'0'52'0,"-26"52"15,0-1-15,0 27 0,52-26 31,0-1-31,-26-25 32,26-26-32,-52-52 15,-26-78 17,-51-26-17,-27-25 1,130 129-1</inkml:trace>
          <inkml:trace contextRef="#ctx0" brushRef="#br0" timeOffset="965.3028">27347 8608 0,'52'104'0,"-27"103"0,-50 26 16,50 27-1,-25 25 1,0-26 0,0 0-1,0-52 1,-25-25 0,-1-78-1,26-53 1,-26-51-1,26 0 17,26-51-32,0-27 15,25 0 17,1-26-32,26 27 31,0 25-16,-1 26 1,27 26 0,-26 26-1,-26 26 1,-26-1 0,-26 1-1,-52 0 1,0-26-1,-52-26 1,27 0 0,-27 0-1,78 0 1,26 26 0,26 26-1,78 26 1,-1 25-1,-25-51 1,-26 0 0,-26-52-1,-26 0 17,0 0-17,-52-26 1,26 0-1,52 0 1,-26 26 0</inkml:trace>
          <inkml:trace contextRef="#ctx0" brushRef="#br0" timeOffset="1416.8154">28072 10811 0,'52'-26'0,"26"52"15,0 0-15,-1 0 0,-51 26 0,-26 0 16,-51 0 15,-1-1-15,-52 1-1,26-26 1,52 26 0,0-26-1,78 0 1,26 26-1,26-1 1,-27-25 15,-25 0-31,0-26 16,-26-52 0,0-51-1,-26 103 1</inkml:trace>
          <inkml:trace contextRef="#ctx0" brushRef="#br0" timeOffset="2086.2996">28850 10085 0,'78'0'0,"-1"-25"15,1 25-15,0-26 0,-26 0 0,0-26 16,-52 26 0,-52-52-1,-52 0 1,-25 27 0,-53 25-1,27 0 1,25 78-1,52-1 1,26 53 0,26 52-1,78-1 17,52 27-17,26-27 1,25-25-1,-25-27 1,-27-25 0,-51-52-1,0-26 1,-52-26 0,-26-52-1,0 27 1,26 51-1</inkml:trace>
          <inkml:trace contextRef="#ctx0" brushRef="#br0" timeOffset="2537.8122">29109 10682 0,'156'0'16,"-130"0"-16,-1 51 0,-50 1 0,-27 26 15,0 0-15,-26 0 0,-26-27 16,53-25 31,25 0-47,26 0 16,0-26-1,52 52 1,77 26-1,1-1 1,-1-25 0,-77-26-1,-26-26 1,-52 26 0,-52-26-1,78 0 1</inkml:trace>
          <inkml:trace contextRef="#ctx0" brushRef="#br1" timeOffset="-6.05457E8">29783 12807 0,'0'52'15</inkml:trace>
          <inkml:trace contextRef="#ctx0" brushRef="#br1" timeOffset="-134310.8409">19027 7234 0,'52'0'32,"-648"-25"-32,466 50 15,26 27 1,78-26-1,0-26 1,26 0 0,26 0-1,-26 0 1,0 0 0,0 0-1,0 0 1,0 0-1,0 0 1,0 0 0,0 0-1,52 0 1,78 52 0,77-26-1,-25-26 1,51-26-1,0 0 1,-26-26 15,-51 0-15,-78-25 0,-78 51-1,-52-78 1,-78 26 15,-77 27-31,-78 25 16,0 52-1,26 25 1,25 79 0,105 51-1,77 27 1,78-1-1,155 0 1,78-25 0,130-27-1,0-77 1,-26-52 0,-78-52-1,-155 0 1,-105-26 15,-128-25-15,103 77-1</inkml:trace>
          <inkml:trace contextRef="#ctx0" brushRef="#br1" timeOffset="-131408.9749">19856 8815 0,'26'26'0,"26"-26"0,26 0 0,25-26 15,1 1-15,-26-27 16,0 26 0,-52-26-1,-1 26 1,-25 0 0,0 0-1,0 26 1,-25 52-1,25 26 1,-26 51 0,26-25-1,0 26 1,0-53 0,-52-25-1,-26 0 1,-26-52-1,27 0 17,-1 26-17,78-26 17,0 0-32,104 26 15,51 0 1,-25 0-1,-53-26 1,-25 26 0,-52-26-1,-52 26 1,-25 0 0,77-26-1</inkml:trace>
          <inkml:trace contextRef="#ctx0" brushRef="#br1" timeOffset="-135439.7789">15709 7001 0,'0'26'0,"78"52"0,52 51 16,25 27-16,53-78 16,-27 51-1,-26 1 1,-103-26-1,-78-1 1,-77-51 0,-105 0 15,-51 0-15,130-26-1,77 0 1,104 0-1,129-52 1,-181 26 0</inkml:trace>
          <inkml:trace contextRef="#ctx0" brushRef="#br1" timeOffset="-103677.6283">19312 9645 0,'26'52'0,"-26"77"16,-26 105-16,26-27 16,0 26-1,0-51 1,0-27 15,26-25-15,-26-78-1,0-27 1,0-25 0,-26-25-1,-52-105 1,-25-51-1,103 181 1</inkml:trace>
          <inkml:trace contextRef="#ctx0" brushRef="#br1" timeOffset="-103366.2402">18327 10189 0,'207'0'0,"53"26"15,51 0-15,26 0 16,0 0 0,-52 0-1,-78 26 1,-77-52-1,-79 25 1,-51-50 0,-77 76-1,-79-25 1,156-26 0</inkml:trace>
          <inkml:trace contextRef="#ctx0" brushRef="#br0" timeOffset="-3385.3725">21671 10500 0,'51'0'0,"27"26"0,78-26 0,25 26 15,1-26 1,-27 26-1,-25-26 1,-53 26 0,-51-26-1,0 0 1,-52 0 0,26 0-1,0 0 1,-26 0-1,-51-26 1,77 0 0,0 26-1</inkml:trace>
          <inkml:trace contextRef="#ctx0" brushRef="#br0" timeOffset="-3805.7463">21619 10008 0,'26'0'15,"51"0"-15,27 0 0,26 0 0,25 0 16,27 0-16,-27 26 16,27-26-1,-53 0 17,-51 0-32,0 0 31,-78 0-16,26 0 1,-26 0 0,-26 0-1,26 0 1,-130 0 0,26 26-1,-51-26 1,155 0-1</inkml:trace>
          <inkml:trace contextRef="#ctx0" brushRef="#br0" timeOffset="-2061.9735">23355 7856 0,'0'26'0,"26"78"16,-26 26-16,0 77 0,-26 26 15,26 52 1,-26-25-1,0 77 17,26-26-17,-26 0 1,1-26 0,-1-78-1,0-77 1,26-53-1,0-77 1,0 0 0,0-26-1,-26-129 1,26-27 0,26 27-1,0-26 1,0 77-1,25 26 1,27 0 0,52 1-1,-1 77 17,1 26-32,0 51 31,-53 1-16,-51 0 1,-26 0 0,-52-27-1,-25 1 1,-53-52 0,-25 0 15,77 26-16,52-26 1,52 52 0,26 26-1,51 25 1,-25 1 0,0-26-1,0-26 1,-53 25-1,27-51 1,-52 0 0,0-26-1,0 0 1,-26-26 0,26-25-1,0-27 1,0 78-1</inkml:trace>
          <inkml:trace contextRef="#ctx0" brushRef="#br0" timeOffset="-1703.8773">24288 10708 0,'26'25'16,"-26"53"-16,0 0 0,-26 26 15,26-1 1,0-51 0,0-26 15,26-52-15,-26-78-1,0 104 1</inkml:trace>
          <inkml:trace contextRef="#ctx0" brushRef="#br0" timeOffset="-1018.8237">24936 10163 0,'26'0'16,"52"26"-16,52-52 0,-27 0 31,130-77-31,-155 51 16,-52 0-1,-26 0 1,-52-52-1,-77 53 1,-27-1 0,1 52-1,-27 26 1,53 26 0,51 51-1,26 1 1,78 25-1,52 27 1,51-26 0,1-27-1,0-51 1,-27 0 0,-51-52-1,0-26 1,-26-26 15,0 0-31,-26 52 31</inkml:trace>
          <inkml:trace contextRef="#ctx0" brushRef="#br0" timeOffset="-769.7133">25506 10656 0,'78'155'0,"-78"-51"16,26 0-1,-26-27 1,0-25-1,-26-26 1,26-52 0,0 26-1</inkml:trace>
        </inkml:traceGroup>
      </inkml:traceGroup>
    </inkml:traceGroup>
    <inkml:traceGroup>
      <inkml:annotationXML>
        <emma:emma xmlns:emma="http://www.w3.org/2003/04/emma" version="1.0">
          <emma:interpretation id="{F7378951-8406-48C5-97EF-0D68DCCE3277}" emma:medium="tactile" emma:mode="ink">
            <msink:context xmlns:msink="http://schemas.microsoft.com/ink/2010/main" type="paragraph" rotatedBoundingBox="21727,6884 22528,16141 20329,16332 19528,70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5DB8F45-41E4-4427-B4AE-86DAF2362767}" emma:medium="tactile" emma:mode="ink">
              <msink:context xmlns:msink="http://schemas.microsoft.com/ink/2010/main" type="line" rotatedBoundingBox="21727,6884 22528,16141 20329,16332 19528,7074"/>
            </emma:interpretation>
          </emma:emma>
        </inkml:annotationXML>
        <inkml:traceGroup>
          <inkml:annotationXML>
            <emma:emma xmlns:emma="http://www.w3.org/2003/04/emma" version="1.0">
              <emma:interpretation id="{719DAE3E-614E-461F-A4BC-FE8C6A078230}" emma:medium="tactile" emma:mode="ink">
                <msink:context xmlns:msink="http://schemas.microsoft.com/ink/2010/main" type="inkWord" rotatedBoundingBox="22093,11779 22471,16146 20329,16332 19951,11965"/>
              </emma:interpretation>
              <emma:one-of disjunction-type="recognition" id="oneOf1">
                <emma:interpretation id="interp5" emma:lang="it-IT" emma:confidence="0">
                  <emma:literal>Era</emma:literal>
                </emma:interpretation>
                <emma:interpretation id="interp6" emma:lang="it-IT" emma:confidence="0">
                  <emma:literal>E:</emma:literal>
                </emma:interpretation>
                <emma:interpretation id="interp7" emma:lang="it-IT" emma:confidence="0">
                  <emma:literal>Eri</emma:literal>
                </emma:interpretation>
                <emma:interpretation id="interp8" emma:lang="it-IT" emma:confidence="0">
                  <emma:literal>Età:</emma:literal>
                </emma:interpretation>
                <emma:interpretation id="interp9" emma:lang="it-IT" emma:confidence="0">
                  <emma:literal>ikk</emma:literal>
                </emma:interpretation>
              </emma:one-of>
            </emma:emma>
          </inkml:annotationXML>
          <inkml:trace contextRef="#ctx0" brushRef="#br0" timeOffset="-9360.1309">16461 10241 0,'26'26'0,"-52"78"0,0 77 15,0 26 1,26 78 0,0 26-1,26 26 1,0 26-1,-26-26 1,0 0 0,26-104-1,-26-25 1,0-79 15,-26-77-15,0-26-1,-52-52 1,26-52 0,1-25-1,-1-27 1,52 26 0,0 1-1,52-1 1,25 26-1,27-51 1,26 51 0,25 26-1,1 26 1,-27 52 0,-25 26-1,-52 0 1,-52 52-1,-52-1 1,26 1 0,-52-26-1,-25-1 17,25-25-17,0-52 1,-26-26-1,1 0 1,25-25 0,52 51-1,26 0 1,52 25 0,77 105-1,27 26 1,-1-53-1,27 53 1,-52-27 0,-27-25-1,-77-52 1,-26-52 0,-26 26-1,-26-26 1,1-78-1,76 0 17,1-51-17,-26 129-15</inkml:trace>
          <inkml:trace contextRef="#ctx0" brushRef="#br0" timeOffset="-8768.4937">17472 13377 0,'26'0'0,"77"0"0,-25 0 0,0 0 16,26 0-16,-1 52 16,-77 0-1,0 26 1,-52-1 0,-52 27-1,-25 51 1,-1-77-1,26 0 1,52-52 0,26 0-1,0-26 1,52 52 15,78-1-15,25 1-1,1 0 1,25 26 0,-77-26-1,-26-26 1,-52-26 0,-26 0-1,-104-26 1,0-52-1,104 78 1</inkml:trace>
          <inkml:trace contextRef="#ctx0" brushRef="#br2" timeOffset="-21475.0739">15839 5368 0,'26'130'0,"-26"25"16,0 79-16,0 51 15,26 26 1,0 52 15,-26-26-31,26 0 63,-78 181-63,52-337 15,-26-51 1,26-52 0,0-78-1,0 0 1,0 0 0,0-104-1,52-51 1,25-1-1,1 0 1,52-25 0,51 51-1,27 27 1,51 51 0,0 78-1,-78 0 1,-51 52-1,-52-27 1,-78 1 0,-52 26-1,-104 0 1,-25-52 15,-52-26-15,-1 0-1,27 0 1,52 26 0,77-1-1,78 1 1,52 52 0,103 78-1,27-27 1,-1 1-1,-26-1 1,1-51 0,-78-26-1,-52-26 1,-26-26 0,-26 0-1,0-78 1,0 26-1,26 52 1</inkml:trace>
          <inkml:trace contextRef="#ctx0" brushRef="#br2" timeOffset="-20765.693">17290 8660 0,'130'78'16,"-78"-78"-16,26-26 0,-27-26 0,27-52 15,0 52 1,-26-25-1,0 25 1,-27 26 0,-25 26-1,0 0 1,0 0 0,0 52-1,-25 51 1,-1 1-1,0 0 1,0 25 0,26-51-1,-26-26 1,0 0 15,-52-52-15,0 0 15,-25-52-15,51 26-1,26 26 1,26 0 0,78-26 15,77 26-16,1 26 1,-1 0 0,-51-26-1,-78 26 1,-52-26 0,26 0-1</inkml:trace>
        </inkml:traceGroup>
      </inkml:traceGroup>
    </inkml:traceGroup>
    <inkml:traceGroup>
      <inkml:annotationXML>
        <emma:emma xmlns:emma="http://www.w3.org/2003/04/emma" version="1.0">
          <emma:interpretation id="{1FA81456-FFC0-4F05-B6D3-F66F2F93A549}" emma:medium="tactile" emma:mode="ink">
            <msink:context xmlns:msink="http://schemas.microsoft.com/ink/2010/main" type="paragraph" rotatedBoundingBox="20539,12518 24975,14016 24440,15602 20003,141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5B249E-7EB1-494B-B1C3-2F824FFE2421}" emma:medium="tactile" emma:mode="ink">
              <msink:context xmlns:msink="http://schemas.microsoft.com/ink/2010/main" type="line" rotatedBoundingBox="20539,12518 24975,14016 24440,15601 20003,14103"/>
            </emma:interpretation>
          </emma:emma>
        </inkml:annotationXML>
        <inkml:traceGroup>
          <inkml:annotationXML>
            <emma:emma xmlns:emma="http://www.w3.org/2003/04/emma" version="1.0">
              <emma:interpretation id="{91DA7688-1810-4A42-9B73-0808CDEBE4B9}" emma:medium="tactile" emma:mode="ink">
                <msink:context xmlns:msink="http://schemas.microsoft.com/ink/2010/main" type="inkWord" rotatedBoundingBox="22627,13223 24975,14016 24440,15602 22091,14808"/>
              </emma:interpretation>
              <emma:one-of disjunction-type="recognition" id="oneOf2">
                <emma:interpretation id="interp10" emma:lang="it-IT" emma:confidence="0">
                  <emma:literal>se</emma:literal>
                </emma:interpretation>
                <emma:interpretation id="interp11" emma:lang="it-IT" emma:confidence="0">
                  <emma:literal>ala</emma:literal>
                </emma:interpretation>
                <emma:interpretation id="interp12" emma:lang="it-IT" emma:confidence="0">
                  <emma:literal>se,</emma:literal>
                </emma:interpretation>
                <emma:interpretation id="interp13" emma:lang="it-IT" emma:confidence="0">
                  <emma:literal>e,</emma:literal>
                </emma:interpretation>
                <emma:interpretation id="interp14" emma:lang="it-IT" emma:confidence="0">
                  <emma:literal>al,</emma:literal>
                </emma:interpretation>
              </emma:one-of>
            </emma:emma>
          </inkml:annotationXML>
          <inkml:trace contextRef="#ctx0" brushRef="#br1" timeOffset="-125757.5112">18405 12392 0,'26'26'0,"26"26"0,-1-26 0,53 26 16,26-26-16,77 0 0,-26-52 15,1 0 1,-27-26 0,-25-52-1,-52 1 1,-52-27 0,-78 0-1,-52 1 1,-77 25-1,-27 52 1,1 52 0,-26 78-1,51 78 1,53 25 0,103 78-1,78-26 1,103-25-1,53-1 1,25-51 15,-52-79-15,-51-25 0,-104-78-1,-26 26 1,-26-77-1,-26-1 1,52 78 0</inkml:trace>
          <inkml:trace contextRef="#ctx0" brushRef="#br1" timeOffset="-125269.6627">19882 13144 0,'52'0'0,"0"0"15,103 0-15,-25 52 0,-52 0 16,-52-1 15,-52 1-15,-104 26 0,-25 0 30,25-26-30,104-1 0,52-25-1,78 52 1,77 26 0,-51-52-1,-27-1 1,-103-51-1,-103-77 1,103 77 0</inkml:trace>
          <inkml:trace contextRef="#ctx0" brushRef="#br1" timeOffset="-126564.4471">16280 11641 0,'155'25'0,"1"53"16,-1 52-16,26-1 15,-77 27 1,-52-26 0,-52-53-1,-52-25 1,-77 0 15,-53-52-15,1-26-1,51 0 1,52 26 0,78 52-1,156 0 1,77 0 0,-233-52-1</inkml:trace>
        </inkml:traceGroup>
      </inkml:traceGroup>
    </inkml:traceGroup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D901AD2-E742-4FA8-BFB1-6E2E6BA3182E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1:39.7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FDA7941-56DE-44E5-A7E4-4D3AD325557A}" emma:medium="tactile" emma:mode="ink">
          <msink:context xmlns:msink="http://schemas.microsoft.com/ink/2010/main" type="inkDrawing" rotatedBoundingBox="1173,6391 16444,7168 16432,7411 1160,6635" semanticType="underline" shapeName="Other"/>
        </emma:interpretation>
      </emma:emma>
    </inkml:annotationXML>
    <inkml:trace contextRef="#ctx0" brushRef="#br0">0 0 0,'52'0'0,"77"0"0,53 0 16,77 0-16,52 0 16,26 26-1,26-26 1,25 26-1,53 26 1,25-26 0,27-1-1,25-25 1,-25 26 0,51-26-1,-26 26 1,27-26-1,25 26 1,-26 0 0,0 0-1,27-26 17,25 26-17,0 26 1,26-26-1,-26 0 1,-52 0 0,52 25-1,27-25 1,-27 0 0,-26 26-1,-26 0 1,-103 26-1,-104-1 1,-104-25 0,-129-26-1,-130-52 17,-182-129-32,208 155 31</inkml:trace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3:22.33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BD82B56-BF0B-4385-A254-06DF7C4FD337}" emma:medium="tactile" emma:mode="ink">
          <msink:context xmlns:msink="http://schemas.microsoft.com/ink/2010/main" type="writingRegion" rotatedBoundingBox="12226,2493 8553,10523 -1280,6026 2392,-2004"/>
        </emma:interpretation>
      </emma:emma>
    </inkml:annotationXML>
    <inkml:traceGroup>
      <inkml:annotationXML>
        <emma:emma xmlns:emma="http://www.w3.org/2003/04/emma" version="1.0">
          <emma:interpretation id="{FBB7818B-FC31-4AFA-8009-10BB646F9569}" emma:medium="tactile" emma:mode="ink">
            <msink:context xmlns:msink="http://schemas.microsoft.com/ink/2010/main" type="paragraph" rotatedBoundingBox="11877,3255 8553,10523 6346,9514 9670,22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B14BCA-2345-46E6-B959-0D8D5497E089}" emma:medium="tactile" emma:mode="ink">
              <msink:context xmlns:msink="http://schemas.microsoft.com/ink/2010/main" type="line" rotatedBoundingBox="11877,3255 8553,10523 6346,9514 9670,2245">
                <msink:destinationLink direction="with" ref="{B2754C94-6CF2-4C50-B02F-728AF5955AC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99BF058-7484-4250-990D-AA4B9643360F}" emma:medium="tactile" emma:mode="ink">
                <msink:context xmlns:msink="http://schemas.microsoft.com/ink/2010/main" type="inkWord" rotatedBoundingBox="11877,3255 8553,10523 6346,9514 9670,2245"/>
              </emma:interpretation>
              <emma:one-of disjunction-type="recognition" id="oneOf0">
                <emma:interpretation id="interp0" emma:lang="it-IT" emma:confidence="0">
                  <emma:literal>già</emma:literal>
                </emma:interpretation>
                <emma:interpretation id="interp1" emma:lang="it-IT" emma:confidence="0">
                  <emma:literal>JOSÈ</emma:literal>
                </emma:interpretation>
                <emma:interpretation id="interp2" emma:lang="it-IT" emma:confidence="0">
                  <emma:literal>Età</emma:literal>
                </emma:interpretation>
                <emma:interpretation id="interp3" emma:lang="it-IT" emma:confidence="0">
                  <emma:literal>Esibì</emma:literal>
                </emma:interpretation>
                <emma:interpretation id="interp4" emma:lang="it-IT" emma:confidence="0">
                  <emma:literal>Esitò</emma:literal>
                </emma:interpretation>
              </emma:one-of>
            </emma:emma>
          </inkml:annotationXML>
          <inkml:trace contextRef="#ctx0" brushRef="#br0">7029 1296 0,'52'0'0,"77"-26"15,79 26-15,25 0 0,26 0 16,-26 0 0,-51-26-1,-79 26 1,-77 0-1,-26 0 1,-26 26 0,-51 0-1,-1 52 17,-26 25-17,26 53 1,1 0-1,25-1 1,0-25 0,26-53-1,26-51 1,0 0 0,0-26-1,-52-52 1,26-103-1,26 155 1</inkml:trace>
          <inkml:trace contextRef="#ctx0" brushRef="#br0" timeOffset="-498.2208">7210 1141 0,'26'77'0,"0"27"16,0 51-16,26 27 15,26-1 1,-1-25 0,27 25-1,0-51 1,-27-26-1,-25-27 17,-52-77-17,0 0 1,-52-52 0,-51-103-1,-1-26 1,0-27-1,104 208 1</inkml:trace>
          <inkml:trace contextRef="#ctx0" brushRef="#br1" timeOffset="-72789.8795">6355 2566 0,'130'-26'0,"-53"0"0,-25-52 15,-26 1-15,-26-1 16,-78 0-1,-51 26 1,-1 26 0,-25 26-1,-53 78 17,130 26-17,78 0 1,104-1-1,26-51 1,77-52 0,-51-26-1,-27-52 1,-103 27 0,-52-27-1,-77 0 1,-1 52 15,26 104-15,26 129-1,130-51 1,-78-156 0</inkml:trace>
          <inkml:trace contextRef="#ctx0" brushRef="#br1" timeOffset="-73350.3779">6329 2281 0,'0'0'0</inkml:trace>
          <inkml:trace contextRef="#ctx0" brushRef="#br0" timeOffset="16431.0618">6562 2514 0,'0'26'16,"-77"78"-1,-209 207-15,131-130 0,25 1 31,27-27-15,25 1 0,26-53-1,0 1 1,26-26 0,26-26-1,-26-26 1,0-78-1,1-52 1,25 0 0,0-25-1,-52 51 1,0 26 0,-26 26-1,26 52 1,52-26-1,0 52 17,0 52-32,0 25 15,0-25 17,0 0-17,26-27 1,0-51-1,0 0 1,26-26 0,26 0-1,51-52 1,1 1 0,25 25-1,-77 0 1,-26 0-1,-52 26 1,0 0 15,-78-26-31,0-52 16,52-26 0,26-25-1,0 129 1</inkml:trace>
          <inkml:trace contextRef="#ctx0" brushRef="#br0" timeOffset="17023.402">6329 2618 0,'-78'52'0,"-77"25"0,-1 1 15,27 0-15,51-52 16,26 0-1,26-26 1,52-26 0,52-52-1,77 0 1,-25 1 0,-26 51-1,-27 0 1,-25 52-1,0 26 1,0 25 0,0 53 15,51 0-15,-25-79-1,0-25 1,-52-26-1,-26 0 1,-26-26 0,-78-51-1,26 25 1,78 52 0</inkml:trace>
          <inkml:trace contextRef="#ctx0" brushRef="#br1" timeOffset="-92658.3841">6199 3706 0,'-103'-51'0,"-105"51"16,1 51-16,-26 27 16,51 0-1,79-26 1,51 26-1,104-1 1,103 53 0,130 0-1,78 25 17,181 130-17,-258-52 16,-131-51-31,-155-53 16,-78-51 0,-129-26-1,-156-52 1,-52-26 0,-129 0-1,0 26 1,155-78-1,389 78 1</inkml:trace>
          <inkml:trace contextRef="#ctx0" brushRef="#br1" timeOffset="-74035.4314">7625-1996 0,'26'26'0,"26"-26"15,-26 26-15,25 0 0,-25 26 0,0 0 16,26 52-16,-52-1 0,0 1 16,0 0 15,0-1-15,0 1-1,0 0 1,0 25-1,-26-25 1,26-26 0,0-27-1,0 1 1,26-26 0,-26-26-1,0 0 1,0 0-1,-52-52 1,0-25 0,1 25-1,-27 0 1,26 26 0,0 78-1,26 0 1,26-52 15,52 77-15,52 27-1,-52 26 1,-1-27 0,-25-25-1,26 0 1,-26-52-1,0 0 1,26-52 0,52-52-1,-27-52 1,1 1 0,-26 51-1,-26 26 1,0 26-1,-26 26 1,-26 0 0,0 0-1,0 52 1,26-52 0</inkml:trace>
        </inkml:traceGroup>
      </inkml:traceGroup>
    </inkml:traceGroup>
    <inkml:traceGroup>
      <inkml:annotationXML>
        <emma:emma xmlns:emma="http://www.w3.org/2003/04/emma" version="1.0">
          <emma:interpretation id="{B358C1B7-29B9-4128-BB00-FD0C01A42C0C}" emma:medium="tactile" emma:mode="ink">
            <msink:context xmlns:msink="http://schemas.microsoft.com/ink/2010/main" type="paragraph" rotatedBoundingBox="10331,2048 6609,6505 4052,4369 7774,-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31963D-5D9E-4EFE-904C-A7390BF303A9}" emma:medium="tactile" emma:mode="ink">
              <msink:context xmlns:msink="http://schemas.microsoft.com/ink/2010/main" type="line" rotatedBoundingBox="10331,2048 6609,6505 4052,4369 7774,-86"/>
            </emma:interpretation>
          </emma:emma>
        </inkml:annotationXML>
        <inkml:traceGroup>
          <inkml:annotationXML>
            <emma:emma xmlns:emma="http://www.w3.org/2003/04/emma" version="1.0">
              <emma:interpretation id="{F4E89013-9042-49FC-BCBC-E2F3A8F5E774}" emma:medium="tactile" emma:mode="ink">
                <msink:context xmlns:msink="http://schemas.microsoft.com/ink/2010/main" type="inkWord" rotatedBoundingBox="10331,2048 6609,6505 4052,4369 7774,-86"/>
              </emma:interpretation>
              <emma:one-of disjunction-type="recognition" id="oneOf1">
                <emma:interpretation id="interp5" emma:lang="it-IT" emma:confidence="0">
                  <emma:literal>75</emma:literal>
                </emma:interpretation>
                <emma:interpretation id="interp6" emma:lang="it-IT" emma:confidence="0">
                  <emma:literal>753</emma:literal>
                </emma:interpretation>
                <emma:interpretation id="interp7" emma:lang="it-IT" emma:confidence="0">
                  <emma:literal>7*5</emma:literal>
                </emma:interpretation>
                <emma:interpretation id="interp8" emma:lang="it-IT" emma:confidence="0">
                  <emma:literal>795</emma:literal>
                </emma:interpretation>
                <emma:interpretation id="interp9" emma:lang="it-IT" emma:confidence="0">
                  <emma:literal>ds,</emma:literal>
                </emma:interpretation>
              </emma:one-of>
            </emma:emma>
          </inkml:annotationXML>
          <inkml:trace contextRef="#ctx0" brushRef="#br1" timeOffset="-84461.0931">5966-3188 0,'52'-78'31,"-26"-25"-31,0 103 16,-26 0-1,0 0 1,0 0 0,0 0-1,0 0 1,0 0-1,0 0 1,0 0 0,0 0-1,-26-26 17,0 26-32,-26-26 15,0 26 1,-51 0-1,-1 0 17,0 0-32,1 26 15,-53 26 17,27 0-32,-1 25 31,-26 1-16,27 26 1,-1-1 0,1 27-1,51 25 1,26-25 0,26 26-1,52-1 1,26-25-1,26-1 1,51 1 0,27-26-1,25-27 1,52 27 0,1-52-1,-1 26 1,0-27-1,0-25 1,-25-26 0,-1 0 15,-25 0-15,-1-52-1,-25 1 1,-27-1-1,1-26 1,-27 0 0,-25-25-1,-26-27 1,26 0 0,-26 1-1,-52-1 1,0 1-1,-52-1 1,0 0 0,-26 1-1,-51-27 1,-53 27 0,1-1-1,-53 27 1,1 25-1,-26 26 17,0 52-17,0 52 1,-1 77 0,131-25-1,77-78 1,52-26-1</inkml:trace>
          <inkml:trace contextRef="#ctx0" brushRef="#br1" timeOffset="-82857.4448">5396-3266 0,'-26'26'0,"-26"52"15,-233 181-15,181-155 16,-25 26 0,25-1-1,26-25 1,78-26-1,0-53 1,78-25 0,52-77-1,51-53 1,1 26 0,-1-25-1,0-1 1,-25 27-1,-26 51 1,-53 0 0,-77 52-1,0 26 17,-207 155-17,-26-25 1,25 25-1,-25 1 1,26-1 0,103-25-1,104-105 1,26-25 15,104-26-31,103-103 16,78-79-1,0 27 1,-26-1 15,-26 27-15,-77 51 0,-79 26-1,-103 52 1,0 26-1,-103 52 1,-105 77 0,-25 27-1,0 25 1,51 0 0,27-51-1,103-52 1,52-53-1,104-25 1,129-103 0,130-105-1,-52 53 17,-26-1-17,-104 52 1,-77 52-1,-104 0 1,0 26 0,-130 52-1,-51 52 1,-26 25 0,51-25 15,78 0-31,52-26 15,78-27 1,104 1 0,77-104-1,52-25 1,-52-1 0,-103 52-1,-52 0 1,-78 26-1,-26 0 1,0 0 0,-156 78 15,-103 77-15,-233 27-1,518-182 1</inkml:trace>
          <inkml:trace contextRef="#ctx0" brushRef="#br1" timeOffset="-75997.1759">3193-1296 0,'52'-26'0,"-26"26"0,25 0 0,27 0 15,0 0-15,0-26 0,51 26 16,1-26 0,25 1-1,-25 25 1,51-26 0,-51 0-1,-26 26 1,-52 0-1,-1-26 1,-25 26 0,0 0-1,-26 0 1,0 0 15,-26 0-15,0 0-1,-51-26 1,51 26 0,0 0-1,26 0 1,0 0 0,0 0-1,0 0 1,0 52-1,26 25 1,-26 53 0,-26 26-1,26 51 1,0 26 0,-26 26-1,52 52 1,-26 52 15,0 0-31,0 0 16,26-26 15,-26-52-15,26-26-1,-52-51 1,52-105-1,0-51 1,-26-52 0,0 0-1,0 0 1,-26-130 0,52-25-1,-26 155 1</inkml:trace>
        </inkml:traceGroup>
      </inkml:traceGroup>
    </inkml:traceGroup>
    <inkml:traceGroup>
      <inkml:annotationXML>
        <emma:emma xmlns:emma="http://www.w3.org/2003/04/emma" version="1.0">
          <emma:interpretation id="{57C076EE-4FBC-4756-864D-005B9A36DEF3}" emma:medium="tactile" emma:mode="ink">
            <msink:context xmlns:msink="http://schemas.microsoft.com/ink/2010/main" type="paragraph" rotatedBoundingBox="-527,5633 990,-24 5828,1273 4310,693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2D7A3E3-6225-4F52-85F7-D34B09A94D6C}" emma:medium="tactile" emma:mode="ink">
              <msink:context xmlns:msink="http://schemas.microsoft.com/ink/2010/main" type="line" rotatedBoundingBox="-527,5633 990,-24 5828,1273 4310,6931"/>
            </emma:interpretation>
          </emma:emma>
        </inkml:annotationXML>
        <inkml:traceGroup>
          <inkml:annotationXML>
            <emma:emma xmlns:emma="http://www.w3.org/2003/04/emma" version="1.0">
              <emma:interpretation id="{3D41764D-C3AB-4F0D-8EB8-9F038283744C}" emma:medium="tactile" emma:mode="ink">
                <msink:context xmlns:msink="http://schemas.microsoft.com/ink/2010/main" type="inkWord" rotatedBoundingBox="-527,5633 990,-24 5828,1273 4310,6931"/>
              </emma:interpretation>
              <emma:one-of disjunction-type="recognition" id="oneOf2">
                <emma:interpretation id="interp10" emma:lang="it-IT" emma:confidence="0">
                  <emma:literal>no</emma:literal>
                </emma:interpretation>
                <emma:interpretation id="interp11" emma:lang="it-IT" emma:confidence="0">
                  <emma:literal>neo</emma:literal>
                </emma:interpretation>
                <emma:interpretation id="interp12" emma:lang="it-IT" emma:confidence="0">
                  <emma:literal>so</emma:literal>
                </emma:interpretation>
                <emma:interpretation id="interp13" emma:lang="it-IT" emma:confidence="0">
                  <emma:literal>do</emma:literal>
                </emma:interpretation>
                <emma:interpretation id="interp14" emma:lang="it-IT" emma:confidence="0">
                  <emma:literal>ko</emma:literal>
                </emma:interpretation>
              </emma:one-of>
            </emma:emma>
          </inkml:annotationXML>
          <inkml:trace contextRef="#ctx0" brushRef="#br0" timeOffset="-101696.4219">5 0 0,'52'52'0,"0"181"0,-26 156 15,-78 285 17,-26-208-17,52-310 1,26-78-1,26-52 1,52-104 0,77-311-1,53-129 1,25 77 0,-78 182 15,-51 129 0,-78 104-31,-26 26 16,52 208-1,-26 181 32,0 25-47,25-77 16,27-129-1,-26-79 1,-26-103 15,-26-156-15,-78-207 0,78 337-16</inkml:trace>
          <inkml:trace contextRef="#ctx0" brushRef="#br0" timeOffset="-100668.8415">290-2721 0,'-337'-182'0,"78"156"16,-156 156-1,-25 155 1,154 26-1,53 78 1,104-26 15,103-26-15,129-78 0,131-104-1,129-77 1,103-130-1,1-51 1,-156 25 0,-208 52-1,-103 26 1,0 26 0,-26 78-1,26 25 1,104 1-1,129-78 1,104-1 0,104-77 15,-1-51-31,1-27 16,-78 0 15,-26-77-16,-78-1 1,-78 1 0,-129-26-1,-78-52 1,-155-182 0,-156 52-1,-78 78 1,-25 130-1,129 51 1,103 52 0,157 27-1,76 25 1,79-26 0,181 0-1,-26 52 1,-207 0-1,-155-26 1,-260 26 15,-130 104-15,1 129 0,207 78-1,285-311 1</inkml:trace>
        </inkml:traceGroup>
      </inkml:traceGroup>
    </inkml:traceGroup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1:43.1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0F1961-144C-4798-B0FC-002169DDB85F}" emma:medium="tactile" emma:mode="ink">
          <msink:context xmlns:msink="http://schemas.microsoft.com/ink/2010/main" type="inkDrawing" rotatedBoundingBox="18745,5641 20925,4480 21986,6470 19806,7632" hotPoints="18752,5617 20138,5313 21589,5727 19705,7752" semanticType="enclosure" shapeName="Quadrilateral"/>
        </emma:interpretation>
      </emma:emma>
    </inkml:annotationXML>
    <inkml:trace contextRef="#ctx0" brushRef="#br0">0 302 0,'52'26'16,"52"129"-16,51 130 16,1 78-16,-53 0 15,1-78 1,0-77 15,-1-27-15,1-77-1,-78-78 1,0-26 0,-26-78-1,78-155 1,-1-53-1,79-76 1,51 128 0,0 53-1,104 0 1,-51 77 0,-27 26-1,-103 0 1,-79 26-1,-77 1 1,-155-53 0,-130-26-1,-130 27 1,-51 77 15,25 26-15,79 103-1,128-25 1,183 0 0,206-104-1,-129 26 1</inkml:trace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1:43.9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B4E9E56-0102-4F4B-867E-27467EAD50E3}" emma:medium="tactile" emma:mode="ink">
          <msink:context xmlns:msink="http://schemas.microsoft.com/ink/2010/main" type="inkDrawing" rotatedBoundingBox="23873,5508 26746,4938 27233,7390 24360,7960" hotPoints="24156,5486 26954,6090 25357,7595" semanticType="enclosure" shapeName="Triangle"/>
        </emma:interpretation>
      </emma:emma>
    </inkml:annotationXML>
    <inkml:trace contextRef="#ctx0" brushRef="#br0">0 558 0,'155'104'15,"-25"77"-15,26 130 0,-1 26 16,26 26 0,-25-104 15,-26-52-15,-27-77-1,-77-104 1,0-26-1,-52-52 1,-77-155 0,25-78-1,104 103 1,77-25 0,79 77-1,155 27 1,51 25-1,1 26 1,-52 0 0,-129-26-1,-131-51 1,-129-27 0,-155-51 15,-182 0-16,-103 25 1,-52 79 0,25 51-1,182 104 1,182 77 0,207-51-1,285-26 1,-337-52-1</inkml:trace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1:44.7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71F9CE9-3777-4526-900A-F7CFF288659C}" emma:medium="tactile" emma:mode="ink">
          <msink:context xmlns:msink="http://schemas.microsoft.com/ink/2010/main" type="inkDrawing" rotatedBoundingBox="29158,4991 32309,6437 31250,8744 28099,7297" hotPoints="28732,5559 32333,6404 30142,8216" semanticType="enclosure" shapeName="Triangle"/>
        </emma:interpretation>
      </emma:emma>
    </inkml:annotationXML>
    <inkml:trace contextRef="#ctx0" brushRef="#br0">0 145 0,'26'52'0,"-1"104"0,27 155 16,26 129 0,0-25-1,129-52 1,26-78 0,52-26-1,-103-103 1,-27-104-1,-51-26 1,-26-52 0,26-52-1,25-52 1,53-51 15,77-1-15,52 27-1,-26-1 1,-52-51 0,-26 77-1,-129 1 1,-78 25 15,-26-51-15,-51 25-1,-79-51 1,-155-1 0,-130-51-1,-103 129 1,0-25 0,103 129-1,208 26 1,207-26-1,78 26 1,207-26 0,-259 0-1</inkml:trace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1:46.1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384D4B9-C27D-46A9-B47E-01DFDCCAA598}" emma:medium="tactile" emma:mode="ink">
          <msink:context xmlns:msink="http://schemas.microsoft.com/ink/2010/main" type="inkDrawing" rotatedBoundingBox="15839,7395 31895,8357 31879,8629 15822,7668" shapeName="Other"/>
        </emma:interpretation>
      </emma:emma>
    </inkml:annotationXML>
    <inkml:trace contextRef="#ctx0" brushRef="#br0">0 0 0,'52'26'0,"104"26"16,51-26-16,78 26 0,0-1 15,52-25 1,78 0 0,52 0-1,25 0 1,26 0-1,1 0 1,25-26 0,52 26 15,26-52-15,0 52-1,26-26 1,-26 26-1,26 0 1,0 0 0,26-1-1,-26 27 1,0 0 0,-26 26-1,0 0 1,-52-1-1,-25-25 1,-27 0 0,-26-52-1,-51 26 1,-26-26 0,-53 26 15,-50 26-16,-79 0 1,-52-1 0,-103-25-1,-78-26 1,0 0 0</inkml:trace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3:00.89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 0 0,'0'-26'0,"0"0"0,0 78 15,0 0-15,26 26 0,0 25 0,25 1 16,27 0-16,52 25 16,25 1-1,53-1 1,-1 1 0,0 0-1,27-1 1,-1-25 15,52-1-15,0-25-16,-26-26 15,26-26 1,-51-26 0,-27 0-1,0-52 1,27-26 15,-1-25-15,-52 25 15,52-78-31,-103 53 16,-26-1-1,-1-51 1,-51 51-1,-52 0 1,0 27 0,-26 51-1,-51 0 1,-1 52 0,0 25-1,26 27 16,-26 0-31,-25 0 32,-1-26-17,-103-1-15,-26-25 16,-53 0 15,-25-52-15,-77 26-1,51 0 1,-26 0 0,78 0-1,77-26 1,105 26 0,103 0-1,77-51 1,157-1 15,51 26-15,52 26-16,0-26 15,-26 26 1,-78 0 0,-78-26-1,-51 0 1,-104-26-1,-78-51 1,-129 51 15,-78-26-15,-104 52 15,52 0-31,-26 26 16,104 0-1,78 26 17,155-26-32,104 0 31,181 0-31,104 0 16,51 0 15,-51 26-16,-78-26 1,-129 26 0,-104-52-1,-52 26 1,-182-78 0,-77 0-1,-104 52 16,-52 1-15,27 25 0,51 25 31,78 27-47,129-26 15,130 0 1,52 26-1,155-26 1,156-26 0,26 26-1,26-26 1,-130 26 15,-78-26-15,-129 0 15,-78 0-31,-104-26 16,-155-26-1,-26 0 1,-78 0 0,-26 104-1,104 52 1,285-104-1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57:05.00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53A4781-79E8-437D-BF78-0625B4F37125}" emma:medium="tactile" emma:mode="ink">
          <msink:context xmlns:msink="http://schemas.microsoft.com/ink/2010/main" type="inkDrawing" rotatedBoundingBox="25080,2976 33114,4625 31684,11594 23650,9945" hotPoints="31812,4207 31924,10810 25321,10922 25208,4319" semanticType="enclosure" shapeName="Square">
            <msink:sourceLink direction="with" ref="{8AD56FF7-8EF4-425B-942E-48B8949FAF32}"/>
          </msink:context>
        </emma:interpretation>
      </emma:emma>
    </inkml:annotationXML>
    <inkml:trace contextRef="#ctx0" brushRef="#br0">0 0 0,'52'26'16,"0"130"-16,-26 155 0,-26 104 15,0 51 1,0 78-1,52-25 17,0 25-32,-26 26 31,-1 1-15,1-79-1,-26-51 1,26-130-1,26-78 1,-26-104 0,26-77-1,26 0 1,25-52 0,105-26-1,103 0 1,103 0-1,27 26 1,103 52 0,52 0-1,78 0 1,0 26 15,-26 25-31,-78 1 16,-129-26-1,-130-26 17,-130-52-17,-129-104 1,-155-129 0,103 233-1</inkml:trace>
    <inkml:trace contextRef="#ctx0" brushRef="#br0" timeOffset="779.8507">622-51 0,'493'-78'16,"-53"52"-16,131 52 15,25-26 1,78-26 0,0-26 15,-1 26-16,1-26 1,-129 78 0,-131 0-1,-155 26 1,-51 78 0,-130-27-1,-53 79 1,-25 25-1,26 104 1,0 78 0,0 77 15,0 79-15,26 25-1,-26 130 1,0-78-1,0-78 1,-26-26 0,0-103-1,0-156 1,-26-103 0,-26-130-1,-104-234 1,156 208-1</inkml:trace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3:30.9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2FBBBF6-C4B4-45E4-AD64-772F35B3E7C4}" emma:medium="tactile" emma:mode="ink">
          <msink:context xmlns:msink="http://schemas.microsoft.com/ink/2010/main" type="writingRegion" rotatedBoundingBox="5761,10917 11739,11174 11683,12456 5706,12198">
            <msink:destinationLink direction="with" ref="{BD2417D6-EE81-4D52-9B30-171AB1E9F7D3}"/>
            <msink:destinationLink direction="with" ref="{6B539667-8BBB-4072-8433-1D4EF80563DE}"/>
          </msink:context>
        </emma:interpretation>
      </emma:emma>
    </inkml:annotationXML>
    <inkml:traceGroup>
      <inkml:annotationXML>
        <emma:emma xmlns:emma="http://www.w3.org/2003/04/emma" version="1.0">
          <emma:interpretation id="{0106869E-9990-44A9-A9B5-D3716AB234B6}" emma:medium="tactile" emma:mode="ink">
            <msink:context xmlns:msink="http://schemas.microsoft.com/ink/2010/main" type="paragraph" rotatedBoundingBox="5761,10917 11739,11174 11683,12456 5706,121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F61A35-D293-435E-99D5-24D1C15E1C4F}" emma:medium="tactile" emma:mode="ink">
              <msink:context xmlns:msink="http://schemas.microsoft.com/ink/2010/main" type="line" rotatedBoundingBox="5761,10917 11739,11174 11683,12456 5706,12198"/>
            </emma:interpretation>
          </emma:emma>
        </inkml:annotationXML>
        <inkml:traceGroup>
          <inkml:annotationXML>
            <emma:emma xmlns:emma="http://www.w3.org/2003/04/emma" version="1.0">
              <emma:interpretation id="{11FD10DC-169A-4937-A15A-CCC4AD524096}" emma:medium="tactile" emma:mode="ink">
                <msink:context xmlns:msink="http://schemas.microsoft.com/ink/2010/main" type="inkWord" rotatedBoundingBox="5761,10917 11739,11174 11683,12456 5706,12198"/>
              </emma:interpretation>
              <emma:one-of disjunction-type="recognition" id="oneOf0">
                <emma:interpretation id="interp0" emma:lang="it-IT" emma:confidence="0">
                  <emma:literal>Mareta</emma:literal>
                </emma:interpretation>
                <emma:interpretation id="interp1" emma:lang="it-IT" emma:confidence="0">
                  <emma:literal>trame</emma:literal>
                </emma:interpretation>
                <emma:interpretation id="interp2" emma:lang="it-IT" emma:confidence="0">
                  <emma:literal>Moka</emma:literal>
                </emma:interpretation>
                <emma:interpretation id="interp3" emma:lang="it-IT" emma:confidence="0">
                  <emma:literal>Maraia</emma:literal>
                </emma:interpretation>
                <emma:interpretation id="interp4" emma:lang="it-IT" emma:confidence="0">
                  <emma:literal>tramo</emma:literal>
                </emma:interpretation>
              </emma:one-of>
            </emma:emma>
          </inkml:annotationXML>
          <inkml:trace contextRef="#ctx0" brushRef="#br0">118 0 0,'26'233'0,"-52"1"16,-26-1 0,26-78-1,26-25 1,0-52-1,0-78 1,0 0 0,-26-130-1,26-51 32,26 77-47,-26 52 16,26 26-1,-26 26 1,78 26 0,77 26-1,27 0 1,-27-26 0,1-52-1,-27-26 1,-51-52-1,-26-51 1,-26-1 0,-26 27-1,26 77 1,-26 26 0,0 26-1,0 52 1,26 129-1,-26 78 1,26-25 15,0-27-31,0-77 32,51-53-17,-25-77 1,104-129-1,-1-79 1,-51 53 0,-26 77-1,-27 26 1,-51 52 0,0 0-1,26 130 1,-26 77-1,52 1 1,52-79 0,25-25-1,-25-104 1,0-26 0,-1-78 15,-51-155-31,-52-26 15,-52 78 17,-77 25-17,-1 130 1,-25 78 0,51 104-1,26 77 1,104 26 15,104-25-15,25-79 15,79-77-31,-27-104 16,0-25-1,-77-53 1,-52 26-1,-78 104 1,0 0 0,0 26-1,26 26 1,0 78 0,51-1-1,27-51 16,51 0-15,-51-78 0,0-52-1,-26-26 1,-27-155 0,-77 0-1,-51 25 1,-53 27-1,-25 103 1,-1 104 0,27 78-1,51 77 17,78 52-32,78 1 31,51-53-16,27-77-15,-1-104 16,27-104 0,-53-129-1,-51-26 17,-26 0-17,0 51 1,-1 156-1,-51 52 1,26 26 0,0 104-1,-26 51 1,-26 53 0,0-53-1,26-51 1,0-79-1,0-51 1,0 0 0,52-77-1,52-131 1,51 53 0,1 51-1,-1 26 1,-51 52-1,-78 26 1,-52 0 15,-103 26-15,-53-26 0,1 0 15,25 0 0,78 78-15,104 78-1,0-130 1,104 103 0,51 27-1,-51-1 16,25-25-15,-25-52 0,-26-53-1,-1-76 1,-25-105 0,0-51-1,-26-27 1,0 27-1,-1 78 1,-25 103 0,-52 52-1,26-1 1,0 105 0,-51 51-1,-1 27 1,52-27-1,52-51 1,51-52 0,27-27-1,-1-51 17,1 0-17,-52-25 1,-26-27-1,-78-26 1,-52 0 0,-52-26-1,130 104 1</inkml:trace>
          <inkml:trace contextRef="#ctx0" brushRef="#br0" timeOffset="405.2854">5068 311 0,'467'26'0,"-260"0"16,-51-26-1,-104-78 1,-78 0 0,26 78-1</inkml:trace>
          <inkml:trace contextRef="#ctx0" brushRef="#br0" timeOffset="218.2306">5120 778 0,'259'25'0,"-51"1"32,-53-26-32,-51 0 15,-78-77 1,-130-27-1,-77-26 1,181 130 0</inkml:trace>
        </inkml:traceGroup>
      </inkml:traceGroup>
    </inkml:traceGroup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3:31.9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D2417D6-EE81-4D52-9B30-171AB1E9F7D3}" emma:medium="tactile" emma:mode="ink">
          <msink:context xmlns:msink="http://schemas.microsoft.com/ink/2010/main" type="inkDrawing" rotatedBoundingBox="5848,13042 10925,9923 11198,10367 6121,13485" semanticType="underline" shapeName="Other">
            <msink:sourceLink direction="with" ref="{82FBBBF6-C4B4-45E4-AD64-772F35B3E7C4}"/>
          </msink:context>
        </emma:interpretation>
      </emma:emma>
    </inkml:annotationXML>
    <inkml:trace contextRef="#ctx0" brushRef="#br0">5002 0 0,'-181'130'15,"-52"-1"-15,-104 105 0,-156 77 16,-77 26 0,-78 26-1,0 25 1,52 27-1,52-52 1,155-52 0,130-104-1,155-155 17,78-130-17,104-181 1,77-130-1,-155 389 1</inkml:trace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3:32.2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539667-8BBB-4072-8433-1D4EF80563DE}" emma:medium="tactile" emma:mode="ink">
          <msink:context xmlns:msink="http://schemas.microsoft.com/ink/2010/main" type="inkDrawing" rotatedBoundingBox="6373,10152 11197,13769 11067,13944 6242,10327" semanticType="underline" shapeName="Other">
            <msink:sourceLink direction="with" ref="{82FBBBF6-C4B4-45E4-AD64-772F35B3E7C4}"/>
            <msink:destinationLink direction="with" ref="{D73DC542-4B69-46FE-9E47-6ED7AD90C835}"/>
          </msink:context>
        </emma:interpretation>
      </emma:emma>
    </inkml:annotationXML>
    <inkml:trace contextRef="#ctx0" brushRef="#br0">0 0 0,'234'234'16,"103"77"-16,129 52 15,78 25 16,78 27-31,26 26 32,26-1-17,-104 1 1,-129-78 0,-259-104-1,-182-155 1,0-104-1</inkml:trace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3:40.5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754C94-6CF2-4C50-B02F-728AF5955ACA}" emma:medium="tactile" emma:mode="ink">
          <msink:context xmlns:msink="http://schemas.microsoft.com/ink/2010/main" type="inkDrawing" rotatedBoundingBox="535,12121 4673,5639 7568,7488 3430,13970" semanticType="verticalRange" shapeName="Other">
            <msink:sourceLink direction="with" ref="{1BB14BCA-2345-46E6-B959-0D8D5497E089}"/>
          </msink:context>
        </emma:interpretation>
      </emma:emma>
    </inkml:annotationXML>
    <inkml:trace contextRef="#ctx0" brushRef="#br0">5505 133 0,'-78'-52'16,"-78"26"-16,-51 0 0,-52 0 0,-104 26 15,-26 52 17,-77 0-17,-53 52 1,-25 51-1,0 53 1,25 51 0,53 52-1,77 52 1,104-1 0,103 53-1,79 0 1,77 25-1,52 1 1,52 0 15,25 25-31,27-51 32,-1-26-17,1-52 1,-26-52-16,-1-78 15,-25-103 17,-52-52-17,0-26 32,-26-26-31,-26 0-1,-52-26 1,0-26 0,53 26-1,25 26 1</inkml:trace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3:41.4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A2F415-4D8A-4C1D-A39C-530244D1ED06}" emma:medium="tactile" emma:mode="ink">
          <msink:context xmlns:msink="http://schemas.microsoft.com/ink/2010/main" type="writingRegion" rotatedBoundingBox="3498,14229 4717,14229 4717,15913 3498,15913"/>
        </emma:interpretation>
      </emma:emma>
    </inkml:annotationXML>
    <inkml:traceGroup>
      <inkml:annotationXML>
        <emma:emma xmlns:emma="http://www.w3.org/2003/04/emma" version="1.0">
          <emma:interpretation id="{758F4818-F974-4F57-B3A3-48214FDF74AC}" emma:medium="tactile" emma:mode="ink">
            <msink:context xmlns:msink="http://schemas.microsoft.com/ink/2010/main" type="paragraph" rotatedBoundingBox="3498,14229 4717,14229 4717,15913 3498,1591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85299C2-FAFA-46A9-B74E-D33BF525C2B5}" emma:medium="tactile" emma:mode="ink">
              <msink:context xmlns:msink="http://schemas.microsoft.com/ink/2010/main" type="line" rotatedBoundingBox="3498,14229 4717,14229 4717,15913 3498,15913"/>
            </emma:interpretation>
          </emma:emma>
        </inkml:annotationXML>
        <inkml:traceGroup>
          <inkml:annotationXML>
            <emma:emma xmlns:emma="http://www.w3.org/2003/04/emma" version="1.0">
              <emma:interpretation id="{BF145520-A2B5-4B79-A848-9AC866683EDE}" emma:medium="tactile" emma:mode="ink">
                <msink:context xmlns:msink="http://schemas.microsoft.com/ink/2010/main" type="inkWord" rotatedBoundingBox="3498,14229 4717,14229 4717,15913 3498,15913">
                  <msink:destinationLink direction="with" ref="{D73DC542-4B69-46FE-9E47-6ED7AD90C835}"/>
                  <msink:destinationLink direction="with" ref="{35988743-57E8-4C38-A68F-0DD6216C1533}"/>
                </msink:context>
              </emma:interpretation>
              <emma:one-of disjunction-type="recognition" id="oneOf0">
                <emma:interpretation id="interp0" emma:lang="it-IT" emma:confidence="0">
                  <emma:literal>R</emma:literal>
                </emma:interpretation>
                <emma:interpretation id="interp1" emma:lang="it-IT" emma:confidence="0">
                  <emma:literal>K</emma:literal>
                </emma:interpretation>
                <emma:interpretation id="interp2" emma:lang="it-IT" emma:confidence="0">
                  <emma:literal>k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ps</emma:literal>
                </emma:interpretation>
              </emma:one-of>
            </emma:emma>
          </inkml:annotationXML>
          <inkml:trace contextRef="#ctx0" brushRef="#br0">64 222 0,'26'130'0,"-26"103"0,-26 0 16,26 0 0,-26-51-1,26-53 1,0-103 0,-26-26-1,26-52 1,-26-181 15,52-26-31,26 0 16,0 77-1,26 53 1,51-1 15,79 27-15,-1 51-1,0 104 1,-25 51 0,-104 27-1,-78-1 1,-104-25 0,-129-52-1,-27-52 1,-25 0-1,78 0 1,103 26 0,104 26-1,156 103 1,51 53 0,52 25-1,-25 0 1,-53-77-1,-103-105 1,-104-51 78,-104-311-94,130 311 0</inkml:trace>
        </inkml:traceGroup>
      </inkml:traceGroup>
    </inkml:traceGroup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4:04.4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73DC542-4B69-46FE-9E47-6ED7AD90C835}" emma:medium="tactile" emma:mode="ink">
          <msink:context xmlns:msink="http://schemas.microsoft.com/ink/2010/main" type="inkDrawing" rotatedBoundingBox="6826,14579 11078,14732 11041,15754 6790,15601" semanticType="callout" shapeName="Other">
            <msink:sourceLink direction="with" ref="{6B539667-8BBB-4072-8433-1D4EF80563DE}"/>
            <msink:sourceLink direction="with" ref="{BF145520-A2B5-4B79-A848-9AC866683EDE}"/>
          </msink:context>
        </emma:interpretation>
      </emma:emma>
    </inkml:annotationXML>
    <inkml:trace contextRef="#ctx0" brushRef="#br0">0 961 0,'26'-26'16,"181"-207"-16,-25 104 0,25-1 16,26 0-1,1 1 1,-1 25-1,0 52 1,0 26 0,-51 78-1,-1 26 1,-25 78 0,-1 25-1,27 0 16,25-25-15,0-27 0,27-77-1,25-26 1,-26-78 0,-52-51-1,-25-53 1,-52 27-1,-52-27 1,-78 52 0,-52 53-1,78 51 1</inkml:trace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4:06.0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DF81249-836D-4E4A-A781-A3F488C0EF10}" emma:medium="tactile" emma:mode="ink">
          <msink:context xmlns:msink="http://schemas.microsoft.com/ink/2010/main" type="writingRegion" rotatedBoundingBox="14411,12646 18242,16868 16303,18628 12472,14406"/>
        </emma:interpretation>
      </emma:emma>
    </inkml:annotationXML>
    <inkml:traceGroup>
      <inkml:annotationXML>
        <emma:emma xmlns:emma="http://www.w3.org/2003/04/emma" version="1.0">
          <emma:interpretation id="{5E5157E4-EE5F-4B70-992C-4F8070042102}" emma:medium="tactile" emma:mode="ink">
            <msink:context xmlns:msink="http://schemas.microsoft.com/ink/2010/main" type="paragraph" rotatedBoundingBox="14411,12646 18242,16868 16303,18628 12472,144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DDF7427-305C-4146-A3EF-59A4C3DBD24A}" emma:medium="tactile" emma:mode="ink">
              <msink:context xmlns:msink="http://schemas.microsoft.com/ink/2010/main" type="line" rotatedBoundingBox="14411,12646 18242,16868 16303,18628 12472,14406"/>
            </emma:interpretation>
          </emma:emma>
        </inkml:annotationXML>
        <inkml:traceGroup>
          <inkml:annotationXML>
            <emma:emma xmlns:emma="http://www.w3.org/2003/04/emma" version="1.0">
              <emma:interpretation id="{D6C7C5DC-488F-45A5-AC75-28F8F2C83416}" emma:medium="tactile" emma:mode="ink">
                <msink:context xmlns:msink="http://schemas.microsoft.com/ink/2010/main" type="inkWord" rotatedBoundingBox="14411,12646 18242,16868 16303,18628 12472,14406">
                  <msink:destinationLink direction="with" ref="{35988743-57E8-4C38-A68F-0DD6216C1533}"/>
                </msink:context>
              </emma:interpretation>
              <emma:one-of disjunction-type="recognition" id="oneOf0">
                <emma:interpretation id="interp0" emma:lang="it-IT" emma:confidence="0">
                  <emma:literal>SD</emma:literal>
                </emma:interpretation>
                <emma:interpretation id="interp1" emma:lang="it-IT" emma:confidence="0">
                  <emma:literal>Y D</emma:literal>
                </emma:interpretation>
                <emma:interpretation id="interp2" emma:lang="it-IT" emma:confidence="0">
                  <emma:literal>. D</emma:literal>
                </emma:interpretation>
                <emma:interpretation id="interp3" emma:lang="it-IT" emma:confidence="0">
                  <emma:literal>AD</emma:literal>
                </emma:interpretation>
                <emma:interpretation id="interp4" emma:lang="it-IT" emma:confidence="0">
                  <emma:literal>y D</emma:literal>
                </emma:interpretation>
              </emma:one-of>
            </emma:emma>
          </inkml:annotationXML>
          <inkml:trace contextRef="#ctx0" brushRef="#br0">330 0 0,'26'26'0,"26"181"0,25 104 16,1 78-1,78 51 1,-1-25-1,79 78 1,-27-53 0,0-51-1,-51-78 1,-79-130 0,-77-129-1,-25-52 1,-79-103 15,-52-131-15,27-25-1,-53 0 1,27 77 0,77 131-1,26 25 16,-25 26-31,-1 103 16,-26 79 0,-26 25-1,1-25 1,-1-27 15,27-51-15,51-52-1,0-26 1,52-52 0,104-52-1,77-26 1,-181 104 0</inkml:trace>
          <inkml:trace contextRef="#ctx0" brushRef="#br0" timeOffset="607.9281">2714 3473 0,'26'103'15,"0"53"-15,-26 77 0,0 0 16,26 27 15,0-53-15,-26-26 0,0-77 15,0-78-31,-52-52 15,26-155 1,26-79 0,-26-25-1,26 285 1</inkml:trace>
          <inkml:trace contextRef="#ctx0" brushRef="#br0" timeOffset="935.274">2378 3084 0,'155'26'16,"52"78"-16,53 103 0,-1 52 15,-26 26 1,-77 0 15,-79-26-31,-129-103 31,-155-52-15,-78-52 0,-52-27-1,-52 27 1,130 0-1,259-52 1</inkml:trace>
        </inkml:traceGroup>
      </inkml:traceGroup>
    </inkml:traceGroup>
  </inkml:traceGroup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4:05.0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5988743-57E8-4C38-A68F-0DD6216C1533}" emma:medium="tactile" emma:mode="ink">
          <msink:context xmlns:msink="http://schemas.microsoft.com/ink/2010/main" type="inkDrawing" rotatedBoundingBox="7413,15566 11610,16302 11447,17232 7250,16496" semanticType="callout" shapeName="Other">
            <msink:sourceLink direction="with" ref="{D6C7C5DC-488F-45A5-AC75-28F8F2C83416}"/>
            <msink:sourceLink direction="with" ref="{BF145520-A2B5-4B79-A848-9AC866683EDE}"/>
          </msink:context>
        </emma:interpretation>
      </emma:emma>
    </inkml:annotationXML>
    <inkml:trace contextRef="#ctx0" brushRef="#br0">0 577 0,'103'-52'0,"53"-78"0,51-25 16,-26 51-1,27 26 1,-27 26 0,27 52-1,25 52 1,-26 78 0,1 25-1,-1 27 1,-26-1 15,27 1-31,-1-53 16,-26-25-1,53-78 17,25-78-17,26-78 1,26-51-1,-78 0 1,-77-1 0,-156 182-1</inkml:trace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4:32.0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6E133C4-904D-446C-8E78-25703EBB38DC}" emma:medium="tactile" emma:mode="ink">
          <msink:context xmlns:msink="http://schemas.microsoft.com/ink/2010/main" type="writingRegion" rotatedBoundingBox="3051,1497 33650,1220 33791,16759 3192,17037"/>
        </emma:interpretation>
      </emma:emma>
    </inkml:annotationXML>
    <inkml:traceGroup>
      <inkml:annotationXML>
        <emma:emma xmlns:emma="http://www.w3.org/2003/04/emma" version="1.0">
          <emma:interpretation id="{5E67313E-332B-4333-A67F-4DE40216D162}" emma:medium="tactile" emma:mode="ink">
            <msink:context xmlns:msink="http://schemas.microsoft.com/ink/2010/main" type="paragraph" rotatedBoundingBox="3287,1495 31248,1242 31290,5799 3328,60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EF71F22-7FB7-4E7A-B45E-AAD8EED68C40}" emma:medium="tactile" emma:mode="ink">
              <msink:context xmlns:msink="http://schemas.microsoft.com/ink/2010/main" type="line" rotatedBoundingBox="3287,1495 31248,1242 31290,5799 3328,6053"/>
            </emma:interpretation>
          </emma:emma>
        </inkml:annotationXML>
        <inkml:traceGroup>
          <inkml:annotationXML>
            <emma:emma xmlns:emma="http://www.w3.org/2003/04/emma" version="1.0">
              <emma:interpretation id="{B6290DBD-BD42-43BD-81EF-8B45518535B1}" emma:medium="tactile" emma:mode="ink">
                <msink:context xmlns:msink="http://schemas.microsoft.com/ink/2010/main" type="inkWord" rotatedBoundingBox="3315,1380 18789,2110 18616,5786 3141,5056"/>
              </emma:interpretation>
              <emma:one-of disjunction-type="recognition" id="oneOf0">
                <emma:interpretation id="interp0" emma:lang="it-IT" emma:confidence="0">
                  <emma:literal>Velocità</emma:literal>
                </emma:interpretation>
                <emma:interpretation id="interp1" emma:lang="it-IT" emma:confidence="0">
                  <emma:literal>Veheaté</emma:literal>
                </emma:interpretation>
                <emma:interpretation id="interp2" emma:lang="it-IT" emma:confidence="0">
                  <emma:literal>Veheatè</emma:literal>
                </emma:interpretation>
                <emma:interpretation id="interp3" emma:lang="it-IT" emma:confidence="0">
                  <emma:literal>Vehecité</emma:literal>
                </emma:interpretation>
                <emma:interpretation id="interp4" emma:lang="it-IT" emma:confidence="0">
                  <emma:literal>Vehecitè</emma:literal>
                </emma:interpretation>
              </emma:one-of>
            </emma:emma>
          </inkml:annotationXML>
          <inkml:trace contextRef="#ctx0" brushRef="#br0">8838 2794 0,'104'-26'16,"25"-26"-16,-51 27 0,-52-1 0,-26 26 15,0 0 1,-104 0-1,-77 51 17,-52 79-17,-1 51 1,131-25 0,77 0-1,104-53 1,103-25-1,104-52 17,26-78-32,-52-26 15,-51-25 1,-105 25 0,-51 26-1,-52 52 1,-26 0-1,26 0 1,26 52 15,52 77-31,52 1 32,-1-26-17,1-27 1,-27-77-1,-25-51 1,-78-131 0,0 182-1</inkml:trace>
          <inkml:trace contextRef="#ctx0" brushRef="#br0" timeOffset="374.1096">9823 1913 0,'0'0'0</inkml:trace>
          <inkml:trace contextRef="#ctx0" brushRef="#br0" timeOffset="935.274">10834 2250 0,'259'-26'0,"52"26"16,0 0-16,26 0 15,-52 0 1,-78 0-1,-103 26 1,-78-26 15,-78 26-15,-103 26 0,51-26-1,104-26 1</inkml:trace>
          <inkml:trace contextRef="#ctx0" brushRef="#br0" timeOffset="654.6918">11171 695 0,'52'104'0,"-26"129"15,-78 104 1,0 51-16,52-25 15,26 0 17,0-26-17,0-26 1,-26-52 0,26-51-1,-26-105 1,0-77-1,0-52 1,-26-233 0,-26-26-1,52 285 1</inkml:trace>
          <inkml:trace contextRef="#ctx0" brushRef="#br0" timeOffset="1527.6141">12830 3364 0,'259'52'0,"-26"-52"15,0-52 1,-51-25 0,-79-27-1,-51 26 1,-52 26 0,-155-77-1,-130 51 1,0 130-1,-1 26 1,105 51 0,129-51-1,104 0 1,104 0 0,77-1-1,26-51 1,-78 0-1,-25 26 17,-52-26-17,25 26 1,-25 0 0,77-1-1,-25 1 1,25-26-1,-25 0 1,-53-52 0,-25 0-1,-52-103 1,-26 129 0</inkml:trace>
          <inkml:trace contextRef="#ctx0" brushRef="#br0" timeOffset="1808.1963">13866 2224 0,'389'-26'0,"-52"52"15,0 26 1,-52-26 0,-129 0-1,-105-26 1,-128 0 15,-105-78-31,182 78 16</inkml:trace>
          <inkml:trace contextRef="#ctx0" brushRef="#br0" timeOffset="-2402.4808">0 462 0,'52'103'0,"26"156"15,25 104-15,1 52 16,0-26-1,-27-26 1,1 25 0,0-25-1,0-78 17,-1-103-17,-25-79 1,-26-103-1,0 0 1,-26-51 0,52-183-1,26-154 1,25-79 0,1 1-1,26-27 1,-1 78-1,27 27 1,-1 77 0,-25 77-1,-52 105 1,-53 77 0,-25 52-1,0 52 1,-103 77 15,103-129-31</inkml:trace>
          <inkml:trace contextRef="#ctx0" brushRef="#br0" timeOffset="-1403.8852">2696 3105 0,'25'26'0,"53"0"0,26 26 16,51 0-16,27-26 0,-1-26 15,27-52 1,-1-26-1,0 0 1,-77-25 0,-52-1-1,-104 52 1,-104-26 0,-51 78-1,-53 52 16,27 26-15,77 52 0,79-1-1,77 1 17,103-1-17,78-25 1,79-78-1,76-26 1,-51-78 15,-51-25-15,-53-53 0,-103-77-1,-52-52 1,25 0-1,-77 285 1</inkml:trace>
          <inkml:trace contextRef="#ctx0" brushRef="#br0" timeOffset="-654.6918">5495 1472 0,'26'-103'15,"-52"258"-15,-26 130 0,52 26 0,52 0 16,-26 0 15,25-51-15,1-53-1,0-77 1,-26-53 0,0-77-1,26-77 1,77-79 0,-51 52-1,0 52 1,-52 52-1,0 0 1,0 78 0,25 52-1,27-1 1,26 1 0,51-52-1,53-26 1,25-78-1,-26-52 17,-51-26-17,-78-25 1,-78-1 0,-104 0-1,-77 1 1,-27 103-1,27 26 1,-1 78 0,105 51-1,77 27 1,77-1 0,105-25-1,77-104 1,52-78-1,-311 52 1</inkml:trace>
        </inkml:traceGroup>
        <inkml:traceGroup>
          <inkml:annotationXML>
            <emma:emma xmlns:emma="http://www.w3.org/2003/04/emma" version="1.0">
              <emma:interpretation id="{0B085631-9F5E-4B4B-8CEB-FF5DACD82275}" emma:medium="tactile" emma:mode="ink">
                <msink:context xmlns:msink="http://schemas.microsoft.com/ink/2010/main" type="inkWord" rotatedBoundingBox="26779,1962 31255,1921 31290,5799 26814,5840"/>
              </emma:interpretation>
              <emma:one-of disjunction-type="recognition" id="oneOf1">
                <emma:interpretation id="interp5" emma:lang="it-IT" emma:confidence="0">
                  <emma:literal>Emisi)</emma:literal>
                </emma:interpretation>
                <emma:interpretation id="interp6" emma:lang="it-IT" emma:confidence="0">
                  <emma:literal>[Sms],</emma:literal>
                </emma:interpretation>
                <emma:interpretation id="interp7" emma:lang="it-IT" emma:confidence="0">
                  <emma:literal>[Mms],</emma:literal>
                </emma:interpretation>
                <emma:interpretation id="interp8" emma:lang="it-IT" emma:confidence="0">
                  <emma:literal>trust)</emma:literal>
                </emma:interpretation>
                <emma:interpretation id="interp9" emma:lang="it-IT" emma:confidence="0">
                  <emma:literal>trust],</emma:literal>
                </emma:interpretation>
              </emma:one-of>
            </emma:emma>
          </inkml:annotationXML>
          <inkml:trace contextRef="#ctx0" brushRef="#br0" timeOffset="29854.698">24389 2405 0,'0'-25'0,"26"-27"16,26 26-16,-130 0 0,-25 52 0,-53 26 15,-25-1-15,25 53 0,1-26 16,51 0 0,78-27-1,78 27 1,181 0 0,78 0 15,26-1-16,-78 1 1,-51 0 0,-105 0-1,-129-26 1,-77 25 0,-105-51-1,-51-26 1,-26 0-1,0-26 1,103 26 0,53-26-1,155 1 1,181-79 0,-207 104-1</inkml:trace>
          <inkml:trace contextRef="#ctx0" brushRef="#br0" timeOffset="28810.3087">24622 2328 0,'0'52'0,"0"25"0,26 53 15,0 103 1,-26-77-1,-26-53 17,0-51-17,-103-26 1,-27-78 0,-51-51-1,0-1 1,51-26-1,78 1 1,78 51 0,26 26-1,52-26 1,26 27 0,25 25-1,27 26 1,-52 0-1,-27 26 32,-25-26-31,-26 25-16,-52-25 16,26 0 15,-78 0-16,1 0 1,77-51 0,0 51-1</inkml:trace>
          <inkml:trace contextRef="#ctx0" brushRef="#br0" timeOffset="30322.335">24752 2069 0,'181'0'0,"1"0"16,-27 0-16,-51 25 15,-52-25 1,-52 0 0,0 0-1,-52 0 16,0-25-31,78-79 32,52 0-17,-78 104 1</inkml:trace>
          <inkml:trace contextRef="#ctx0" brushRef="#br0" timeOffset="31319.9606">25633 513 0,'52'0'0,"130"0"16,103 26-16,77 26 0,-25-26 16,-77 0-1,-79-26 1,-77 26-1,-104 26 1,-26 26 0,-26 51 15,26 53-15,52 77-1,52 52 1,25 52-1,53-1 1,-27 53 0,1-26-1,-52-26 1,-104-104 0,-26-78-1,-78-51 1,-77-78-1,-26-26 1,0-52 0,77-26-1,104 52 17,78 0-17,52 26 1,103 26-1,1 51 17,-156-51-17,-26-52 1</inkml:trace>
          <inkml:trace contextRef="#ctx0" brushRef="#br0" timeOffset="30540.5656">25918 1395 0,'0'77'0,"0"79"16,0-1-16,0-51 15,52 0 1,-26-52-1,-26-52 17</inkml:trace>
          <inkml:trace contextRef="#ctx0" brushRef="#br0" timeOffset="26854.0339">19465 850 0,'26'78'16,"-26"104"-16,-26 103 0,-26 103 15,0 1 1,26 0 15,26-78-15,26-26-1,0-52 1,26-77 0,26-27-1,51-51 1,27-26 0,51-26-1,0-26 1,-51 26-1,-104-26 1,-26 26 0,-26-52-1,-26-52 1,-78-129 0,104 207-1</inkml:trace>
          <inkml:trace contextRef="#ctx0" brushRef="#br0" timeOffset="27228.1435">19361 799 0,'207'-78'16,"27"52"-16,103 26 15,-26-26 1,-104 0-1,-77 26 1,-79 0 0,-25 26-1,-103 78 1,-53-78 0,130-26-1</inkml:trace>
          <inkml:trace contextRef="#ctx0" brushRef="#br0" timeOffset="27945.1869">20916 2224 0,'52'78'0,"-26"77"0,-26 53 15,-78 25 1,26-78 0,52-77-1,26-52 1,-26-26 15,52-26-15,78-129-16,25-53 31,-51 79-31,-26 51 16,-27 26 15,-25 52-15,26 78-1,-52 77 1,26 27-1,0-53 1,26-77 0,26-26-1,51-78 1,27-51 0,-53-79-1,-25 53 1,0 25-1,-78 78 1,0 26 0,0 0-1,26 104 1,0 51 0,26-25 15,-1-52-16,1-1 1,26-51 0,-26-104-1,-52 78 1</inkml:trace>
        </inkml:traceGroup>
      </inkml:traceGroup>
    </inkml:traceGroup>
    <inkml:traceGroup>
      <inkml:annotationXML>
        <emma:emma xmlns:emma="http://www.w3.org/2003/04/emma" version="1.0">
          <emma:interpretation id="{93FD711E-6EB4-4D64-97CA-FEBD44608944}" emma:medium="tactile" emma:mode="ink">
            <msink:context xmlns:msink="http://schemas.microsoft.com/ink/2010/main" type="paragraph" rotatedBoundingBox="3913,7627 33529,7987 33483,11760 3867,114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60610F0-868F-4967-8BC5-1ADB8ED8B028}" emma:medium="tactile" emma:mode="ink">
              <msink:context xmlns:msink="http://schemas.microsoft.com/ink/2010/main" type="line" rotatedBoundingBox="3913,7627 33529,7987 33483,11760 3867,11401"/>
            </emma:interpretation>
          </emma:emma>
        </inkml:annotationXML>
        <inkml:traceGroup>
          <inkml:annotationXML>
            <emma:emma xmlns:emma="http://www.w3.org/2003/04/emma" version="1.0">
              <emma:interpretation id="{05B25E08-005B-47B3-9ED4-B51599EED02E}" emma:medium="tactile" emma:mode="ink">
                <msink:context xmlns:msink="http://schemas.microsoft.com/ink/2010/main" type="inkWord" rotatedBoundingBox="11637,8449 18841,8536 18815,10679 11610,10592"/>
              </emma:interpretation>
              <emma:one-of disjunction-type="recognition" id="oneOf2">
                <emma:interpretation id="interp10" emma:lang="it-IT" emma:confidence="0">
                  <emma:literal>lunghezza</emma:literal>
                </emma:interpretation>
                <emma:interpretation id="interp11" emma:lang="it-IT" emma:confidence="0">
                  <emma:literal>l lunghezze</emma:literal>
                </emma:interpretation>
                <emma:interpretation id="interp12" emma:lang="it-IT" emma:confidence="0">
                  <emma:literal>l vaghezze</emma:literal>
                </emma:interpretation>
                <emma:interpretation id="interp13" emma:lang="it-IT" emma:confidence="0">
                  <emma:literal>lunghezze</emma:literal>
                </emma:interpretation>
                <emma:interpretation id="interp14" emma:lang="it-IT" emma:confidence="0">
                  <emma:literal>l vaghezza</emma:literal>
                </emma:interpretation>
              </emma:one-of>
            </emma:emma>
          </inkml:annotationXML>
          <inkml:trace contextRef="#ctx0" brushRef="#br0" timeOffset="7466.6006">8346 7019 0,'26'78'16,"25"103"-16,1 104 15,-26 182 1,26-234 0,-26-26-1,-26-103 1,0-52-1,26-52 1,-26 0 0,52-104-1,103-51 1,-25 103 0,-26 26-1,-1 26 1,-25 52-1,-26 51 1,26 27 0,25-26-1,1-27 1,51-51 15,1-77-15,-1-53-1,-51-26 1,-52-25 0,-78 51-1,-26 26 1,0 52 0,-25 78-1,51 52 1,52 51-1,77 1 1,79-26 0,25-53-1,26-51 1,1-78 0,-79-103 15,-77-1-31,-52-51 15,-26 207 1</inkml:trace>
          <inkml:trace contextRef="#ctx0" brushRef="#br0" timeOffset="7887.4738">11041 8004 0,'104'0'0,"51"26"0,27 26 16,-1-52 0,-77 25-1,-52-25 17,-52 0-32,-26 26 15,-104 52 1,1 52-1,51-1 17,78 53-17,78-79 1,51-25 0,27-26-1,-27-26 1,-25-26-1,-104-78 1,-104-77 0,-77-1-1,-52 1 1,233 155 0</inkml:trace>
          <inkml:trace contextRef="#ctx0" brushRef="#br0" timeOffset="8058.9408">11249 8393 0,'311'0'15,"-52"26"-15,0-1 32,-104-76-17,-51-27 1,-104 78-1</inkml:trace>
          <inkml:trace contextRef="#ctx0" brushRef="#br0" timeOffset="8509.038">12078 7848 0,'441'0'16,"-156"52"-16,-26 0 16,-78 0-1,-103-26 1,-78 26 0,-78 25-1,-103 27 1,-52 26 15,25 77-15,208-103-1,52-27 1,78 27 15,103-26 0,0-26-15,-77-52 0,-79-78-16,-102-52 31,-105-25-15,130 155-1</inkml:trace>
          <inkml:trace contextRef="#ctx0" brushRef="#br0" timeOffset="8716.5517">12467 8315 0,'207'52'0,"130"0"0,0-1 15,-52-25 1,-78-52-1,-103 0 1,-104 26 0</inkml:trace>
          <inkml:trace contextRef="#ctx0" brushRef="#br0" timeOffset="9293.304">13866 8652 0,'130'103'16,"25"-25"-16,27-52 16,25-26-1,-51-26 1,-27-26 0,-77-25-1,-78-53 1,-103-25-1,-53 77 1,-25 52 0,51 52-1,79 52 1,77-1 0,77 53-1,105 25 1,-1-51-1,-51-26 1,-27-26 0,-51-26-1,-26-26 1,0 0 15,0 0-15,0-26-1,52 52 1,-1-1 0,1 53-1,26 0 1,26-52 0,-1-52-1,-129 26 1</inkml:trace>
          <inkml:trace contextRef="#ctx0" brushRef="#br0" timeOffset="4863.4213">622 6241 0,'26'52'16,"-26"52"-16,0 51 0,0 105 15,0 51 1,-26 51 15,26 1-15,0-78-1,0-77 1,26-53 0,-26-51-1,0-52 1,0-52 0,0 0-1,0 0 1,0 0-1,26-104 1,0 26 0,-26 78-1</inkml:trace>
          <inkml:trace contextRef="#ctx0" brushRef="#br0" timeOffset="5533.701">2799 8082 0,'26'25'0,"0"79"0,0 26 15,26 51 1,0-77 0,51-26-1,1-52 1,26-52 31,51-52-47,-26-52 0,-25-25 15,-104 25 1,-26 26 0,-26 53-1,0 25 16,-26 52-15,52 25 0,78-25-1,104-26 1,-1-51 0,-181 51-1</inkml:trace>
          <inkml:trace contextRef="#ctx0" brushRef="#br0" timeOffset="6609.2661">4847 7978 0,'26'78'16,"0"77"-16,-26 53 0,0-53 15,25-25 1,1-79 0,0-51-1,26-25 1,26-105 15,26-51-31,-27-1 16,-25 130-1,0 26 17,-52 26-17,26 52 1,-26 78 0,26 25-1,26-25 1,0-52-1,51-27 1,27-51 0,-1-103-1,1-1 17,0 0-32,-27 79 15,-25 50 1,-52 27-1,0 0 17,78 0-32,-27 26 15,53-26 1,51-52 15,-25-26-15,-1-26-1,-77-26 1,-78 0 0,-78-25-1,-77 51 1,-53 26 0,79 52-1,25 26 1,78 25-1,104 53 17,103 25-32,53 27 15,25-1 1,-26 1 0,-77 25 15,-79-25-31,-102-27 31,-157 1-15,-25-105-1,-52-51 1,-52-26 0,25-25-1,79-27 1,103-26-1,182-25 1,104-53 0,-182 182-1</inkml:trace>
        </inkml:traceGroup>
        <inkml:traceGroup>
          <inkml:annotationXML>
            <emma:emma xmlns:emma="http://www.w3.org/2003/04/emma" version="1.0">
              <emma:interpretation id="{EFD1D314-D7B2-4715-8AA7-508493B8F844}" emma:medium="tactile" emma:mode="ink">
                <msink:context xmlns:msink="http://schemas.microsoft.com/ink/2010/main" type="inkWord" rotatedBoundingBox="20320,7826 28724,7928 28690,10730 20286,10628"/>
              </emma:interpretation>
              <emma:one-of disjunction-type="recognition" id="oneOf3">
                <emma:interpretation id="interp15" emma:lang="it-IT" emma:confidence="0">
                  <emma:literal>d'ontano</emma:literal>
                </emma:interpretation>
                <emma:interpretation id="interp16" emma:lang="it-IT" emma:confidence="0">
                  <emma:literal>d'onda [In</emma:literal>
                </emma:interpretation>
                <emma:interpretation id="interp17" emma:lang="it-IT" emma:confidence="0">
                  <emma:literal>d'onda Emy</emma:literal>
                </emma:interpretation>
                <emma:interpretation id="interp18" emma:lang="it-IT" emma:confidence="0">
                  <emma:literal>danzami</emma:literal>
                </emma:interpretation>
                <emma:interpretation id="interp19" emma:lang="it-IT" emma:confidence="0">
                  <emma:literal>d'onda -cm]</emma:literal>
                </emma:interpretation>
              </emma:one-of>
            </emma:emma>
          </inkml:annotationXML>
          <inkml:trace contextRef="#ctx0" brushRef="#br0" timeOffset="9932.4078">18117 7019 0,'207'-130'16,"-207"130"-16,-77 260 0,25 25 0,0 26 15,78 26 1,26-78 0,-1-52-1,-25-77 1,0-78-1,-52-52 1,-77-52 0,-105-52-1,-25 26 1,-52 26 0,26 78-1,77 78 1,156 0-1,78 25 1,156 1 0,-1-52-1,26-52 1,-51-78 0,-53-26 15,1-52-16,-130 130-15</inkml:trace>
          <inkml:trace contextRef="#ctx0" brushRef="#br0" timeOffset="10276.3158">19024 6475 0,'156'-52'32,"-156"104"-32,-78 129 0,-78 156 0,27-130 15,129-25 1,77-79 0,-77-103-1</inkml:trace>
          <inkml:trace contextRef="#ctx0" brushRef="#br0" timeOffset="10728.3649">19387 8470 0,'155'156'16,"-25"-78"-16,26-27 31,77-76-15,-52-1-1,-25-52 1,-78 26 0,-78 0-1,-104-77 1,-78-1-1,-51 104 1,26 52 0,51 52-1,79 0 1,77 25 15,77 27-15,105-52-1,25-78 1,26-78 0,-233 78-1</inkml:trace>
          <inkml:trace contextRef="#ctx0" brushRef="#br0" timeOffset="11180.4141">20864 8237 0,'0'52'16,"0"103"-16,26 1 0,0-78 16,52-26-1,26-27 1,25-76-1,1-53 17,-53 26-17,-51 52 1,0 26 0,-26 0-1,0 52 1,26 52-1,0-1 1,52-25 0,26-26-1,77-104 1,0-103 0,27-79-1,-208 234 16</inkml:trace>
          <inkml:trace contextRef="#ctx0" brushRef="#br0" timeOffset="12100.1002">22990 7045 0,'26'-52'0,"-26"104"0,-26 129 0,-26 78 16,52 78-1,0 0 1,78-77 0,-1-79-1,-51-51 1,-26-53-1,-78-77 1,-129-52 0,0 1-1,-1 51 1,105 26 0,77-1-1,78 53 1,129 0 15,52-26-15,1 0-1,-53-52 1,-77-26 0,-27 0-1,-51 26 1,0 0-1,26 26 1,52 26 0,51 25-1,79-51 1,-27-26 0,-77-52-1,-53-25 1,-103-79-1,-129 1 1,-27 51 0,27 52-1,51 52 17,78 26-17,52 52 1,104 25-1,51 27 1,78-26 0,-25-52-1,25 25 1,-26-25 0,-51 26-1,-53-52 1,-77 0-1,-78-26 1,-26-52 0,52 52-1</inkml:trace>
          <inkml:trace contextRef="#ctx0" brushRef="#br0" timeOffset="34341.0856">27396 7330 0,'-78'26'15,"-26"52"-15,-25-1 0,25 27 16,-26 26 0,1 25-1,25 1 1,26-27 0,52 53-1,26-1 1,0-25-1,26-53 17,-26-25-17,26 0 1,-26-26 0,0-52-1,0 0 1,0 0-1,0 0 1,0 0 0,0 0 15,0 0-31,0-26 31,0 26-15,0 0-1,26 0 1,-52 0 0,26 0-1,0 26 1,26 25 0,-26 27-1,26 26 1,-26 51-1,26-25 1,-26 26 0,26-1-1,0-25 1,26-27 0,-26-51-1,0-26 1,0 0-1,-1-26 17,27 0-17,52-26 1,51 26 0,-25-26-1,-26 26 16,-52 0-31,-27 0 16,-25 0 0,0 26-1,-25 26 1,25-104 0,0 52-1</inkml:trace>
          <inkml:trace contextRef="#ctx0" brushRef="#br0" timeOffset="34652.8437">27240 7278 0,'104'-26'0,"0"0"0,51-26 16,1 52-16,-79 0 15,1 52 1,-78-52 0</inkml:trace>
          <inkml:trace contextRef="#ctx0" brushRef="#br0" timeOffset="35401.0629">27966 8133 0,'78'208'0,"-52"-27"15,-52 27 1,26-53-1,-26-25 1,52-79 0,-26-51-1,0 0 1,77-77 0,53-182-1,-26 77 16,-1 78-31,-77 53 32,0 51-17,0 26 1,-26 51 0,0 79-1,26-27 1,0-25-1,26-52 1,26-52 0,25-26-1,-25-52 1,0-25 0,-26 25 15,-27 52-16,1 0 1,0 52 0,26 78-1,26 129 1,-26-104 0,26-25-1,-27-52 1,27-78-1,0-130 1,-78 156 0</inkml:trace>
          <inkml:trace contextRef="#ctx0" brushRef="#br0" timeOffset="36273.9853">29236 7226 0,'26'52'0,"52"-104"0,77 130 0,52 103 16,-51-25-1,-1-26 1,-25-27 0,-52-25 15,-78-52-15,0-26-1,-26-78 1,-52-51-1,0 25 1,1-26 0,-27 53-1,52-1 1,52 26 0,0 52-1,26-26 1,26 26-1,0 26 1,-26 26 0,-26 26-1,0 51 1,0 27 0,-26 51 15,26 52-16,0 0 1,0 26 0,52 26-1,-1-25 1,1-79 0,-26-26-1,-26-51 1,-52-52-1,-25-26 1,-27-1 0,-26-51-1,27 26 1,-1-26 0,0-26-1,1 0 1,25 26-1,104-25 1,-26 25 0</inkml:trace>
        </inkml:traceGroup>
      </inkml:traceGroup>
    </inkml:traceGroup>
    <inkml:traceGroup>
      <inkml:annotationXML>
        <emma:emma xmlns:emma="http://www.w3.org/2003/04/emma" version="1.0">
          <emma:interpretation id="{59578AFD-BF85-4950-82CE-09CF77FC6373}" emma:medium="tactile" emma:mode="ink">
            <msink:context xmlns:msink="http://schemas.microsoft.com/ink/2010/main" type="paragraph" rotatedBoundingBox="3123,12427 33731,11946 33804,16601 3196,170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0339E91-E4DA-4AF6-8D4E-527BC8817EE8}" emma:medium="tactile" emma:mode="ink">
              <msink:context xmlns:msink="http://schemas.microsoft.com/ink/2010/main" type="line" rotatedBoundingBox="3123,12427 33731,11946 33804,16601 3196,17082"/>
            </emma:interpretation>
          </emma:emma>
        </inkml:annotationXML>
        <inkml:traceGroup>
          <inkml:annotationXML>
            <emma:emma xmlns:emma="http://www.w3.org/2003/04/emma" version="1.0">
              <emma:interpretation id="{3FD71812-0B1D-48AD-A949-24788B4ED548}" emma:medium="tactile" emma:mode="ink">
                <msink:context xmlns:msink="http://schemas.microsoft.com/ink/2010/main" type="inkWord" rotatedBoundingBox="7613,14652 18220,14485 18257,16845 7650,17012"/>
              </emma:interpretation>
              <emma:one-of disjunction-type="recognition" id="oneOf4">
                <emma:interpretation id="interp20" emma:lang="it-IT" emma:confidence="0">
                  <emma:literal>frequenza</emma:literal>
                </emma:interpretation>
                <emma:interpretation id="interp21" emma:lang="it-IT" emma:confidence="0">
                  <emma:literal>f sequenza</emma:literal>
                </emma:interpretation>
                <emma:interpretation id="interp22" emma:lang="it-IT" emma:confidence="0">
                  <emma:literal>f sequenze</emma:literal>
                </emma:interpretation>
                <emma:interpretation id="interp23" emma:lang="it-IT" emma:confidence="0">
                  <emma:literal>frequenze</emma:literal>
                </emma:interpretation>
                <emma:interpretation id="interp24" emma:lang="it-IT" emma:confidence="0">
                  <emma:literal>f referenza</emma:literal>
                </emma:interpretation>
              </emma:one-of>
            </emma:emma>
          </inkml:annotationXML>
          <inkml:trace contextRef="#ctx0" brushRef="#br0" timeOffset="16084.7532">4328 13602 0,'104'78'16,"26"-52"-16,51-52 0,-25 0 0,25-52 16,-77 1 15,-52-27-15,-104 0-1,-52 52 1,-52 26-1,27 78 1,-1 78 0,104 25-1,52 27 1,104-1 0,51-25-1,79-27 1,-27-77-1,-26-78 1,-77-26 15,-78 26-31,-27-25 32,-25 25-17,0 26 1,26 0-1,26 26 1,26 25 0,52-25-1,25 0 1,1-78 0,-27-51-1,-77-79 16,-52-25-15,-78 0-16,-25 77 16,-53 52-1,26 78 1,53 52 0,51 52-1,78 77 1,25 1 15,53-27-15,-26-25-1,-52-27 1,-27 1 0,-25 0-1,0 51 1,0 53-1,26-1 1,26 0 0,-26 1-1,0-79 1,-26-51 0,26-78-1,0-78 1,-26-155-1,26-52 1,-26 285 15</inkml:trace>
          <inkml:trace contextRef="#ctx0" brushRef="#br0" timeOffset="17472.0763">6557 13810 0,'130'51'0,"-52"-25"0,77 0 0,-25-52 15,51-26 1,-51-51-1,-27-1 1,-25 0 0,-26 1-1,-26 77 1,-26 26 0,-26 0-1,26 155 1,-26 27-1,52-1 17,52-25-17,26-79 1,25-51 0,1-77-1,-27-53 1,-25-52-1,-26 27 1,-26 51 0,-26 26-1,0 52 1,26 0 0,0 26-1,51 130 1,27 25 15,26-25-31,51-53 16,1-25-1,-1-78 1,-51-78 15,-27-51-15,-51-79-1,-52 1 1,-52 26 0,0 51-1,-25 78 1,-1 52 0,26 104-1,26 77 1,78 52-1,0 1 1,77-53 0,-25-51-1,52-78 1,-53-52 0,1-130-1,-26-26 1,-26 27-1,-27 51 17,1 26-17,-26 52 1,0 0 0,0 78 15,26 78-31,0-1 15,26-25 1,0-53 15,0-77-31,0-51 16,25-79 0,1-26-1,-26 53 1,-26 77-1,-26 26 1,0 0 0,0 0-1,52 129 1,-52 1 15,103 0-15,1-27-1,26-77 1,-1-104 0,27-129-1,-156 207 1</inkml:trace>
          <inkml:trace contextRef="#ctx0" brushRef="#br0" timeOffset="18251.4713">11197 13136 0,'77'51'16,"468"157"-16,-338-156 16,-77-26-1,-27-26 1,-129 0 15,-51 51-15,-53 27-1,-25 52 1,-1 51 0,104 1-1,52-27 1,78 1 0,52-53-1,25 1 1,1-78-1,-79-26 17,-25-78-32,-78-103 15,-77 25 1,-79-25 0,-25 25-1,-26 27 1,77 51-1,52 78 17,78 26-17,104 0 1,78 0 0,77 26-1,-26-1 1,-25-25-1,-27 0 1,-103-52 0,-26 0-1,-52-25 1,26 51 0</inkml:trace>
          <inkml:trace contextRef="#ctx0" brushRef="#br0" timeOffset="18930.5138">12985 14302 0,'233'104'0,"-103"-156"15,0-26 1,-27-26 0,-51 1-1,-26 25 1,-78-52 15,-129-77-15,-27 155-1,1 52 1,26 52 0,51 26-1,78 51 1,78 1 15,78 0-15,51-27-1,53-25 1,-53-52 15,-25-26-31,-78 0 16,-27 0 15,-25 0-15,52 26-1,52 0 1,77 51 0,79 27-1,25-26 1,-26 0 0,-78-26-1,-77-78 1,-78-52-1,-26 78 1</inkml:trace>
          <inkml:trace contextRef="#ctx0" brushRef="#br0" timeOffset="13949.2109">778 12177 0,'51'-26'0,"-25"26"0,0-52 15,0-78-15,-26-51 0,0-1 16,-52-25-1,26 26 1,-25 77 0,-1 26-1,26 26 1,0 52 0,0 26 15,0 104-16,0 77 1,0 104 0,26 52-1,26 78 1,0 25 15,0 53-15,26-27-1,-26 1 1,-26-79 0,-26-129-1,-26-103 1,0-104 0,-26-78-1,-51-26 1,-1-26-1,-25-52 1,25 0 0,52 27-1,78 25 1,0-26 15,52 0-31,26 27 16,-26-1-1,-52 52 17</inkml:trace>
          <inkml:trace contextRef="#ctx0" brushRef="#br0" timeOffset="14354.4963">0 13343 0,'104'0'15,"-1"26"-15,27 0 0,25 0 0,-25-26 16,0 0 15,-79 0-15,-25 0 0,-26 0-1,0 0 1,-26 0-1,26 0 1,52 0 0,78-52-1,-130 52 1</inkml:trace>
          <inkml:trace contextRef="#ctx0" brushRef="#br0" timeOffset="14993.6002">3007 12980 0,'25'52'0,"-25"52"0,26 51 16,0 53-1,0-1 1,-26-26-1,0-51 1,0-78 0,-26-52-1,0-26 1,0-78 0,1-25-1,25 25 1,25 0-1,1 1 1,26 25 0,26 0-1,26 26 17,25 26-17,-25 26 1,-52 26-1,-26 26 1,-52-26 0,26 0-1,26-52 1,-26 26 0</inkml:trace>
        </inkml:traceGroup>
        <inkml:traceGroup>
          <inkml:annotationXML>
            <emma:emma xmlns:emma="http://www.w3.org/2003/04/emma" version="1.0">
              <emma:interpretation id="{01E6F8C8-88E1-4BB6-8DC1-C97DF738583C}" emma:medium="tactile" emma:mode="ink">
                <msink:context xmlns:msink="http://schemas.microsoft.com/ink/2010/main" type="inkWord" rotatedBoundingBox="26503,13092 31656,13011 31708,16323 26555,16404"/>
              </emma:interpretation>
              <emma:one-of disjunction-type="recognition" id="oneOf5">
                <emma:interpretation id="interp25" emma:lang="it-IT" emma:confidence="0">
                  <emma:literal>(s")</emma:literal>
                </emma:interpretation>
                <emma:interpretation id="interp26" emma:lang="it-IT" emma:confidence="0">
                  <emma:literal>Fse].</emma:literal>
                </emma:interpretation>
                <emma:interpretation id="interp27" emma:lang="it-IT" emma:confidence="0">
                  <emma:literal>Fse).</emma:literal>
                </emma:interpretation>
                <emma:interpretation id="interp28" emma:lang="it-IT" emma:confidence="0">
                  <emma:literal>Isa].</emma:literal>
                </emma:interpretation>
                <emma:interpretation id="interp29" emma:lang="it-IT" emma:confidence="0">
                  <emma:literal>Fse]]</emma:literal>
                </emma:interpretation>
              </emma:one-of>
            </emma:emma>
          </inkml:annotationXML>
          <inkml:trace contextRef="#ctx0" brushRef="#br0" timeOffset="38035.418">25167 13395 0,'-26'0'0,"-78"-52"0,-51 26 0,-27 26 16,1 26 0,-1 26-1,79 0 1,77 0-1,78 25 1,103 53 0,104 25-1,78 27 1,-78 25 0,-129-77-1,-78-78 1,-104-1-1,-78-51 1,-103 0 0,0-26-1,-26 1 1,51-1 0,105 0 15,77 26-16,155 26 1,105-52 0,-234 26-1</inkml:trace>
          <inkml:trace contextRef="#ctx0" brushRef="#br0" timeOffset="38411.4746">25581 13265 0,'52'-26'0,"26"26"0,0 0 0,-26 0 15,-26 0-15,-26 0 0,0 0 16,0-26-1,25-25 1,27-27 0,-52 78-1</inkml:trace>
          <inkml:trace contextRef="#ctx0" brushRef="#br0" timeOffset="39705.2688">23430 11788 0,'26'26'0,"0"26"16,-26-26-16,-26-26 0,0 103 0,0 79 16,0 129-16,-25 52 15,-1 25 1,52 1 0,-26-52-1,78-52 1,-26-78 15,-1-77-15,27-78-1,26-26 17,26-26-32,-1 0 15,-25 26 1,0-26-1,-26 26 17,-78-52-17,-26-78 1,0-103 0,52 207-1</inkml:trace>
          <inkml:trace contextRef="#ctx0" brushRef="#br0" timeOffset="39954.6752">23378 11788 0,'234'0'0,"-1"26"0,104 26 15,0-26 1,0-104 0,-337 78-1</inkml:trace>
          <inkml:trace contextRef="#ctx0" brushRef="#br0" timeOffset="38972.6375">26437 12902 0,'52'0'16,"25"-26"-16,1 1 0,0-1 0,26-52 16,-53 26-16,-51 52 15,-26-26 1,1 26-1,-53 52 17,52 52-17,0-1 1,26 27 15,0-1-15,0-51-1,-52 0 1,0-26 0,0 0-1,52-52 1,26 0 0,52 52-1,52-52 1,-1 25-1,1 1 1,-52-26 0,-52-26-1,-104 1 1,-52-53 0,130 78-1</inkml:trace>
          <inkml:trace contextRef="#ctx0" brushRef="#br0" timeOffset="40593.7792">26826 11606 0,'207'0'16,"-52"0"-16,79 26 0,-53-26 31,-25 26-15,-105 0 0,-25-26-1,-52 26 1,26-26-1,26 52 1,52 26 0,52 51-1,-27 1 1,27 0 15,-52 25-15,-52 26-1,-52 27 1,-26 25 0,-26 52-1,52 0 1,26 52 0,78 0-1,-26-52 1,-52-77-1,-52-105 1,-78-51 0,-103-78-1,-26-52 1,-26 1 15,103 51-31,182 26 16</inkml:trace>
          <inkml:trace contextRef="#ctx0" brushRef="#br0" timeOffset="-6.05713E8">30480 13058 0,'0'52'15</inkml:trace>
        </inkml:traceGroup>
      </inkml:traceGroup>
    </inkml:traceGroup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F50CB14-3CC3-4005-B410-9ED93004B5E8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57:26.3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36DF400-97EA-48EF-932E-1FFD3901F59A}" emma:medium="tactile" emma:mode="ink">
          <msink:context xmlns:msink="http://schemas.microsoft.com/ink/2010/main" type="inkDrawing" rotatedBoundingBox="1709,9188 10963,12369 8926,18295 -327,15114" hotPoints="1383,11376 5997,10702 9807,12887 9355,17257 6237,17630 1283,14205" semanticType="enclosure" shapeName="Hexagon">
            <msink:sourceLink direction="with" ref="{F678020A-34DA-4815-9D6D-FC47B9E23102}"/>
            <msink:sourceLink direction="with" ref="{646AD4FB-AE1B-482A-931B-DEB6BB296424}"/>
            <msink:sourceLink direction="with" ref="{075FA6A6-10F1-4D6A-969B-E1615F3725EF}"/>
          </msink:context>
        </emma:interpretation>
      </emma:emma>
    </inkml:annotationXML>
    <inkml:trace contextRef="#ctx0" brushRef="#br0">7754 1245 0,'-259'-233'16,"-26"25"-16,-104 27 16,-104-26-1,-103 51 1,-52 1 0,-103 77-1,-27 52 1,1 78 15,25 77-15,52 79-1,130 103 1,155 26 0,156 77-1,155 105 1,182-27-1,130 27 1,154-1 0,157 26-1,103-77 1,78 77 0,51-52-1,53-25 1,-1-78-1,-25-104 1,-1-130 0,-103-129-1,-52-207 1,-26-130 15,-129-156-15,-104-129-1,-156-52 1,-129-52 0,-156 1-1,-155 51 1,-130 0 0,-181 26-1,-234 77 1,-207 79-1,-51 155 1,1036 311 0</inkml:trace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5:26.6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867A43F-81FB-4DA7-BEE1-99FA56CA8389}" emma:medium="tactile" emma:mode="ink">
          <msink:context xmlns:msink="http://schemas.microsoft.com/ink/2010/main" type="inkDrawing" rotatedBoundingBox="5943,9619 24053,12666 23983,13081 5873,10034" semanticType="underline" shapeName="Other">
            <msink:sourceLink direction="with" ref="{9ED0C75B-9ED1-4EE4-85A7-6A5889F96498}"/>
          </msink:context>
        </emma:interpretation>
      </emma:emma>
    </inkml:annotationXML>
    <inkml:trace contextRef="#ctx0" brushRef="#br0">0 0 0,'259'130'15,"363"77"-15,-233-77 16,51-27 0,53 1-1,77 0 1,52-27-1,52 1 1,52 26 0,51-1-1,27 1 1,51 26 15,26-27-31,52 53 31,26-26-15,52-1-16,-26-51 31,26 103-15,25 27 0,-77 25-1,-51 26 1,-105 0-1,-207-129 1,-129-1 0,-234-103-1,-181-103 1,-208-183 0,156 260-1</inkml:trace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6:00.0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13B6958-F212-4FD2-9827-B3B8CFC0FB8E}" emma:medium="tactile" emma:mode="ink">
          <msink:context xmlns:msink="http://schemas.microsoft.com/ink/2010/main" type="inkDrawing" rotatedBoundingBox="22212,14061 23689,14306 23680,14356 22204,14112" semanticType="underline" shapeName="Other"/>
        </emma:interpretation>
      </emma:emma>
    </inkml:annotationXML>
    <inkml:trace contextRef="#ctx0" brushRef="#br0">0 0 0,'1011'208'15,"-544"-183"1,-467-25 0</inkml:trace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6:00.4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9FFF177-1B63-4D11-A26E-D3390CEC2F60}" emma:medium="tactile" emma:mode="ink">
          <msink:context xmlns:msink="http://schemas.microsoft.com/ink/2010/main" type="inkDrawing" rotatedBoundingBox="25542,14536 33356,13503 33561,15059 25748,16092" semanticType="underline" shapeName="Other"/>
        </emma:interpretation>
      </emma:emma>
    </inkml:annotationXML>
    <inkml:trace contextRef="#ctx0" brushRef="#br0">0 1322 0,'803'207'16,"-336"-129"-16,-27 0 16,-25-26-1,-78 25 1,-52-25 15,78-26-15,104 0-1,-27-26 1,1 0 0,-78-26-1,-52 52 1,0-52-1,26-26 1,-26-51 0,51-53-1,-51-25 1,-77-27 0,-79 27-1,27-27 1,-27 1-1,-25-78 1,25-26 15,-155 311-15</inkml:trace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6:05.19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A0E7A02-20FF-4BDE-ABF3-B9A8C06A6FA8}" emma:medium="tactile" emma:mode="ink">
          <msink:context xmlns:msink="http://schemas.microsoft.com/ink/2010/main" type="writingRegion" rotatedBoundingBox="24674,16224 31646,16224 31646,18324 24674,18324"/>
        </emma:interpretation>
      </emma:emma>
    </inkml:annotationXML>
    <inkml:traceGroup>
      <inkml:annotationXML>
        <emma:emma xmlns:emma="http://www.w3.org/2003/04/emma" version="1.0">
          <emma:interpretation id="{54CD3180-4D5B-4BDD-B055-06D13C6B1026}" emma:medium="tactile" emma:mode="ink">
            <msink:context xmlns:msink="http://schemas.microsoft.com/ink/2010/main" type="paragraph" rotatedBoundingBox="24674,16224 31646,16224 31646,18324 24674,183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42A4F7-D0AF-4C7A-B8EE-EC186AAA774A}" emma:medium="tactile" emma:mode="ink">
              <msink:context xmlns:msink="http://schemas.microsoft.com/ink/2010/main" type="line" rotatedBoundingBox="24674,16224 31646,16224 31646,18324 24674,18324"/>
            </emma:interpretation>
          </emma:emma>
        </inkml:annotationXML>
        <inkml:traceGroup>
          <inkml:annotationXML>
            <emma:emma xmlns:emma="http://www.w3.org/2003/04/emma" version="1.0">
              <emma:interpretation id="{3EB7F5EA-1BD1-4CEB-A9B4-315667151491}" emma:medium="tactile" emma:mode="ink">
                <msink:context xmlns:msink="http://schemas.microsoft.com/ink/2010/main" type="inkWord" rotatedBoundingBox="24674,16224 31646,16224 31646,18324 24674,18324">
                  <msink:destinationLink direction="with" ref="{7EEBFFAF-DB0A-4851-B9AF-8867736DC948}"/>
                  <msink:destinationLink direction="with" ref="{EC5ADE8F-2998-4306-A5D0-A2DC306F27A1}"/>
                </msink:context>
              </emma:interpretation>
              <emma:one-of disjunction-type="recognition" id="oneOf0">
                <emma:interpretation id="interp0" emma:lang="it-IT" emma:confidence="0">
                  <emma:literal>....</emma:literal>
                </emma:interpretation>
                <emma:interpretation id="interp1" emma:lang="it-IT" emma:confidence="0">
                  <emma:literal>si</emma:literal>
                </emma:interpretation>
                <emma:interpretation id="interp2" emma:lang="it-IT" emma:confidence="0">
                  <emma:literal>é</emma:literal>
                </emma:interpretation>
                <emma:interpretation id="interp3" emma:lang="it-IT" emma:confidence="0">
                  <emma:literal>ci</emma:literal>
                </emma:interpretation>
                <emma:interpretation id="interp4" emma:lang="it-IT" emma:confidence="0">
                  <emma:literal>...i</emma:literal>
                </emma:interpretation>
              </emma:one-of>
            </emma:emma>
          </inkml:annotationXML>
          <inkml:trace contextRef="#ctx0" brushRef="#br0">4769-544 0,'388'-78'16,"-25"-52"-16,-129-25 15,-234 155 16</inkml:trace>
          <inkml:trace contextRef="#ctx0" brushRef="#br0" timeOffset="92.55">6376-1270 0,'233'-285'0,"130"-182"0,-363 467 15</inkml:trace>
          <inkml:trace contextRef="#ctx0" brushRef="#br0" timeOffset="-215.95">0 0 0,'622'52'0,"-363"-78"16,-26 52-1,-51-26 1,-105 0 0,-25 0-1,233 26 1,0-78 15,0 26-31,-285 26 31</inkml:trace>
          <inkml:trace contextRef="#ctx0" brushRef="#br0" timeOffset="-138.825">2980-52 0,'259'0'0,"156"-181"16,-156 103-1,-259 78 1</inkml:trace>
        </inkml:traceGroup>
      </inkml:traceGroup>
    </inkml:traceGroup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6:04.70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EEBFFAF-DB0A-4851-B9AF-8867736DC948}" emma:medium="tactile" emma:mode="ink">
          <msink:context xmlns:msink="http://schemas.microsoft.com/ink/2010/main" type="inkDrawing" rotatedBoundingBox="15317,13088 23656,17975 23156,18828 14816,13941" semanticType="callout" shapeName="Other">
            <msink:sourceLink direction="with" ref="{3EB7F5EA-1BD1-4CEB-A9B4-315667151491}"/>
            <msink:sourceLink direction="with" ref="{07DC993E-CB84-4B26-A82E-069A896205F7}"/>
          </msink:context>
        </emma:interpretation>
      </emma:emma>
    </inkml:annotationXML>
    <inkml:trace contextRef="#ctx0" brushRef="#br0">0 0 0,'182'363'0,"-53"-181"16,27-1 0,-1 52-1,-25-51 1,-27-53-1,1 27 1,78-1 15,-1-25-31,0-52 16,1-1 0,-1 1-1,1 52 1,-27 77-1,-51-77 1,25-1 15,79 27-15,103-27 0,0-25-1,-52 0 1,26-1-1,-26 53 1,0-26 0,53 77-1,-27-26 1,26 1 0,-26-27-1,52 1 1,0-53 15,129 79-15,-155-27-1,-52-51 1,78-26 0,0 25-1,0-77 1,-337-26-1</inkml:trace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6:07.06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C5ADE8F-2998-4306-A5D0-A2DC306F27A1}" emma:medium="tactile" emma:mode="ink">
          <msink:context xmlns:msink="http://schemas.microsoft.com/ink/2010/main" type="inkDrawing" rotatedBoundingBox="24081,15927 25139,16250 25121,16311 24062,15989" semanticType="callout" shapeName="Other">
            <msink:sourceLink direction="with" ref="{3EB7F5EA-1BD1-4CEB-A9B4-315667151491}"/>
          </msink:context>
        </emma:interpretation>
      </emma:emma>
    </inkml:annotationXML>
    <inkml:trace contextRef="#ctx0" brushRef="#br0">0 0 0,'673'260'0,"-284"-209"15,-389-51 1</inkml:trace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6:07.49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9104350-98EE-4F36-B1F9-DBC6CF4D70BC}" emma:medium="tactile" emma:mode="ink">
          <msink:context xmlns:msink="http://schemas.microsoft.com/ink/2010/main" type="inkDrawing" rotatedBoundingBox="26618,16483 30970,11496 32241,12606 27889,17593" semanticType="callout" shapeName="Other"/>
        </emma:interpretation>
      </emma:emma>
    </inkml:annotationXML>
    <inkml:trace contextRef="#ctx0" brushRef="#br0">0 4692 0,'647'77'0,"-310"-77"15,0 0 1,-52 0 0,-233 0-1,52 0 1,233-155 0,52-130-1,-104 26 1,-26-27-1,-52-50 1,-77-27 0,-104 129-1,26 105 1,207-364 15,26 131-15,0 50-1,-52 27 1,-129-77 0,-26 51-1,-78-286 1,0 597 0</inkml:trace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5:25.8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6AA057-E627-49D9-B7AD-1D5B6DBCA586}" emma:medium="tactile" emma:mode="ink">
          <msink:context xmlns:msink="http://schemas.microsoft.com/ink/2010/main" type="inkDrawing" rotatedBoundingBox="5433,8967 13658,7666 13684,7827 5459,9128" semanticType="underline" shapeName="Other"/>
        </emma:interpretation>
      </emma:emma>
    </inkml:annotationXML>
    <inkml:trace contextRef="#ctx0" brushRef="#br0">-19620 3943 0,'130'0'0,"25"0"16,79-26-16,77 0 16,26-51-1,77-1 17,53 0-17,51-26 1,52 1-1,26-1 1,27-26 0,76 27-1,-25-27 17,0 52-32,-78 1 15,-77 25 1,-131 26-1,-128 26 1,-183 0 0,-180-26 15,-208-26-15,311 52-1</inkml:trace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5:33.3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BC80BC9-CF97-4DB4-A5B8-57EA50132029}" emma:medium="tactile" emma:mode="ink">
          <msink:context xmlns:msink="http://schemas.microsoft.com/ink/2010/main" type="writingRegion" rotatedBoundingBox="27348,5163 26840,10408 24625,10194 25132,4948"/>
        </emma:interpretation>
      </emma:emma>
    </inkml:annotationXML>
    <inkml:traceGroup>
      <inkml:annotationXML>
        <emma:emma xmlns:emma="http://www.w3.org/2003/04/emma" version="1.0">
          <emma:interpretation id="{36237616-0A3E-4045-A05F-25181F647284}" emma:medium="tactile" emma:mode="ink">
            <msink:context xmlns:msink="http://schemas.microsoft.com/ink/2010/main" type="paragraph" rotatedBoundingBox="27348,5163 26840,10408 24625,10194 25132,49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1C80A32-2F26-484A-96C6-47C4CEE01CF3}" emma:medium="tactile" emma:mode="ink">
              <msink:context xmlns:msink="http://schemas.microsoft.com/ink/2010/main" type="line" rotatedBoundingBox="27348,5163 26840,10408 24625,10194 25132,4948"/>
            </emma:interpretation>
          </emma:emma>
        </inkml:annotationXML>
        <inkml:traceGroup>
          <inkml:annotationXML>
            <emma:emma xmlns:emma="http://www.w3.org/2003/04/emma" version="1.0">
              <emma:interpretation id="{351AEDDF-E3A5-4921-9C6C-8902043A8707}" emma:medium="tactile" emma:mode="ink">
                <msink:context xmlns:msink="http://schemas.microsoft.com/ink/2010/main" type="inkWord" rotatedBoundingBox="24625,10194 25132,4948 27348,5163 26840,10408"/>
              </emma:interpretation>
              <emma:one-of disjunction-type="recognition" id="oneOf0">
                <emma:interpretation id="interp0" emma:lang="it-IT" emma:confidence="0">
                  <emma:literal>19</emma:literal>
                </emma:interpretation>
                <emma:interpretation id="interp1" emma:lang="it-IT" emma:confidence="0">
                  <emma:literal>79</emma:literal>
                </emma:interpretation>
                <emma:interpretation id="interp2" emma:lang="it-IT" emma:confidence="0">
                  <emma:literal>119</emma:literal>
                </emma:interpretation>
                <emma:interpretation id="interp3" emma:lang="it-IT" emma:confidence="0">
                  <emma:literal>719</emma:literal>
                </emma:interpretation>
                <emma:interpretation id="interp4" emma:lang="it-IT" emma:confidence="0">
                  <emma:literal>49</emma:literal>
                </emma:interpretation>
              </emma:one-of>
            </emma:emma>
          </inkml:annotationXML>
          <inkml:trace contextRef="#ctx0" brushRef="#br0">-259 3917 0,'26'52'0,"52"78"16,0 103-16,25 0 15,1 26 1,52-51 0,-27-79 15,1-77-16,-78-52 1,-1-26 0,27-129-1,0-104 1,26 77 0,51 27-1,27 51 1,-27 26-1,-51 52 1,-52 0 0,-78 26-1,-78 0 1,-26 0 0,130 0-1</inkml:trace>
          <inkml:trace contextRef="#ctx0" brushRef="#br0" timeOffset="-732.6313">830 1274 0,'0'-26'0,"0"52"0,-26 25 0,26 27 16,-26 78-16,26-1 0,0 78 15,-26 27 1,26 51 0,-26 51-1,26 27 1,0 0 0,0-26-1,0-78 1,26-52-1,0-77 1,0-104 0,-52-52-1,52 0 1,-26-26 0,-26 0-1,-26-104 1,0 78 15,0 26-15,1 52-1,25 0 1,0 52 0,52 0-1,26 0 1,25-1-1,1-51 1,0 0 0,-52-52-1,-26 26 1,0-52 0,-52-51-1,-78 25 1,1 52 15,25 26-31,52 52 16,26 52-1,52 25 17,78-25-17,51-26 1,-25-53-1,-52-50 1,-26-1 0,-52-52-1,-52-26 1,-52 1 0,-26 77-1,53 26 1,25 77-1,78 1 1,52 26 0,25-26-1,1-53 1,-78-50 0,-26 25-1,0-26 1,-52-52 15,-26 0-15,26 52-1,1 104 1,76 26 0,53-27-1,-78-77 1</inkml:trace>
          <inkml:trace contextRef="#ctx0" brushRef="#br0" timeOffset="-2119.9544">674 4 0,'-207'77'0,"0"53"0,25 51 16,104 27 0,130 25-1,104-26 1,77-77 0,104-26-1,0-79 1,52-50-1,-78-79 1,-78-52 15,-103-25-15,-79 25 0,-128-103-1,-79 52 1,-103 77-1,-52 53 1,0 102 0,26 53-1,77 78 1,105 25 0,103 1-1,129-27 1,105-25 15,77-78-15,-26-78-1,-104-52 1,-51-26 0,-130-51 15,-78-1-16,-103 52 1,-79 27 0,1 103-1,26 77 1,103 27 0,79-1-1,128 1 16,105-26-15,103-52 0,0-78-16,-78-52 15,-103-26 1,-104-51 0,-156-1-1,-103 78 1,-78 78-1,26 52 17,130 78-32,103 25 31,130 1-15,129-26-1,130-27 1,-25-103-1,-79-52 1,-155 26 0,-78-25-1,-130-79 1,-155 52 15,0 156-15,208 26-1,128 25 1,131 1 0,25-52-1,-25-1 1,-52-25 0,-104-52-1</inkml:trace>
        </inkml:traceGroup>
      </inkml:traceGroup>
    </inkml:traceGroup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6:43.8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28A35F-4D25-4CED-9D19-7490E67F14F4}" emma:medium="tactile" emma:mode="ink">
          <msink:context xmlns:msink="http://schemas.microsoft.com/ink/2010/main" type="writingRegion" rotatedBoundingBox="24463,7752 16522,6477 16962,3737 24903,5011"/>
        </emma:interpretation>
      </emma:emma>
    </inkml:annotationXML>
    <inkml:traceGroup>
      <inkml:annotationXML>
        <emma:emma xmlns:emma="http://www.w3.org/2003/04/emma" version="1.0">
          <emma:interpretation id="{41A98897-7787-4C2A-AC82-D11B2410B4E7}" emma:medium="tactile" emma:mode="ink">
            <msink:context xmlns:msink="http://schemas.microsoft.com/ink/2010/main" type="paragraph" rotatedBoundingBox="24463,7752 16522,6477 16962,3737 24903,50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85D8206-56F2-48F2-BA4A-B721987AFBA2}" emma:medium="tactile" emma:mode="ink">
              <msink:context xmlns:msink="http://schemas.microsoft.com/ink/2010/main" type="line" rotatedBoundingBox="24463,7752 16522,6477 16962,3737 24903,5011"/>
            </emma:interpretation>
          </emma:emma>
        </inkml:annotationXML>
        <inkml:traceGroup>
          <inkml:annotationXML>
            <emma:emma xmlns:emma="http://www.w3.org/2003/04/emma" version="1.0">
              <emma:interpretation id="{74A94DF0-D570-499B-84F5-3CD42FA31D7C}" emma:medium="tactile" emma:mode="ink">
                <msink:context xmlns:msink="http://schemas.microsoft.com/ink/2010/main" type="inkWord" rotatedBoundingBox="16962,3737 24903,5011 24463,7752 16522,6477"/>
              </emma:interpretation>
              <emma:one-of disjunction-type="recognition" id="oneOf0">
                <emma:interpretation id="interp0" emma:lang="it-IT" emma:confidence="0">
                  <emma:literal>salsa,</emma:literal>
                </emma:interpretation>
                <emma:interpretation id="interp1" emma:lang="it-IT" emma:confidence="0">
                  <emma:literal>seta,</emma:literal>
                </emma:interpretation>
                <emma:interpretation id="interp2" emma:lang="it-IT" emma:confidence="0">
                  <emma:literal>soda</emma:literal>
                </emma:interpretation>
                <emma:interpretation id="interp3" emma:lang="it-IT" emma:confidence="0">
                  <emma:literal>Sofia,</emma:literal>
                </emma:interpretation>
                <emma:interpretation id="interp4" emma:lang="it-IT" emma:confidence="0">
                  <emma:literal>dosi,</emma:literal>
                </emma:interpretation>
              </emma:one-of>
            </emma:emma>
          </inkml:annotationXML>
          <inkml:trace contextRef="#ctx0" brushRef="#br0">-18868-904 0,'104'-26'0,"129"-51"0,104-53 16,0-25 0,26-53-1,-1 1 1,-51-26-1,-77 25 1,-234 208 0</inkml:trace>
          <inkml:trace contextRef="#ctx0" brushRef="#br0" timeOffset="1572.3889">-17598-1266 0,'-78'103'0,"0"79"15,-25-1-15,25 0 16,52-25 0,-26-78-1,0 0 1,26-53 0,26-25-1,0 0 1,0 0 15,26 0-15,26 0-1,78 26 1,25 26 0,53 0-1,-1 0 1,-26 0-1,-51 0 1,-52-27 0,-52-25-1,-26 0 32,-104-77-47,0-53 0,1-51 16,103 181-1</inkml:trace>
          <inkml:trace contextRef="#ctx0" brushRef="#br0" timeOffset="2050.5639">-17676-1241 0,'207'-25'0,"-51"50"15,25-25 1,27 26 0,-53-26-1,-51 26 1,-52 0-1,-26 0 1,-52 26 0,-26 52-1,0 25 1,-26 27 0,-25 25-1,51-25 1,0-27-1,26-51 1,0-52 0,26 0-1,26-52 1,0 0 0,52-52-1,-78 78 1</inkml:trace>
          <inkml:trace contextRef="#ctx0" brushRef="#br0" timeOffset="2852.6639">-16950-567 0,'129'52'16,"27"26"-16,51 52 0,-51-27 15,-1 27 1,27-27 0,-79 1-1,-25-26 1,-52-52 15,-26-26-31,0-52 16,-26-78-1,78-51 17,-52 181-17</inkml:trace>
          <inkml:trace contextRef="#ctx0" brushRef="#br0" timeOffset="2528.7389">-16795-696 0,'78'-26'16,"0"26"-1,233-78-15,-78 52 0,26 0 16,0 0 15,-103 0-15,-52 26-1,-104 0 1,-78 26 0,-78-26-1,-51 0 1,207 0 0</inkml:trace>
          <inkml:trace contextRef="#ctx0" brushRef="#br0" timeOffset="3654.7639">-15706-670 0,'-52'181'0,"0"1"15,0-53 1,52-103 0,0-26-1,26 0 1,-26-104 0,0-51-1,-26 25 1,26 27-1,0 77 1,0 52 0,-26 25 15,1 157-31,-27 129 16,78-104-1,-26-233 1</inkml:trace>
          <inkml:trace contextRef="#ctx0" brushRef="#br0" timeOffset="3145.7389">-15499-1007 0,'26'26'0,"52"77"15,26 79 1,-1 51-16,-51 26 0,-130-51 31,-155-1-15,-104-52 0,182-181-1,155 26-15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57:57.85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412B6B6-24FD-496D-BAEA-4616BDF494F8}" emma:medium="tactile" emma:mode="ink">
          <msink:context xmlns:msink="http://schemas.microsoft.com/ink/2010/main" type="inkDrawing" rotatedBoundingBox="7221,871 13812,3346 13573,3982 6982,1507" semanticType="callout" shapeName="Other">
            <msink:sourceLink direction="to" ref="{77160F83-D5B1-4A65-B58D-DBBBD520F930}"/>
            <msink:sourceLink direction="from" ref="{FB666C04-BBFC-4DE4-B981-9AFA1C044B84}"/>
          </msink:context>
        </emma:interpretation>
      </emma:emma>
    </inkml:annotationXML>
    <inkml:trace contextRef="#ctx0" brushRef="#br0">0 0 0,'156'52'0,"-53"-1"16,53 1-16,51 26 16,26 26-1,52-1 1,52 27-1,52 25 1,52 1 0,25 25-1,27 1 1,-27-1 0,1 27-1,-53-27 1,-25-25-1,-104-53 1,-77-25 0,-105-52-1,-51-26 1,-52 0 0,0-78-1,-78 0 16,1-25-15,25-1 0,52 104-1</inkml:trace>
    <inkml:trace contextRef="#ctx0" brushRef="#br0" timeOffset="342.278">5391 1659 0,'26'51'0,"52"1"16,51 52-16,53 25 0,25 1 16,0 0-1,-25-1 1,-53 1-1,-103-78 1,-26-52 15,-77 0-15,-234-78 0,25 52-1,1 26 1,156-78-1,129 78 1</inkml:trace>
  </inkml:traceGroup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7:00.0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82E6568-2BF8-4DA1-B33C-0EF2114E03EA}" emma:medium="tactile" emma:mode="ink">
          <msink:context xmlns:msink="http://schemas.microsoft.com/ink/2010/main" type="writingRegion" rotatedBoundingBox="3348,3530 14039,764 14875,3993 4183,6760"/>
        </emma:interpretation>
      </emma:emma>
    </inkml:annotationXML>
    <inkml:traceGroup>
      <inkml:annotationXML>
        <emma:emma xmlns:emma="http://www.w3.org/2003/04/emma" version="1.0">
          <emma:interpretation id="{3C090A5A-9CC7-42AD-BF36-03B580B30A06}" emma:medium="tactile" emma:mode="ink">
            <msink:context xmlns:msink="http://schemas.microsoft.com/ink/2010/main" type="paragraph" rotatedBoundingBox="3348,3530 14039,764 14875,3993 4183,67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D545B7-9AB7-4D9B-96D3-BBCA40C2E969}" emma:medium="tactile" emma:mode="ink">
              <msink:context xmlns:msink="http://schemas.microsoft.com/ink/2010/main" type="line" rotatedBoundingBox="3348,3530 14039,764 14875,3993 4183,6760"/>
            </emma:interpretation>
          </emma:emma>
        </inkml:annotationXML>
        <inkml:traceGroup>
          <inkml:annotationXML>
            <emma:emma xmlns:emma="http://www.w3.org/2003/04/emma" version="1.0">
              <emma:interpretation id="{3A4648B5-7EA2-4EF7-87C2-93AA3A387DF9}" emma:medium="tactile" emma:mode="ink">
                <msink:context xmlns:msink="http://schemas.microsoft.com/ink/2010/main" type="inkWord" rotatedBoundingBox="3446,3912 9301,2398 10037,5245 4183,6760"/>
              </emma:interpretation>
              <emma:one-of disjunction-type="recognition" id="oneOf0">
                <emma:interpretation id="interp0" emma:lang="it-IT" emma:confidence="0">
                  <emma:literal>ED)</emma:literal>
                </emma:interpretation>
                <emma:interpretation id="interp1" emma:lang="it-IT" emma:confidence="0">
                  <emma:literal>EED)</emma:literal>
                </emma:interpretation>
                <emma:interpretation id="interp2" emma:lang="it-IT" emma:confidence="0">
                  <emma:literal>"EED)</emma:literal>
                </emma:interpretation>
                <emma:interpretation id="interp3" emma:lang="it-IT" emma:confidence="0">
                  <emma:literal>-ED)</emma:literal>
                </emma:interpretation>
                <emma:interpretation id="interp4" emma:lang="it-IT" emma:confidence="0">
                  <emma:literal>-EED)</emma:literal>
                </emma:interpretation>
              </emma:one-of>
            </emma:emma>
          </inkml:annotationXML>
          <inkml:trace contextRef="#ctx0" brushRef="#br0">-4769 1299 0,'104'0'0,"0"78"0,77-26 0,-25 26 16,-1 0 0,-25-1-1,-78-25 1,-52 0 0,-78-26-1,-78 26 1,1-26-1,25 25 1,27-25 0,51 0-1,52-26 1</inkml:trace>
          <inkml:trace contextRef="#ctx0" brushRef="#br0" timeOffset="806.9217">-7620 1092 0,'-129'52'0,"-53"-26"0,-25 26 15,52-26 1,25 0 0,52-1-1,52 1 16,52-26-31,104 52 16,51 0 0,52 0 15,-77-26-31,-78 0 16,-52-26-1,-26 0 1,0 0-1,0-26 17,-26-52-17,0-26 1,0 1 0,26 77-1,-26 26 1,52 0-1,-26 0 1,0 78 0,26 51-1,26-51 1,-52-52 0,26 0-1,-52-182 1,26 156-1</inkml:trace>
          <inkml:trace contextRef="#ctx0" brushRef="#br0" timeOffset="2056.3467">-3939 1559 0,'52'0'15,"207"0"-15,-130 26 0,79-1 16,25 27 0,52 0-1,26 0 1,0 0 0,-26 0-1,0-1 1,-77-25-1,-53 0 1,-103 0 15,-26-26-15,-52 0 0,0-26-1,0-26 1,0-25-1,26 77 1</inkml:trace>
          <inkml:trace contextRef="#ctx0" brushRef="#br0" timeOffset="2364.8467">-1399 1688 0,'104'78'16,"51"0"-16,52 51 0,-51-25 15,-1 0 1,-77-1 0,-78-51 15,-52 0-16,-129-26 1,-52-52 0,-27 26-1,53-52 1,207 52 0</inkml:trace>
          <inkml:trace contextRef="#ctx0" brushRef="#br0" timeOffset="3043.5467">-3550 1377 0,'-26'26'0,"-130"0"0,-51 0 15,25 26-15,53 0 16,51-26 0,78-1-1,26 27 1,129 26 0,27 26-1,-27-27 1,-51-51-1,-78 0 1,-26-26 0,0-26-1,-26 0 1,-52-103 0,78-27-1,-26 27 1,26 77-1,0 52 1,0 0 15,0 0-15,0 52 0,52 103-1,26 27 1,-52-156-1,-26-26 1</inkml:trace>
          <inkml:trace contextRef="#ctx0" brushRef="#br0" timeOffset="12646.5814">-6194-1033 0,'26'26'15,"26"129"-15,25 78 0,27 27 32,0-1-17,-52-52 1,-1 1 0,1-79-1,-26-77 1,0-26-1,-52-52 1,-52-52 0,27 26-1,-1 1 1,52 51 0,-52-26-1,-26 52 1,0 51-1,-25 27 1,-1-52 0,52 0-1,0-26 1,27-1 15,25-25-15,25-51-1,-25 51-15</inkml:trace>
          <inkml:trace contextRef="#ctx0" brushRef="#br0" timeOffset="-16519.2211">-21615-1163 0,'25'52'0,"105"26"0,155 77 0,104 1 16,26-1-1,-78-51 1,-104 0 0,-26-52-1,-103-78 1,-104 26 0</inkml:trace>
          <inkml:trace contextRef="#ctx0" brushRef="#br0" timeOffset="-361.5249">-7853 1274 0,'52'0'0,"26"0"16,77 25-16,27 1 0,-1 0 16,78 0-1,52 0 1,78 26 0,0-26-1,0 26 1,-52-26 46,-52-52-46,-130 26 0,-77-26-1,-78 26 1,0 0-1,0 0 1,-52-26 0,0 26-1,52-26 1,0 26 0</inkml:trace>
        </inkml:traceGroup>
        <inkml:traceGroup>
          <inkml:annotationXML>
            <emma:emma xmlns:emma="http://www.w3.org/2003/04/emma" version="1.0">
              <emma:interpretation id="{98931736-5688-409A-8C0D-9B4941EAED6A}" emma:medium="tactile" emma:mode="ink">
                <msink:context xmlns:msink="http://schemas.microsoft.com/ink/2010/main" type="inkWord" rotatedBoundingBox="12121,1260 14039,764 14749,3509 12831,4006"/>
              </emma:interpretation>
              <emma:one-of disjunction-type="recognition" id="oneOf1">
                <emma:interpretation id="interp5" emma:lang="it-IT" emma:confidence="0">
                  <emma:literal>10</emma:literal>
                </emma:interpretation>
                <emma:interpretation id="interp6" emma:lang="it-IT" emma:confidence="0">
                  <emma:literal>1o</emma:literal>
                </emma:interpretation>
                <emma:interpretation id="interp7" emma:lang="it-IT" emma:confidence="0">
                  <emma:literal>5a</emma:literal>
                </emma:interpretation>
                <emma:interpretation id="interp8" emma:lang="it-IT" emma:confidence="0">
                  <emma:literal>1°</emma:literal>
                </emma:interpretation>
                <emma:interpretation id="interp9" emma:lang="it-IT" emma:confidence="0">
                  <emma:literal>dr</emma:literal>
                </emma:interpretation>
              </emma:one-of>
            </emma:emma>
          </inkml:annotationXML>
          <inkml:trace contextRef="#ctx0" brushRef="#br0" timeOffset="-8599.442">-12674-3884 0,'52'155'31,"0"338"-31,-26-156 16,-26-26 0,52-104-1,-26-77 1,51-53-1,27-25 1,129-52 0,27-103-1,-79-105 1,-129 27 0,-130 25-1,-103 27 1,-104 25-1,-26 0 1,51 52 0,157 27-1,103 25 1,26 0 0,155-26 15,130 26-16,0 0 1,-78 26 0,-129-26-1,-78 0 1,-26-26 0,0 26-1</inkml:trace>
          <inkml:trace contextRef="#ctx0" brushRef="#br0" timeOffset="-7966.017">-11248-2122 0,'104'0'15,"207"-155"-15,-182 77 16,-77 26 0,-26 26-1,-26 0 1,0 26-1,-26 26 1,-52 104 0,52 25-1,26 1 1,26-27 0,0-51 15,-52 0-31,-52-52 15,-51 0 17,-27-26-17,53 26 1,103-26 0,0 0-1,155 0 1,104 26-1,-25-26 1,-105 0 0,-51 26-1,-52-26 1,-78 25 0,-129-50-1,181 25 1</inkml:trace>
        </inkml:traceGroup>
      </inkml:traceGroup>
    </inkml:traceGroup>
  </inkml:traceGroup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5:57.6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80F876F-21CE-4A00-83FC-A92139F6B4EA}" emma:medium="tactile" emma:mode="ink">
          <msink:context xmlns:msink="http://schemas.microsoft.com/ink/2010/main" type="writingRegion" rotatedBoundingBox="14955,7425 33691,10193 32713,16811 13978,14043">
            <msink:destinationLink direction="with" ref="{698EB4C5-C1F4-45CC-8D7F-E1F30378106A}"/>
          </msink:context>
        </emma:interpretation>
      </emma:emma>
    </inkml:annotationXML>
    <inkml:traceGroup>
      <inkml:annotationXML>
        <emma:emma xmlns:emma="http://www.w3.org/2003/04/emma" version="1.0">
          <emma:interpretation id="{FB97BB33-9E39-4441-9CE9-3525765BBF82}" emma:medium="tactile" emma:mode="ink">
            <msink:context xmlns:msink="http://schemas.microsoft.com/ink/2010/main" type="paragraph" rotatedBoundingBox="14834,7812 24706,7870 24691,10426 14819,103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D514FE9-192F-4A1A-A8EA-645975163336}" emma:medium="tactile" emma:mode="ink">
              <msink:context xmlns:msink="http://schemas.microsoft.com/ink/2010/main" type="line" rotatedBoundingBox="14834,7812 24706,7870 24691,10426 14819,10368"/>
            </emma:interpretation>
          </emma:emma>
        </inkml:annotationXML>
        <inkml:traceGroup>
          <inkml:annotationXML>
            <emma:emma xmlns:emma="http://www.w3.org/2003/04/emma" version="1.0">
              <emma:interpretation id="{C4FE81FA-EED8-4176-A3A2-0BEA5F90D664}" emma:medium="tactile" emma:mode="ink">
                <msink:context xmlns:msink="http://schemas.microsoft.com/ink/2010/main" type="inkWord" rotatedBoundingBox="14834,7812 24706,7870 24691,10426 14819,10368"/>
              </emma:interpretation>
              <emma:one-of disjunction-type="recognition" id="oneOf0">
                <emma:interpretation id="interp0" emma:lang="it-IT" emma:confidence="0">
                  <emma:literal>(c.</emma:literal>
                </emma:interpretation>
                <emma:interpretation id="interp1" emma:lang="it-IT" emma:confidence="0">
                  <emma:literal>(co.</emma:literal>
                </emma:interpretation>
                <emma:interpretation id="interp2" emma:lang="it-IT" emma:confidence="0">
                  <emma:literal>se</emma:literal>
                </emma:interpretation>
                <emma:interpretation id="interp3" emma:lang="it-IT" emma:confidence="0">
                  <emma:literal>si</emma:literal>
                </emma:interpretation>
                <emma:interpretation id="interp4" emma:lang="it-IT" emma:confidence="0">
                  <emma:literal>(ce.</emma:literal>
                </emma:interpretation>
              </emma:one-of>
            </emma:emma>
          </inkml:annotationXML>
          <inkml:trace contextRef="#ctx0" brushRef="#br0">-4872 3373 0,'-156'-26'16,"-77"52"-16,-78 0 0,-26 26 16,78 0-1,103-1 1,53 1-1,51 26 1,-26 26 0,52-53-1,-26 53 1,26 52 0,26-1 15,52-25-16,-26-1 1,0-51 0,0 26-1,26 77 1,0-25 0,77-27-1,27 27 1,-156-156-1</inkml:trace>
          <inkml:trace contextRef="#ctx0" brushRef="#br0" timeOffset="1779.6631">-7594 2803 0,'-233'-52'16,"0"104"-16,-78 0 0,0-1 31,78 27-15,51-52 0,52 0-1,-25 26 1,-26 26-1,51 51 1,-26 53 0,79-53-1,51 27 1,-78 51 0,52-129 15,-25 51-31,25 79 15,78 51 1,51-129 0,-77-130-1</inkml:trace>
          <inkml:trace contextRef="#ctx0" brushRef="#br0" timeOffset="-2418.8363">-362 3865 0,'-26'-26'0,"0"1"0,-52-1 16,26 0-16,-52 26 0,1 0 0,-1 0 16,0-26-1,27 52 1,-53-26-1,104 0 1,78 26 0,-52-26-1</inkml:trace>
          <inkml:trace contextRef="#ctx0" brushRef="#br0" timeOffset="-2226.987">-1607 3762 0,'-155'-78'16,"-104"52"-16,51 0 0,-25 26 31,-26 52-15,0-26-1,103 52 16,156-78-15</inkml:trace>
        </inkml:traceGroup>
      </inkml:traceGroup>
    </inkml:traceGroup>
    <inkml:traceGroup>
      <inkml:annotationXML>
        <emma:emma xmlns:emma="http://www.w3.org/2003/04/emma" version="1.0">
          <emma:interpretation id="{CF4B5913-34F2-44A6-BDA8-82A7F390DF79}" emma:medium="tactile" emma:mode="ink">
            <msink:context xmlns:msink="http://schemas.microsoft.com/ink/2010/main" type="paragraph" rotatedBoundingBox="14890,7865 33625,10633 32713,16811 13978,140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41AD8CC-CB52-4A9C-BE26-188A76C56798}" emma:medium="tactile" emma:mode="ink">
              <msink:context xmlns:msink="http://schemas.microsoft.com/ink/2010/main" type="inkBullet" rotatedBoundingBox="14617,9719 14759,9740 14617,10704 14474,10682"/>
            </emma:interpretation>
            <emma:one-of disjunction-type="recognition" id="oneOf1">
              <emma:interpretation id="interp5" emma:lang="it-IT" emma:confidence="0">
                <emma:literal>•</emma:literal>
              </emma:interpretation>
            </emma:one-of>
          </emma:emma>
        </inkml:annotationXML>
        <inkml:trace contextRef="#ctx0" brushRef="#br1" timeOffset="6294.3701">-10445 4643 0,'26'259'0,"-26"26"16,-26-26-1,26-77 1,0-182-1</inkml:trace>
      </inkml:traceGroup>
      <inkml:traceGroup>
        <inkml:annotationXML>
          <emma:emma xmlns:emma="http://www.w3.org/2003/04/emma" version="1.0">
            <emma:interpretation id="{91C0FB3D-7ED8-4F28-9F29-397399013DE9}" emma:medium="tactile" emma:mode="ink">
              <msink:context xmlns:msink="http://schemas.microsoft.com/ink/2010/main" type="line" rotatedBoundingBox="15860,8008 33625,10633 32713,16811 14948,14186"/>
            </emma:interpretation>
          </emma:emma>
        </inkml:annotationXML>
        <inkml:traceGroup>
          <inkml:annotationXML>
            <emma:emma xmlns:emma="http://www.w3.org/2003/04/emma" version="1.0">
              <emma:interpretation id="{9ED0C75B-9ED1-4EE4-85A7-6A5889F96498}" emma:medium="tactile" emma:mode="ink">
                <msink:context xmlns:msink="http://schemas.microsoft.com/ink/2010/main" type="inkWord" rotatedBoundingBox="25599,9447 33625,10633 32961,15132 24934,13946">
                  <msink:destinationLink direction="with" ref="{6867A43F-81FB-4DA7-BEE1-99FA56CA8389}"/>
                </msink:context>
              </emma:interpretation>
              <emma:one-of disjunction-type="recognition" id="oneOf2">
                <emma:interpretation id="interp6" emma:lang="it-IT" emma:confidence="0">
                  <emma:literal>"È,</emma:literal>
                </emma:interpretation>
                <emma:interpretation id="interp7" emma:lang="it-IT" emma:confidence="0">
                  <emma:literal>"È.</emma:literal>
                </emma:interpretation>
                <emma:interpretation id="interp8" emma:lang="it-IT" emma:confidence="0">
                  <emma:literal>"TÈ,</emma:literal>
                </emma:interpretation>
                <emma:interpretation id="interp9" emma:lang="it-IT" emma:confidence="0">
                  <emma:literal>"È'</emma:literal>
                </emma:interpretation>
                <emma:interpretation id="interp10" emma:lang="it-IT" emma:confidence="0">
                  <emma:literal>"È",</emma:literal>
                </emma:interpretation>
              </emma:one-of>
            </emma:emma>
          </inkml:annotationXML>
          <inkml:trace contextRef="#ctx0" brushRef="#br0" timeOffset="-23177.7402">363 5550 0,'26'26'16,"78"78"-16,103 181 0,-51 26 16,51 52-1,-207-363 1</inkml:trace>
          <inkml:trace contextRef="#ctx0" brushRef="#br0" timeOffset="-21367.5995">1296 6094 0,'78'52'16,"-26"78"-16,0 25 0,0 104 16,25 1-1,1-27 1,-26-78 0,0-77-1,-78-52 1,-52-52-1,-103-77 17,-78-53-17,-1 26 1,27 53 0,26 25-1,51 52 1,53 26-1,77 26 1,155-52 0,-129 0-1</inkml:trace>
          <inkml:trace contextRef="#ctx0" brushRef="#br0" timeOffset="-22803.6305">1322 5265 0,'907'259'0,"-103"26"16,-260-103-1,-544-182 1</inkml:trace>
          <inkml:trace contextRef="#ctx0" brushRef="#br0" timeOffset="499.3882">933 8945 0,'441'104'0,"-26"-26"16,-415-78-1</inkml:trace>
          <inkml:trace contextRef="#ctx0" brushRef="#br0" timeOffset="-1403.675">2281 7701 0,'311'78'0,"52"0"15,-52-78 1,-311 0 0</inkml:trace>
          <inkml:trace contextRef="#ctx0" brushRef="#br0" timeOffset="622.7882">3188 9360 0,'363'-26'0,"26"52"31,26-78-31,-415 52 15</inkml:trace>
          <inkml:trace contextRef="#ctx0" brushRef="#br0" timeOffset="-20588.2046">3759 5524 0,'26'26'15,"51"26"-15,79 129 0,77 27 0,52 25 16,-26 0-1,-25-77 1,-105-53 0,-103-103-1,-52 0 17,-129-51-17,-79-27 1,1 52-1,26 26 1,51 26 0,27 26-1,155-1 1,-26-51 0</inkml:trace>
          <inkml:trace contextRef="#ctx0" brushRef="#br0" timeOffset="-1264.85">3836 7753 0,'130'-52'0,"259"-103"0,-78 77 16,-311 78 0</inkml:trace>
          <inkml:trace contextRef="#ctx0" brushRef="#br0" timeOffset="-1079.75">5210 7364 0,'78'-51'0,"51"-79"0,-25-129 15,-52 25 1,-156 1 0,78-52-1,-155-104 16,-182-77-31,-233 77 16,596 389 0</inkml:trace>
          <inkml:trace contextRef="#ctx0" brushRef="#br0" timeOffset="931.2882">5521 9256 0,'337'-129'0,"-26"51"16,0-52-1,-52-25 1,-129-52-1,103 25 17,-77-51-1,-27-52-31,-51-26 16,-78-52-1,0 0 1,-207-26-1,-104 1 1,-104-1 0,-129 78-1,544 311 1</inkml:trace>
          <inkml:trace contextRef="#ctx0" brushRef="#br0" timeOffset="2902.7971">8320 7209 0,'-259'-855'0,"-130"336"15,389 519 1</inkml:trace>
          <inkml:trace contextRef="#ctx0" brushRef="#br0" timeOffset="-23505.0861">-699 5187 0,'-78'0'0,"-181"0"0,-156 130 15,-52 51 1,131 1-1,206-79 1,130-103 0</inkml:trace>
          <inkml:trace contextRef="#ctx0" brushRef="#br1" timeOffset="9256.9396">-6531 6742 0,'181'337'0,"53"-26"16,-1-26 0,0-25-1,-77-27 1,-1-26 0,27 26-1,129 53 1,0-79-1,0 0 1,0 1 0,-52-53-1,-104-25 1,79-1 0,180 53-1,-25-53 1,-389-129-1</inkml:trace>
          <inkml:trace contextRef="#ctx0" brushRef="#br0" timeOffset="-22054.4386">-2591 5135 0,'103'-51'0,"-155"76"0,-129 105 16,-26 0-16,51-53 0,52 1 16,53-26-1,25-26 1,52 26 0,51 0-1,79 25 16,51 27-31,27 26 16,-79-53 0,-25-25-1,-79 0 1,-25-26 0,-52-78 15,26 52-16</inkml:trace>
          <inkml:trace contextRef="#ctx0" brushRef="#br1" timeOffset="8902.1646">-6998 5032 0,'0'129'0,"26"53"16,0-1-16,78-51 15,-104-130 1</inkml:trace>
          <inkml:trace contextRef="#ctx0" brushRef="#br2" timeOffset="127282.3761">-9175 4358 0,'78'0'0,"78"0"15,51 26-15,78 0 0,0 0 16,0-1 0,0 27 15,-103-26-16,-104-26 1,-27 26 0,-77-52-1,26 26 1,-25 0 0,25 0-1,0 0 1,0 52-1,0 26 1,0 51 0,0 27-1,0-26 17,51-1-17,-51-51 1,26-52-1,-52-26 1,-51-78 0,-1-52-1,78 130 1</inkml:trace>
          <inkml:trace contextRef="#ctx0" brushRef="#br2" timeOffset="127853.1011">-9408 4332 0,'52'26'0,"0"26"16,-26 77-16,-52 1 0,26-1 16,0-51-1,0-26 1,26-26-1,-26-52 1,51-26 0,-25-77-1,-26-27 17,0 78-17,0 26 1,-26 52-1,26 0 1,-51 26 0,25 78-1,26 0 1,26-26 0,0-27-1,-26-25 1,25-129-1,-25 103 1</inkml:trace>
          <inkml:trace contextRef="#ctx0" brushRef="#br2" timeOffset="126701.0442">-8164 4591 0,'26'78'0,"-26"51"16,0 53-16,0 51 16,0 0-1,0-25 1,26-53 0,0-25 15,0-52-16,-26-52 1,0-26 0,-78-130 15,26-52-15,52 182-1</inkml:trace>
        </inkml:traceGroup>
      </inkml:traceGroup>
    </inkml:traceGroup>
  </inkml:traceGroup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5:56.1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8C725A5-A4AE-48AD-B22E-368DF87D38FF}" emma:medium="tactile" emma:mode="ink">
          <msink:context xmlns:msink="http://schemas.microsoft.com/ink/2010/main" type="inkDrawing" rotatedBoundingBox="21434,9200 26500,12237 25871,13286 20805,10249" semanticType="callout" shapeName="Other"/>
        </emma:interpretation>
      </emma:emma>
    </inkml:annotationXML>
    <inkml:trace contextRef="#ctx0" brushRef="#br0">-3628 4125 0,'0'51'15,"-26"79"-15,26 0 0,0-27 16,-78 53 0,-51-27-1,51-25 1,104-26 0,26 51 15,77 53-16,53-27 1,-105-51 0,-25-52-1,52 51 1,103 27 0,26-52-1,-25 0 1,-27-1-1,-51 27 1,-52 0 0,-52-78-1,103 51 1,156 27 0,26 0-1,-77-27 1,-79 27-1,-103-52 1,103 0 0,234 77-1,-104-103 17,0 52-17,-51 0 1,-53-26-1,-129 0 1,26-52 0,233 77-1,77-25 1,-388-52 0</inkml:trace>
  </inkml:traceGroup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5:59.84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8EB4C5-C1F4-45CC-8D7F-E1F30378106A}" emma:medium="tactile" emma:mode="ink">
          <msink:context xmlns:msink="http://schemas.microsoft.com/ink/2010/main" type="inkDrawing" rotatedBoundingBox="15106,7814 30671,7294 30867,13181 15303,13700" semanticType="enclosure" shapeName="Other">
            <msink:sourceLink direction="with" ref="{780F876F-21CE-4A00-83FC-A92139F6B4EA}"/>
          </msink:context>
        </emma:interpretation>
      </emma:emma>
    </inkml:annotationXML>
    <inkml:trace contextRef="#ctx0" brushRef="#br0">-9693 5498 0,'0'285'0,"181"-51"16,53-105-1,25 1 1,-26 77 0,-26 26-1,-103-77 1,0-78-1,129 129 1,156-26 0,26-51-1,25-52 1,-25 77 0,-78 53-1,-259-157 1,51 53 15,182 52-15,208-1-1,-27-77 1,-492-78 0</inkml:trace>
    <inkml:trace contextRef="#ctx0" brushRef="#br1" timeOffset="-32355.4672">-9952 2829 0,'389'-104'0,"25"104"16,53 78 0,129-1-1,104 1 1,129 26 0,78 25-1,78-25 1,78-26-1,51 52 1,1 25 0,51 26-1,-77 1 1,-53-1 15,-77 27-31,-129-27 16,-156-77 15,-130 25-15,-181-51-1,-104-26 1,-155-26 0,-53 0-1,-76-26 1,-53 78-1,-78-1 17,-103 53-32,-52 25 15,-104 53 17,-51 25-17,-130 26-15,-78 0 16,-78-25 15,-492 103-15,363-78-1,26 52 1,855-311 0</inkml:trace>
    <inkml:trace contextRef="#ctx0" brushRef="#br0" timeOffset="-1804.725">-5805 5913 0,'77'207'16,"157"27"-16,25-131 15,0 27 1,26 25 15,-52 53-15,-129-53-1,52-51 1,129 51 15,104 1-31,-27-78 31,53 25-31,-26 27 16,-104-1 0,-233-77-1,103-52 1,234 104 0,0-26-1,-26-26 1,-363-52-1</inkml:trace>
  </inkml:traceGroup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7:28.9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B1272A-E265-4B7F-B066-866C3C00AC82}" emma:medium="tactile" emma:mode="ink">
          <msink:context xmlns:msink="http://schemas.microsoft.com/ink/2010/main" type="writingRegion" rotatedBoundingBox="16255,3698 14513,17443 3539,16052 5281,2307"/>
        </emma:interpretation>
      </emma:emma>
    </inkml:annotationXML>
    <inkml:traceGroup>
      <inkml:annotationXML>
        <emma:emma xmlns:emma="http://www.w3.org/2003/04/emma" version="1.0">
          <emma:interpretation id="{DCF23D9C-4F21-4841-BA08-D3AFAF6D9A2B}" emma:medium="tactile" emma:mode="ink">
            <msink:context xmlns:msink="http://schemas.microsoft.com/ink/2010/main" type="paragraph" rotatedBoundingBox="15664,8368 14514,17443 11218,17025 12368,795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FF3FDB6-3486-4772-8755-C9A68E7C77C2}" emma:medium="tactile" emma:mode="ink">
              <msink:context xmlns:msink="http://schemas.microsoft.com/ink/2010/main" type="line" rotatedBoundingBox="15664,8368 14513,17443 11218,17025 12368,7950"/>
            </emma:interpretation>
          </emma:emma>
        </inkml:annotationXML>
        <inkml:traceGroup>
          <inkml:annotationXML>
            <emma:emma xmlns:emma="http://www.w3.org/2003/04/emma" version="1.0">
              <emma:interpretation id="{07DC993E-CB84-4B26-A82E-069A896205F7}" emma:medium="tactile" emma:mode="ink">
                <msink:context xmlns:msink="http://schemas.microsoft.com/ink/2010/main" type="inkWord" rotatedBoundingBox="15664,8368 14513,17443 11218,17025 12368,7950">
                  <msink:destinationLink direction="with" ref="{7EEBFFAF-DB0A-4851-B9AF-8867736DC948}"/>
                  <msink:destinationLink direction="with" ref="{CD6C8C30-4AAD-46A1-A26F-E703205DA219}"/>
                </msink:context>
              </emma:interpretation>
              <emma:one-of disjunction-type="recognition" id="oneOf0">
                <emma:interpretation id="interp0" emma:lang="it-IT" emma:confidence="0">
                  <emma:literal>£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?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-11015 4824 0,'52'0'15,"-26"0"-15,26 26 0,0-26 0,-1-26 16,1 26-16,0 0 0,-52-26 0,26 26 16,-26-25 15,0-27-16,26-26 1,-26 26 0,0-26-1,26 1 1,-26-1 0,26 26-1,-26-26 1,26 0-1,-26-25 1,26 25 0,-1-26-1,1 53 1,-26-27 15,0 0-15,0 0-16,0 1 15,0-1 17,-26 0-17,26 26 1,0 26 0,-25-26-1,25 52 1,0 0-1,0 0 1,0 52 0,0 0-1,0 52 1,0-1 0,-26 1 15,26 0-31,-26-26 15,26-1 1,0-51 0,0-26-1,0-26 1,0-26 15,0-51-15,0-53-1,-26 79 1,26-53 0,-26 52-1,26 26 1,0 26 0,0 26-1,0 0 1,0 0-1,0 0 1,0 0 0,0 0-1,0 26 1,0-26 0,0 0-1,0 0 1,26 0-1,-26-26 17,52 0-17,-1 26 1,1-25 0,-26 25-1,0 0 1,-26 0-1,0 0 1,-26 0 0,0 25-1,-26 1 1,27 26 0,25 26-1,-26 26 1,52 25-1,-26 27 1,0-1 0,0 27 15,0-27-31,-26 27 31,0-53-15,26 1-1,-26-52 1,26-27 0,26-25-1,-26-26 1,0 0 0,-26-51-1,-52-27 1,-26 26-1,1 26 1,-27 52 0,52-26-1,27 26 1,25 0 15,52 26-31,77-52 16,1 0-1,-26 0 17,-52 0-17,-26 0 1,-26-26 0,-78-26-1,-103 0 16,-53 26-15,27 0 0,26 26-1,25 0 1,27 26 0,103 0-1,52 0 1,78 26-1,51 26 1,1 25 0,-26 1-1,25 0 1,1-27 0,-1-25-1,1-52 1,-26-26-1,-1-52 1,-25 1 0,-26-1-1,0 26 1,-52 52 15,-26-26-15,-26 0-1,-26 0 1,-51 0 0,-105-25-1,-103-1 1,1 78 0,336-26-1</inkml:trace>
          <inkml:trace contextRef="#ctx0" brushRef="#br0" timeOffset="-6170.003">-10859 4358 0,'-26'-52'0,"-130"0"0,-51 0 0,0 52 16,-1 52-1,27 52 1,25 25-1,78 79 1,104-1 0,78 26-1,129-77 1,27-27 0,-1-51-1,26-78 1,-104-52-1,-25-77 1,-104-27 0,-52-51-1,-104 26 1,0-1 0,-77 52 15,-1 27-31,1 103 31,25 26-15,79 77-1,51 105 1,129-53 0,-103-155-1</inkml:trace>
          <inkml:trace contextRef="#ctx0" brushRef="#br0" timeOffset="-4426.9779">-11637 5446 0,'26'52'16,"-26"52"-16,-26 51 16,52 1-1,-26 77 1,0 26-1,26 26 1,-26 52 0,26-26-1,-26 26 1,26-77 0,-52-1-1,26-104 1,0-25-1,-26-104 1,26 0 0,0-26-1,0-26 1,0 26 0,0-26-1,0-52 1,0 52 15,-26 0-15,0 26-1,-52-26 1,1 26 0,25 0-1,0 0 1,26 26-1,26-26 1,26 0 0,-26 26-1,26-26 1,-26 0 0,0 0-1,0 0 1,-26 0-1,0 26 1,-26 0 0,-52 52 15,-51 25-31,-26 27 16,-27 51 15,-25 1-16,26 51 1,25-26 0,53-25-1,25-52 1,52-79 0,26-25-1,0-78 1,78-103-1,181-156 17,52-52-17,-25 130 1,-27 51 0,0 27-1,-26 103 1,-103 52-1,-52 0 1,52 52 0,25 77-1,1 79 1,51 51 0,27 0-1,-27-26 1,-25-51 15,-131-130-15,1-52-1,-52-52 1,-129-285 0,25-52-1,130 389 1</inkml:trace>
          <inkml:trace contextRef="#ctx0" brushRef="#br0" timeOffset="-3794.55">-11611 6872 0,'207'26'15,"-25"-78"-15,51-52 16,-52-51 0,-25-53-1,-26-154 1,-130 362-1</inkml:trace>
          <inkml:trace contextRef="#ctx0" brushRef="#br0" timeOffset="-4088.5909">-12933 6250 0,'52'52'0,"52"25"0,77 53 0,26 26 16,53-1 15,-105-25-31,-51-27 16,-26-77-1,-53-104 17,-25 78-32</inkml:trace>
          <inkml:trace contextRef="#ctx0" brushRef="#br0" timeOffset="46483.2713">-11844 10734 0,'52'0'16,"-78"-52"-16,-52 0 0,-104 0 0,-25 26 16,-26 0-1,26 26 1,77 0 0,104 26-1,52 26 1,129 52-1,105 77 1,51 1 0,-52-1-1,-78-25 1,-51-27 0,-104-25-1,-78-52 1,-104-52-1,-25 0 1,-78-78 0,-26 26-1,51-26 1,79 78 15,103 0-15,52 0-1,104 52 1,129 26 0,-26-78-1,-207 0 1</inkml:trace>
          <inkml:trace contextRef="#ctx0" brushRef="#br0" timeOffset="47223.6713">-11378 11770 0,'78'78'0,"-26"-78"0,26 0 0,-1-52 15,-25 1-15,0 25 16,-26-26-1,0 0 1,-26 26 0,0 26-1,0 0 1,0 26 0,0 52-1,0 51 1,0 1-1,26-1 1,-26 1 0,-26-78-1,0-26 17,-78-26-17,-25-52 1,25 0-1,26 0 1,52 52 0,26 0-1,130 52 1,51-26 0,27 52-1,-27-52 1,-77 0-1,-52 0 1,-78-52 0,-26-52-1,52 78 1</inkml:trace>
        </inkml:traceGroup>
      </inkml:traceGroup>
    </inkml:traceGroup>
    <inkml:traceGroup>
      <inkml:annotationXML>
        <emma:emma xmlns:emma="http://www.w3.org/2003/04/emma" version="1.0">
          <emma:interpretation id="{14982410-9837-4403-940B-10E47AF0A6AF}" emma:medium="tactile" emma:mode="ink">
            <msink:context xmlns:msink="http://schemas.microsoft.com/ink/2010/main" type="paragraph" rotatedBoundingBox="7077,2307 7641,8887 5446,9075 4883,24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5C069E4-EDE0-49DE-8C46-9F86D05068A4}" emma:medium="tactile" emma:mode="ink">
              <msink:context xmlns:msink="http://schemas.microsoft.com/ink/2010/main" type="line" rotatedBoundingBox="7077,2307 7641,8887 5446,9075 4883,2495"/>
            </emma:interpretation>
          </emma:emma>
        </inkml:annotationXML>
        <inkml:traceGroup>
          <inkml:annotationXML>
            <emma:emma xmlns:emma="http://www.w3.org/2003/04/emma" version="1.0">
              <emma:interpretation id="{7C40A925-BB1D-4E65-BDA1-9D9819A61A12}" emma:medium="tactile" emma:mode="ink">
                <msink:context xmlns:msink="http://schemas.microsoft.com/ink/2010/main" type="inkWord" rotatedBoundingBox="7077,2307 7641,8887 5446,9075 4883,2495"/>
              </emma:interpretation>
              <emma:one-of disjunction-type="recognition" id="oneOf1">
                <emma:interpretation id="interp5" emma:lang="it-IT" emma:confidence="0">
                  <emma:literal>qui</emma:literal>
                </emma:interpretation>
                <emma:interpretation id="interp6" emma:lang="it-IT" emma:confidence="0">
                  <emma:literal>qua</emma:literal>
                </emma:interpretation>
                <emma:interpretation id="interp7" emma:lang="it-IT" emma:confidence="0">
                  <emma:literal>i</emma:literal>
                </emma:interpretation>
                <emma:interpretation id="interp8" emma:lang="it-IT" emma:confidence="0">
                  <emma:literal>À</emma:literal>
                </emma:interpretation>
                <emma:interpretation id="interp9" emma:lang="it-IT" emma:confidence="0">
                  <emma:literal>'i</emma:literal>
                </emma:interpretation>
              </emma:one-of>
            </emma:emma>
          </inkml:annotationXML>
          <inkml:trace contextRef="#ctx0" brushRef="#br0" timeOffset="50737.6827">-23430 5731 0,'-259'208'16,"78"-79"-1,51 1 1,52-78 0,78-52-1,52 0 1,104-130-1,25-51 1,0-1 0,-77 53-1,-26 51 1,-78 78 0,0 0 15,26 104-16,52 25 1,25 1 0,79 0-1,-27-79 1,-51-25 15,-104-52-31,-104-25 31,104 51-31</inkml:trace>
          <inkml:trace contextRef="#ctx0" brushRef="#br0" timeOffset="49306.0464">-23015 6017 0,'26'26'0,"0"77"15,-26 79-15,-26 77 0,0 78 16,-26 77 0,52-25-1,26-26 1,0-26-1,26-78 1,-52-51 15,26-53-15,-78-51 0,0-52-1,-26-52 1,78-78-1,26 0 1,0 0 0,-26 78-1</inkml:trace>
          <inkml:trace contextRef="#ctx0" brushRef="#br0" timeOffset="49568.2713">-22678 8816 0,'259'-104'0,"0"0"16,52-51-16,26 51 15,52-25 1,-26 51 0,-52 26-1,-78 0 16,-103 26-15,-104 0 0,-104-25-1,78 51 1</inkml:trace>
          <inkml:trace contextRef="#ctx0" brushRef="#br0" timeOffset="50061.8713">-23274 9386 0,'77'0'0,"-51"26"0,0 52 0,0 51 16,78 130-16,51 52 15,53 78 1,-1 0 0,0 0-1,27 0 1,-27-78 0,-25-52-1,-79-104 1,-25-103-1,-52-52 1,-52-104 0,-52-77-1,78 181 1</inkml:trace>
        </inkml:traceGroup>
      </inkml:traceGroup>
    </inkml:traceGroup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6:43.1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00FBB4C-27CB-4658-A25C-54F29B9A81D8}" emma:medium="tactile" emma:mode="ink">
          <msink:context xmlns:msink="http://schemas.microsoft.com/ink/2010/main" type="writingRegion" rotatedBoundingBox="4220,9993 6004,16999 2646,17854 862,10848"/>
        </emma:interpretation>
      </emma:emma>
    </inkml:annotationXML>
    <inkml:traceGroup>
      <inkml:annotationXML>
        <emma:emma xmlns:emma="http://www.w3.org/2003/04/emma" version="1.0">
          <emma:interpretation id="{FFE58846-BFBB-4CEB-91BC-9796277A4F9C}" emma:medium="tactile" emma:mode="ink">
            <msink:context xmlns:msink="http://schemas.microsoft.com/ink/2010/main" type="paragraph" rotatedBoundingBox="4220,9993 6004,16999 2646,17854 862,108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F652599-CC5E-44EB-9825-78A68597E378}" emma:medium="tactile" emma:mode="ink">
              <msink:context xmlns:msink="http://schemas.microsoft.com/ink/2010/main" type="line" rotatedBoundingBox="4220,9993 6004,16999 2646,17854 862,10848"/>
            </emma:interpretation>
          </emma:emma>
        </inkml:annotationXML>
        <inkml:traceGroup>
          <inkml:annotationXML>
            <emma:emma xmlns:emma="http://www.w3.org/2003/04/emma" version="1.0">
              <emma:interpretation id="{30659018-08A2-4B0B-A33A-1AE4B27D1CDF}" emma:medium="tactile" emma:mode="ink">
                <msink:context xmlns:msink="http://schemas.microsoft.com/ink/2010/main" type="inkWord" rotatedBoundingBox="4220,9993 6004,16999 2646,17854 862,10848">
                  <msink:destinationLink direction="with" ref="{CD6C8C30-4AAD-46A1-A26F-E703205DA219}"/>
                </msink:context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io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i.</emma:literal>
                </emma:interpretation>
                <emma:interpretation id="interp4" emma:lang="it-IT" emma:confidence="0">
                  <emma:literal>i,</emma:literal>
                </emma:interpretation>
              </emma:one-of>
            </emma:emma>
          </inkml:annotationXML>
          <inkml:trace contextRef="#ctx0" brushRef="#br0">-18739-2459 0,'-77'-129'0,"-79"51"15,-51 78-15,-26 78 16,-1 77 0,79 78-1,77-25 17,104-1-32,78-51 31,103-53-16,78-103 1,-26-103 0,-51-53-1,-79-25 1,-103-27 0,-104 27-1,-129 77 1,-26 104-1,-1 156 1,53 51 0,155-25-1,26-182 1</inkml:trace>
          <inkml:trace contextRef="#ctx0" brushRef="#br0" timeOffset="-726.9038">-18920-1396 0,'52'155'0,"-52"105"0,0 102 16,26 27 15,0 0-15,0-52-1,-26-78 1,26-51-1,-78-79 1,26-51 0,-52-130-1,52-181 1,26 233 0</inkml:trace>
          <inkml:trace contextRef="#ctx0" brushRef="#br0" timeOffset="-1560.8232">-18894 1377 0,'52'78'0,"77"52"0,79 181 16,-27 0-1,1 0 1,-1 26-1,0-26 1,-25-52 0,-52-130-1,-27-51 1,-77-156 0,-51-181-1,51 259 1</inkml:trace>
          <inkml:trace contextRef="#ctx0" brushRef="#br0" timeOffset="-1977.2983">-18635 1170 0,'0'26'16,"-52"52"-16,-51 103 0,-1 52 0,-26 52 15,27 26 1,-27 26-1,26 0 1,-25 0 0,51-52-1,26-51 17,52-105-17,26-77 1,0-52-1,78-130 1,-27-25 0,1-52-1,-78 207 1</inkml:trace>
        </inkml:traceGroup>
      </inkml:traceGroup>
    </inkml:traceGroup>
  </inkml:traceGroup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8:21.1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6C8C30-4AAD-46A1-A26F-E703205DA219}" emma:medium="tactile" emma:mode="ink">
          <msink:context xmlns:msink="http://schemas.microsoft.com/ink/2010/main" type="inkDrawing" rotatedBoundingBox="2306,14300 11711,15649 11625,16249 2220,14899" semanticType="callout" shapeName="Other">
            <msink:sourceLink direction="with" ref="{07DC993E-CB84-4B26-A82E-069A896205F7}"/>
            <msink:sourceLink direction="with" ref="{30659018-08A2-4B0B-A33A-1AE4B27D1CDF}"/>
          </msink:context>
        </emma:interpretation>
      </emma:emma>
    </inkml:annotationXML>
    <inkml:trace contextRef="#ctx0" brushRef="#br0">0 0 0,'52'26'0,"0"0"0,26-26 0,77 26 15,1-26-15,77 26 16,26 0-1,78 26 1,78 0 0,25-1-1,53 1 1,77 26 0,26 0-1,52 25 1,0 1-1,0 26 1,26-1 0,-52-25-1,-26 26 1,-129-53 0,-53 1-1,-154-26 1,-105-26 15,-103 0-15,-52-26-1,-26 0 1,-52 26 0,26-26-1,26 26 1,52-26-1,0 0 1,52 0 0,26-52-1,25 26 1,-25-52 0,-26 0-1,-52 26 1,-52-51-1,-78-27 1,-51 78 0,-27 26-1,27 78 1,51 26 15,104 52 0,78-1-31,77-25 16,53-26 0,-53-78-1,-51-52 1,-78-52 0,-78-51-1,-78 51 1,27 78-1,-1 52 17,52 129-17,78 131-15,-26-286 16</inkml:trace>
  </inkml:traceGroup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4E8338-BCF1-4E64-A559-91A7BAD5939E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8:51.0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A1F87F5-A072-4C9C-8BB5-BB549AD72ACC}" emma:medium="tactile" emma:mode="ink">
          <msink:context xmlns:msink="http://schemas.microsoft.com/ink/2010/main" type="inkDrawing" rotatedBoundingBox="5290,3694 7016,8005 6700,8132 4973,3821" semanticType="callout" shapeName="Other">
            <msink:sourceLink direction="with" ref="{C520E25C-960E-4EFA-83AA-D0B04D41675A}"/>
            <msink:sourceLink direction="with" ref="{0BCA699D-5226-4D57-A7B7-00D4DAD7623D}"/>
          </msink:context>
        </emma:interpretation>
      </emma:emma>
    </inkml:annotationXML>
    <inkml:trace contextRef="#ctx0" brushRef="#br0">0 0 0,'0'26'15,"52"77"-15,26 105 0,0 51 0,25 52 16,-25 26 0,26 26 15,25-1-16,1 1-15,25 26 16,27 0 15,-1-26-15,-25-52 0,-53-52-1,1-78 1,-52-103-1,-52-52 1,0-26 0,-26-104-1,0-233 17,0 1-17,26 336 1</inkml:trace>
  </inkml:traceGroup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8:51.5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655AA50-43B1-451A-883B-857DF5CB3697}" emma:medium="tactile" emma:mode="ink">
          <msink:context xmlns:msink="http://schemas.microsoft.com/ink/2010/main" type="inkDrawing" rotatedBoundingBox="6639,7977 8086,3283 8188,3314 6741,8009" semanticType="callout" shapeName="Other">
            <msink:sourceLink direction="with" ref="{C520E25C-960E-4EFA-83AA-D0B04D41675A}"/>
            <msink:sourceLink direction="with" ref="{0BCA699D-5226-4D57-A7B7-00D4DAD7623D}"/>
          </msink:context>
        </emma:interpretation>
      </emma:emma>
    </inkml:annotationXML>
    <inkml:trace contextRef="#ctx0" brushRef="#br0">1426 0 0,'-52'363'15,"-52"52"-15,-25-52 16,-27 51 0,1 53-1,-27-1 1,27 27 0,25-27-1,1-25 1,51-78-1,26-104 1,0-104 15,52-103-15,0-52 0,0 0-1,0-26 1,-52-129-1,52 155 1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57:59.98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ABB5C35-A187-4158-8C4E-B2E46EB67880}" emma:medium="tactile" emma:mode="ink">
          <msink:context xmlns:msink="http://schemas.microsoft.com/ink/2010/main" type="writingRegion" rotatedBoundingBox="72,443 6426,269 6458,1441 104,1615">
            <msink:destinationLink direction="with" ref="{FB666C04-BBFC-4DE4-B981-9AFA1C044B84}"/>
          </msink:context>
        </emma:interpretation>
      </emma:emma>
    </inkml:annotationXML>
    <inkml:traceGroup>
      <inkml:annotationXML>
        <emma:emma xmlns:emma="http://www.w3.org/2003/04/emma" version="1.0">
          <emma:interpretation id="{6671977B-9C25-41A1-AD52-49C1C6ED3646}" emma:medium="tactile" emma:mode="ink">
            <msink:context xmlns:msink="http://schemas.microsoft.com/ink/2010/main" type="paragraph" rotatedBoundingBox="72,443 6426,269 6458,1441 104,16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6B3357-109E-4010-A06D-38CE3E036DF1}" emma:medium="tactile" emma:mode="ink">
              <msink:context xmlns:msink="http://schemas.microsoft.com/ink/2010/main" type="line" rotatedBoundingBox="72,443 6426,269 6458,1441 104,1615"/>
            </emma:interpretation>
          </emma:emma>
        </inkml:annotationXML>
        <inkml:traceGroup>
          <inkml:annotationXML>
            <emma:emma xmlns:emma="http://www.w3.org/2003/04/emma" version="1.0">
              <emma:interpretation id="{C22A2520-3BD9-437C-A4A7-997A3A916838}" emma:medium="tactile" emma:mode="ink">
                <msink:context xmlns:msink="http://schemas.microsoft.com/ink/2010/main" type="inkWord" rotatedBoundingBox="72,443 6426,269 6458,1441 104,1615"/>
              </emma:interpretation>
              <emma:one-of disjunction-type="recognition" id="oneOf0">
                <emma:interpretation id="interp0" emma:lang="it-IT" emma:confidence="0">
                  <emma:literal>PARAMETRI</emma:literal>
                </emma:interpretation>
                <emma:interpretation id="interp1" emma:lang="it-IT" emma:confidence="0">
                  <emma:literal>PARAMETRO</emma:literal>
                </emma:interpretation>
                <emma:interpretation id="interp2" emma:lang="it-IT" emma:confidence="0">
                  <emma:literal>PARAMETRI)</emma:literal>
                </emma:interpretation>
                <emma:interpretation id="interp3" emma:lang="it-IT" emma:confidence="0">
                  <emma:literal>PARAMETRO)</emma:literal>
                </emma:interpretation>
                <emma:interpretation id="interp4" emma:lang="it-IT" emma:confidence="0">
                  <emma:literal>PARAPETTI</emma:literal>
                </emma:interpretation>
              </emma:one-of>
            </emma:emma>
          </inkml:annotationXML>
          <inkml:trace contextRef="#ctx0" brushRef="#br0">233 22 0,'0'-26'0,"0"52"0,0 52 0,0 77 15,26 52-15,-26 1 16,26-53 0,-26-25-1,26-52 1,0-52 0,-52-1-1,26-50 1,-52-53-1,-26-104 1,-25 1 0,25 0-1,78 181 1</inkml:trace>
          <inkml:trace contextRef="#ctx0" brushRef="#br0" timeOffset="378.2573">-78 74 0,'104'-52'16,"129"52"-16,26 0 16,0 0-1,-103 26 1,-26 26-1,-105-27 1,-25 27 0,-103 26-1,-105 0 1,-51 0 0,78-27-1,25 1 1,104-52-1,52-26 1,130-51 0,51-27-1,-181 104 1</inkml:trace>
          <inkml:trace contextRef="#ctx0" brushRef="#br0" timeOffset="1078.3717">1503 22 0,'0'52'15,"0"51"-15,-78 79 0,-51-1 16,51-51 15,26-27-31,52-51 16,-26-26 15,26-52-15,26 26-1,26-181 1,0-1-1,0 79 1,-52-1 0,26 26-1,0 26 1,-26 52 0,0 0-1,51 78 1,27 52-1,-26 25 1,26 1 0,-1-52 15,-25-27-31,-52-25 16,-26-52-1,-25 0 1,-79 0-1,-51-26 1,25 0 15,52 26-15,53 0 0,51 26-1,103-78 1,27-25-1,-130 77 1</inkml:trace>
          <inkml:trace contextRef="#ctx0" brushRef="#br0" timeOffset="1871.8349">1866 177 0,'52'52'0,"-26"78"0,-26 51 16,0 1-1,0-79 1,0-25-1,0-52 1,0-52 0,0 0-1,-52-129 1,26-27 0,52 1-1,-26 51 1,52 26-1,26 1 1,25 51 0,53 78-1,-27 26 1,-25 25 15,-78-25-15,-52 52 15,-104 0-15,1-78-1,25 25 1,26-51 0,52 26-1,52 0 1,52 26-1,78 0 1,-27 26 0,-25-1-1,-26 1 1,-52-52 0,-26-26-1,0 0 16,-78-129-31,52-53 16,52 1 0,26-27-1,-52 208 1</inkml:trace>
          <inkml:trace contextRef="#ctx0" brushRef="#br0" timeOffset="2463.0427">2877-30 0,'26'233'0,"-104"-51"16,0-27 0,52-77-1,26-26 1,0-52-1,0 0 1,0-104 0,52-77-1,0-1 17,0-25-32,-52 103 31,26 52-16,0 52 1,-26 26 0,77 104-1,1 25 1,0 27 0,0-53-1,-26-25 1,-52-26-1,-26-52 1,-78 0 0,-52-52-1,-25 26 1,25 0 15,53 0-31,25 26 16,130-78-1,52-26 1,-104 78 0</inkml:trace>
          <inkml:trace contextRef="#ctx0" brushRef="#br0" timeOffset="3225.3896">3343 74 0,'52'155'15,"-104"1"-15,1-1 0,51-51 16,25-52 15,-25-52-15,0-26-1,26-156 1,0 27 0,26 51-1,-26 26 16,-26 52-15,0 26 0,52 52-1,-26 26 1,26 0 0,-1-52-1,27-26 1,-26-26-1,0-52 1,-26-26 0,0 1-1,-26 25 1,-26 52 0,26 52-1,-26 52 1,26 77-1,0 1 1,26-27 0,0-25-1,-26-52 17,-26-26-32,26-52 31,26-104-16,26-51 1,77 25 0,-129 156-1</inkml:trace>
          <inkml:trace contextRef="#ctx0" brushRef="#br0" timeOffset="3941.0622">3810-4 0,'389'-52'0,"-182"78"0,-77-52 16,-27 0-1,-103 26 1</inkml:trace>
          <inkml:trace contextRef="#ctx0" brushRef="#br0" timeOffset="3801.0393">3965 359 0,'78'-26'16,"52"0"-16,-1 26 0,-51-26 0,-52 26 16,-52-26-1,-104-26 1,1-26 0,-53 27-1,182 51 16</inkml:trace>
          <inkml:trace contextRef="#ctx0" brushRef="#br0" timeOffset="3552.1097">4276 22 0,'26'103'16,"-78"27"-16,1 52 0,51-53 15,0 1 1,51-78 0,53-1-1,26-51 1,-1 0-1,1 0 1,-78-26 15,-52 1-15,-104-27 0,-25-26-1,-27 0 1,156 78-1</inkml:trace>
          <inkml:trace contextRef="#ctx0" brushRef="#br0" timeOffset="5107.9196">4484-4 0,'155'-52'0,"27"52"16,25 26-16,-51-26 16,-27 0-1,-51-26 1,-52 26-1,-52-26 1,26 26 0,-26 0-1,0 52 1,26 52 15,-26 77-15,52-25-1,-26-1 1,26 1 0,-26-79-1,0-51 1,0-26 0,-26-52-1,-26-77 1,52-27-1,0 1 1,52 25 0,26 1-1,25 51 1,27 52 0,-26 52-1,-52 52 1,-78 25-1,-52 1 1,-52 0 15,-25-27-15,25-25 0,78-26-1,26 0 1,104-26-1,52 26 1,51 0 0,-25 26-1,-78-26 1,-27 51 0,-51-25-1,0-26 1,0-26-1,26-103 1,26-53 15,-26-25-31,-26 181 16</inkml:trace>
          <inkml:trace contextRef="#ctx0" brushRef="#br0" timeOffset="4252.2242">4976 100 0,'78'181'15,"-78"-25"-15,-26-27 32,0-25-17,52-26 1,-26-53-1,0-50 1,-52-79 0,-26-78-1,-25 1 1,103 181 0</inkml:trace>
          <inkml:trace contextRef="#ctx0" brushRef="#br0" timeOffset="5295.5902">6065-30 0,'103'130'16,"-51"51"-16,-26 0 16,0-25-16,0-52 31,-26-104-16,0 0 1</inkml:trace>
        </inkml:traceGroup>
      </inkml:traceGroup>
    </inkml:traceGroup>
  </inkml:traceGroup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8:53.3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A124BBC-AD3D-46E8-85ED-FF44B1F92428}" emma:medium="tactile" emma:mode="ink">
          <msink:context xmlns:msink="http://schemas.microsoft.com/ink/2010/main" type="inkDrawing" rotatedBoundingBox="9719,6062 11067,6104 11065,6150 9718,6108" shapeName="Other"/>
        </emma:interpretation>
      </emma:emma>
    </inkml:annotationXML>
    <inkml:trace contextRef="#ctx0" brushRef="#br0">0 9 0,'52'-26'0,"25"52"15,53-26-15,25 26 0,1-26 0,25 0 16,1 0 0,-53 0-1,1 0 1,-26 0 0,-52 0-1,-52 0 1,0 0-1,-52 0 17,-78 26-17,26-26 1,104 0 15</inkml:trace>
  </inkml:traceGroup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8:53.7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9B0A8B2-640A-423A-BBAC-FB12D5E507BC}" emma:medium="tactile" emma:mode="ink">
          <msink:context xmlns:msink="http://schemas.microsoft.com/ink/2010/main" type="inkDrawing" rotatedBoundingBox="9562,6765 10962,6735 10963,6764 9563,6793" shapeName="Other"/>
        </emma:interpretation>
      </emma:emma>
    </inkml:annotationXML>
    <inkml:trace contextRef="#ctx0" brushRef="#br0">0 52 0,'52'0'0,"78"0"0,51-26 0,26 26 16,27 0-1,-27 0 1,-26 0-1,-51 0 1,-52 0 0,-78 0-1,0 0 1,-26 0 0,-78-26-1,104 26 1</inkml:trace>
  </inkml:traceGroup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8:55.6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55B521-CB73-44BA-92A2-2E8A59971A1C}" emma:medium="tactile" emma:mode="ink">
          <msink:context xmlns:msink="http://schemas.microsoft.com/ink/2010/main" type="inkDrawing" rotatedBoundingBox="15555,7535 17157,6505 17208,6584 15606,7615" shapeName="Other"/>
        </emma:interpretation>
      </emma:emma>
    </inkml:annotationXML>
    <inkml:trace contextRef="#ctx0" brushRef="#br0">1581 0 0,'-285'259'0,"78"-103"15,-52 25 1,-26-25 0,51-1-1,53-77 1,77-26 0,78-26-1,26-26 1,0 0-1,78-26 1,0-52 0,-78 78-1</inkml:trace>
  </inkml:traceGroup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8:55.2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8DFCC63-67B3-4E17-A940-1D57514529F0}" emma:medium="tactile" emma:mode="ink">
          <msink:context xmlns:msink="http://schemas.microsoft.com/ink/2010/main" type="inkDrawing" rotatedBoundingBox="15757,3430 18345,7615 18181,7716 15593,3532" semanticType="callout" shapeName="Other">
            <msink:sourceLink direction="with" ref="{2EF929F9-8664-48EA-9C43-1050887DCCE0}"/>
            <msink:sourceLink direction="with" ref="{0BCA699D-5226-4D57-A7B7-00D4DAD7623D}"/>
          </msink:context>
        </emma:interpretation>
      </emma:emma>
    </inkml:annotationXML>
    <inkml:trace contextRef="#ctx0" brushRef="#br0">0 0 0,'52'26'0,"-1"103"16,27 79-16,52 51 16,25 52-1,-25 26 1,77 0 0,27 25-1,25 53 1,26-26-1,26 0 17,-78-26-17,-26-78 1,-77-78 0,-52-77-1,-52-79 1,-26-51-1,-104-103 1,-51-130 0,155 233-1</inkml:trace>
  </inkml:traceGroup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8:56.4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F929F9-8664-48EA-9C43-1050887DCCE0}" emma:medium="tactile" emma:mode="ink">
          <msink:context xmlns:msink="http://schemas.microsoft.com/ink/2010/main" type="inkDrawing" rotatedBoundingBox="13144,8130 22552,8630 22546,8737 13138,8236" shapeName="Other">
            <msink:destinationLink direction="with" ref="{78DFCC63-67B3-4E17-A940-1D57514529F0}"/>
          </msink:context>
        </emma:interpretation>
      </emma:emma>
    </inkml:annotationXML>
    <inkml:trace contextRef="#ctx0" brushRef="#br0">0 0 0,'52'0'0,"77"0"0,53 26 15,103-1-15,26-25 16,104 0 0,25 0-1,79 26 1,51-26 0,78 26-1,52 26 1,51-26-1,-25 26 1,51 0 0,-51 26 15,-78-1-15,-78-103-1,-103 78 1,-182-26-1,-129-26 1,-105 0 0,-51 0-1,-155-26 1,-104 26 0,259 0 15</inkml:trace>
  </inkml:traceGroup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8:57.0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D8E28A4-D287-457A-8BE1-AA203DEF625B}" emma:medium="tactile" emma:mode="ink">
          <msink:context xmlns:msink="http://schemas.microsoft.com/ink/2010/main" type="inkDrawing" rotatedBoundingBox="17224,12956 17277,9381 17516,9384 17463,12960" semanticType="verticalRange" shapeName="Other">
            <msink:sourceLink direction="with" ref="{D99B771B-EDB0-426A-BE79-B7BE4D9F7BC0}"/>
          </msink:context>
        </emma:interpretation>
      </emma:emma>
    </inkml:annotationXML>
    <inkml:trace contextRef="#ctx0" brushRef="#br0">104 0 0,'52'104'0,"-1"51"15,-25 234 1,-26 103-1,26-129 1,-52-26 0,26 52-1,-26-26 1,26-26 0,-25-52-1,25-104 1,0-51-1,-26-78 1,26-52 0,-52-130-1,0-103 1,0-104 0,52 337-1</inkml:trace>
  </inkml:traceGroup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9:13.7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D4A6371-BDAF-4220-B6C4-578F98AFF433}" emma:medium="tactile" emma:mode="ink">
          <msink:context xmlns:msink="http://schemas.microsoft.com/ink/2010/main" type="writingRegion" rotatedBoundingBox="777,11455 8319,11455 8319,17754 777,17754"/>
        </emma:interpretation>
      </emma:emma>
    </inkml:annotationXML>
    <inkml:traceGroup>
      <inkml:annotationXML>
        <emma:emma xmlns:emma="http://www.w3.org/2003/04/emma" version="1.0">
          <emma:interpretation id="{EE125E93-4E9A-45E7-B764-A661844DA8AE}" emma:medium="tactile" emma:mode="ink">
            <msink:context xmlns:msink="http://schemas.microsoft.com/ink/2010/main" type="paragraph" rotatedBoundingBox="777,11455 7334,11455 7334,15551 777,155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99B771B-EDB0-426A-BE79-B7BE4D9F7BC0}" emma:medium="tactile" emma:mode="ink">
              <msink:context xmlns:msink="http://schemas.microsoft.com/ink/2010/main" type="line" rotatedBoundingBox="777,11455 7334,11455 7334,15551 777,15551">
                <msink:destinationLink direction="with" ref="{3D8E28A4-D287-457A-8BE1-AA203DEF625B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520E25C-960E-4EFA-83AA-D0B04D41675A}" emma:medium="tactile" emma:mode="ink">
                <msink:context xmlns:msink="http://schemas.microsoft.com/ink/2010/main" type="inkWord" rotatedBoundingBox="487,11622 7039,11000 7420,15005 868,15628">
                  <msink:destinationLink direction="with" ref="{3A1F87F5-A072-4C9C-8BB5-BB549AD72ACC}"/>
                  <msink:destinationLink direction="with" ref="{0655AA50-43B1-451A-883B-857DF5CB3697}"/>
                  <msink:destinationLink direction="with" ref="{9D9FDF81-39C2-4616-94D6-37617DAACEA0}"/>
                </msink:context>
              </emma:interpretation>
              <emma:one-of disjunction-type="recognition" id="oneOf0">
                <emma:interpretation id="interp0" emma:lang="it-IT" emma:confidence="0">
                  <emma:literal>fa</emma:literal>
                </emma:interpretation>
                <emma:interpretation id="interp1" emma:lang="it-IT" emma:confidence="0">
                  <emma:literal>fra</emma:literal>
                </emma:interpretation>
                <emma:interpretation id="interp2" emma:lang="it-IT" emma:confidence="0">
                  <emma:literal>fab</emma:literal>
                </emma:interpretation>
                <emma:interpretation id="interp3" emma:lang="it-IT" emma:confidence="0">
                  <emma:literal>feb</emma:literal>
                </emma:interpretation>
                <emma:interpretation id="interp4" emma:lang="it-IT" emma:confidence="0">
                  <emma:literal>fa'</emma:literal>
                </emma:interpretation>
              </emma:one-of>
            </emma:emma>
          </inkml:annotationXML>
          <inkml:trace contextRef="#ctx0" brushRef="#br0">1897 467 0,'26'-26'0,"0"0"16,-26-52-16,-52 1 0,-26-27 0,-25 26 15,-1 26 1,-26 26 0,27 52-1,25 52 1,26 26 0,52 77 15,26 104-16,52 52 1,-1 78 0,-25 51-1,0 1 1,-78 0 0,-26-53-1,-25-51 1,-53-52-1,-26-155 1,-25-130 0,0-78-1,-79-104 1,53-51 0,26-26-1,103-1 16,104 53-15,129 25 0,53 53-1,25 25 1,0-52 15,-233 130-15</inkml:trace>
          <inkml:trace contextRef="#ctx0" brushRef="#br0" timeOffset="833.9159">2493 2074 0,'156'26'0,"-27"0"16,1-52-16,-27 26 16,-51 0-1,-52-26 1,-26 52 0,-129 0-1,-1 0 1,1 26 15,51-1-15,52 53-1,78-52 1,52-26 0,103 26-1,27-1 1,-27 1-1,-25 0 1,-79-52 0,-77-78-1,0-25 1,0 103 0</inkml:trace>
          <inkml:trace contextRef="#ctx0" brushRef="#br0" timeOffset="386.5908">653 1711 0,'78'0'0,"77"26"0,130 0 0,-26 26 15,1-26 1,-27 0-1,-78-1 1,-103-25 0,-52 0-1,-78-25 1,-51 25 0,77-52-1,52 26 1,0 26-1</inkml:trace>
          <inkml:trace contextRef="#ctx0" brushRef="#br0" timeOffset="1574.3159">4722 1633 0,'285'0'0,"-129"-26"15,-1-77 1,27-53 0,-53 1-1,27-27 1,-79 27 0,-51 25-1,-26 26 1,-26 27-1,26 77 1,-25 0 15,-1 155-15,26 79 0,26 51-1,-1-26 1,1 0-1,-26-26 1,-26-77 0,-77-78-1,-53-27 1,-25-51 15,77 0-15,104 0-1,104 52 1,129 0 0,78 26-1,-26 0 1,-77-1 0,-105-25-1,-129 0 1,-155-104-1,-130 26 1,-78-26 0,389 52 31</inkml:trace>
        </inkml:traceGroup>
      </inkml:traceGroup>
    </inkml:traceGroup>
    <inkml:traceGroup>
      <inkml:annotationXML>
        <emma:emma xmlns:emma="http://www.w3.org/2003/04/emma" version="1.0">
          <emma:interpretation id="{E3D12626-7D29-4605-8772-8E8D0518E2B9}" emma:medium="tactile" emma:mode="ink">
            <msink:context xmlns:msink="http://schemas.microsoft.com/ink/2010/main" type="paragraph" rotatedBoundingBox="5364,15058 8319,15058 8319,17754 5364,1775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A1E2C03-D833-48F3-B421-9AFBA58567E0}" emma:medium="tactile" emma:mode="ink">
              <msink:context xmlns:msink="http://schemas.microsoft.com/ink/2010/main" type="inkBullet" rotatedBoundingBox="5364,15058 5520,15058 5520,15965 5364,15965"/>
            </emma:interpretation>
            <emma:one-of disjunction-type="recognition" id="oneOf1">
              <emma:interpretation id="interp5" emma:lang="it-IT" emma:confidence="0">
                <emma:literal>•</emma:literal>
              </emma:interpretation>
            </emma:one-of>
          </emma:emma>
        </inkml:annotationXML>
        <inkml:trace contextRef="#ctx0" brushRef="#br0" timeOffset="2870.98">4592 3603 0,'52'156'0,"52"155"0,-104 129 15,0-440 1</inkml:trace>
      </inkml:traceGroup>
      <inkml:traceGroup>
        <inkml:annotationXML>
          <emma:emma xmlns:emma="http://www.w3.org/2003/04/emma" version="1.0">
            <emma:interpretation id="{D6F6E955-966A-428B-8BCE-F36ED0EEE8A6}" emma:medium="tactile" emma:mode="ink">
              <msink:context xmlns:msink="http://schemas.microsoft.com/ink/2010/main" type="line" rotatedBoundingBox="5494,15317 8319,15317 8319,17754 5494,17754"/>
            </emma:interpretation>
          </emma:emma>
        </inkml:annotationXML>
        <inkml:traceGroup>
          <inkml:annotationXML>
            <emma:emma xmlns:emma="http://www.w3.org/2003/04/emma" version="1.0">
              <emma:interpretation id="{7EE2F439-20E0-4BE4-91A5-1240571D9C81}" emma:medium="tactile" emma:mode="ink">
                <msink:context xmlns:msink="http://schemas.microsoft.com/ink/2010/main" type="inkWord" rotatedBoundingBox="5494,15317 8319,15317 8319,17754 5494,17754"/>
              </emma:interpretation>
              <emma:one-of disjunction-type="recognition" id="oneOf2">
                <emma:interpretation id="interp6" emma:lang="it-IT" emma:confidence="0">
                  <emma:literal>T</emma:literal>
                </emma:interpretation>
                <emma:interpretation id="interp7" emma:lang="it-IT" emma:confidence="0">
                  <emma:literal>p</emma:literal>
                </emma:interpretation>
                <emma:interpretation id="interp8" emma:lang="it-IT" emma:confidence="0">
                  <emma:literal>P</emma:literal>
                </emma:interpretation>
                <emma:interpretation id="interp9" emma:lang="it-IT" emma:confidence="0">
                  <emma:literal>.</emma:literal>
                </emma:interpretation>
                <emma:interpretation id="interp10" emma:lang="it-IT" emma:confidence="0">
                  <emma:literal>D</emma:literal>
                </emma:interpretation>
              </emma:one-of>
            </emma:emma>
          </inkml:annotationXML>
          <inkml:trace contextRef="#ctx0" brushRef="#br0" timeOffset="2685.88">5966 4199 0,'207'259'15,"-129"-77"-15,-26 77 32,-26 52-17,0-26 1,-26 0-1,-26 78 1,0-259 0,0-52-1,-78-156 1,1-155 0,-53-78-1,-51-78 1,-52 0-1,-26 53 17,25 51-17,79 129 1,181 182 0,26-26-1,129 0 1,208 26-1,104 78 17,25-26-17,-51 26 1,-78-52 0,-104-52 15,-129 0-31,-130 0 15,0 26 1,-26 78 0,0 51-1,26 53 1,26 25 0,25 0 15,1-51 0,0-78-31,-78-53 16,-77-154 15,-53-104-31,156 233 16</inkml:trace>
        </inkml:traceGroup>
      </inkml:traceGroup>
    </inkml:traceGroup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9:15.6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D9FDF81-39C2-4616-94D6-37617DAACEA0}" emma:medium="tactile" emma:mode="ink">
          <msink:context xmlns:msink="http://schemas.microsoft.com/ink/2010/main" type="inkDrawing" rotatedBoundingBox="4589,14420 8636,14701 8628,14820 4581,14539" semanticType="underline" shapeName="Other">
            <msink:sourceLink direction="with" ref="{C520E25C-960E-4EFA-83AA-D0B04D41675A}"/>
          </msink:context>
        </emma:interpretation>
      </emma:emma>
    </inkml:annotationXML>
    <inkml:trace contextRef="#ctx0" brushRef="#br0">0 0 0,'389'78'0,"51"-52"16,79 25 0,51-25-1,-52 0 1,1 26-1,-79-26 1,-103 26 0,-104-52-1,-155 0 17,-104-26-17,-181-26 1,-26 0-1,233 52 1</inkml:trace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9:19.5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516085-1A5E-4BD4-9DCB-59543517A9C8}" emma:medium="tactile" emma:mode="ink">
          <msink:context xmlns:msink="http://schemas.microsoft.com/ink/2010/main" type="inkDrawing" rotatedBoundingBox="28578,10329 29933,4836 31544,5233 30189,10727" semanticType="callout" shapeName="Other">
            <msink:sourceLink direction="to" ref="{0BCA699D-5226-4D57-A7B7-00D4DAD7623D}"/>
            <msink:sourceLink direction="from" ref="{0BCA699D-5226-4D57-A7B7-00D4DAD7623D}"/>
          </msink:context>
        </emma:interpretation>
      </emma:emma>
    </inkml:annotationXML>
    <inkml:trace contextRef="#ctx0" brushRef="#br0">2436 307 0,'-103'-208'0,"-105"131"15,1 103 1,77 51-1,1 157 17,77 25-32,26 104 31,52 77-31,0 104 16,0 53-1,0 76 1,0-25-1,-26-103 1,-26-79 0,-52-103-1,-52-130 17,-51-129-17,-26-104 1,-79-104-1,1-77 1,0-26 0,104 103-1,129-52 1,78 105 0,104-27-1,129 26 1,0 0-1,-52-26 1,-77-25 0,-78-79-1,-52-51 1,0 233 0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9:21.9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BCA699D-5226-4D57-A7B7-00D4DAD7623D}" emma:medium="tactile" emma:mode="ink">
          <msink:context xmlns:msink="http://schemas.microsoft.com/ink/2010/main" type="inkDrawing" rotatedBoundingBox="2653,1354 33821,2352 33475,13173 2306,12175" hotPoints="33370,3310 32815,12702 4241,11015 4796,1623" semanticType="enclosure" shapeName="Rectangle">
            <msink:sourceLink direction="with" ref="{3F3F3ED6-7715-4FB8-8369-2786B07F76F3}"/>
            <msink:destinationLink direction="with" ref="{3A1F87F5-A072-4C9C-8BB5-BB549AD72ACC}"/>
            <msink:destinationLink direction="with" ref="{78DFCC63-67B3-4E17-A940-1D57514529F0}"/>
            <msink:destinationLink direction="with" ref="{0655AA50-43B1-451A-883B-857DF5CB3697}"/>
            <msink:destinationLink direction="to" ref="{F0516085-1A5E-4BD4-9DCB-59543517A9C8}"/>
            <msink:destinationLink direction="from" ref="{F0516085-1A5E-4BD4-9DCB-59543517A9C8}"/>
          </msink:context>
        </emma:interpretation>
      </emma:emma>
    </inkml:annotationXML>
    <inkml:trace contextRef="#ctx0" brushRef="#br0">0 0 0,'78'26'0,"25"0"15,234 26-15,-104-26 16,1 0 0,51-26-1,26 52 1,26-52 0,52 26-1,25-1 1,27 1 15,-26-26-15,-1 26-1,-25 0 1,0 0 0,-26 26-1,-26-26 1,0 26-1,-1-26 1,-25 0 0,-51-26-1,-53 26 1,-26-1 0,-25 1-1,-104 26 1,0-78-1,-52 26 1</inkml:trace>
    <inkml:trace contextRef="#ctx0" brushRef="#br0" timeOffset="-678.7">-104-8216 0,'52'130'31,"52"414"-31,-53-129 0,-51 77 31,26 78-15,0 78-1,0 26 1,0 26 0,0 26-1,0-52 1,-26-130 15,0-103-31,26-79 16,-52-102-1,26-79 1,-52-77 0,26-78-1,0-104 1,26 78 0</inkml:trace>
    <inkml:trace contextRef="#ctx0" brushRef="#br0" timeOffset="1930.0562">15058 1633 0,'208'0'0,"-1"0"0,0-26 16,79 26-1,50 0 1,105 26-1,103 52 1,52-26 0,52 26-1,26-1 1,0-77 15,26 78-31,-26-26 16,26 0-1,-1 0 1,-25-1 0,-26 1 15,0 0-15,-52 0-1,-25 0 1,-79 25-1,-77-51 1,-78 0 0,-52 0 15,-104-52-31,-25 0 16,-53 0-1,-25-25 1,-26-27-1,-26-78 1,52-25 0,-1-52-1,27-52 1,52-78 0,-1-104-1,27-77 16,25-78-15,26-285 0,-103 207-1,-53 26 1,-25-26 0,-26 0-1,-26 27 1,-26 25-1,-51 26 1,-1 129 15,-26 78-31,0 78 32,-25 130-17,51 52 1,-26 77-1,27 52 1,-27 52 0,26 0-1,-51 26 1,-27-1 0,-25-25 15,-53 0-31,-77-26 15,-25-26 1,-79 0 15,-78 1-31,-25-53 16,-104 0 0,-52 52-1,0-78 16,0 27-15,-25-1 0,-79 0-1,0-25 1,1 25 0,-27 0-1,1 26 1,-1 26-1,-25-26 1,-26 26 0,25 26-1,1-25 17,26 25-17,-27 51 1,27-51 15,-27 26-15,1 0-1,0 0 17,-27 26-17,27 0 1,-26 0-1,25 0 1,-25-27 0,25 1-1,1 0 1,51-26 0,1 26-1,51-26 1,52 26 15,104-26-31,104 0 31,103 26-31,26 0 16,52 52 0,155-78-1,130 0 1</inkml:trace>
    <inkml:trace contextRef="#ctx0" brushRef="#br0" timeOffset="-24211.4804">11793-1270 0,'103'-26'0,"105"52"16,232 26-16,-51 0 15,78 0 1,51-26 0,26 0-1,-51 0 1,-53-104 0,-103 104-1,-103-26 1,-79 0-1,-103 0 1,0 52 0,-52 25-1,0 53 1,0 25 0,-26 53-1,26-27 1,0 27-1,26-27 1,-26-77 15,0-27-15,-26-25 0,-104-104-1,-51-129 1,181 181-1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58:06.88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B666C04-BBFC-4DE4-B981-9AFA1C044B84}" emma:medium="tactile" emma:mode="ink">
          <msink:context xmlns:msink="http://schemas.microsoft.com/ink/2010/main" type="inkDrawing" rotatedBoundingBox="-358,-68 7218,-526 7399,2471 -177,2930" hotPoints="7181,1 7172,2416 -222,2389 -213,-25" semanticType="enclosure" shapeName="Rectangle">
            <msink:sourceLink direction="with" ref="{3ABB5C35-A187-4158-8C4E-B2E46EB67880}"/>
            <msink:destinationLink direction="from" ref="{4412B6B6-24FD-496D-BAEA-4616BDF494F8}"/>
          </msink:context>
        </emma:interpretation>
      </emma:emma>
    </inkml:annotationXML>
    <inkml:trace contextRef="#ctx0" brushRef="#br0">26 502 0,'52'52'16,"-26"77"0,-26 53-16,0 25 0,0 52 15,0 26 1,52 26 15,-26-52-15,0-25-1,26-105 1,-26-77 15,25-26-15,1-26-1,52 0 1,51-52 0,79-25-1,25 25 1,52 26 0,52 26-1,77 0 1,53 26-1,25 26 1,52 25 0,26-25-1,1 0 1,-1 0 0,-26-26-1,-104-26 1,-103 26 15,-129-52-31,-131 0 31,-51 0-15,-52-26 0,-52-52-1,26 1 1,52-27-1,0-51 1,52-53 0,-26-25-1,26-26 1,-53 0 0,-25 26-1,-25 0 1,-1 77 15,0 53-31,0 51 16,-26 52-1,0 26 1,26 26 0,-26 0-1,0 26 16,-51-26-15,-53-1 0,-103-50-1,-78-1 1,-78-26 0,-103-26-1,-78 26 1,-104 0-1,-26 52 1,-51 26 0,-52 78-1,77 26 1,104 77 0,181-129-1,467-78 1</inkml:trace>
  </inkml:traceGroup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8:58.1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F3F3ED6-7715-4FB8-8369-2786B07F76F3}" emma:medium="tactile" emma:mode="ink">
          <msink:context xmlns:msink="http://schemas.microsoft.com/ink/2010/main" type="writingRegion" rotatedBoundingBox="15706,7257 25684,7257 25684,10574 15706,10574">
            <msink:destinationLink direction="with" ref="{0BCA699D-5226-4D57-A7B7-00D4DAD7623D}"/>
          </msink:context>
        </emma:interpretation>
      </emma:emma>
    </inkml:annotationXML>
    <inkml:traceGroup>
      <inkml:annotationXML>
        <emma:emma xmlns:emma="http://www.w3.org/2003/04/emma" version="1.0">
          <emma:interpretation id="{72A19223-013E-4336-916D-9ACEAFFC5453}" emma:medium="tactile" emma:mode="ink">
            <msink:context xmlns:msink="http://schemas.microsoft.com/ink/2010/main" type="paragraph" rotatedBoundingBox="15706,7257 25684,7257 25684,10574 15706,105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4FFAB1-B5CD-4C13-A50E-0E45944CCAAD}" emma:medium="tactile" emma:mode="ink">
              <msink:context xmlns:msink="http://schemas.microsoft.com/ink/2010/main" type="line" rotatedBoundingBox="15706,7257 25684,7257 25684,10574 15706,10574"/>
            </emma:interpretation>
          </emma:emma>
        </inkml:annotationXML>
        <inkml:traceGroup>
          <inkml:annotationXML>
            <emma:emma xmlns:emma="http://www.w3.org/2003/04/emma" version="1.0">
              <emma:interpretation id="{06E6BFCE-29F7-4ABE-AD85-FC4A45E765C8}" emma:medium="tactile" emma:mode="ink">
                <msink:context xmlns:msink="http://schemas.microsoft.com/ink/2010/main" type="inkWord" rotatedBoundingBox="15706,9382 15784,9382 15784,10574 15706,10574"/>
              </emma:interpretation>
              <emma:one-of disjunction-type="recognition" id="oneOf0">
                <emma:interpretation id="interp0" emma:lang="it-IT" emma:confidence="0">
                  <emma:literal>l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'</emma:literal>
                </emma:interpretation>
                <emma:interpretation id="interp4" emma:lang="it-IT" emma:confidence="0">
                  <emma:literal>|</emma:literal>
                </emma:interpretation>
              </emma:one-of>
            </emma:emma>
          </inkml:annotationXML>
          <inkml:trace contextRef="#ctx0" brushRef="#br0">0 0 0,'26'26'0,"0"103"15,0 27-15,-26 77 16,-26 1 0,26-79-1,-26-25 1,26-27-1,0-77 1,-26-78 15,26 52-31</inkml:trace>
        </inkml:traceGroup>
        <inkml:traceGroup>
          <inkml:annotationXML>
            <emma:emma xmlns:emma="http://www.w3.org/2003/04/emma" version="1.0">
              <emma:interpretation id="{9A2EDAE7-C32E-4866-BD5E-E8467FEFD546}" emma:medium="tactile" emma:mode="ink">
                <msink:context xmlns:msink="http://schemas.microsoft.com/ink/2010/main" type="inkWord" rotatedBoundingBox="23248,7257 25684,7257 25684,8371 23248,8371">
                  <msink:destinationLink direction="with" ref="{065A9E9E-04BE-40B8-BA9F-D958664B02AE}"/>
                </msink:context>
              </emma:interpretation>
              <emma:one-of disjunction-type="recognition" id="oneOf1">
                <emma:interpretation id="interp5" emma:lang="it-IT" emma:confidence="0">
                  <emma:literal>=</emma:literal>
                </emma:interpretation>
                <emma:interpretation id="interp6" emma:lang="it-IT" emma:confidence="0">
                  <emma:literal>&lt;</emma:literal>
                </emma:interpretation>
                <emma:interpretation id="interp7" emma:lang="it-IT" emma:confidence="0">
                  <emma:literal>--</emma:literal>
                </emma:interpretation>
                <emma:interpretation id="interp8" emma:lang="it-IT" emma:confidence="0">
                  <emma:literal>_</emma:literal>
                </emma:interpretation>
                <emma:interpretation id="interp9" emma:lang="it-IT" emma:confidence="0">
                  <emma:literal>..</emma:literal>
                </emma:interpretation>
              </emma:one-of>
            </emma:emma>
          </inkml:annotationXML>
          <inkml:trace contextRef="#ctx0" brushRef="#br0" timeOffset="13468.9257">7542-2022 0,'26'26'0,"52"-52"16,25 0-16,53-25 0,51 25 15,27 26-15,25 26 16,-26 0 15,-52-1-15,-51 1 0,-78-26-1,-52 0 1,-26 0-1,-52 0 1,-103 26 0,51 26-1,130-52 1</inkml:trace>
          <inkml:trace contextRef="#ctx0" brushRef="#br0" timeOffset="13777.4257">7827-1244 0,'182'26'0,"77"0"15,26-52-15,26 52 16,0 0-1,0 25 1,-26 1 0,-155 0-1,-53-52 1,-77 0 0,-51-26 15,-131-52-16,182 78-15</inkml:trace>
        </inkml:traceGroup>
      </inkml:traceGroup>
    </inkml:traceGroup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9:19.7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C54FB86-938E-4162-B47C-34278F921A2A}" emma:medium="tactile" emma:mode="ink">
          <msink:context xmlns:msink="http://schemas.microsoft.com/ink/2010/main" type="inkDrawing" rotatedBoundingBox="29644,7994 30888,7833 30894,7879 29650,8040" shapeName="Other"/>
        </emma:interpretation>
      </emma:emma>
    </inkml:annotationXML>
    <inkml:trace contextRef="#ctx0" brushRef="#br0">0 181 0,'492'-78'15,"-232"53"1,-27-1-16,-78 0 31,-77 26-15,-52 0-1,-78 0 1,-51-26 0,103 26-1</inkml:trace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59:18.4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65A9E9E-04BE-40B8-BA9F-D958664B02AE}" emma:medium="tactile" emma:mode="ink">
          <msink:context xmlns:msink="http://schemas.microsoft.com/ink/2010/main" type="inkDrawing" rotatedBoundingBox="27589,5186 28069,8371 26627,8588 26147,5403" semanticType="callout" shapeName="Other">
            <msink:sourceLink direction="with" ref="{9A2EDAE7-C32E-4866-BD5E-E8467FEFD546}"/>
          </msink:context>
        </emma:interpretation>
      </emma:emma>
    </inkml:annotationXML>
    <inkml:trace contextRef="#ctx0" brushRef="#br0">172 0 0,'52'26'0,"0"129"0,51 104 15,1 104 1,26 26-1,51 52 1,-25-27 0,51 1-1,-51-104 1,-27-130 0,-77-77-1,-52-104 1,-26-26-1,-155-181 1,25 77 0,1 53-1,25 25 1,0 52 15,-25 77-31,-27 79 16,27 25-1,51-51 17,52-52-17,27-52 1,50-52 0,157-78-1,-182 104 1</inkml:trace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14EB78E-DDD0-46B6-8AB4-CF61D003184F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04.0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18E054-CC03-4BC3-957A-84AE716C179C}" emma:medium="tactile" emma:mode="ink">
          <msink:context xmlns:msink="http://schemas.microsoft.com/ink/2010/main" type="inkDrawing" rotatedBoundingBox="2739,1601 2888,11633 2522,11638 2372,1607" semanticType="callout" shapeName="Other">
            <msink:sourceLink direction="with" ref="{90E31F58-C264-4B55-9D82-7B2A5B0EC2D2}"/>
          </msink:context>
        </emma:interpretation>
      </emma:emma>
    </inkml:annotationXML>
    <inkml:trace contextRef="#ctx0" brushRef="#br0">0 0 0,'0'-26'0,"26"104"0,-1 104 16,1 51-16,-26 104 16,0-26-1,26 52 1,0 26-1,26 51 17,0 53-32,0 77 15,0 52 1,-52 0 15,-26 26-15,26 0-16,0 0 15,0 0 1,0 0 15,-26-52-15,-26-78 0,52-77-1,-26-130 1,26-130-1,-26-77 1,26-104 0,0 0-1,-104-207 1,78-208 0,26 415-1</inkml:trace>
  </inkml:traceGroup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05.0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1CFEC78-2DE7-4B3B-8E66-CAC07F07FB82}" emma:medium="tactile" emma:mode="ink">
          <msink:context xmlns:msink="http://schemas.microsoft.com/ink/2010/main" type="writingRegion" rotatedBoundingBox="1932,627 6601,847 6524,2472 1856,2253"/>
        </emma:interpretation>
      </emma:emma>
    </inkml:annotationXML>
    <inkml:traceGroup>
      <inkml:annotationXML>
        <emma:emma xmlns:emma="http://www.w3.org/2003/04/emma" version="1.0">
          <emma:interpretation id="{FF7DDBBC-7828-42E9-A065-26FE1BFA5D4C}" emma:medium="tactile" emma:mode="ink">
            <msink:context xmlns:msink="http://schemas.microsoft.com/ink/2010/main" type="paragraph" rotatedBoundingBox="1932,627 6601,847 6524,2472 1856,22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FB23751-E9E1-483B-B8ED-D5F25C2E5C00}" emma:medium="tactile" emma:mode="ink">
              <msink:context xmlns:msink="http://schemas.microsoft.com/ink/2010/main" type="line" rotatedBoundingBox="1932,627 6601,847 6524,2472 1856,2253"/>
            </emma:interpretation>
          </emma:emma>
        </inkml:annotationXML>
        <inkml:traceGroup>
          <inkml:annotationXML>
            <emma:emma xmlns:emma="http://www.w3.org/2003/04/emma" version="1.0">
              <emma:interpretation id="{90E31F58-C264-4B55-9D82-7B2A5B0EC2D2}" emma:medium="tactile" emma:mode="ink">
                <msink:context xmlns:msink="http://schemas.microsoft.com/ink/2010/main" type="inkWord" rotatedBoundingBox="1932,627 6601,847 6524,2472 1856,2253">
                  <msink:destinationLink direction="with" ref="{4518E054-CC03-4BC3-957A-84AE716C179C}"/>
                </msink:context>
              </emma:interpretation>
              <emma:one-of disjunction-type="recognition" id="oneOf0">
                <emma:interpretation id="interp0" emma:lang="it-IT" emma:confidence="0">
                  <emma:literal>ACHENI</emma:literal>
                </emma:interpretation>
                <emma:interpretation id="interp1" emma:lang="it-IT" emma:confidence="0">
                  <emma:literal>VAHLEN</emma:literal>
                </emma:interpretation>
                <emma:interpretation id="interp2" emma:lang="it-IT" emma:confidence="0">
                  <emma:literal>VAHLEN)</emma:literal>
                </emma:interpretation>
                <emma:interpretation id="interp3" emma:lang="it-IT" emma:confidence="0">
                  <emma:literal>atleti)</emma:literal>
                </emma:interpretation>
                <emma:interpretation id="interp4" emma:lang="it-IT" emma:confidence="0">
                  <emma:literal>attesi)</emma:literal>
                </emma:interpretation>
              </emma:one-of>
            </emma:emma>
          </inkml:annotationXML>
          <inkml:trace contextRef="#ctx0" brushRef="#br0">493 207 0,'-52'0'0,"52"26"16,-104 130-16,-25 25 0,-1 0 16,78-77-1,26-52 1,26-52-1,0-26 1,52-104 15,78-129-31,0 52 32,-53 51-17,1 53 1,-52 77-1,-26 52 1,78 51 0,-1 79-1,27-1 1,0-25 0,-1-26-1,-25-52 1,-52-27-1,-26-25 1,-26 0 0,-77 0-1,-131 0 1,-51 26 0,52 26 15,233-52-31</inkml:trace>
          <inkml:trace contextRef="#ctx0" brushRef="#br0" timeOffset="1341.975">1582-493 0,'25'52'15,"1"52"1,-26 77-16,0 78 16,0 52-1,-26-51 1,52-53 0,0-51-1,-26-79 1,0-51-1,0-52 1,-52-103 0,1-53-1,25 104 1,26 1 15,-26 51-15,26 26-16,0-26 15,26 26 1,103 26 0,1-26-1,-1-26 17,-51 0-17,-52-52 1,52-77-1,0-79 1,-52 53 0,-26 26-1,25 51 1,-50 78 0,25 26-1,0 26 1,0 103-1,0 105 1,25 25 0,27 0-1,0-52 17,-26-51-17,0-52-15,-26-78 16,0-26-1,0 0 17,-52-52-17,0-104 1,78 52 0,-26 104-1</inkml:trace>
          <inkml:trace contextRef="#ctx0" brushRef="#br0" timeOffset="3574.7502">3318-233 0,'-26'51'0,"-78"53"16,1 52-16,-1-1 16,52 26-1,26 1 1,52-1 0,52-25 15,-26-52-16,26-53 1,-27 1 0,1-26 15,-26-26-31,0 0 16,-52-78 15,26-51-31,0 129 15</inkml:trace>
          <inkml:trace contextRef="#ctx0" brushRef="#br0" timeOffset="4199.463">3888 259 0,'-26'26'0,"-26"78"0,-25 51 15,-53 26-15,52-51 16,52-52-1,1-26 1,-1-52 0,0-26-1,0-130 1,0 1 15,0 25-31,0 52 16,26 78 15,0 0-31,0 0 31,26 26-15,78 78 0,-1 0-1,1-1 1,0-25-1,-53-26 1,1-26 0,-26-26-1,-26 0 1,0-104 0,-26-25-1,26-53 1,0 182-1</inkml:trace>
          <inkml:trace contextRef="#ctx0" brushRef="#br0" timeOffset="4492.5379">3888-52 0,'104'0'0,"103"104"16,1 25-16,-27 27 15,-103-27 1,-52 1 0,-52 25 15,-104-25-16,-103 0 1,52-104 0,181-26-1</inkml:trace>
        </inkml:traceGroup>
      </inkml:traceGroup>
    </inkml:traceGroup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10.9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2A1B9B-4398-4B7F-99B2-B6B22DDDCA4F}" emma:medium="tactile" emma:mode="ink">
          <msink:context xmlns:msink="http://schemas.microsoft.com/ink/2010/main" type="inkDrawing" rotatedBoundingBox="3040,2759 27045,4533 26438,12744 2433,10969" hotPoints="26006,9451 11844,11350 -1244,5617 12917,3719" semanticType="enclosure" shapeName="Ellipse"/>
        </emma:interpretation>
      </emma:emma>
    </inkml:annotationXML>
    <inkml:trace contextRef="#ctx0" brushRef="#br0">0 0 0,'130'0'16,"103"0"-16,52 26 16,259 0-1,-103 0 16,51 0-31,53 25 32,51-25-32,26 26 15,26 0 1,77-26 0,1 26-1,78-26 1,-1 0-1,1 0 17,-1-1-17,0 1 1,1-26 0,-1 26-1,-25-26 1,0 0-1,-1 0 1,-25 26 0,-1 0-1,-25 0 1,0 0 0,-1 0-1,-25-78 1,-26 52-1,-52 26 1,0-26 0,-52 0-1,-25-26 17,-53 26-17,-51 0 1,-27 0-1,-77 26 1,-77 0 0,-53 26-1,-77-26 1,-53 0 0,-25-26-1,-26-26 1,-26-78-1,0-52 1,0 156 0</inkml:trace>
    <inkml:trace contextRef="#ctx0" brushRef="#br0" timeOffset="5442.1363">-285 0 0,'0'-26'0,"0"0"0,26 0 0,-26-52 15,52 1-15,-1-27 16,1 0-1,26-51 1,26-1 0,-27-51-1,53 0 1,0-53 0,-1 27-1,27 0 1,-27-26 15,27 51-31,-1 1 16,27 26 15,-1 25-15,1 26-1,103 1 1,-78 103-1,0 26 1,-25 52 0,-1 26-1,-25 51 1,-1 27 0,1 25-1,-1 26 1,-25 27 15,-26 25-15,25 0-1,-25 26 1,0 0 0,-27 0-1,1 26 1,0-25-1,0 50 1,-27-25 0,1 26-1,0-26 1,26 26 0,-26-26-1,0 0 1,25 0-1,1 0 1,0-51 0,25-1-1,1-52 17,52 1-17,-1-53 1,1-51-1,25-52 1,1-52 0,-1-26-1,-26-26 1,1-78 0,-26 1-1,25-53 1,-25-25-1,-1-52 1,-25-26 0,26-26-1,-1-1 1,1-24 0,25-1-1,-25-26 1,-1 26-1,1-26 17,0 26-17,-27-26 1,1 26 0,26 0-1,-1 0 1,1 0-1,-1 26 1,1 52 0,25 0-1,-25 78 1,0-1 0,51 53-1,-25 25 1,-1 26-1,-25 78 1,-1 26 0,27 26-1,-1 77 1,-25 53 0,-1 25 15,1 52-16,0 27 1,-1 25 0,-25 26-1,25 25 1,1 1 0,0 26-1,-1-26 1,-25 26-1,26-27 1,-1 27 0,1-26-1,-1 26 1,-25-26 0,0-26-1,25-26 1,1 0-1,-1-26 1,27-26 0,-26-52 15,25 1-15,1-79-1,-27-51 1,27 0-1,-27-52 1,27-52 0,-1-26-1,-25-78 1,51-25 0,-25-27-1,25-77 1,-25-26-1,-1-26 1,1 26 0,-27-52-1,1-26 1,-26-26 0,25 1-1,-25-1 1,51 0 15,-25 0-15,0 27-1,25-27 1,-25 52 0,25 0-1,1-52 1,25 104-1,-25 0 1,25 52 0,-25-1-1,-1 27 17,52-26-17,-77 103 1,0 52-1,-1 27 1,1 51 0,-1 25-1,-25 53 1,26 52 0,-1 51-1,1 27 1,-1 77-1,1 0 1,26 26 0,-1 26 15,-25 26-31,25 25 16,-25 1-1,25 26 1,-25 25-1,25 1 17,27 0-17,-53 25 1,53-25 0,-27 25-1,27-77 1,-27 0-1,53-78 1,-1-78 0,-52-77-1,1-130 1,-1 0 0,-25-26-1,0-52 1,25-26-1,-25-26 1,51-25 0,-181 129-1</inkml:trace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11.2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E4FCC9F-3120-4CCD-B42A-78B46393C386}" emma:medium="tactile" emma:mode="ink">
          <msink:context xmlns:msink="http://schemas.microsoft.com/ink/2010/main" type="inkDrawing" rotatedBoundingBox="26454,7493 28159,8101 27958,8666 26253,8058" shapeName="Other"/>
        </emma:interpretation>
      </emma:emma>
    </inkml:annotationXML>
    <inkml:trace contextRef="#ctx0" brushRef="#br0">0 0 0,'130'25'0,"155"53"0,52 0 15,0 0 1,-26 25 0,-78-25-1,-129-26 1,-104-26-1,-26 26 1,-104 0 0,-129 25-1,78-25 1,51 52 0,130-104-1</inkml:trace>
  </inkml:traceGroup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12.1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2769878-1708-47EF-A421-EFC3E73C2E3C}" emma:medium="tactile" emma:mode="ink">
          <msink:context xmlns:msink="http://schemas.microsoft.com/ink/2010/main" type="inkDrawing" rotatedBoundingBox="27874,10064 28814,8952 28974,9087 28033,10199" semanticType="callout" shapeName="Other">
            <msink:sourceLink direction="with" ref="{E3A08160-A5FB-48BA-874C-F591D9822288}"/>
          </msink:context>
        </emma:interpretation>
      </emma:emma>
    </inkml:annotationXML>
    <inkml:trace contextRef="#ctx0" brushRef="#br0">2514 1425 0,'0'26'0,"-77"52"0,-79 103 0,-25 78 15,-27-25 1,105-53 0,-1-77-1,52-52 1,26-27 0,-26-76-1,78-157 1,-26 208-1</inkml:trace>
  </inkml:traceGroup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12.3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BFF12BC-CC52-422F-846A-86AB6BECF60A}" emma:medium="tactile" emma:mode="ink">
          <msink:context xmlns:msink="http://schemas.microsoft.com/ink/2010/main" type="inkDrawing" rotatedBoundingBox="28001,9349 28852,10288 28793,10342 27942,9402" semanticType="callout" shapeName="Other">
            <msink:sourceLink direction="with" ref="{E3A08160-A5FB-48BA-874C-F591D9822288}"/>
          </msink:context>
        </emma:interpretation>
      </emma:emma>
    </inkml:annotationXML>
    <inkml:trace contextRef="#ctx0" brushRef="#br0">0 0 0,'52'78'15,"155"129"-15,27 52 16,-27-103 0,-103-1-1,-78-51 1,-52-130 0,26 26-1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FBEDD20-B7E3-4D12-8939-CC55E6473F49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21.0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50C8E5-9064-4FEC-8218-B518E1266609}" emma:medium="tactile" emma:mode="ink">
          <msink:context xmlns:msink="http://schemas.microsoft.com/ink/2010/main" type="inkDrawing" rotatedBoundingBox="13081,3099 19277,2925 19285,3236 13089,3410" semanticType="strikethrough" shapeName="Other">
            <msink:destinationLink direction="with" ref="{A36B253B-DCEC-4903-A35C-FD52C908C1B9}"/>
          </msink:context>
        </emma:interpretation>
      </emma:emma>
    </inkml:annotationXML>
    <inkml:trace contextRef="#ctx0" brushRef="#br0">0 415 0,'78'-26'16,"77"26"-16,79 0 0,51-26 0,0 0 16,78 26 15,26 0-15,77-26-1,26 26 1,53-26-1,-1 0 1,-51 26 0,-27 0-1,-25 0 1,-78 26 0,-104-26-1,-78 26 1,-103-26-1,-26-26 1,-26-51 0,-78-27-1,26 0 1,26 104 0</inkml:trace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30.1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1935E6-1752-406E-BBD5-013AFC004061}" emma:medium="tactile" emma:mode="ink">
          <msink:context xmlns:msink="http://schemas.microsoft.com/ink/2010/main" type="inkDrawing" rotatedBoundingBox="12839,-332 23001,917 22054,8615 11892,7365" hotPoints="21660,4130 17105,8686 12550,4130 17105,-424" semanticType="enclosure" shapeName="Circle">
            <msink:destinationLink direction="with" ref="{A36B253B-DCEC-4903-A35C-FD52C908C1B9}"/>
            <msink:destinationLink direction="from" ref="{63069F0A-364B-4ABF-BD51-7BFA2260F657}"/>
          </msink:context>
        </emma:interpretation>
      </emma:emma>
    </inkml:annotationXML>
    <inkml:trace contextRef="#ctx0" brushRef="#br0">7597 1228 0,'77'-156'0,"-180"1"16,-53-27-1,-103 27 1,0-1-1,-78 1 1,-52 51 0,-26 1-1,1 51 1,-79 52 0,-51 52-1,-78 77 1,78 1-1,51 51 1,27 1 0,-1 77-1,53 26 1,25 78 0,104 26-1,51 51 16,53-25-15,51 25 0,53 1-1,51-26 1,78-1 0,77 27-1,78-26 1,79-1-1,76-51 1,105-26 0,25-26-1,53-26 1,51-51 0,26-27-1,26-52 1,0-77-1,0 0 1,77-78 0,1 0-1,-130-78 17,-77-51-17,-53-131 1,-77 27-1,-26-78 1,-104-104 0,0-77-1,-129-52 1,-78-26 0,-78-27-1,-78-25 1,-77 0-1,-130-26 1,-104 52 0,-155 26-1,-260 52 1,-310 129 0,-260 182-1,1400 207 1</inkml:trace>
  </inkml:traceGroup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22.9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36B253B-DCEC-4903-A35C-FD52C908C1B9}" emma:medium="tactile" emma:mode="ink">
          <msink:context xmlns:msink="http://schemas.microsoft.com/ink/2010/main" type="inkDrawing" rotatedBoundingBox="15613,909 16846,2488 15964,3176 14731,1597" semanticType="callout" shapeName="Other">
            <msink:sourceLink direction="with" ref="{CC50C8E5-9064-4FEC-8218-B518E1266609}"/>
            <msink:sourceLink direction="with" ref="{B21935E6-1752-406E-BBD5-013AFC004061}"/>
          </msink:context>
        </emma:interpretation>
      </emma:emma>
    </inkml:annotationXML>
    <inkml:trace contextRef="#ctx0" brushRef="#br0">103 0 0,'52'51'16,"104"105"-16,-1 51 0,27 26 15,-1 27 1,26-27-1,-51-52 1,-26-51 0,-53-52-1,-77-78 1,-77-52 15,-53-78-15,26 78-1,-25 1 1,103 51 0,-26 0-1,-78 0 17,-129 103-17,-52 105 1,130-208-1,181 0 1</inkml:trace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21.4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0243A41-CBE1-4AB3-8429-FBA3C9C4A35E}" emma:medium="tactile" emma:mode="ink">
          <msink:context xmlns:msink="http://schemas.microsoft.com/ink/2010/main" type="inkDrawing" rotatedBoundingBox="19250,2948 20891,2843 20924,3363 19284,3468" shapeName="Other"/>
        </emma:interpretation>
      </emma:emma>
    </inkml:annotationXML>
    <inkml:trace contextRef="#ctx0" brushRef="#br0">4121 1969 0,'285'0'0,"0"26"16,0 0-1,-78 52 1,-25-26-1,-104 0 1,-53-1 0,-25-51-1,-51 0 1,-157 26 0,-103 26-1,-26 26 1,-51 0-1,51-78 17,337 0-17</inkml:trace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22.0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069F0A-364B-4ABF-BD51-7BFA2260F657}" emma:medium="tactile" emma:mode="ink">
          <msink:context xmlns:msink="http://schemas.microsoft.com/ink/2010/main" type="inkDrawing" rotatedBoundingBox="12500,2816 13780,2928 13709,3734 12429,3621" semanticType="callout" shapeName="Other">
            <msink:sourceLink direction="from" ref="{B21935E6-1752-406E-BBD5-013AFC004061}"/>
            <msink:sourceLink direction="to" ref="{BD05D59D-CCB4-400B-B37E-7E1329F4E637}"/>
          </msink:context>
        </emma:interpretation>
      </emma:emma>
    </inkml:annotationXML>
    <inkml:trace contextRef="#ctx0" brushRef="#br0">-1970 1943 0,'-104'104'0,"-129"26"16,26-27-16,-1 1 16,53-26-1,51-26 1,78-26 0,78-1-1,52 27 16,129-52-15,26 26 0,0 0-1,-77 0 1,-53 26 0,-77-26-1,-52-26 1,0 0-1,-26 0 1,-77-78 0,51-52-1,52 1 1,0 129 0</inkml:trace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0:22.3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D05D59D-CCB4-400B-B37E-7E1329F4E637}" emma:medium="tactile" emma:mode="ink">
          <msink:context xmlns:msink="http://schemas.microsoft.com/ink/2010/main" type="inkDrawing" rotatedBoundingBox="13533,3145 13665,3792 13566,3813 13434,3165" shapeName="Other">
            <msink:destinationLink direction="to" ref="{63069F0A-364B-4ABF-BD51-7BFA2260F657}"/>
          </msink:context>
        </emma:interpretation>
      </emma:emma>
    </inkml:annotationXML>
    <inkml:trace contextRef="#ctx0" brushRef="#br0">-1996 2203 0,'52'77'0,"0"79"0,-52 25 16,0 1-1,26-130 1,51-104 0,-77 52-1</inkml:trace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3:01.7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E5FF472-D6CB-4C78-B243-EB0065687968}" emma:medium="tactile" emma:mode="ink">
          <msink:context xmlns:msink="http://schemas.microsoft.com/ink/2010/main" type="writingRegion" rotatedBoundingBox="5313,12725 28306,13210 28263,15247 5270,14762"/>
        </emma:interpretation>
      </emma:emma>
    </inkml:annotationXML>
    <inkml:traceGroup>
      <inkml:annotationXML>
        <emma:emma xmlns:emma="http://www.w3.org/2003/04/emma" version="1.0">
          <emma:interpretation id="{BD00C163-8DCB-48AE-9095-B7685001BFEC}" emma:medium="tactile" emma:mode="ink">
            <msink:context xmlns:msink="http://schemas.microsoft.com/ink/2010/main" type="paragraph" rotatedBoundingBox="5313,12725 28306,13210 28263,15247 5270,147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FF2D2B2-7DAD-4296-9A4E-EEACED883670}" emma:medium="tactile" emma:mode="ink">
              <msink:context xmlns:msink="http://schemas.microsoft.com/ink/2010/main" type="line" rotatedBoundingBox="5313,12725 28306,13210 28263,15247 5270,14762"/>
            </emma:interpretation>
          </emma:emma>
        </inkml:annotationXML>
        <inkml:traceGroup>
          <inkml:annotationXML>
            <emma:emma xmlns:emma="http://www.w3.org/2003/04/emma" version="1.0">
              <emma:interpretation id="{E3A08160-A5FB-48BA-874C-F591D9822288}" emma:medium="tactile" emma:mode="ink">
                <msink:context xmlns:msink="http://schemas.microsoft.com/ink/2010/main" type="inkWord" rotatedBoundingBox="20762,13288 28301,13447 28266,15088 20727,14929">
                  <msink:destinationLink direction="with" ref="{4BFF12BC-CC52-422F-846A-86AB6BECF60A}"/>
                  <msink:destinationLink direction="with" ref="{62769878-1708-47EF-A421-EFC3E73C2E3C}"/>
                </msink:context>
              </emma:interpretation>
              <emma:one-of disjunction-type="recognition" id="oneOf0">
                <emma:interpretation id="interp0" emma:lang="it-IT" emma:confidence="0">
                  <emma:literal>MONOCROMATICA</emma:literal>
                </emma:interpretation>
                <emma:interpretation id="interp1" emma:lang="it-IT" emma:confidence="0">
                  <emma:literal>MONOCROMATICHE</emma:literal>
                </emma:interpretation>
                <emma:interpretation id="interp2" emma:lang="it-IT" emma:confidence="0">
                  <emma:literal>MONOCROMATICI</emma:literal>
                </emma:interpretation>
                <emma:interpretation id="interp3" emma:lang="it-IT" emma:confidence="0">
                  <emma:literal>MONOCROMATICO</emma:literal>
                </emma:interpretation>
                <emma:interpretation id="interp4" emma:lang="it-IT" emma:confidence="0">
                  <emma:literal>MONOCROMATE</emma:literal>
                </emma:interpretation>
              </emma:one-of>
            </emma:emma>
          </inkml:annotationXML>
          <inkml:trace contextRef="#ctx0" brushRef="#br0">15784 959 0,'-78'234'0,"-26"-1"15,27 26 1,-27-26 0,104-103-1,0-78 1,0-52 0,26-52-1,26-233 1,26-52-1,-27 52 1,1 52 0,0 155-1,-26 26 1,-26 52 0,26 0-1,52 130 16,25 181-15,27 0 0,25-52-1,1-26 1,-26-77 0,-79-105-1,-77-51 1,-103-103-1,-78-53 1,-27 1 0,53 77-1,51 0 1,78 52 0,52 26-1,52 52 16,78 52-31,-1-130 32,-129 26-32</inkml:trace>
          <inkml:trace contextRef="#ctx0" brushRef="#br0" timeOffset="637.622">16950 778 0,'52'0'16,"52"26"-16,77-26 0,1 52 0,-1-26 16,0-26 15,-51 26-15,-78-26-1,-26 0 1,-52 0-1,-26 26 1,78-26 0,-26 0-1</inkml:trace>
          <inkml:trace contextRef="#ctx0" brushRef="#br0" timeOffset="341.6182">17598 1063 0,'0'156'15,"-52"51"-15,52 26 31,0-51-15,26-1 0,0-77-1,-26-104 1,-26-26 0,-51-207-1,-1-53 1,78 286-1</inkml:trace>
          <inkml:trace contextRef="#ctx0" brushRef="#br0" timeOffset="963.7122">18946 778 0,'52'259'0,"-78"-26"15,0 27 1,52-27-1,0-78 17,0-25-17,-26-104 1,0-26 0,26-182-1,25-51 1,-51 233-1</inkml:trace>
          <inkml:trace contextRef="#ctx0" brushRef="#br0" timeOffset="1984.6842">20812 856 0,'78'0'0,"-156"-26"15,-129 26-15,25 26 16,-25 77-16,51 1 15,79 129 1,154-51 0,53-1-1,103 1 1,26-79 0,1-77-1,-1-104 1,-52-77-1,-51-130 1,-27-26 0,-25 78 15,-52 103-15,0 52-1,-52 78 1,0 0-1,-52 130 1,-26 129 0,-26-26-1,27 1 1,51-53 0,0-77-1,26-104 1,0 0-1,52-104 1,25-129 0,-25-26 15,26 51-31,0 53 16,-1 77 15,-25 26-16,52 52 1,0 78 0,25 103-1,1 78 1,51 1 0,-25-53-1,-53-77 1,-51-79-1,-78-51 1,-51-51 0,-79-79-1,-25 52 1,-53-25 0,1 77-1,-52 77 1,155 27-1,130-78 1</inkml:trace>
          <inkml:trace contextRef="#ctx0" brushRef="#br0" timeOffset="-4877.7636">0 0 0,'26'52'0,"-1"104"15,1 51-15,-52 52 16,26 52 0,-25-26-1,25-51 1,0-79-1,0-103 1,0-52 15,0-26-15,0-78 0,25-207-1,1 0 1,0 52-1,0 78 1,0 25 0,0 27-1,-26 77 1,0 52 0,26 26-1,52 77 1,25 131-1,27-27 1,26-51 0,-1-105-1,26-76 1,-51-79 0,-26-78-1,-1-25 16,-51 26-15,0 77 0,-26 78-1,-26 26 1,52 52 0,-26 181-1,51 26 1,-25 26-1,0-25 1,26-53 0,-26-103-1,26-78 1,25-78 0,79-130-1,-53 1 1,-25 103-1,-26 0 1,-52 52 0,-1 52-1,27 26 1,26 130 15,52 25-15,25 0-1,53-51 1,25-78 0,0-53-1,26-128 1,-51-79 0,-105-51-1,-77 26 1,-104-26-1,-77 51 1,-104 27 0,0 103-1,25 78 1,27 103 15,77 53-31,78 51 31,104 26-15,156 26 0,77-181-1,0-104 1,26-130 0,-26-51-1,-285 181 1</inkml:trace>
          <inkml:trace contextRef="#ctx0" brushRef="#br0" timeOffset="-4175.1174">5002 752 0,'0'26'15,"-26"104"-15,-26 77 0,-26 26 16,27-51 0,51-53-1,0-51 17,0-78-17,0-26 1,51-259-1,-51 104 1,26-1 0,-26 53-1,26 51 1,-26 52 15,0 26-31,26 26 31,78 155-31,25 78 47,53-25-31,25-27 0,26-77-1,1-79 1,-79-77-1,-25-129 1,-52-52 0,-104-1-1,-26-25 1,-26 52 0,-26 51 15,27 78-16,25 0-15,52 78 16,52 78 0,25-26-1,53-1 1,-130-77 0</inkml:trace>
          <inkml:trace contextRef="#ctx0" brushRef="#br0" timeOffset="-3649.1035">6972 1737 0,'181'155'0,"-51"-51"15,25-52 1,27-26 0,-1-52-1,0-26 1,-51-77 0,0-157-1,-104 27 16,-104 26-15,-52 0 0,-77 51-1,-26 79 17,-1 103-17,27 77 16,52 79-31,51 103 16,130 52 0,103-26-1,79-77 1,77-105 0,26-129-1,-311 26 1</inkml:trace>
          <inkml:trace contextRef="#ctx0" brushRef="#br0" timeOffset="-2701.8894">9926 726 0,'-26'0'0,"1"-26"0,-1 0 16,-26 26-16,-52 0 0,-51 0 0,-1 78 16,1 26-16,51 25 15,52 53 1,104 25 0,26 0-1,51-51 1,79-1-1,25-51 1,0-52 0,-51-52-1,-53-52 1,-25-52 0,-52-77-1,-26 26 16,-26-27-15,0-25 0,-52 51-1,52 156 1</inkml:trace>
          <inkml:trace contextRef="#ctx0" brushRef="#br0" timeOffset="-1521.7538">10522 674 0,'26'0'16,"0"52"-16,0 78 0,-26 77 0,0 0 16,0 27-1,26-27 1,0-51-1,0-79 1,-26-51 0,0-52 15,-26-103-15,26-105-1,-26-25 1,26 26-1,52 52 1,0 51 0,52 26-1,25 78 1,27 52 15,-27 78-31,-25 26 16,-26-1-1,-104 27 1,-78-53 0,-51-25-1,-1-52 1,1-52 0,25 26-1,104-26 1,52 52-1,78 52 17,77 26-17,0 77 1,1-26 0,-53 1-1,-51-52 1,0-52-1,-26-52 1,0-78 0,-1-52-1,-25 1 1,26 51 0,-26 26-1,0 26 1,0 26-1,26 26 1,52 78 0,-1 51-1,53 1 1,25-53 0,1-51 15,-53-78-16,-25-77 1,-1-131 0,-77-51-1,-77 0 1,-53 52 0,-52 77-1,-25 79 1,0 103-1,25 103 1,52 27 0,104 25-1,78 52 1,104-51 0,77-156-1,-259-26 16</inkml:trace>
          <inkml:trace contextRef="#ctx0" brushRef="#br0" timeOffset="-698.7645">13659 985 0,'26'130'0,"-52"25"15,0 27-15,26 25 16,52-51 0,-27-53-1,1-77 1,0-26 0,-26-77-1,-26-183 1,0-25-1,-25 26 17,-1 104-17,26 77 1,26 52 0,52 52-1,51 52 1,27-1-1,0 1 1,-1-52 0,-51-78-1,26-51 1,-53-27 0,1-26-1,-26 79 1,0 51-1,0 26 1,-26 129 0,0 131-1,-52 25 1,78-26 0,-26 26-1,26-78 16,-26-103-15,26-78 0,78-130-1,-1-77 1,-103 181 0</inkml:trace>
        </inkml:traceGroup>
      </inkml:traceGroup>
    </inkml:traceGroup>
  </inkml:traceGroup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6EC017-9830-4339-940F-721F57770DFE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1:03.8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73215F8-9EC3-4A38-967C-BF77B3883B5F}" emma:medium="tactile" emma:mode="ink">
          <msink:context xmlns:msink="http://schemas.microsoft.com/ink/2010/main" type="inkDrawing" rotatedBoundingBox="1481,6440 12937,6856 12932,6974 1476,6558" shapeName="Other">
            <msink:destinationLink direction="to" ref="{3244B634-042E-4D30-A2EF-43BCD904A46C}"/>
          </msink:context>
        </emma:interpretation>
      </emma:emma>
    </inkml:annotationXML>
    <inkml:trace contextRef="#ctx0" brushRef="#br0">0 0 0,'77'0'0,"53"0"0,103 0 16,27 0-16,76 0 15,27 0 1,52 0 0,26 0-1,25 26 1,53-26-1,51 26 1,52-26 0,0 26-1,0 0 1,-26-1 0,0 1 15,26 26-16,-26-26 1,0 0 0,-51 0-1,-27 0 1,-77-26 0,-27 52-1,-77-52 1,-52 26-1,-129 0 1,-78-26 0,-78-26-1,0 26 17,-78-26-32,-233-52 15,311 78 16</inkml:trace>
  </inkml:traceGroup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1:13.7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BF15C56-F366-4BCC-8ACC-9F3062ACA6B8}" emma:medium="tactile" emma:mode="ink">
          <msink:context xmlns:msink="http://schemas.microsoft.com/ink/2010/main" type="writingRegion" rotatedBoundingBox="5031,990 6425,10298 3887,10678 2493,1370"/>
        </emma:interpretation>
      </emma:emma>
    </inkml:annotationXML>
    <inkml:traceGroup>
      <inkml:annotationXML>
        <emma:emma xmlns:emma="http://www.w3.org/2003/04/emma" version="1.0">
          <emma:interpretation id="{0944F1A9-305F-4095-9C1F-C43605AF472E}" emma:medium="tactile" emma:mode="ink">
            <msink:context xmlns:msink="http://schemas.microsoft.com/ink/2010/main" type="paragraph" rotatedBoundingBox="5031,990 6425,10298 3887,10678 2493,13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C81A734-54DA-4292-B5E3-D0A1DD1627DD}" emma:medium="tactile" emma:mode="ink">
              <msink:context xmlns:msink="http://schemas.microsoft.com/ink/2010/main" type="line" rotatedBoundingBox="5031,990 6425,10298 3886,10678 2493,1370"/>
            </emma:interpretation>
          </emma:emma>
        </inkml:annotationXML>
        <inkml:traceGroup>
          <inkml:annotationXML>
            <emma:emma xmlns:emma="http://www.w3.org/2003/04/emma" version="1.0">
              <emma:interpretation id="{F0E1F032-EBC3-4294-814D-E91683B076F1}" emma:medium="tactile" emma:mode="ink">
                <msink:context xmlns:msink="http://schemas.microsoft.com/ink/2010/main" type="inkWord" rotatedBoundingBox="5031,990 6425,10298 3886,10678 2493,1370">
                  <msink:destinationLink direction="from" ref="{3244B634-042E-4D30-A2EF-43BCD904A46C}"/>
                  <msink:destinationLink direction="with" ref="{3E03F249-363A-4BD7-90DB-A9F00B853DC9}"/>
                  <msink:destinationLink direction="with" ref="{173000C3-28E8-4D90-BB5B-ADFE97F625CD}"/>
                  <msink:destinationLink direction="with" ref="{DB31AA28-A66A-49CC-AE2B-18876D4F8C8B}"/>
                </msink:context>
              </emma:interpretation>
              <emma:one-of disjunction-type="recognition" id="oneOf0">
                <emma:interpretation id="interp0" emma:lang="it-IT" emma:confidence="0">
                  <emma:literal>9:</emma:literal>
                </emma:interpretation>
                <emma:interpretation id="interp1" emma:lang="it-IT" emma:confidence="0">
                  <emma:literal>9:1:</emma:literal>
                </emma:interpretation>
                <emma:interpretation id="interp2" emma:lang="it-IT" emma:confidence="0">
                  <emma:literal>9:1,</emma:literal>
                </emma:interpretation>
                <emma:interpretation id="interp3" emma:lang="it-IT" emma:confidence="0">
                  <emma:literal>9:1.</emma:literal>
                </emma:interpretation>
                <emma:interpretation id="interp4" emma:lang="it-IT" emma:confidence="0">
                  <emma:literal>9:"</emma:literal>
                </emma:interpretation>
              </emma:one-of>
            </emma:emma>
          </inkml:annotationXML>
          <inkml:trace contextRef="#ctx0" brushRef="#br0">2234 3875 0,'-77'51'0,"25"27"0,-26 0 15,26 0-15,0-27 16,27-25-1,50-26 1,-25-26 0,52-77-1,0-1 1,26 26 0,-26 1-1,0 51 1,-27 26-1,1 0 17,26 26-17,0 51 1,0 1 0,26-26-1,-52-26 1,-1-26-1,-25 0 1,-25 0 0,-27-26-1,52 26 1</inkml:trace>
          <inkml:trace contextRef="#ctx0" brushRef="#br0" timeOffset="-564.8344">2338 4082 0,'26'78'0,"0"-1"15,-52 53-15,0 25 16,26-25 0,0 0-1,26-1 1,-26-51 0,26 26 15,0-78-16,-26-26 17,0 0-17,-26-52 1,-26-78 0,-26 1-1,27-27 1,51 156-1</inkml:trace>
          <inkml:trace contextRef="#ctx0" brushRef="#br0" timeOffset="1164.6075">2053 5326 0,'-52'26'15,"78"0"-15,-26 26 0,52-52 0,-26 0 16,26 0-16,0 0 0,-27 0 0,1-52 16,0 26-16,-26-26 0,-26 0 0,-25 0 15,-1 52-15,-26 0 0,52 52 0,26 0 16,26 0-16,0 0 0,181 51 0</inkml:trace>
          <inkml:trace contextRef="#ctx0" brushRef="#br0" timeOffset="-5457.156">887 5352 0,'26'26'0,"0"0"0,25-26 0,27 0 16,0-26-16,-26-26 0,-26 26 16,-26 0-1,-78-52 1,0 52 0,-26 26-1,27 52 1,-1 26 15,78 52-15,26-27-1,78-25 1,25-78 0,1-26-1,-78-26 1,-52-25-1,-104-105 1,-78 78 0,-77 104-1,259 0 1</inkml:trace>
          <inkml:trace contextRef="#ctx0" brushRef="#br0" timeOffset="2267.1025">2209 6026 0,'0'0'0,"0"52"0,0-1 0,0 53 16,0 0-16,0 51 15,0 27 1,25-1-1,-25 1 1,26-1 0,0-51-1,0-1 1,0-77 0,-26-26-1,0-26 16,0-26-31,-52-78 16,0 27 0,1-27-1,-27 78 17,26 26-17,26 0 1,52 26-1,26 52 1,0 51 0,0-25-1,-1 0 1,-25-78 0,0-1-1,0-25 1,0-25-1,0-53 1,52-26 0,-26 26-1,-1 1 1,-25 25 0,0 26-1,-26 0 1,0 26-1,-26 52 1,-26 26 15,27-78-15,25 0 0,0 0-1</inkml:trace>
          <inkml:trace contextRef="#ctx0" brushRef="#br1" timeOffset="711207.7383">1327 8540 0,'-52'78'0,"-77"129"0,-1 26 16,1-25-1,25-79 1,78-77 0,26-26-1,26-52 1,78-155 0,103-105-1,-26 53 1,-77 52 15,-26 51-31,-52 78 16,0 52 15,-26 0-31,26 78 31,26 78-15,25-1-1,27-25 1,-26-53 0,-52-51-1,-26-26 1,-52 0 0,-130-77-1,79-79 1,103 156-1</inkml:trace>
          <inkml:trace contextRef="#ctx0" brushRef="#br1" timeOffset="712337.8732">2520 8099 0,'0'52'0,"-78"78"0,-26 51 16,-25-25-1,51-27 1,26-25 0,26-52-1,26-52 1,0 0 0,130-208-1,-27 1 1,1 0-1,-26 103 1,-26 0 0,-27 52-1,-25 52 1,0 0 0,52 104 15,0 52-16,26 51 1,26-51 0,-1-1-1,-51-103 1,-26-26 0,-26-26-1,-104-52 1,-103-26-1,-26 26 1,25 26 0,53 26-1,77 0 1,78 52 0,182-26-1,-182-26 1</inkml:trace>
          <inkml:trace contextRef="#ctx0" brushRef="#br0" timeOffset="-7337.9967">939 13 0,'-208'-52'0,"27"104"15,-1 51-15,1 27 16,77 0 0,26 25-1,78 1 17,26 25-17,52 0 1,52-25-1,51-52 1,78-1 0,1-103-1,-1-26 1,-52-51 0,-25-53-1,-27-25 1,-77-53-1,-78-25 1,-78 26 15,-52 25-31,-77 53 16,-52 77 0,-52 52-1,52 77 1,25 53 15,79 51-15,77-25-1,104-1 1,78-103 0,51-78-1,53-51 1,-27-27-1,-51-26 1,-53 27 0,-51 51-1,-26 26 1,-26 0 0,0 26-1,-77 52 1,-53 77-1,1 27 1,-1-26 0,79-1-1,25-25 1,78-52 0,77-26 15,105-78-16,51-52 1,0 0 0,-78 1-1,-51 77 1,-104 0 0,-26 52-1,-182 52 1,-25-1-1,26 53 1,25-26 0,78-1-1,78-51 1,52-26 0,156-52-1,77-26 1,-26-25-1,-52-1 1,-129 52 0,-78 26 15,-104 26-15,-129 52-1,52-1 1,25 1-1,130 0 1,78-26 0,104-104-1,-156 52 1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7:16.2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23148D6-2B89-45BA-90FE-B827A2C3E2AF}" emma:medium="tactile" emma:mode="ink">
          <msink:context xmlns:msink="http://schemas.microsoft.com/ink/2010/main" type="inkDrawing" rotatedBoundingBox="4023,14280 4224,2461 4429,2465 4228,14283" semanticType="callout" shapeName="Other">
            <msink:sourceLink direction="with" ref="{563A32DA-F34C-461C-95B0-0DF2B866C69F}"/>
          </msink:context>
        </emma:interpretation>
      </emma:emma>
    </inkml:annotationXML>
    <inkml:trace contextRef="#ctx0" brushRef="#br0">171 0 0,'0'155'0,"26"53"0,-26 77 16,0 26-1,0 52 1,-26 25 0,26 53-1,26 51 1,26 79 0,-26 25-1,0 26 1,-52 26-1,0 26 1,-26-26 0,52 25-1,-26 1 1,26-26 15,-26-26-15,0-26-1,0-77 1,-26-53 0,27-51-1,-1-78 1,26-104 0,26-77-1,-26-78 1,0-78-1,0-78 1,0-285 0,0-78-1,0 441 1</inkml:trace>
  </inkml:traceGroup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1:19.02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54D6FDD-CB9E-444E-9654-74290735F32D}" emma:medium="tactile" emma:mode="ink">
          <msink:context xmlns:msink="http://schemas.microsoft.com/ink/2010/main" type="writingRegion" rotatedBoundingBox="6051,4364 8151,4334 8164,5233 6064,5263"/>
        </emma:interpretation>
      </emma:emma>
    </inkml:annotationXML>
    <inkml:traceGroup>
      <inkml:annotationXML>
        <emma:emma xmlns:emma="http://www.w3.org/2003/04/emma" version="1.0">
          <emma:interpretation id="{33148541-E32D-4E1B-B378-607AB2ECC7FB}" emma:medium="tactile" emma:mode="ink">
            <msink:context xmlns:msink="http://schemas.microsoft.com/ink/2010/main" type="paragraph" rotatedBoundingBox="6051,4364 8151,4334 8164,5233 6064,52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9C50FA4-84B2-44EB-94D4-223A3A74EB89}" emma:medium="tactile" emma:mode="ink">
              <msink:context xmlns:msink="http://schemas.microsoft.com/ink/2010/main" type="line" rotatedBoundingBox="6051,4364 8151,4334 8164,5233 6064,5263"/>
            </emma:interpretation>
          </emma:emma>
        </inkml:annotationXML>
        <inkml:traceGroup>
          <inkml:annotationXML>
            <emma:emma xmlns:emma="http://www.w3.org/2003/04/emma" version="1.0">
              <emma:interpretation id="{B9FD90C9-6AA9-4D40-B5A0-CF70F02A4813}" emma:medium="tactile" emma:mode="ink">
                <msink:context xmlns:msink="http://schemas.microsoft.com/ink/2010/main" type="inkWord" rotatedBoundingBox="6051,4364 8151,4334 8164,5233 6064,5263"/>
              </emma:interpretation>
              <emma:one-of disjunction-type="recognition" id="oneOf0">
                <emma:interpretation id="interp0" emma:lang="it-IT" emma:confidence="0">
                  <emma:literal>4a</emma:literal>
                </emma:interpretation>
                <emma:interpretation id="interp1" emma:lang="it-IT" emma:confidence="0">
                  <emma:literal>4o</emma:literal>
                </emma:interpretation>
                <emma:interpretation id="interp2" emma:lang="it-IT" emma:confidence="0">
                  <emma:literal>40a</emma:literal>
                </emma:interpretation>
                <emma:interpretation id="interp3" emma:lang="it-IT" emma:confidence="0">
                  <emma:literal>litro</emma:literal>
                </emma:interpretation>
                <emma:interpretation id="interp4" emma:lang="it-IT" emma:confidence="0">
                  <emma:literal>Bia</emma:literal>
                </emma:interpretation>
              </emma:one-of>
            </emma:emma>
          </inkml:annotationXML>
          <inkml:trace contextRef="#ctx0" brushRef="#br0">726 0 0,'-78'52'0,"0"51"0,-51 53 16,-1-1-1,1 1 1,51-27 0,26-51-1,0-26 1,52-52-1,0 26 1,52-26 0,78 0-1,25-26 1,27 26 0,-27 0-1,1 0 1,-27 0-1,-77 0 1,-26 0 0,-26 0-1,-52-52 17,-52-51-17,27-1 1,-1 0-1,78 104 1</inkml:trace>
          <inkml:trace contextRef="#ctx0" brushRef="#br0" timeOffset="372.6744">570 52 0,'52'26'0,"-26"51"0,52 53 16,0 0-16,51-1 16,-51-25-1,0-26 1,-26-27-1,-26 1 1,-26-52 0,0 0-1,-26 0 1,0-52 0,0 26-1,52-51 1,-26 25-1,0 52 1</inkml:trace>
          <inkml:trace contextRef="#ctx0" brushRef="#br0" timeOffset="1133.5512">1529 311 0,'78'0'0,"26"26"0,0-26 16,-1 0-16,-51 26 16,-26-26-1,-26 0 1,-78 52 0,-25-1-1,25 27 1,0 0-1,26-26 1,52 25 0,26-51-1,26 0 17,52 0-32,-1 0 15,27-26 1,-78 0-1,-26 0 1,-52-26 15,-52-26-15,-52-51 0,1 25-1,-27 0 1,1 26-1,51 78 1,104 0 0,26-26-1,52 0 1,103 26 0,1 0 15,-53 0-31,-51 0 15,-104-78 1,26 52 0</inkml:trace>
        </inkml:traceGroup>
      </inkml:traceGroup>
    </inkml:traceGroup>
  </inkml:traceGroup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1:28.5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D0400A9-DA57-452F-8B83-B153D8CDF9DD}" emma:medium="tactile" emma:mode="ink">
          <msink:context xmlns:msink="http://schemas.microsoft.com/ink/2010/main" type="inkDrawing" rotatedBoundingBox="15710,12880 16027,2176 16091,2178 15774,12882" semanticType="verticalRange" shapeName="Other"/>
        </emma:interpretation>
      </emma:emma>
    </inkml:annotationXML>
    <inkml:trace contextRef="#ctx0" brushRef="#br0">345 0 0,'26'26'0,"-52"51"0,26 53 15,-26 0-15,26 25 16,0 52-1,0 27 1,0 25 0,0 26 15,0 26-15,0 26-1,0 26 1,-26 0 15,0 25-31,26 1 31,-26 26-15,26 0 0,-26 25-1,0-25 1,26 25-1,-26 1 1,26 0 0,-26-27-1,26 27 1,0-26 0,-25-1 15,-1-25-31,0 0 31,26-26-31,0-52 31,0 0-31,0-52 16,0-78 0,-26-103 15,26-26-16,0-26 1,0-26 0,26-52-1,-26-259 1,0 311 0</inkml:trace>
  </inkml:traceGroup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1:29.8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FBD091-186E-4A85-A472-61A8C557CA5D}" emma:medium="tactile" emma:mode="ink">
          <msink:context xmlns:msink="http://schemas.microsoft.com/ink/2010/main" type="inkDrawing" rotatedBoundingBox="16122,7337 31128,7463 31126,7672 16120,7546" semanticType="callout" shapeName="Other"/>
        </emma:interpretation>
      </emma:emma>
    </inkml:annotationXML>
    <inkml:trace contextRef="#ctx0" brushRef="#br0">0 133 0,'26'0'31,"388"0"-31,-232 0 0,51 0 16,26-26 0,26 26 15,26 0-31,0 0 31,26-26-15,0 26-1,0 0 1,26 0 0,26 0-1,-1-26 1,1-26-1,0 52 17,0 0-32,25 0 15,1 26 1,-26-26 0,26 26 15,25-26-31,-25 0 15,26 0 1,-1 26 0,-25-26-1,0 0 1,-1 26 15,-25-26-15,-26 0-1,0 0 1,-26 0 15,-52-26-31,52 26 32,0 0-32,-52 0 15,0 0 1,-26 26-1,0 0 1,-26 0 0,1-26 15,-27 26-31,0 0 16,-51 0-1,-1-26 1,-51 25-1,0 1 17,-26-26-17,-27 0 1,-25 0 0,-26-26-1,-26-25 1,-25-27-1,51 78 1</inkml:trace>
  </inkml:traceGroup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1:30.2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4CE98C6-7626-4408-ADBC-300856887320}" emma:medium="tactile" emma:mode="ink">
          <msink:context xmlns:msink="http://schemas.microsoft.com/ink/2010/main" type="inkDrawing" rotatedBoundingBox="30787,7246 32121,7610 31963,8189 30629,7824" semanticType="verticalRange" shapeName="Other">
            <msink:sourceLink direction="with" ref="{2A546DBE-5463-4C80-B760-22CBAA92DE75}"/>
          </msink:context>
        </emma:interpretation>
      </emma:emma>
    </inkml:annotationXML>
    <inkml:trace contextRef="#ctx0" brushRef="#br0">0 0 0,'78'0'15,"26"26"-15,77 0 0,27 26 0,-1 0 32,0 0-17,-25 26 1,-53-104-1,-77 77 1,-78-25 0,-26 104-1,-51-104 1,-79 26 0,-25 0-1,-26-1 1,129-51-1,104 0 1</inkml:trace>
  </inkml:traceGroup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1:32.3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E1B348-72CD-4129-9BE0-C77163151D61}" emma:medium="tactile" emma:mode="ink">
          <msink:context xmlns:msink="http://schemas.microsoft.com/ink/2010/main" type="writingRegion" rotatedBoundingBox="14493,2096 17709,12 18943,1917 15727,4001"/>
        </emma:interpretation>
      </emma:emma>
    </inkml:annotationXML>
    <inkml:traceGroup>
      <inkml:annotationXML>
        <emma:emma xmlns:emma="http://www.w3.org/2003/04/emma" version="1.0">
          <emma:interpretation id="{9960F4F4-F29E-4D64-89D7-BAA82CDD3CDF}" emma:medium="tactile" emma:mode="ink">
            <msink:context xmlns:msink="http://schemas.microsoft.com/ink/2010/main" type="paragraph" rotatedBoundingBox="14493,2096 17709,12 18943,1917 15727,40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9FDF91-6AF9-4F02-84B5-990DA4605207}" emma:medium="tactile" emma:mode="ink">
              <msink:context xmlns:msink="http://schemas.microsoft.com/ink/2010/main" type="line" rotatedBoundingBox="14493,2096 17709,12 18943,1917 15727,4001"/>
            </emma:interpretation>
          </emma:emma>
        </inkml:annotationXML>
        <inkml:traceGroup>
          <inkml:annotationXML>
            <emma:emma xmlns:emma="http://www.w3.org/2003/04/emma" version="1.0">
              <emma:interpretation id="{E3629726-9D48-4503-B958-4779CFFFFD86}" emma:medium="tactile" emma:mode="ink">
                <msink:context xmlns:msink="http://schemas.microsoft.com/ink/2010/main" type="inkWord" rotatedBoundingBox="14493,2096 17709,12 18943,1917 15727,4001"/>
              </emma:interpretation>
              <emma:one-of disjunction-type="recognition" id="oneOf0">
                <emma:interpretation id="interp0" emma:lang="it-IT" emma:confidence="0">
                  <emma:literal>AZ</emma:literal>
                </emma:interpretation>
                <emma:interpretation id="interp1" emma:lang="it-IT" emma:confidence="0">
                  <emma:literal>4:45</emma:literal>
                </emma:interpretation>
                <emma:interpretation id="interp2" emma:lang="it-IT" emma:confidence="0">
                  <emma:literal>9:45</emma:literal>
                </emma:interpretation>
                <emma:interpretation id="interp3" emma:lang="it-IT" emma:confidence="0">
                  <emma:literal>2:45</emma:literal>
                </emma:interpretation>
                <emma:interpretation id="interp4" emma:lang="it-IT" emma:confidence="0">
                  <emma:literal>4:42</emma:literal>
                </emma:interpretation>
              </emma:one-of>
            </emma:emma>
          </inkml:annotationXML>
          <inkml:trace contextRef="#ctx0" brushRef="#br0">1452-1114 0,'-26'51'16,"-130"53"-16,52 26 0,-25-1 31,-1-25-31,53-26 16,25-1 15,26-25-31,26 0 31,52-26-15,51 0 0,79-26-1,51 0 1,0-26-1,-25-26 1,-105 52 0,-77 0-1,-52 0 1,26 0 0,-129-26 15,-53-26-31,79-51 15,103 103 1</inkml:trace>
          <inkml:trace contextRef="#ctx0" brushRef="#br0" timeOffset="355.205">1374-1063 0,'78'52'0,"-1"52"0,1 26 16,0-27 15,-26 1-31,25-26 16,-25-27 31,-26-25-47,0 0 15,-26-26 1,0 26 0,-26-104-1,26 78 16</inkml:trace>
          <inkml:trace contextRef="#ctx0" brushRef="#br0" timeOffset="911.3045">2307-881 0,'26'0'0,"103"0"16,53 0-16,-53 0 0,-25 0 15,-52 0 16,-26 26-15,-52 77 15,-104 1-31,1 52 16,-1-53 0,52-25-1,52-26 1,52-26-1,0 0 1,78-26 15,51 0-15,-25-26 0,-52 26-1,-26-26 1,-78 26-1,-78-26 1,-51-52 0,155 78 15</inkml:trace>
          <inkml:trace contextRef="#ctx0" brushRef="#br0" timeOffset="1113.1697">2255-441 0,'156'-51'0,"51"25"16,0 26-16,-51 0 15,-79 26 1,-154-26-1,77 0 1</inkml:trace>
          <inkml:trace contextRef="#ctx0" brushRef="#br0" timeOffset="-962.7422">518 78 0,'52'-26'0,"-78"130"0,-77 103 0,-79 0 16,27-51 0,77-78-1,52-53 1,26-25-1,0-25 1,156-131 0,25-51-1,-25 25 1,-53 53 0,-25 25 15,-52 78-31,-26 26 31,0 26-15,26 52-1,0 77 1,26 1 0,-1-27-1,27 1 1,0-78-1,0 0 1,-78-52 0,0 0-1,-52 0 1,-130 0 0,-51 0-1,26 0 1,51 26-1,79-1 1,77-25 0,0 0-1</inkml:trace>
          <inkml:trace contextRef="#ctx0" brushRef="#br0" timeOffset="28975.4314">389 2229 0,'0'0'0</inkml:trace>
          <inkml:trace contextRef="#ctx0" brushRef="#br0" timeOffset="27577.9024">596 2125 0,'0'0'16</inkml:trace>
        </inkml:traceGroup>
      </inkml:traceGroup>
    </inkml:traceGroup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1:46.5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EA6A435-B0BD-4081-A591-741E301B3322}" emma:medium="tactile" emma:mode="ink">
          <msink:context xmlns:msink="http://schemas.microsoft.com/ink/2010/main" type="inkDrawing" rotatedBoundingBox="31176,9042 32030,8972 32034,9019 31180,9089" semanticType="enclosure" shapeName="Other"/>
        </emma:interpretation>
      </emma:emma>
    </inkml:annotationXML>
    <inkml:trace contextRef="#ctx0" brushRef="#br0">0 52 0,'104'0'31,"388"-78"-31,-233 104 0,-259-26 16</inkml:trace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2:14.9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76F04A-0633-45B8-964C-1F9C40019134}" emma:medium="tactile" emma:mode="ink">
          <msink:context xmlns:msink="http://schemas.microsoft.com/ink/2010/main" type="inkDrawing" rotatedBoundingBox="14759,4345 27878,2804 28758,10295 15639,11836" semanticType="callout" shapeName="Other"/>
        </emma:interpretation>
      </emma:emma>
    </inkml:annotationXML>
    <inkml:trace contextRef="#ctx0" brushRef="#br0">0 7802 0,'26'0'0,"52"25"0,-26 1 15,-1-26-15,27 0 0,26 0 0,-26-26 16,-1 26 0,1-25-1,0-1 1,0-26 0,-1 0-1,-25-26 1,0 26-1,0-51 1,26-1 15,-26-26-15,-1 1 0,1-1-1,0-25 1,-26 25-1,0-25 1,0-1 0,26-25-1,-26-1 1,25 1 0,-25-1-1,0 1 1,0 0-1,0-27 1,26 1 0,-26 0-1,0 25 1,0 1 0,26-27 15,-27 1-16,27 26 1,-26-27 0,0 1-1,0 25 1,0-25 0,0 0-1,0-1 1,0 1-1,26 26 1,-27-27 0,1 27-1,0-1 1,0 1 0,0 25-1,0-25 1,-26 77-1,52-51 1,-26 25 0,26 1 15,-26 25-15,25 0-1,1 27 1,-26-1-1,0 26 1,0 0 0,0 52-1,-26 0 1,52 26 0,-26 52-1,0 0 1,25 25-1,-51 27 1,26 25 0,0 27-1,0-1 1,0 1 0,26-1 15,-26 26-31,0 1 31,0-1-15,0 0-1,0 1 1,-1-1 0,1 26-1,0 1 1,0-1-1,0 0 1,0 0 0,26-25-1,-26 25 1,0-52 0,26 27-1,-1-1 1,1-25 15,0-1-15,26-25-16,-26-27 15,25 1 1,-25-53 0,0-102 15,0 50-16,-26-25 1,52-51 15,-1-27-15,-25-52 0,0-51-1,0-1 1,26-51-1,-1 0 1,-25 0 15,26-27-15,0 27 0,-1-52-1,1 52 1,0-78-1,0 78 1,-26-1 0,-1 53 15,27-1-31,-26 27 31,0 51-15,0 26-1,-1 53 1,-25-1 0,0 52-1,0 25 1,26 53 0,-26 26-1,26 51 1,0 1-1,0 51 1,-1 0 0,27 0-1,-26 27 1,0-27 0,0 0-1,-26 0 16,25-25-31,1-27 32,26-25-17,-26-79 1,26-25 0,-1-52 15,-25-26-31,0-26 15,52-77 1,-27-27 0,27-51-1,0 0 1,-1-27 0,1 1-1,0 26 1,-1-1-1,1 1 1,-26 52 0,26 25-1,-27 52 1,1 0 0,-26 78 15,-26 0-16,0 52 1,0 52 0,25 0-1,-25 51 1,26 1 0,0 25-1,0 1 1,0 25-1,0-26 1,25-25 0,-25-1-1,0-51 1,-26 0 0,0-78-1,0-1 1,-26-50-1,52-1 1,-1-78 0,1-26-1,26 1 17,0-53-17,25 27 1,-25-1-1,26 1 1,-26 25 0,-27 27-1,27 25 1,-52 52 0,0 26-1,0 0 1,-26 78-1,26-1 1,0 27 0,0 26-1,0-53 17,26 27-32,-27-52 31,27 0-31,-26-26 31,26-26-15,0-26-1,0-26 1,0-26 0,-1 26-1,-25 1 1,26-1-1,-26 26 1,-26 0 0,26 52-1,0 0 1,26 51 0,0-25-1,-1 0 1,1 0-1,0-52 1,0 0 0,0-26-1,0 0 1,-1 0 0,1 0-1,-26 26 16,0-26-15,0 52 15,0 0-15,26 0 0,0 0-1,-1-26 1,1-26-1,26 0 1,-52 0 0,26 0-1,-26 26 1,0 0 0,0 0-1,-1 26 1,1 26-1,0-26 1,26 26 15,0-52 1,0 0-32,51 0 15,-51-26 1,52 0-1,-52-26 1,26 52 0,-53-26-1,1 26 1,0 26 0,0 0-1,52-26 1,-26 26-1,52 0 1,-27 0 0,1 0-1,0-26 1,-26 0 0,25 0 15,1 0-31,0-26 15,0 0 17,-52 26-17,25-26 1,-51 26 0,26 0-1,0 0 1,26 26-1,26 0 1,-78-26 0</inkml:trace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1:46.3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A3BF15-C94F-4FD5-A8EF-F1D0FA61A568}" emma:medium="tactile" emma:mode="ink">
          <msink:context xmlns:msink="http://schemas.microsoft.com/ink/2010/main" type="inkDrawing" rotatedBoundingBox="31529,8546 32329,9822 31710,10210 30910,8934" semanticType="callout" shapeName="Other"/>
        </emma:interpretation>
      </emma:emma>
    </inkml:annotationXML>
    <inkml:trace contextRef="#ctx0" brushRef="#br0">259-415 0,'-26'104'16,"1"52"-16,-1 51 0,26-77 16,0 103-1,51-52 17,1 1-17,0-79 1,52-25-1,-1-52 1,27 0 0,0-52-1,-1-26 1,-77 26 0,0-26-1,-26-25 16,-52-79-31,-78 78 16,104 78 0</inkml:trace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1:07.5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244B634-042E-4D30-A2EF-43BCD904A46C}" emma:medium="tactile" emma:mode="ink">
          <msink:context xmlns:msink="http://schemas.microsoft.com/ink/2010/main" type="inkDrawing" rotatedBoundingBox="4534,2953 4535,6245 3758,6246 3757,2954" semanticType="callout" shapeName="Other">
            <msink:sourceLink direction="to" ref="{773215F8-9EC3-4A38-967C-BF77B3883B5F}"/>
            <msink:sourceLink direction="from" ref="{F0E1F032-EBC3-4294-814D-E91683B076F1}"/>
          </msink:context>
        </emma:interpretation>
      </emma:emma>
    </inkml:annotationXML>
    <inkml:trace contextRef="#ctx0" brushRef="#br0">964 1749 0,'26'26'0,"-26"52"0,0 51 16,-26 27-16,26 0 15,-25 77 1,25 26 0,0 26-1,25 26 1,-25 0 0,26-26-1,-26-26 1,0-51-1,0-27 1,0-51 0,0-52 15,26-53-15,-26 1-1,-26-52 1,0-77-1,-51-1 1,25 26 0,-26 26-1,26 52 1,0 0 0,27 26-1,25 78 1,25 0-1,53-1 1,-26 1 0,26-52-1,-26-26 1,-1-26 0,27-52-1,0-78 16,26 27-15,-1-27 0,-51 78-1,-26 0 1,-26 27 0,-78 50-1,-25 27 1,103-52-1</inkml:trace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04.1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03F249-363A-4BD7-90DB-A9F00B853DC9}" emma:medium="tactile" emma:mode="ink">
          <msink:context xmlns:msink="http://schemas.microsoft.com/ink/2010/main" type="inkDrawing" rotatedBoundingBox="1977,12551 12687,14205 12640,14508 1930,12854" semanticType="callout" shapeName="Other">
            <msink:sourceLink direction="with" ref="{F0E1F032-EBC3-4294-814D-E91683B076F1}"/>
            <msink:sourceLink direction="with" ref="{F9B76EA6-A159-4E74-9BDC-5BC087124F0E}"/>
          </msink:context>
        </emma:interpretation>
      </emma:emma>
    </inkml:annotationXML>
    <inkml:trace contextRef="#ctx0" brushRef="#br0">0 0 0,'78'26'0,"26"26"0,103-52 0,78 26 16,26-26 0,52 26-1,78 26 1,103 0 0,52-1-1,52 27 1,-26 0-1,26 0 1,26 25 0,26 27-1,336 25 17,-362-25-17,-52 0 1,-51 25-1,-53-25 1,-103-1 0,-78-25-1,-130-78 1,-103-52 0,-130-130-1,26 156 1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7:17.4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16F6489-5984-4EC6-A736-85A1AD746C76}" emma:medium="tactile" emma:mode="ink">
          <msink:context xmlns:msink="http://schemas.microsoft.com/ink/2010/main" type="inkDrawing" rotatedBoundingBox="4663,8690 27202,10357 27177,10685 4638,9019" semanticType="strikethrough" shapeName="Other">
            <msink:sourceLink direction="with" ref="{17116905-41D5-49E0-B41E-33622D17E4EF}"/>
          </msink:context>
        </emma:interpretation>
      </emma:emma>
    </inkml:annotationXML>
    <inkml:trace contextRef="#ctx0" brushRef="#br0">0 131 0,'52'-26'0,"77"0"0,79 0 16,25 0-16,78 1 16,52 25-1,25 25 1,1 1-1,26 26 1,77-26 0,27 26-1,51 0 1,26 0 0,-26-1-1,0 1 1,27-26-1,-1 26 1,52 0 0,0 0-1,0 0 17,259 25-17,78 27 1,-311-52 15,-27 0-15,27 0-1,0 25 1,0-25 0,0-78-1,-26 52 1,0 26-1,-52 0 1,0-26 0,26 26-1,-52-1 1,1 1 0,-1 0-1,-26 0 1,-51 26-1,-27-27 1,-77 1 0,-52-26-1,-52-26 1,-104 0 15,-51-26-15,-78 26-1,-52-52 1,-52 1 0,-52-1-1,52 0 1,52 52 0</inkml:trace>
  </inkml:traceGroup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03.5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3000C3-28E8-4D90-BB5B-ADFE97F625CD}" emma:medium="tactile" emma:mode="ink">
          <msink:context xmlns:msink="http://schemas.microsoft.com/ink/2010/main" type="inkDrawing" rotatedBoundingBox="4348,12328 4417,10280 4760,10292 4690,12340" semanticType="callout" shapeName="Other">
            <msink:sourceLink direction="with" ref="{F0E1F032-EBC3-4294-814D-E91683B076F1}"/>
          </msink:context>
        </emma:interpretation>
      </emma:emma>
    </inkml:annotationXML>
    <inkml:trace contextRef="#ctx0" brushRef="#br0">1535 9084 0,'0'182'0,"-26"25"16,52 26-1,-26 26 1,26 1-1,-26-1 1,0-52 0,0-26-1,0-51 1,0-52 0,0-26-1,-104-52 1,0-78-1,-25-26 17,129 104-17</inkml:trace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07.7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0401085-C3E1-4E5B-A4EA-17721B437C1D}" emma:medium="tactile" emma:mode="ink">
          <msink:context xmlns:msink="http://schemas.microsoft.com/ink/2010/main" type="writingRegion" rotatedBoundingBox="7464,11663 8034,11663 8034,13477 7464,13477"/>
        </emma:interpretation>
      </emma:emma>
    </inkml:annotationXML>
    <inkml:traceGroup>
      <inkml:annotationXML>
        <emma:emma xmlns:emma="http://www.w3.org/2003/04/emma" version="1.0">
          <emma:interpretation id="{03F238B0-CBA7-4354-80E4-A9B084F74355}" emma:medium="tactile" emma:mode="ink">
            <msink:context xmlns:msink="http://schemas.microsoft.com/ink/2010/main" type="paragraph" rotatedBoundingBox="7464,11663 8034,11663 8034,13477 7464,134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48FD9A9-BAF2-4535-A8F9-E8CA4707C51F}" emma:medium="tactile" emma:mode="ink">
              <msink:context xmlns:msink="http://schemas.microsoft.com/ink/2010/main" type="line" rotatedBoundingBox="7464,11663 8034,11663 8034,13477 7464,13477"/>
            </emma:interpretation>
          </emma:emma>
        </inkml:annotationXML>
        <inkml:traceGroup>
          <inkml:annotationXML>
            <emma:emma xmlns:emma="http://www.w3.org/2003/04/emma" version="1.0">
              <emma:interpretation id="{D20AFCD8-1A41-4D9B-952E-45A1AC08C0DB}" emma:medium="tactile" emma:mode="ink">
                <msink:context xmlns:msink="http://schemas.microsoft.com/ink/2010/main" type="inkWord" rotatedBoundingBox="7464,11663 8034,11663 8034,13477 7464,13477">
                  <msink:destinationLink direction="with" ref="{F0A4A271-FA0D-4CAA-B1AE-A003F28A1F9F}"/>
                </msink:context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%</emma:literal>
                </emma:interpretation>
                <emma:interpretation id="interp2" emma:lang="it-IT" emma:confidence="0">
                  <emma:literal>'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q</emma:literal>
                </emma:interpretation>
              </emma:one-of>
            </emma:emma>
          </inkml:annotationXML>
          <inkml:trace contextRef="#ctx0" brushRef="#br0">33 0 0,'26'52'16,"-26"207"-16,-26-104 16,26 27-1,-26-27 1,26 1 0,0-53-1,0-25 1,-26-78-1,52-104 17,26-77-17,-52 181 1</inkml:trace>
          <inkml:trace contextRef="#ctx0" brushRef="#br0" timeOffset="665.6959">-45-519 0,'-52'-26'15,"0"0"-15,-26 52 0,78 26 0,0 26 16,0-26-16,26-26 0,52 0 16,0-26-1,-26 0 1,-52-26 0,26-26-1,-26-26 1,-52 0-1,-26 1 1,0 51 0,1 52-1,-1 51 1,52 27 0,52 0-1,77 25 1,53-77-1,-1-52 1,-51-52 0,-78-25-1,-181-131 1,-131 27 15,286 181-15</inkml:trace>
        </inkml:traceGroup>
      </inkml:traceGroup>
    </inkml:traceGroup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06.8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CEEE1DD-52C7-4C6D-9214-BADD33509C4A}" emma:medium="tactile" emma:mode="ink">
          <msink:context xmlns:msink="http://schemas.microsoft.com/ink/2010/main" type="writingRegion" rotatedBoundingBox="13218,14021 14306,14021 14306,15602 13218,15602"/>
        </emma:interpretation>
      </emma:emma>
    </inkml:annotationXML>
    <inkml:traceGroup>
      <inkml:annotationXML>
        <emma:emma xmlns:emma="http://www.w3.org/2003/04/emma" version="1.0">
          <emma:interpretation id="{3D762247-037B-4F59-8FC4-156E3E165D22}" emma:medium="tactile" emma:mode="ink">
            <msink:context xmlns:msink="http://schemas.microsoft.com/ink/2010/main" type="paragraph" rotatedBoundingBox="13218,14021 14306,14021 14306,15602 13218,156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C90451E-9929-4904-BCE5-A72A7775E403}" emma:medium="tactile" emma:mode="ink">
              <msink:context xmlns:msink="http://schemas.microsoft.com/ink/2010/main" type="line" rotatedBoundingBox="13218,14021 14306,14021 14306,15602 13218,15602"/>
            </emma:interpretation>
          </emma:emma>
        </inkml:annotationXML>
        <inkml:traceGroup>
          <inkml:annotationXML>
            <emma:emma xmlns:emma="http://www.w3.org/2003/04/emma" version="1.0">
              <emma:interpretation id="{F9B76EA6-A159-4E74-9BDC-5BC087124F0E}" emma:medium="tactile" emma:mode="ink">
                <msink:context xmlns:msink="http://schemas.microsoft.com/ink/2010/main" type="inkWord" rotatedBoundingBox="13218,14021 14306,14021 14306,15602 13218,15602">
                  <msink:destinationLink direction="with" ref="{3E03F249-363A-4BD7-90DB-A9F00B853DC9}"/>
                  <msink:destinationLink direction="with" ref="{DB31AA28-A66A-49CC-AE2B-18876D4F8C8B}"/>
                </msink:context>
              </emma:interpretation>
              <emma:one-of disjunction-type="recognition" id="oneOf0">
                <emma:interpretation id="interp0" emma:lang="it-IT" emma:confidence="0">
                  <emma:literal>f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j</emma:literal>
                </emma:interpretation>
                <emma:interpretation id="interp3" emma:lang="it-IT" emma:confidence="0">
                  <emma:literal>G</emma:literal>
                </emma:interpretation>
                <emma:interpretation id="interp4" emma:lang="it-IT" emma:confidence="0">
                  <emma:literal>+</emma:literal>
                </emma:interpretation>
              </emma:one-of>
            </emma:emma>
          </inkml:annotationXML>
          <inkml:trace contextRef="#ctx0" brushRef="#br0">614 55 0,'-26'-26'0,"0"0"0,-26 26 16,-26 52-16,27 52 0,25 77 15,77 78-15,27 1 0,0-53 16,26-26-1,-53-25 1,-128-104 0,51 51 15,-104-77-31,-51-52 16,25-25-1,27-1 16,103-52-15,52-25 0,-26 129-1</inkml:trace>
          <inkml:trace contextRef="#ctx0" brushRef="#br0" timeOffset="170.2943">225 885 0,'389'0'0,"-182"0"15,-25 0 1,-105-78 0,-77 78-1</inkml:trace>
        </inkml:traceGroup>
      </inkml:traceGroup>
    </inkml:traceGroup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10.2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B31AA28-A66A-49CC-AE2B-18876D4F8C8B}" emma:medium="tactile" emma:mode="ink">
          <msink:context xmlns:msink="http://schemas.microsoft.com/ink/2010/main" type="inkDrawing" rotatedBoundingBox="2681,9687 10484,16595 10056,17080 2252,10171" semanticType="callout" shapeName="Other">
            <msink:sourceLink direction="with" ref="{F9B76EA6-A159-4E74-9BDC-5BC087124F0E}"/>
            <msink:sourceLink direction="with" ref="{F0E1F032-EBC3-4294-814D-E91683B076F1}"/>
          </msink:context>
        </emma:interpretation>
      </emma:emma>
    </inkml:annotationXML>
    <inkml:trace contextRef="#ctx0" brushRef="#br0">0 0 0,'855'544'15,"-207"-26"1,130 79 0,155 102-16,104 79 31,103 155-16,-77 181 1,-260-25 0,-336-363-1,-467-726 1</inkml:trace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09.8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A4A271-FA0D-4CAA-B1AE-A003F28A1F9F}" emma:medium="tactile" emma:mode="ink">
          <msink:context xmlns:msink="http://schemas.microsoft.com/ink/2010/main" type="inkDrawing" rotatedBoundingBox="4803,14681 9420,10492 9644,10739 5028,14929" semanticType="callout" shapeName="Other">
            <msink:sourceLink direction="with" ref="{D20AFCD8-1A41-4D9B-952E-45A1AC08C0DB}"/>
          </msink:context>
        </emma:interpretation>
      </emma:emma>
    </inkml:annotationXML>
    <inkml:trace contextRef="#ctx0" brushRef="#br0">4557 0 0,'-155'155'0,"-79"53"15,-103 77 1,-103 52-1,-79 52 1,-51 25 0,0 53 15,52-27-15,77 53-16,78-53 31,104-103-16,155-129 1,53-130 0,102-182-1,-51 104 1</inkml:trace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2:09.9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38E13F9-3DA3-4929-9D83-F27489BCBBA4}" emma:medium="tactile" emma:mode="ink">
          <msink:context xmlns:msink="http://schemas.microsoft.com/ink/2010/main" type="inkDrawing" rotatedBoundingBox="15784,7568 15799,7568 15799,7583 15784,7583" shapeName="Other"/>
        </emma:interpretation>
      </emma:emma>
    </inkml:annotationXML>
    <inkml:trace contextRef="#ctx0" brushRef="#br0">467 5832 0,'0'0'0</inkml:trace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13.9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E15867-F986-404C-B027-CF6339F09AF6}" emma:medium="tactile" emma:mode="ink">
          <msink:context xmlns:msink="http://schemas.microsoft.com/ink/2010/main" type="inkDrawing" rotatedBoundingBox="16268,16739 16381,12515 16518,12518 16406,16743" semanticType="callout" shapeName="Other">
            <msink:sourceLink direction="with" ref="{5C9D6703-E60A-4659-90DF-E703678C5062}"/>
            <msink:sourceLink direction="with" ref="{873CA654-6C4F-43DC-BFC5-1E820D36E20C}"/>
          </msink:context>
        </emma:interpretation>
      </emma:emma>
    </inkml:annotationXML>
    <inkml:trace contextRef="#ctx0" brushRef="#br0">207 0 0,'0'26'0,"0"26"15,-25 26-15,25 77 0,0 27 16,0 51 15,0 52-15,-26 26-1,0 52 1,0 0 0,0 0-1,0 25 1,52-25-1,-26-52 1,26-52 0,0-25-1,-26-105 1,0-25 0,0-78-1,0-26 1,0 0-1,-26-52 1,0-26 15,0-25-31,-26 51 16,52 52 0</inkml:trace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15.3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6A93D4-43E2-4E01-96B2-52156330088C}" emma:medium="tactile" emma:mode="ink">
          <msink:context xmlns:msink="http://schemas.microsoft.com/ink/2010/main" type="inkDrawing" rotatedBoundingBox="32877,16439 33320,18361 31778,18717 31335,16794" hotPoints="31305,16745 32873,16745 32875,18155 32397,18557" semanticType="enclosure" shapeName="Quadrilateral"/>
        </emma:interpretation>
      </emma:emma>
    </inkml:annotationXML>
    <inkml:trace contextRef="#ctx0" brushRef="#br0">0 0 0,'52'26'16,"77"-1"-16,27 27 0,25 26 0,0 0 16,1 0 15,-53-27-31,-77-25 31,-52-26-31,0 0 31,-77 26-15,-1 26 0,0 0-1,0 0 1,26 26 0,27-1-1,-53-25 1,104-130-1,-26 78 1</inkml:trace>
    <inkml:trace contextRef="#ctx0" brushRef="#br0" timeOffset="2244.7884">1555 518 0,'78'-52'15,"-53"26"-15,1-52 0,-26-25 0,-26-1 31,1 26-15,-27 1 0,0-1-1,0 52 1,0 26 0,0 26-1,26 52 1,1 103-1,50 0 1,-25 27 0,52-27-1,-26 53 1,-26-27 0,-26-26-1,0-51 1,-51-26-1,-1-53 1,26 1 0,26 0 15,0-52-15,-26 0-1,0-52 1,52-77-1,-25-53 1,25 182 0</inkml:trace>
    <inkml:trace contextRef="#ctx0" brushRef="#br0" timeOffset="2484.7497">907 1010 0,'129'-25'0,"53"50"15,77 27-15,-103 0 16,-27-26 0,-51-26 15,-52-52-16,-26 52 1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14.9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C9D6703-E60A-4659-90DF-E703678C5062}" emma:medium="tactile" emma:mode="ink">
          <msink:context xmlns:msink="http://schemas.microsoft.com/ink/2010/main" type="inkDrawing" rotatedBoundingBox="16225,16698 31441,17158 31434,17369 16218,16909" semanticType="underline" shapeName="Other">
            <msink:sourceLink direction="with" ref="{47561D71-2FC3-42A9-A757-65281B2DA858}"/>
            <msink:destinationLink direction="with" ref="{6BE15867-F986-404C-B027-CF6339F09AF6}"/>
            <msink:destinationLink direction="with" ref="{AFA61A41-560F-4916-B447-36F752CA3C53}"/>
          </msink:context>
        </emma:interpretation>
      </emma:emma>
    </inkml:annotationXML>
    <inkml:trace contextRef="#ctx0" brushRef="#br0">0 0 0,'78'52'0,"-26"-26"0,26-1 0,25-25 16,27 0-16,-1 0 15,53 0 1,51 0 0,26 26-1,26 0 1,26 0-1,0-26 1,26 0 0,0-26-1,52 26 1,26 26 0,-26-26-1,77 26 1,-25 0-1,25 0 1,-25 0 0,25 0 15,1 0-15,-1 0-1,27 0 1,-52-26-1,-1 0 1,1 51 0,25-51-1,-51 26 1,0-26 0,-1 0-1,-25 26 1,0-26-1,-26 26 1,0-52 0,-52 26 15,0 0-31,0 0 31,-26 26-15,0-26-16,0 0 31,0 26-15,-52-52-1,-25 26 1,-1 0 0,-77 0-1,-53 0 1,-51 0-1,-26 0 1,0 0 0,-26-26-1,1 0 1,25-26 0,0 52-1</inkml:trace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2:28.43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D571C2-D710-4849-BED2-6A6FC5E2C68D}" emma:medium="tactile" emma:mode="ink">
          <msink:context xmlns:msink="http://schemas.microsoft.com/ink/2010/main" type="writingRegion" rotatedBoundingBox="23509,5088 20676,6028 19838,3501 22671,2561"/>
        </emma:interpretation>
      </emma:emma>
    </inkml:annotationXML>
    <inkml:traceGroup>
      <inkml:annotationXML>
        <emma:emma xmlns:emma="http://www.w3.org/2003/04/emma" version="1.0">
          <emma:interpretation id="{4DD1DDFA-B09C-4413-B94C-9FBD6ACA4067}" emma:medium="tactile" emma:mode="ink">
            <msink:context xmlns:msink="http://schemas.microsoft.com/ink/2010/main" type="paragraph" rotatedBoundingBox="23509,5088 20676,6028 19838,3501 22671,25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EE8C843-F03D-4A8A-A5C1-32A2EEBFBA69}" emma:medium="tactile" emma:mode="ink">
              <msink:context xmlns:msink="http://schemas.microsoft.com/ink/2010/main" type="line" rotatedBoundingBox="23509,5088 20676,6028 19838,3501 22671,2561"/>
            </emma:interpretation>
          </emma:emma>
        </inkml:annotationXML>
        <inkml:traceGroup>
          <inkml:annotationXML>
            <emma:emma xmlns:emma="http://www.w3.org/2003/04/emma" version="1.0">
              <emma:interpretation id="{D73486DF-CCC3-4C34-9FF3-495ADA166EA7}" emma:medium="tactile" emma:mode="ink">
                <msink:context xmlns:msink="http://schemas.microsoft.com/ink/2010/main" type="inkWord" rotatedBoundingBox="23509,5088 20676,6028 19838,3501 22671,2561"/>
              </emma:interpretation>
              <emma:one-of disjunction-type="recognition" id="oneOf0">
                <emma:interpretation id="interp0" emma:lang="it-IT" emma:confidence="0">
                  <emma:literal>Atto</emma:literal>
                </emma:interpretation>
                <emma:interpretation id="interp1" emma:lang="it-IT" emma:confidence="0">
                  <emma:literal>Ati,</emma:literal>
                </emma:interpretation>
                <emma:interpretation id="interp2" emma:lang="it-IT" emma:confidence="0">
                  <emma:literal>Atti,</emma:literal>
                </emma:interpretation>
                <emma:interpretation id="interp3" emma:lang="it-IT" emma:confidence="0">
                  <emma:literal>4a,</emma:literal>
                </emma:interpretation>
                <emma:interpretation id="interp4" emma:lang="it-IT" emma:confidence="0">
                  <emma:literal>4a</emma:literal>
                </emma:interpretation>
              </emma:one-of>
            </emma:emma>
          </inkml:annotationXML>
          <inkml:trace contextRef="#ctx0" brushRef="#br0">5262-7723 0,'-156'77'31,"-259"157"-31,260-208 0,51 25 16,52-25-1,52 0 1,26 0 15,104 26-15,77 0 0,27-26-1,-27 0 1,-77 0-1,-79-1 1,-25-25 0,-26 0-1,-52-25 1,-51-105 0,25 26-1,0 1 1,78 77-1,0 26 1,0 0 0,0 0-1,26 0 1,0 26 0,26 51 15,-26 27-16,0-26 1,-26 0 0,-26-53-1,0-128 1,26-105 0,0 208-1</inkml:trace>
          <inkml:trace contextRef="#ctx0" brushRef="#br0" timeOffset="-1164.6067">4795-7309 0,'52'-26'16,"52"26"0,310 26-16,-129-26 0,-25 26 15,-1 0 1,0 0-1,-52 0 1,-51 0 15,-52-26-15,-53 0 0,-25 0-1,-78-52 1,-51-26-1,-1 52 1,104 26 15</inkml:trace>
          <inkml:trace contextRef="#ctx0" brushRef="#br0" timeOffset="-868.6029">6739-7335 0,'52'0'16,"77"26"-16,53 0 0,25 0 0,-51 26 15,-79-26 1,-51 0 0,-26 0-1,-26 0 32,-77 25-31,-27 1-1,-25 0 1,-1 26 0,104-130-1,52 52 1</inkml:trace>
          <inkml:trace contextRef="#ctx0" brushRef="#br0" timeOffset="1816.7877">6039-9045 0,'26'52'0,"-26"51"0,0 53 15,0-1 1,0 1-1,0-27 1,26-25 0,-26-52-1,26-26 1,-26-26 0,0 0-1,-52-78 1,-26-103-1,-25 25 1,103 156 15</inkml:trace>
          <inkml:trace contextRef="#ctx0" brushRef="#br0" timeOffset="2365.1237">5391-8968 0,'78'0'0,"103"-51"0,79 51 31,25 0-15,-26 0 15,-52-26-15,-51 52-1,-78-26 1,-53 0 0,-25 0-1,0 0 16,0 0-31,0 0 16,-25 0 0,25 26-1,0 77 1,0 27 0,25-1 15,-25-25-16,0-52 1,0-26 0,-25-26-1,-79-52 1,-26-103 0,-51-1-1,181 156 1</inkml:trace>
          <inkml:trace contextRef="#ctx0" brushRef="#br0" timeOffset="2582.5171">5184-9071 0,'0'52'0,"52"77"15,-78 156-15,-78-77 16,104-208 0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30:50.5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723D6F-0279-47DD-9118-8C4877909038}" emma:medium="tactile" emma:mode="ink">
          <msink:context xmlns:msink="http://schemas.microsoft.com/ink/2010/main" type="writingRegion" rotatedBoundingBox="2680,1397 23592,1679 23375,17767 2463,17485"/>
        </emma:interpretation>
      </emma:emma>
    </inkml:annotationXML>
    <inkml:traceGroup>
      <inkml:annotationXML>
        <emma:emma xmlns:emma="http://www.w3.org/2003/04/emma" version="1.0">
          <emma:interpretation id="{EFC8A803-820D-4FED-A77F-FA3CC417E912}" emma:medium="tactile" emma:mode="ink">
            <msink:context xmlns:msink="http://schemas.microsoft.com/ink/2010/main" type="paragraph" rotatedBoundingBox="2675,1408 17378,1525 17362,3587 2659,34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1AED11-8CE4-42F4-B64F-33E4FF42E7FB}" emma:medium="tactile" emma:mode="ink">
              <msink:context xmlns:msink="http://schemas.microsoft.com/ink/2010/main" type="line" rotatedBoundingBox="2675,1408 17378,1525 17362,3587 2659,3470"/>
            </emma:interpretation>
          </emma:emma>
        </inkml:annotationXML>
        <inkml:traceGroup>
          <inkml:annotationXML>
            <emma:emma xmlns:emma="http://www.w3.org/2003/04/emma" version="1.0">
              <emma:interpretation id="{18A275DE-6732-4CAC-A70B-CF137EB14AF5}" emma:medium="tactile" emma:mode="ink">
                <msink:context xmlns:msink="http://schemas.microsoft.com/ink/2010/main" type="inkWord" rotatedBoundingBox="2675,1408 8045,1451 8028,3513 2659,3470">
                  <msink:destinationLink direction="with" ref="{1D67575F-10DC-4DC0-8290-AB5D1ED0F880}"/>
                </msink:context>
              </emma:interpretation>
              <emma:one-of disjunction-type="recognition" id="oneOf0">
                <emma:interpretation id="interp0" emma:lang="it-IT" emma:confidence="0">
                  <emma:literal>SEI</emma:literal>
                </emma:interpretation>
                <emma:interpretation id="interp1" emma:lang="it-IT" emma:confidence="0">
                  <emma:literal>SEI.</emma:literal>
                </emma:interpretation>
                <emma:interpretation id="interp2" emma:lang="it-IT" emma:confidence="0">
                  <emma:literal>SEI,</emma:literal>
                </emma:interpretation>
                <emma:interpretation id="interp3" emma:lang="it-IT" emma:confidence="0">
                  <emma:literal>SE.</emma:literal>
                </emma:interpretation>
                <emma:interpretation id="interp4" emma:lang="it-IT" emma:confidence="0">
                  <emma:literal>sei</emma:literal>
                </emma:interpretation>
              </emma:one-of>
            </emma:emma>
          </inkml:annotationXML>
          <inkml:trace contextRef="#ctx0" brushRef="#br0">2177 105 0,'0'-78'0,"-104"52"15,-207 78-15,-77 52 0,-1 25 16,26 78-1,0 1 1,156-130 15,155-1-15,78 1 0,181 26-1,208-52 1,103-1-1,-25 1 1,-130 78 0,-208-52-1,-129-1 1,-78 1 0,-181 26-1,-156-1 1,-51-25-1,77 26 1,103-52 0,131 0-1,155-78 1,181-130 0,156-51 15,-363 207-31</inkml:trace>
          <inkml:trace contextRef="#ctx0" brushRef="#br0" timeOffset="800.5192">2721 597 0,'234'-52'15,"103"26"-15,103 0 16,-103 1-1,-130-27 1,-77 26 0,-130 26-1</inkml:trace>
          <inkml:trace contextRef="#ctx0" brushRef="#br0" timeOffset="615.784">2877 1323 0,'311'0'0,"-26"0"15,-26-26 1,-51-52 0,-183 26-1,-128-25 1,-130-27 0,-78-26-1,311 130 1</inkml:trace>
          <inkml:trace contextRef="#ctx0" brushRef="#br0" timeOffset="384.865">3240 753 0,'0'77'16,"-52"79"-16,-52 129 0,26-26 15,53-77 1,102-79 0,79 1 15,77-52-16,26-52 1,-51 0 0,-53 0-1,-103-26 1,-78-52 0,-129-26-1,-79 1 1,234 103-1</inkml:trace>
          <inkml:trace contextRef="#ctx0" brushRef="#br0" timeOffset="1108.4112">5158 519 0,'52'78'0,"-1"104"0,-77 129 16,-25-52-1,51-78 1,0-51-1,26-27 1,-26-51 0,0-26-1,0-26 1,25-155 0,105-79-1,-130 234 1</inkml:trace>
        </inkml:traceGroup>
        <inkml:traceGroup>
          <inkml:annotationXML>
            <emma:emma xmlns:emma="http://www.w3.org/2003/04/emma" version="1.0">
              <emma:interpretation id="{42E20FE4-E2E3-4059-9B19-B851708A8355}" emma:medium="tactile" emma:mode="ink">
                <msink:context xmlns:msink="http://schemas.microsoft.com/ink/2010/main" type="inkWord" rotatedBoundingBox="9279,2069 14157,2108 14148,3326 9269,3288"/>
              </emma:interpretation>
              <emma:one-of disjunction-type="recognition" id="oneOf1">
                <emma:interpretation id="interp5" emma:lang="it-IT" emma:confidence="0">
                  <emma:literal>SMI</emma:literal>
                </emma:interpretation>
                <emma:interpretation id="interp6" emma:lang="it-IT" emma:confidence="0">
                  <emma:literal>SEMI</emma:literal>
                </emma:interpretation>
                <emma:interpretation id="interp7" emma:lang="it-IT" emma:confidence="0">
                  <emma:literal>SOMI</emma:literal>
                </emma:interpretation>
                <emma:interpretation id="interp8" emma:lang="it-IT" emma:confidence="0">
                  <emma:literal>SMIL</emma:literal>
                </emma:interpretation>
                <emma:interpretation id="interp9" emma:lang="it-IT" emma:confidence="0">
                  <emma:literal>SMI"</emma:literal>
                </emma:interpretation>
              </emma:one-of>
            </emma:emma>
          </inkml:annotationXML>
          <inkml:trace contextRef="#ctx0" brushRef="#br0" timeOffset="1631.8276">6998 908 0,'337'-52'0,"-156"52"15,-129-26 17,-130-25-32,-129 25 15,0 26 1,-27 0 0,79 52 15,77-1-16,104 53 1,130 26 0,155 25-1,51-25 1,27 25 0,-259-51-1,-130-26 1,-130-27-1,-155 1 1,52-26 15,0 0-15,103-26 0,104-26-1,182-103 1,155-53-1,-311 182 1</inkml:trace>
          <inkml:trace contextRef="#ctx0" brushRef="#br0" timeOffset="2370.7682">8942 960 0,'26'26'16,"0"104"-16,-104 77 0,26 26 15,52-103 1,0-53 0,26-51-1,0-26 1,26-103 15,51-286-15,-51 182-1,-52 77 1,0 52 0,26 78-1,-26 0 1,26 52-1,78 78 1,25 25 0,1-51-1,25-26 1,1-78 0,-26-52-1,-1-78 1,-25-77 15,-26 25-15,-53 79-1,1 51 1,-26 52 0,0 78-1,26 77 1,26 53-1,0-1 1,0-26 0,-26-25-1,-26-53 1,0-51 0,0-52-1,52-155 1,77-53-1,-129 208 1</inkml:trace>
          <inkml:trace contextRef="#ctx0" brushRef="#br0" timeOffset="2647.8712">11378 805 0,'0'233'0,"0"52"16,-26-26-1,26-78 17,0-77-32,0-78 31,0-26-16,0-52 1,130-259 0,-130 311-1</inkml:trace>
        </inkml:traceGroup>
        <inkml:traceGroup>
          <inkml:annotationXML>
            <emma:emma xmlns:emma="http://www.w3.org/2003/04/emma" version="1.0">
              <emma:interpretation id="{BDEFAC9C-A516-4EF4-8FF2-AC5CDC6CB91F}" emma:medium="tactile" emma:mode="ink">
                <msink:context xmlns:msink="http://schemas.microsoft.com/ink/2010/main" type="inkWord" rotatedBoundingBox="15735,1938 17375,1951 17363,3346 15724,3333"/>
              </emma:interpretation>
              <emma:one-of disjunction-type="recognition" id="oneOf2">
                <emma:interpretation id="interp10" emma:lang="it-IT" emma:confidence="0">
                  <emma:literal>c</emma:literal>
                </emma:interpretation>
                <emma:interpretation id="interp11" emma:lang="it-IT" emma:confidence="0">
                  <emma:literal>C</emma:literal>
                </emma:interpretation>
                <emma:interpretation id="interp12" emma:lang="it-IT" emma:confidence="0">
                  <emma:literal>e</emma:literal>
                </emma:interpretation>
                <emma:interpretation id="interp13" emma:lang="it-IT" emma:confidence="0">
                  <emma:literal>G</emma:literal>
                </emma:interpretation>
                <emma:interpretation id="interp14" emma:lang="it-IT" emma:confidence="0">
                  <emma:literal>è</emma:literal>
                </emma:interpretation>
              </emma:one-of>
            </emma:emma>
          </inkml:annotationXML>
          <inkml:trace contextRef="#ctx0" brushRef="#br0" timeOffset="3109.7091">13711 805 0,'389'-26'15,"-234"0"-15,-155 0 16,-104-104-1,-129 78 1,-26 26 15,-78 130-15,130 78 0,155-1-1,52 52 1,103-25-1,79-1 1,103-52 0,26-51-1,26-78 17,-78-78-32,-103-26 31,-208-25-16,52 103 1</inkml:trace>
        </inkml:traceGroup>
      </inkml:traceGroup>
    </inkml:traceGroup>
    <inkml:traceGroup>
      <inkml:annotationXML>
        <emma:emma xmlns:emma="http://www.w3.org/2003/04/emma" version="1.0">
          <emma:interpretation id="{82CB463C-DDEC-44DA-AEBC-66EE79AEE8D4}" emma:medium="tactile" emma:mode="ink">
            <msink:context xmlns:msink="http://schemas.microsoft.com/ink/2010/main" type="paragraph" rotatedBoundingBox="2829,4663 23548,4942 23521,6977 2802,66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4A9B603-56B6-4542-AEAE-F9455022C6C4}" emma:medium="tactile" emma:mode="ink">
              <msink:context xmlns:msink="http://schemas.microsoft.com/ink/2010/main" type="line" rotatedBoundingBox="2829,4663 23548,4942 23521,6977 2802,6697"/>
            </emma:interpretation>
          </emma:emma>
        </inkml:annotationXML>
        <inkml:traceGroup>
          <inkml:annotationXML>
            <emma:emma xmlns:emma="http://www.w3.org/2003/04/emma" version="1.0">
              <emma:interpretation id="{3CE752B0-5383-4068-8979-E015DAA2B277}" emma:medium="tactile" emma:mode="ink">
                <msink:context xmlns:msink="http://schemas.microsoft.com/ink/2010/main" type="inkWord" rotatedBoundingBox="2829,4663 23548,4942 23521,6977 2802,6697"/>
              </emma:interpretation>
              <emma:one-of disjunction-type="recognition" id="oneOf3">
                <emma:interpretation id="interp15" emma:lang="it-IT" emma:confidence="0">
                  <emma:literal>PROCESSING</emma:literal>
                </emma:interpretation>
                <emma:interpretation id="interp16" emma:lang="it-IT" emma:confidence="0">
                  <emma:literal>PROCESSING G</emma:literal>
                </emma:interpretation>
                <emma:interpretation id="interp17" emma:lang="it-IT" emma:confidence="0">
                  <emma:literal>PROCESSINO G</emma:literal>
                </emma:interpretation>
                <emma:interpretation id="interp18" emma:lang="it-IT" emma:confidence="0">
                  <emma:literal>PROCESSINO</emma:literal>
                </emma:interpretation>
                <emma:interpretation id="interp19" emma:lang="it-IT" emma:confidence="0">
                  <emma:literal>Processino G</emma:literal>
                </emma:interpretation>
              </emma:one-of>
            </emma:emma>
          </inkml:annotationXML>
          <inkml:trace contextRef="#ctx0" brushRef="#br0" timeOffset="6635.0756">8035 3992 0,'-130'-77'0,"26"129"0,-25 25 16,51 53-16,26 25 0,26 27 15,52-27 1,78 1 0,51-52-1,53-27 1,25-51-1,0-52 1,1-103 0,-79-1-1,-25-77 17,-53-1-17,1 27 1,-52 77-1,0 78 1,0 0 0,-26 52-1,26 52 1,-26 78 0,-78 51-1,26-26 1,78-51-1,26-52 1,78 0 0,77-27-1,0-25 1,52-52 15,-51 26-31,-53 0 31,-103-26-31,-26 26 32,-156-77-17,-77-53 1,0-25 0,207 155-1</inkml:trace>
          <inkml:trace contextRef="#ctx0" brushRef="#br0" timeOffset="7004.546">9045 3837 0,'467'-104'15,"-52"104"1,-27-52-16,-51 1 31,-337 51-31</inkml:trace>
          <inkml:trace contextRef="#ctx0" brushRef="#br0" timeOffset="6835.2054">9149 4174 0,'182'0'0,"51"26"15,26 0-15,-52-26 16,-129-26-1,-130-52 1,-129 0 0,181 78-1</inkml:trace>
          <inkml:trace contextRef="#ctx0" brushRef="#br0" timeOffset="7512.5678">11922 3733 0,'130'-26'0,"-156"0"0,-181-25 0,-52 51 15,25 0-15,53 51 16,77 1 0,52 26-1,130 26 1,104 51-1,154 27 17,53-1-32,-52-25 15,-129-27 1,-131-77 0,-103 0-1,-155-26 1,-104-26 15,26-26-15,103 0-1,104-26 1,208-77 0,129-1-1,-285 130 1</inkml:trace>
          <inkml:trace contextRef="#ctx0" brushRef="#br0" timeOffset="8005.195">13711 3889 0,'-104'-78'0,"-129"26"0,-52 78 15,51 52 1,105 0 0,155 25-1,103 27 1,182-1 0,52 1 15,-78 26-31,-103-53 15,-156-51 1,-104 0 15,-337 0-15,130-52 0,78 26-1,129-26 1,104-26-1,233-78 1,104-51 0,-363 155-1</inkml:trace>
          <inkml:trace contextRef="#ctx0" brushRef="#br0" timeOffset="3956.4152">1089 3448 0,'-26'-26'16,"52"78"-16,-1 104 0,53 129 0,-26 155 15,-78 27 1,0-208-1,26-155 1,0-27 0,0-51 15,0-26-15,-52-155-1,-25-104 1,77 259-1</inkml:trace>
          <inkml:trace contextRef="#ctx0" brushRef="#br0" timeOffset="4372.0694">155 3681 0,'78'-129'0,"104"25"0,129 52 16,77 52 0,79 26-1,-78 26 1,-104 26 0,-78 0-1,-155-1 1,-104 1-1,-181 0 1,-130 0 0,-52-1-1,53 1 17,102-26-17,131-26 1,129 0-1,155-78 1,156-52 0,-311 104-1</inkml:trace>
          <inkml:trace contextRef="#ctx0" brushRef="#br0" timeOffset="4741.5396">3369 3837 0,'78'155'0,"-26"79"0,0 25 31,-78 0-15,52-77 0,-26-53-1,26-77 1,-26-26 0,0-26-1,-26-52 1,0-181-1,0 0 1,-26-1 15,52 234-31</inkml:trace>
          <inkml:trace contextRef="#ctx0" brushRef="#br0" timeOffset="5649.8212">3292 3656 0,'26'-78'15,"129"26"-15,156 26 0,26 78 0,-26 52 16,-130-27 0,-103 1 15,-104-26-16,-129 26 1,-104 25 0,25-25-1,53 26 1,129-27 0,78 1-1,104 26 1,77 26-1,0-1 1,-25-25 15,-53-26-31,-51-53 16,-26-102 0,0-53-1,0 1 1,25-1-1,27 104 1,0 52 15,-53 26-15,1 0 0,104 51-1,-1 27 1,27 25-1,77-51 1,-26-52 0,26-78-1,-51-52 1,-79-77 0,-77-79-1,-78-51 16,-129 52-31,-53 52 32,-51 77-32,26 78 15,52 78 1,77 103 0,52 53 15,104 25-16,103-26 1,53-51 0,25-156-1,104-104 17,-337 104-17</inkml:trace>
          <inkml:trace contextRef="#ctx0" brushRef="#br0" timeOffset="8206.2906">15162 4018 0,'-26'78'0,"-51"104"0,-1 25 15,26-52 1,52-51-1,0-26-15,52-78 32,51-78-17,-103 78 1</inkml:trace>
          <inkml:trace contextRef="#ctx0" brushRef="#br0" timeOffset="8815.3422">16225 3967 0,'78'77'0,"-130"53"15,-78 77-15,-51 1 16,77-105-1,78-77 17,26-26-17,26-26 1,130-207 15,-1-26-15,-77 155-1,0 52 1,-27 52 15,27 78-15,26 78 0,25 51-1,1 0 1,51-51-1,27-53 1,51-154 0,-103-1-1,-27-104 1,-103-51 0,-78 0-1,-51 51 1,-27 52-1,26 78 1,130 26 0,156-25-1,-182 25 1</inkml:trace>
          <inkml:trace contextRef="#ctx0" brushRef="#br0" timeOffset="9384.9424">19568 3526 0,'-77'-26'0,"-131"52"16,-51 104-16,26 51 15,25 78 1,131 26 0,77-26-1,103-25 17,157-1-17,25-181 1,0-78-1,-208-52 1,-51-77 0,-103-1-1,-1 27 1,52 51 15,26 78-31,155 0 31,182 52-15,26-26 0,-52 25-1,-77-51 1,-157 0 0,-51 0-1,-129-51 1,-79-1-1,182 52 1</inkml:trace>
        </inkml:traceGroup>
      </inkml:traceGroup>
    </inkml:traceGroup>
    <inkml:traceGroup>
      <inkml:annotationXML>
        <emma:emma xmlns:emma="http://www.w3.org/2003/04/emma" version="1.0">
          <emma:interpretation id="{EA1EEC27-1D63-4F05-A063-4065FA25E451}" emma:medium="tactile" emma:mode="ink">
            <msink:context xmlns:msink="http://schemas.microsoft.com/ink/2010/main" type="paragraph" rotatedBoundingBox="3248,8214 20484,8492 20452,10465 3216,101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9F596B9-1BC2-4B24-A650-AEEF3B3C8EDB}" emma:medium="tactile" emma:mode="ink">
              <msink:context xmlns:msink="http://schemas.microsoft.com/ink/2010/main" type="line" rotatedBoundingBox="3248,8214 20484,8492 20452,10465 3216,10187"/>
            </emma:interpretation>
          </emma:emma>
        </inkml:annotationXML>
        <inkml:traceGroup>
          <inkml:annotationXML>
            <emma:emma xmlns:emma="http://www.w3.org/2003/04/emma" version="1.0">
              <emma:interpretation id="{6A395C3A-A902-4A3F-AEA1-AF974D4C0132}" emma:medium="tactile" emma:mode="ink">
                <msink:context xmlns:msink="http://schemas.microsoft.com/ink/2010/main" type="inkWord" rotatedBoundingBox="3248,8214 20484,8492 20452,10465 3216,10187"/>
              </emma:interpretation>
              <emma:one-of disjunction-type="recognition" id="oneOf4">
                <emma:interpretation id="interp20" emma:lang="it-IT" emma:confidence="0">
                  <emma:literal>WORKSHOP</emma:literal>
                </emma:interpretation>
                <emma:interpretation id="interp21" emma:lang="it-IT" emma:confidence="0">
                  <emma:literal>WORKSHOP p</emma:literal>
                </emma:interpretation>
                <emma:interpretation id="interp22" emma:lang="it-IT" emma:confidence="0">
                  <emma:literal>WORKSHo p</emma:literal>
                </emma:interpretation>
                <emma:interpretation id="interp23" emma:lang="it-IT" emma:confidence="0">
                  <emma:literal>WORKSHOP?</emma:literal>
                </emma:interpretation>
                <emma:interpretation id="interp24" emma:lang="it-IT" emma:confidence="0">
                  <emma:literal>WORKS p</emma:literal>
                </emma:interpretation>
              </emma:one-of>
            </emma:emma>
          </inkml:annotationXML>
          <inkml:trace contextRef="#ctx0" brushRef="#br0" timeOffset="12294.5218">8190 7258 0,'104'182'0,"-78"25"16,-52 78 0,0 0-1,26-26 1,26-103 15,-26-78-15,26-78-1,0-104 1,51-103 0,27-27-1,52 1 1,25 78 0,52-1-1,-25 52 1,-1 27-1,-103 51 1,-78 26 0,-78 52-1,-130 51 1,-25-51 0,207-52-1</inkml:trace>
          <inkml:trace contextRef="#ctx0" brushRef="#br0" timeOffset="12587.0192">8320 8088 0,'363'181'31,"-130"-51"-31,-26-1 0,-51 1 32,-53-52-17,-25-27 1,-78-51 0,-26 0-1,-52-155 16,78 155-15</inkml:trace>
          <inkml:trace contextRef="#ctx0" brushRef="#br0" timeOffset="13502.039">11300 7414 0,'-129'-52'15,"-338"52"-15,208 78 16,104-1 0,77 27-1,130 0 1,129 51 0,130 1-1,52 25 1,-104 1-1,-103-53 1,-156-51 15,-156 0-15,-155-26 0,0-52-1,0 25 1,104-50-1,103-27 1,182-52 0,129-26-1,-207 130 1</inkml:trace>
          <inkml:trace contextRef="#ctx0" brushRef="#br0" timeOffset="14302.5582">12156 7414 0,'0'77'0,"0"105"0,0 103 16,26-26 0,0-26-1,-1-51 1,1-104 15,-52-27-31,-25-76 16,-27-79-1,0-52 1,52 1 0,0 77 15,52 26-15,78 26-1,77-26 1,27 52-1,25 0 1,-78-25 0,-25-27-1,-52-78 1,-78-77 0,-26-1-1,26 53 1,-26 103-1,26 52 1,0 0 0,52 130-1,0 103 1,-27 0 0,27 26-1,-26-51 16,-26-27-15,26-103 0,-26-52-1,26-26 1,52-182 0,0-25-1,-78 207 1</inkml:trace>
          <inkml:trace contextRef="#ctx0" brushRef="#br0" timeOffset="14764.3962">14203 8217 0,'441'493'0,"-286"-390"16,53-77-1,-27-78 1,-51-77 0,-27-27-1,-103-103 1,-77 0-1,-105 26 1,-103 25 0,0 131-1,26 77 1,77 103 0,53 79 30,129 51-46,78 26 16,103-26 0,52-103-1,26-78 1,-25-156 0,-234 104-1</inkml:trace>
          <inkml:trace contextRef="#ctx0" brushRef="#br0" timeOffset="15410.9694">16251 7129 0,'466'-78'0,"-51"207"15,-52 53 1,-104 51-1,-207-155 1,-130 26 0,-181-1-1,-156-25 1,-103-52 0,-104-26 15,622 0-16</inkml:trace>
          <inkml:trace contextRef="#ctx0" brushRef="#br0" timeOffset="15118.472">16329 7543 0,'181'311'15,"-207"-52"-15,0-25 32,26-27-17,26-77 1,-26-53-1,0-102 1,-78-131 0,-25-25-1,-1-130 1,104 311 0</inkml:trace>
          <inkml:trace contextRef="#ctx0" brushRef="#br0" timeOffset="10647.2996">648 6895 0,'-26'156'0,"-26"155"15,52 78-15,52-104 16,0-78-1,26-25 1,-1-79 0,27-51 15,-26-52-15,25-104-1,-25-103 1,-26-52-1,-52 51 1,26 79 0,-26 25-1,0 78 1,0 26 0,52 52-1,26 130 1,-1 103-1,27 0 1,26-52 0,25-77-1,-25-105 1,25-77 0,-25-103-1,-27-156 1,-77 26 15,-26 25-15,-51 27-1,-1 26 1,26 51 0,26 26-1,52 27 1,103-1-1,78 26 1,1 52 0,-1-26 15,-103 26-31,-53 26 16,-51 0-1,-104 78 1,-51-79-1,129-25 1</inkml:trace>
          <inkml:trace contextRef="#ctx0" brushRef="#br0" timeOffset="11093.743">3888 8761 0,'544'26'0,"-311"-103"16,-51-53 0,-53-77-1,-77-27 1,-78 1-1,-52 0 1,-103 0 15,-52 103-15,-52 78 0,51 104-1,27 78 1,52 103-1,51 52 1,130 0 0,129-26-1,104-51 1,78-105 0,-51-155-1,-1-129 1,-285 181-1</inkml:trace>
          <inkml:trace contextRef="#ctx0" brushRef="#br0" timeOffset="11801.8946">5443 7232 0,'103'208'0,"-77"77"15,0 26 1,-52-52 0,0-52-1,1-103 1,25-78-1,-26-52 1,0-104 0,52-129-1,51-52 17,27 78-32,103 51 31,1 27-31,25 51 15,-52 78 1,-25 52 0,-78 52 15,-104 26-15,-156 25-1,-51-25 1,-26-52-1,52 26 1,103-27 0,104 27-1,155 52 1,79 51 0,51-25-1,-52-1 1,-77-51-1,-79-52 1,-77-26 0,-26-78-1,26-130 17,0 182-17</inkml:trace>
        </inkml:traceGroup>
      </inkml:traceGroup>
    </inkml:traceGroup>
    <inkml:traceGroup>
      <inkml:annotationXML>
        <emma:emma xmlns:emma="http://www.w3.org/2003/04/emma" version="1.0">
          <emma:interpretation id="{4A7BA7DB-2D27-4220-92DD-607C8F08C279}" emma:medium="tactile" emma:mode="ink">
            <msink:context xmlns:msink="http://schemas.microsoft.com/ink/2010/main" type="paragraph" rotatedBoundingBox="3069,12130 20141,12622 20058,15511 2985,150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FC8A1D2-8C55-4526-BFCD-DC04D48B1834}" emma:medium="tactile" emma:mode="ink">
              <msink:context xmlns:msink="http://schemas.microsoft.com/ink/2010/main" type="line" rotatedBoundingBox="3069,12130 20141,12622 20058,15511 2985,15020"/>
            </emma:interpretation>
          </emma:emma>
        </inkml:annotationXML>
        <inkml:traceGroup>
          <inkml:annotationXML>
            <emma:emma xmlns:emma="http://www.w3.org/2003/04/emma" version="1.0">
              <emma:interpretation id="{BC61D0C8-E5A1-4BCF-A49F-C669C39C026B}" emma:medium="tactile" emma:mode="ink">
                <msink:context xmlns:msink="http://schemas.microsoft.com/ink/2010/main" type="inkWord" rotatedBoundingBox="3069,12130 20141,12622 20058,15511 2985,15020"/>
              </emma:interpretation>
              <emma:one-of disjunction-type="recognition" id="oneOf5">
                <emma:interpretation id="interp25" emma:lang="it-IT" emma:confidence="0">
                  <emma:literal>PARALLEL</emma:literal>
                </emma:interpretation>
                <emma:interpretation id="interp26" emma:lang="it-IT" emma:confidence="0">
                  <emma:literal>PARALLE L</emma:literal>
                </emma:interpretation>
                <emma:interpretation id="interp27" emma:lang="it-IT" emma:confidence="0">
                  <emma:literal>PARALL EL</emma:literal>
                </emma:interpretation>
                <emma:interpretation id="interp28" emma:lang="it-IT" emma:confidence="0">
                  <emma:literal>PAR ALLEL</emma:literal>
                </emma:interpretation>
                <emma:interpretation id="interp29" emma:lang="it-IT" emma:confidence="0">
                  <emma:literal>PARALE L</emma:literal>
                </emma:interpretation>
              </emma:one-of>
            </emma:emma>
          </inkml:annotationXML>
          <inkml:trace contextRef="#ctx0" brushRef="#br0" timeOffset="44379.774">1607 11405 0,'26'52'0,"-26"52"15,0 103 1,0 78 0,0 78-16,26-26 15,-52-52 1,26-26 15,0-77-15,0-79-1,0-51 1,0-52 0,-26-52-1,-26-155 1,0-52-1,-26-26 1,78 285 0</inkml:trace>
          <inkml:trace contextRef="#ctx0" brushRef="#br0" timeOffset="44843.612">389 11094 0,'181'-78'0,"27"27"0,103 51 16,103 51-1,27 27 1,-1 0-1,-103 51 17,-103-25-32,-131 0 15,-129-1 1,-129 1 0,-156 0-1,-78-26 1,-52 25 15,27 1-15,103-26-1,129-26 1,156-52 0,182-78-1,155-78 1,-311 156-1</inkml:trace>
          <inkml:trace contextRef="#ctx0" brushRef="#br0" timeOffset="45626.7365">3551 11535 0,'26'129'0,"-78"105"0,-78 103 16,1-26 0,-1-52-1,52-26 1,1-103-1,51-53 1,26-77 0,0-26-1,77-155 1,27-130 0,-26 0-1,0 78 1,25 51 15,27-25-15,-1 51-1,-25 79 1,0 51 0,51 103-1,1 131 1,-1 103-1,1 26 1,-27 52 0,27-53-1,-78-76 1,-26-157 0,-52-77-1,-104-78 1,-78-103-1,-103-52 1,-52-1 0,0 79-1,26 51 1,78 26 0,52 52 15,129 26 0,156-52-31,103-52 16,-207 78-1</inkml:trace>
          <inkml:trace contextRef="#ctx0" brushRef="#br0" timeOffset="46596.5963">5417 11509 0,'104'26'0,"-53"26"0,-51 25 0,0 53 16,26-26 0,-26-27 15,0 1-31,0 26 16,0-1-1,0 53 1,0 51-1,0 104 17,26-129-17,-26-53 17,26-77-32,-26-52 15,-26 0 1,-26-181-1,-25-182 1,25-26 15,26 0-31,-26 52 16,52 130 0,26 129-1,78 26 1,77-25-1,52 77 1,78 103 0,0 53-1,-77-1 1,-79 1 15,-155-52 0,-155-27-31,-130-77 16,-26 0 0,25 0-1,131 52 1,77 26 0,130 77-1,129 105 1,79-1-1,-27 0 1,-52-78 0,-103-77-1,-52-78 1,-26-26 0,-52-181-1,78-53 1,26-51-1,-52 285 17</inkml:trace>
          <inkml:trace contextRef="#ctx0" brushRef="#br0" timeOffset="47321.1426">7879 11638 0,'104'182'15,"-130"51"-15,-78 104 16,-51 0 15,51-52-15,26-104-1,52-77 1,26-104 0,0-104-1,52-155 1,52-104 0,0 52-1,25 78 1,1 52-1,-27 25 1,-25 78 15,0 27-15,-26 77 0,51 103-1,27 130 1,-26 26-1,25 1 1,-25-79 0,-52-26-1,-26-103 1,-78-52 0,-78-52-1,-77-78 1,-78-25-1,-26 51 1,26 26 0,77 26-1,53 26 1,77 0 0,130 0 15,181-103-16,-233 103-15</inkml:trace>
          <inkml:trace contextRef="#ctx0" brushRef="#br0" timeOffset="47842.599">9771 11483 0,'104'26'0,"-78"77"0,-104 131 0,-52 51 16,1 26-1,77 52 1,78-208 0,0-51-1,52-26 1,77-1 15,78-51-15,1 26-1,-1-26 17,-52 26-17,-51-26 1,-104-26 0,-26 0-1,-52-78 1,-26-77-1,104-1 1,-26 156 15</inkml:trace>
          <inkml:trace contextRef="#ctx0" brushRef="#br0" timeOffset="48299.6272">11948 11457 0,'52'78'0,"-104"103"0,-77 130 15,-27 52 1,27-52-1,129-104 17,0-25-17,51-104 1,27-53 0,78-25-1,77 26 1,-26 0-1,1 52 1,-53-52 0,-103 0-1,-26-26 1,-78-26 0,26-130-1,52-51 1,-26 207-1</inkml:trace>
          <inkml:trace contextRef="#ctx0" brushRef="#br0" timeOffset="48746.0708">13763 11535 0,'0'103'0,"-104"79"16,-26 51-16,1 52 16,51-52-1,130-25 16,77-27-15,27-77 0,51-26-1,52-27 1,1 1 15,-53 0-31,-103 0 16,-52-52-1,-52 0 1,-104-78 0,0-103-1,-25-27 1,129 208 0</inkml:trace>
          <inkml:trace contextRef="#ctx0" brushRef="#br0" timeOffset="48992.3844">13400 12157 0,'518'52'0,"-311"-26"0,-77-26 15,-78-52 1,-130-78 0,-129-51-1,207 181 17</inkml:trace>
          <inkml:trace contextRef="#ctx0" brushRef="#br0" timeOffset="49161.7248">13400 11509 0,'596'26'16,"-311"-26"-16,0-78 15,-52-103 1,-233 181-1</inkml:trace>
          <inkml:trace contextRef="#ctx0" brushRef="#br0" timeOffset="49561.9846">15655 11146 0,'207'181'0,"-233"1"15,-52 51 1,-51 26 0,-27 52-1,104-129 1,78-53 0,26-51-1,26 0 1,129-26-1,52-1 1,52 1 0,52 0-1,-52 26 1,-77-26 0,-105-26-1,-103-26 16,-130-52-15,104 52 0</inkml:trace>
        </inkml:traceGroup>
      </inkml:traceGroup>
    </inkml:traceGroup>
    <inkml:traceGroup>
      <inkml:annotationXML>
        <emma:emma xmlns:emma="http://www.w3.org/2003/04/emma" version="1.0">
          <emma:interpretation id="{3C3911B3-973F-418C-AB79-DC29C164D4C0}" emma:medium="tactile" emma:mode="ink">
            <msink:context xmlns:msink="http://schemas.microsoft.com/ink/2010/main" type="paragraph" rotatedBoundingBox="5864,15250 23258,15357 23244,17674 5850,1756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04B6BBD-FEFC-4C79-977E-D8C3020CD527}" emma:medium="tactile" emma:mode="ink">
              <msink:context xmlns:msink="http://schemas.microsoft.com/ink/2010/main" type="line" rotatedBoundingBox="5864,15250 23258,15357 23244,17674 5850,17567"/>
            </emma:interpretation>
          </emma:emma>
        </inkml:annotationXML>
        <inkml:traceGroup>
          <inkml:annotationXML>
            <emma:emma xmlns:emma="http://www.w3.org/2003/04/emma" version="1.0">
              <emma:interpretation id="{13A2077E-F09C-40BD-B3C2-5FC71DDAA119}" emma:medium="tactile" emma:mode="ink">
                <msink:context xmlns:msink="http://schemas.microsoft.com/ink/2010/main" type="inkWord" rotatedBoundingBox="16722,15435 23257,15475 23245,17501 16709,17461"/>
              </emma:interpretation>
              <emma:one-of disjunction-type="recognition" id="oneOf6">
                <emma:interpretation id="interp30" emma:lang="it-IT" emma:confidence="0">
                  <emma:literal>Giroscopio</emma:literal>
                </emma:interpretation>
                <emma:interpretation id="interp31" emma:lang="it-IT" emma:confidence="0">
                  <emma:literal>Sottoscrive</emma:literal>
                </emma:interpretation>
                <emma:interpretation id="interp32" emma:lang="it-IT" emma:confidence="0">
                  <emma:literal>Giroscopici</emma:literal>
                </emma:interpretation>
                <emma:interpretation id="interp33" emma:lang="it-IT" emma:confidence="0">
                  <emma:literal>Giroscopico</emma:literal>
                </emma:interpretation>
                <emma:interpretation id="interp34" emma:lang="it-IT" emma:confidence="0">
                  <emma:literal>Sottoscrivile</emma:literal>
                </emma:interpretation>
              </emma:one-of>
            </emma:emma>
          </inkml:annotationXML>
          <inkml:trace contextRef="#ctx0" brushRef="#br0" timeOffset="53758.942">14048 14826 0,'414'130'0,"-232"-78"15,-27-52 1,-77-78-1,-78-77 1,-104-1 0,104 156-1</inkml:trace>
          <inkml:trace contextRef="#ctx0" brushRef="#br0" timeOffset="53558.8122">14540 14567 0,'52'182'0,"-130"-1"0,-77 26 31,51 27-16,78-53 1,78-51 0,52-27-1,103-25 1,-26-52 0,53 26-1,-53 0 1,-51 0-1,-104-52 1,-104-52 0,-26-104-1,-77-103 1,181 259 15</inkml:trace>
          <inkml:trace contextRef="#ctx0" brushRef="#br0" timeOffset="54528.672">14436 14334 0,'545'104'0,"-131"-27"16,-180-77 0,-53 0-1,-51 52 1,-104 52-1,-52 25 1,52-25 0,-104 78-1,0-1 1,-26 26 0,79-51-1,25-104 1,25-26-1,27-52 1,26-104 31,26-155-47,-26 26 16,-27 77-1,1 79 1,-52 77-1,26 52 1,26 77 0,52 182-1,-1 1 1,79 25 0,-1-130-1,1-77 1,-79-156-1,1-156 1,-78-128 0,-78-27-1,-52 26 1,27 129 0,-1 105 30,52 51-46,52 78 0,77 52 32,79-53-17,103 1 1,-285-26 0</inkml:trace>
          <inkml:trace contextRef="#ctx0" brushRef="#br0" timeOffset="55190.6398">18583 14438 0,'182'0'0,"-286"-52"0,-129 52 15,-52 77-15,0 105 0,77-1 16,157 1 0,76 25-1,131-25 17,207-27-1,-78-129-31,26-78 15,-78-129 1,0-1 0,-77-25-1,-78 26 1,-78 51 0,-26 52-1,-26 78 1,-26 78-1,0 129 1,53 27 0,76-1-1,53-26 17,77-51-17,1-79-15,51-25 31,0-78-31,-25 0 32,-79-25-17,-51-1 1,-78 0 0,-78-52-1,1 26 1,77 78-1</inkml:trace>
          <inkml:trace contextRef="#ctx0" brushRef="#br0" timeOffset="55421.5588">18998 14800 0,'441'0'0,"-286"-51"16,-25-131 0,-130-25-1,0 207 1</inkml:trace>
          <inkml:trace contextRef="#ctx0" brushRef="#br0" timeOffset="55529.321">19672 14152 0,'285'-77'0,"-26"51"16,-259 26-1</inkml:trace>
          <inkml:trace contextRef="#ctx0" brushRef="#br0" timeOffset="50885.9202">4302 14204 0,'-155'0'0,"-27"52"0,1 0 16,0 52 0,-27 51-1,79 53 1,51 51-1,130 0 1,103-52 0,79-51-1,51-79 1,0-25 0,-26-52-1,-78-52 1,-25-77-1,-78-104 17,-104-27-17,-104 79 1,1 77 0,-27 27-1,78 77 1,78 0-1,26 0 1,156 77 0,77-25-1,-26 0 1,26-78 0,-51-52-1,-53-51 1,-51-53-1,-52 1 1,-1 77 15,-51 78-31,0 26 32,0 52-17,-51 155 1,25 79-1,0-1 1,52 0 15,0-78-31,25-51 16,53-53 0,26-51-1,51-52 1,52 0-1,-25 0 1,-53 26 0,-77-26-1,-78 0 1,-104-26 0,-51-78-1,-27-51 1,182 155-1</inkml:trace>
          <inkml:trace contextRef="#ctx0" brushRef="#br0" timeOffset="51178.4176">5598 14541 0,'441'52'0,"-208"-26"0,-25 0 16,-131-26 0,-77-52-1,-129-78 16,-182-103-15,52 52 0,259 181-1</inkml:trace>
          <inkml:trace contextRef="#ctx0" brushRef="#br0" timeOffset="51347.7582">5598 13841 0,'519'52'0,"-260"0"16,0 26-1,-78-78 1,-77-104 0,-104 104-1</inkml:trace>
          <inkml:trace contextRef="#ctx0" brushRef="#br0" timeOffset="51855.78">7231 15345 0,'337'518'0,"-52"-285"16,0-155 0,52-78-1,-52-104 1,-51-103 15,-105-52-31,-103-26 16,-104 0-1,-129 26 1,-104 51 0,-26 104-1,-26 104 1,78 104 0,104 78-1,103 51 1,182 78-1,129-26 1,52-78 0,78-129 15,-52-156-15,-26-103-1,-285 181 1</inkml:trace>
          <inkml:trace contextRef="#ctx0" brushRef="#br0" timeOffset="52363.8018">10290 14697 0,'336'78'15,"-310"-78"-15,-26-26 16,-129-52 0,-79 0-1,-25 52 1,26 26 0,77 52-1,130 26 1,104 103-1,181 104 17,26 26-17,-78-103 1,-77-27 0,-104-103-1,-104-52 1,-156-26-1,-25-26 1,26 26 0,25-52-1,105 52 1,103 0 0,207-52-1,78-77 1,-311 129-1</inkml:trace>
          <inkml:trace contextRef="#ctx0" brushRef="#br0" timeOffset="52808.3232">12285 14541 0,'-129'0'0,"-53"26"0,-51 78 16,52 51-16,51 53 15,52-1 1,104-26-1,52 1 17,103-27-17,27-51 17,-27-52-17,-25 0 1,-53-52-1,-51 0 17,26-52-32,-26-26 15,51-51 1,-103 129 0</inkml:trace>
          <inkml:trace contextRef="#ctx0" brushRef="#br0" timeOffset="53143.158">13529 14567 0,'26'78'0,"-78"52"16,-25 103-16,-1 52 15,26 0 1,52 0 0,0-129-1,26-105 1,-26-76-1,104-183 1,25-77 0,-129 285-1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/>
  <inkml:traceGroup>
    <inkml:annotationXML>
      <emma:emma xmlns:emma="http://www.w3.org/2003/04/emma" version="1.0">
        <emma:interpretation id="{74E8EB42-20D6-410A-B1A9-E4F93548E106}" emma:medium="tactile" emma:mode="ink">
          <msink:context xmlns:msink="http://schemas.microsoft.com/ink/2010/main" type="writingRegion" rotatedBoundingBox="3361,1466 9282,575 9512,2105 3591,2996"/>
        </emma:interpretation>
      </emma:emma>
    </inkml:annotationXML>
  </inkml:traceGroup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2:06.6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BE514E6-7FA2-40E5-A3FC-17DE6E5E6D6B}" emma:medium="tactile" emma:mode="ink">
          <msink:context xmlns:msink="http://schemas.microsoft.com/ink/2010/main" type="inkDrawing" rotatedBoundingBox="20760,6013 20775,6013 20775,6028 20760,6028" shapeName="Other"/>
        </emma:interpretation>
      </emma:emma>
    </inkml:annotationXML>
    <inkml:trace contextRef="#ctx0" brushRef="#br0">5443 4277 0,'0'0'0</inkml:trace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23.18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36 0 0,'0'156'0,"0"-1"16,0-25 0,-26 25-1,26-25 1,0-52 0,0-1-1,-26-129 1,52-51-1,-26-79 1,0 182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24.41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0,'77'26'0,"-25"-1"31,207 27-31,-103-26 0,51 0 15,1 0 1,-1-26 0,26 26 15,0 0-15,27-26-1,51 26 1,-26 0-1,26-26 1,0 52 0,26-52-1,0 25 1,0-25 15,25 26-31,-25 0 16,26-26-1,0 26 1,0 0 0,-52 0-1,52-26 1,-26 52 0,0-52-1,26 0 16,-52 26-15,0-52 0,-26 52-1,-26-26 1,0 0 0,-26 0-1,-25 26 1,-27-26 15,-25 26-31,-27-26 16,-51 0-1,0 26 1,-52-26 0,0 0-1,-1 0 1,-25 0-1,26 25 1,-26 27 0,0 0-1,0 26 17,26 0-17,0-1 1,0-25-1,0-26 1,0-26 0,0 0-1,0-78 1,-26 1 0,0-1-1,0 52 1,0 26-1,-26 0 1,0 26 0,0 52-1,-26-1 1,0 1 0,-25-78-1,25-78 1,52 78 15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25.062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9719 85 0,'-77'-25'0,"-27"50"0,-26 1 0,-25-26 16,-27 26-1,-25 0 1,-26-26 0,-26-26-1,-78 26 1,0-26 0,-26 26-1,0 26 1,0-26-1,-26 26 1,-25-26 0,-27 0 15,0 0-31,1-26 16,-27 0-1,-25-25 16,25 25-15,-51 0 15,-156 0-31,182 26 16,51 0 0,52 26-1,78 77 1,78-103-1,233 0 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4:59.80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A546DBE-5463-4C80-B760-22CBAA92DE75}" emma:medium="tactile" emma:mode="ink">
          <msink:context xmlns:msink="http://schemas.microsoft.com/ink/2010/main" type="writingRegion" rotatedBoundingBox="24468,9318 29601,15802 28250,16871 23117,10388">
            <msink:destinationLink direction="with" ref="{04CE98C6-7626-4408-ADBC-300856887320}"/>
            <msink:destinationLink direction="with" ref="{7D576174-83FD-46D2-B9C0-9DC9D8043A31}"/>
            <msink:destinationLink direction="with" ref="{4E262B94-EBA0-4D97-B630-F40415ACA346}"/>
          </msink:context>
        </emma:interpretation>
      </emma:emma>
    </inkml:annotationXML>
    <inkml:traceGroup>
      <inkml:annotationXML>
        <emma:emma xmlns:emma="http://www.w3.org/2003/04/emma" version="1.0">
          <emma:interpretation id="{3C43888E-865B-4C13-9891-E0131A289C37}" emma:medium="tactile" emma:mode="ink">
            <msink:context xmlns:msink="http://schemas.microsoft.com/ink/2010/main" type="paragraph" rotatedBoundingBox="24468,9318 29601,15802 28250,16871 23117,103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FB5FCE3-F7A4-417E-89BC-1AE4EE5EE5B8}" emma:medium="tactile" emma:mode="ink">
              <msink:context xmlns:msink="http://schemas.microsoft.com/ink/2010/main" type="line" rotatedBoundingBox="24468,9318 29601,15802 28250,16872 23117,10388"/>
            </emma:interpretation>
          </emma:emma>
        </inkml:annotationXML>
        <inkml:traceGroup>
          <inkml:annotationXML>
            <emma:emma xmlns:emma="http://www.w3.org/2003/04/emma" version="1.0">
              <emma:interpretation id="{F4270515-E3E0-4481-8217-4F456FF16356}" emma:medium="tactile" emma:mode="ink">
                <msink:context xmlns:msink="http://schemas.microsoft.com/ink/2010/main" type="inkWord" rotatedBoundingBox="27880,13628 29601,15802 28250,16872 26529,14698">
                  <msink:destinationLink direction="with" ref="{DBC2D9E7-65B5-4BAB-B36A-E4B41E49C70E}"/>
                </msink:context>
              </emma:interpretation>
              <emma:one-of disjunction-type="recognition" id="oneOf0">
                <emma:interpretation id="interp0" emma:lang="it-IT" emma:confidence="0">
                  <emma:literal>ì</emma:literal>
                </emma:interpretation>
                <emma:interpretation id="interp1" emma:lang="it-IT" emma:confidence="0">
                  <emma:literal>c q</emma:literal>
                </emma:interpretation>
                <emma:interpretation id="interp2" emma:lang="it-IT" emma:confidence="0">
                  <emma:literal>. q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e q</emma:literal>
                </emma:interpretation>
              </emma:one-of>
            </emma:emma>
          </inkml:annotationXML>
          <inkml:trace contextRef="#ctx0" brushRef="#br0">4821 5149 0,'103'-156'16,"-103"78"-16,0-77 47,-103-1-47,-79 53 16,-25-1-1,-26 78 1,51 52-1,105 52 1,77-26 0,77 51-1,79 27 1,25-78 0,-51-52-1,-78-78 16,-208-415-15,-51 182 0,207 311-1</inkml:trace>
          <inkml:trace contextRef="#ctx0" brushRef="#br0" timeOffset="-402.5138">4639 4475 0,'-103'544'0,"51"-155"31,52 0-31,0 25 15,26-77 1,0-52 0,0-103-1,25-79 1,1-180 0,-52 77-1</inkml:trace>
          <inkml:trace contextRef="#ctx0" brushRef="#br0" timeOffset="-1021.7658">674 276 0,'26'-52'0,"-26"0"0,-26-25 16,-52-1-16,-77 78 15,-27 26 1,53 51 0,25 27-1,78-26 1,78 26 0,103-1-1,79-25 1,-27-52-1,-78-26 1,-103 0 0,-26 0-1,-26-52 1,-77 0 0,-1 52 15,156 52-16,-52-52 1</inkml:trace>
        </inkml:traceGroup>
      </inkml:traceGroup>
    </inkml:traceGroup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4:58.20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D576174-83FD-46D2-B9C0-9DC9D8043A31}" emma:medium="tactile" emma:mode="ink">
          <msink:context xmlns:msink="http://schemas.microsoft.com/ink/2010/main" type="inkDrawing" rotatedBoundingBox="24257,16742 24290,10521 24471,10522 24438,16743" semanticType="verticalRange" shapeName="Other">
            <msink:sourceLink direction="with" ref="{2A546DBE-5463-4C80-B760-22CBAA92DE75}"/>
          </msink:context>
        </emma:interpretation>
      </emma:emma>
    </inkml:annotationXML>
    <inkml:trace contextRef="#ctx0" brushRef="#br0">192 0 0,'0'52'16,"-26"52"-16,-25 129 15,-1 78 1,26 26-16,26 52 16,0 26-1,26 77 1,0 52-1,-26 1 17,26 25-17,-26-26 1,-26 0 0,26-77-1,-26-104 1,0-130-1,26-155 1,78-156 0,-1-181-1,-77 259 1</inkml:trace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6:52.89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BC2D9E7-65B5-4BAB-B36A-E4B41E49C70E}" emma:medium="tactile" emma:mode="ink">
          <msink:context xmlns:msink="http://schemas.microsoft.com/ink/2010/main" type="inkDrawing" rotatedBoundingBox="26481,8839 26898,18239 22702,18426 22284,9025" hotPoints="23017,9121 26303,9019 26578,17861 23292,17963" semanticType="enclosure" shapeName="Rectangle">
            <msink:sourceLink direction="with" ref="{F4270515-E3E0-4481-8217-4F456FF16356}"/>
            <msink:sourceLink direction="with" ref="{7D15719C-4E6A-40BC-A150-5245040AB0D9}"/>
          </msink:context>
        </emma:interpretation>
      </emma:emma>
    </inkml:annotationXML>
    <inkml:trace contextRef="#ctx0" brushRef="#br0">0 0 0,'0'0'0,"26"52"16,0 26-16,0 51 0,-26 105 0,0-1 31,-26 52-31,26 0 16,0 52-1,0 78 17,26 25-17,0 79 1,-26-1-1,25 0 1,-50-51 0,76 103-1,-51 52 1,26 0 0,-26 26-1,26-103 1,-26-79-1,0-51 1,26-78 0,-26-26-1,0-104 1,0-103 0,0-52-1,0-52 1,26-52-1,26-156 1,26-154 15,-78 362-15</inkml:trace>
    <inkml:trace contextRef="#ctx0" brushRef="#br0" timeOffset="1300.4292">104 52 0,'51'-26'0,"27"0"0,129 26 16,53 26-16,51 0 15,0 0 1,0-26-1,0 26 1,-52-26 0,26 26 15,-78-26-31,-51 0 16,-78 0-1,-27 0 1,-51 0 15,0 26-15,26 51-1,-26 53 1,26 51 0,0 79-1,0 77 1,26 51-1,0 27 17,0 26-32,25 155 15,1 26 1,0 78 0,-26-1-1,26 27 1,-27-26-1,1-26 1,0-130 0,-26-103 15,26-156-15,-52 0-1,26-181 1,-26-53-1,0-25 1,0-26 15,-26 0-31,26 0 16,0 0 0,-26 0-1,-26 0 1,-52 26-1,-51 0 1,-52 0 0,-53 26-1,-77 0 1,-51 0 0,-79-78-1,-25 0 16,-1-26-15,53 0 0,77 26-1,104 0 1,129 52 0,260 0-1,-130-26 16</inkml:trace>
  </inkml:traceGroup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4:55.83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FA61A41-560F-4916-B447-36F752CA3C53}" emma:medium="tactile" emma:mode="ink">
          <msink:context xmlns:msink="http://schemas.microsoft.com/ink/2010/main" type="inkDrawing" rotatedBoundingBox="19929,16327 20038,13010 20194,13015 20085,16333" semanticType="callout" shapeName="Other">
            <msink:sourceLink direction="with" ref="{5C9D6703-E60A-4659-90DF-E703678C5062}"/>
            <msink:sourceLink direction="with" ref="{873CA654-6C4F-43DC-BFC5-1E820D36E20C}"/>
          </msink:context>
        </emma:interpretation>
      </emma:emma>
    </inkml:annotationXML>
    <inkml:trace contextRef="#ctx0" brushRef="#br0">4147 856 0,'26'181'15,"-26"52"1,-52 52-16,52 26 31,26 0-15,-52 52 0,26-26-1,0 0 1,-26-26-1,-25-78 1,51-25 0,-26-53-1,26-103 1,0-52 0,51-181 15,1-130-31,26 0 15,-78-104 1,0 415 0</inkml:trace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4:54.1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E262B94-EBA0-4D97-B630-F40415ACA346}" emma:medium="tactile" emma:mode="ink">
          <msink:context xmlns:msink="http://schemas.microsoft.com/ink/2010/main" type="inkDrawing" rotatedBoundingBox="18848,14925 18879,16687 18635,16691 18604,14929" semanticType="verticalRange" shapeName="Other">
            <msink:sourceLink direction="with" ref="{2A546DBE-5463-4C80-B760-22CBAA92DE75}"/>
          </msink:context>
        </emma:interpretation>
      </emma:emma>
    </inkml:annotationXML>
    <inkml:trace contextRef="#ctx0" brushRef="#br0">2722 2774 0,'26'181'0,"-26"26"16,-26 27 0,52 25-1,-26-26 1,0 0 0,-26-25-1,26-79 1,0-51-1,0-78 1,26 0 0,51-207-1,1 25 1,-26-77 0,-52 259-1</inkml:trace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3:16.40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7561D71-2FC3-42A9-A757-65281B2DA858}" emma:medium="tactile" emma:mode="ink">
          <msink:context xmlns:msink="http://schemas.microsoft.com/ink/2010/main" type="writingRegion" rotatedBoundingBox="17695,10052 24363,14579 22473,17363 15805,12835">
            <msink:destinationLink direction="with" ref="{5C9D6703-E60A-4659-90DF-E703678C5062}"/>
          </msink:context>
        </emma:interpretation>
      </emma:emma>
    </inkml:annotationXML>
    <inkml:traceGroup>
      <inkml:annotationXML>
        <emma:emma xmlns:emma="http://www.w3.org/2003/04/emma" version="1.0">
          <emma:interpretation id="{22019306-9B80-453B-8DE0-FD017892CB2F}" emma:medium="tactile" emma:mode="ink">
            <msink:context xmlns:msink="http://schemas.microsoft.com/ink/2010/main" type="paragraph" rotatedBoundingBox="17695,10052 24363,14579 22473,17363 15805,128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D8ED41-C5CA-4FE8-811E-EB844C6DB0FD}" emma:medium="tactile" emma:mode="ink">
              <msink:context xmlns:msink="http://schemas.microsoft.com/ink/2010/main" type="line" rotatedBoundingBox="17695,10052 24363,14579 22473,17363 15805,12835"/>
            </emma:interpretation>
          </emma:emma>
        </inkml:annotationXML>
        <inkml:traceGroup>
          <inkml:annotationXML>
            <emma:emma xmlns:emma="http://www.w3.org/2003/04/emma" version="1.0">
              <emma:interpretation id="{873CA654-6C4F-43DC-BFC5-1E820D36E20C}" emma:medium="tactile" emma:mode="ink">
                <msink:context xmlns:msink="http://schemas.microsoft.com/ink/2010/main" type="inkWord" rotatedBoundingBox="17695,10052 21002,12297 19112,15081 15805,12835">
                  <msink:destinationLink direction="with" ref="{6BE15867-F986-404C-B027-CF6339F09AF6}"/>
                  <msink:destinationLink direction="with" ref="{AFA61A41-560F-4916-B447-36F752CA3C53}"/>
                </msink:context>
              </emma:interpretation>
              <emma:one-of disjunction-type="recognition" id="oneOf0">
                <emma:interpretation id="interp0" emma:lang="it-IT" emma:confidence="0">
                  <emma:literal>DE.</emma:literal>
                </emma:interpretation>
                <emma:interpretation id="interp1" emma:lang="it-IT" emma:confidence="0">
                  <emma:literal>DARE.</emma:literal>
                </emma:interpretation>
                <emma:interpretation id="interp2" emma:lang="it-IT" emma:confidence="0">
                  <emma:literal>DE).</emma:literal>
                </emma:interpretation>
                <emma:interpretation id="interp3" emma:lang="it-IT" emma:confidence="0">
                  <emma:literal>DATE.</emma:literal>
                </emma:interpretation>
                <emma:interpretation id="interp4" emma:lang="it-IT" emma:confidence="0">
                  <emma:literal>DDE.</emma:literal>
                </emma:interpretation>
              </emma:one-of>
            </emma:emma>
          </inkml:annotationXML>
          <inkml:trace contextRef="#ctx0" brushRef="#br0">415 0 0,'0'52'0,"-26"-52"0,-52 78 15,1 51-15,-1 27 0,0-26 16,0-79 0,78-25-1,0-26 1,0-77 0,78-53-1,26 0 1,-27 27-1,-51 25 1,26 26 15,-52 26-15,26 52-16,0-26 31,52 130-15,0 25-1,25-25 1,-25-27 0,0-51-1,-52-52 1,-52 0 0,-26-26-1,-130-25 1,-25 25-1,0 26 1,103 51 15,156-25-15,-52-26-16</inkml:trace>
          <inkml:trace contextRef="#ctx0" brushRef="#br0" timeOffset="2701.4879">1633-985 0,'-26'104'0,"-52"52"0,-25 51 15,-1 26 1,26-77 0,1-27-1,51-51 1,0-78-1,26 0 1,26-52 0,51-233 31,-25 78-47,26-1 15,0 27-15,-26 25 16,-1 105-1,-25-27 17,-26 52-17,0 52 1,0-26 0,52 155-1,0 53 1,0-1-1,0 0 1,25-25 0,-51-53-1,-26-77 1,0 0 15,-77-52-31,-53-52 16,-25 0-1,-1 1 1,0 51 0,79-26-1,51 26 1,26 26 15,26-1-15,77-25-1,-25-77 1,-78 77 0</inkml:trace>
          <inkml:trace contextRef="#ctx0" brushRef="#br0" timeOffset="4203.174">3085-1218 0,'155'156'0,"-103"25"15,-26 26 1,-26 1 0,0-53-1,-26-25 1,-52-1-1,-26-25 17,-25-26-32,129-78 15</inkml:trace>
          <inkml:trace contextRef="#ctx0" brushRef="#br0" timeOffset="3614.8846">2877-1062 0,'-129'51'16,"-1"27"-16,26 52 0,27-1 15,25 1 1,78 0-1,0-1 1,-1 1 15,-50-53-15,-1 1 0,-52-52-1,26 0 1,0-52-1,26 26 1,52-104 0,52 1-1,-26-53 1,-52 156 0</inkml:trace>
          <inkml:trace contextRef="#ctx0" brushRef="#br0" timeOffset="3150.4456">2385-1088 0,'-78'26'0,"-26"77"0,1 27 0,25 25 16,26 1 0,26 25-1,78-25 16,-26-27-31,26-51 16,-26-26 0,0-26-1,-26-26 1,-78-26 0,78-104-1,0 130 1</inkml:trace>
          <inkml:trace contextRef="#ctx0" brushRef="#br0" timeOffset="3878.0667">2022-648 0,'104'26'0,"25"0"0,27 0 0,-79 0 16,-25-26 0,-26 0-1,-26 26 1,-26-78 0,26 52-1</inkml:trace>
          <inkml:trace contextRef="#ctx0" brushRef="#br1" timeOffset="98515.2667">2851 2177 0,'-26'52'16,"0"0"-16,26 52 0,26-52 0,-26-27 31,26 1-15,-26 0-1,0-26 17,0-26-1,-26 0-31,0 1 0,26 25 16,-25-26-1,-1 26 1,0-26-1,-26 26 1,0 0 15,26 26-15,0 25 0,26-25-1,26 0 1,26-26-1,26-26 1,-1-25 15,-25-53-31,-26 0 16,-78 1 0,-25 51-1,-27 52 1,-26 26-1,53 77 1,102-25 15,105-26-31,-130-52 16</inkml:trace>
          <inkml:trace contextRef="#ctx0" brushRef="#br1" timeOffset="100064.3644">3966 570 0,'26'26'0,"51"26"0,53 0 0,-26 0 16,-1-78-16,-77 26 15,0-26 1,-52-52 15,-77-51-31,-1 51 16,-26 52-1,53 0 1,25 52 0,52 0-1,52 78 1,77 51 0,53-25-1,-53-27 1,-51-77 15,-26-78-31,-52 52 16</inkml:trace>
        </inkml:traceGroup>
        <inkml:traceGroup>
          <inkml:annotationXML>
            <emma:emma xmlns:emma="http://www.w3.org/2003/04/emma" version="1.0">
              <emma:interpretation id="{7D15719C-4E6A-40BC-A150-5245040AB0D9}" emma:medium="tactile" emma:mode="ink">
                <msink:context xmlns:msink="http://schemas.microsoft.com/ink/2010/main" type="inkWord" rotatedBoundingBox="22575,14725 23731,15510 22838,16824 21682,16039">
                  <msink:destinationLink direction="with" ref="{DBC2D9E7-65B5-4BAB-B36A-E4B41E49C70E}"/>
                </msink:context>
              </emma:interpretation>
              <emma:one-of disjunction-type="recognition" id="oneOf1">
                <emma:interpretation id="interp5" emma:lang="it-IT" emma:confidence="0">
                  <emma:literal>i</emma:literal>
                </emma:interpretation>
                <emma:interpretation id="interp6" emma:lang="it-IT" emma:confidence="0">
                  <emma:literal>q</emma:literal>
                </emma:interpretation>
                <emma:interpretation id="interp7" emma:lang="it-IT" emma:confidence="0">
                  <emma:literal>I</emma:literal>
                </emma:interpretation>
                <emma:interpretation id="interp8" emma:lang="it-IT" emma:confidence="0">
                  <emma:literal>.</emma:literal>
                </emma:interpretation>
                <emma:interpretation id="interp9" emma:lang="it-IT" emma:confidence="0">
                  <emma:literal>Ì</emma:literal>
                </emma:interpretation>
              </emma:one-of>
            </emma:emma>
          </inkml:annotationXML>
          <inkml:trace contextRef="#ctx0" brushRef="#br1" timeOffset="100714.579">7024 3085 0,'0'181'0,"0"-26"15,0 79 1,0-27 0,0 26-1,-26 1 1,0-53-1,0-51 1,0-104 15,78-104-15,-26-78 0,-26 156-16</inkml:trace>
          <inkml:trace contextRef="#ctx0" brushRef="#br1" timeOffset="101125.8021">7102 2903 0,'-26'-52'16,"-363"-77"-16,234 181 16,77 51-1,52 79 16,104-53-15,25-51 0,-51-78-1,0 0 1,-52-104 0,-26-103-1,52 77 1,-26 130-1</inkml:trace>
        </inkml:traceGroup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7:32.9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2657E70-E673-451C-A92B-000C1EC21600}" emma:medium="tactile" emma:mode="ink">
          <msink:context xmlns:msink="http://schemas.microsoft.com/ink/2010/main" type="writingRegion" rotatedBoundingBox="1840,6090 3161,6090 3161,6868 1840,6868"/>
        </emma:interpretation>
      </emma:emma>
    </inkml:annotationXML>
    <inkml:traceGroup>
      <inkml:annotationXML>
        <emma:emma xmlns:emma="http://www.w3.org/2003/04/emma" version="1.0">
          <emma:interpretation id="{0248DD2D-2DA0-43A4-86E6-757114A6170D}" emma:medium="tactile" emma:mode="ink">
            <msink:context xmlns:msink="http://schemas.microsoft.com/ink/2010/main" type="paragraph" rotatedBoundingBox="1840,6090 3161,6090 3161,6868 1840,68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0727D6A-715C-4076-8953-CD9BE0792477}" emma:medium="tactile" emma:mode="ink">
              <msink:context xmlns:msink="http://schemas.microsoft.com/ink/2010/main" type="line" rotatedBoundingBox="1840,6090 3161,6090 3161,6868 1840,6868"/>
            </emma:interpretation>
          </emma:emma>
        </inkml:annotationXML>
        <inkml:traceGroup>
          <inkml:annotationXML>
            <emma:emma xmlns:emma="http://www.w3.org/2003/04/emma" version="1.0">
              <emma:interpretation id="{24603F20-AD48-41D3-84F3-25A58305AAEA}" emma:medium="tactile" emma:mode="ink">
                <msink:context xmlns:msink="http://schemas.microsoft.com/ink/2010/main" type="inkWord" rotatedBoundingBox="1840,6090 3161,6090 3161,6868 1840,6868"/>
              </emma:interpretation>
              <emma:one-of disjunction-type="recognition" id="oneOf0">
                <emma:interpretation id="interp0" emma:lang="it-IT" emma:confidence="0">
                  <emma:literal>20</emma:literal>
                </emma:interpretation>
                <emma:interpretation id="interp1" emma:lang="it-IT" emma:confidence="0">
                  <emma:literal>Lo</emma:literal>
                </emma:interpretation>
                <emma:interpretation id="interp2" emma:lang="it-IT" emma:confidence="0">
                  <emma:literal>zo</emma:literal>
                </emma:interpretation>
                <emma:interpretation id="interp3" emma:lang="it-IT" emma:confidence="0">
                  <emma:literal>so</emma:literal>
                </emma:interpretation>
                <emma:interpretation id="interp4" emma:lang="it-IT" emma:confidence="0">
                  <emma:literal>io</emma:literal>
                </emma:interpretation>
              </emma:one-of>
            </emma:emma>
          </inkml:annotationXML>
          <inkml:trace contextRef="#ctx0" brushRef="#br0">0 29 0,'103'-26'0,"27"26"0,25 0 15,-25 26-15,-78 0 16,-52 26-1,-78 52 1,-77 25 0,25-51-1,26 26 1,52-52 0,52-1-1,52 1 1,130-26-1,-1-26 1,1-26 15,-105 26-15,-51 0 0,-26 0-1,0 0 1,26 26-1,0 26 1,52-26 0,25-52-1,1 0 1,0-26 0,-26-26-1,-27 27 1,-51-53-1,-26 0 1,-51 27 0,-27 51-1,0 26 1,1 51 15,77 27-31,52 52 31,129-52-31,78-156 32,-233 78-32</inkml:trace>
        </inkml:traceGroup>
      </inkml:traceGroup>
    </inkml:traceGroup>
  </inkml:traceGroup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3:13.6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B8809E6-5645-48DA-8009-C9668E91F099}" emma:medium="tactile" emma:mode="ink">
          <msink:context xmlns:msink="http://schemas.microsoft.com/ink/2010/main" type="inkDrawing" rotatedBoundingBox="1872,1598 2195,10332 1826,10346 1503,1611" semanticType="verticalRange" shapeName="Other">
            <msink:sourceLink direction="with" ref="{BDC8A9E5-BE38-43B6-865E-F7523311FA5D}"/>
          </msink:context>
        </emma:interpretation>
      </emma:emma>
    </inkml:annotationXML>
    <inkml:trace contextRef="#ctx0" brushRef="#br0">0 0 0,'0'26'0,"26"26"0,-26 26 0,26 26 16,0 51-1,0 53 1,-26 77 0,26 52-1,-26 51 1,26 53-1,25 0 1,1 51 0,0 52-1,0 26 1,-26 27 0,-26-27-1,26-26 1,0 26-1,-26-51 1,0-1 0,-26-51 15,0-79-15,-26-128-1,26-105 1,26-129-1,-26-52 1,-103-285 0,129 311-1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3:18.8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0E17DC-A72E-4044-A229-6E81A3B70AD9}" emma:medium="tactile" emma:mode="ink">
          <msink:context xmlns:msink="http://schemas.microsoft.com/ink/2010/main" type="inkDrawing" rotatedBoundingBox="2338,2173 14668,3360 14030,9987 1700,8801" semanticType="enclosure" shapeName="Other"/>
        </emma:interpretation>
      </emma:emma>
    </inkml:annotationXML>
    <inkml:trace contextRef="#ctx0" brushRef="#br0">0 0 0,'104'51'0,"25"-25"0,79 0 16,-1-26-16,78 26 16,78-26-1,26 26 1,51-26-1,53 0 1,25 0 0,27 0-1,25 0 17,52 0-32,0 0 31,0 26-31,0-26 15,0 0 1,0 26 15,-26 0-15,0 26 0,-26 0-1,-51-1 1,-79 1-1,-51-26 1,-52 0 0,-129-26-1,-105 0 1,-103 0 0,-52-52-1,-129-26 1,51-25-1,53 25 1,51 0 0,77 78-1,53 26 1,-78-26 0,104 0 15,51 52-16,26 26 1,-25 0 0,-27 25-1,-77-25 1,-78-26 0,-104 51-1,-77 27 1,-26 0-1,51-27 1,156-51 0,104-130-1,-104 78 1</inkml:trace>
    <inkml:trace contextRef="#ctx0" brushRef="#br0" timeOffset="2965.8671">0 0 0,'26'-52'0,"52"-52"0,26-77 15,-1-27 1,1-51 0,25-52-1,-25 0 1,52 0 31,-1-26-47,27 26 0,25 26 15,-26 78 1,27 51 15,-53 78-15,1 78 0,-27 78-1,-25 104 1,0 77-1,-1 78 1,-25 51 0,26 27-1,-1 52 1,-25 25 0,0 27-1,26-1 1,-1-26-1,1 1 1,26-79 0,25-51-1,1-103 17,25-131-32,-25-77 31,-1-78-16,1-104 1,-27-77 0,1-104-1,-1-104 1,1-25 0,-26-27-1,-1-25 1,1-27-1,-26 1 1,51 0 0,-25 51-1,51 52 1,27 53 0,25 51-1,-25 103 1,-1 105-1,-51 77 1,25 103 15,1 79-15,-79 103 0,27 52-1,-52 104 1,0 51-1,0 1 1,-26 51 0,25 1-1,1 25 1,0-26 0,26-25-1,0-1 1,25-51-1,27-52 1,-1-78 0,1-78-1,-26-104 1,-1-77 0,1-104 15,26-129-16,25-130 1,-25-78 0,25-51-1,-51-79 1,26-25 0,-27-26-1,1-26 1,0 25-1,-1 27 1,1 52 0,25 51-1,27 104 1,-1 78 0,1 77-1,0 131 1,-1 77-1,1 129 1,-27 78 15,1 130-15,-27 104 0,27 129-1,51 104 1,27 129-1,-1 52 1,-103 78 0,-104-959-1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3:51.4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22D0DD0-5A03-4254-B9F9-E1454CB6D0F3}" emma:medium="tactile" emma:mode="ink">
          <msink:context xmlns:msink="http://schemas.microsoft.com/ink/2010/main" type="inkDrawing" rotatedBoundingBox="19187,9665 19334,1269 19549,1273 19402,9669" semanticType="verticalRange" shapeName="Other">
            <msink:sourceLink direction="with" ref="{D73C4C27-3AA7-4077-81F3-82704107217D}"/>
            <msink:sourceLink direction="with" ref="{D40916D7-E776-4863-B784-BB098903B2C4}"/>
            <msink:sourceLink direction="with" ref="{0810A839-6DB9-4304-94BF-38DFE89A26F4}"/>
          </msink:context>
        </emma:interpretation>
      </emma:emma>
    </inkml:annotationXML>
    <inkml:trace contextRef="#ctx0" brushRef="#br0">129 0 0,'0'25'0,"26"27"0,-26 26 0,26 52 16,0 51-1,0 78 1,-26 52-1,26 52 1,-26 26 0,0-26-1,26 26 1,-26 25 0,0 27-1,-26-1 1,-26 105-1,26-105 1,26-25 0,0 26-1,-26-27 17,26 1-17,0-26 1,-26-26-1,1-26 17,-1-52-32,0-52 15,26-78 1,0-51 0,0-78-1,0-26 1,0 0-1,-26-207 1,0-156 0,26 363-1</inkml:trace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3:52.6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68A1B3F-014C-4023-B8F6-9D6E967BCE78}" emma:medium="tactile" emma:mode="ink">
          <msink:context xmlns:msink="http://schemas.microsoft.com/ink/2010/main" type="inkDrawing" rotatedBoundingBox="19162,8959 32015,9230 32006,9679 19153,9407" semanticType="callout" shapeName="Other"/>
        </emma:interpretation>
      </emma:emma>
    </inkml:annotationXML>
    <inkml:trace contextRef="#ctx0" brushRef="#br0">0 316 0,'78'0'16,"77"-26"-16,104 0 16,27-78-1,51 53 1,-1 51 0,1-26-1,52 26 1,52-26-1,25 26 1,1 0 0,-1-26-1,27 26 1,-1 0 0,27-26-1,-27 26 1,26 0-1,27 26 1,-53-26 0,52 52 15,1-26-31,-53 25 31,53 1-15,-27 0-1,-52 0 1,-51 0 0,26-78-1,-78 78 1,-52-26 0,-52-1-1,-104 1 1,-25-26-1,-52-26 1,-52 26 0,-26-51-1,0 51 1</inkml:trace>
  </inkml:traceGroup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3:52.9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C3B4C15-BA15-49A2-A218-36C0269A81C1}" emma:medium="tactile" emma:mode="ink">
          <msink:context xmlns:msink="http://schemas.microsoft.com/ink/2010/main" type="writingRegion" rotatedBoundingBox="30790,9226 33253,9226 33253,12233 30790,12233"/>
        </emma:interpretation>
      </emma:emma>
    </inkml:annotationXML>
    <inkml:traceGroup>
      <inkml:annotationXML>
        <emma:emma xmlns:emma="http://www.w3.org/2003/04/emma" version="1.0">
          <emma:interpretation id="{E8981F50-4B73-4B3A-AC06-1676DD28732B}" emma:medium="tactile" emma:mode="ink">
            <msink:context xmlns:msink="http://schemas.microsoft.com/ink/2010/main" type="paragraph" rotatedBoundingBox="30790,9226 33253,9226 33253,12233 30790,122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19CC95-7297-412F-B6FB-0677945A0087}" emma:medium="tactile" emma:mode="ink">
              <msink:context xmlns:msink="http://schemas.microsoft.com/ink/2010/main" type="line" rotatedBoundingBox="30790,9226 33253,9226 33253,12233 30790,12233"/>
            </emma:interpretation>
          </emma:emma>
        </inkml:annotationXML>
        <inkml:traceGroup>
          <inkml:annotationXML>
            <emma:emma xmlns:emma="http://www.w3.org/2003/04/emma" version="1.0">
              <emma:interpretation id="{D8BD6BD7-5139-4E5F-BFA6-B21050F4A52A}" emma:medium="tactile" emma:mode="ink">
                <msink:context xmlns:msink="http://schemas.microsoft.com/ink/2010/main" type="inkWord" rotatedBoundingBox="30790,9226 33253,9226 33253,12233 30790,12233"/>
              </emma:interpretation>
              <emma:one-of disjunction-type="recognition" id="oneOf0">
                <emma:interpretation id="interp0" emma:lang="it-IT" emma:confidence="0">
                  <emma:literal>7</emma:literal>
                </emma:interpretation>
                <emma:interpretation id="interp1" emma:lang="it-IT" emma:confidence="0">
                  <emma:literal>¥</emma:literal>
                </emma:interpretation>
                <emma:interpretation id="interp2" emma:lang="it-IT" emma:confidence="0">
                  <emma:literal>1</emma:literal>
                </emma:interpretation>
                <emma:interpretation id="interp3" emma:lang="it-IT" emma:confidence="0">
                  <emma:literal>J</emma:literal>
                </emma:interpretation>
                <emma:interpretation id="interp4" emma:lang="it-IT" emma:confidence="0">
                  <emma:literal>Y</emma:literal>
                </emma:interpretation>
              </emma:one-of>
            </emma:emma>
          </inkml:annotationXML>
          <inkml:trace contextRef="#ctx0" brushRef="#br0">0 0 0,'234'78'15,"51"26"-15,-26 0 0,-26-1 16,-77-25 15,-130-26-31,-52-26 32,-78 52-17,-103-27 1,-27 53-1,1-52 1,233-52 15</inkml:trace>
          <inkml:trace contextRef="#ctx0" brushRef="#br0" timeOffset="7925.1535">208 1452 0,'26'0'15,"51"-52"-15,-51 0 0,0-26 0,-26-25 16,-52 25-16,-25-26 31,-79 53-15,1 25 0,-1 103-1,52 53 1,27 25-1,25 53 1,52 51 0,0 0-1,52 26 1,0-26 0,-27-25-1,-25-105 1,-77-51-1,-53-52 1,-77-52 0,-1-26-1,53-26 1,25 27 0,104-1 15,130-26-16,-104 78 1</inkml:trace>
          <inkml:trace contextRef="#ctx0" brushRef="#br0" timeOffset="8158.075">-933 1893 0,'208'25'0,"284"53"0,-77-104 16,-415 26-1</inkml:trace>
        </inkml:traceGroup>
      </inkml:traceGroup>
    </inkml:traceGroup>
  </inkml:traceGroup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4:24.80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BDF33E4-D7F0-4949-BA3C-9E05D5729BB2}" emma:medium="tactile" emma:mode="ink">
          <msink:context xmlns:msink="http://schemas.microsoft.com/ink/2010/main" type="writingRegion" rotatedBoundingBox="25206,8711 25322,12334 23738,12385 23622,8762"/>
        </emma:interpretation>
      </emma:emma>
    </inkml:annotationXML>
    <inkml:traceGroup>
      <inkml:annotationXML>
        <emma:emma xmlns:emma="http://www.w3.org/2003/04/emma" version="1.0">
          <emma:interpretation id="{6818444B-EC18-435A-9936-C9653A3DFAF7}" emma:medium="tactile" emma:mode="ink">
            <msink:context xmlns:msink="http://schemas.microsoft.com/ink/2010/main" type="paragraph" rotatedBoundingBox="25206,8711 25322,12334 23738,12385 23622,87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F74AC97-9F1F-4CA6-9B42-191FCA9B89D8}" emma:medium="tactile" emma:mode="ink">
              <msink:context xmlns:msink="http://schemas.microsoft.com/ink/2010/main" type="line" rotatedBoundingBox="25206,8711 25322,12334 23738,12385 23622,8762"/>
            </emma:interpretation>
          </emma:emma>
        </inkml:annotationXML>
        <inkml:traceGroup>
          <inkml:annotationXML>
            <emma:emma xmlns:emma="http://www.w3.org/2003/04/emma" version="1.0">
              <emma:interpretation id="{C01DE642-D3A8-475F-BBC7-7903808A81F4}" emma:medium="tactile" emma:mode="ink">
                <msink:context xmlns:msink="http://schemas.microsoft.com/ink/2010/main" type="inkWord" rotatedBoundingBox="25206,8711 25322,12334 23738,12385 23622,8762"/>
              </emma:interpretation>
              <emma:one-of disjunction-type="recognition" id="oneOf0">
                <emma:interpretation id="interp0" emma:lang="it-IT" emma:confidence="0">
                  <emma:literal>j:</emma:literal>
                </emma:interpretation>
                <emma:interpretation id="interp1" emma:lang="it-IT" emma:confidence="0">
                  <emma:literal>J:</emma:literal>
                </emma:interpretation>
                <emma:interpretation id="interp2" emma:lang="it-IT" emma:confidence="0">
                  <emma:literal>I,</emma:literal>
                </emma:interpretation>
                <emma:interpretation id="interp3" emma:lang="it-IT" emma:confidence="0">
                  <emma:literal>Jo:</emma:literal>
                </emma:interpretation>
                <emma:interpretation id="interp4" emma:lang="it-IT" emma:confidence="0">
                  <emma:literal>I.</emma:literal>
                </emma:interpretation>
              </emma:one-of>
            </emma:emma>
          </inkml:annotationXML>
          <inkml:trace contextRef="#ctx0" brushRef="#br0">5754 7983 0,'26'26'15,"0"0"-15,0 0 0,26-26 0,-1 0 16,-25-26-16,0 0 0,0 0 0,-26-52 16,-26 27-16,0-1 0,-26 26 15,1 26 16,-27 0-15,0 26 0,26 52-1,26-27 1,52 27 0,26-26-1,26 0 1,0-26-1,-1-26 1,-25-26 0,-52-26-1,0-26 1,0 26 0,-52-25-1,-25 51 1,-1 0-1,0 52 1,26 26 0,52 25-1,26 27 1,26-52 15,0-26-15,0-26-1,-26 0 1,0-52 0,-26-52-1,-26 1 1,-26 25 0,0 26-1,0 26 1,26 52-1,0 0 1,52 52 0,26-27-1,26 1 1,-26-26 0,-26-26-1,-26 0 1,0 0-1,-52-52 17,-52 1-17,26 51 1,78 0 0</inkml:trace>
          <inkml:trace contextRef="#ctx0" brushRef="#br0" timeOffset="1091.8192">5676 9046 0,'0'26'0,"26"26"0,0-26 16,26-1-16,-52-50 0,26-27 0,-52 0 15,0 0-15,0 0 0,0 156 0,0 0 16,26 51-16,0 52 0,0 27 0,0 25 16,26 0-16,-26-26 15,-26-25 1,-26-53-1,1-51 1,-27-26 0,-26-78-1,-25-52 1,-1 0 0,26-52-1,27 1 1,25-1 15,52 26-15,26 52 15,103 0-15,-51 0-1,0 26 1,-52 26-1,25-52 1,-25 0 0,-26 26-1</inkml:trace>
          <inkml:trace contextRef="#ctx0" brushRef="#br0" timeOffset="1480.0218">5236 9797 0,'51'0'0,"53"26"16,26-26-16,-27 0 0,-51 0 16,-26 0 15,-26 0-15,26 0-1,-26 0 1,0 0-1,0 0 1,0 26 0,-26-52-1,26 26 1</inkml:trace>
          <inkml:trace contextRef="#ctx0" brushRef="#br0" timeOffset="2460.233">5961 10808 0,'52'26'0,"-26"-26"16,26-26-16,0 0 0,26-25 0,-53-1 16,1 0-16,0 26 0,-26 0 31,26 26-31,-26 0 15,-26 0 1,26 52 15,0 52-31,-26-53 16,26 79 15,-26 0-15,26-27-1,0-25 1,-51-52 0,-53 0-1,0-52 1,26 0 0,27 26-1,51-26 1,0 26-1,26 26 1,129 0 0,1-26-1,-1 26 1,-51 0 0,-78-26-1,0 0 1,-52 0-1,-26 26 1,-52-26 15,104 0-15</inkml:trace>
        </inkml:traceGroup>
      </inkml:traceGroup>
    </inkml:traceGroup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4:33.29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76 0 0,'0'78'0,"0"26"0,-26 25 16,26 27 0,0 25-1,0 26 1,0 27-1,0 51 1,-26 0 0,26-26-1,0-26 1,0 1 0,0-53-1,0-77 1,0-27-1,0-51 1,0-26 0,0 0-1,0 0 1,0-129 15,-25-1-15,25 130-16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4:34.16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43 0 0,'0'26'16,"26"26"-16,-52 77 0,0 1 0,26 52 15,-26-1 1,26 26 15,26 27-31,0 25 16,0 0 15,0-26 0,-26 0-31,26-51 16,-26-1 0,26-51-1,-1-26 1,1-27 0,-26 1-1,26-52 1,-26 0-1,0 0 1,0 0 0,0-26-1,0-104 1,26-103 0,-26 207 15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4:35.15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206 169 0,'0'0'0,"78"52"15,25 0-15,27-52 0,0-26 0,-53-26 16,-77 52-1,0-26 1,-51-26 15,-105 1-15,1 25 0,-1 26-1,52 26 1,27 0-1,51 25 1,26 1 0,77 52 15,53-26-31,51-52 16,1-1-1,-52-76 1,-105 25-1,1 0 1,-26-52 0,-129-52-1,25 53 1,0 51 0,1 0-1,25 52 1,52 26 15,26 25-15,52 1-1,129 0 1,-51-52 0,0-26-1,-53-26 1,-77 0-1,0 26 1,-129-104 0,-53 27-1,27 154 1,51-25 0,104-52-1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4:41.29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31 0 0,'0'51'16,"26"27"-16,0 26 0,-26 25 0,0 53 31,0 51-16,0 0 1,-26 27 0,26 25-1,0 26 1,-26 0 0,26-52-1,-26 0 1,26-52-1,-26-51 1,52-26 0,-26-53-1,0-25 1,0-26 0,0-26 15,0 0-16,0 0-15,26-52 16,26-103 0,-52 155-1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7:31.63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71529C2-0C85-4A3F-BBC9-551B1BDB0308}" emma:medium="tactile" emma:mode="ink">
          <msink:context xmlns:msink="http://schemas.microsoft.com/ink/2010/main" type="writingRegion" rotatedBoundingBox="3972,2528 29674,2736 29594,12601 3892,12393"/>
        </emma:interpretation>
      </emma:emma>
    </inkml:annotationXML>
    <inkml:traceGroup>
      <inkml:annotationXML>
        <emma:emma xmlns:emma="http://www.w3.org/2003/04/emma" version="1.0">
          <emma:interpretation id="{3D1B62EB-2E2E-4718-A612-26C7216B10BB}" emma:medium="tactile" emma:mode="ink">
            <msink:context xmlns:msink="http://schemas.microsoft.com/ink/2010/main" type="paragraph" rotatedBoundingBox="3809,3174 25893,2349 26100,7902 4017,87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5DA7A41-1D2B-44AE-8EE2-D5A735090445}" emma:medium="tactile" emma:mode="ink">
              <msink:context xmlns:msink="http://schemas.microsoft.com/ink/2010/main" type="inkBullet" rotatedBoundingBox="3936,6561 4868,6527 4873,6655 3941,6690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441 4717 0,'-52'26'0,"104"-26"0,77 0 15,79 0-15,-27 0 0,-77 0 16,-52 0-1,-52 0 1,-26 0 0,-78-26-1,-103 0 1,103 0 0,26 26-1,1 0 1,77 0-1,103 26 1,105 26 0,129-26-1,-182-78 1,-155 52 0</inkml:trace>
      </inkml:traceGroup>
      <inkml:traceGroup>
        <inkml:annotationXML>
          <emma:emma xmlns:emma="http://www.w3.org/2003/04/emma" version="1.0">
            <emma:interpretation id="{EDB20EF1-4DEF-403E-BB33-4EFFA967A1AE}" emma:medium="tactile" emma:mode="ink">
              <msink:context xmlns:msink="http://schemas.microsoft.com/ink/2010/main" type="line" rotatedBoundingBox="4538,3147 25893,2349 26100,7902 4746,8700"/>
            </emma:interpretation>
          </emma:emma>
        </inkml:annotationXML>
        <inkml:traceGroup>
          <inkml:annotationXML>
            <emma:emma xmlns:emma="http://www.w3.org/2003/04/emma" version="1.0">
              <emma:interpretation id="{0059C26D-5CBD-408B-A82D-E6B81585A89A}" emma:medium="tactile" emma:mode="ink">
                <msink:context xmlns:msink="http://schemas.microsoft.com/ink/2010/main" type="inkWord" rotatedBoundingBox="4538,3147 25893,2349 26100,7902 4746,8700"/>
              </emma:interpretation>
              <emma:one-of disjunction-type="recognition" id="oneOf1">
                <emma:interpretation id="interp1" emma:lang="it-IT" emma:confidence="0">
                  <emma:literal>Monza</emma:literal>
                </emma:interpretation>
                <emma:interpretation id="interp2" emma:lang="it-IT" emma:confidence="0">
                  <emma:literal>Mondini</emma:literal>
                </emma:interpretation>
                <emma:interpretation id="interp3" emma:lang="it-IT" emma:confidence="0">
                  <emma:literal>nm</emma:literal>
                </emma:interpretation>
                <emma:interpretation id="interp4" emma:lang="it-IT" emma:confidence="0">
                  <emma:literal>sum</emma:literal>
                </emma:interpretation>
                <emma:interpretation id="interp5" emma:lang="it-IT" emma:confidence="0">
                  <emma:literal>Monia</emma:literal>
                </emma:interpretation>
              </emma:one-of>
            </emma:emma>
          </inkml:annotationXML>
          <inkml:trace contextRef="#ctx0" brushRef="#br1" timeOffset="32715.2488">5650 4846 0,'52'52'15,"0"-52"-15,26 26 0,-26-52 0,-1-52 16,-25 27-16,-26 25 0,-26-26 31,-51 26-15,-27 0 0,0 52-1,53 26 1,25 25-1,52 1 1,51 0 0,53-26-1,-26-52 1,-53 0 0,1-52-1,-26-26 1,-52 0-1,-26 1 1,-25 25 0,-27 26-1,52 52 1,0 26 0,52 0 15,26-1-31,52 1 15,0-26 17,-26-26-17,-27-26 1,1 26 0,-52-52-1,-25 26 1,25 1-1,0 25 1,26 0 0,0 25-1,0 1 1,26-26 0,-26 26 15,0-26-31,0 0 15,0 0 1,0 0 0,0 0-1,0 0 17,0 0-32,0 0 15,0 0 1,0 0-1,0 0 17,0 0-17,0 0 1,0 0 0,0 0-1,0 0 1,0 0-1,0 0 1,0 0 0,0 0-1,0 0 1,0 0 0,0 0-1,0 0 1,0 0-1,0 0 1,0 0 0,0 0-1,0 0 1,0 0 0,0 0-1,0 0 16,0 0-15,0 0 0,0 0-1,0 0 1,0 0 0,-26 26-1,0-52 1,26 26-1</inkml:trace>
          <inkml:trace contextRef="#ctx0" brushRef="#br0" timeOffset="5687.576">1115 4639 0,'26'26'0,"25"-26"0,27-26 0,-26 26 16,52 0-16,-1-26 0,27 0 16,0-26-1,25-25 17,26-27-32,1-26 15,-1-25 1,1-1-1,-27 1 1,-51 25 0,26-51-1,-1 25 1,1 27 0,-1-1 15,-25 52-16,0 1 1,-27 51 0,-25 26-1,0 51 1,26 1 0,-26 78-1,25 25 1,1 1-1,-26 25 1,52 1 0,-27 25-1,27 0 1,26 1 0,-53-27-1,53 1 1,-26-53-1,-1-51 1,1-26 0,26-52 15,-1-26-15,1-52-1,-26 0 1,-53 52-1,1 1 1,-26-1 0,26 26-1,0 51 1,-26 53 0,51 0-1,1 51 1,0 27-1,52-27 1,-1 27 0,1-27-1,-1 1 1,1-53 0,0-25-1,-27-26 1,-25-26-1,26-52 1,-1-26 15,27-52-15,25-51 0,-51-26-1,26-1 1,-1 1-1,1-104 1,25 25 0,-25 1-1,0-26 1,-1 26 0,-25 0-1,25 25 1,-25 1 15,0 26-15,-1 0-1,27 25 1,-52 27 0,25 25-1,-51 52 1,-26 52-1,0 0 17,0 26-17,26 52 1,0 78 0,-26 25-1,25 53 1,27-1-1,-26 52 1,52 0 0,-26 26-1,25 1 1,1-1 0,-26-52 15,-1 26-16,1-52-15,0-25 16,0-78 0,-1-53-1,-51-51 1,26 0 0,0-51 15,103-105-16,-77 52 1,-26 27 0,26-1-1,-26 0 1,0 26 0,25 26-1,-51 26 1,52 26 15,-26 26-31,26 52 16,-1-1-1,1-25 1,0 0 0,-26-52 15,25-26-16,27-26 1,0-78 0,-1-25-1,1-53 1,-26-51 0,26-26-1,25-26 1,1-26-1,-1 0 1,-25 0 15,51 0-31,-25 26 16,0-26 0,25 25-1,-25 27 1,-1 0-1,1 52 1,-26 51 0,-1 27-1,27-1 17,-26 78-17,-53 52 1,27 26-1,0 52 1,0 77 0,25 53-1,-51 25 1,52 52 0,25 26-1,1 26 1,0 52-1,-1 26 1,27-27 0,-1 27-1,27-52 1,-1 0 0,1-26-1,-1-78 16,-26-52-15,-25-77 0,-52-52-16,-26-78 31,-1-26-15,27-130-1,-26 27 1,26-53-1,0 1 1,25-27 0,-25 1-1,26 26 1,-1 51 0,1 26-1,-26 52 1,-26 52-1,-1 0 1,27 78 15,-26 52-31,0-1 16,0 1 0,0 0-1,25-53 1,1-25 15,0-52-15,25-52-1,27-77 1,-26-53 0,-1 1-1,27-52 1,0-1-1,-1-25 1,27 26 0,-1 26-1,27 25 1,25 1 0,-26 77-1,-25 26 1,-1 26-1,-25 78 1,26 26 0,-27 78-1,27 77 1,-53 52 0,1 52 15,0 26-16,25 26 1,1 26 0,-1-52-1,27 0 1,-26-78 0,25-78-1,-25-25 1,-53-78-1,1-130 1,-78 52 0</inkml:trace>
        </inkml:traceGroup>
        <inkml:traceGroup>
          <inkml:annotationXML>
            <emma:emma xmlns:emma="http://www.w3.org/2003/04/emma" version="1.0">
              <emma:interpretation id="{B47448D6-7FE9-49E2-A708-7A820ACD056D}" emma:medium="tactile" emma:mode="ink">
                <msink:context xmlns:msink="http://schemas.microsoft.com/ink/2010/main" type="inkWord" rotatedBoundingBox="20397,6712 20866,6715 20861,7362 20391,7359"/>
              </emma:interpretation>
              <emma:one-of disjunction-type="recognition" id="oneOf2"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o</emma:literal>
                </emma:interpretation>
                <emma:interpretation id="interp8" emma:lang="it-IT" emma:confidence="0">
                  <emma:literal>0</emma:literal>
                </emma:interpretation>
                <emma:interpretation id="interp9" emma:lang="it-IT" emma:confidence="0">
                  <emma:literal>@</emma:literal>
                </emma:interpretation>
                <emma:interpretation id="interp10" emma:lang="it-IT" emma:confidence="0">
                  <emma:literal>*</emma:literal>
                </emma:interpretation>
              </emma:one-of>
            </emma:emma>
          </inkml:annotationXML>
          <inkml:trace contextRef="#ctx0" brushRef="#br1" timeOffset="34324.1314">16951 5468 0,'78'-77'15,"-53"77"-15,27 0 0,0-26 0,0 0 16,0-26-16,-26 0 31,0-26-31,-52 1 16,0-1-1,-52 0 1,0 52 0,-25 0-1,25 26 1,26 52-1,26 0 1,52 26 0,52-27-1,0 1 1,25-26 0,-25-52-1,-52 0 1,-26-77-1,-78 25 1,-26 0 0,1 52 15,51 26-31,26 26 31,78 26-15,52 26-1,-1-52 1,-51-26 0,-52-26-1,-26-26 1,-103-26 0,-27 52-1,130 0 1,26 26-1</inkml:trace>
        </inkml:traceGroup>
      </inkml:traceGroup>
    </inkml:traceGroup>
    <inkml:traceGroup>
      <inkml:annotationXML>
        <emma:emma xmlns:emma="http://www.w3.org/2003/04/emma" version="1.0">
          <emma:interpretation id="{73A7FB9E-DBD0-4E1B-B5E0-07C92DE01B61}" emma:medium="tactile" emma:mode="ink">
            <msink:context xmlns:msink="http://schemas.microsoft.com/ink/2010/main" type="paragraph" rotatedBoundingBox="14541,6664 20866,6715 20861,7362 14536,731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19EF0B7-8319-4B64-9FAF-7C9D7F6083FA}" emma:medium="tactile" emma:mode="ink">
              <msink:context xmlns:msink="http://schemas.microsoft.com/ink/2010/main" type="inkBullet" rotatedBoundingBox="14541,6762 15085,6766 15082,7051 14538,7046"/>
            </emma:interpretation>
            <emma:one-of disjunction-type="recognition" id="oneOf3">
              <emma:interpretation id="interp11" emma:lang="it-IT" emma:confidence="0">
                <emma:literal>•</emma:literal>
              </emma:interpretation>
            </emma:one-of>
          </emma:emma>
        </inkml:annotationXML>
        <inkml:trace contextRef="#ctx0" brushRef="#br1" timeOffset="35430.482">11093 4950 0,'52'26'0,"-52"26"15,26 0-15,26-1 0,-26-25 16,26-26-16,-1 0 15,-51-26 1,26-25 0,-77-1 15,-1 0-15,-26 0-1,26 52 1,-26 0-1,26 26 1,27 26 0,25 0-1,25-26 1,53 25 0,52-51-1,-26-26 1,-27-25-1,-51 25 1,-52-26 0,-51 0-1,-27 0 1,0 52 0,78 26-1,26 26 1,78 0-1,78-26 17,-27-26-17,-51-26 1,-104 0 0,-130-52-1,156 78 1</inkml:trace>
      </inkml:traceGroup>
      <inkml:traceGroup>
        <inkml:annotationXML>
          <emma:emma xmlns:emma="http://www.w3.org/2003/04/emma" version="1.0">
            <emma:interpretation id="{57EFEB55-E311-40C8-95F2-8DE1123F0C93}" emma:medium="tactile" emma:mode="ink">
              <msink:context xmlns:msink="http://schemas.microsoft.com/ink/2010/main" type="line" rotatedBoundingBox="20397,6712 20866,6715 20861,7362 20391,7359"/>
            </emma:interpretation>
          </emma:emma>
        </inkml:annotationXML>
      </inkml:traceGroup>
    </inkml:traceGroup>
    <inkml:traceGroup>
      <inkml:annotationXML>
        <emma:emma xmlns:emma="http://www.w3.org/2003/04/emma" version="1.0">
          <emma:interpretation id="{D4D54991-A26F-410F-990E-03CE508734A6}" emma:medium="tactile" emma:mode="ink">
            <msink:context xmlns:msink="http://schemas.microsoft.com/ink/2010/main" type="paragraph" rotatedBoundingBox="4026,8003 29764,10231 29554,12655 3817,104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2C05865-E384-4B2D-A893-22904E4D3191}" emma:medium="tactile" emma:mode="ink">
              <msink:context xmlns:msink="http://schemas.microsoft.com/ink/2010/main" type="inkBullet" rotatedBoundingBox="3976,8583 4677,8644 4625,9240 3925,9179"/>
            </emma:interpretation>
            <emma:one-of disjunction-type="recognition" id="oneOf4">
              <emma:interpretation id="interp12" emma:lang="it-IT" emma:confidence="0">
                <emma:literal>le</emma:literal>
              </emma:interpretation>
              <emma:interpretation id="interp13" emma:lang="it-IT" emma:confidence="0">
                <emma:literal>la</emma:literal>
              </emma:interpretation>
              <emma:interpretation id="interp14" emma:lang="it-IT" emma:confidence="0">
                <emma:literal>a</emma:literal>
              </emma:interpretation>
              <emma:interpretation id="interp15" emma:lang="it-IT" emma:confidence="0">
                <emma:literal>lo</emma:literal>
              </emma:interpretation>
              <emma:interpretation id="interp16" emma:lang="it-IT" emma:confidence="0">
                <emma:literal>li</emma:literal>
              </emma:interpretation>
            </emma:one-of>
          </emma:emma>
        </inkml:annotationXML>
        <inkml:trace contextRef="#ctx0" brushRef="#br1" timeOffset="21833.8641">674 7101 0,'52'52'0,"26"-52"15,25-52-15,1 0 0,-26-25 0,-52-1 16,-26 26 0,-26-26-1,-104 52 16,-51 26-15,51 78 15,1 0-31,51 26 16,26 25 0,78-51-1,52 0 1,51-52-1,1-52 1,-1-26 0,-77-26-1,-26 26 1,-52-26 0,-52 27 15,1 51-16,-1 0 1,26 77 0,52 1-1,104 26 1,77-78 0,-181-26-1</inkml:trace>
      </inkml:traceGroup>
      <inkml:traceGroup>
        <inkml:annotationXML>
          <emma:emma xmlns:emma="http://www.w3.org/2003/04/emma" version="1.0">
            <emma:interpretation id="{17116905-41D5-49E0-B41E-33622D17E4EF}" emma:medium="tactile" emma:mode="ink">
              <msink:context xmlns:msink="http://schemas.microsoft.com/ink/2010/main" type="line" rotatedBoundingBox="9086,8441 29764,10231 29554,12655 8877,10864">
                <msink:destinationLink direction="with" ref="{C16F6489-5984-4EC6-A736-85A1AD746C76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8D68954-8B68-40AA-8A14-478B2EC1BD66}" emma:medium="tactile" emma:mode="ink">
                <msink:context xmlns:msink="http://schemas.microsoft.com/ink/2010/main" type="inkWord" rotatedBoundingBox="9032,9064 9959,9144 9923,9563 8996,9483"/>
              </emma:interpretation>
              <emma:one-of disjunction-type="recognition" id="oneOf5">
                <emma:interpretation id="interp17" emma:lang="it-IT" emma:confidence="0">
                  <emma:literal>a</emma:literal>
                </emma:interpretation>
                <emma:interpretation id="interp18" emma:lang="it-IT" emma:confidence="0">
                  <emma:literal>e</emma:literal>
                </emma:interpretation>
                <emma:interpretation id="interp19" emma:lang="it-IT" emma:confidence="0">
                  <emma:literal>@</emma:literal>
                </emma:interpretation>
                <emma:interpretation id="interp20" emma:lang="it-IT" emma:confidence="0">
                  <emma:literal>.</emma:literal>
                </emma:interpretation>
                <emma:interpretation id="interp21" emma:lang="it-IT" emma:confidence="0">
                  <emma:literal>g</emma:literal>
                </emma:interpretation>
              </emma:one-of>
            </emma:emma>
          </inkml:annotationXML>
          <inkml:trace contextRef="#ctx0" brushRef="#br1" timeOffset="23502.1548">5650 7334 0,'0'0'0</inkml:trace>
          <inkml:trace contextRef="#ctx0" brushRef="#br1" timeOffset="24141.0331">5702 7360 0,'0'52'0,"26"-26"15,26 0-15,26-26 0,-1 0 16,1 0-16,-52-26 0,-26-26 0,-26 0 16,-52 1-1,-25-1 1,-1 52 0,-25 0-1,51 26 1,26 51 15,52 1-15,52 0-1,51 0 1,53-52 0,-26-52-1,-53-26 1,-51 0-1,-26-52 1,-52 1 0,-51 51-1,25 78 1,26 26 0,52 77-1,104 27 1,129-79-1,78-77 1,-311 0 0</inkml:trace>
        </inkml:traceGroup>
        <inkml:traceGroup>
          <inkml:annotationXML>
            <emma:emma xmlns:emma="http://www.w3.org/2003/04/emma" version="1.0">
              <emma:interpretation id="{C484125C-02ED-46A3-9B75-284C188D7789}" emma:medium="tactile" emma:mode="ink">
                <msink:context xmlns:msink="http://schemas.microsoft.com/ink/2010/main" type="inkWord" rotatedBoundingBox="15023,9622 15553,9668 15517,10075 14988,10029"/>
              </emma:interpretation>
              <emma:one-of disjunction-type="recognition" id="oneOf6">
                <emma:interpretation id="interp22" emma:lang="it-IT" emma:confidence="0">
                  <emma:literal>.</emma:literal>
                </emma:interpretation>
                <emma:interpretation id="interp23" emma:lang="it-IT" emma:confidence="0">
                  <emma:literal>@</emma:literal>
                </emma:interpretation>
                <emma:interpretation id="interp24" emma:lang="it-IT" emma:confidence="0">
                  <emma:literal>%</emma:literal>
                </emma:interpretation>
                <emma:interpretation id="interp25" emma:lang="it-IT" emma:confidence="0">
                  <emma:literal>*</emma:literal>
                </emma:interpretation>
                <emma:interpretation id="interp26" emma:lang="it-IT" emma:confidence="0">
                  <emma:literal>,</emma:literal>
                </emma:interpretation>
              </emma:one-of>
            </emma:emma>
          </inkml:annotationXML>
          <inkml:trace contextRef="#ctx0" brushRef="#br1" timeOffset="25777.1852">11767 8112 0,'52'26'0,"-26"0"16,26-26-16,0-26 0,-27 0 15,-50-104-15,-27 79 0,-26-27 0,-26 52 16,1 0-16,25 52 15,26 26 1,26 0 0,26 25-1,78 1 1,26-26 0,-1-26-1,1-52 16,-26-26-15,-27 0 0,-76-51-1,-27-1 1,-52 52 0,0 26-1,1 52 1,51 26-1,78 0 1,26 51 0,77-25-1,1-52 1,-78-26 0,-26 0-1,-52-52 1,-26-25-1,-104 25 1,104 52 0,52 0-1</inkml:trace>
        </inkml:traceGroup>
        <inkml:traceGroup>
          <inkml:annotationXML>
            <emma:emma xmlns:emma="http://www.w3.org/2003/04/emma" version="1.0">
              <emma:interpretation id="{49190559-1E9D-4FD1-A9F4-D37FD5E60389}" emma:medium="tactile" emma:mode="ink">
                <msink:context xmlns:msink="http://schemas.microsoft.com/ink/2010/main" type="inkWord" rotatedBoundingBox="21091,9874 21738,9930 21702,10345 21055,10288"/>
              </emma:interpretation>
              <emma:one-of disjunction-type="recognition" id="oneOf7">
                <emma:interpretation id="interp27" emma:lang="it-IT" emma:confidence="0">
                  <emma:literal>.</emma:literal>
                </emma:interpretation>
                <emma:interpretation id="interp28" emma:lang="it-IT" emma:confidence="0">
                  <emma:literal>a</emma:literal>
                </emma:interpretation>
                <emma:interpretation id="interp29" emma:lang="it-IT" emma:confidence="0">
                  <emma:literal>o</emma:literal>
                </emma:interpretation>
                <emma:interpretation id="interp30" emma:lang="it-IT" emma:confidence="0">
                  <emma:literal>@</emma:literal>
                </emma:interpretation>
                <emma:interpretation id="interp31" emma:lang="it-IT" emma:confidence="0">
                  <emma:literal>d</emma:literal>
                </emma:interpretation>
              </emma:one-of>
            </emma:emma>
          </inkml:annotationXML>
          <inkml:trace contextRef="#ctx0" brushRef="#br1" timeOffset="27631.4908">17728 8138 0,'52'0'0,"0"0"0,-52 26 15,0 0-15,0 26 0,0-26 0,26-1 16,-26 1-16,52 0 0,0-26 16,-1 0-1,1-26 1,-26 0-1,0-25 1,-52-27 0,-26 0-1,-25 26 1,-53 26 0,0 26 15,27 52-31,51 26 31,26 0-31,78-1 16,26 1 15,77-26-15,-25-52-1,-1-26 1,-51-26-1,-52-25 1,-52-27 0,-52 26-1,1 52 1,-27 26 0,52 26-1,52 52 1,52 26-1,77-27 1,-129-77 0</inkml:trace>
        </inkml:traceGroup>
        <inkml:traceGroup>
          <inkml:annotationXML>
            <emma:emma xmlns:emma="http://www.w3.org/2003/04/emma" version="1.0">
              <emma:interpretation id="{905D8948-AF88-40DB-A364-DAE1000444B5}" emma:medium="tactile" emma:mode="ink">
                <msink:context xmlns:msink="http://schemas.microsoft.com/ink/2010/main" type="inkWord" rotatedBoundingBox="26614,9958 29764,10231 29554,12655 26404,12382"/>
              </emma:interpretation>
              <emma:one-of disjunction-type="recognition" id="oneOf8">
                <emma:interpretation id="interp32" emma:lang="it-IT" emma:confidence="0">
                  <emma:literal>out</emma:literal>
                </emma:interpretation>
                <emma:interpretation id="interp33" emma:lang="it-IT" emma:confidence="0">
                  <emma:literal>ato</emma:literal>
                </emma:interpretation>
                <emma:interpretation id="interp34" emma:lang="it-IT" emma:confidence="0">
                  <emma:literal>att</emma:literal>
                </emma:interpretation>
                <emma:interpretation id="interp35" emma:lang="it-IT" emma:confidence="0">
                  <emma:literal>ott</emma:literal>
                </emma:interpretation>
                <emma:interpretation id="interp36" emma:lang="it-IT" emma:confidence="0">
                  <emma:literal>art</emma:literal>
                </emma:interpretation>
              </emma:one-of>
            </emma:emma>
          </inkml:annotationXML>
          <inkml:trace contextRef="#ctx0" brushRef="#br0" timeOffset="-13773.8677">23586 8112 0,'78'26'0,"51"26"0,105 26 15,25 51-15,-52-103 16,-26 52 0,-51 0-1,-78-27 17,-52-51-17,-26 0 1,-104 0-1,-51 26 1,51 26 0,27 0-1,51 52 1,0-1 0,52-25 15,0 0-16,26-130 1,-26 52-16</inkml:trace>
          <inkml:trace contextRef="#ctx0" brushRef="#br1" timeOffset="29505.2744">23482 8838 0,'26'0'0,"26"0"0,26-26 16,-1-52-16,27 52 0,-26 0 0,-26 0 16,-26 52-1,-78-104 1,-78-25-1,-51 51 1,-27 26 0,1 78-1,52 26 1,129-1 0,52 1 15,51 0-31,79-26 15,-27-52 17,-25-26-17,-52-26 1,-52-52 0,-52 27-1,-103 51 1,-79 103-1,157 53 1,77-130 0</inkml:trace>
          <inkml:trace contextRef="#ctx0" brushRef="#br1" timeOffset="29505.2744">23482 8838 0,'26'0'0,"26"0"0,26-26 16,-1-52-16,27 52 0,-26 0 0,-26 0 16,-26 52-1,-78-104 1,-78-25-1,-51 51 1,-27 26 0,1 78-1,52 26 1,129-1 0,52 1 15,51 0-31,79-26 15,-27-52 17,-25-26-17,-52-26 1,-52-52 0,-52 27-1,-103 51 1,-79 103-1,157 53 1,77-130 0</inkml:trace>
          <inkml:trace contextRef="#ctx0" brushRef="#br0" timeOffset="-6829.9607">24934 9356 0,'129'26'0,"182"0"15,52-104-15,-363 78 16</inkml:trace>
        </inkml:traceGroup>
      </inkml:traceGroup>
    </inkml:traceGroup>
    <inkml:traceGroup>
      <inkml:annotationXML>
        <emma:emma xmlns:emma="http://www.w3.org/2003/04/emma" version="1.0">
          <emma:interpretation id="{5D81011E-92B5-4313-A208-04050DA5C1AD}" emma:medium="tactile" emma:mode="ink">
            <msink:context xmlns:msink="http://schemas.microsoft.com/ink/2010/main" type="paragraph" rotatedBoundingBox="3361,1466 9282,575 9512,2105 3591,29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9BDB469-579B-422C-9154-405471D28789}" emma:medium="tactile" emma:mode="ink">
              <msink:context xmlns:msink="http://schemas.microsoft.com/ink/2010/main" type="line" rotatedBoundingBox="3361,1466 9282,575 9512,2105 3591,2996"/>
            </emma:interpretation>
          </emma:emma>
        </inkml:annotationXML>
        <inkml:traceGroup>
          <inkml:annotationXML>
            <emma:emma xmlns:emma="http://www.w3.org/2003/04/emma" version="1.0">
              <emma:interpretation id="{563A32DA-F34C-461C-95B0-0DF2B866C69F}" emma:medium="tactile" emma:mode="ink">
                <msink:context xmlns:msink="http://schemas.microsoft.com/ink/2010/main" type="inkWord" rotatedBoundingBox="3361,1466 9282,575 9512,2105 3591,2996">
                  <msink:destinationLink direction="with" ref="{823148D6-2B89-45BA-90FE-B827A2C3E2AF}"/>
                </msink:context>
              </emma:interpretation>
              <emma:one-of disjunction-type="recognition" id="oneOf9">
                <emma:interpretation id="interp37" emma:lang="it-IT" emma:confidence="0">
                  <emma:literal>ATTE</emma:literal>
                </emma:interpretation>
                <emma:interpretation id="interp38" emma:lang="it-IT" emma:confidence="0">
                  <emma:literal>ATC t)</emma:literal>
                </emma:interpretation>
                <emma:interpretation id="interp39" emma:lang="it-IT" emma:confidence="0">
                  <emma:literal>ATTI t)</emma:literal>
                </emma:interpretation>
                <emma:interpretation id="interp40" emma:lang="it-IT" emma:confidence="0">
                  <emma:literal>ATTE)</emma:literal>
                </emma:interpretation>
                <emma:interpretation id="interp41" emma:lang="it-IT" emma:confidence="0">
                  <emma:literal>ATI t)</emma:literal>
                </emma:interpretation>
              </emma:one-of>
            </emma:emma>
          </inkml:annotationXML>
          <inkml:trace contextRef="#ctx0" brushRef="#br0">441 4717 0,'-52'26'0,"104"-26"0,77 0 15,79 0-15,-27 0 0,-77 0 16,-52 0-1,-52 0 1,-26 0 0,-78-26-1,-103 0 1,103 0 0,26 26-1,1 0 1,77 0-1,103 26 1,105 26 0,129-26-1,-182-78 1,-155 52 0</inkml:trace>
          <inkml:trace contextRef="#ctx0" brushRef="#br1" timeOffset="32715.2488">5650 4846 0,'52'52'15,"0"-52"-15,26 26 0,-26-52 0,-1-52 16,-25 27-16,-26 25 0,-26-26 31,-51 26-15,-27 0 0,0 52-1,53 26 1,25 25-1,52 1 1,51 0 0,53-26-1,-26-52 1,-53 0 0,1-52-1,-26-26 1,-52 0-1,-26 1 1,-25 25 0,-27 26-1,52 52 1,0 26 0,52 0 15,26-1-31,52 1 15,0-26 17,-26-26-17,-27-26 1,1 26 0,-52-52-1,-25 26 1,25 1-1,0 25 1,26 0 0,0 25-1,0 1 1,26-26 0,-26 26 15,0-26-31,0 0 15,0 0 1,0 0 0,0 0-1,0 0 17,0 0-32,0 0 15,0 0 1,0 0-1,0 0 17,0 0-17,0 0 1,0 0 0,0 0-1,0 0 1,0 0-1,0 0 1,0 0 0,0 0-1,0 0 1,0 0 0,0 0-1,0 0 1,0 0-1,0 0 1,0 0 0,0 0-1,0 0 1,0 0 0,0 0-1,0 0 16,0 0-15,0 0 0,0 0-1,0 0 1,0 0 0,-26 26-1,0-52 1,26 26-1</inkml:trace>
          <inkml:trace contextRef="#ctx0" brushRef="#br1" timeOffset="34324.1314">16951 5468 0,'78'-77'15,"-53"77"-15,27 0 0,0-26 0,0 0 16,0-26-16,-26 0 31,0-26-31,-52 1 16,0-1-1,-52 0 1,0 52 0,-25 0-1,25 26 1,26 52-1,26 0 1,52 26 0,52-27-1,0 1 1,25-26 0,-25-52-1,-52 0 1,-26-77-1,-78 25 1,-26 0 0,1 52 15,51 26-31,26 26 31,78 26-15,52 26-1,-1-52 1,-51-26 0,-52-26-1,-26-26 1,-103-26 0,-27 52-1,130 0 1,26 26-1</inkml:trace>
          <inkml:trace contextRef="#ctx0" brushRef="#br1" timeOffset="35430.482">11093 4950 0,'52'26'0,"-52"26"15,26 0-15,26-1 0,-26-25 16,26-26-16,-1 0 15,-51-26 1,26-25 0,-77-1 15,-1 0-15,-26 0-1,26 52 1,-26 0-1,26 26 1,27 26 0,25 0-1,25-26 1,53 25 0,52-51-1,-26-26 1,-27-25-1,-51 25 1,-52-26 0,-51 0-1,-27 0 1,0 52 0,78 26-1,26 26 1,78 0-1,78-26 17,-27-26-17,-51-26 1,-104 0 0,-130-52-1,156 78 1</inkml:trace>
          <inkml:trace contextRef="#ctx0" brushRef="#br1" timeOffset="21833.8641">674 7101 0,'52'52'0,"26"-52"15,25-52-15,1 0 0,-26-25 0,-52-1 16,-26 26 0,-26-26-1,-104 52 16,-51 26-15,51 78 15,1 0-31,51 26 16,26 25 0,78-51-1,52 0 1,51-52-1,1-52 1,-1-26 0,-77-26-1,-26 26 1,-52-26 0,-52 27 15,1 51-16,-1 0 1,26 77 0,52 1-1,104 26 1,77-78 0,-181-26-1</inkml:trace>
          <inkml:trace contextRef="#ctx0" brushRef="#br1" timeOffset="23502.1548">5650 7334 0,'0'0'0</inkml:trace>
          <inkml:trace contextRef="#ctx0" brushRef="#br1" timeOffset="24141.0331">5702 7360 0,'0'52'0,"26"-26"15,26 0-15,26-26 0,-1 0 16,1 0-16,-52-26 0,-26-26 0,-26 0 16,-52 1-1,-25-1 1,-1 52 0,-25 0-1,51 26 1,26 51 15,52 1-15,52 0-1,51 0 1,53-52 0,-26-52-1,-53-26 1,-51 0-1,-26-52 1,-52 1 0,-51 51-1,25 78 1,26 26 0,52 77-1,104 27 1,129-79-1,78-77 1,-311 0 0</inkml:trace>
        </inkml:traceGroup>
      </inkml:traceGroup>
    </inkml:traceGroup>
  </inkml:traceGroup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4:42.20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156 105 0,'259'181'0,"-181"-181"0,-52-26 15,-26 0 1,0 1 0,-104-53-1,26 52 16,-52 0-15,27 52 0,25 0-1,52 52 1,26-1 0,52 1-1,52 0 1,51-52-1,1-52 1,-79 0 0,-51-26-1,-26 26 32,-77-129-47,-1 103 0,-52 26 16,27 26-1,25 26 1,26 26 0,52-26 15,52-1-15,26 1-1,25-26 1,-25-26-1,-78 1 1,0-1 0,-181-104-1,-1 78 1,182 52 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4:44.71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C1268B8-830D-4725-96C7-CCB673552989}" emma:medium="tactile" emma:mode="ink">
          <msink:context xmlns:msink="http://schemas.microsoft.com/ink/2010/main" type="inkDrawing" rotatedBoundingBox="1190,2918 9483,2753 9485,2825 1192,2990" semanticType="underline" shapeName="Other">
            <msink:sourceLink direction="with" ref="{F5F3F9D5-64AA-45AB-9133-B8BEDFCD500D}"/>
          </msink:context>
        </emma:interpretation>
      </emma:emma>
    </inkml:annotationXML>
    <inkml:trace contextRef="#ctx0" brushRef="#br0">0 165 0,'51'0'16,"79"0"-16,103-26 0,104 0 15,78 0 1,51 26 0,27-26-1,25 26 1,78 0 0,52-25-1,26 25 1,26-26 15,26 26-31,-52-26 16,0 26-1,-104 26 1,-182-26 0,-388 0-1</inkml:trace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4:48.0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2DC9093-13F7-4D35-92B8-17DE40641CBC}" emma:medium="tactile" emma:mode="ink">
          <msink:context xmlns:msink="http://schemas.microsoft.com/ink/2010/main" type="inkDrawing" rotatedBoundingBox="19179,5153 25011,5244 25010,5344 19178,5253" semanticType="callout" shapeName="Other">
            <msink:sourceLink direction="with" ref="{20B5576E-93EA-4675-A24A-1FF3C5EC41B9}"/>
            <msink:sourceLink direction="with" ref="{7F4FAEF7-3514-4B6B-B067-50E18E21A88D}"/>
          </msink:context>
        </emma:interpretation>
      </emma:emma>
    </inkml:annotationXML>
    <inkml:trace contextRef="#ctx0" brushRef="#br0">0 37 0,'130'-52'0,"103"78"16,104-26 0,77 26-16,79 0 31,51 26 0,104-52-15,-26 0-1,52 0 1,-52-26 0,-104 0-1,-155 52 1,-129 0-1,-234-26 1</inkml:trace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6:01.3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A59E9F9-8F2E-48BB-90CB-BC78EBB955EE}" emma:medium="tactile" emma:mode="ink">
          <msink:context xmlns:msink="http://schemas.microsoft.com/ink/2010/main" type="inkDrawing" rotatedBoundingBox="1916,10804 2012,17362 1841,17365 1745,10807" semanticType="callout" shapeName="Other">
            <msink:sourceLink direction="with" ref="{E04F3E49-845D-42D8-9234-45404D801E8F}"/>
          </msink:context>
        </emma:interpretation>
      </emma:emma>
    </inkml:annotationXML>
    <inkml:trace contextRef="#ctx0" brushRef="#br0">0 0 0,'26'78'16,"-26"52"-16,26 51 0,-26 104 15,0 26 1,0 52 15,26 26-15,-1 26 15,27 51-31,-26 27 16,0-1-1,-26 1 1,0 77-1,0-104 1,-26-51 0,0-104-1,0-26 1,26-103 0,-26-27-1,26-103 1,0-26-1,0-26 1,-25-130 0,50-103-1,-25 233 1</inkml:trace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3:14.36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73C4C27-3AA7-4077-81F3-82704107217D}" emma:medium="tactile" emma:mode="ink">
          <msink:context xmlns:msink="http://schemas.microsoft.com/ink/2010/main" type="writingRegion" rotatedBoundingBox="1127,-195 33910,1058 33812,3621 1029,2368">
            <msink:destinationLink direction="with" ref="{E22D0DD0-5A03-4254-B9F9-E1454CB6D0F3}"/>
          </msink:context>
        </emma:interpretation>
      </emma:emma>
    </inkml:annotationXML>
    <inkml:traceGroup>
      <inkml:annotationXML>
        <emma:emma xmlns:emma="http://www.w3.org/2003/04/emma" version="1.0">
          <emma:interpretation id="{264AD675-A046-4ACF-A779-25E08FF76ECE}" emma:medium="tactile" emma:mode="ink">
            <msink:context xmlns:msink="http://schemas.microsoft.com/ink/2010/main" type="paragraph" rotatedBoundingBox="1127,-195 33910,1058 33812,3621 1029,23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7E0A5B0-9088-43AA-B1E4-9734D9E10C26}" emma:medium="tactile" emma:mode="ink">
              <msink:context xmlns:msink="http://schemas.microsoft.com/ink/2010/main" type="line" rotatedBoundingBox="1127,-195 33910,1058 33812,3621 1029,2368"/>
            </emma:interpretation>
          </emma:emma>
        </inkml:annotationXML>
        <inkml:traceGroup>
          <inkml:annotationXML>
            <emma:emma xmlns:emma="http://www.w3.org/2003/04/emma" version="1.0">
              <emma:interpretation id="{F5F3F9D5-64AA-45AB-9133-B8BEDFCD500D}" emma:medium="tactile" emma:mode="ink">
                <msink:context xmlns:msink="http://schemas.microsoft.com/ink/2010/main" type="inkWord" rotatedBoundingBox="1103,438 4872,582 4804,2347 1036,2203">
                  <msink:destinationLink direction="with" ref="{7C1268B8-830D-4725-96C7-CCB673552989}"/>
                </msink:context>
              </emma:interpretation>
              <emma:one-of disjunction-type="recognition" id="oneOf0">
                <emma:interpretation id="interp0" emma:lang="it-IT" emma:confidence="0">
                  <emma:literal>DAlis</emma:literal>
                </emma:interpretation>
                <emma:interpretation id="interp1" emma:lang="it-IT" emma:confidence="0">
                  <emma:literal>DAlls</emma:literal>
                </emma:interpretation>
                <emma:interpretation id="interp2" emma:lang="it-IT" emma:confidence="0">
                  <emma:literal>DAld</emma:literal>
                </emma:interpretation>
                <emma:interpretation id="interp3" emma:lang="it-IT" emma:confidence="0">
                  <emma:literal>Aias</emma:literal>
                </emma:interpretation>
                <emma:interpretation id="interp4" emma:lang="it-IT" emma:confidence="0">
                  <emma:literal>Ales</emma:literal>
                </emma:interpretation>
              </emma:one-of>
            </emma:emma>
          </inkml:annotationXML>
          <inkml:trace contextRef="#ctx0" brushRef="#br0">467 207 0,'0'52'16,"-78"129"-16,-26-25 0,-25 25 15,51-51 1,26-78 0,26-26 15,26-26-16,26-104 1,52-78 0,25-51-1,1 26 1,-26 51 0,-26 79-1,0 51 1,-27 26-1,53 103 1,0 53 0,0-1-1,-1-25 1,1-26 0,-26-27-1,-52-77 1,0 26-1,-52-52 1,-181 26 0,-156-26 15,389 26-31</inkml:trace>
          <inkml:trace contextRef="#ctx0" brushRef="#br0" timeOffset="1614.9224">1477-726 0,'0'26'0,"26"129"0,-77 79 16,-27 77-1,-26-26 1,26-104-1,27-77 1,51-78 0,0-26-1,0 0 1,51-208 0,1-77-1,26 26 1,-52 52 15,26 51-31,-52 53 16,26 25-1,-26 52 1,0 52 0,26 52 15,25 103-16,27 26 1,26 27 0,-26-27-1,-1 0 1,1-51 0,-52-78-1,0-52 1,-52-26-1,-26-52 1,-77-130 0,-27 27-1,156 155 1</inkml:trace>
          <inkml:trace contextRef="#ctx0" brushRef="#br0" timeOffset="1847.8439">1244 155 0,'104'-26'0,"51"52"15,-51-26-15,-104 0 16,0 0-1,-26 0 1,-52-52 15,78 52-31</inkml:trace>
          <inkml:trace contextRef="#ctx0" brushRef="#br0" timeOffset="2437.9117">2462-674 0,'0'52'0,"-77"77"0,-53 53 16,0 25 0,53 0-1,51 1 1,78-53-1,25-25 1,-25-27 0,26-51-1,-52-52 1,-26 0 0,52-103-1,-26-79 1,-26 182 15</inkml:trace>
          <inkml:trace contextRef="#ctx0" brushRef="#br0" timeOffset="2732.9456">2696-363 0,'26'26'0,"-52"129"0,0 27 15,26 25 1,26-51 0,51-53-1,1-51 1,52 0-1,-1-78 1,-77-78 0,-52-25-1,0 129 1</inkml:trace>
          <inkml:trace contextRef="#ctx0" brushRef="#br0" timeOffset="3193.9359">2670 103 0,'129'-26'0,"79"1"15,-131-27-15,-51-52 16,-52 0 15,26-51-15,-51-1-1,76 130 1,-25 26 0,26 0-1,78 26 16,77 78-15,53 52 0,-105-1-1,-51 1 1,-104 25 0,-77-26-1,-79 1 1,-77-26-1,129-105 1,130-25 0</inkml:trace>
        </inkml:traceGroup>
        <inkml:traceGroup>
          <inkml:annotationXML>
            <emma:emma xmlns:emma="http://www.w3.org/2003/04/emma" version="1.0">
              <emma:interpretation id="{B0BA75EF-69A0-4AD0-880F-39C6AF8678D1}" emma:medium="tactile" emma:mode="ink">
                <msink:context xmlns:msink="http://schemas.microsoft.com/ink/2010/main" type="inkWord" rotatedBoundingBox="8174,647 12397,808 12327,2630 8104,2469"/>
              </emma:interpretation>
              <emma:one-of disjunction-type="recognition" id="oneOf1">
                <emma:interpretation id="interp5" emma:lang="it-IT" emma:confidence="0">
                  <emma:literal>atto,</emma:literal>
                </emma:interpretation>
                <emma:interpretation id="interp6" emma:lang="it-IT" emma:confidence="0">
                  <emma:literal>atta,</emma:literal>
                </emma:interpretation>
                <emma:interpretation id="interp7" emma:lang="it-IT" emma:confidence="0">
                  <emma:literal>atta</emma:literal>
                </emma:interpretation>
                <emma:interpretation id="interp8" emma:lang="it-IT" emma:confidence="0">
                  <emma:literal>afta,</emma:literal>
                </emma:interpretation>
                <emma:interpretation id="interp9" emma:lang="it-IT" emma:confidence="0">
                  <emma:literal>atea,</emma:literal>
                </emma:interpretation>
              </emma:one-of>
            </emma:emma>
          </inkml:annotationXML>
          <inkml:trace contextRef="#ctx0" brushRef="#br1" timeOffset="51881.3172">8113 751 0,'-104'26'0,"0"0"0,-51 26 16,-27 0-16,1-26 15,25 26 1,53-26-1,51 25 1,78-51 0,51 26-1,53 0 1,26 0 0,-53 0-1,1-26 1,-26 26-1,-52-26 17,-26 0-17,-26-78 1,-26 0 0,-26 1 15,26 51-31,52 26 15,0 0 1,0 0 0,26 52-1,52 25 1,-26 27 0,-26-26-1,0-78 1,25-78-1,53-26 1,-104 104 0</inkml:trace>
          <inkml:trace contextRef="#ctx0" brushRef="#br1" timeOffset="50701.1815">7516 1036 0,'104'26'16,"26"-26"-16,51-26 0,52 1 16,1 25-16,25 0 15,26 0 16,52 0-15,26 25 0,-26-25-1,-52 26 1,-26-26 0,-78-26-1,-103 26 1,-52 0-1,-26 0 1,-78 0 0,1-25-1,51-1 1,26-26 0,0 52-1</inkml:trace>
          <inkml:trace contextRef="#ctx0" brushRef="#br1" timeOffset="53065.3341">8268-363 0,'26'0'0,"-26"129"15,-78 79-15,78-208 0</inkml:trace>
          <inkml:trace contextRef="#ctx0" brushRef="#br1" timeOffset="52844.0594">8372-389 0,'129'-26'0,"79"26"0,51-26 16,26 26 0,-52-26-1,-51 26 1,-79 0-1,-51 0 1,-26 0 0,-26 26 15,0 0-15,0 52-1,0-26 1,0 25-1,26-25 1,-26-26 0,26 0-1,-26 0 1,-26-26 0,-52-52-1,-25-52 1,103 104-1</inkml:trace>
          <inkml:trace contextRef="#ctx0" brushRef="#br1" timeOffset="52362.6883">8994-493 0,'26'26'0,"-52"52"15,0 52-15,52 25 0,-26-25 31,26 25-15,0-25 0,-52-104-1,0 0 1,26-26 0,-26-52-1,0-78 1,0 1-1,26 129 1</inkml:trace>
          <inkml:trace contextRef="#ctx0" brushRef="#br1" timeOffset="64313.4999">9149 311 0,'0'26'16,"52"25"-16,0-51 0,-26-25 0,26-1 15,-26-26-15,0 0 0,-1 26 0,1 0 16,-26 26-16,0 26 15,0 52 1,26 0 0,0-1-1,-26-25 1,-26 0 0,-26 0-1,-25-26 1,-27-26-1,0 26 1,53-26 0,51 0-1,25 0 1,53-26 0,78 26-1,25 0 1,-77 26-1,-78-26 17,-26 0-32</inkml:trace>
          <inkml:trace contextRef="#ctx0" brushRef="#br1" timeOffset="51011.7435">10678 907 0,'130'0'0,"0"52"0,25-26 16,-51 25-1,-52-25 1,0 26 0,-52 0-1,-26 0 1,-52 0 0,0-26-1,-26 25 1,27 1-1,25-78 1,52 26 0</inkml:trace>
        </inkml:traceGroup>
        <inkml:traceGroup>
          <inkml:annotationXML>
            <emma:emma xmlns:emma="http://www.w3.org/2003/04/emma" version="1.0">
              <emma:interpretation id="{10045E65-E472-467C-BAFF-0306407E931A}" emma:medium="tactile" emma:mode="ink">
                <msink:context xmlns:msink="http://schemas.microsoft.com/ink/2010/main" type="inkWord" rotatedBoundingBox="18871,483 24339,692 24264,2631 18797,2422"/>
              </emma:interpretation>
              <emma:one-of disjunction-type="recognition" id="oneOf2">
                <emma:interpretation id="interp10" emma:lang="it-IT" emma:confidence="0">
                  <emma:literal>MAG 53</emma:literal>
                </emma:interpretation>
                <emma:interpretation id="interp11" emma:lang="it-IT" emma:confidence="0">
                  <emma:literal>MAG 57</emma:literal>
                </emma:interpretation>
                <emma:interpretation id="interp12" emma:lang="it-IT" emma:confidence="0">
                  <emma:literal>nA(5)</emma:literal>
                </emma:interpretation>
                <emma:interpretation id="interp13" emma:lang="it-IT" emma:confidence="0">
                  <emma:literal>nAC5)</emma:literal>
                </emma:interpretation>
                <emma:interpretation id="interp14" emma:lang="it-IT" emma:confidence="0">
                  <emma:literal>nA(J)</emma:literal>
                </emma:interpretation>
              </emma:one-of>
            </emma:emma>
          </inkml:annotationXML>
          <inkml:trace contextRef="#ctx0" brushRef="#br1" timeOffset="40425.4625">18972 259 0,'208'-26'0,"51"26"0,0 26 16,-78 0 0,-77 26-1,-156-78 1,52 26-1</inkml:trace>
          <inkml:trace contextRef="#ctx0" brushRef="#br1" timeOffset="187752.2549">21098-493 0,'26'-26'0,"-104"26"0,-52 78 0,-25 52 16,-1 25-16,53 1 15,-1 51 1,26 26 0,104 1-1,78-27 1,25 0-1,1-77 1,-26-52 0,-79-52-1,-25-26 1,26 0 0,-26-130-1,0 130 32</inkml:trace>
          <inkml:trace contextRef="#ctx0" brushRef="#br1" timeOffset="188490.6212">21564 440 0,'233'-52'16,"53"52"-16,-209 0 15,-51 0 1,-26 0 0,0 0-1,-26-77 1,26 77-1</inkml:trace>
          <inkml:trace contextRef="#ctx0" brushRef="#br1" timeOffset="188194.8854">21849-182 0,'-52'104'16,"27"51"-16,76 1 0,27 25 31,26-25-15,-52-1-1,-26-25 1,-52-26 15,-26-27-31,-52-25 16,-25-52-1,25 0 1,26-26 0,52-51-1,52-53 1,-26 130 15</inkml:trace>
          <inkml:trace contextRef="#ctx0" brushRef="#br1" timeOffset="188786.358">22394-415 0,'207'26'0,"26"78"16,0 51-16,-77 27 16,-104-27 15,-78 26-31,-156 27 15,-154 51 1,336-259 0</inkml:trace>
          <inkml:trace contextRef="#ctx0" brushRef="#br1" timeOffset="39509.3046">18298 0 0,'0'26'15,"-233"362"-15,78-180 16,51-105 0,78-51-1,26-78 1,0 0-1,52-155 1,52-52 0,-1 25-1,1 27 1,-26 77 0,-52 78-1,0 52 16,25 52-15,27 78 0,0-1-1,51 1 1,-51-79 31,-52 1-47,-26-78 15,0 0 1,-52 0 0,-51-52-1,129-77 1,-26 129 0</inkml:trace>
          <inkml:trace contextRef="#ctx0" brushRef="#br1" timeOffset="40239.1252">19413-674 0,'26'78'0,"-78"51"0,0 79 15,-26 51 1,-25 52-1,25-78 1,52-52 0,0-103-1,26-52 1,0-26 0,52-155-1,0-79 1,26-51-1,25 52 17,-25 52-17,-26 51 1,0 52 0,-52 52-1,26 52 1,0 78-1,51 103 1,1 1 0,0 25-1,0-52 1,-1-51 0,-51-78-1,-26-26 1,0-26-1,-103-26 1,-105-130 0,1 1-1,207 155 1</inkml:trace>
        </inkml:traceGroup>
        <inkml:traceGroup>
          <inkml:annotationXML>
            <emma:emma xmlns:emma="http://www.w3.org/2003/04/emma" version="1.0">
              <emma:interpretation id="{20B5576E-93EA-4675-A24A-1FF3C5EC41B9}" emma:medium="tactile" emma:mode="ink">
                <msink:context xmlns:msink="http://schemas.microsoft.com/ink/2010/main" type="inkWord" rotatedBoundingBox="25610,1684 33874,2001 33812,3621 25548,3305">
                  <msink:destinationLink direction="with" ref="{B2DC9093-13F7-4D35-92B8-17DE40641CBC}"/>
                </msink:context>
              </emma:interpretation>
              <emma:one-of disjunction-type="recognition" id="oneOf3">
                <emma:interpretation id="interp15" emma:lang="it-IT" emma:confidence="0">
                  <emma:literal>AMPIEZZA</emma:literal>
                </emma:interpretation>
                <emma:interpretation id="interp16" emma:lang="it-IT" emma:confidence="0">
                  <emma:literal>Ampiezza</emma:literal>
                </emma:interpretation>
                <emma:interpretation id="interp17" emma:lang="it-IT" emma:confidence="0">
                  <emma:literal>AMPIEZZA.</emma:literal>
                </emma:interpretation>
                <emma:interpretation id="interp18" emma:lang="it-IT" emma:confidence="0">
                  <emma:literal>AMPIEZZE</emma:literal>
                </emma:interpretation>
                <emma:interpretation id="interp19" emma:lang="it-IT" emma:confidence="0">
                  <emma:literal>AMAREZZA.</emma:literal>
                </emma:interpretation>
              </emma:one-of>
            </emma:emma>
          </inkml:annotationXML>
          <inkml:trace contextRef="#ctx0" brushRef="#br2" timeOffset="219051.7104">25374 881 0,'0'26'16,"-26"78"-16,-51 77 0,-53 52 15,-26 26 1,53-25 0,51-131-1,26-51 1,26-26 0,0-26-1,26-78 16,52-103-31,-1-78 16,1 51 0,0 27-1,-26 51 1,0 53 0,-1 25-1,-25 52 1,0 26-1,0 103 1,26 53 15,0-1-15,26 1 0,-1-27-1,-25-25 1,0-53-1,-52-77 1,-26 0 15,-103-26-31,-105-25 16,1-1 0,0 26-1,25 26 1,105 26-1,51 26 1,156-26 0,103-78-1,-207 52 1</inkml:trace>
          <inkml:trace contextRef="#ctx0" brushRef="#br2" timeOffset="219861.0956">26048 1218 0,'26'155'15,"-52"53"1,0 25 0,26-103-1,26-79 1,-26-51 0,0 0-1,26-77 1,-26-131-1,-26-25 1,0 103 0,26 53-1,26 51 1,-26 26 15,26 78 0,78 25-31,25-25 16,-25-52 0,0-26-1,25-52 1,-51-52 0,0-25-1,-78-1 1,26 52-1,-26 27 32,-26 77-47,0 103 16,26 53 0,26-1-1,-26 0 1,26-51-1,0-26 17,-52-78-17,26-1 1,0-25 0,0-129-1,51-1 1,-51 130-1</inkml:trace>
          <inkml:trace contextRef="#ctx0" brushRef="#br2" timeOffset="220514.8298">27266 1036 0,'208'-77'0,"-27"103"0,52 51 16,-103-51-1,-78 26 1,-52-26 0,-104 52-1,-129 0 1,25 25 0,79-51-1,77-26 1,78-26-1,103-78 1,-129 78 0</inkml:trace>
          <inkml:trace contextRef="#ctx0" brushRef="#br2" timeOffset="220156.8325">27448 1166 0,'26'78'0,"-26"77"15,0 27-15,-26-1 16,26-51 0,26-53-1,-1-25 16,-50-52-15,-1-129 0,26 129-1</inkml:trace>
          <inkml:trace contextRef="#ctx0" brushRef="#br2" timeOffset="220841.6969">28407 1036 0,'0'52'0,"-26"104"0,-26 25 15,0 1 1,52-79-1,26-51 1,-26-26 0,26-26 15,-26-78-15,52-77-1,-52 155 1</inkml:trace>
          <inkml:trace contextRef="#ctx0" brushRef="#br2" timeOffset="221261.9545">28847 959 0,'0'26'0,"-26"77"16,-26 53-16,1-27 16,25 1-1,26-78 17,52 0-32,51-1 31,79 1-16,-27-52 1,27 0 0,-131 0 15,-51 0-15,0 26-1,-77-52 1,-27-26-1,104 52 17</inkml:trace>
          <inkml:trace contextRef="#ctx0" brushRef="#br2" timeOffset="221510.9962">28744 1218 0,'103'0'0,"1"-26"16,26 52-16,-27-26 0,-25 0 16,-78-26-1,-26 0 1,-52-26 15,78 52-15</inkml:trace>
          <inkml:trace contextRef="#ctx0" brushRef="#br2" timeOffset="221697.7774">29003 933 0,'233'-52'15,"-103"52"-15,-1-26 16,-25-52 0,-104 78-1</inkml:trace>
          <inkml:trace contextRef="#ctx0" brushRef="#br2" timeOffset="222180.2955">29599 699 0,'104'-25'15,"25"25"-15,27 0 0,-1 25 16,-25-25 0,-52 26-1,-53 0 1,-50 26 0,-53 26-1,-52 26 1,-25 25-1,51-25 17,26 25-32,104-51 15,26-26 1,52 26 0,77 0-1,-51-53 1,-27 1-1,-25-26 1,-52-77 15,-104-27-15,78 104 0</inkml:trace>
          <inkml:trace contextRef="#ctx0" brushRef="#br2" timeOffset="222382.6418">29884 1192 0,'130'-26'0,"51"26"15,26 26-15,-25-52 16,-79-26-1,-103 52 17</inkml:trace>
          <inkml:trace contextRef="#ctx0" brushRef="#br2" timeOffset="222989.6807">30817 803 0,'130'0'16,"25"0"15,52 26-31,-181 0 15,-26 0 1,-51 26 0,-27 26-1,-78 77 1,104-51 0,27-27-1,25 1 1,51 0-1,53 0 17,26-26-17,25-1 1,-25-25 31,-52-52-47,-78 26 0</inkml:trace>
          <inkml:trace contextRef="#ctx0" brushRef="#br2" timeOffset="223327.2471">30895 1192 0,'52'-26'0,"77"26"16,79 0-16,51 26 0,-52-26 15,-51-104 17,-156 104-32</inkml:trace>
          <inkml:trace contextRef="#ctx0" brushRef="#br2" timeOffset="223672.5971">32139 855 0,'26'104'0,"-52"25"0,-26 27 16,0-1-1,0-77 1,52-52 0,0-26-1,52-26 1,0-78 0,-26-25-1,52-1 16,-52 1-15,51 51 0,-51 52-1,52 0 17,0 104-17,51 51 1,-25 27-1,-26-27 1,-52-77 0,-26 0-1,-78-26 1,-52-52 0,-25 0-1,-52 0 1,207 26-1</inkml:trace>
        </inkml:traceGroup>
      </inkml:traceGroup>
    </inkml:traceGroup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4:46.2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DC8A9E5-BE38-43B6-865E-F7523311FA5D}" emma:medium="tactile" emma:mode="ink">
          <msink:context xmlns:msink="http://schemas.microsoft.com/ink/2010/main" type="writingRegion" rotatedBoundingBox="1345,2427 2407,10999 926,11183 -135,2611">
            <msink:destinationLink direction="with" ref="{3B8809E6-5645-48DA-8009-C9668E91F099}"/>
          </msink:context>
        </emma:interpretation>
      </emma:emma>
    </inkml:annotationXML>
    <inkml:traceGroup>
      <inkml:annotationXML>
        <emma:emma xmlns:emma="http://www.w3.org/2003/04/emma" version="1.0">
          <emma:interpretation id="{89E0C53D-9B11-4D96-B6AE-C4FF60E7470E}" emma:medium="tactile" emma:mode="ink">
            <msink:context xmlns:msink="http://schemas.microsoft.com/ink/2010/main" type="paragraph" rotatedBoundingBox="1345,2427 2407,10999 926,11183 -135,26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98D98AE-A754-4000-8155-CE398D2F5E5B}" emma:medium="tactile" emma:mode="ink">
              <msink:context xmlns:msink="http://schemas.microsoft.com/ink/2010/main" type="line" rotatedBoundingBox="1345,2427 2407,10999 926,11183 -135,2611"/>
            </emma:interpretation>
          </emma:emma>
        </inkml:annotationXML>
        <inkml:traceGroup>
          <inkml:annotationXML>
            <emma:emma xmlns:emma="http://www.w3.org/2003/04/emma" version="1.0">
              <emma:interpretation id="{E04F3E49-845D-42D8-9234-45404D801E8F}" emma:medium="tactile" emma:mode="ink">
                <msink:context xmlns:msink="http://schemas.microsoft.com/ink/2010/main" type="inkWord" rotatedBoundingBox="1345,2427 2407,10999 926,11183 -135,2611">
                  <msink:destinationLink direction="with" ref="{DA59E9F9-8F2E-48BB-90CB-BC78EBB955EE}"/>
                  <msink:destinationLink direction="from" ref="{D6D6322B-3449-4243-A744-522CC393D979}"/>
                  <msink:destinationLink direction="with" ref="{D10CE1D4-BE67-4E8D-875B-9CF0ADFEEB77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?</emma:literal>
                </emma:interpretation>
                <emma:interpretation id="interp2" emma:lang="it-IT" emma:confidence="0">
                  <emma:literal>3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!</emma:literal>
                </emma:interpretation>
              </emma:one-of>
            </emma:emma>
          </inkml:annotationXML>
          <inkml:trace contextRef="#ctx0" brushRef="#br0">-389 1296 0,'-26'51'15,"0"131"-15,-103 77 0,-27 78 16,27-52 15,25-129-15,52-53-1,52-77 1,0-26 0,0-78-1,130-207 1,-52 0-1,-1 52 1,-25 26 0,-26 77-1,0 26 1,-26 78 0,0 26-1,26 52 32,26 104-47,0 25 0,25 27 47,-25 25-47,26-52 0,-52-25 31,0-53-15,-26-77-1,0-26 1,0 0 0,-104-77-1,-25-27 1,25 26 0,-26 0-1,1 27 1,25 25 15,26 26-31,26 26 16,78 25-1,52 27 1,78-78 0,-1-52-1,-155 52 1</inkml:trace>
          <inkml:trace contextRef="#ctx0" brushRef="#br0" timeOffset="760.8769">-155 2462 0,'77'-26'0,"1"0"0,0-26 16,-26 26-16,-26 0 0,-26 1 15,0 25 1,-26 0 0,26 0-1,0 0 1,26 51-1,0 27 1,-1 26 0,1-1-1,-26-25 17,-26 0-17,1 0-15,-27-26 16,-26-27-1,52 1 17,0-26-17,26 26 1,0-52 0,78 26-1,26-26 1,25 1-1,-25 25 1,-26-26 0,-53 52-1,-50 25 1,-53-51 0,78 0-1</inkml:trace>
          <inkml:trace contextRef="#ctx0" brushRef="#br0" timeOffset="78624.3543">544 9356 0,'-51'104'0,"-53"25"0,0 27 15,1-52 1,77-52 0,0-27-1,26-50 1,26 25 15,77-130-31,1-52 16,-26 27-1,-52 51 1,25 27 0,-25 25-1,0 52 1,26 26-1,52 77 1,-26 27 0,-1-1-1,1-25 1,-26-26 15,-26-26-15,-26-52-1,-52 0 1,-26-156 15,78 156-31</inkml:trace>
        </inkml:traceGroup>
      </inkml:traceGroup>
    </inkml:traceGroup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4:49.2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29BDCDA-907F-41F9-9CE8-C90E5C29FDAD}" emma:medium="tactile" emma:mode="ink">
          <msink:context xmlns:msink="http://schemas.microsoft.com/ink/2010/main" type="writingRegion" rotatedBoundingBox="16608,4288 21591,3762 22362,11058 17379,11584"/>
        </emma:interpretation>
      </emma:emma>
    </inkml:annotationXML>
    <inkml:traceGroup>
      <inkml:annotationXML>
        <emma:emma xmlns:emma="http://www.w3.org/2003/04/emma" version="1.0">
          <emma:interpretation id="{234873F4-2672-4958-8124-AF4A145BD08F}" emma:medium="tactile" emma:mode="ink">
            <msink:context xmlns:msink="http://schemas.microsoft.com/ink/2010/main" type="paragraph" rotatedBoundingBox="17864,4068 19740,5582 18459,7169 16583,56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40916D7-E776-4863-B784-BB098903B2C4}" emma:medium="tactile" emma:mode="ink">
              <msink:context xmlns:msink="http://schemas.microsoft.com/ink/2010/main" type="line" rotatedBoundingBox="17864,4068 19740,5582 18459,7169 16583,5655">
                <msink:destinationLink direction="with" ref="{E22D0DD0-5A03-4254-B9F9-E1454CB6D0F3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7F4FAEF7-3514-4B6B-B067-50E18E21A88D}" emma:medium="tactile" emma:mode="ink">
                <msink:context xmlns:msink="http://schemas.microsoft.com/ink/2010/main" type="inkWord" rotatedBoundingBox="17864,4068 19740,5582 18459,7169 16583,5655">
                  <msink:destinationLink direction="with" ref="{B2DC9093-13F7-4D35-92B8-17DE40641CBC}"/>
                </msink:context>
              </emma:interpretation>
              <emma:one-of disjunction-type="recognition" id="oneOf0">
                <emma:interpretation id="interp0" emma:lang="it-IT" emma:confidence="0">
                  <emma:literal>A,</emma:literal>
                </emma:interpretation>
                <emma:interpretation id="interp1" emma:lang="it-IT" emma:confidence="0">
                  <emma:literal>A 2</emma:literal>
                </emma:interpretation>
                <emma:interpretation id="interp2" emma:lang="it-IT" emma:confidence="0">
                  <emma:literal>A 7</emma:literal>
                </emma:interpretation>
                <emma:interpretation id="interp3" emma:lang="it-IT" emma:confidence="0">
                  <emma:literal>A z</emma:literal>
                </emma:interpretation>
                <emma:interpretation id="interp4" emma:lang="it-IT" emma:confidence="0">
                  <emma:literal>A r</emma:literal>
                </emma:interpretation>
              </emma:one-of>
            </emma:emma>
          </inkml:annotationXML>
          <inkml:trace contextRef="#ctx0" brushRef="#br0">2307-9901 0,'-26'52'0,"-104"156"0,-103 77 16,-26 52-1,26-26 1,51-78 0,78-52-1,79-129 1,25-52-1,51-52 1,131-129 0,-27-78-1,27-52 1,-79 78 0,1-1 15,0 79 0,-78 77-31,-26 78 16,0 0-1,26 104 1,0 77 0,25 52-1,27 1 1,0 25-1,0-26 1,-1-77 0,-51-79-1,-26-51 17,0-26-32,-103-52 15,-79-25 1,1-1-1,-27 0 1,53 52 0,25 0 15,78 52-15,27 0-1,76 0 1,105 26-1,-1-26 1,-155-26 15</inkml:trace>
          <inkml:trace contextRef="#ctx0" brushRef="#br0" timeOffset="714.2926">2721-8216 0,'52'0'0,"26"0"16,0-52-16,-26 0 0,-26 27 0,-26-1 16,0 0-16,0 26 15,0 0 1,0 77-1,26 27 1,-26 0 15,25 0-15,-25-27 0,-25 1-1,-1-52 1,-78 26-1,52-26 1,52-26 0,26 0 15,26 0 0,129 0-31,27 0 16,-79 52-1,-129-27 1,0-25 0</inkml:trace>
        </inkml:traceGroup>
      </inkml:traceGroup>
    </inkml:traceGroup>
    <inkml:traceGroup>
      <inkml:annotationXML>
        <emma:emma xmlns:emma="http://www.w3.org/2003/04/emma" version="1.0">
          <emma:interpretation id="{D76ADB25-55BB-4AF8-A74C-441D9FBC7204}" emma:medium="tactile" emma:mode="ink">
            <msink:context xmlns:msink="http://schemas.microsoft.com/ink/2010/main" type="paragraph" rotatedBoundingBox="18447,9929 22200,9532 22362,11058 18609,114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F37D13-084B-44CA-B22E-1C3286AE1BFB}" emma:medium="tactile" emma:mode="ink">
              <msink:context xmlns:msink="http://schemas.microsoft.com/ink/2010/main" type="line" rotatedBoundingBox="18447,9929 22200,9532 22362,11058 18609,11455"/>
            </emma:interpretation>
          </emma:emma>
        </inkml:annotationXML>
        <inkml:traceGroup>
          <inkml:annotationXML>
            <emma:emma xmlns:emma="http://www.w3.org/2003/04/emma" version="1.0">
              <emma:interpretation id="{A8EDE560-D4C4-4C8F-BD2A-4B970C58EBE4}" emma:medium="tactile" emma:mode="ink">
                <msink:context xmlns:msink="http://schemas.microsoft.com/ink/2010/main" type="inkWord" rotatedBoundingBox="18447,9929 22200,9532 22362,11058 18609,11455">
                  <msink:destinationLink direction="with" ref="{265DBB31-BA7D-4621-BB18-57A2B88C3C98}"/>
                </msink:context>
              </emma:interpretation>
              <emma:one-of disjunction-type="recognition" id="oneOf1">
                <emma:interpretation id="interp5" emma:lang="it-IT" emma:confidence="0">
                  <emma:literal>AFIDE</emma:literal>
                </emma:interpretation>
                <emma:interpretation id="interp6" emma:lang="it-IT" emma:confidence="0">
                  <emma:literal>AFASIE</emma:literal>
                </emma:interpretation>
                <emma:interpretation id="interp7" emma:lang="it-IT" emma:confidence="0">
                  <emma:literal>ASE</emma:literal>
                </emma:interpretation>
                <emma:interpretation id="interp8" emma:lang="it-IT" emma:confidence="0">
                  <emma:literal>AFAGIE</emma:literal>
                </emma:interpretation>
                <emma:interpretation id="interp9" emma:lang="it-IT" emma:confidence="0">
                  <emma:literal>Aftosi</emma:literal>
                </emma:interpretation>
              </emma:one-of>
            </emma:emma>
          </inkml:annotationXML>
          <inkml:trace contextRef="#ctx0" brushRef="#br1" timeOffset="110999.184">3395-3343 0,'0'78'15,"-26"51"-15,-51 27 0,-27-1 32,-26-25-17,53-52 1,51-53-1,26-25 1,0 0 0,78-129-1,25-78 1,-25 51 0,26 26-1,-53 27 1,27 25-1,-52 26 17,0 26-17,26 52-15,0 78 16,51 51 0,1-25-1,-26 0 1,0-53-1,-27 1 1,-25-52 15,-26-26-15,-77-26 0,-105-26-1,-25 0 1,25 1-1,1-1 1,25 52 15,105 0-15,77 52-16,-26-52 16</inkml:trace>
          <inkml:trace contextRef="#ctx0" brushRef="#br1" timeOffset="120781.8461">3369-4121 0,'130'-26'16,"26"26"-16,51 26 16,-26 0-1,-51 0 1,-26-26-1,-78 0 1,-26 0 0,-26 0-1,-130 0 1,1-26 0,155 26-1</inkml:trace>
          <inkml:trace contextRef="#ctx0" brushRef="#br1" timeOffset="120221.5026">3551-4198 0,'26'77'0,"0"79"0,-26 25 16,26-25-1,0-27 1,-1-25 0,1-78-1,-26 0 1,0-26-1,-77-104 1,-1-51 0,0-27-1,78 182 32</inkml:trace>
          <inkml:trace contextRef="#ctx0" brushRef="#br1" timeOffset="120782.8461">3499-3784 0,'181'26'16,"-25"0"-16,-1 0 15,-25 0-15,-52-26 16,0 26 15,-52-52-31,-1-26 32,-25 52-17</inkml:trace>
          <inkml:trace contextRef="#ctx0" brushRef="#br1" timeOffset="121373.32">4691-4095 0,'26'26'0,"-26"78"0,-52 51 16,-25 53-16,-1-53 16,52-51-1,0-26 1,26-53 0,0-25-1,0-25 1,26-79 31,26-52-47,-26 53 0,26-1 15,-1 0 1,1 27 0,0 25-1,26 78 1,-26 0-1,25 77 17,1 27-17,-26-1 1,0 27 0,0-52-1,-52-27 1,0-51 15,-52-26-31,-26 0 16,-52-52-1,1 1 1,-27-1 0,1 0-1,103 26 1,52 26-1</inkml:trace>
          <inkml:trace contextRef="#ctx0" brushRef="#br1" timeOffset="122322.7911">5702-4069 0,'-26'0'0,"-77"0"16,-1 52-16,26 0 0,26 26 0,52-27 15,52 1 1,52 26 15,51 0-15,27-1-1,-79 1 1,-25 0 0,-78 0-1,-52 25 17,-77-25-32,-27-26 15,-51-26 16,103-52-15,104-78 0,104 1-1,25-53 1,1 1 0,-26-1-1,-1 78 1,-25 27-1,-78 51 1,26 0 0,-26 0 15,0 51-15,-26 53-16,0 26 15,26-1 1,52-51 15,0 0-15,26-26-1,25-27 1,27 1 0,-52-26-1,25 0 1,-77 0-1,0 0 1,-52 0 15,-52-51-31,1-53 16,77 104 0</inkml:trace>
          <inkml:trace contextRef="#ctx0" brushRef="#br1" timeOffset="122898.6998">5987-4147 0,'311'-26'16,"-155"26"-16,-27 0 31,-129 0-15</inkml:trace>
          <inkml:trace contextRef="#ctx0" brushRef="#br1" timeOffset="122556.2676">6039-3810 0,'181'0'16,"-77"0"-16,0 26 0,-26-26 15,-78 0 1,-52-103 15,52 103-15</inkml:trace>
        </inkml:traceGroup>
      </inkml:traceGroup>
    </inkml:traceGroup>
  </inkml:traceGroup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6:02.7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6D6322B-3449-4243-A744-522CC393D979}" emma:medium="tactile" emma:mode="ink">
          <msink:context xmlns:msink="http://schemas.microsoft.com/ink/2010/main" type="inkDrawing" rotatedBoundingBox="1807,13660 14876,14245 14835,15162 1766,14576" semanticType="callout" shapeName="Other">
            <msink:sourceLink direction="from" ref="{E04F3E49-845D-42D8-9234-45404D801E8F}"/>
          </msink:context>
        </emma:interpretation>
      </emma:emma>
    </inkml:annotationXML>
    <inkml:trace contextRef="#ctx0" brushRef="#br0">0 0 0,'26'0'0,"77"26"15,53-26-15,51 26 0,52-26 32,26 0-17,52 0 1,78 26-1,-26-26 1,51 26 0,27-26-1,-26 26 1,25-26 0,1 26-1,25-26 1,27 26-1,-27-26 1,26 25 15,-25-25-31,51 26 16,-26 0 0,1 26 15,232 0-16,-258-26 1,-1 26 0,-25-26 15,-27 0-15,-25-1-1,-52 1 1,-78 0-1,-129-26 1,-79-26 0,-51 26-1,-26 0 1,-77-51 0,-27 25 15,26-26-16,26-26 1,26 0 0,0 1-1,1-1 1,-1 78 0,0 0-1,52 0 1,-26 0-1,26 0 1,103 78 0,53 25-1,25 1 1,-26-26 0,1 25 15,-130-25-16,-52 0 1,-104 26 31,-52-53-47,-25 1 16,51 0-1,79-26 1,76 0-1,131-26 1,77-78 0,-233 78-1</inkml:trace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6:08.5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10CE1D4-BE67-4E8D-875B-9CF0ADFEEB77}" emma:medium="tactile" emma:mode="ink">
          <msink:context xmlns:msink="http://schemas.microsoft.com/ink/2010/main" type="inkDrawing" rotatedBoundingBox="1708,10247 14509,12249 13572,18242 771,16240" semanticType="callout" shapeName="Other">
            <msink:sourceLink direction="with" ref="{E04F3E49-845D-42D8-9234-45404D801E8F}"/>
          </msink:context>
        </emma:interpretation>
      </emma:emma>
    </inkml:annotationXML>
    <inkml:trace contextRef="#ctx0" brushRef="#br0">0 0 0,'26'0'0,"25"26"15,-25 0-15,52 0 0,-52-26 0,26 26 16,26 0-16,-1 26 0,1-1 15,52 27 1,-27 0 0,27 26-1,0-1 1,51 27 0,-51-1 15,-1 1-16,-25 26 1,-1-1 0,1 1-1,0-1 1,-26 26 0,-27-25-1,27 51 1,0-25-1,-26-1 1,0 27 15,-1-1-31,1 0 16,0 1 0,0-27-1,0 26 1,26-25-1,-27-1 1,27 1 0,-26-1 15,26-25-15,25-1-1,-25 1 1,26-27-1,25 1 17,1-27-32,-26-51 15,-1-52 1,1 0 0,-26-77-1,25-1 1,-25-52-1,0-25 1,0-1 0,-26 1-1,-1-27 1,1-25 0,0-26-1,0-27 1,26 1 15,-26-52 16,-27 26-47,1 26 0,26-26 16,0 0-1,0 0 1,0 0-1,25 51 1,27 1 0,-26 0-1,26 51 1,-1 27 0,1 25-1,0 27 1,-1 25-1,-25 52 1,26 0 15,-1 78-15,1 0 0,0 77 15,-1 1-16,1 51 1,-26 27 0,25 25-1,1 26 1,0 26 0,-1 26-1,1-26 1,26 52-1,-27-26 17,1 0-32,0 0 15,-1 0 1,27 0 0,-26-26-1,-27 1 1,1-27-1,0-26 17,0-26-17,-26-25 1,25-53 0,-25-25-1,0-26 1,-26-52-1,0-26 17,26-52-17,0-26 1,-1-77 15,1-1-31,26-77 16,-26 25-1,26-51 1,-27 0 0,27-26-1,0 0 17,26-104-17,-1-52 16,-25 130-15,-26 0-16,0 0 16,-1 26-1,1 0 17,0 26-17,26 26 1,-26 0-1,26 51 1,25 52 0,-25 1 15,52 51-31,-27 26 16,1 26-1,25 52 1,-25 26-1,0 26 1,-26 51 0,25 27-1,1 0 1,0 77 0,-1 0-1,1 26 1,0 26 15,-1 26 0,1 0-31,0 26 16,-1 0 0,27 26-1,-26-26 1,25 0-1,1-26 1,-78-52 0,25 26-1,-25-51 1,-26-53 0,0-155-1,-26-26 1</inkml:trace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6:15.3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65DBB31-BA7D-4621-BB18-57A2B88C3C98}" emma:medium="tactile" emma:mode="ink">
          <msink:context xmlns:msink="http://schemas.microsoft.com/ink/2010/main" type="inkDrawing" rotatedBoundingBox="14195,12965 17460,10325 17622,10526 14358,13166" semanticType="callout" shapeName="Other">
            <msink:sourceLink direction="with" ref="{A8EDE560-D4C4-4C8F-BD2A-4B970C58EBE4}"/>
            <msink:sourceLink direction="with" ref="{BCBACF89-D8C1-4E7F-934C-B4F72F0C23A6}"/>
          </msink:context>
        </emma:interpretation>
      </emma:emma>
    </inkml:annotationXML>
    <inkml:trace contextRef="#ctx0" brushRef="#br0">3214 0 0,'78'-26'0,"-182"104"16,-103 52-16,-130 77 0,-78 78 15,-51 52 1,77-26 15,0 0-15,78-26-1,52 0 1,78-77 15,51-53-31,78-77 16,52-104-1,130-129 1,51-105 0,27-51-1,-208 311 1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8:53.8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22 0,'103'-26'0,"27"26"16,77 26-16,1-26 0,-1 26 16,-77 0-1,-53-26 1,-77 26 0,-25-52-1,-105 0 1,-77 0 15,-1 26-15,53 0-1,51 0 1,104 26 0,52 0-1,129 0 1,53 0-1,-79-26 1,-103-26 0,-104-26-1,52 52 1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6:39.40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4D27B9B-3DF6-4BB1-95BC-7CAEE47E800B}" emma:medium="tactile" emma:mode="ink">
          <msink:context xmlns:msink="http://schemas.microsoft.com/ink/2010/main" type="inkDrawing" rotatedBoundingBox="19071,9737 20501,17972 17473,18498 16043,10262" semanticType="callout" shapeName="Other">
            <msink:sourceLink direction="to" ref="{4B1208F7-359D-4FB0-8794-F9FED8CCA8A6}"/>
            <msink:sourceLink direction="to" ref="{BCBACF89-D8C1-4E7F-934C-B4F72F0C23A6}"/>
          </msink:context>
        </emma:interpretation>
      </emma:emma>
    </inkml:annotationXML>
    <inkml:trace contextRef="#ctx0" brushRef="#br0">209 0 0,'0'26'0,"26"-1"0,-1 79 0,-25 52 15,0 51 1,-25 52-1,-27 52 1,0 52 0,0 52-1,26 51 1,0 27 0,26 51-1,-26 26 1,52 0 31,-52-25-47,26-53 0,0-51 15,0-52 1,0-78 0,0-78 15,0-104-16,0-77 1,0-26 0,0-52-1,26-129 1,26-182 0,26-78-1,-78 415 1</inkml:trace>
    <inkml:trace contextRef="#ctx0" brushRef="#br1" timeOffset="-23613.2198">-3031-830 0,'233'26'0,"-77"26"0,51 26 15,78-1 1,52-25 0,0 0-1,0-26 1,-104-78 0,-51 52-1,-105 0 1,-77 26 31,-26 52-47,-51 26 15,-1 25 1,0 1 0,52-1-1,26-25 1,26 0-1,-52 25 1,26-129 0</inkml:trace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3:19.2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10A839-6DB9-4304-94BF-38DFE89A26F4}" emma:medium="tactile" emma:mode="ink">
          <msink:context xmlns:msink="http://schemas.microsoft.com/ink/2010/main" type="writingRegion" rotatedBoundingBox="14721,6686 15810,6686 15810,8034 14721,8034">
            <msink:destinationLink direction="with" ref="{E22D0DD0-5A03-4254-B9F9-E1454CB6D0F3}"/>
          </msink:context>
        </emma:interpretation>
      </emma:emma>
    </inkml:annotationXML>
    <inkml:traceGroup>
      <inkml:annotationXML>
        <emma:emma xmlns:emma="http://www.w3.org/2003/04/emma" version="1.0">
          <emma:interpretation id="{9D4FFA23-9805-4DCB-BBEA-2967972F77C3}" emma:medium="tactile" emma:mode="ink">
            <msink:context xmlns:msink="http://schemas.microsoft.com/ink/2010/main" type="paragraph" rotatedBoundingBox="14721,6686 15810,6686 15810,8034 14721,80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7272143-80C7-4D33-ABF4-D80FE78B7406}" emma:medium="tactile" emma:mode="ink">
              <msink:context xmlns:msink="http://schemas.microsoft.com/ink/2010/main" type="line" rotatedBoundingBox="14721,6686 15810,6686 15810,8034 14721,8034"/>
            </emma:interpretation>
          </emma:emma>
        </inkml:annotationXML>
        <inkml:traceGroup>
          <inkml:annotationXML>
            <emma:emma xmlns:emma="http://www.w3.org/2003/04/emma" version="1.0">
              <emma:interpretation id="{4B1208F7-359D-4FB0-8794-F9FED8CCA8A6}" emma:medium="tactile" emma:mode="ink">
                <msink:context xmlns:msink="http://schemas.microsoft.com/ink/2010/main" type="inkWord" rotatedBoundingBox="14721,6686 15810,6686 15810,8034 14721,8034">
                  <msink:destinationLink direction="to" ref="{44D27B9B-3DF6-4BB1-95BC-7CAEE47E800B}"/>
                </msink:context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k</emma:literal>
                </emma:interpretation>
                <emma:interpretation id="interp2" emma:lang="it-IT" emma:confidence="0">
                  <emma:literal>K</emma:literal>
                </emma:interpretation>
                <emma:interpretation id="interp3" emma:lang="it-IT" emma:confidence="0">
                  <emma:literal>4</emma:literal>
                </emma:interpretation>
                <emma:interpretation id="interp4" emma:lang="it-IT" emma:confidence="0">
                  <emma:literal>ti</emma:literal>
                </emma:interpretation>
              </emma:one-of>
            </emma:emma>
          </inkml:annotationXML>
          <inkml:trace contextRef="#ctx0" brushRef="#br0">13763 5468 0,'26'78'15,"-26"78"-15,0 103 0,-26 0 16,52-26 0,0-51-1,25-79 1,27-51 0,52-26-1,129-78 16,26-51-15,-155-79 0,-104 27-1,-26 155 1</inkml:trace>
          <inkml:trace contextRef="#ctx0" brushRef="#br0" timeOffset="170.8091">13685 6142 0,'389'-26'0,"0"26"16,-208 0-1,-181 0 1</inkml:trace>
        </inkml:traceGroup>
      </inkml:traceGroup>
    </inkml:traceGroup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6:46.21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5762BB2-A208-4644-AD65-20057CAF1D39}" emma:medium="tactile" emma:mode="ink">
          <msink:context xmlns:msink="http://schemas.microsoft.com/ink/2010/main" type="inkDrawing" rotatedBoundingBox="19079,14497 32508,15091 32501,15265 19071,14670" shapeName="Other"/>
        </emma:interpretation>
      </emma:emma>
    </inkml:annotationXML>
    <inkml:trace contextRef="#ctx0" brushRef="#br0">0 0 0,'26'25'0,"26"-25"16,52 26-16,51-26 0,27 26 0,25 0 16,26-26-1,26 26 1,52-52-1,26 52 1,26-78 15,52 78-15,26-52 0,25 52-1,27-26 1,-1 26-1,78 0 17,0 0-32,1 0 15,25 26 1,0-26 0,0 26-1,-26-27 1,-26 27-1,1-26 1,-27 0 0,-51 0-1,-27 0 1,-25 0 15,-52-26-15,-52 0-1,-52 0 1,-26 26 0,1 0-1,-53 0 1,-51-26 15,-27 26-31,-25-1 16,-78-25-1,0 0 1,-26-25 0,-52-53-1,26 0 1,52 78 0</inkml:trace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2:32.866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78 0 0,'0'26'0,"0"52"0,0 51 16,0-25-16,-26 103 31,0-25-15,0-53-1,26-51 1,0-52-1,0 0 1,0-26 0,0-104-1,0-25 1,0 129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6:03.81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B518B9E-DBCE-4832-8595-7A6E13D41001}" emma:medium="tactile" emma:mode="ink">
          <msink:context xmlns:msink="http://schemas.microsoft.com/ink/2010/main" type="inkDrawing" rotatedBoundingBox="15422,14580 16354,14669 16348,14729 15416,14640" semanticType="callout" shapeName="Other">
            <msink:sourceLink direction="with" ref="{BCBACF89-D8C1-4E7F-934C-B4F72F0C23A6}"/>
          </msink:context>
        </emma:interpretation>
      </emma:emma>
    </inkml:annotationXML>
    <inkml:trace contextRef="#ctx0" brushRef="#br0">-233 545 0,'129'51'0,"105"-25"16,-27 0-16,-26-26 15,-51 26 32,-78-78-47,-52 52 0</inkml:trace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6:03.5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CBACF89-D8C1-4E7F-934C-B4F72F0C23A6}" emma:medium="tactile" emma:mode="ink">
          <msink:context xmlns:msink="http://schemas.microsoft.com/ink/2010/main" type="inkDrawing" rotatedBoundingBox="16048,13923 16722,15927 16016,16164 15342,14160" shapeName="Other">
            <msink:destinationLink direction="with" ref="{6B518B9E-DBCE-4832-8595-7A6E13D41001}"/>
            <msink:destinationLink direction="with" ref="{265DBB31-BA7D-4621-BB18-57A2B88C3C98}"/>
            <msink:destinationLink direction="to" ref="{44D27B9B-3DF6-4BB1-95BC-7CAEE47E800B}"/>
          </msink:context>
        </emma:interpretation>
      </emma:emma>
    </inkml:annotationXML>
    <inkml:trace contextRef="#ctx0" brushRef="#br0">26 0 0,'26'26'0,"-26"104"15,-26 77-15,0 78 16,52 0 0,26 26-1,26-51 1,25-27-1,1-78 1,-26-51 0,-1-52-1,-25-52 17,26-26-17,52-130 1,-27 1-1,-51-78 17,-52 233-32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2:34.252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17 0,'52'26'0,"26"0"16,-26-26-16,25 26 0,53-26 0,0 0 16,51-78-1,0 78 1,27 0 0,-1 0-1,26 0 1,27 0 15,-1 0 0,0 0-31,0 0 16,0 0 0,0 0-1,27 0 1,-1 26-1,-26-26 1,26 26 0,0-26-1,0 26 17,-52-26-17,52 0-15,-25 26 16,25-1-1,0-25 1,0 0 0,-26 0-1,26 26 17,0-26-17,-25 0 1,-1 0-1,0 26 1,0-26 0,0 0-1,-25 0 17,-1 0-32,-52 0 15,1-26 1,-53 26-1,1-26 17,-1 26-32,-25 0 15,-26 0 1,-26 0 0,0 0-1,-27 0 1,-25 0 31,0 0-47,0 0 15,0 0 1,0 0 0,0 0-1,-25 26 1,25 26-1,0 26 1,-26 26 0,26 25-1,0-25 1,51 0 125,-258-104-126,207 0-15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6:46.58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ACD2E34-0846-4495-9E22-982FC1DA92B8}" emma:medium="tactile" emma:mode="ink">
          <msink:context xmlns:msink="http://schemas.microsoft.com/ink/2010/main" type="writingRegion" rotatedBoundingBox="33791,14498 32037,18061 30753,17429 32506,13865"/>
        </emma:interpretation>
      </emma:emma>
    </inkml:annotationXML>
    <inkml:traceGroup>
      <inkml:annotationXML>
        <emma:emma xmlns:emma="http://www.w3.org/2003/04/emma" version="1.0">
          <emma:interpretation id="{30B83746-0081-4342-B396-05134AA23542}" emma:medium="tactile" emma:mode="ink">
            <msink:context xmlns:msink="http://schemas.microsoft.com/ink/2010/main" type="paragraph" rotatedBoundingBox="33791,14498 32037,18061 30753,17429 32506,138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AC8B3CE-0857-45ED-A62E-34BD5D886FA0}" emma:medium="tactile" emma:mode="ink">
              <msink:context xmlns:msink="http://schemas.microsoft.com/ink/2010/main" type="line" rotatedBoundingBox="33791,14498 32037,18061 30753,17429 32506,13865"/>
            </emma:interpretation>
          </emma:emma>
        </inkml:annotationXML>
        <inkml:traceGroup>
          <inkml:annotationXML>
            <emma:emma xmlns:emma="http://www.w3.org/2003/04/emma" version="1.0">
              <emma:interpretation id="{DA0BD913-782B-42FD-8FED-E4B6EE40FC30}" emma:medium="tactile" emma:mode="ink">
                <msink:context xmlns:msink="http://schemas.microsoft.com/ink/2010/main" type="inkWord" rotatedBoundingBox="33334,15286 31981,18034 30753,17429 32105,14681"/>
              </emma:interpretation>
              <emma:one-of disjunction-type="recognition" id="oneOf0">
                <emma:interpretation id="interp0" emma:lang="it-IT" emma:confidence="0">
                  <emma:literal>&amp;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f</emma:literal>
                </emma:interpretation>
                <emma:interpretation id="interp3" emma:lang="it-IT" emma:confidence="0">
                  <emma:literal>3</emma:literal>
                </emma:interpretation>
                <emma:interpretation id="interp4" emma:lang="it-IT" emma:confidence="0">
                  <emma:literal>£</emma:literal>
                </emma:interpretation>
              </emma:one-of>
            </emma:emma>
          </inkml:annotationXML>
          <inkml:trace contextRef="#ctx0" brushRef="#br0">26 5495 0,'156'52'15,"-1"0"-15,1 52 0,-1-27 16,1 27 0,-104-26 15,-52-52-15,-52 25-1,-52-25 1,-25 0-1,-1 0 1,52 0 0,52 26-1,104 0 1,-78-52 0</inkml:trace>
          <inkml:trace contextRef="#ctx0" brushRef="#br0" timeOffset="1200.4565">493 6739 0,'26'-52'0,"-26"26"15,-26 104-15,26-26 0,-26-26 0,26 26 16,0-26-16,-26-78 0,26 78 0,0-26 16,0 0 15,0 0-16,0 0 1,0-26 0,0 26-1,0 0 1,0 0 0,26 52-1,-26-52 1,0 0-1,-26-26 1,0-26 0,-26-26-1,0 26 17,-25 1-17,-1 25 1,26 0-1,26 52 1,-26 25 0,26 27-1,0 52 1,26 25 0,-25-25-1,25 51 1,0 53-1,0-1 1,-26-26 0,0-25 15,-26-53-15,-26-25-1,0-26 1,-25-26 15,25-52-15,0 0-1,0-26 1,27-26 0,25-52-1,0-25 1,26-1-1,52 0 1,-52 130 0</inkml:trace>
          <inkml:trace contextRef="#ctx0" brushRef="#br0" timeOffset="1496.1933">-570 7361 0,'208'26'0,"-79"-52"0,78 78 16,1 0-1,-53 0 1,27 26 0,-182-78-1,0-52 1,0 52 0</inkml:trace>
          <inkml:trace contextRef="#ctx0" brushRef="#br1" timeOffset="-6.06447E8">1711 5262 0,'0'52'15</inkml:trace>
        </inkml:traceGroup>
      </inkml:traceGroup>
    </inkml:traceGroup>
  </inkml:traceGroup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2:41.12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66 0,'25'0'15,"53"-26"-15,26 26 0,51-26 0,53 26 16,-1 0-16,78 0 31,0 0-15,52 0-16,26 26 16,52 0 15,0 0-16,25-26 1,-25 0 0,25 0-1,27 0 1,-26 26 0,25 0 15,-25 0-31,25 0 15,1 0 1,-27-1 0,1-25-1,-26 0 1,-27 0 0,-51 0-1,-51 0 1,-53 0-1,-52 0 1,-103 0 15,-26 0-15,-52 0 0,0 0-1,0-25 16,-78-27-31,-77 26 16,-27 26 0,-77 0-1,-52 0 1,-26 0 0,-78 26-1,-25-52 1,-53 26-1,1-26 1,-53 26 0,27-26-1,-52 26 17,-208 0-17,260 0 1,0 0-1,25 0 1,53 0 0,25 0-1,78 26 1,52-26 0,77-26-1,208 26 16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058F05-4E4B-497D-AD1F-DF32EDC316B9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8:54.6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0,'104'26'15,"-26"0"-15,51-26 0,27 26 16,-1 0-1,-25-26 1,-27 0 0,-77 0-1,-26 0 1,-129 25 0,-27-25-1,-25 26 1,51 0-1,78 0 1,52-26 0,104 26-1,103-26 1,27 0 0,-131 0-1,-103 0 1,-103 0-1,-53-26 1,27-52 0,129 78-1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9:24.2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ACD101-158F-43C6-9FB7-E64B2D2347C9}" emma:medium="tactile" emma:mode="ink">
          <msink:context xmlns:msink="http://schemas.microsoft.com/ink/2010/main" type="inkDrawing" rotatedBoundingBox="2268,12491 2469,1217 2656,1221 2455,12494" semanticType="callout" shapeName="Other">
            <msink:sourceLink direction="with" ref="{FF47F701-97B2-4F80-81F6-1D2CA62C8018}"/>
            <msink:sourceLink direction="with" ref="{20BE4D9C-8269-48A8-8C0E-7FC918640EB5}"/>
          </msink:context>
        </emma:interpretation>
      </emma:emma>
    </inkml:annotationXML>
    <inkml:trace contextRef="#ctx0" brushRef="#br0">209 0 0,'25'77'0,"-25"131"16,-25 77-16,25 104 15,-26 77 1,0 1 0,26 25 15,52 78-31,-27 52 16,1 52 15,-26 78-16,0 25 1,0 27 0,-26 25-1,-25-25 1,-1-27 0,0-77-1,0-78 1,26-103-1,26-234 1,26-130 15,-26-181-31,0-311 16,0-233 0,0-156-1,0 726 1</inkml:trace>
  </inkml:traceGroup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9:26.6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F47F701-97B2-4F80-81F6-1D2CA62C8018}" emma:medium="tactile" emma:mode="ink">
          <msink:context xmlns:msink="http://schemas.microsoft.com/ink/2010/main" type="inkDrawing" rotatedBoundingBox="2580,-311 30634,1414 29879,13692 1824,11966" hotPoints="26787,8836 10798,11502 -3214,3352 12774,687" semanticType="enclosure" shapeName="Ellipse">
            <msink:destinationLink direction="with" ref="{B2ACD101-158F-43C6-9FB7-E64B2D2347C9}"/>
          </msink:context>
        </emma:interpretation>
      </emma:emma>
    </inkml:annotationXML>
    <inkml:trace contextRef="#ctx0" brushRef="#br0">0 0 0,'103'-26'16,"53"52"-16,77 0 0,52 0 16,78 0-1,0 25 1,104 1 15,25-26-15,78 0-1,26 26 1,26-26 0,26 0-1,26 0 1,26 25 0,52-51-1,25 52 1,1-26-1,25-26 1,1 26 0,25 0-1,26 0 1,1 26 15,25 0-31,-26-1 16,-25 1-1,-27-52 17,-25 26-17,-27-26 1,1-78 0,-52 53-1,0 25 1,25 25-1,-51 27 1,-26-26 0,0 52-1,-78-26 1,0-26 0,-103 0-1,-52-26 1,-104-26-1,-104-52 1,-77 0 0,-53-25-1,-77-1 1,-26 0 15,-25 26-15,25 1-1,0 51 1,52 26 0,77 0-1,79 0 1,77 78 0,52 25-1,26 1 1,0 25-1,-78 1 1,-77-26 0,-105-26-1,-103-27 1,-77 53 0,-182 0-1,-78-1 1,363-103-1</inkml:trace>
    <inkml:trace contextRef="#ctx0" brushRef="#br0" timeOffset="7287.3828">-726-3370 0,'0'-26'0,"26"-25"31,181-131-31,-103 79 0,-26-27 15,25 26 1,1-25 0,0 25 15,-1 0-15,1 27-1,0 25 1,0 26-1,-1 52 1,27 51 0,-1 53-1,27 26 1,-1 77 0,-25 26-1,25 52 1,-25 52-1,-26 52 1,-1 77 0,1-25-1,0-1 1,-1-25 0,1-52-1,-26-104 16,0-78-15,-1-129 0,1-78-1,0-52 1,26-130 0,25-77-1,1 26 1,-27 52-1,-51 155 1,-52 26 0,52 181-1,-52 130 1,26 78 0,-26 0-1,52 25 1,52-25-1,25-52 1,27-78 0,-53-51 31,-25-53-47,-104-25 15,26-27 1,-26-51-1,26-52 1,0-52 0,52-259-1,26-26 1,-78 0 0,0-77-1,0-131 1,0-102-1,26-79 1,26-52 0,51 1-1,1 181 17,-26-26-32,-52 103 15,0 53 16,-26 77-15,25 104 0,1 129-1,26 130 1,0 78 0,0 156-1,0 128 1,25 105-1,1 52 1,26 51 0,-26 0-1,-1 0 1,-25-25 0,26-105-1,-26-128 1,51-105 15,1-129-31,0-78 16,-26 0 15,-1-26-31,-25 0 31,-26 26-15,0 78-1,-26 130 1,-26 51 0,52 52-1,26 26 1,0 78 0,25 0-1,27 51 1,-26 27-1,51 25 1,1-25 0,0-27-1,25-77 1,-51-78 0,-52-77-1,-52-105 1,0-103-1,0-26 1,26-51 15,103-312-15,27-26 0,-1 26-1,27-207 1,25-52-1,0 26 1,1-26 0,-1 0-1,52-259 1,-129 363 15,-27 51-15,-25 79-1,-26 155 1,26 129 0,-52 104-1,26 52 1,51 181 0,-25 104-1,-26 78 1,26 26-1,25 51 1,27 1 0,-26-26-1,-1-1 1,-25-77 0,0-78-1,-1-155 1,-51-104-1,0-26 1,130-337 15,-78-26-15,51-156 0,-51-51-1,0 156 1,51-312-1,-77 130 1,130-78 0,-1-104-1,-26 208 1,27 0 0,-27 51-1,-51 27 1,-78 181-1,26 78 1,0 103 0,0 78-1,-52 78 1,51 78 0,-25 181 15,0 104-16,0 77 1,26 105 0,0 25-1,77 78 1,1 25 0,-26 53-1,-1-26 1,1-27-1,0-25 1,-27-103 0,1-105-1,-26-155 1,-26-181 0,0-130-1,-26-26 1,26-233-1,52-1 1,-27-180 0,1 336-1,26-103 1,-78 207 15,26 0-15,0 103-1,-26 183 1,0 76 0,52 79-1,25 26 1,27-1 0,52 1-1,25-53 1,0-103-1,-51-51 1,-52-131 0,-26 27-1,-52-53 1,0 53 0,0 25-1,51 52 1,1 27 15,78-27-31,-26-26 31,25-77-15,-25-78 0,-52-78-1,51-130 1,27-232-1,25-79 1,1-51 0,-1-79-1,1-25 1,-1 52 0,-25-104-1,0 0 1,-1 1-1,-25 25 1,0 77 0,25-25 15,-77 104-31,0 129 16,0 104-1,-26 129 16,0 104-15,-26 78 0,51 156-1,-51 128 1,26 79 0,26 78-1,26 51 1,26 78-1,25-78 1,27-77 0,-27-53-1,-25-232 1,-26-78 0,-52-104 15,-1-26-31,1-208 15,52-232 17,26-364-17,-26 260 1,77 52 0,1-130-1,25 78 1,0 25-1,27-25 1,-53 52 0,-25-1 15,-26 27-31,-1 51 16,-51 53-1,26 103 1,-26 77 15,-26 105-15,0 77-1,-26 26 1,25 51 0,1 157-1,26 103 1,26 103-1,26 53 1,25 51 0,-25 79 15,51 50-15,1 27-1,-1 26 1,-25 26-1,0-26 1,-1-26 0,-51-27-1,0-24 1,-26-79 0,-27-78 15,27-129-16,-26-129 1,26-79 0,-26-103-1,0-26 1,0-104 0,52-129-1,-27-104 1,53-52-1,-26-51 1,0-27 0,-27-25-1,27-1 1,0 53 0,-26 25-1,0 130 1,25 78-1,-25 129 1,-26 52 15,-26 26-15,52 78 0,0 181-1,-26 26 1,26 52-1,25-26 1,1-78 0,0-77-1,-52-130 1,0-52 0,25-130-1,1-155 1,0-78-1,-26-25 1,26-27 0,0-25-1,0-53 17,51 27-32,-25-1 31,26 27-16,-1 25 1,-25 78 0,26 52-1,-26 52 1,-1 104 0,-51 77-1,0 78 1,-26 0-1,0 78 1,0 181 0,26 104-1,0 51 1,26 79 0,26 77-1,25 52 16,-25 78-31,26 26 32,-27 25-17,1 1 1,0 25 0,0 1-1,-1-26 1,-25-104-1,0 0 1,26-78 0,0-78-1,-27-129 1,27-130 0,-26-155-1,-52-52 1,26-52-1,0-104 1,26-155 0,0-103-1,-1-53 17,1-77-17,-26-27 1,0 1-1,52 26 1,0-104 0,129 0-1,-207 622 1</inkml:trace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9:25.0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AE1CCC9-434B-4092-AF8C-36C37AAB3466}" emma:medium="tactile" emma:mode="ink">
          <msink:context xmlns:msink="http://schemas.microsoft.com/ink/2010/main" type="inkDrawing" rotatedBoundingBox="2733,987 2986,2263 1835,2491 1582,1216" semanticType="callout" shapeName="Other">
            <msink:sourceLink direction="to" ref="{20BE4D9C-8269-48A8-8C0E-7FC918640EB5}"/>
            <msink:sourceLink direction="from" ref="{20BE4D9C-8269-48A8-8C0E-7FC918640EB5}"/>
          </msink:context>
        </emma:interpretation>
      </emma:emma>
    </inkml:annotationXML>
    <inkml:trace contextRef="#ctx0" brushRef="#br0">725 233 0,'0'156'0,"-129"51"16,-53 52 0,-25-25-1,77-105 1,53-51-1,77-78 1,0-26 0,0-78-1,103-155 1,1 0 0,-26 26-1,-26 51 1,-1 27 15,-25 77-15,0 78-1,26 78 1,26 103 0,26 1-1,-1 25 1,27 0-1,-1-77 17,-51-26-17,-26-52 1,-52-52 0,0 25-1,-78 1 1,-155-77-1,233 51 1</inkml:trace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9:47.3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190DDF1-D71C-47AD-B1EE-C25546F83693}" emma:medium="tactile" emma:mode="ink">
          <msink:context xmlns:msink="http://schemas.microsoft.com/ink/2010/main" type="writingRegion" rotatedBoundingBox="2410,440 4354,440 4354,1995 2410,1995"/>
        </emma:interpretation>
      </emma:emma>
    </inkml:annotationXML>
    <inkml:traceGroup>
      <inkml:annotationXML>
        <emma:emma xmlns:emma="http://www.w3.org/2003/04/emma" version="1.0">
          <emma:interpretation id="{63E14929-33CC-43BD-A08D-43304F46A9B7}" emma:medium="tactile" emma:mode="ink">
            <msink:context xmlns:msink="http://schemas.microsoft.com/ink/2010/main" type="paragraph" rotatedBoundingBox="2410,440 4354,440 4354,1995 2410,19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733027F-3F46-48D7-B4B8-797E98FC55A7}" emma:medium="tactile" emma:mode="ink">
              <msink:context xmlns:msink="http://schemas.microsoft.com/ink/2010/main" type="line" rotatedBoundingBox="2410,440 4354,440 4354,1995 2410,1995"/>
            </emma:interpretation>
          </emma:emma>
        </inkml:annotationXML>
        <inkml:traceGroup>
          <inkml:annotationXML>
            <emma:emma xmlns:emma="http://www.w3.org/2003/04/emma" version="1.0">
              <emma:interpretation id="{20BE4D9C-8269-48A8-8C0E-7FC918640EB5}" emma:medium="tactile" emma:mode="ink">
                <msink:context xmlns:msink="http://schemas.microsoft.com/ink/2010/main" type="inkWord" rotatedBoundingBox="2410,440 4354,440 4354,1995 2410,1995">
                  <msink:destinationLink direction="to" ref="{AAE1CCC9-434B-4092-AF8C-36C37AAB3466}"/>
                  <msink:destinationLink direction="from" ref="{AAE1CCC9-434B-4092-AF8C-36C37AAB3466}"/>
                  <msink:destinationLink direction="with" ref="{B2ACD101-158F-43C6-9FB7-E64B2D2347C9}"/>
                </msink:context>
              </emma:interpretation>
              <emma:one-of disjunction-type="recognition" id="oneOf0">
                <emma:interpretation id="interp0" emma:lang="it-IT" emma:confidence="0">
                  <emma:literal>'t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IT</emma:literal>
                </emma:interpretation>
                <emma:interpretation id="interp3" emma:lang="it-IT" emma:confidence="0">
                  <emma:literal>sto</emma:literal>
                </emma:interpretation>
                <emma:interpretation id="interp4" emma:lang="it-IT" emma:confidence="0">
                  <emma:literal>"t</emma:literal>
                </emma:interpretation>
              </emma:one-of>
            </emma:emma>
          </inkml:annotationXML>
          <inkml:trace contextRef="#ctx0" brushRef="#br0">0 104 0,'130'-26'0,"103"26"0,104 26 16,-52-26 0,-26-26-1,-77 0 1,-53 26 0,-51-26-1,-26 26 1,-52 0-1,0-26 1,-26 52 0,52-26-1,-26 78 1,26 25 0,-26 1 15,52 0-16,-26-52 1,-26-26 0,-26 0-1,-78-52 1,-103-104 0,-1 26-1,208 104 1</inkml:trace>
          <inkml:trace contextRef="#ctx0" brushRef="#br0" timeOffset="-544.7785">882 0 0,'0'26'0,"25"78"16,1 51-16,26 27 0,-52 51 15,26 0 1,-26-51 0,26-1-1,0-51 1,0-27 0,-26-77-1,0-26 1,0-26 15,-52-129-15,-26-53-1,-77 27 1,155 181-16</inkml:trace>
          <inkml:trace contextRef="#ctx0" brushRef="#br0" timeOffset="219.8555">-155 130 0,'26'26'0,"51"103"0,-25 53 31,-52 25-15,-77-181 0,77-26-16</inkml:trace>
        </inkml:traceGroup>
      </inkml:traceGroup>
    </inkml:traceGroup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09:49.1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740778-431C-4A29-B585-ECD064A8E851}" emma:medium="tactile" emma:mode="ink">
          <msink:context xmlns:msink="http://schemas.microsoft.com/ink/2010/main" type="writingRegion" rotatedBoundingBox="30402,8915 31516,8915 31516,10782 30402,10782"/>
        </emma:interpretation>
      </emma:emma>
    </inkml:annotationXML>
    <inkml:traceGroup>
      <inkml:annotationXML>
        <emma:emma xmlns:emma="http://www.w3.org/2003/04/emma" version="1.0">
          <emma:interpretation id="{AB2D92B1-3044-488D-95D0-E393D03923E2}" emma:medium="tactile" emma:mode="ink">
            <msink:context xmlns:msink="http://schemas.microsoft.com/ink/2010/main" type="paragraph" rotatedBoundingBox="30402,8915 31516,8915 31516,10782 30402,107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2E0279-93E1-4853-8D61-77A9BE9320CC}" emma:medium="tactile" emma:mode="ink">
              <msink:context xmlns:msink="http://schemas.microsoft.com/ink/2010/main" type="line" rotatedBoundingBox="30402,8915 31516,8915 31516,10782 30402,10782"/>
            </emma:interpretation>
          </emma:emma>
        </inkml:annotationXML>
        <inkml:traceGroup>
          <inkml:annotationXML>
            <emma:emma xmlns:emma="http://www.w3.org/2003/04/emma" version="1.0">
              <emma:interpretation id="{5E8D9D77-9D09-45F3-950E-FB86B0222760}" emma:medium="tactile" emma:mode="ink">
                <msink:context xmlns:msink="http://schemas.microsoft.com/ink/2010/main" type="inkWord" rotatedBoundingBox="30402,8915 31516,8915 31516,10782 30402,10782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€</emma:literal>
                </emma:interpretation>
                <emma:interpretation id="interp2" emma:lang="it-IT" emma:confidence="0">
                  <emma:literal>[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K</emma:literal>
                </emma:interpretation>
              </emma:one-of>
            </emma:emma>
          </inkml:annotationXML>
          <inkml:trace contextRef="#ctx0" brushRef="#br0">181 0 0,'0'130'15,"-26"51"-15,-26 27 16,26 103-16,-25 0 31,51-26-15,0-78-1,51-103 1,27-52 0,78 0-1,-1-26 1,27-26-1,25-52 1,-52 0 0,-77-52-1,-52-25 1,-26 129 0</inkml:trace>
          <inkml:trace contextRef="#ctx0" brushRef="#br0" timeOffset="186.7812">0 545 0,'285'-26'15,"0"52"-15,52 155 31,-337-181-31</inkml:trace>
        </inkml:traceGroup>
      </inkml:traceGroup>
    </inkml:traceGroup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39.9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A1B9BCD-A6FC-4A4B-B14E-0C500D973442}" emma:medium="tactile" emma:mode="ink">
          <msink:context xmlns:msink="http://schemas.microsoft.com/ink/2010/main" type="inkDrawing" rotatedBoundingBox="12283,13683 14796,13559 14799,13607 12286,13731" shapeName="Other"/>
        </emma:interpretation>
      </emma:emma>
    </inkml:annotationXML>
    <inkml:trace contextRef="#ctx0" brushRef="#br0">2484 13 0,'-78'0'0,"-78"-26"15,-51 26-15,-52 26 0,-78 0 16,-52 0 0,26-1-1,52 1 1,104-26-1,77 0 17,53 0-17,129-26 1,181 26 0,-233 0-1</inkml:trace>
  </inkml:traceGroup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40.3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62F5AA7-A653-4171-94A2-E258EBE45034}" emma:medium="tactile" emma:mode="ink">
          <msink:context xmlns:msink="http://schemas.microsoft.com/ink/2010/main" type="inkDrawing" rotatedBoundingBox="13022,14850 15538,14525 15564,14725 13048,15050" shapeName="Other"/>
        </emma:interpretation>
      </emma:emma>
    </inkml:annotationXML>
    <inkml:trace contextRef="#ctx0" brushRef="#br0">2529 0 0,'-181'0'0,"-78"0"0,-52 52 16,-52-26-1,78 52 1,0-52-1,26-26 1,25 26 0,79-26-1,77 26 1,26 0 0,0 51-1,208 1 1,-156-78-1</inkml:trace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D6B485E-1276-4449-9606-C06355BAFA77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04.43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1D7BAA8-6514-40C9-B72A-54FBC79B1ABF}" emma:medium="tactile" emma:mode="ink">
          <msink:context xmlns:msink="http://schemas.microsoft.com/ink/2010/main" type="inkDrawing" rotatedBoundingBox="3328,431 3494,6673 2584,6697 2418,455" semanticType="callout" shapeName="Other">
            <msink:sourceLink direction="to" ref="{349C2F0B-7DDD-4111-9158-02EA17E27ACF}"/>
          </msink:context>
        </emma:interpretation>
      </emma:emma>
    </inkml:annotationXML>
    <inkml:trace contextRef="#ctx0" brushRef="#br0">130 0 0,'0'130'0,"0"51"0,26 104 16,-1 26-1,1 104 1,0 77 0,-52-25-1,0-26 1,1 51 0,50 0-1,-25 1 1,0-1-1,0-77 1,-25-52 0,-1-130-1,0-77 1,26-104 15,-26-27-15,26-25-1,0-25 1,-52-157 0,26-103-1,26 285 1</inkml:trace>
    <inkml:trace contextRef="#ctx0" brushRef="#br0" timeOffset="3097.4549">0-78 0,'-26'-77'0,"-26"154"15,-77 53-15,-1 26 0,26-53 16,53-77-1,25 0 1,52-52 0,25-52-1,79-77 17,0-1-32,-1 1 31,-51 77-16,-52 52 1,-26 26 0,26 52-1,0 52 1,26 25 0,-1-25-1,27-52 1,-26 26-1,0-27 1,-52-77 0,0 26-1</inkml:trace>
  </inkml:traceGroup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06.2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49C2F0B-7DDD-4111-9158-02EA17E27ACF}" emma:medium="tactile" emma:mode="ink">
          <msink:context xmlns:msink="http://schemas.microsoft.com/ink/2010/main" type="inkDrawing" rotatedBoundingBox="3231,80 29978,959 29766,7403 3019,6523" hotPoints="26533,3708 11770,6051 -2733,2441 12028,98" semanticType="enclosure" shapeName="Ellipse">
            <msink:destinationLink direction="to" ref="{51D7BAA8-6514-40C9-B72A-54FBC79B1ABF}"/>
          </msink:context>
        </emma:interpretation>
      </emma:emma>
    </inkml:annotationXML>
    <inkml:trace contextRef="#ctx0" brushRef="#br0">0 33 0,'77'0'0,"27"-26"0,0 26 0,51 0 15,1 0 1,25 0-1,1 0 1,154 0 0,-76 0-1,-1 26 1,26-26 0,26 0-1,52 0 1,0 26 15,25-26-15,27 0-1,26 26 1,-1-26 0,27 0-1,-1 0 1,27 0-1,25 0 1,1 26 0,25-26-1,-26 0 1,27 0 0,-1 0-1,26 0 1,0 26-1,0-26 1,27 0 0,-27 26-1,26-26 17,0 0-17,0 26 1,26 0-1,-26 0 1,52-52 0,-52 52-1,1-26 1,25 26 0,-52-26-1,0 26 1,-26-26-1,1 25 1,-27 1 0,0-26-1,1 26 1,-53 0 0,1 0-1,-53 0 16,1 0-15,-52 0 0,0 0-1,-78 26 1,-26-26 0,-52-26-1,-25 25 1,-78-25-1,-79 0 1,-50 0 0,-53-51-1,26-27 1,-26 26 0,52 0-1,52 26 1,26 26-1,26-26 17,77 26-17,27 0 1,51 52 0,0 0-1,-25 0 1,25 26-1,-26-1 1,-51 1 0,-53-26-1,-77 0 1,-26-52 0,-103 52-1,-105 0 16,-51-27-31,259-25 16</inkml:trace>
    <inkml:trace contextRef="#ctx0" brushRef="#br0" timeOffset="5509.0696">0 111 0,'0'-52'15,"0"0"-15,0 1 0,25-27 0,-25-52 16,52-51-1,26-1 1,-26-51 0,26 0 15,25-52-15,1 0-1,26-26 1,-27 51-1,27 27 1,-26 52 0,-27 25-1,27 53 1,-26-1 0,-1 78-1,1 26 1,0 52-1,26 52 1,-1 51 0,-25 52-1,26 27 1,-26 51 0,25 26 15,27 155-16,-52-129 1,25 26 0,-25-26-1,26 0 1,-27 26 0,27-26-1,0 0 1,-26-26-1,-1-52 1,53-52 0,-1-77-1,1-78 17,-26-26-17,25-78 1,-25-52-1,0-51 1,-1-53 0,-25-77-1,52-104 1,-1-51 0,1 25-1,-1 0 1,1 1-1,0-1 1,-27 26 0,53-26-1,25 27 1,-25 51 0,-1 52-1,1 51 1,-1 79-1,-51 77 17,0 78-17,-1 52 1,1 78 0,0 51-1,-1 78 1,1 26-1,-26 78 1,25 0 15,1 0-31,-26 52 16,26 25 0,-27-25-1,53 0 1,-52-27-1,25-25 17,1-52-32,0-26 31,25-51-31,-25-53 31,0-25-15,-1-79-1,27-25 1,-1-78 0,27-26-1,25-103 1,1-27 0,-1-77-1,27-52 1,-27-26-1,0-52 1,1-25 15,-1-1-31,-25-51 16,51 25 0,-25 0-1,25 27 1,26 51-1,-25 52 1,-27 52 15,0 77-15,-25 53 0,-26 51-1,-27 52 1,1 104-1,0 51 1,-1 53 0,1 77-1,0 52 1,-1 52 0,1 26-1,0 25 1,-1 1-1,1 26 1,0 25 0,-27-25-1,27-1 17,0-25-32,-1-26 31,27-78-16,25-26 1,1-78 0,-1-77-1,27-78 1,-1-52 0,1-78-1,-1-78 1,1-77-1,-1-52 1,0-26 0,-25-78-1,25 0 1,1-77 0,-1 25-1,1 1 1,-1-1-1,1 26 17,25 27-17,0 25 1,27 52 0,-27 26-1,0 77 1,-25 27-1,-27 51 1,-25 78 0,-27 52-1,1 78 17,0 78-32,25 181 31,-25-52-16,0 52 1,25 51 0,-25 1-1,0 52 1,-27-1 0,1 27-1,26-1 1,0 1-1,25 0 1,-25-53 0,25-25-1,27-52 1,-1-78 0,27-52-1,-1-51 1,27-104-1,-1-52 17,26-104-17,-25-25 1,25-131 0,-26-25-1,1-78 1,-27-77-1,-26-1 1,1-25 0,25-27-1,1 27 1,-1 25 0,27 0-1,25 53 1,-26 25-1,26 26 1,-51 78 0,-1 51-1,-51 79 17,0 25-17,-27 104 1,27 26-1,-27 155 1,-77 130 0,78 26-1,-52 52 1,26 52 0,-27-27-1,-25 1 1,-26 0-1,26-104 1,-26-311 0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8:55.4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933 0 0,'0'52'0,"-52"51"16,-77 27-1,-27 26 1,-25-1 0,25-51-1,26-1 1,53-25-1,25-26 17,78-26-32,0 26 15,51-26 1,79 0 15,-1 0-31,53-26 31,-27 0-15,27 0 0,-53-26-1,-51 26 1,-52-26 0,-78 0-1,-78 0 1,-26-52-1,1-26 1,129 104 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15.41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4FF60F5-2F7A-48D6-A1A4-7BB95984474C}" emma:medium="tactile" emma:mode="ink">
          <msink:context xmlns:msink="http://schemas.microsoft.com/ink/2010/main" type="inkDrawing" rotatedBoundingBox="3118,7332 3204,12620 3038,12623 2952,7334" semanticType="callout" shapeName="Other"/>
        </emma:interpretation>
      </emma:emma>
    </inkml:annotationXML>
    <inkml:trace contextRef="#ctx0" brushRef="#br0">0 0 0,'0'52'16,"26"52"-16,0 51 0,-26 27 15,0 51 1,0 52 0,0 26-1,0 78 1,0 52 0,26-27 15,0 1-16,-1 0 1,1-1 0,0-25-1,-26-52 1,-26-26 0,0-78-1,1-77 1,25-104-1,-26-52 1,0-130 0,0-155-1,52 0 1,-26 285 0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17.09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F7CC551-2520-4DC1-A906-EFC701E2BA5E}" emma:medium="tactile" emma:mode="ink">
          <msink:context xmlns:msink="http://schemas.microsoft.com/ink/2010/main" type="inkDrawing" rotatedBoundingBox="3108,9376 30207,11055 30161,11788 3063,10108" semanticType="strikethrough" shapeName="Other"/>
        </emma:interpretation>
      </emma:emma>
    </inkml:annotationXML>
    <inkml:trace contextRef="#ctx0" brushRef="#br0">0 0 0,'51'0'16,"183"26"-16,-53-26 0,27 26 15,51 0 1,52-26-1,52 25 1,-1 1 0,53 0-1,26 0 1,25-26 0,1 26-1,77 0 1,-26 0-1,27 0 1,25 0 15,0 26-15,26-26 0,26 25-1,0 1 1,0 0-1,0 0 1,26 0 0,0-26-1,0 25 1,0 1 0,0 0-1,0 0 1,0 0 15,233-78-15,-259 78-1,-51-26 1,25 0 0,-52-1-1,-26-25 1,1 26-1,-27-26 1,-51 26 0,25 0-1,1 26 1,-26 0 0,-27-26-1,1 26 1,26-26-1,-27 25 1,1 1 0,-26-78 15,25 52-15,-51 0-1,-26 26 1,-52-26-1,-26 0 1,-51 0 0,-27-26-1,-25 26 1,-53 0 0,-25-26-1,0 26 1,-26-26-1,-26 0 1,0-26 0,-26-26-1,0-26 1,-52-26 0,0 27 15,26-1-16,0 26 1,26 52 0,52 0-1,26 26 1,77 52 0,53-1-1,51 53 1,0-26-1,-26 25 1,-51 1 0,-105-78-1,-103 0 1,-77-27 0,-131-25-1,-102-25 1,50-27-1,286 52 1</inkml:trace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18.32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07D1EF8-913D-4396-98BD-45B0E65EF826}" emma:medium="tactile" emma:mode="ink">
          <msink:context xmlns:msink="http://schemas.microsoft.com/ink/2010/main" type="writingRegion" rotatedBoundingBox="2488,6997 21823,6997 21823,12674 2488,12674"/>
        </emma:interpretation>
      </emma:emma>
    </inkml:annotationXML>
    <inkml:traceGroup>
      <inkml:annotationXML>
        <emma:emma xmlns:emma="http://www.w3.org/2003/04/emma" version="1.0">
          <emma:interpretation id="{B147A8BA-A327-4724-88C9-369B528850AE}" emma:medium="tactile" emma:mode="ink">
            <msink:context xmlns:msink="http://schemas.microsoft.com/ink/2010/main" type="paragraph" rotatedBoundingBox="2488,6997 15576,6997 15576,9252 2488,92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65C171-CA7F-4768-BE42-219213DA86EF}" emma:medium="tactile" emma:mode="ink">
              <msink:context xmlns:msink="http://schemas.microsoft.com/ink/2010/main" type="line" rotatedBoundingBox="2488,6997 15576,6997 15576,9252 2488,9252"/>
            </emma:interpretation>
          </emma:emma>
        </inkml:annotationXML>
        <inkml:traceGroup>
          <inkml:annotationXML>
            <emma:emma xmlns:emma="http://www.w3.org/2003/04/emma" version="1.0">
              <emma:interpretation id="{0C97926F-20DA-4B49-AEC1-5D5266836265}" emma:medium="tactile" emma:mode="ink">
                <msink:context xmlns:msink="http://schemas.microsoft.com/ink/2010/main" type="inkWord" rotatedBoundingBox="2488,6997 3343,6997 3343,7775 2488,7775"/>
              </emma:interpretation>
              <emma:one-of disjunction-type="recognition" id="oneOf0">
                <emma:interpretation id="interp0" emma:lang="it-IT" emma:confidence="0">
                  <emma:literal>^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n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N</emma:literal>
                </emma:interpretation>
              </emma:one-of>
            </emma:emma>
          </inkml:annotationXML>
          <inkml:trace contextRef="#ctx0" brushRef="#br0">423 182 0,'0'104'0,"-78"25"16,-77 27-16,51-27 15,26-77 1,53-26 0,25-26-1,25-52 1,105-129-1,-26-1 1,25 1 0,-51 77 15,-26 26-15,-26 78-1,0 0 1,0 78-1,0 26 1,51 0 0,-25-27-1,0-25 1,-26-26 0,0 0-1,-104-78 1,78 52-1</inkml:trace>
        </inkml:traceGroup>
        <inkml:traceGroup>
          <inkml:annotationXML>
            <emma:emma xmlns:emma="http://www.w3.org/2003/04/emma" version="1.0">
              <emma:interpretation id="{19EB1819-4D04-4924-B781-53119E10F57C}" emma:medium="tactile" emma:mode="ink">
                <msink:context xmlns:msink="http://schemas.microsoft.com/ink/2010/main" type="inkWord" rotatedBoundingBox="8578,7049 8889,7049 8889,9252 8578,9252"/>
              </emma:interpretation>
              <emma:one-of disjunction-type="recognition" id="oneOf1">
                <emma:interpretation id="interp5" emma:lang="it-IT" emma:confidence="0">
                  <emma:literal>:</emma:literal>
                </emma:interpretation>
                <emma:interpretation id="interp6" emma:lang="it-IT" emma:confidence="0">
                  <emma:literal>;</emma:literal>
                </emma:interpretation>
                <emma:interpretation id="interp7" emma:lang="it-IT" emma:confidence="0">
                  <emma:literal>i</emma:literal>
                </emma:interpretation>
                <emma:interpretation id="interp8" emma:lang="it-IT" emma:confidence="0">
                  <emma:literal>"</emma:literal>
                </emma:interpretation>
                <emma:interpretation id="interp9" emma:lang="it-IT" emma:confidence="0">
                  <emma:literal>.</emma:literal>
                </emma:interpretation>
              </emma:one-of>
            </emma:emma>
          </inkml:annotationXML>
          <inkml:trace contextRef="#ctx0" brushRef="#br1" timeOffset="14292.6509">6073 52 0,'0'0'0</inkml:trace>
          <inkml:trace contextRef="#ctx0" brushRef="#br1" timeOffset="14339.3462">6125 1556 0,'78'181'0,"103"337"15,-181-518 1</inkml:trace>
        </inkml:traceGroup>
        <inkml:traceGroup>
          <inkml:annotationXML>
            <emma:emma xmlns:emma="http://www.w3.org/2003/04/emma" version="1.0">
              <emma:interpretation id="{12E6B7D0-D282-41AE-8762-C1D6475F5958}" emma:medium="tactile" emma:mode="ink">
                <msink:context xmlns:msink="http://schemas.microsoft.com/ink/2010/main" type="inkWord" rotatedBoundingBox="13270,7179 15576,7179 15576,8682 13270,8682"/>
              </emma:interpretation>
              <emma:one-of disjunction-type="recognition" id="oneOf2">
                <emma:interpretation id="interp10" emma:lang="it-IT" emma:confidence="0">
                  <emma:literal>+</emma:literal>
                </emma:interpretation>
                <emma:interpretation id="interp11" emma:lang="it-IT" emma:confidence="0">
                  <emma:literal>t</emma:literal>
                </emma:interpretation>
                <emma:interpretation id="interp12" emma:lang="it-IT" emma:confidence="0">
                  <emma:literal>x</emma:literal>
                </emma:interpretation>
                <emma:interpretation id="interp13" emma:lang="it-IT" emma:confidence="0">
                  <emma:literal>X</emma:literal>
                </emma:interpretation>
                <emma:interpretation id="interp14" emma:lang="it-IT" emma:confidence="0">
                  <emma:literal>"</emma:literal>
                </emma:interpretation>
              </emma:one-of>
            </emma:emma>
          </inkml:annotationXML>
          <inkml:trace contextRef="#ctx0" brushRef="#br2" timeOffset="27021.2416">10765 1037 0,'440'-26'0,"-51"26"16,26 26 0,-1-26-1,-77 0 1,-129 0 0,-105 0-1,-155 0 1,52 0-1</inkml:trace>
          <inkml:trace contextRef="#ctx0" brushRef="#br2" timeOffset="26787.5641">11594 182 0,'26'26'0,"-52"129"16,-78 79-16,27 51 15,51-26 1,52-26 15,-1-103-15,27-27-16,0-25 31,-78-104-15,-52-129-1,78 155 1</inkml:trace>
        </inkml:traceGroup>
      </inkml:traceGroup>
    </inkml:traceGroup>
    <inkml:traceGroup>
      <inkml:annotationXML>
        <emma:emma xmlns:emma="http://www.w3.org/2003/04/emma" version="1.0">
          <emma:interpretation id="{DBBAF8FF-6985-487F-B2EB-DE67EE5F559C}" emma:medium="tactile" emma:mode="ink">
            <msink:context xmlns:msink="http://schemas.microsoft.com/ink/2010/main" type="paragraph" rotatedBoundingBox="2876,9097 21823,9097 21823,11170 2876,111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7C8D23C-BF83-4320-80CF-24B0F1725936}" emma:medium="tactile" emma:mode="ink">
              <msink:context xmlns:msink="http://schemas.microsoft.com/ink/2010/main" type="line" rotatedBoundingBox="2876,9097 21823,9097 21823,11170 2876,11170"/>
            </emma:interpretation>
          </emma:emma>
        </inkml:annotationXML>
        <inkml:traceGroup>
          <inkml:annotationXML>
            <emma:emma xmlns:emma="http://www.w3.org/2003/04/emma" version="1.0">
              <emma:interpretation id="{AA0A2772-38D8-4C15-802E-2ADCA083BF41}" emma:medium="tactile" emma:mode="ink">
                <msink:context xmlns:msink="http://schemas.microsoft.com/ink/2010/main" type="inkWord" rotatedBoundingBox="2876,9097 21823,9097 21823,11170 2876,11170"/>
              </emma:interpretation>
              <emma:one-of disjunction-type="recognition" id="oneOf3">
                <emma:interpretation id="interp15" emma:lang="it-IT" emma:confidence="0">
                  <emma:literal>mummia</emma:literal>
                </emma:interpretation>
                <emma:interpretation id="interp16" emma:lang="it-IT" emma:confidence="0">
                  <emma:literal>munirmi</emma:literal>
                </emma:interpretation>
                <emma:interpretation id="interp17" emma:lang="it-IT" emma:confidence="0">
                  <emma:literal>mammoni</emma:literal>
                </emma:interpretation>
                <emma:interpretation id="interp18" emma:lang="it-IT" emma:confidence="0">
                  <emma:literal>mi</emma:literal>
                </emma:interpretation>
                <emma:interpretation id="interp19" emma:lang="it-IT" emma:confidence="0">
                  <emma:literal>immman</emma:literal>
                </emma:interpretation>
              </emma:one-of>
            </emma:emma>
          </inkml:annotationXML>
          <inkml:trace contextRef="#ctx0" brushRef="#br0" timeOffset="5060.6025">371 2126 0,'26'-26'0,"0"26"0,0 26 0,26-26 16,0 26-16,-26 26 0,25-1 0,1 27 16,0 26-16,0-1 15,26 27 1,-26-26 0,-1 25-1,-25 1 1,26-52-1,0 25 1,26-51 0,-26-26 15,25-52-15,1-26-1,-26-25 1,0-53-1,26-25 1,-27 25 0,27-26-1,-26 53 1,-26-1 0,0 52-1,0 0 1,0 52-1,-26 0 1,26 52 0,-1 52-1,1 0 17,0 25-32,26 1 31,-26-1-31,26-25 31,-26 0-15,26-78-1,-26-26 1,51-26 0,1-78-1,-26 0 1,26-25-1,-26-27 1,-1 53 0,1-1-1,0 26 1,-26 52 0,0 26-1,26 78 1,0 26-1,-27 25 1,27 27 0,0-1-1,26-25 1,-26-52 15,0-52-15,-1-26-1,27-78 1,26-52 0,0-51-1,-27 25 1,27 27 0,-26 25-1,-26 52 1,-27 52-1,27 26 1,0 78 0,0 51-1,26 1 1,-26-1 0,25-25-1,1-52 1,0-52-1,0-26 1,25-78 15,1-52-15,-26 1 0,25-1-1,1 26 1,-26 52-1,0 27 1,-27 25 0,1 51 15,26 79-15,0 26-1,-26 25 1,25-51-1,1-1 1,26-77 15,-1-52-15,1-78 0,0-51 15,-1-27-31,1 1 31,0 25-15,-52 26-1,-1 78 1,1 0 0,0 78-1,0 52 1,0 26-1,0 25 1,25-51 0,1-1-1,26-77 1,-1-52 15,27-51-31,0-27 16,-27-26-1,1 1 1,-26 51 0,0 0-1,-53 78 1,1 26 0,26 78 15,-26 26-16,26 25 1,0-25 0,0-27-1,25-51 1,1-52 0,0-52-1,26-77 1,-1-1-1,1 1 1,-26-1 0,-1 52-1,-25 52 1,-26 26 0,26 78-1,-26 52 1,0 25-1,0 27 1,26-53 15,25-25-15,53-78 0,0-104-1,51-52 16,-26 1-31,1-1 16,-26 27 0,-27 77-1,-25 26 1,0 51 0,0 53 15,-1 26-16,-25 51 1,0-51 0,52-27-1,-1-51 1,53-78 0,25-51-1,1-53 1,-1 0 15,-25-25-31,-27 77 16,1 0-1,-78 78 1,25 52 0,-25 78-1,0 51 1,0 1-1,0-27 1,51-51 0,1-52 15,26-78-15,51-52-1,-25-52 1,-1 1-1,1 25 1,-27 26 0,-51 27-1,0 76 1,-26 27 0,-27 78-1,27-1 1,-26 27-1,26-52 1,0-27 0,26-51-1,25-78 17,53-51-1,-1-27-31,27-25 31,-27 51-15,-25 26-1,-52 52 1,-27 52 0,1 78-1,-26 26 1,0 51-1,26-26 1,-26-51 0,52-26-1,25-78 1,53-78 0,25-51-1,1-27 1,-1 26-1,-25 1 1,-27 25 15,-77 78-31,26 78 16,-52 52 0,0 25-1,0 27 16,25-1-15,1-51 0,26-52-1,52-52 1,25-52 0,52-78-1,1 1 1,-1 25-1,1 1 1,-79 51 0,-25 52-1,-26 26 1,-53 77 0,-25 53-1,0 25 1,26-51 15,26-26-31,78-53 16,51-77-1,27-77 17,-1-27-17,0 1 1,-25 51-1,-53 52 1,-51 78 0,0 103-1,-26-25 1,-52-130 0</inkml:trace>
        </inkml:traceGroup>
      </inkml:traceGroup>
    </inkml:traceGroup>
    <inkml:traceGroup>
      <inkml:annotationXML>
        <emma:emma xmlns:emma="http://www.w3.org/2003/04/emma" version="1.0">
          <emma:interpretation id="{C06952EE-554F-4A63-BBB4-6422BF9A8161}" emma:medium="tactile" emma:mode="ink">
            <msink:context xmlns:msink="http://schemas.microsoft.com/ink/2010/main" type="paragraph" rotatedBoundingBox="16406,11559 17857,11559 17857,12674 16406,1267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64A6D02-2E4E-415D-88AF-72C84D1F1859}" emma:medium="tactile" emma:mode="ink">
              <msink:context xmlns:msink="http://schemas.microsoft.com/ink/2010/main" type="line" rotatedBoundingBox="16406,11559 17857,11559 17857,12674 16406,12674"/>
            </emma:interpretation>
          </emma:emma>
        </inkml:annotationXML>
        <inkml:traceGroup>
          <inkml:annotationXML>
            <emma:emma xmlns:emma="http://www.w3.org/2003/04/emma" version="1.0">
              <emma:interpretation id="{D51B8C17-2D71-4713-87E3-07A74A692579}" emma:medium="tactile" emma:mode="ink">
                <msink:context xmlns:msink="http://schemas.microsoft.com/ink/2010/main" type="inkWord" rotatedBoundingBox="16406,11559 17857,11559 17857,12674 16406,12674"/>
              </emma:interpretation>
              <emma:one-of disjunction-type="recognition" id="oneOf4">
                <emma:interpretation id="interp20" emma:lang="it-IT" emma:confidence="0">
                  <emma:literal>+</emma:literal>
                </emma:interpretation>
                <emma:interpretation id="interp21" emma:lang="it-IT" emma:confidence="0">
                  <emma:literal>t</emma:literal>
                </emma:interpretation>
                <emma:interpretation id="interp22" emma:lang="it-IT" emma:confidence="0">
                  <emma:literal>x</emma:literal>
                </emma:interpretation>
                <emma:interpretation id="interp23" emma:lang="it-IT" emma:confidence="0">
                  <emma:literal>X</emma:literal>
                </emma:interpretation>
                <emma:interpretation id="interp24" emma:lang="it-IT" emma:confidence="0">
                  <emma:literal>k</emma:literal>
                </emma:interpretation>
              </emma:one-of>
            </emma:emma>
          </inkml:annotationXML>
          <inkml:trace contextRef="#ctx0" brushRef="#br2" timeOffset="28392.1495">14626 4588 0,'104'-26'0,"-130"78"0,0 103 0,-77 79 16,25-1-1,52-26 1,52-77 0,0-78-1,0 0 1,-26-52 0,-78-104-1,0-77 1,78 181-1</inkml:trace>
          <inkml:trace contextRef="#ctx0" brushRef="#br2" timeOffset="28579.0916">13901 5029 0,'648'0'0,"-285"51"15,-104 1 1,-78 0 15,-181-52-15</inkml:trace>
        </inkml:traceGroup>
      </inkml:traceGroup>
    </inkml:traceGroup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26.06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F3EB7BA-1FC5-41A9-9778-82803EBF38C3}" emma:medium="tactile" emma:mode="ink">
          <msink:context xmlns:msink="http://schemas.microsoft.com/ink/2010/main" type="inkDrawing" rotatedBoundingBox="3153,12880 3207,18712 3135,18713 3081,12881" semanticType="callout" shapeName="Other">
            <msink:sourceLink direction="with" ref="{7A372986-F5FA-4A71-877D-C09B13252437}"/>
          </msink:context>
        </emma:interpretation>
      </emma:emma>
    </inkml:annotationXML>
    <inkml:trace contextRef="#ctx0" brushRef="#br0">27 0 0,'0'78'16,"0"77"-16,-25 53 0,25 51 15,0 52 17,0 26-17,0 77 1,25 1-1,1 78 1,-26-27 0,26 27-1,-26-27 1,0 52 0,0-129-1,0-78 1,0-78-1,-26-77 1,26-52 0,0-78-1,0-26 1,-26-26 0,26-130 15,52-51-16,-52 207 1</inkml:trace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27.77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A372986-F5FA-4A71-877D-C09B13252437}" emma:medium="tactile" emma:mode="ink">
          <msink:context xmlns:msink="http://schemas.microsoft.com/ink/2010/main" type="inkDrawing" rotatedBoundingBox="3786,9754 32314,14445 31349,20316 2821,15624" hotPoints="30455,18518 14472,17479 -123,10885 15859,11923" semanticType="enclosure" shapeName="Ellipse">
            <msink:destinationLink direction="with" ref="{EF3EB7BA-1FC5-41A9-9778-82803EBF38C3}"/>
          </msink:context>
        </emma:interpretation>
      </emma:emma>
    </inkml:annotationXML>
    <inkml:trace contextRef="#ctx0" brushRef="#br0">0 0 0,'26'0'0,"26"26"16,0-26-16,51 0 0,27 0 0,51 0 16,27 0-16,25 26 15,52 0 1,26 0-1,26-26 17,52 25-17,-26 1 1,51 0 0,27 0-1,-1-26 1,27 52-1,25-26 1,27 26 0,25-26-1,0 0 1,1 25 0,25-25 15,207 26-16,53 26 1,-260-26 0,0 0-1,-25-52 1,51 26 0,-26 25-1,26-25 1,0 0-1,-26 26 17,1 0-17,-27-26 1,26 26 0,-26-26-1,-25-52 1,51 78-1,-26-1 1,-25 1 0,25 0-1,-26 0 1,-25-26 0,25 26-1,0-1 1,-51-51-1,-27 26 1,27 0 0,-52 0-1,-1-26 1,1 26 15,-52 26-15,26-26-1,-52 0 1,26 26 0,-52-1-1,0 1 1,-78-26 0,-52 0-1,-77-26 1,-78 0-1,-26-52 1,-26-25 0,0-27-1,-52-26 17,-25 1-17,25 51 1,104 52-1,26 26-15,25 26 32,79 52-17,-1 25 1,53 53 0,-27 25-1,1-25 1,-79-27-1,-51-103 1,-78 0 0,-26 0-1,-51-26 1,-1 52 0,0 78-1,104-130 1</inkml:trace>
    <inkml:trace contextRef="#ctx0" brushRef="#br0" timeOffset="3019.6293">-104-130 0,'0'-26'0,"26"0"0,-26 26 16,26-25-16,-26-1 0,0 0 0,-26 26 16,52 0-16,-26 26 0,0-26 15,0 0 1,0 0-1,0 0 1,0 0 0,0 0-1,0 0 1,0 0 0,0 0-1,0 0 1,0 0 15,0 0-31,0 0 16,0 0-1,26-26 17,0 0-17,0 0 1,26 0-1,0-52 1,51 0 0,-25 1-1,0-1 1,0-26 0,-1 26-1,1-25 1,52-27-1,-27-25 1,1-1 0,26 1-1,-1-27 1,1-25 0,25 25-1,1 1 1,-1 0 15,1-1-15,-1 1-1,27-1 1,-1 1 0,26 25-1,1 1 1,25-1-1,0 1 1,27 25 0,-27 27-1,52-27 1,-26 52 0,26 1-1,0-1 1,0 26-1,1 0 1,25 26 0,0 0-1,-26 0 1,0 26 15,0 0-15,0 26-1,0 0 1,0 0 0,0 26-1,26-26 1,-26 52 0,0-27-1,1 1 1,25 26-1,-26 0 1,0 0 0,26 25-1,-26 1 1,0 0 0,26 25-1,-26 27 1,0-27 15,-26 27-15,1-1-1,25 27 1,-26-53 0,0 53-1,26-1 1,-26 26-1,1 1 1,-27-1 0,26 1-1,-26 25 1,26-26 0,-25 26-1,25 1 16,-26-1-31,-25 0 32,25 0-32,0 1 15,0-1 1,-25-26 15,25 27-15,26-1-1,-26 0 1,27 0 0,25 1-1,-78-27 1,52-26 0,0 27-1,1-27 1,-27 1-1,26-27 1,0-25 0,0 25-1,-25-77 17,154 52-17,1-27 1,-104-51-1,0 0 1,26-26 0,0 0-1,26-26 1,-26 0 0,26-26-1,-26 0 1,26 0-1,0-26 17,0 0-17,26-25 1,-78-53 0,52 0-1,0 1 1,0-27-1,-26-25 1,0-26 0,-26-53-1,26-51 1,26-26 0,26-25-1,26-131 1,51 1-1,-440 492 1</inkml:trace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32.86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F0EFD31-0769-4A1A-B856-20C329EA08E9}" emma:medium="tactile" emma:mode="ink">
          <msink:context xmlns:msink="http://schemas.microsoft.com/ink/2010/main" type="inkDrawing" rotatedBoundingBox="9188,12510 9332,13755 9266,13763 9123,12518" semanticType="callout" shapeName="Other"/>
        </emma:interpretation>
      </emma:emma>
    </inkml:annotationXML>
    <inkml:trace contextRef="#ctx0" brushRef="#br0">0 0 0,'129'544'0,"-129"-77"16,26-234 0,-26-233-1</inkml:trace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0:32.99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4AC0541-8C0E-4077-BF04-50DA85A0E518}" emma:medium="tactile" emma:mode="ink">
          <msink:context xmlns:msink="http://schemas.microsoft.com/ink/2010/main" type="inkDrawing" rotatedBoundingBox="8941,14851 8993,15240 8978,15241 8926,14852" shapeName="Other"/>
        </emma:interpretation>
      </emma:emma>
    </inkml:annotationXML>
    <inkml:trace contextRef="#ctx0" brushRef="#br0">0 0 0,'52'389'0,"-52"-389"15</inkml:trace>
  </inkml:traceGroup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2497CBC-C3A5-4127-BA2F-EFE2349944D0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5:55.0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EC3C46-8D1E-420E-90E1-4291E4F59126}" emma:medium="tactile" emma:mode="ink">
          <msink:context xmlns:msink="http://schemas.microsoft.com/ink/2010/main" type="inkDrawing" rotatedBoundingBox="3394,1606 28568,5606 27129,14659 1956,10659" semanticType="callout" shapeName="Other">
            <msink:sourceLink direction="from" ref="{1D0908DC-CE8B-4821-B11C-6B4FBE990494}"/>
            <msink:sourceLink direction="to" ref="{7FAFE108-FFC6-42E7-BFE5-D58FBD5BF314}"/>
          </msink:context>
        </emma:interpretation>
      </emma:emma>
    </inkml:annotationXML>
    <inkml:trace contextRef="#ctx0" brushRef="#br0">260 0 0,'26'26'0,"-26"156"0,0 129 15,26 26 1,-1 77-1,1 53 1,-26 103 0,-51 52-1,25 26 1,26 0 0,-26 0-1,26-26 1,-26 26-1,0-26 1,0-26 0,0-51-1,-26-105 1,26-77 0,0-104-1,0-103 1,26-79 15,0-51-15,0-26-1,-26 0 1,26 0 0,0 0-1,0 0 1,0 0-1,0 0 1,26 0 0,-26 0-1,0 0 1,0 0 0,0 0-1,52 26 1,26-26-1,52 26 1,-1-26 0,27 0-1,77 0 1,26 26 15,52-26-15,26 26-1,26-26 1,52 26 0,25 0-1,1 0 1,25 0 0,53 0-1,25 0 1,0-26-1,-25 26 1,25-26 0,0 25-1,26-25 1,1 0 0,-1 26-1,26-26 1,-26 0 15,260 26-15,-1 0-1,-207 0 1,0 0 0,0 0-1,-26 26 1,0-104-1,0 78 1,-25 0 15,25-26-15,-26 26 0,0 0-1,26 25 1,-51-25-1,-1 26 1,0-26 0,-51 26-1,-1 0 1,-25 0 0,-27-26-1,-77-52 16,-26 52-15,-78-1-16,-26 1 16,-77-26-1,-52 0 1,-27 26 0,-51-26 15,26 0-16,-26-26 1,26 0 0,26 1-1,-26-27 1,-1-26 0,-25 26-1,-52 0 1,-25 26-1,-1 26 1,52 0 0,0 0-1,26 0 1,25 26 0,79 26-1,51 0 1,1 26-1,-1-26 1,-25-1 15,-78-25-15,-52 0 0,-52 0-1,-104 0 1,-51 26-1,-1 0 1,1 25 0,51 53-1,104-78 1,26-52 0</inkml:trace>
  </inkml:traceGroup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5:56.2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62461C-F344-412B-A0E2-6576604A3CDC}" emma:medium="tactile" emma:mode="ink">
          <msink:context xmlns:msink="http://schemas.microsoft.com/ink/2010/main" type="writingRegion" rotatedBoundingBox="2771,697 7001,193 7210,1947 2981,2452"/>
        </emma:interpretation>
      </emma:emma>
    </inkml:annotationXML>
    <inkml:traceGroup>
      <inkml:annotationXML>
        <emma:emma xmlns:emma="http://www.w3.org/2003/04/emma" version="1.0">
          <emma:interpretation id="{17BDC9C8-19AB-4906-B540-32A77E737744}" emma:medium="tactile" emma:mode="ink">
            <msink:context xmlns:msink="http://schemas.microsoft.com/ink/2010/main" type="paragraph" rotatedBoundingBox="2771,697 7001,193 7210,1947 2981,24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18CFC0-04FA-476D-A930-ADE15E76EB50}" emma:medium="tactile" emma:mode="ink">
              <msink:context xmlns:msink="http://schemas.microsoft.com/ink/2010/main" type="line" rotatedBoundingBox="2771,697 7001,193 7210,1947 2981,2452"/>
            </emma:interpretation>
          </emma:emma>
        </inkml:annotationXML>
        <inkml:traceGroup>
          <inkml:annotationXML>
            <emma:emma xmlns:emma="http://www.w3.org/2003/04/emma" version="1.0">
              <emma:interpretation id="{1D0908DC-CE8B-4821-B11C-6B4FBE990494}" emma:medium="tactile" emma:mode="ink">
                <msink:context xmlns:msink="http://schemas.microsoft.com/ink/2010/main" type="inkWord" rotatedBoundingBox="2771,697 7001,193 7210,1947 2981,2452">
                  <msink:destinationLink direction="from" ref="{C0EC3C46-8D1E-420E-90E1-4291E4F59126}"/>
                </msink:context>
              </emma:interpretation>
              <emma:one-of disjunction-type="recognition" id="oneOf0">
                <emma:interpretation id="interp0" emma:lang="it-IT" emma:confidence="0">
                  <emma:literal>DAS)</emma:literal>
                </emma:interpretation>
                <emma:interpretation id="interp1" emma:lang="it-IT" emma:confidence="0">
                  <emma:literal>p Atsi</emma:literal>
                </emma:interpretation>
                <emma:interpretation id="interp2" emma:lang="it-IT" emma:confidence="0">
                  <emma:literal>pA (5)</emma:literal>
                </emma:interpretation>
                <emma:interpretation id="interp3" emma:lang="it-IT" emma:confidence="0">
                  <emma:literal>p AST)</emma:literal>
                </emma:interpretation>
                <emma:interpretation id="interp4" emma:lang="it-IT" emma:confidence="0">
                  <emma:literal>pA Cs)</emma:literal>
                </emma:interpretation>
              </emma:one-of>
            </emma:emma>
          </inkml:annotationXML>
          <inkml:trace contextRef="#ctx0" brushRef="#br0">311 388 0,'-26'78'0,"-26"78"0,1-27 16,25-51 0,0-52 15,26-26-31,0-26 16,26-104-1,26-77 1,-1 26-1,1 25 1,0 53 0,-26 51-1,-26 52 1,26 52 0,26 51-1,51 1 1,27 25-1,-78-51 17,0-26-17,-52-26 1,-26-26 0,-26 0-1,-129 0 1,-27 0-1,-25 78 1,129-130 0,104 52-1</inkml:trace>
          <inkml:trace contextRef="#ctx0" brushRef="#br0" timeOffset="1610.0558">2851-804 0,'-78'78'0,"-129"77"15,-52 182-15,181-129 16,26 25 0,52 0-1,52-25 1,-26-79 0,26-51-1,-52-52 16,26-26-15,78-156 0,-1-77-1,-103 233-15</inkml:trace>
          <inkml:trace contextRef="#ctx0" brushRef="#br0" timeOffset="1238.5046">1374-700 0,'0'155'0,"-52"53"16,-52 103 0,1 0-1,25-104 1,26-103 0,26-52-1,26-52 1,0-26-1,78-259 1,26 0 0,-1 25-1,-25 53 1,0 51 15,-26 105-31,-52 25 16,26 52-1,-26 129 1,51 53 0,-25 25 15,52 0-15,0 0-1,-26-77 1,-26-53 15,0-77-31,-26-26 16,-104-51-1,-129-53 1,-27 0 0,53 52-1,77 26 1,105 1-1,25 25 1,51 25 0,131 1-1,25 0 17,-51 0-17,-105 0 1,-25-26-16,-52-78 31,-25-77-15,51 155-1</inkml:trace>
          <inkml:trace contextRef="#ctx0" brushRef="#br0" timeOffset="1981.607">3344-467 0,'-156'52'0,"27"78"0,25 51 15,78 0 1,52 1-1,26-27 1,-26-25 0,0 0 15,-104-27-15,-26-103-1,-77-26 1,25-51-1,78-79 1,104 1 0,-26 155-1</inkml:trace>
          <inkml:trace contextRef="#ctx0" brushRef="#br0" timeOffset="2198.3452">2618 103 0,'104'0'0,"77"26"0,1-26 15,-53 0 1,-25-26 0,-52-25-1,-78-53 1,0-26 15,26 130-31</inkml:trace>
          <inkml:trace contextRef="#ctx0" brushRef="#br0" timeOffset="2415.0834">3499-519 0,'233'52'0,"1"52"0,-53 77 16,-103 27-1,-104-1 1,-78 78 0,-77-26-1,181-259 1</inkml:trace>
        </inkml:traceGroup>
      </inkml:traceGroup>
    </inkml:traceGroup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8:55.8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0,'25'78'0,"1"77"0,0 27 15,26-1 1,0 1-1,0-53 1,0 1 0,-26-52-1,-26-78 1,0-26 0,-52-78-1,78-77 1,-26 181-1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6:24.16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15E80DF-991E-4B32-A905-578BBE69F34E}" emma:medium="tactile" emma:mode="ink">
          <msink:context xmlns:msink="http://schemas.microsoft.com/ink/2010/main" type="writingRegion" rotatedBoundingBox="5342,9177 29200,11259 29000,13544 5142,11462">
            <msink:destinationLink direction="with" ref="{950F3200-FB58-49F5-B8E5-ED4E41CFB8CB}"/>
          </msink:context>
        </emma:interpretation>
      </emma:emma>
    </inkml:annotationXML>
    <inkml:traceGroup>
      <inkml:annotationXML>
        <emma:emma xmlns:emma="http://www.w3.org/2003/04/emma" version="1.0">
          <emma:interpretation id="{8635AFB4-BBCA-482C-8EA2-B5C6EFF0862C}" emma:medium="tactile" emma:mode="ink">
            <msink:context xmlns:msink="http://schemas.microsoft.com/ink/2010/main" type="paragraph" rotatedBoundingBox="5342,9177 29200,11259 29000,13544 5142,114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A83FBA1-C5E8-4B75-8D32-FD39B934609A}" emma:medium="tactile" emma:mode="ink">
              <msink:context xmlns:msink="http://schemas.microsoft.com/ink/2010/main" type="line" rotatedBoundingBox="5342,9177 29200,11259 29000,13544 5142,11462"/>
            </emma:interpretation>
          </emma:emma>
        </inkml:annotationXML>
        <inkml:traceGroup>
          <inkml:annotationXML>
            <emma:emma xmlns:emma="http://www.w3.org/2003/04/emma" version="1.0">
              <emma:interpretation id="{A15A2AD9-DD6C-4A76-9522-0FDE8786CC11}" emma:medium="tactile" emma:mode="ink">
                <msink:context xmlns:msink="http://schemas.microsoft.com/ink/2010/main" type="inkWord" rotatedBoundingBox="5292,9743 6301,9831 6217,10796 5208,10708">
                  <msink:destinationLink direction="with" ref="{049C3B11-FB49-4C48-B894-D953A91B4A73}"/>
                </msink:context>
              </emma:interpretation>
              <emma:one-of disjunction-type="recognition" id="oneOf0">
                <emma:interpretation id="interp0" emma:lang="it-IT" emma:confidence="0">
                  <emma:literal>G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&amp;</emma:literal>
                </emma:interpretation>
              </emma:one-of>
            </emma:emma>
          </inkml:annotationXML>
          <inkml:trace contextRef="#ctx0" brushRef="#br0">-21538-1890 0,'-52'26'0,"26"0"0,26-1 16,52 1-16,52 26 0,51 0 0,-77-52 15,-26 0 1,-52 0-1,-52-26 1,-156-26 0,-25 52-1,-26 26 1,103 26 0,53 52-1,129-1 1,26 1 15,103-26-15,78 0-1,1-78 1,-79-52 0,-103 0-1,-26-52 1,-130-25-1,-25 51 1,-53 52 0,27 52-1,25 52 1,52 25 0,78 1-1,78 0 1,129-1-1,1-77 1,-1-26 0,-103-52-1,-78 1 1,-52-105 15,-104 26-15,-25 53-1,-53 51 1,27 78 0,25 77-1,105 1 1,102-1 0,105 27-1,51-78 1,52-78-1,-103-52 1,-130 0 0,-26-129-1,-130 51 1,-51 0 0,-1 130-1,27 78 1,77 78-1,182 77 17,155-155-17,-259-78 1</inkml:trace>
        </inkml:traceGroup>
        <inkml:traceGroup>
          <inkml:annotationXML>
            <emma:emma xmlns:emma="http://www.w3.org/2003/04/emma" version="1.0">
              <emma:interpretation id="{72CFFBEE-D7C9-42C9-A45E-F1288662875D}" emma:medium="tactile" emma:mode="ink">
                <msink:context xmlns:msink="http://schemas.microsoft.com/ink/2010/main" type="inkWord" rotatedBoundingBox="11712,10300 12635,10380 12575,11068 11652,10988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6</emma:literal>
                </emma:interpretation>
                <emma:interpretation id="interp7" emma:lang="it-IT" emma:confidence="0">
                  <emma:literal>o</emma:literal>
                </emma:interpretation>
                <emma:interpretation id="interp8" emma:lang="it-IT" emma:confidence="0">
                  <emma:literal>°</emma:literal>
                </emma:interpretation>
                <emma:interpretation id="interp9" emma:lang="it-IT" emma:confidence="0">
                  <emma:literal>a</emma:literal>
                </emma:interpretation>
              </emma:one-of>
            </emma:emma>
          </inkml:annotationXML>
          <inkml:trace contextRef="#ctx0" brushRef="#br1" timeOffset="2120.9381">-15370-1009 0,'234'-104'0,"-208"26"0,-52-25 16,-104 51-1,-26 52 1,1 78-1,25-1 1,79 1 0,51 26-1,51 0 1,131-1 0,51-77-1,-26 0 1,-51-52-1,-104-26 1,-26 26 0,-104-103-1,-103 51 17,-1 52-17,1 78 1,51 26-1,104-1 1,78 27 0,103-26-1,79-26 1,-79-78 0,-103 0-1,-78-26 1,-103-155-1,-79 77 1,-51 104 0,104 104-1,155 103 1,0-181 0</inkml:trace>
        </inkml:traceGroup>
        <inkml:traceGroup>
          <inkml:annotationXML>
            <emma:emma xmlns:emma="http://www.w3.org/2003/04/emma" version="1.0">
              <emma:interpretation id="{B5F0C0EA-99A3-45C8-AF01-5BDED8690A22}" emma:medium="tactile" emma:mode="ink">
                <msink:context xmlns:msink="http://schemas.microsoft.com/ink/2010/main" type="inkWord" rotatedBoundingBox="19346,10399 20140,10468 20030,11730 19236,11661"/>
              </emma:interpretation>
              <emma:one-of disjunction-type="recognition" id="oneOf2">
                <emma:interpretation id="interp10" emma:lang="it-IT" emma:confidence="0">
                  <emma:literal>9o</emma:literal>
                </emma:interpretation>
                <emma:interpretation id="interp11" emma:lang="it-IT" emma:confidence="0">
                  <emma:literal>94o</emma:literal>
                </emma:interpretation>
                <emma:interpretation id="interp12" emma:lang="it-IT" emma:confidence="0">
                  <emma:literal>8a.</emma:literal>
                </emma:interpretation>
                <emma:interpretation id="interp13" emma:lang="it-IT" emma:confidence="0">
                  <emma:literal>sodo</emma:literal>
                </emma:interpretation>
                <emma:interpretation id="interp14" emma:lang="it-IT" emma:confidence="0">
                  <emma:literal>9a.</emma:literal>
                </emma:interpretation>
              </emma:one-of>
            </emma:emma>
          </inkml:annotationXML>
          <inkml:trace contextRef="#ctx0" brushRef="#br2" timeOffset="-19101.9923">-7750-724 0,'26'-26'0,"-26"52"16,-26 78-16,26-1 0,0 1 0,0 0 15,0-27 1,26-51 0,-26 0-1,0-26 1,-26-52-1,26-77 1,0 129 0</inkml:trace>
          <inkml:trace contextRef="#ctx0" brushRef="#br2" timeOffset="-18327.9273">-7879-880 0,'77'0'0,"1"26"16,0-26-16,-26-26 0,0-25 0,-52-1 16,-26-26-1,-52-26 1,-26 27 0,-25 51-1,51 26 1,0 26 15,26 25-31,26 1 31,52 26-15,52-26 0,26-26-1,-1 0 1,-51-52-1,-26 0 1,-26 0 0,-26-26-1,-26 26 1,-25 0 0,25 52-1,26 26 1,26 0-1,26 0 1,26-26 0,25-26-1,-25-52 17,-104-78-32,52 130 15</inkml:trace>
          <inkml:trace contextRef="#ctx0" brushRef="#br3" timeOffset="6365.7176">-7724-309 0,'78'0'0,"-156"-26"16,-25 26-16,-1 26 0,26 26 0,52-1 15,26 27-15,104 0 16,77-26 0,-51-52-1,-52 0 1,-52-52 0,-52-52 15,-78 1-31,-52 25 31,53 52-15,25 52-1,52 26 1,78 51 0,103 27-1,53-52 1,-79-78-1,-77-26 1,-52-52 0,-52-78-1,-103 1 1,-78 129 0,25 156-1,208-130 1</inkml:trace>
        </inkml:traceGroup>
        <inkml:traceGroup>
          <inkml:annotationXML>
            <emma:emma xmlns:emma="http://www.w3.org/2003/04/emma" version="1.0">
              <emma:interpretation id="{7FAFE108-FFC6-42E7-BFE5-D58FBD5BF314}" emma:medium="tactile" emma:mode="ink">
                <msink:context xmlns:msink="http://schemas.microsoft.com/ink/2010/main" type="inkWord" rotatedBoundingBox="27589,11589 29159,11726 29000,13544 27430,13407">
                  <msink:destinationLink direction="to" ref="{C0EC3C46-8D1E-420E-90E1-4291E4F59126}"/>
                </msink:context>
              </emma:interpretation>
              <emma:one-of disjunction-type="recognition" id="oneOf3">
                <emma:interpretation id="interp15" emma:lang="it-IT" emma:confidence="0">
                  <emma:literal>f</emma:literal>
                </emma:interpretation>
                <emma:interpretation id="interp16" emma:lang="it-IT" emma:confidence="0">
                  <emma:literal>G</emma:literal>
                </emma:interpretation>
                <emma:interpretation id="interp17" emma:lang="it-IT" emma:confidence="0">
                  <emma:literal>£</emma:literal>
                </emma:interpretation>
                <emma:interpretation id="interp18" emma:lang="it-IT" emma:confidence="0">
                  <emma:literal>a</emma:literal>
                </emma:interpretation>
                <emma:interpretation id="interp19" emma:lang="it-IT" emma:confidence="0">
                  <emma:literal>$</emma:literal>
                </emma:interpretation>
              </emma:one-of>
            </emma:emma>
          </inkml:annotationXML>
          <inkml:trace contextRef="#ctx0" brushRef="#br2" timeOffset="-24108.2589">1088 2 0,'-103'-26'15,"-79"78"-15,79 51 16,25 27 0,78 25-1,26 27 1,52 25 0,-1 26-1,-25 1 1,-78-27-1,-51-77 1,-105-27 0,-25-77 15,25-26-31,27-78 16,129-51-1,26 129 1</inkml:trace>
          <inkml:trace contextRef="#ctx0" brushRef="#br2" timeOffset="-23922.4834">622 1064 0,'311'26'0,"52"78"16,-52-52 0,-311-52-1</inkml:trace>
        </inkml:traceGroup>
      </inkml:traceGroup>
    </inkml:traceGroup>
  </inkml:traceGroup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6:02.8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22F8BA-D7BA-44B6-B857-2F9F3A7C6A1A}" emma:medium="tactile" emma:mode="ink">
          <msink:context xmlns:msink="http://schemas.microsoft.com/ink/2010/main" type="writingRegion" rotatedBoundingBox="5364,6220 6116,6220 6116,6842 5364,6842">
            <msink:destinationLink direction="with" ref="{049C3B11-FB49-4C48-B894-D953A91B4A73}"/>
          </msink:context>
        </emma:interpretation>
      </emma:emma>
    </inkml:annotationXML>
    <inkml:traceGroup>
      <inkml:annotationXML>
        <emma:emma xmlns:emma="http://www.w3.org/2003/04/emma" version="1.0">
          <emma:interpretation id="{A4A3CF1D-873B-4344-8137-3B6822E7C64A}" emma:medium="tactile" emma:mode="ink">
            <msink:context xmlns:msink="http://schemas.microsoft.com/ink/2010/main" type="paragraph" rotatedBoundingBox="5364,6220 6116,6220 6116,6842 5364,68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BAFB984-0F86-40DA-86D6-55C3BE4651FF}" emma:medium="tactile" emma:mode="ink">
              <msink:context xmlns:msink="http://schemas.microsoft.com/ink/2010/main" type="line" rotatedBoundingBox="5364,6220 6116,6220 6116,6842 5364,6842"/>
            </emma:interpretation>
          </emma:emma>
        </inkml:annotationXML>
        <inkml:traceGroup>
          <inkml:annotationXML>
            <emma:emma xmlns:emma="http://www.w3.org/2003/04/emma" version="1.0">
              <emma:interpretation id="{48C3D222-9D73-450E-96AA-4C39F1811F5E}" emma:medium="tactile" emma:mode="ink">
                <msink:context xmlns:msink="http://schemas.microsoft.com/ink/2010/main" type="inkWord" rotatedBoundingBox="5364,6220 6116,6220 6116,6842 5364,6842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@</emma:literal>
                </emma:interpretation>
                <emma:interpretation id="interp2" emma:lang="it-IT" emma:confidence="0">
                  <emma:literal>*</emma:literal>
                </emma:interpretation>
                <emma:interpretation id="interp3" emma:lang="it-IT" emma:confidence="0">
                  <emma:literal>p</emma:literal>
                </emma:interpretation>
                <emma:interpretation id="interp4" emma:lang="it-IT" emma:confidence="0">
                  <emma:literal>o</emma:literal>
                </emma:interpretation>
              </emma:one-of>
            </emma:emma>
          </inkml:annotationXML>
          <inkml:trace contextRef="#ctx0" brushRef="#br0">282 294 0,'0'52'0,"25"26"16,1-1-16,26 1 0,26-52 15,26 0 1,-27-52 15,1-52-15,-52-25-1,-26-1 1,-52 0 0,-25 1-1,-53 51 1,0 26-1,1 52 1,51 26 0,0 51-1,78 1 1,26 26 0,52-53-1,26-25 1,-1-52-1,-25-52 1,-26-25 0,-52-27-1,-26-26 17,-52 27-17,-51 25 1,25 52-1,0 26 1,52 52 0,26 51-1,78-25 1,26 26 0,52-52-1,-1-52 1,1-26-1,-78 0 1,-52 0 0,-52-78-1,-104-25 1,-77 77 0,233 52-1</inkml:trace>
        </inkml:traceGroup>
      </inkml:traceGroup>
    </inkml:traceGroup>
  </inkml:traceGroup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6:40.8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49C3B11-FB49-4C48-B894-D953A91B4A73}" emma:medium="tactile" emma:mode="ink">
          <msink:context xmlns:msink="http://schemas.microsoft.com/ink/2010/main" type="inkDrawing" rotatedBoundingBox="7326,4082 9627,13326 2599,15075 298,5832" hotPoints="8025,5568 7834,13305 1794,13156 1985,5419" semanticType="enclosure" shapeName="Rectangle">
            <msink:sourceLink direction="with" ref="{6922F8BA-D7BA-44B6-B857-2F9F3A7C6A1A}"/>
            <msink:sourceLink direction="with" ref="{A15A2AD9-DD6C-4A76-9522-0FDE8786CC11}"/>
          </msink:context>
        </emma:interpretation>
      </emma:emma>
    </inkml:annotationXML>
    <inkml:trace contextRef="#ctx0" brushRef="#br0">0 0 0,'78'26'0,"51"-26"0,1 25 16,51-25-16,53 0 16,-1 0-1,52 0 1,52 26 0,78-26-1,77 26 1,26 26 15,-51-26-31,0-26 16,-53 26 15,-51-26-15,-78 0-1,-77 0 1,-131 0-1,-25 0 1,-52 0 0,0 0-1,0 0 1,0 0 15,0 52-31,26 26 16,0 51-1,0 53 17,0 51-32,26 52 15,-1 52 1,-25 52 0,52 77-1,-26 53 1,0 77-1,-52-26 17,26 52-17,-52 0 1,0 0 0,0 0-1,0-78 1,26-77-1,0-130 1,26-78 0,0-129-1,-26-79 1,0-25 0,-52-103-1,0-209 1,52 286-1</inkml:trace>
    <inkml:trace contextRef="#ctx0" brushRef="#br0" timeOffset="1157.2283">-467 77 0,'26'78'0,"-26"104"0,0 51 31,0 52-31,0 52 16,-26 52-1,26 51 1,0 53-1,0 25 1,0 52 0,26 26-1,-26 1 1,0-53 46,26-26-62,0-51 32,0-53-32,0-103 15,0-103 1,0-79 0,-26-51-1,0-52 1,0-26-1,0 0 1,0 0 0,0 0-1,0 0 1,0 0 0,78 26-1,51 0 1,130 0-1,52 0 1,26 0 15,78 0-15,26-1 0,77 27-1,26-26 1,27 52-1,-1-26 1,-52 26 0,-77 25-1,-130-51 1,-156 0 0,-103-26-1,-26-26 1,-156-26-1,-103-78 17,233 104-17</inkml:trace>
  </inkml:traceGroup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6:01.9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50F3200-FB58-49F5-B8E5-ED4E41CFB8CB}" emma:medium="tactile" emma:mode="ink">
          <msink:context xmlns:msink="http://schemas.microsoft.com/ink/2010/main" type="inkDrawing" rotatedBoundingBox="5672,10677 5714,6582 5795,6583 5753,10678" semanticType="verticalRange" shapeName="Other">
            <msink:sourceLink direction="with" ref="{515E80DF-991E-4B32-A905-578BBE69F34E}"/>
            <msink:sourceLink direction="with" ref="{D44BBB77-56B5-4D9F-9C3D-593D09154992}"/>
          </msink:context>
        </emma:interpretation>
      </emma:emma>
    </inkml:annotationXML>
    <inkml:trace contextRef="#ctx0" brushRef="#br0">411 398 0,'0'-26'16,"0"78"-16,0 77 0,-26 53 0,26 25 31,-26 26-15,26 26-1,-26 27 1,26 25-1,0 0 1,0 26 0,0-26-1,0-26 17,0-26-32,0-26 15,26 0 1,-52-77 15,52-1-15,-26-77-1,0-26 1,26-26 0,-26-26-1,0-130 1,-52-129 15,52 259-31</inkml:trace>
  </inkml:traceGroup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16:08.8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4BBB77-56B5-4D9F-9C3D-593D09154992}" emma:medium="tactile" emma:mode="ink">
          <msink:context xmlns:msink="http://schemas.microsoft.com/ink/2010/main" type="writingRegion" rotatedBoundingBox="11300,7075 12051,7075 12051,10937 11300,10937">
            <msink:destinationLink direction="with" ref="{950F3200-FB58-49F5-B8E5-ED4E41CFB8CB}"/>
          </msink:context>
        </emma:interpretation>
      </emma:emma>
    </inkml:annotationXML>
    <inkml:traceGroup>
      <inkml:annotationXML>
        <emma:emma xmlns:emma="http://www.w3.org/2003/04/emma" version="1.0">
          <emma:interpretation id="{85B15AF6-7B28-4C0B-9B7B-3F0AEDEF198D}" emma:medium="tactile" emma:mode="ink">
            <msink:context xmlns:msink="http://schemas.microsoft.com/ink/2010/main" type="paragraph" rotatedBoundingBox="11300,7075 12051,7075 12051,10937 11300,109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7EC4A6F-2940-4474-8FAB-75B583EE8DC6}" emma:medium="tactile" emma:mode="ink">
              <msink:context xmlns:msink="http://schemas.microsoft.com/ink/2010/main" type="line" rotatedBoundingBox="11300,7075 12051,7075 12051,10937 11300,10937"/>
            </emma:interpretation>
          </emma:emma>
        </inkml:annotationXML>
        <inkml:traceGroup>
          <inkml:annotationXML>
            <emma:emma xmlns:emma="http://www.w3.org/2003/04/emma" version="1.0">
              <emma:interpretation id="{94060135-7C2A-41AD-8FF0-53CBFA4F61D1}" emma:medium="tactile" emma:mode="ink">
                <msink:context xmlns:msink="http://schemas.microsoft.com/ink/2010/main" type="inkWord" rotatedBoundingBox="11300,7075 12051,7075 12051,10937 11300,10937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q</emma:literal>
                </emma:interpretation>
                <emma:interpretation id="interp2" emma:lang="it-IT" emma:confidence="0">
                  <emma:literal>1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%</emma:literal>
                </emma:interpretation>
              </emma:one-of>
            </emma:emma>
          </inkml:annotationXML>
          <inkml:trace contextRef="#ctx0" brushRef="#br0">-15914-4430 0,'26'26'16,"181"25"-16,-129-76 0,-26-1 16,-26-26-16,-52 0 15,0 0 1,-52 0 15,-25 52-15,-1 26-1,26 52 1,26 0 0,52 25-1,52-25 1,52-26 0,51-52-1,-25-26 1,-52-26-1,-52 26 1,-52-26 0,-104-51-1,0 77 1,1 26 0,-53 78-1,79 25 1,103-103-1</inkml:trace>
          <inkml:trace contextRef="#ctx0" brushRef="#br0" timeOffset="-712.1398">-15603-4301 0,'26'-26'16,"-26"78"-16,0 52 0,0 25 0,0 53 15,0 25-15,26 26 16,0 53 15,0 25-15,0 0-1,0 26 1,-1-52 0,-50 0-1,25-26 1,0-52-1,-26-25 1,26-53 0,0-77-1,0-26 1,0-26 0,26 0-1,-1-78 1,1-51-1,-52-79 1,26 208 0</inkml:trace>
        </inkml:traceGroup>
      </inkml:traceGroup>
    </inkml:traceGroup>
  </inkml:traceGroup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C75E69-A194-4317-B3D9-D672344DCA37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1:51.7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45DAD7-B2A1-4C42-B097-79F85734D714}" emma:medium="tactile" emma:mode="ink">
          <msink:context xmlns:msink="http://schemas.microsoft.com/ink/2010/main" type="inkDrawing" rotatedBoundingBox="6658,5597 18923,4446 19330,8776 7065,9927" hotPoints="19421,5906 15132,9009 6854,8020 11143,4918" semanticType="enclosure" shapeName="Parallelogram">
            <msink:sourceLink direction="with" ref="{EC9B6050-71DF-44A2-82F9-981F460D982F}"/>
            <msink:destinationLink direction="to" ref="{72453BBE-8C74-4FD9-8362-265B42F8EFA4}"/>
            <msink:destinationLink direction="with" ref="{F150D7F1-5950-4A51-A86B-4AF41A87CF28}"/>
            <msink:destinationLink direction="with" ref="{944CC9A1-ACE4-44C4-A581-15E6019A28D2}"/>
          </msink:context>
        </emma:interpretation>
      </emma:emma>
    </inkml:annotationXML>
    <inkml:trace contextRef="#ctx0" brushRef="#br0">0 22 0,'467'-52'0,"-53"78"16,53-26-1,51 26 1,78-26-1,104 26 1,26 26 0,0 26-1,-27-27 1,-25 27 15,-78 0-15,-103-26-1,-104 0 1,-78-26 0,-104-1-1,-103-25 1,-53 26 0,-25 0-1,-77 52 1,-27 52-1,-78 51 1,-103 52 0,-26 1-1,-78 51 1,-52-26 0,-25 52-1,-27-26 1,79-26-1,102-26 17,79-25-17,155-104 1,52-104 0</inkml:trace>
    <inkml:trace contextRef="#ctx0" brushRef="#br0" timeOffset="-850.2995">-130 152 0,'-129'52'0,"-27"51"0,-25 27 15,-78 51 1,-26 27 0,-52 25-1,0 0 1,-52 26 0,0-25-1,26-27 1,26 0-1,78-51 1,52-27 0,51-51-1,79-26 1,51-26 0,26-26 15,0 0-16,0 0 1,0 0 0,0 0-1,0 0 1,26 26 0,0-26-1,-1 26 1,53 0-1,26 0 1,77-1 0,79 27-1,76 0 1,53-26 0,104 26-1,77 0 1,0 25-1,78 1 1,26 0 15,0 52-15,0-1 0,-52 1-1,0-1 1,-104 1-1,-103-52 1,-104-52 0,-130-52-1,-129 0 1,-104-78 0,52 104-1</inkml:trace>
  </inkml:traceGroup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1:52.8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2453BBE-8C74-4FD9-8362-265B42F8EFA4}" emma:medium="tactile" emma:mode="ink">
          <msink:context xmlns:msink="http://schemas.microsoft.com/ink/2010/main" type="inkDrawing" rotatedBoundingBox="7101,7800 15561,12463 13496,16209 5036,11547" semanticType="callout" shapeName="Other">
            <msink:sourceLink direction="to" ref="{8E45DAD7-B2A1-4C42-B097-79F85734D714}"/>
            <msink:sourceLink direction="from" ref="{11F0B039-F6AA-4094-91AB-7B0692345F50}"/>
          </msink:context>
        </emma:interpretation>
      </emma:emma>
    </inkml:annotationXML>
    <inkml:trace contextRef="#ctx0" brushRef="#br0">56 0 0,'0'52'0,"-26"51"0,26 1 15,-26 26 1,26-1 15,0 53-31,0 51 16,0 26 0,52 52-1,-26 0 1,0 26-1,0 0 1,-26 52 0,0 26 15,-52-27-15,52-51-1,0-26 1,0-51-1,0-79 1,0-103 0,26-26-1,-26-52 1,0 0 0,-26 0-1,26-26 1,0-26-1,0 52 1,0-26 0,78 0-1,51 26 1,79 0 0,77 26-1,52 0 1,77 26 15,79 25-15,77-25-1,52 26 1,52 0 0,0-1-1,0 27 1,0-26-1,-104 26 1,-78-27 0,-103 1-1,-130 0 1,-103 0 0,-79-52-1,-77-104 1,0 78-1</inkml:trace>
  </inkml:traceGroup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1:53.3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50D7F1-5950-4A51-A86B-4AF41A87CF28}" emma:medium="tactile" emma:mode="ink">
          <msink:context xmlns:msink="http://schemas.microsoft.com/ink/2010/main" type="inkDrawing" rotatedBoundingBox="14985,9343 15285,13054 15124,13067 14825,9356" semanticType="callout" shapeName="Other">
            <msink:sourceLink direction="with" ref="{8E45DAD7-B2A1-4C42-B097-79F85734D714}"/>
            <msink:sourceLink direction="with" ref="{11F0B039-F6AA-4094-91AB-7B0692345F50}"/>
          </msink:context>
        </emma:interpretation>
      </emma:emma>
    </inkml:annotationXML>
    <inkml:trace contextRef="#ctx0" brushRef="#br0">0 0 0,'155'415'16,"-129"-52"-1,0 77 1,0 53 0,26-1-1,-26 1 1,0-27-1,-26-103 1,0-182 0,26-181-1,51-259 1,-77 259 0</inkml:trace>
  </inkml:traceGroup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1:53.9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44CC9A1-ACE4-44C4-A581-15E6019A28D2}" emma:medium="tactile" emma:mode="ink">
          <msink:context xmlns:msink="http://schemas.microsoft.com/ink/2010/main" type="inkDrawing" rotatedBoundingBox="18934,5999 19300,9898 19156,9911 18790,6013" semanticType="callout" shapeName="Other">
            <msink:sourceLink direction="with" ref="{8E45DAD7-B2A1-4C42-B097-79F85734D714}"/>
            <msink:sourceLink direction="with" ref="{11F0B039-F6AA-4094-91AB-7B0692345F50}"/>
          </msink:context>
        </emma:interpretation>
      </emma:emma>
    </inkml:annotationXML>
    <inkml:trace contextRef="#ctx0" brushRef="#br0">0 0 0,'78'26'16,"-26"103"-16,0 104 0,-26 52 31,-26 52-15,25 78-1,1 26 1,-26-1-1,26-25 1,0-52 0,26-78-1,-26-52 1,26-155 0,-26 26-1,0-27 1,-26-51-1,0-52 1,0 26 0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8:56.1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78 0 0,'52'156'0,"-78"25"0,26 1 32,-26-53-32,52-51 15,-26-26 16,0-26-15,-26-130 0,-26-77-1,26-27 17,26 208-17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1:54.2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10EC1BA-7179-4A62-B667-D267C4B4B4A4}" emma:medium="tactile" emma:mode="ink">
          <msink:context xmlns:msink="http://schemas.microsoft.com/ink/2010/main" type="inkDrawing" rotatedBoundingBox="15843,13042 19049,10108 19171,10242 15965,13176" semanticType="callout" shapeName="Other">
            <msink:sourceLink direction="with" ref="{11F0B039-F6AA-4094-91AB-7B0692345F50}"/>
          </msink:context>
        </emma:interpretation>
      </emma:emma>
    </inkml:annotationXML>
    <inkml:trace contextRef="#ctx0" brushRef="#br0">3188 0 0,'-51'155'0,"-53"-25"16,-52 51 0,-51 27-1,-52 51 1,0 0-1,-52 26 1,-26 26 0,-78 26 15,-26 26-15,27-26-1,180-208 1,234-129-1</inkml:trace>
  </inkml:traceGroup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1:56.8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F92C7C7-CA0E-4D49-8095-D680C683883C}" emma:medium="tactile" emma:mode="ink">
          <msink:context xmlns:msink="http://schemas.microsoft.com/ink/2010/main" type="inkDrawing" rotatedBoundingBox="19706,9626 24601,10332 24512,10947 19618,10241" semanticType="underline" shapeName="Other">
            <msink:sourceLink direction="with" ref="{593B5DC9-A732-4427-BA57-B182D78B2E04}"/>
          </msink:context>
        </emma:interpretation>
      </emma:emma>
    </inkml:annotationXML>
    <inkml:trace contextRef="#ctx0" brushRef="#br0">0 104 0,'26'0'0,"52"-26"0,78-26 15,51 26-15,52 52 16,52 52 0,78 0-1,78 25 1,-1 1-1,27 0 1,-105-53 0,-51 1-1,-104-52 1,-103-26 0,-130-51 15,-52-27-16,-26-26 1,78 130 0</inkml:trace>
    <inkml:trace contextRef="#ctx0" brushRef="#br0" timeOffset="233.2245">3759 208 0,'181'51'0,"52"53"0,52 26 15,-51-1 1,-79-51 0,-103-26-1,-52-26 1,-78 26 0,-25-1-1,-1 1 1,104-26-1,0-26 1</inkml:trace>
  </inkml:traceGroup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2:02.6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86E3BFF-4E45-4D26-8BA2-44D3DDD68756}" emma:medium="tactile" emma:mode="ink">
          <msink:context xmlns:msink="http://schemas.microsoft.com/ink/2010/main" type="writingRegion" rotatedBoundingBox="11187,10636 8550,12065 8176,11374 10813,9946"/>
        </emma:interpretation>
      </emma:emma>
    </inkml:annotationXML>
    <inkml:traceGroup>
      <inkml:annotationXML>
        <emma:emma xmlns:emma="http://www.w3.org/2003/04/emma" version="1.0">
          <emma:interpretation id="{072ACDD7-B3E2-4603-9703-B23F51DF4BB9}" emma:medium="tactile" emma:mode="ink">
            <msink:context xmlns:msink="http://schemas.microsoft.com/ink/2010/main" type="paragraph" rotatedBoundingBox="11187,10636 8550,12065 8176,11374 10813,99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291E24-9777-42E2-8B29-B97A4E756DF0}" emma:medium="tactile" emma:mode="ink">
              <msink:context xmlns:msink="http://schemas.microsoft.com/ink/2010/main" type="line" rotatedBoundingBox="11187,10636 8550,12065 8176,11374 10813,9946"/>
            </emma:interpretation>
          </emma:emma>
        </inkml:annotationXML>
        <inkml:traceGroup>
          <inkml:annotationXML>
            <emma:emma xmlns:emma="http://www.w3.org/2003/04/emma" version="1.0">
              <emma:interpretation id="{F4E9055E-0FCF-4A54-8CA4-6676B15A91CE}" emma:medium="tactile" emma:mode="ink">
                <msink:context xmlns:msink="http://schemas.microsoft.com/ink/2010/main" type="inkWord" rotatedBoundingBox="11187,10636 8550,12065 8176,11374 10813,9946"/>
              </emma:interpretation>
              <emma:one-of disjunction-type="recognition" id="oneOf0">
                <emma:interpretation id="interp0" emma:lang="it-IT" emma:confidence="0">
                  <emma:literal>sa</emma:literal>
                </emma:interpretation>
                <emma:interpretation id="interp1" emma:lang="it-IT" emma:confidence="0">
                  <emma:literal>. @</emma:literal>
                </emma:interpretation>
                <emma:interpretation id="interp2" emma:lang="it-IT" emma:confidence="0">
                  <emma:literal>@ @</emma:literal>
                </emma:interpretation>
                <emma:interpretation id="interp3" emma:lang="it-IT" emma:confidence="0">
                  <emma:literal>*a</emma:literal>
                </emma:interpretation>
                <emma:interpretation id="interp4" emma:lang="it-IT" emma:confidence="0">
                  <emma:literal>% @</emma:literal>
                </emma:interpretation>
              </emma:one-of>
            </emma:emma>
          </inkml:annotationXML>
          <inkml:trace contextRef="#ctx0" brushRef="#br0">0 217 0,'0'26'0,"26"0"0,0 26 16,51-1-16,1-25 0,0-26 16,0-26-1,-1 1 1,1-53 0,-78 0-1,-26 0 1,-52 1-1,-25 25 1,-53 78 0,53 0-1,51 51 17,52 1-17,52 26 1,103-52-1,26-1 1,-25-51 0,-78-26-1,-52-51 1,-52-1 0,-52 0-1,-26 26 1,1 26-1,51 52 1,52 26 0,26 52-1,103-26 1,27-52 0,-78-130-1,-78 104 1</inkml:trace>
          <inkml:trace contextRef="#ctx0" brushRef="#br0" timeOffset="3063.0151">285 476 0,'-26'-26'0,"0"0"0,26 0 16,-26 0-16,26 1 0,0-1 15,0 26-15,0 0 0,0 26 16,0-26 15,0 0-15,0-26-1,0 52 1,0-52 0,0 26-1,0 0 1,0 0 0,0 0-1,0 0 1,0 0-1,0 0 1,0 0 0,0 0-1,0 0 1,0 0 0,0 0-1,0 0 16,0 0-15,0 0 0,0 0-1,0 0 1,0 0 0,-26 26-1,26-26 1,-26 0-1,26 25 1,-26-25 0,-26 26-1,1 0 1,-27 26 0,0-26-1,0 26 16,-25 26-31,-1-1 16,-26-25 0,1 26-1,-1 0 17,-25 25-17,25-51 1,26 26-1,27-26 1,-27 0 0,52-26-1,-26 0 1,27-1 0,25 1-1,0-26 1,26 0-1,0 0 1,0 0 0,0 0-1,0 0 1,0 0 0,0-26-1,-26 1 1,52-27 15,-26 26-15,-26-26-1,0 26 1,0 0 0,-26 52-1,0 0 1,52 0-1,-26 26 1,-25 25 0,-27 1-1,26-26 1,26-26 0,0 0-1,26-26 1,26 26-1,52-26 1,51 0 0,53 0-1,-27 26 1,-51 0 15,-26 0-15,-26-26-1,-26 0 1,-26 0 0,0 0-1,-52-52 1,-52 26 0,26-26-1,1 26 1,-1-52-1,0 1 1,26 25 0,26-26-1,0 52 1,26 0 0,0 26-1,26 52 1,26 26-1,0-26 17,26 25-17,-26-51 1,-27 0 0,-25-26-1,-51-52 1,-27-25-1,-52-1 1,27 0 0,77 52-1,26 26 1,0 26 0,77 26 15,53 26-31,-26-1 15,-27-25 1,-25-52 0,-52-103-1,0 103 1</inkml:trace>
        </inkml:traceGroup>
      </inkml:traceGroup>
    </inkml:traceGroup>
  </inkml:traceGroup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2:00.4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E33A4BE-8246-4DA0-BFD0-4380BE864C57}" emma:medium="tactile" emma:mode="ink">
          <msink:context xmlns:msink="http://schemas.microsoft.com/ink/2010/main" type="writingRegion" rotatedBoundingBox="2547,13848 10674,13547 10753,15702 2626,16002"/>
        </emma:interpretation>
      </emma:emma>
    </inkml:annotationXML>
    <inkml:traceGroup>
      <inkml:annotationXML>
        <emma:emma xmlns:emma="http://www.w3.org/2003/04/emma" version="1.0">
          <emma:interpretation id="{1024E76C-DBCE-4F9E-A318-ED1E9859B8CA}" emma:medium="tactile" emma:mode="ink">
            <msink:context xmlns:msink="http://schemas.microsoft.com/ink/2010/main" type="paragraph" rotatedBoundingBox="2547,13848 10674,13547 10753,15702 2626,160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D591855-1CE6-4950-B891-6DF4418E9058}" emma:medium="tactile" emma:mode="ink">
              <msink:context xmlns:msink="http://schemas.microsoft.com/ink/2010/main" type="line" rotatedBoundingBox="2547,13848 10674,13547 10753,15702 2626,16002"/>
            </emma:interpretation>
          </emma:emma>
        </inkml:annotationXML>
        <inkml:traceGroup>
          <inkml:annotationXML>
            <emma:emma xmlns:emma="http://www.w3.org/2003/04/emma" version="1.0">
              <emma:interpretation id="{58C8839F-57A9-4624-8686-A488FA3067E8}" emma:medium="tactile" emma:mode="ink">
                <msink:context xmlns:msink="http://schemas.microsoft.com/ink/2010/main" type="inkWord" rotatedBoundingBox="2585,14882 3447,14850 3482,15803 2620,15835"/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4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X</emma:literal>
                </emma:interpretation>
                <emma:interpretation id="interp4" emma:lang="it-IT" emma:confidence="0">
                  <emma:literal>^</emma:literal>
                </emma:interpretation>
              </emma:one-of>
            </emma:emma>
          </inkml:annotationXML>
          <inkml:trace contextRef="#ctx0" brushRef="#br0">-6920 4727 0,'0'26'16,"-78"77"-16,-26 27 0,-103 77 0,-1-25 31,79-53-15,25-51-1,104-52 1,0-78 0,104-129-1,-26-53 1,25 27 0,-77 52-1,0 129 1,-52 78-1,26-52 1,26 51 0,26 105 15,52 51-31,25 1 31,-51-1-31,-78-155 31,0-52-31</inkml:trace>
        </inkml:traceGroup>
        <inkml:traceGroup>
          <inkml:annotationXML>
            <emma:emma xmlns:emma="http://www.w3.org/2003/04/emma" version="1.0">
              <emma:interpretation id="{9E884193-E985-4DA9-8BDC-FF01BA8B5C73}" emma:medium="tactile" emma:mode="ink">
                <msink:context xmlns:msink="http://schemas.microsoft.com/ink/2010/main" type="inkWord" rotatedBoundingBox="7519,13664 10674,13547 10753,15702 7598,15818"/>
              </emma:interpretation>
              <emma:one-of disjunction-type="recognition" id="oneOf1">
                <emma:interpretation id="interp5" emma:lang="it-IT" emma:confidence="0">
                  <emma:literal>sta</emma:literal>
                </emma:interpretation>
                <emma:interpretation id="interp6" emma:lang="it-IT" emma:confidence="0">
                  <emma:literal>tax</emma:literal>
                </emma:interpretation>
                <emma:interpretation id="interp7" emma:lang="it-IT" emma:confidence="0">
                  <emma:literal>TAN</emma:literal>
                </emma:interpretation>
                <emma:interpretation id="interp8" emma:lang="it-IT" emma:confidence="0">
                  <emma:literal>sax</emma:literal>
                </emma:interpretation>
                <emma:interpretation id="interp9" emma:lang="it-IT" emma:confidence="0">
                  <emma:literal>TAR</emma:literal>
                </emma:interpretation>
              </emma:one-of>
            </emma:emma>
          </inkml:annotationXML>
          <inkml:trace contextRef="#ctx0" brushRef="#br0" timeOffset="7020.0612">-1737 4027 0,'0'26'0,"-26"0"15,26 52-15,0 77 0,26 26 16,-26 1 0,0-27-1,0 1 1,-26-78 0,-51-26 15,-53-78-31,-77-78 31,-27-77-15,27-53-1,77 27 1,53 0 0,103 51-1,129 1 1,104 25-1,52 52 1,26 26 0,-104 26-1,-77-25 1,-104 25 0,-26 26-1,-26 0 1,77 26-1,79 51 17,51 1-32,1-52 15,-208-26 1</inkml:trace>
          <inkml:trace contextRef="#ctx0" brushRef="#br0" timeOffset="6506.9672">-1892 3560 0,'0'0'0</inkml:trace>
          <inkml:trace contextRef="#ctx0" brushRef="#br0" timeOffset="7848.0098">-441 4623 0,'-26'52'16,"-103"0"-16,-1 77 0,-51 1 0,25 51 31,26-51-31,53-26 31,-1-53-15,52-25 0,52-26-1,-26-129 1,104-53 0,-1-51-1,-51 26 1,-52 77-1,-26 52 1,0 104 0,26-26-1,26 26 17,26 104-32,52 51 31,-1 1-16,27-1 1,0-51 0,-53-53-1,-51-51 1,-52-77 0,0-105 15,26 1-16,0 155-15</inkml:trace>
          <inkml:trace contextRef="#ctx0" brushRef="#br0" timeOffset="8330.007">363 4934 0,'-26'130'0,"-52"-27"0,-26 1 0,1 26 31,51-53-15,26-25-1,0-52 1,26-103 0,0-79-1,26-25 1,-52-1 0,-52 105-1,26 103 1,26 26 15,78 26-31,52 129 16,25 26-1,1 27 1,-52-79 15,-52-181-15,-26 26-1</inkml:trace>
        </inkml:traceGroup>
      </inkml:traceGroup>
    </inkml:traceGroup>
  </inkml:traceGroup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2:14.3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770376-317D-4CB7-8881-641D932244D7}" emma:medium="tactile" emma:mode="ink">
          <msink:context xmlns:msink="http://schemas.microsoft.com/ink/2010/main" type="writingRegion" rotatedBoundingBox="10071,395 19006,1468 18762,3506 9826,2433"/>
        </emma:interpretation>
      </emma:emma>
    </inkml:annotationXML>
    <inkml:traceGroup>
      <inkml:annotationXML>
        <emma:emma xmlns:emma="http://www.w3.org/2003/04/emma" version="1.0">
          <emma:interpretation id="{73D17E4F-AD11-42E5-8976-D498EECD03F7}" emma:medium="tactile" emma:mode="ink">
            <msink:context xmlns:msink="http://schemas.microsoft.com/ink/2010/main" type="paragraph" rotatedBoundingBox="10071,395 19006,1468 18762,3506 9826,24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17703A2-9C13-4018-878F-90C3E24CDA61}" emma:medium="tactile" emma:mode="ink">
              <msink:context xmlns:msink="http://schemas.microsoft.com/ink/2010/main" type="line" rotatedBoundingBox="10071,395 19006,1468 18762,3506 9826,2433"/>
            </emma:interpretation>
          </emma:emma>
        </inkml:annotationXML>
        <inkml:traceGroup>
          <inkml:annotationXML>
            <emma:emma xmlns:emma="http://www.w3.org/2003/04/emma" version="1.0">
              <emma:interpretation id="{724CEA2B-9EE0-48D7-9561-040FFA290F33}" emma:medium="tactile" emma:mode="ink">
                <msink:context xmlns:msink="http://schemas.microsoft.com/ink/2010/main" type="inkWord" rotatedBoundingBox="14036,872 17126,1243 16911,3029 13821,2658"/>
              </emma:interpretation>
              <emma:one-of disjunction-type="recognition" id="oneOf0">
                <emma:interpretation id="interp0" emma:lang="it-IT" emma:confidence="0">
                  <emma:literal>pazzo</emma:literal>
                </emma:interpretation>
                <emma:interpretation id="interp1" emma:lang="it-IT" emma:confidence="0">
                  <emma:literal>razzo</emma:literal>
                </emma:interpretation>
                <emma:interpretation id="interp2" emma:lang="it-IT" emma:confidence="0">
                  <emma:literal>pazza</emma:literal>
                </emma:interpretation>
                <emma:interpretation id="interp3" emma:lang="it-IT" emma:confidence="0">
                  <emma:literal>pazzi</emma:literal>
                </emma:interpretation>
                <emma:interpretation id="interp4" emma:lang="it-IT" emma:confidence="0">
                  <emma:literal>piazzo</emma:literal>
                </emma:interpretation>
              </emma:one-of>
            </emma:emma>
          </inkml:annotationXML>
          <inkml:trace contextRef="#ctx0" brushRef="#br0">2034-1595 0,'52'104'15,"0"51"-15,0 53 0,-26-1 16,-52-25 15,26-79-15,-26-51-1,-26 0 1,-51-78 0,-79-26-1,1-103 1,-1-1-1,79-25 1,103 77 0,26-52-1,51 27 1,27 25 0,77 52-1,27 26 1,51 26-1,-26 26 1,-25-52 0,-27 1 15,-51-53-31,-27 0 31,-25-52-15,-26 1-1,-26 51 1,0 78 0,25 0-1,-51 0 1</inkml:trace>
          <inkml:trace contextRef="#ctx0" brushRef="#br0" timeOffset="653.0286">3849-1025 0,'-26'-25'0,"-78"25"0,26 0 16,27 0-16,51 25 0,0-25 15,26 0 1,77-25-1,53-1 1,-1 26 15,27 0-15,-79 0-16,-25 26 16,-78-1-1,-52 53 1,-77 0-1,-53 26 17,53 25-17,-1-25 1,104-26 0,26-27-1,78 1 16,77 0-31,53-26 16,-79-52 0,-51-26-1,-130-51 1,-51-27 0,103 130-1</inkml:trace>
          <inkml:trace contextRef="#ctx0" brushRef="#br0" timeOffset="808.5115">3590-636 0,'155'-26'15,"104"26"-15,-25 0 0,-53-103 16,-181 103-1</inkml:trace>
          <inkml:trace contextRef="#ctx0" brushRef="#br0" timeOffset="-18808.5935">-2294-1465 0,'0'52'16,"-78"77"-16,-25 53 15,-27-1 1,52-103-1,78-78 1,0-182 0,52-25-1,26-26 1,0 77 0,-26 53-1,-27 103 1,1 26-1,26 77 17,52 27-17,25-27 1,1-25 0,-78-52-1,0-26 1,-78 26-1,-26-104 1,52 78 0</inkml:trace>
          <inkml:trace contextRef="#ctx0" brushRef="#br0" timeOffset="-18217.7571">-1205-2372 0,'259'-78'0,"-78"104"0,-25 0 16,-78 0-1,-53 51 1,-76 53 0,-79 26-1,0-1 1,27-25 15,77-1-15,52-77-1,129 0 1,53-26 0,-1-26-1,-129-52 17,-78 26-17,-130-52 1,-77 52-1,-1 52 1,105 0 0,103 0-1,52-52 1,233 26 0,155 52-1,-77-52 1,-363 0-1</inkml:trace>
          <inkml:trace contextRef="#ctx0" brushRef="#br0" timeOffset="1337.1537">5404-1076 0,'78'0'0,"77"0"0,1 26 0,-27-26 15,-25 0 1,-104 0 0,-26 51-1,-52 27 1,-25 0 0,-1 26-1,26 25 1,52-25-1,52-26 1,52-1 0,77 1-1,27-26 17,-27-26-17,-77-52 1,-78-78-1,-104-25 1,104 129 0</inkml:trace>
          <inkml:trace contextRef="#ctx0" brushRef="#br0" timeOffset="1492.6368">5352-636 0,'441'-52'0,"-104"104"16,-130-104-1,-207 52 1</inkml:trace>
        </inkml:traceGroup>
      </inkml:traceGroup>
    </inkml:traceGroup>
  </inkml:traceGroup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1:58.5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03992B-1356-42AA-8D0F-56AC100C90B3}" emma:medium="tactile" emma:mode="ink">
          <msink:context xmlns:msink="http://schemas.microsoft.com/ink/2010/main" type="writingRegion" rotatedBoundingBox="7265,13508 3943,15243 3493,14382 6816,12647"/>
        </emma:interpretation>
      </emma:emma>
    </inkml:annotationXML>
    <inkml:traceGroup>
      <inkml:annotationXML>
        <emma:emma xmlns:emma="http://www.w3.org/2003/04/emma" version="1.0">
          <emma:interpretation id="{58036143-3672-43B7-B62C-D6BE573ED297}" emma:medium="tactile" emma:mode="ink">
            <msink:context xmlns:msink="http://schemas.microsoft.com/ink/2010/main" type="paragraph" rotatedBoundingBox="7265,13508 3943,15243 3493,14382 6816,126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142F80E-A988-492E-AC51-70AF70D4548B}" emma:medium="tactile" emma:mode="ink">
              <msink:context xmlns:msink="http://schemas.microsoft.com/ink/2010/main" type="line" rotatedBoundingBox="7265,13508 3943,15243 3493,14382 6815,12648"/>
            </emma:interpretation>
          </emma:emma>
        </inkml:annotationXML>
        <inkml:traceGroup>
          <inkml:annotationXML>
            <emma:emma xmlns:emma="http://www.w3.org/2003/04/emma" version="1.0">
              <emma:interpretation id="{2913D507-7AE8-4B09-B0EB-25512E75AE4C}" emma:medium="tactile" emma:mode="ink">
                <msink:context xmlns:msink="http://schemas.microsoft.com/ink/2010/main" type="inkWord" rotatedBoundingBox="7265,13508 3943,15243 3493,14382 6815,12648"/>
              </emma:interpretation>
              <emma:one-of disjunction-type="recognition" id="oneOf0">
                <emma:interpretation id="interp0" emma:lang="it-IT" emma:confidence="0">
                  <emma:literal>ED</emma:literal>
                </emma:interpretation>
                <emma:interpretation id="interp1" emma:lang="it-IT" emma:confidence="0">
                  <emma:literal>Ex</emma:literal>
                </emma:interpretation>
                <emma:interpretation id="interp2" emma:lang="it-IT" emma:confidence="0">
                  <emma:literal>le</emma:literal>
                </emma:interpretation>
                <emma:interpretation id="interp3" emma:lang="it-IT" emma:confidence="0">
                  <emma:literal>EX</emma:literal>
                </emma:interpretation>
                <emma:interpretation id="interp4" emma:lang="it-IT" emma:confidence="0">
                  <emma:literal>Et</emma:literal>
                </emma:interpretation>
              </emma:one-of>
            </emma:emma>
          </inkml:annotationXML>
          <inkml:trace contextRef="#ctx0" brushRef="#br0">-3551 2524 0,'-104'77'0,"-51"105"0,-27 51 16,-51 26-1,-52-25 1,0 25 0,0-52-1,51-25 17,105-79-32,77-51 31,52-52-16,78-52 1,-26-51 0,-52-27-1,0 130 1</inkml:trace>
          <inkml:trace contextRef="#ctx0" brushRef="#br0" timeOffset="730.7701">-6454 4053 0,'-26'78'0,"26"51"0,26-25 15,0-52 1,26 0-1,0-27 1,-1 1 0,-25 0-1,-26-26 1,0 0 0,0 0 15,0 0-31,0 0 15,0 0 1,0 0 15,0 0-15,0 0 0,52-26-1,130-25 1,25 25-1,26 0 1,1 0 0,-27 26-1,-103-26 1,-53 26 0,-51 0-1,0 0 1,-103 0 15,-1 26-31,0-52 16,104 26-1</inkml:trace>
          <inkml:trace contextRef="#ctx0" brushRef="#br0" timeOffset="1259.4123">-5728 3794 0,'-26'0'15,"-156"103"-15,-51 1 0,0 26 0,0-1 16,103-51-1,104-26 1,26-26 15,130 26-15,77-27 0,78-25-1,-26 0 1,-77 0-1,-53 26 1,-103-26 0,-103-26-1,-79 1 1,156 25 0</inkml:trace>
        </inkml:traceGroup>
      </inkml:traceGroup>
    </inkml:traceGroup>
  </inkml:traceGroup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2:46.55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ED8887B-1C94-4EB4-9856-7C8EB0FAD84C}" emma:medium="tactile" emma:mode="ink">
          <msink:context xmlns:msink="http://schemas.microsoft.com/ink/2010/main" type="inkDrawing" rotatedBoundingBox="12740,6977 15680,4587 15742,4663 12802,7054" semanticType="callout" shapeName="Other">
            <msink:sourceLink direction="with" ref="{066B0EC3-3605-43CD-A5A1-86EDA73DE106}"/>
            <msink:sourceLink direction="with" ref="{87E4B346-F9AD-47F4-B9A5-0DB1BEC73D68}"/>
          </msink:context>
        </emma:interpretation>
      </emma:emma>
    </inkml:annotationXML>
    <inkml:trace contextRef="#ctx0" brushRef="#br0">2877 0 0,'-156'156'0,"1"25"16,-78 52-1,-104 26 1,-26 1-1,0 25 1,26-26 0,0-26-1,78-25 17,78-53-17,51-25 1,78-53-1,78-77 1,104-103 0,77-53-1,-207 156 1</inkml:trace>
  </inkml:traceGroup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1:55.0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95566D1-4B0D-4D9C-A066-CAC957165B64}" emma:medium="tactile" emma:mode="ink">
          <msink:context xmlns:msink="http://schemas.microsoft.com/ink/2010/main" type="inkDrawing" rotatedBoundingBox="10436,1863 10489,4326 10314,4330 10261,1867" shapeName="Other"/>
        </emma:interpretation>
      </emma:emma>
    </inkml:annotationXML>
    <inkml:trace contextRef="#ctx0" brushRef="#br0">-2268-1336 0,'78'-77'16,"-26"206"-16,-1 79 0,-51 129 0,0 51 31,-25 27-16,-1-52 1,52-104 0,-1-78-1,-25-51 1,-25-78 0,-1-130-1,0-129 1,26 207 15</inkml:trace>
  </inkml:traceGroup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2:55.4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99EE27D-B624-4D8F-A8CD-7857DE4BEE67}" emma:medium="tactile" emma:mode="ink">
          <msink:context xmlns:msink="http://schemas.microsoft.com/ink/2010/main" type="inkDrawing" rotatedBoundingBox="13035,6690 18257,7346 18176,7990 12954,7335" semanticType="callout" shapeName="Other">
            <msink:sourceLink direction="to" ref="{A8EA3C8A-88E5-4094-80FA-AF8F90CE019D}"/>
            <msink:sourceLink direction="from" ref="{87E4B346-F9AD-47F4-B9A5-0DB1BEC73D68}"/>
          </msink:context>
        </emma:interpretation>
      </emma:emma>
    </inkml:annotationXML>
    <inkml:trace contextRef="#ctx0" brushRef="#br0">0 0 0,'26'0'0,"26"26"15,78 0-15,51-26 0,52 51 0,78-25 16,52 26 0,78 0-1,0 0 1,51 26 15,-25-1-15,-1-25-1,-51-26 1,-104 0 0,-52-26-1,-104 0 1,-51 0 0,-78 0-1,-52 26 1,-78 26-1,27-52 1,-27-52 0,26 0-1,1-26 1,-1 1 0,26 51 15,26 26-16,26 0-15,78 0 32,51 26-32,27 51 31,51 27-15,1 0-1,-79-26 1,-77-53-1,-52-25 1,-26 0 0,-155 0-1,-53 52 1,53 52 0,77 0-1,104-104 1</inkml:trace>
  </inkml:traceGroup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2:47.00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FC0392-CFE0-4CB0-9487-A5268976DA8C}" emma:medium="tactile" emma:mode="ink">
          <msink:context xmlns:msink="http://schemas.microsoft.com/ink/2010/main" type="writingRegion" rotatedBoundingBox="14928,3447 24959,3447 24959,9926 14928,9926"/>
        </emma:interpretation>
      </emma:emma>
    </inkml:annotationXML>
    <inkml:traceGroup>
      <inkml:annotationXML>
        <emma:emma xmlns:emma="http://www.w3.org/2003/04/emma" version="1.0">
          <emma:interpretation id="{223DCE92-AD04-414B-A1AD-41E3DF4FAA9A}" emma:medium="tactile" emma:mode="ink">
            <msink:context xmlns:msink="http://schemas.microsoft.com/ink/2010/main" type="paragraph" rotatedBoundingBox="14965,3344 19786,3483 19736,5243 14914,51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ECD67E3-2AEC-4863-848E-64086392454F}" emma:medium="tactile" emma:mode="ink">
              <msink:context xmlns:msink="http://schemas.microsoft.com/ink/2010/main" type="line" rotatedBoundingBox="14965,3344 19786,3483 19736,5243 14914,5104"/>
            </emma:interpretation>
          </emma:emma>
        </inkml:annotationXML>
        <inkml:traceGroup>
          <inkml:annotationXML>
            <emma:emma xmlns:emma="http://www.w3.org/2003/04/emma" version="1.0">
              <emma:interpretation id="{066B0EC3-3605-43CD-A5A1-86EDA73DE106}" emma:medium="tactile" emma:mode="ink">
                <msink:context xmlns:msink="http://schemas.microsoft.com/ink/2010/main" type="inkWord" rotatedBoundingBox="14965,3344 19786,3483 19736,5243 14914,5104">
                  <msink:destinationLink direction="with" ref="{DED8887B-1C94-4EB4-9856-7C8EB0FAD84C}"/>
                </msink:context>
              </emma:interpretation>
              <emma:one-of disjunction-type="recognition" id="oneOf0">
                <emma:interpretation id="interp0" emma:lang="it-IT" emma:confidence="0">
                  <emma:literal>Fazi</emma:literal>
                </emma:interpretation>
                <emma:interpretation id="interp1" emma:lang="it-IT" emma:confidence="0">
                  <emma:literal>az.</emma:literal>
                </emma:interpretation>
                <emma:interpretation id="interp2" emma:lang="it-IT" emma:confidence="0">
                  <emma:literal>-Az.</emma:literal>
                </emma:interpretation>
                <emma:interpretation id="interp3" emma:lang="it-IT" emma:confidence="0">
                  <emma:literal>-ENZO</emma:literal>
                </emma:interpretation>
                <emma:interpretation id="interp4" emma:lang="it-IT" emma:confidence="0">
                  <emma:literal>star</emma:literal>
                </emma:interpretation>
              </emma:one-of>
            </emma:emma>
          </inkml:annotationXML>
          <inkml:trace contextRef="#ctx0" brushRef="#br0">-4244-1296 0,'285'-130'0,"-129"104"16,77 26 0,26 0-1,27 26 1,-79 0 0,-52-26-1,-129 0 1,-26 0-1,-77 52 1,-27 0 0,0 0-1,78 0 1,0-1 15,52 27-31,0 26 16,52-104-1,-78 0 1</inkml:trace>
          <inkml:trace contextRef="#ctx0" brushRef="#br0" timeOffset="23092.9027">-1807-2074 0,'52'26'0,"25"52"15,27 233-15,-26-155 16,-52 25 0,-52-51-1,-26-53 1,-52-25 0,-51-78-1,-79-51 1,27-53-1,26-52 1,51 27 0,104-26-1,26 51 1,104 0 0,25 27-1,79 51 1,103 52-1,26 0 17,26 26-17,-52-26 1,-52-78 0,-130 26-1,-77 0 1,-78 1-1,-51 25 1,-79 0 0,156 26-1</inkml:trace>
          <inkml:trace contextRef="#ctx0" brushRef="#br0" timeOffset="23935.7597">-693-1633 0,'26'-26'16,"-492"519"-16,336-338 15,52-51 1,52-27 0,0-51-1,26-26 1,0-77 0,0-79-1,0-25 1,0 51-1,-26 52 1,26 78 0,0 0-1,0 0 1,52 26 0,52 78-1,26 51 32,25 1-47,1-52 31,-53-27-15,-51-25 0,-26-26-1,-26-52 1,-26-26-1,0-103 1,26 155 0</inkml:trace>
          <inkml:trace contextRef="#ctx0" brushRef="#br0" timeOffset="24387.3592">-460-1529 0,'234'-104'16,"103"78"-16,-130 26 16,-52 0-1,-103 0 1,-26 26-1,-78 0 1,-77 78 0,-27-1-1,-25 53 17,77-1-32,52 1 31,78-78-31,52-27 31,78-77-15,-1 52-1,-25-52 1,-130-77 0,-104-27-1,104 130 1</inkml:trace>
          <inkml:trace contextRef="#ctx0" brushRef="#br0" timeOffset="24527.5108">-460-1192 0,'78'-26'0,"363"0"16,77 129-16,-518-103 15</inkml:trace>
        </inkml:traceGroup>
      </inkml:traceGroup>
    </inkml:traceGroup>
    <inkml:traceGroup>
      <inkml:annotationXML>
        <emma:emma xmlns:emma="http://www.w3.org/2003/04/emma" version="1.0">
          <emma:interpretation id="{6A2F32D2-3E23-4A39-9938-B835458BE717}" emma:medium="tactile" emma:mode="ink">
            <msink:context xmlns:msink="http://schemas.microsoft.com/ink/2010/main" type="paragraph" rotatedBoundingBox="19179,5935 22393,5935 22393,7723 19179,7723" alignmentLevel="3"/>
          </emma:interpretation>
        </emma:emma>
      </inkml:annotationXML>
      <inkml:traceGroup>
        <inkml:annotationXML>
          <emma:emma xmlns:emma="http://www.w3.org/2003/04/emma" version="1.0">
            <emma:interpretation id="{2D49DB20-ABC9-4FF5-BB00-308D0B3BA92A}" emma:medium="tactile" emma:mode="ink">
              <msink:context xmlns:msink="http://schemas.microsoft.com/ink/2010/main" type="line" rotatedBoundingBox="19179,5935 22393,5935 22393,7723 19179,7723"/>
            </emma:interpretation>
          </emma:emma>
        </inkml:annotationXML>
        <inkml:traceGroup>
          <inkml:annotationXML>
            <emma:emma xmlns:emma="http://www.w3.org/2003/04/emma" version="1.0">
              <emma:interpretation id="{2B63EADB-5BAB-41DF-8A96-C1C58CFBD8CA}" emma:medium="tactile" emma:mode="ink">
                <msink:context xmlns:msink="http://schemas.microsoft.com/ink/2010/main" type="inkWord" rotatedBoundingBox="19179,5935 22393,5935 22393,7723 19179,7723"/>
              </emma:interpretation>
              <emma:one-of disjunction-type="recognition" id="oneOf1">
                <emma:interpretation id="interp5" emma:lang="it-IT" emma:confidence="0">
                  <emma:literal>Ta</emma:literal>
                </emma:interpretation>
                <emma:interpretation id="interp6" emma:lang="it-IT" emma:confidence="0">
                  <emma:literal>tra</emma:literal>
                </emma:interpretation>
                <emma:interpretation id="interp7" emma:lang="it-IT" emma:confidence="0">
                  <emma:literal>Tra</emma:literal>
                </emma:interpretation>
                <emma:interpretation id="interp8" emma:lang="it-IT" emma:confidence="0">
                  <emma:literal>Tr</emma:literal>
                </emma:interpretation>
                <emma:interpretation id="interp9" emma:lang="it-IT" emma:confidence="0">
                  <emma:literal>Tr.</emma:literal>
                </emma:interpretation>
              </emma:one-of>
            </emma:emma>
          </inkml:annotationXML>
          <inkml:trace contextRef="#ctx0" brushRef="#br0" timeOffset="16070.7216">577 596 0,'52'-26'0,"-26"52"16,-26 104-16,0 77 0,-52 52 0,0-26 31,0-103-15,26-52-16,1-52 31,-1-26-15,-78-78-1,0-52 1,27-77-1,-27-26 1,78 51 0,26 27-1,52-1 1,26 53 0,77 25-1,104 26 1,78 0-1,0 26 17,0 26-17,-26-52-15,-104 26 16,-77-25 0,-104 25-1,-26 0 1,-78 0-1,78 26 1</inkml:trace>
          <inkml:trace contextRef="#ctx0" brushRef="#br0" timeOffset="17269.7964">2210 881 0,'259'-26'0,"-51"26"0,25 52 16,-52-52 0,-77 26-1,-78-26 1,-26 26-1,-104 52 1,-51 25 0,-53 27-1,79-1 1,77-25 0,78 0-1,52-26 1,25-27-1,27 1 1,-52-78 0,-78-77-1,-104-27 17,104 130-17</inkml:trace>
        </inkml:traceGroup>
      </inkml:traceGroup>
    </inkml:traceGroup>
    <inkml:traceGroup>
      <inkml:annotationXML>
        <emma:emma xmlns:emma="http://www.w3.org/2003/04/emma" version="1.0">
          <emma:interpretation id="{EFD913E0-2FE7-43FC-B626-F6F0BA9FD3F1}" emma:medium="tactile" emma:mode="ink">
            <msink:context xmlns:msink="http://schemas.microsoft.com/ink/2010/main" type="paragraph" rotatedBoundingBox="19645,7075 22289,7075 22289,8345 19645,8345" alignmentLevel="3"/>
          </emma:interpretation>
        </emma:emma>
      </inkml:annotationXML>
      <inkml:traceGroup>
        <inkml:annotationXML>
          <emma:emma xmlns:emma="http://www.w3.org/2003/04/emma" version="1.0">
            <emma:interpretation id="{448A67F1-64D4-48F3-A8F7-C5611ED24BE1}" emma:medium="tactile" emma:mode="ink">
              <msink:context xmlns:msink="http://schemas.microsoft.com/ink/2010/main" type="inkBullet" rotatedBoundingBox="19645,7075 20786,7075 20786,8345 19645,8345"/>
            </emma:interpretation>
            <emma:one-of disjunction-type="recognition" id="oneOf2">
              <emma:interpretation id="interp10" emma:lang="it-IT" emma:confidence="0">
                <emma:literal>y</emma:literal>
              </emma:interpretation>
              <emma:interpretation id="interp11" emma:lang="it-IT" emma:confidence="0">
                <emma:literal>Y</emma:literal>
              </emma:interpretation>
              <emma:interpretation id="interp12" emma:lang="it-IT" emma:confidence="0">
                <emma:literal>.</emma:literal>
              </emma:interpretation>
              <emma:interpretation id="interp13" emma:lang="it-IT" emma:confidence="0">
                <emma:literal>o</emma:literal>
              </emma:interpretation>
              <emma:interpretation id="interp14" emma:lang="it-IT" emma:confidence="0">
                <emma:literal>J</emma:literal>
              </emma:interpretation>
            </emma:one-of>
          </emma:emma>
        </inkml:annotationXML>
        <inkml:trace contextRef="#ctx0" brushRef="#br0" timeOffset="16802.6244">1070 1140 0,'0'26'16,"-26"78"-16,0 51 0,26-25 0,52-52 31,25-52-31,27-26 15,0-78 17,25-78-17,-51 53 1,-52 77 0,0 26-1,-26 26 1,-26 129-1,0 104 1,0-25 0,0-53-1,0-51 17,-26-53-32,-51-25 15,-53-78 1,-77-26 15,0-25-31,51 25 16,130-26 15,208-51-15,-156 129-1</inkml:trace>
      </inkml:traceGroup>
      <inkml:traceGroup>
        <inkml:annotationXML>
          <emma:emma xmlns:emma="http://www.w3.org/2003/04/emma" version="1.0">
            <emma:interpretation id="{1C106564-93EB-4981-98D4-0BDAD294A5BE}" emma:medium="tactile" emma:mode="ink">
              <msink:context xmlns:msink="http://schemas.microsoft.com/ink/2010/main" type="line" rotatedBoundingBox="21486,7309 22289,7309 22289,7412 21486,7412"/>
            </emma:interpretation>
          </emma:emma>
        </inkml:annotationXML>
        <inkml:traceGroup>
          <inkml:annotationXML>
            <emma:emma xmlns:emma="http://www.w3.org/2003/04/emma" version="1.0">
              <emma:interpretation id="{A8EA3C8A-88E5-4094-80FA-AF8F90CE019D}" emma:medium="tactile" emma:mode="ink">
                <msink:context xmlns:msink="http://schemas.microsoft.com/ink/2010/main" type="inkWord" rotatedBoundingBox="21486,7309 22289,7309 22289,7412 21486,7412">
                  <msink:destinationLink direction="to" ref="{B99EE27D-B624-4D8F-A8CD-7857DE4BEE67}"/>
                </msink:context>
              </emma:interpretation>
              <emma:one-of disjunction-type="recognition" id="oneOf3">
                <emma:interpretation id="interp15" emma:lang="it-IT" emma:confidence="0">
                  <emma:literal>-</emma:literal>
                </emma:interpretation>
                <emma:interpretation id="interp16" emma:lang="it-IT" emma:confidence="0">
                  <emma:literal>.</emma:literal>
                </emma:interpretation>
                <emma:interpretation id="interp17" emma:lang="it-IT" emma:confidence="0">
                  <emma:literal>è</emma:literal>
                </emma:interpretation>
                <emma:interpretation id="interp18" emma:lang="it-IT" emma:confidence="0">
                  <emma:literal>_</emma:literal>
                </emma:interpretation>
                <emma:interpretation id="interp19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17425.5204">2314 1374 0,'259'0'0,"0"51"16,-52 1-1,-129-52 1,-78 0-1</inkml:trace>
        </inkml:traceGroup>
      </inkml:traceGroup>
    </inkml:traceGroup>
    <inkml:traceGroup>
      <inkml:annotationXML>
        <emma:emma xmlns:emma="http://www.w3.org/2003/04/emma" version="1.0">
          <emma:interpretation id="{038FEE1A-7621-48FB-8558-08F8EEF8771F}" emma:medium="tactile" emma:mode="ink">
            <msink:context xmlns:msink="http://schemas.microsoft.com/ink/2010/main" type="paragraph" rotatedBoundingBox="16629,8661 24903,8298 24973,9885 16699,1024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93B5DC9-A732-4427-BA57-B182D78B2E04}" emma:medium="tactile" emma:mode="ink">
              <msink:context xmlns:msink="http://schemas.microsoft.com/ink/2010/main" type="line" rotatedBoundingBox="16629,8661 24903,8298 24973,9885 16699,10248">
                <msink:destinationLink direction="with" ref="{2F92C7C7-CA0E-4D49-8095-D680C683883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1F0B039-F6AA-4094-91AB-7B0692345F50}" emma:medium="tactile" emma:mode="ink">
                <msink:context xmlns:msink="http://schemas.microsoft.com/ink/2010/main" type="inkWord" rotatedBoundingBox="16629,8661 24903,8298 24973,9885 16699,10248">
                  <msink:destinationLink direction="from" ref="{72453BBE-8C74-4FD9-8362-265B42F8EFA4}"/>
                  <msink:destinationLink direction="with" ref="{F150D7F1-5950-4A51-A86B-4AF41A87CF28}"/>
                  <msink:destinationLink direction="with" ref="{B10EC1BA-7179-4A62-B667-D267C4B4B4A4}"/>
                  <msink:destinationLink direction="with" ref="{944CC9A1-ACE4-44C4-A581-15E6019A28D2}"/>
                </msink:context>
              </emma:interpretation>
              <emma:one-of disjunction-type="recognition" id="oneOf4">
                <emma:interpretation id="interp20" emma:lang="it-IT" emma:confidence="0">
                  <emma:literal>Cossiga</emma:literal>
                </emma:interpretation>
                <emma:interpretation id="interp21" emma:lang="it-IT" emma:confidence="0">
                  <emma:literal>astig</emma:literal>
                </emma:interpretation>
                <emma:interpretation id="interp22" emma:lang="it-IT" emma:confidence="0">
                  <emma:literal>antig</emma:literal>
                </emma:interpretation>
                <emma:interpretation id="interp23" emma:lang="it-IT" emma:confidence="0">
                  <emma:literal>Coney</emma:literal>
                </emma:interpretation>
                <emma:interpretation id="interp24" emma:lang="it-IT" emma:confidence="0">
                  <emma:literal>antis</emma:literal>
                </emma:interpretation>
              </emma:one-of>
            </emma:emma>
          </inkml:annotationXML>
          <inkml:trace contextRef="#ctx0" brushRef="#br1" timeOffset="-17780.4545">3947 2695 0,'0'0'16</inkml:trace>
          <inkml:trace contextRef="#ctx0" brushRef="#br1" timeOffset="-17096.3292">3817 2695 0,'0'-26'0,"0"52"0,0 26 16,52 0-16,0 52 0,-26-1 0,-1 27 15,-25 0 1,-25-27 0,-27-51-1,-26-26 1,-26-78-1,-25-26 1,-1-25 0,52-79-1,27 53 1,76-1 0,27 1-1,26 51 1,78 26-1,-1 52 17,52 26-17,27 0 1,-27 26 0,-51-52-1,-79-26 1,-25 26-1,-52-52 1,-26-26 0,0 26-1,26 52 1,0 0 0</inkml:trace>
          <inkml:trace contextRef="#ctx0" brushRef="#br1" timeOffset="-16365.5592">4465 3084 0,'26'-52'0,"-52"156"16,26 0-16,26-1 0,0-25 15,0-52 1,26-26 0,-1-52 15,53-26-16,-52-51 1,-26 51 0,0 26-1,-26 52 1,0 0 0,0 78-1,0 77 1,26 27-1,0-1 1,-1 1 0,-50-79-1,-1-51 1,-52-52 0,-26 0-1,-51-26 1,51-25-1,26-1 1,156-26 15,-78 78-15</inkml:trace>
          <inkml:trace contextRef="#ctx0" brushRef="#br1" timeOffset="-15824.2831">5165 2980 0,'0'52'15,"26"26"-15,0 52 0,25-27 0,1-77 16,26-26 15,52-78-15,-79-25-1,1-1 1,-52 52 0,26 26-1,-52 26 1,52 78 0,0 78-1,26 51 16,0-26-31,-52-51 32,0-52-17,-78-26 1,-155-78 0,-182-52-1,415 78 1</inkml:trace>
          <inkml:trace contextRef="#ctx0" brushRef="#br1" timeOffset="-18791.094">-2222 3343 0,'104'0'0,"-156"78"0,-26 0 0,52 0 15,26-1-15,26-25 16,26-26 0,0-26-1,25-26 1,1-52-1,-78-25 1,-52-1 0,-51 26-1,-1 26 1,-26 52 0,53 52-1,25 26 1,52 26-1,78-1 1,77-51 0,1 0-1,-27-78 17,-103 0-17,-26-26 1,-78-51-1,-51 25 1,-27 52 0,79 26-1,51 26 1,52 26 0,77 0-1,27-1 1,-27-25-1,-77-26 1,-52 0 0,26 0-1,-77-26 1,51 1 0,0 25-1,26 0 16,26-26-15,-26 26 0,26 0-1,51 0 1,53 0 0,26-26 15,51 26-31,78-26 15,26 26 1,104 0 15,25 0-31,53 26 16,-1-78 0,-25 104-1,-27-26 16,-103 0-31,-103-52 16,-105 26 0,-103-26 15,-26 26-15,-52-26-1,-51 0 1,-1 0-1,0-26 1,27 0 0,25 0-1,26 27 1,26-1 0,0 26-1,52 0 1,51 0-1,79 51 1,-1 27 0,1-52-1,-53 26 1,-77-52 0,-78 0-1,-26 26 1,-103 0 15,51 26-15,0-1-1,53 1 17,51-26-17,103-26 1,-103 0-1</inkml:trace>
        </inkml:traceGroup>
      </inkml:traceGroup>
    </inkml:traceGroup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8:56.4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1 0,'51'0'0,"105"0"0,51 26 16,52 0-16,-25 0 15,-79-26 1,-77-26 0,-52 26-1,-52-26 1,-78 0 0,104 26 15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2:12.1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C9B6050-71DF-44A2-82F9-981F460D982F}" emma:medium="tactile" emma:mode="ink">
          <msink:context xmlns:msink="http://schemas.microsoft.com/ink/2010/main" type="writingRegion" rotatedBoundingBox="12518,3265 13581,3265 13581,6868 12518,6868">
            <msink:destinationLink direction="with" ref="{8E45DAD7-B2A1-4C42-B097-79F85734D714}"/>
          </msink:context>
        </emma:interpretation>
      </emma:emma>
    </inkml:annotationXML>
    <inkml:traceGroup>
      <inkml:annotationXML>
        <emma:emma xmlns:emma="http://www.w3.org/2003/04/emma" version="1.0">
          <emma:interpretation id="{272CCF6C-0342-431D-B974-49D01B728707}" emma:medium="tactile" emma:mode="ink">
            <msink:context xmlns:msink="http://schemas.microsoft.com/ink/2010/main" type="paragraph" rotatedBoundingBox="12518,3265 13581,3265 13581,6868 12518,68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C341E97-C680-488F-8206-184A42A4E566}" emma:medium="tactile" emma:mode="ink">
              <msink:context xmlns:msink="http://schemas.microsoft.com/ink/2010/main" type="line" rotatedBoundingBox="12518,3265 13581,3265 13581,6868 12518,6868"/>
            </emma:interpretation>
          </emma:emma>
        </inkml:annotationXML>
        <inkml:traceGroup>
          <inkml:annotationXML>
            <emma:emma xmlns:emma="http://www.w3.org/2003/04/emma" version="1.0">
              <emma:interpretation id="{87E4B346-F9AD-47F4-B9A5-0DB1BEC73D68}" emma:medium="tactile" emma:mode="ink">
                <msink:context xmlns:msink="http://schemas.microsoft.com/ink/2010/main" type="inkWord" rotatedBoundingBox="12518,3265 13581,3265 13581,6868 12518,6868">
                  <msink:destinationLink direction="from" ref="{B99EE27D-B624-4D8F-A8CD-7857DE4BEE67}"/>
                  <msink:destinationLink direction="with" ref="{DED8887B-1C94-4EB4-9856-7C8EB0FAD84C}"/>
                </msink:context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%</emma:literal>
                </emma:interpretation>
                <emma:interpretation id="interp3" emma:lang="it-IT" emma:confidence="0">
                  <emma:literal>Y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739 479 0,'0'-52'0,"-26"207"16,-26 105-16,26 76 0,0 27 15,26-26 1,26 0 0,0 26-1,0-26 1,-26-52-1,0-103 1,-26-105 0,26-77-1,-26-26 1,-26-259 0,78-52 15,-26 337-16</inkml:trace>
          <inkml:trace contextRef="#ctx0" brushRef="#br0" timeOffset="1368.2503">402 3459 0,'51'0'16,"183"-155"-16,-234 155 16,-52-52-1,-52 26 1,1 52 0,-1 52-1,78-1 1,0 1-1,52-26 1,26 0 0,26-52 15,-1-52-15,1-103-1,-52-105-15,-26 260 16</inkml:trace>
          <inkml:trace contextRef="#ctx0" brushRef="#br0" timeOffset="528.6421">479 90 0,'-77'52'16,"-53"51"-16,0 53 15,27-52 1,51-27-1,52-77 1,0 0 0,52-77-1,77-79 1,1 1 0,-26 51-1,-1 26 1,-25 52-1,0 52 1,51 26 0,-25 52-1,-26-27 1,-26-25 0,-26-26-1,-26 0 1,-52-52-1,-78-103 17,130 129-32</inkml:trace>
        </inkml:traceGroup>
      </inkml:traceGroup>
    </inkml:traceGroup>
  </inkml:traceGroup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1:57.6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0B2569-5160-4B5C-A8D4-7A2FE9B59164}" emma:medium="tactile" emma:mode="ink">
          <msink:context xmlns:msink="http://schemas.microsoft.com/ink/2010/main" type="writingRegion" rotatedBoundingBox="26307,10108 27551,10108 27551,11689 26307,11689"/>
        </emma:interpretation>
      </emma:emma>
    </inkml:annotationXML>
    <inkml:traceGroup>
      <inkml:annotationXML>
        <emma:emma xmlns:emma="http://www.w3.org/2003/04/emma" version="1.0">
          <emma:interpretation id="{640A5AD4-D145-4DE9-B934-D19A91D23013}" emma:medium="tactile" emma:mode="ink">
            <msink:context xmlns:msink="http://schemas.microsoft.com/ink/2010/main" type="paragraph" rotatedBoundingBox="26307,10108 27551,10108 27551,11689 26307,116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75E5CE0-6EDF-4182-B202-558E0D59DF2A}" emma:medium="tactile" emma:mode="ink">
              <msink:context xmlns:msink="http://schemas.microsoft.com/ink/2010/main" type="line" rotatedBoundingBox="26307,10108 27551,10108 27551,11689 26307,11689"/>
            </emma:interpretation>
          </emma:emma>
        </inkml:annotationXML>
        <inkml:traceGroup>
          <inkml:annotationXML>
            <emma:emma xmlns:emma="http://www.w3.org/2003/04/emma" version="1.0">
              <emma:interpretation id="{6DAA0B1B-690B-4A5A-8ED3-A809B19E12D7}" emma:medium="tactile" emma:mode="ink">
                <msink:context xmlns:msink="http://schemas.microsoft.com/ink/2010/main" type="inkWord" rotatedBoundingBox="26307,10108 27551,10108 27551,11689 26307,11689"/>
              </emma:interpretation>
              <emma:one-of disjunction-type="recognition" id="oneOf0">
                <emma:interpretation id="interp0" emma:lang="it-IT" emma:confidence="0">
                  <emma:literal>y</emma:literal>
                </emma:interpretation>
                <emma:interpretation id="interp1" emma:lang="it-IT" emma:confidence="0">
                  <emma:literal>Y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J</emma:literal>
                </emma:interpretation>
              </emma:one-of>
            </emma:emma>
          </inkml:annotationXML>
          <inkml:trace contextRef="#ctx0" brushRef="#br0">7135 4173 0,'25'103'16,"1"79"-16,0-1 15,52-25-15,52-79 16,25-77 0,1-51 15,-1-53-15,-25-52-1,-104 53 1,0 25-1,-26 78 1,0 0 0,0 52-1,51 181 1,53 0 0,0 53-1,-52-53 1,-52-78-1,-104-25 1,-103-78 0,-156-52 15,104-52-31,259 52 16</inkml:trace>
        </inkml:traceGroup>
      </inkml:traceGroup>
    </inkml:traceGroup>
  </inkml:traceGroup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A73856-86E3-408C-B70B-E0C471BC5CFA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3:36.8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4AB179-8B68-4970-9295-F0E06095A291}" emma:medium="tactile" emma:mode="ink">
          <msink:context xmlns:msink="http://schemas.microsoft.com/ink/2010/main" type="inkDrawing" rotatedBoundingBox="4359,2190 4588,16508 3608,16524 3379,2205" semanticType="verticalRange" shapeName="Line">
            <msink:sourceLink direction="with" ref="{4E3FF149-57CE-42F2-B148-BB70796D56A4}"/>
          </msink:context>
        </emma:interpretation>
      </emma:emma>
    </inkml:annotationXML>
    <inkml:trace contextRef="#ctx0" brushRef="#br0">0 0 0,'26'77'0,"0"79"15,26 103 1,-26 52-16,0 104 16,0 51-1,-26 79 16,0 51-15,26 26 0,-1 26-1,27 26 1,-26 51 0,0 53-1,0 25 1,0 27-1,-26-27 1,-52 27 0,0-1-1,0-52 1,1-51 0,-1-52-1,26-156 1,-26-103-1,52-130 1,0-103 0,26-130-1,-26-27 17,0-25-17,0 0 1,0 0-1,0 0 1,26 0 0,52 26-1,25 26 1,27 0 0,51 26-1,1 0 1,-1-78-1,-103-78 1,-78 78 0</inkml:trace>
  </inkml:traceGroup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3:38.5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E5B7600-085A-4DAB-BC86-9F78C3FCD23A}" emma:medium="tactile" emma:mode="ink">
          <msink:context xmlns:msink="http://schemas.microsoft.com/ink/2010/main" type="inkDrawing" rotatedBoundingBox="8505,2200 9209,16861 7546,16941 6841,2279" semanticType="verticalRange" shapeName="Other">
            <msink:sourceLink direction="with" ref="{4E3FF149-57CE-42F2-B148-BB70796D56A4}"/>
          </msink:context>
        </emma:interpretation>
      </emma:emma>
    </inkml:annotationXML>
    <inkml:trace contextRef="#ctx0" brushRef="#br0">0 51 0,'155'0'16,"105"26"-16,25-26 0,-26-26 31,0 0-15,-78 26 0,-103-25-1,-52 25 1,-26 0-1,0 0 1,-52 77 0,26 1-1,0 52 1,26 51 0,26 52 15,26 234-16,-26-78 1,26 77 0,0 78-1,51 53 1,-51 51 0,26 51-1,-52 53 1,26 25-1,0 53 1,-26 25 0,-1 0-1,27 53 1,-26-27 0,52 0-1,-26-52 1,0-77-1,-26-130 1,-26-103 0,0-183 15,-26-128-15,-26-105-1,-26-77 1,-26-26-1,1-26 1,-27 26 0,26 0-1,1 0 1,-1 26 0,-51-26-1,-27 0 1,-25-26-1,207-51 1,0 77 0</inkml:trace>
  </inkml:traceGroup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3:44.95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E3FF149-57CE-42F2-B148-BB70796D56A4}" emma:medium="tactile" emma:mode="ink">
          <msink:context xmlns:msink="http://schemas.microsoft.com/ink/2010/main" type="writingRegion" rotatedBoundingBox="7156,2970 6965,16830 3886,16788 4077,2927">
            <msink:destinationLink direction="with" ref="{CE5B7600-085A-4DAB-BC86-9F78C3FCD23A}"/>
            <msink:destinationLink direction="with" ref="{4D4AB179-8B68-4970-9295-F0E06095A291}"/>
            <msink:destinationLink direction="with" ref="{700AB858-2F90-4B5C-860F-F4A677783E0C}"/>
            <msink:destinationLink direction="with" ref="{282B2500-B708-4BF8-95DA-7F3E9D2019A4}"/>
          </msink:context>
        </emma:interpretation>
      </emma:emma>
    </inkml:annotationXML>
    <inkml:traceGroup>
      <inkml:annotationXML>
        <emma:emma xmlns:emma="http://www.w3.org/2003/04/emma" version="1.0">
          <emma:interpretation id="{079037D8-8185-4474-9A3A-61DD0EAA1364}" emma:medium="tactile" emma:mode="ink">
            <msink:context xmlns:msink="http://schemas.microsoft.com/ink/2010/main" type="paragraph" rotatedBoundingBox="7156,2970 6965,16830 3886,16788 4077,29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40C1B33-9B2E-4185-A0A2-7B61ED0826CA}" emma:medium="tactile" emma:mode="ink">
              <msink:context xmlns:msink="http://schemas.microsoft.com/ink/2010/main" type="line" rotatedBoundingBox="7156,2970 6965,16830 3886,16788 4077,2927"/>
            </emma:interpretation>
          </emma:emma>
        </inkml:annotationXML>
        <inkml:traceGroup>
          <inkml:annotationXML>
            <emma:emma xmlns:emma="http://www.w3.org/2003/04/emma" version="1.0">
              <emma:interpretation id="{B38603F7-1EF9-4C77-9BA6-0CA9069BA05D}" emma:medium="tactile" emma:mode="ink">
                <msink:context xmlns:msink="http://schemas.microsoft.com/ink/2010/main" type="inkWord" rotatedBoundingBox="7156,2970 6965,16830 3886,16788 4077,2927"/>
              </emma:interpretation>
              <emma:one-of disjunction-type="recognition" id="oneOf0">
                <emma:interpretation id="interp0" emma:lang="it-IT" emma:confidence="0">
                  <emma:literal>?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;</emma:literal>
                </emma:interpretation>
                <emma:interpretation id="interp4" emma:lang="it-IT" emma:confidence="0">
                  <emma:literal>!</emma:literal>
                </emma:interpretation>
              </emma:one-of>
            </emma:emma>
          </inkml:annotationXML>
          <inkml:trace contextRef="#ctx0" brushRef="#br0">1244 6920 0,'26'52'0,"-52"26"0,52 52 16,-26-1-16,26 1 16,-26-27-1,-26-25 1,0-52 0,-26-26-1,-78-52 1,-25-77-1,25-27 1,52-25 0,27 25 15,77 27-31,77-27 16,53 27-1,25 51 1,1 78-1,51 26 17,-52 26-17,-51-1 1,-26-25 0,-79-52-1,1 0 1,-52-129-1,1 25 1,25 130 0</inkml:trace>
          <inkml:trace contextRef="#ctx0" brushRef="#br0" timeOffset="1248.7131">2410 7102 0,'52'26'0,"52"-26"15,51 52-15,27-27 0,-27 27 16,-77-26-1,-26 0 17,-104 26-17,-52 0 1,-51 51 0,-1-25-1,78 26 1,27-26-1,76-1 1,53 27 0,26-26-1,25-26 1,1 0 0,-78-52-1,-52-78 1,-52-52-1,-78-25 1,130 155 0</inkml:trace>
          <inkml:trace contextRef="#ctx0" brushRef="#br0" timeOffset="700.758">1814 7309 0,'52'-26'0,"26"0"0,25 26 15,27 26-15,-26 26 0,-53 0 16,-25-26-1,-78 26 1,-77 25 0,-1 1-1,27 0 1,25-26 0,78 26-1,26-27 1,77 27-1,27-26 17,26-26-17,-79-26 1,-25-78 0,-104-51-1,-77-1 1,129 130-1</inkml:trace>
          <inkml:trace contextRef="#ctx0" brushRef="#br0" timeOffset="763.0475">1658 7491 0,'337'77'0,"-103"-25"15,-79-78 1,-25-52 0,-130 78-1</inkml:trace>
          <inkml:trace contextRef="#ctx0" brushRef="#br0" timeOffset="1373.2922">2592 7568 0,'155'26'0,"104"26"16,-129-156-16,-130 104 16</inkml:trace>
          <inkml:trace contextRef="#ctx0" brushRef="#br1" timeOffset="15368.9939">1011 8916 0,'25'52'0,"1"52"15,-26-1-15,0 79 31,26 25-15,-26-103 0,-26-52-1,-25-27 1,-53-50 0,-52-105-1,-25-51 1,103 25-1,26 26 1,78-25 0,26 51-1,78 1 1,-1 51 0,53 52-1,-1 52 1,52-1-1,-25 27 1,-27-26 0,-77-52 15,-26-26-15,-27-26-1,-51-77 1,-26-1-1,1 52 1,-27 26 0,52 52-1,0 52 1,0-52 0</inkml:trace>
          <inkml:trace contextRef="#ctx0" brushRef="#br1" timeOffset="17429.4184">2436 9331 0,'26'0'16,"26"26"-16,-26 0 0,0 0 0,25-26 0,-25 0 15,52 0-15,0 25 0,0-25 0,-1 26 31,-25-26-31,-52 26 32,0-26-17,0 26 1,-52 0 0,1 0-1,-27 26 1,0 0-1,26 25 1,-26 1 0,27 0-1,51-26 1,26 0 15,51-26-31,27 25 16,0-51-1,-1 0 1,-51 0 0,0 0-1,-78 0 1,-26-51 0,-51-27 15,-27 0-16,130 78 1</inkml:trace>
          <inkml:trace contextRef="#ctx0" brushRef="#br1" timeOffset="16136.9092">2047 9409 0,'-52'51'0,"-25"27"15,-157 155-15,105-129 16,77 0 0,0-52-1,26-27 1,26-25-1,26-129 1,26-1 0,-26-51-1,-26 51 17,0 53-17,-26 51 1,26 52-1,0-26 1,0 0 0,52 103 15,26 53-15,25-1-16,1-51 15,0 0 1,-27-53-1,-25-25 1,-52-26 0,0-52-1,0-51 1,0-1 0,0 104-1</inkml:trace>
          <inkml:trace contextRef="#ctx0" brushRef="#br1" timeOffset="17600.7148">2281 9745 0,'77'0'0,"131"26"0,129 78 0,-130-78 32,-103-26-17,-104 0 1</inkml:trace>
          <inkml:trace contextRef="#ctx0" brushRef="#br1" timeOffset="18472.7692">829 10419 0,'26'52'0,"0"78"0,0 25 16,-26 1 0,26-1-1,-26-51 1,-26-26 15,-52-78-15,-26-78-1,-25-103 1,25 25 0,52-25-1,52 77 1,26 26 0,52 26-1,52 26 1,25 26-1,27 52 1,25 26 0,0-26-1,-25-26 1,-79-26 0,-51-52 15,-26-26-16,-26-25 1,0 51 0,0 26-1,0 26 1</inkml:trace>
          <inkml:trace contextRef="#ctx0" brushRef="#br1" timeOffset="18005.5972">803 10627 0,'0'0'16</inkml:trace>
          <inkml:trace contextRef="#ctx0" brushRef="#br1" timeOffset="20559.4708">855 10756 0,'78'26'0,"51"-26"15,131 26-15,-131-26 16,1 0 0,-78 26-1,-52-26 32,-26 0-47,-26 52 0,-26-26 16,-26 0-1,1 26 1,-27 25 0,52 1 15,1 26-15,77-27-1,26 1 1,51-26-1,53 0 1,-1-26 0,1 0-1,0 0 1,-53-26 0,-51 0-1,-26-26 16,-77-52-31,-27-26 16,-52 1 0,1-1-1,25 0 1,27 52 0,77 27-1,26 50 1,0-25 15,103 26-15,1 0-1,52 0 1,-1 0 0,-25 26-1,-27-52 1,-77-26-1,26-26 1,-52 52 0</inkml:trace>
          <inkml:trace contextRef="#ctx0" brushRef="#br1" timeOffset="21288.4545">2255 10834 0,'0'26'0,"26"26"0,-26 77 15,-26 27-15,26-27 16,26-25 0,25-26-1,1-78 1,0-26 0,26-52-1,0-77 1,-27 25-1,1 26 1,-26 53 0,-26 51 15,0 0-15,0 103-1,52 79 1,0 25 15,51 26-15,1-25-1,-52-27 1,-52-103 0,-78-26-1,-51-52 1,-27-26-1,27-26 1,25 52 0,78 0-1,78 0 1,-52 0 0</inkml:trace>
          <inkml:trace contextRef="#ctx0" brushRef="#br1" timeOffset="19095.6652">1788 11015 0,'-52'52'0,"0"26"0,-25 26 16,-27-1-16,26-25 15,26-26 1,1-52 0,25 0-1,26-78 1,26-25-1,-1-27 1,1 26 0,-26 27 15,-26 51-15,1 0-16,25 26 31,0 0-16,-26 26 1,26-26 0,26 26-1,-26-26 1</inkml:trace>
          <inkml:trace contextRef="#ctx0" brushRef="#br1" timeOffset="22674.3981">829 12311 0,'130'415'0,"-78"-233"15,-27 51 1,-25-52-1,-25-51 1,-27-52 0,-52-78-1,-26-78 1,-25-78 0,25-51-1,53-26 1,51 77-1,52 78 1,25 1 15,1 25-15,52 52 0,51 26-1,53 51 1,-27-25-1,1-52 1,-53 0 0,-51-52-1,0-77 1,-26 25 0,-27 1-1,27 77 1,0 77-1,0 1 1,-52-52 0</inkml:trace>
          <inkml:trace contextRef="#ctx0" brushRef="#br1" timeOffset="24951.8625">1607 12856 0,'-26'26'31,"-104"207"-31,104-155 0,-26-1 32,1 1-17,25-26 1,0-26-1,26-26 1,0 0 0,26-26-1,0-52 1,-1-25 0,-25-27-1,-25 0 1,-53 27-1,0 51 1,26 52 0,0 26-1,52-26 17,26 26-32,26 51 15,52 79 16,25-1-31,-25 1 32,26-26-17,-53-53 1,-25-25 0,-26-52-1,-52-52 1,26-51-1,26-53 1,0 27 0,-26 129 15</inkml:trace>
          <inkml:trace contextRef="#ctx0" brushRef="#br1" timeOffset="25450.1792">2281 12908 0,'25'25'0,"-50"79"15,25 52-15,0-1 0,25 1 16,27-27-1,0-77 1,0-52 0,0-26-1,0-103 17,-1-27-17,1 52 1,-26 53-1,26 25 1,-26 26 0,78 103-1,25 131 1,1 51 0,-27 26-1,-77-52 1,-103-52-1,-131-51 1,-232-104 0,-131-104-1,571 52 1</inkml:trace>
          <inkml:trace contextRef="#ctx0" brushRef="#br0" timeOffset="-4033.2516">1011 1322 0,'77'0'0,"1"78"16,-26 51-16,-26 105 0,-52-1 16,26-52-1,-52-77 1,26-26 0,-52-52-1,-51-52 16,-53-78-15,27-51 0,25-53-1,52 53 1,53-27 0,50 79-1,53-27 1,52 26-1,51 52 1,53 78 0,77 0-1,0 0 17,-52 0-17,-26-52 1,-77-26-1,-79 1 1,-51-1 0,-52-26 15,-26 26-15,1 26-1,51 26 1,0 0-16</inkml:trace>
          <inkml:trace contextRef="#ctx0" brushRef="#br0" timeOffset="-3285.7763">2151 1996 0,'-52'52'0,"-26"77"16,-51 53-16,-1 25 16,52-103-1,27-26 1,51-53-1,0-25 17,0-25-17,25-131 1,1-25 0,-26 25-1,-26 26 1,-25 79-1,-1 51 1,52 0 0,52 51 15,51 53-15,53 26-1,-1-1 1,-51-51-1,-26-26 1,-26-26 0,-52-26-1,0-26 1,-26-52 0,52-51-1,-26 129 1</inkml:trace>
          <inkml:trace contextRef="#ctx0" brushRef="#br0" timeOffset="-2787.4596">3032 2125 0,'0'52'0,"-52"78"0,-51-1 16,-1 1 0,52-78-1,26 0 1,0-26 0,0-52 15,26-156-16,0 27 1,-51-1 0,51 104-1,-52 78 1,52-26 0,52 26-1,77 78 1,27 51-1,-1 1 1,-25-52 0,-53-27-1,-51-51 1,-103-77 0,77 51 15</inkml:trace>
          <inkml:trace contextRef="#ctx0" brushRef="#br0" timeOffset="-2071.1292">959 3888 0,'26'26'0,"25"78"0,-76 51 15,-1 52-15,26-25 16,0-79-1,0-51 1,-26-52 0,26 0-1,-130-103 1,-25-105 0,77 53-1,0-27 1,78 105-1,26-1 1,52-26 0,51 52-1,79 26 1,25 52 0,26 0-1,-26-26 1,-77 0-1,-104-26 17,-26 0-17,-78-25 1,52 51 0</inkml:trace>
          <inkml:trace contextRef="#ctx0" brushRef="#br0" timeOffset="-1417.0883">1451 4562 0,'52'0'16,"-52"78"-16,-26-1 15,26 1-15,26-26 16,26-26-1,0 0 1,51-78 0,-25 0-1,-26-26 1,0 26 0,-26 27-1,-26 25 1,-26 0-1,26 103 1,26 53 0,25 25-1,-25 1 1,-26-27 0,0-51-1,-51-52 1,-27-26-1,-78-52 1,1-26 0,25 0 15,104 0-15,130-52-1,-104 104 1</inkml:trace>
          <inkml:trace contextRef="#ctx0" brushRef="#br0" timeOffset="-809.7648">2358 4484 0,'-26'26'0,"26"26"0,26 51 0,26 1 15,26-52 1,0-52-1,-1-26 1,-25 0 0,0-52-1,-26 27 1,-26 25 0,0 26-1,0 0 1,0 77-1,26 105 17,52-1-32,-1 1 15,-51-27 1,0-25 15,-26-52-15,-78-27-1,1-51 1,-53 0 0,1 0-1,77 0 1,78 0 0,-26 0-1</inkml:trace>
        </inkml:traceGroup>
      </inkml:traceGroup>
    </inkml:traceGroup>
  </inkml:traceGroup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3:37.4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9E9AC3-64B5-41A3-8A34-209505FCF3DA}" emma:medium="tactile" emma:mode="ink">
          <msink:context xmlns:msink="http://schemas.microsoft.com/ink/2010/main" type="inkDrawing" rotatedBoundingBox="3699,2089 5153,2009 5159,2123 3706,2203" shapeName="Other"/>
        </emma:interpretation>
      </emma:emma>
    </inkml:annotationXML>
    <inkml:trace contextRef="#ctx0" brushRef="#br0">0 182 0,'26'-78'15,"129"52"-15,104 0 0,52 26 0,0 0 16,-77 0 15,-105 0-15,-103 0 0,-26 0-1,-26 0 1,26 0-1,-155 0 1,129-52 0,26 52-1</inkml:trace>
  </inkml:traceGroup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3:48.1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00AB858-2F90-4B5C-860F-F4A677783E0C}" emma:medium="tactile" emma:mode="ink">
          <msink:context xmlns:msink="http://schemas.microsoft.com/ink/2010/main" type="inkDrawing" rotatedBoundingBox="11143,2487 11144,10495 9252,10496 9251,2488" semanticType="verticalRange" shapeName="Other">
            <msink:sourceLink direction="with" ref="{4E3FF149-57CE-42F2-B148-BB70796D56A4}"/>
          </msink:context>
        </emma:interpretation>
      </emma:emma>
    </inkml:annotationXML>
    <inkml:trace contextRef="#ctx0" brushRef="#br0">0 159 0,'78'-26'15,"311"-51"-15,-130 51 0,0 0 16,26 26 0,-77 0-1,-27 26 1,-51 0 0,-79-1 15,1 27-16,-52 0 1,-26 104 0,0 77-1,-25 52 1,25 104 0,-26 51 15,26 53-31,26 51 15,26 78 1,26 26 0,0 26-1,-27 0 1,-25 0 0,26-78-1,-26-78 1,0-77-1,0-156 1,-26-155 0,26-105 15,-25-50-15,-105-53-1,-77-52 1,-53-25-1,1 25 17,26 52-17,77 27 1,79 51 0,77 25-1,129-25 1,105-51-1,-234 51 1</inkml:trace>
  </inkml:traceGroup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3:48.8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750ADA-20AC-4B07-9091-7A1727BB8854}" emma:medium="tactile" emma:mode="ink">
          <msink:context xmlns:msink="http://schemas.microsoft.com/ink/2010/main" type="writingRegion" rotatedBoundingBox="12371,4090 23920,3942 23976,8395 12427,8543"/>
        </emma:interpretation>
      </emma:emma>
    </inkml:annotationXML>
    <inkml:traceGroup>
      <inkml:annotationXML>
        <emma:emma xmlns:emma="http://www.w3.org/2003/04/emma" version="1.0">
          <emma:interpretation id="{E7F88C3F-C5FA-4613-8958-8C5869127473}" emma:medium="tactile" emma:mode="ink">
            <msink:context xmlns:msink="http://schemas.microsoft.com/ink/2010/main" type="paragraph" rotatedBoundingBox="12452,3997 19408,4315 19243,7934 12287,76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97520E-2AF9-4C10-98D4-F2B984823B1F}" emma:medium="tactile" emma:mode="ink">
              <msink:context xmlns:msink="http://schemas.microsoft.com/ink/2010/main" type="line" rotatedBoundingBox="12452,3997 19408,4315 19243,7934 12287,7616"/>
            </emma:interpretation>
          </emma:emma>
        </inkml:annotationXML>
        <inkml:traceGroup>
          <inkml:annotationXML>
            <emma:emma xmlns:emma="http://www.w3.org/2003/04/emma" version="1.0">
              <emma:interpretation id="{135D0EBB-EDD6-43AD-9883-FE8E7B40B04B}" emma:medium="tactile" emma:mode="ink">
                <msink:context xmlns:msink="http://schemas.microsoft.com/ink/2010/main" type="inkWord" rotatedBoundingBox="12452,3997 19408,4315 19243,7934 12287,7616"/>
              </emma:interpretation>
              <emma:one-of disjunction-type="recognition" id="oneOf0">
                <emma:interpretation id="interp0" emma:lang="it-IT" emma:confidence="0">
                  <emma:literal>sforzi</emma:literal>
                </emma:interpretation>
                <emma:interpretation id="interp1" emma:lang="it-IT" emma:confidence="0">
                  <emma:literal>sferzi</emma:literal>
                </emma:interpretation>
                <emma:interpretation id="interp2" emma:lang="it-IT" emma:confidence="0">
                  <emma:literal>Sforzi</emma:literal>
                </emma:interpretation>
                <emma:interpretation id="interp3" emma:lang="it-IT" emma:confidence="0">
                  <emma:literal>sfarzi</emma:literal>
                </emma:interpretation>
                <emma:interpretation id="interp4" emma:lang="it-IT" emma:confidence="0">
                  <emma:literal>Sferzi</emma:literal>
                </emma:interpretation>
              </emma:one-of>
            </emma:emma>
          </inkml:annotationXML>
          <inkml:trace contextRef="#ctx0" brushRef="#br0">933 74 0,'26'-26'0,"-129"-25"0,-105 25 0,27 77 15,-26 1 1,77 26 0,26 0-1,78 25 1,104 1-1,155 52 1,104-1 0,-26 1-1,-129-27 1,-130-25 0,-104 0 15,-233-1-16,25-77 17,27-26-32,52-52 15,103-77 1,156-53 31,103-77-47,-181 259 0</inkml:trace>
          <inkml:trace contextRef="#ctx0" brushRef="#br0" timeOffset="591.7511">1581-988 0,'52'-26'0,"-26"129"15,-26 131-15,0 103 0,78 103 16,0 27 0,51-1 15,1 182-16,-104-285 1,-26-78 0,-104-103-1,-51-79 1,-27-103 0,-25-103-1,51-79 1,27 1-1,129 25 1,52 1 0,103-1-1,78 27 1,52-1 15,-25 26-15,-131 27-1,-51-1 1,-104-26 0,-26-25-1,0 51 17,52 78-32</inkml:trace>
          <inkml:trace contextRef="#ctx0" brushRef="#br0" timeOffset="965.4888">2359 930 0,'130'0'0,"-1"0"15,27 0-15,25-26 16,26-26 0,-77 0-1,-104 0 1,-52 0-1,-130-51 17,-51 77-17,0 26 1,51 52 0,79 77-1,102-25 1,131 0-1,-1-27 1,1-51 0,-52-52-1,-27-77 1,-77 103 0</inkml:trace>
          <inkml:trace contextRef="#ctx0" brushRef="#br0" timeOffset="1417.0883">3759 541 0,'103'78'0,"-77"51"0,0 79 15,-26-1 1,26-78 0,-26-77-1,26-52 1,-52 0 0,0-103-1,26-157 16,52 131-15,26 51 0,77 26-1,27 52 1,-1 52 0,-77 0-1,-78-26 1,-1-52-1,1-52 17,-26 78-32</inkml:trace>
          <inkml:trace contextRef="#ctx0" brushRef="#br0" timeOffset="1853.1156">5106 567 0,'104'0'0,"0"-26"0,77 52 0,52-26 0,-51 26 16,-79 0 15,-51 25-15,-78 1-1,-129 78 1,-78 51 0,-1 27 15,208-79-15,78-51-1,78-26 1,77-52-1,0 0 1,-77-26 0,-130-26-1,-104 0 1,-77-51 0,181 103-1</inkml:trace>
          <inkml:trace contextRef="#ctx0" brushRef="#br0" timeOffset="2064.3185">5184 1163 0,'156'0'0,"129"0"0,0 26 16,-52-26-1,-103-26 1,-79-26 0,-25-26-1,-26 78 1</inkml:trace>
          <inkml:trace contextRef="#ctx0" brushRef="#br0" timeOffset="2297.9069">6817 800 0,'26'130'15,"-26"232"-15,-26-258 16,52-26-1,52-130 1,-78 52 0</inkml:trace>
        </inkml:traceGroup>
      </inkml:traceGroup>
    </inkml:traceGroup>
    <inkml:traceGroup>
      <inkml:annotationXML>
        <emma:emma xmlns:emma="http://www.w3.org/2003/04/emma" version="1.0">
          <emma:interpretation id="{8EC73040-4711-40C1-ADA1-9A6D84AFF1F8}" emma:medium="tactile" emma:mode="ink">
            <msink:context xmlns:msink="http://schemas.microsoft.com/ink/2010/main" type="paragraph" rotatedBoundingBox="16129,6927 23956,6827 23976,8395 16149,849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DE39694-8DB0-4102-B55E-AE6EE051D2FD}" emma:medium="tactile" emma:mode="ink">
              <msink:context xmlns:msink="http://schemas.microsoft.com/ink/2010/main" type="line" rotatedBoundingBox="16129,6927 23956,6827 23976,8395 16149,8495"/>
            </emma:interpretation>
          </emma:emma>
        </inkml:annotationXML>
        <inkml:traceGroup>
          <inkml:annotationXML>
            <emma:emma xmlns:emma="http://www.w3.org/2003/04/emma" version="1.0">
              <emma:interpretation id="{97914538-0FE3-4D70-9D77-1BE0C1D1ED0F}" emma:medium="tactile" emma:mode="ink">
                <msink:context xmlns:msink="http://schemas.microsoft.com/ink/2010/main" type="inkWord" rotatedBoundingBox="16129,6927 23956,6827 23976,8395 16149,8495"/>
              </emma:interpretation>
              <emma:one-of disjunction-type="recognition" id="oneOf1">
                <emma:interpretation id="interp5" emma:lang="it-IT" emma:confidence="0">
                  <emma:literal>Normali</emma:literal>
                </emma:interpretation>
                <emma:interpretation id="interp6" emma:lang="it-IT" emma:confidence="0">
                  <emma:literal>Nominati</emma:literal>
                </emma:interpretation>
                <emma:interpretation id="interp7" emma:lang="it-IT" emma:confidence="0">
                  <emma:literal>normali</emma:literal>
                </emma:interpretation>
                <emma:interpretation id="interp8" emma:lang="it-IT" emma:confidence="0">
                  <emma:literal>Nominali</emma:literal>
                </emma:interpretation>
                <emma:interpretation id="interp9" emma:lang="it-IT" emma:confidence="0">
                  <emma:literal>Nomadi</emma:literal>
                </emma:interpretation>
              </emma:one-of>
            </emma:emma>
          </inkml:annotationXML>
          <inkml:trace contextRef="#ctx0" brushRef="#br0" timeOffset="3123.2441">3784 2511 0,'52'26'0,"0"77"0,-52 79 16,-78 25-16,52-77 15,1-79 1,25-51 0,0 0-1,0-51 1,25-131-1,1 1 1,0 77 0,0 78-1,-26 26 1,0 0 15,78 104-15,52 51-1,-1-25 1,53-78 0,-27-26-1,-25-26 1,-53-52 0,-51-26-1,-52-103 1,-51 25-1,-1 52 1,0 53 0,78 51-1,-26 0 1,78 103 0,52-77-1,-104-26 1</inkml:trace>
          <inkml:trace contextRef="#ctx0" brushRef="#br0" timeOffset="3559.2713">5314 3107 0,'51'52'0,"1"-1"0,52-25 0,26-52 15,-1-25-15,-25-53 16,-26 0 0,-53 1-1,-50-27 1,-79 26-1,-52 52 1,27 78 0,25 26-1,26 52 1,27 51 0,102-25-1,79-26 1,25-130-1,53-52 1,-208 78 0</inkml:trace>
          <inkml:trace contextRef="#ctx0" brushRef="#br0" timeOffset="5645.9729">6402 2588 0,'-26'78'0,"26"52"0,0 25 16,26-103 0,0-26-1,-26-26 1,0 0-1,-26-52 1,26-103 0,0 51 15,0 26-31,52 52 16,26 0-1,25 52 1,1 26-1,-52 0 1,-26-26 15,-26-26-15,52-52 0,0-26-1,51-25 1,1 51-1,0 52 1,-104 0 0,25 26-1,-25 0 1,0 103 0,0 1 15,26-1-16,-26-77 1,26-52 0,-26 0-1,26-26 1,26-129 0,-26 51-1,52 26 1,-26 52-1,-1 26 1,27 78 0,-52 52-1,0-1 1,-26 1 0,26-52-1,0-78 1,26 0-1,77-104 1,-25-26 15,-26 1-15,-26 77 0,-27 26-1,-25 26 1,26 26-1,-26 104 1,0-27 0,52 53-1,26-130 1,26-26 15,51-78-15,-25-78-1,-27 79 1,-25 77 0,-26 52-1,-52-52 1,52 51 0,0 27-1,25 0 1,27-26-1,26-26 1,-1-52 0,-51-52-1,-52 26 1,-26-52 0,-104 27-1,1 51 1,-1 0-1,52 52 1,26 26 0,52-1 15,52 27-15,51-26-1,-51-26 1,-26 0-1,-26-26 1,-26 0 0,52 26-1,0 0 1,51 0 0,1-26-1,26-26 1,-1-26-1,1-52 1,-27-77 0,-25-52-1,-52-1 1,-26-25 0,-26 104-1,-26 51 1,26 78 15,1 52-15,-27 103-1,26 79 1,52 25 0,26 26-1,25-51 1,27-53-1,26-51 1,-1-52 0,-25-52-1,-1-52 1,-77 26 0,0 0-1,-26 26 1,0 0-1,0 0 1,52 78 15,52 25-31,0-25 32,-1-52-17,-51-104 1,0-77-1,-52 155 1</inkml:trace>
          <inkml:trace contextRef="#ctx0" brushRef="#br0" timeOffset="5770.5521">11223 2251 0,'0'-25'0,"78"-157"16,-78 182-16</inkml:trace>
        </inkml:traceGroup>
      </inkml:traceGroup>
    </inkml:traceGroup>
  </inkml:traceGroup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22.08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282B2500-B708-4BF8-95DA-7F3E9D2019A4}" emma:medium="tactile" emma:mode="ink">
          <msink:context xmlns:msink="http://schemas.microsoft.com/ink/2010/main" type="inkDrawing" rotatedBoundingBox="11534,11190 11968,17044 10423,17159 9989,11304" semanticType="verticalRange" shapeName="Other">
            <msink:sourceLink direction="with" ref="{4E3FF149-57CE-42F2-B148-BB70796D56A4}"/>
          </msink:context>
        </emma:interpretation>
      </emma:emma>
    </inkml:annotationXML>
    <inkml:trace contextRef="#ctx0" brushRef="#br0">0 0 0,'52'0'0,"25"0"16,27 0-16,77 26 0,1 26 0,-1-26 15,27 0 1,-27-26 0,-51 0-1,-27-26 1,-51 0-1,-52 0 17,0 26-17,0 0 1,0 0 0,0 78-1,0 77 1,-26 104-1,52 52 1,-26 26 0,52 78-1,-26 51 1,52 79 0,-27 25-1,27-26 1,-26 0-1,0-51 1,-26-104 0,0-78-1,-52-130 1,0-103 15,-26-52-15,-26-52-1,-51-26 1,-27 0 0,-77-26-1,-26 27 17,25-1-32,27 52 15,52 0 1,181 0-1,155-52 1,-181 52 0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8:57.5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959 0 0,'-78'52'16,"-51"25"-16,-53 53 0,1 51 0,26-25 31,25-1-16,52-51 1,52-26 0,26-52-1,26 0 1,78 0 0,25-26-1,53-26 1,-27 26-1,-51 0 1,0 0 0,-27 0-1,-51 26 1,-26-26 0,-26-26-1,-25-52 1,25-26-1,26 104 1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22.97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6ACB34D-ABBC-404D-BF54-61AE5C39D21E}" emma:medium="tactile" emma:mode="ink">
          <msink:context xmlns:msink="http://schemas.microsoft.com/ink/2010/main" type="writingRegion" rotatedBoundingBox="13194,11230 20787,12275 20373,15281 12780,14236"/>
        </emma:interpretation>
      </emma:emma>
    </inkml:annotationXML>
    <inkml:traceGroup>
      <inkml:annotationXML>
        <emma:emma xmlns:emma="http://www.w3.org/2003/04/emma" version="1.0">
          <emma:interpretation id="{C16F791C-6D70-4245-A532-378D672E817A}" emma:medium="tactile" emma:mode="ink">
            <msink:context xmlns:msink="http://schemas.microsoft.com/ink/2010/main" type="paragraph" rotatedBoundingBox="13194,11230 20787,12275 20373,15281 12780,142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E222DAF-4EFB-43A8-8BB8-F75937712E21}" emma:medium="tactile" emma:mode="ink">
              <msink:context xmlns:msink="http://schemas.microsoft.com/ink/2010/main" type="line" rotatedBoundingBox="13194,11230 20787,12275 20373,15281 12780,14236"/>
            </emma:interpretation>
          </emma:emma>
        </inkml:annotationXML>
        <inkml:traceGroup>
          <inkml:annotationXML>
            <emma:emma xmlns:emma="http://www.w3.org/2003/04/emma" version="1.0">
              <emma:interpretation id="{6FB1ABAD-BC7A-43CB-A7F6-47C9ADB1223E}" emma:medium="tactile" emma:mode="ink">
                <msink:context xmlns:msink="http://schemas.microsoft.com/ink/2010/main" type="inkWord" rotatedBoundingBox="13052,12261 14854,12509 14693,13683 12890,13435"/>
              </emma:interpretation>
              <emma:one-of disjunction-type="recognition" id="oneOf0">
                <emma:interpretation id="interp0" emma:lang="it-IT" emma:confidence="0">
                  <emma:literal>s.</emma:literal>
                </emma:interpretation>
                <emma:interpretation id="interp1" emma:lang="it-IT" emma:confidence="0">
                  <emma:literal>S.</emma:literal>
                </emma:interpretation>
                <emma:interpretation id="interp2" emma:lang="it-IT" emma:confidence="0">
                  <emma:literal>5.</emma:literal>
                </emma:interpretation>
                <emma:interpretation id="interp3" emma:lang="it-IT" emma:confidence="0">
                  <emma:literal>s,</emma:literal>
                </emma:interpretation>
                <emma:interpretation id="interp4" emma:lang="it-IT" emma:confidence="0">
                  <emma:literal>S,</emma:literal>
                </emma:interpretation>
              </emma:one-of>
            </emma:emma>
          </inkml:annotationXML>
          <inkml:trace contextRef="#ctx0" brushRef="#br0">1296 7280 0,'104'0'0,"-156"26"0,-103-1 16,-27 1-16,1 0 0,51 26 16,52 0-1,78 52 1,156 25 0,155 53-1,26 25 1,-130-77-1,-129-27 1,-104-51 0,-78 0 15,-103-26-15,26-52-1,77 0 1,156-52-1,207-25 1,-259 103 0</inkml:trace>
          <inkml:trace contextRef="#ctx0" brushRef="#br0" timeOffset="342.5928">2333 8290 0,'0'0'0</inkml:trace>
        </inkml:traceGroup>
        <inkml:traceGroup>
          <inkml:annotationXML>
            <emma:emma xmlns:emma="http://www.w3.org/2003/04/emma" version="1.0">
              <emma:interpretation id="{EE43C2CE-BA1D-4D49-AFB9-9B51DACD508C}" emma:medium="tactile" emma:mode="ink">
                <msink:context xmlns:msink="http://schemas.microsoft.com/ink/2010/main" type="inkWord" rotatedBoundingBox="16112,11632 20787,12275 20373,15281 15699,14637"/>
              </emma:interpretation>
              <emma:one-of disjunction-type="recognition" id="oneOf1">
                <emma:interpretation id="interp5" emma:lang="it-IT" emma:confidence="0">
                  <emma:literal>taglio</emma:literal>
                </emma:interpretation>
                <emma:interpretation id="interp6" emma:lang="it-IT" emma:confidence="0">
                  <emma:literal>taglino</emma:literal>
                </emma:interpretation>
                <emma:interpretation id="interp7" emma:lang="it-IT" emma:confidence="0">
                  <emma:literal>tagliò</emma:literal>
                </emma:interpretation>
                <emma:interpretation id="interp8" emma:lang="it-IT" emma:confidence="0">
                  <emma:literal>taglia</emma:literal>
                </emma:interpretation>
                <emma:interpretation id="interp9" emma:lang="it-IT" emma:confidence="0">
                  <emma:literal>tagli</emma:literal>
                </emma:interpretation>
              </emma:one-of>
            </emma:emma>
          </inkml:annotationXML>
          <inkml:trace contextRef="#ctx0" brushRef="#br0" timeOffset="778.62">3603 7435 0,'104'-26'0,"103"-26"0,78 26 15,0 26 1,-103 26-1,-27 0 1,-129 26 0,-52-52-1,-78 0 1,104 0 0</inkml:trace>
          <inkml:trace contextRef="#ctx0" brushRef="#br0" timeOffset="560.6064">4173 6735 0,'-52'285'0,"-25"-25"16,-27 102 0,52-25-1,26-52 1,52-51-1,26-105 1,-52-51 0,0-78-1,0-155 1,0-131 0,-52 1-1,52 285 1</inkml:trace>
          <inkml:trace contextRef="#ctx0" brushRef="#br0" timeOffset="1910.5395">4381 8290 0,'181'156'0,"-26"-78"16,-25-78 0,0-78-1,-53-26 1,-51-25-1,-77-1 17,-105 26-32,-25 53 31,25 51-31,52 51 31,78 27-15,52 26-1,78-1 1,26 1 0,-27-52-1,-25-52 1,-78-26 0,0 26-1,0 0 1,0 0-1,26 0 1,104 78 0,-1 51-1,1-51 1,-27-52 0,1-26-1,-26-52 1,26-25-1,-53-1 17,-25 26-17,0 26 1,26 26 0,-26 26 15,52 0-16,-26 0 1,-1-26 0,1-26-1,-52-78 1,-52-25 0,-51 51-1,-27 26 1,26 52-1,53 26 1,25 78 0,103 25-1,53 53 1,26-53 0,-27 1-1,27-1 1,-27 27-1,-25 25 32,-52 27-31,-52-53-16,-52 1 16,-52-53-1,-51-51 1,-79-78-1,27-26 1,0-25 0,25-27-1,105-52 1,180-51 0,-103 207-1</inkml:trace>
          <inkml:trace contextRef="#ctx0" brushRef="#br0" timeOffset="2408.8563">6480 6994 0,'104'-51'0,"-78"102"15,-1 157-15,-50 77 0,-1 52 16,26-26 0,0-78-1,26-103 1,-1-104-1,-25-26 1,26-52 0,52-104 15,0 130-15,26 52-1,-27 52 1,-25 26-1,0-26 1,0-53 0,0-76 15,25-131-31,-77 182 16</inkml:trace>
          <inkml:trace contextRef="#ctx0" brushRef="#br0" timeOffset="2673.5871">7076 7513 0,'0'0'16</inkml:trace>
          <inkml:trace contextRef="#ctx0" brushRef="#br0" timeOffset="2891.6007">7543 8601 0,'388'311'0,"-310"-311"16,52-103 0,-78-1-1,-52 0 1,-78 1 0,-78-1-1,1 52 1,51 78-1,26 78 1,27 51 0,76 105 15,79-105-31,-104-155 16</inkml:trace>
        </inkml:traceGroup>
      </inkml:traceGroup>
    </inkml:traceGroup>
  </inkml:traceGroup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0228317-F3DF-425C-8F0D-818B067D7E02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40.3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007411-19D8-4520-BBC3-9A461A831CD8}" emma:medium="tactile" emma:mode="ink">
          <msink:context xmlns:msink="http://schemas.microsoft.com/ink/2010/main" type="inkDrawing" rotatedBoundingBox="4043,2814 5468,2828 5467,2890 4043,2876" shapeName="Other">
            <msink:destinationLink direction="with" ref="{2D895C6A-720F-45C8-BA26-3179B0E4B93F}"/>
          </msink:context>
        </emma:interpretation>
      </emma:emma>
    </inkml:annotationXML>
    <inkml:trace contextRef="#ctx0" brushRef="#br0">0 55 0,'103'-51'0,"105"51"16,25 0-16,26 0 31,26 0-15,-77 26 0,-105-26-1,-77 25 1,-104-50-1,78 25 1</inkml:trace>
  </inkml:traceGroup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39.8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D895C6A-720F-45C8-BA26-3179B0E4B93F}" emma:medium="tactile" emma:mode="ink">
          <msink:context xmlns:msink="http://schemas.microsoft.com/ink/2010/main" type="inkDrawing" rotatedBoundingBox="5132,2563 6195,16790 4343,16929 3280,2701" semanticType="callout" shapeName="Other">
            <msink:sourceLink direction="with" ref="{F4007411-19D8-4520-BBC3-9A461A831CD8}"/>
            <msink:sourceLink direction="with" ref="{20A8DBFE-924B-4E85-B26D-8CA9C43F91DA}"/>
          </msink:context>
        </emma:interpretation>
      </emma:emma>
    </inkml:annotationXML>
    <inkml:trace contextRef="#ctx0" brushRef="#br0">5 0 0,'0'130'15,"0"103"-15,0 52 0,25 104 16,-25 103 15,0 27-15,0 103 0,0 26-1,52 103 1,0 79-1,-26 51 1,0 52 0,-26-26-1,-26 26 1,26-26 0,0-77-1,26-79 1,-26-77-1,0-155 1,-26-79 0,52-77-1,0-104 1,0-51 0,26-79-1,-1-51 16,1-26-15,0-26 0,0 0-1,26-26 1,25 0 0,105 26-1,25 0 1,78 51-1,0 1 1,-104 26 0,-77-78-1,-78-52 1,-78-182 0,26 208-1</inkml:trace>
  </inkml:traceGroup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41.3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0A8DBFE-924B-4E85-B26D-8CA9C43F91DA}" emma:medium="tactile" emma:mode="ink">
          <msink:context xmlns:msink="http://schemas.microsoft.com/ink/2010/main" type="inkDrawing" rotatedBoundingBox="10652,2619 11518,17292 8637,17462 7771,2790" semanticType="verticalRange" shapeName="Other">
            <msink:sourceLink direction="with" ref="{68B8E4DB-2CDF-440F-B9A4-CA6AFB8B319C}"/>
            <msink:destinationLink direction="with" ref="{2D895C6A-720F-45C8-BA26-3179B0E4B93F}"/>
          </msink:context>
        </emma:interpretation>
      </emma:emma>
    </inkml:annotationXML>
    <inkml:trace contextRef="#ctx0" brushRef="#br0">0 157 0,'104'-26'16,"77"-26"-16,104 52 0,52 0 15,26-26 1,26 0 15,-78 26-15,-52-26-1,-52 26 1,-77 0 0,-27 0 15,-51 26-15,-26 26-1,0 51 1,-26 53-1,0 77 1,0 78 0,26 104-1,26 103 1,26 104 0,-27 52-1,27 78 1,0 77-1,-26 52 1,26 53 15,-52 50-15,25 27 0,-25 467-1,0-468 1,-26-51-1,0-77 1,-52-183 0,26-128-1,-51-234 1,-27-182 0,-77-103-1,-53-78 16,-25-26-15,-26 26 0,26 26-1,0 52 1,233-26 0,26-26-1</inkml:trace>
  </inkml:traceGroup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42.3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8B8E4DB-2CDF-440F-B9A4-CA6AFB8B319C}" emma:medium="tactile" emma:mode="ink">
          <msink:context xmlns:msink="http://schemas.microsoft.com/ink/2010/main" type="writingRegion" rotatedBoundingBox="5468,6609 8086,6609 8086,9382 5468,9382">
            <msink:destinationLink direction="with" ref="{20A8DBFE-924B-4E85-B26D-8CA9C43F91DA}"/>
          </msink:context>
        </emma:interpretation>
      </emma:emma>
    </inkml:annotationXML>
    <inkml:traceGroup>
      <inkml:annotationXML>
        <emma:emma xmlns:emma="http://www.w3.org/2003/04/emma" version="1.0">
          <emma:interpretation id="{06EB7C38-9E39-4127-B687-52E4264614FB}" emma:medium="tactile" emma:mode="ink">
            <msink:context xmlns:msink="http://schemas.microsoft.com/ink/2010/main" type="paragraph" rotatedBoundingBox="5468,6609 8086,6609 8086,9382 5468,93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4FED87-EB1F-4839-AD78-F96D31C46BE1}" emma:medium="tactile" emma:mode="ink">
              <msink:context xmlns:msink="http://schemas.microsoft.com/ink/2010/main" type="line" rotatedBoundingBox="5468,6609 8086,6609 8086,9382 5468,9382"/>
            </emma:interpretation>
          </emma:emma>
        </inkml:annotationXML>
        <inkml:traceGroup>
          <inkml:annotationXML>
            <emma:emma xmlns:emma="http://www.w3.org/2003/04/emma" version="1.0">
              <emma:interpretation id="{63CF1E41-7E3F-4340-A27F-92F4F2734E20}" emma:medium="tactile" emma:mode="ink">
                <msink:context xmlns:msink="http://schemas.microsoft.com/ink/2010/main" type="inkWord" rotatedBoundingBox="5468,6609 8086,6609 8086,9382 5468,9382"/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0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O</emma:literal>
                </emma:interpretation>
              </emma:one-of>
            </emma:emma>
          </inkml:annotationXML>
          <inkml:trace contextRef="#ctx0" brushRef="#br0">1279 1322 0,'156'285'0,"-130"-52"16,-104 0 0,0 26-1,-26-51 17,1-79-32,-27-25 15,-51-104 1,-1-104 15,-51-103-15,26-78-1,77-52 1,104 0 0,52 104-1,78 25 1,51 79-1,79 51 1,51 130 0,103 77-1,-25 27 1,0-26 0,-78-79-1,-26-51 1,-155-51-1,-52-79 1,-78-155 0,-78-52-1,1 26 1,-1 52 15,104 259-31</inkml:trace>
        </inkml:traceGroup>
      </inkml:traceGroup>
    </inkml:traceGroup>
  </inkml:traceGroup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44.0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CFB3F1-7133-46A5-BE4E-CFFA0283EF49}" emma:medium="tactile" emma:mode="ink">
          <msink:context xmlns:msink="http://schemas.microsoft.com/ink/2010/main" type="inkDrawing" rotatedBoundingBox="26328,2887 27949,16660 25571,16940 23951,3167" semanticType="callout" shapeName="Other">
            <msink:sourceLink direction="with" ref="{17D5CBAD-6CFA-465A-B0AE-82C1D99A9AF3}"/>
            <msink:sourceLink direction="with" ref="{567C8DA2-4419-47B7-B777-647885081511}"/>
          </msink:context>
        </emma:interpretation>
      </emma:emma>
    </inkml:annotationXML>
    <inkml:trace contextRef="#ctx0" brushRef="#br0">117 0 0,'-130'337'0,"130"-26"15,0 52 1,52 77-1,0 105 1,-26 103 0,0 0-1,-26 51 1,-26-25 0,26 104-1,51 51 1,1 27-1,-26-1 1,-26-78 0,-26 79 15,0-105-15,78 208-1,0-414 1,-52-157-1,0-128 1,-26-79 0,26-51 15,-26-79-31,26-25 16,0-26-1,26 26 16,26-26-15,52 26 0,25-26-1,79 0 1,51 26 0,52 26-1,52 26 1,-26 77-1,-52 1 1,-78-27 0,-103-51-1,-27-52 1,-77-52 0,0-259-1,-51-130 1,51 415-1</inkml:trace>
  </inkml:traceGroup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44.6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D5CBAD-6CFA-465A-B0AE-82C1D99A9AF3}" emma:medium="tactile" emma:mode="ink">
          <msink:context xmlns:msink="http://schemas.microsoft.com/ink/2010/main" type="inkDrawing" rotatedBoundingBox="25417,2801 27305,2496 27338,2701 25451,3006" shapeName="Other">
            <msink:destinationLink direction="with" ref="{16CFB3F1-7133-46A5-BE4E-CFFA0283EF49}"/>
          </msink:context>
        </emma:interpretation>
      </emma:emma>
    </inkml:annotationXML>
    <inkml:trace contextRef="#ctx0" brushRef="#br0">0 441 0,'78'-104'0,"26"27"16,103-1-16,52 26 15,52 0 1,0 0 0,-52 26-1,-77 26 1,-53 0-1,-103 0 17,-26 26-17,-26 52 1,-77-26 0,103-52-1</inkml:trace>
  </inkml:traceGroup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45.6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A91AB82-9710-4E4B-9BC2-B718C7164BF4}" emma:medium="tactile" emma:mode="ink">
          <msink:context xmlns:msink="http://schemas.microsoft.com/ink/2010/main" type="inkDrawing" rotatedBoundingBox="27721,9946 28101,7849 29875,8170 29496,10267" shapeName="Other"/>
        </emma:interpretation>
      </emma:emma>
    </inkml:annotationXML>
    <inkml:trace contextRef="#ctx0" brushRef="#br0">1404 204 0,'52'0'0,"-26"-26"15,-26 0-15,-104-78 0,-103 52 0,0 78 16,-1 52 0,1 0-1,77 51 1,53-51 0,77 52-1,103-1 1,79-25 15,77 0-15,-26-27-1,-103-51 1,-104 0 0,-26-52-1,-26 26 1,-207 0-1,-1 0 1,-25 78 0,0 26-1,103 51 1,53 1 0,103 51-1,103-51 1,79-27-1,51-25 1,52-78 0,-26-78 15,1 26-15,-79 0-1,-25-26 1,-53-25-1,-103 77 1</inkml:trace>
  </inkml:traceGroup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46.7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67C8DA2-4419-47B7-B777-647885081511}" emma:medium="tactile" emma:mode="ink">
          <msink:context xmlns:msink="http://schemas.microsoft.com/ink/2010/main" type="inkDrawing" rotatedBoundingBox="32422,2458 33113,16697 31090,16795 30400,2556" semanticType="verticalRange" shapeName="Other">
            <msink:sourceLink direction="with" ref="{55C307EC-06F0-4951-97FA-77C88665BAC4}"/>
            <msink:destinationLink direction="with" ref="{16CFB3F1-7133-46A5-BE4E-CFFA0283EF49}"/>
          </msink:context>
        </emma:interpretation>
      </emma:emma>
    </inkml:annotationXML>
    <inkml:trace contextRef="#ctx0" brushRef="#br0">0 129 0,'129'-26'0,"79"26"15,77 0-15,26-25 16,0 25-1,0-26 1,-78 0 0,-78 0 15,-77 26-15,-78 0-1,0 52 1,-78 51-1,27 79 1,-27 51 0,52 104-1,0 52 1,26 129 0,0 52-1,-26 78 1,0 52 15,26 415-15,26 77-1,26-363 1,26 78 0,-26 26-1,25-26 1,27-51-1,-52-27 1,0-77 0,0-104-1,-52-78 1,0-181 15,25-52-31,-25-156 31,26-129-15,-26-26 0,0-26-1,-51-52 1,-27-26 0,-104-25-1,-103 51 1,-104 155-1,-155 1 1,544-104 0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31:08.8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D67575F-10DC-4DC0-8290-AB5D1ED0F880}" emma:medium="tactile" emma:mode="ink">
          <msink:context xmlns:msink="http://schemas.microsoft.com/ink/2010/main" type="inkDrawing" rotatedBoundingBox="5327,409 5725,11932 1735,12070 1337,546" hotPoints="5356,693 5485,11550 1834,11593 1706,736" semanticType="enclosure" shapeName="Rectangle">
            <msink:sourceLink direction="with" ref="{18A275DE-6732-4CAC-A70B-CF137EB14AF5}"/>
          </msink:context>
        </emma:interpretation>
      </emma:emma>
    </inkml:annotationXML>
    <inkml:trace contextRef="#ctx0" brushRef="#br0">52 0 0,'0'52'0,"0"78"16,-26 103 0,26 78-16,26 26 15,0 52 1,0 51 0,-26 79-1,-26 51 1,26 26-1,-26 26 17,26 52-17,0 0 1,0 26 0,0-26-1,0 25 1,0-51-1,-26-52 1,26-77 0,-26-79-1,52-103 1,-52-103 0,26-79-1,0-77 16,0-52-15,0-26 0,0 0-1,52 0 1,26 0 15,77 0-31,78 0 31,78 26-15,78 26 0,52-1-1,-1 27 1,1 26 0,-52 0-1,-78-1 1,-104-51-1,-77 0 1,-104-78 0,-78-78 15,-104-103-15,156 207-1</inkml:trace>
    <inkml:trace contextRef="#ctx0" brushRef="#br0" timeOffset="1302.769">-104 363 0,'52'-26'0,"0"-25"0,52-1 0,51 26 16,78 0-16,130 0 15,130-26 1,-104 0-1,25 0 1,1 1 15,-78-1-15,-78 0 0,-103 0-1,-53 26 1,-51 26-1,-52-26 1,0 26 0,0 0-1,26 26 1,-26 26 0,26 52-1,-26 25 1,0 79-1,0 51 17,0 52-32,26 52 15,-26 25 1,52 27 0,-26 26-1,-1 51 1,1 27 31,26 25-47,-26 0 15,0 52 1,0-26 0,0 52-1,0 1 1,0-1-1,-26-26 1,-26-26 0,0-26-1,0-51 1,0-79 0,52-77-1,-26-129 1,26-53-1,-26-77 1,26-52 0,-26-26-1,0 0 17,0 0-17,-78-52 1,-285-52-1,-311-25 1,674 129 0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8:57.9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0,'52'52'0,"26"52"15,-26 77-15,26 1 16,-1-1-1,1 0 1,-26-25 0,-26-52-1,-26-53 1,0-25 0,0-52 15,52-129-31,26-26 31,-1-27-15,-77 208-1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52.1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0B97479-D059-4AAC-9089-D6D21DBFF093}" emma:medium="tactile" emma:mode="ink">
          <msink:context xmlns:msink="http://schemas.microsoft.com/ink/2010/main" type="inkDrawing" rotatedBoundingBox="22125,565 25847,14663 14367,17694 10645,3596" hotPoints="23333,3274 23512,14875 13673,15027 13494,3426" semanticType="enclosure" shapeName="Rectangle">
            <msink:sourceLink direction="with" ref="{55C307EC-06F0-4951-97FA-77C88665BAC4}"/>
          </msink:context>
        </emma:interpretation>
      </emma:emma>
    </inkml:annotationXML>
    <inkml:trace contextRef="#ctx0" brushRef="#br0">0 0 0,'52'130'0,"-26"129"15,0 78-15,-26 104 16,0 25 15,0 1-31,26 51 31,0 52-15,26 78 0,-1 52-1,27 52 1,-26-1 0,-26 1-1,0-26 1,-52 0-1,0-27 1,-26-51 0,0-78-1,-25-77 1,51-78 0,0-104-1,26-78 1,26-104 15,0-51-15,-26-78-16,0 0 31,0 0-15,0 0-1,0 0 1,0 0-1,51 0 1,79 0 0,51-26-1,79 26 1,25-26 0,52 26-1,51 26 1,27 26-1,52-26 1,25 26 0,1-26-1,25 26 1,0-26 0,27 0-1,-1-1 1,-26 1-1,27 0 1,-53-26 15,0 26-15,-77 52 0,26-52-1,-78 52 1,-26-78-1,-78 26 1,-52-26 15,-77-26-31,-79-52 16,-51 78 15</inkml:trace>
    <inkml:trace contextRef="#ctx0" brushRef="#br0" timeOffset="1355.7721">596 545 0,'234'-52'0,"-1"52"0,78 26 15,130 0 1,77-26-1,26 0 1,26 0 0,78-26-1,104-26 1,-26 26 0,-27 0-1,1 26 16,-78-26-31,-103 0 16,-53 0 0,-129 0-1,-78 26 1,-103 0 0,-78 26 15,-27 26-31,-25 26 15,0 26 1,0 51 0,0 27 15,0 25-15,0 78-1,0 26 1,26 52-1,25 52 1,1 51 0,26 27-1,-26 51 1,-27 26 0,1 26-1,0 52 1,26 0-1,-52 26 1,0 0 0,0 26-1,-26-52 1,26-52 0,-26-104 15,26-51-16,-1-78 1,1-78 0,0-52-1,-26-77 1,26-53 0,-26 27-1,26-26 1,-52-27-1,26-25 1,-26 0 0,-51 26-1,-27-26 1,104-52 0</inkml:trace>
  </inkml:traceGroup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56.0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B741F9B-ACC7-4D00-BF39-1A765E11F51E}" emma:medium="tactile" emma:mode="ink">
          <msink:context xmlns:msink="http://schemas.microsoft.com/ink/2010/main" type="writingRegion" rotatedBoundingBox="1010,8993 3135,8993 3135,10626 1010,10626"/>
        </emma:interpretation>
      </emma:emma>
    </inkml:annotationXML>
    <inkml:traceGroup>
      <inkml:annotationXML>
        <emma:emma xmlns:emma="http://www.w3.org/2003/04/emma" version="1.0">
          <emma:interpretation id="{9D419DB7-04B4-4E6C-856A-89D843FB64ED}" emma:medium="tactile" emma:mode="ink">
            <msink:context xmlns:msink="http://schemas.microsoft.com/ink/2010/main" type="paragraph" rotatedBoundingBox="1010,8993 3135,8993 3135,10626 1010,106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437E004-502F-407D-982F-9B087E0B45B8}" emma:medium="tactile" emma:mode="ink">
              <msink:context xmlns:msink="http://schemas.microsoft.com/ink/2010/main" type="line" rotatedBoundingBox="1010,8993 3135,8993 3135,10626 1010,10626"/>
            </emma:interpretation>
          </emma:emma>
        </inkml:annotationXML>
        <inkml:traceGroup>
          <inkml:annotationXML>
            <emma:emma xmlns:emma="http://www.w3.org/2003/04/emma" version="1.0">
              <emma:interpretation id="{E8A67091-9AE2-4C93-9919-FFA1E05E7E9F}" emma:medium="tactile" emma:mode="ink">
                <msink:context xmlns:msink="http://schemas.microsoft.com/ink/2010/main" type="inkWord" rotatedBoundingBox="1010,9486 1969,9486 1969,10600 1010,10600"/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&lt;</emma:literal>
                </emma:interpretation>
                <emma:interpretation id="interp3" emma:lang="it-IT" emma:confidence="0">
                  <emma:literal>+</emma:literal>
                </emma:interpretation>
                <emma:interpretation id="interp4" emma:lang="it-IT" emma:confidence="0">
                  <emma:literal>4</emma:literal>
                </emma:interpretation>
              </emma:one-of>
            </emma:emma>
          </inkml:annotationXML>
          <inkml:trace contextRef="#ctx0" brushRef="#br0">0 0 0,'26'77'0,"78"53"0,77 77 16,1 27 0,-1-53-1,-51-51 1,-53-53-1,-25-25 1,-52-26 0,0-26-1,-26-181 1,26 181 0</inkml:trace>
          <inkml:trace contextRef="#ctx0" brushRef="#br0" timeOffset="-297.823">933 0 0,'-52'51'15,"-51"53"-15,-79 78 0,1-27 16,25 1 15,27-53-31,25-25 16,52-52 15,52 0-15,26-78-1,78-129 1,-104 181 0</inkml:trace>
        </inkml:traceGroup>
        <inkml:traceGroup>
          <inkml:annotationXML>
            <emma:emma xmlns:emma="http://www.w3.org/2003/04/emma" version="1.0">
              <emma:interpretation id="{92395A71-27A0-4127-8CF0-2BE58AE9E497}" emma:medium="tactile" emma:mode="ink">
                <msink:context xmlns:msink="http://schemas.microsoft.com/ink/2010/main" type="inkWord" rotatedBoundingBox="2280,8993 3135,8993 3135,10626 2280,10626"/>
              </emma:interpretation>
              <emma:one-of disjunction-type="recognition" id="oneOf1">
                <emma:interpretation id="interp5" emma:lang="it-IT" emma:confidence="0">
                  <emma:literal>6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E</emma:literal>
                </emma:interpretation>
                <emma:interpretation id="interp8" emma:lang="it-IT" emma:confidence="0">
                  <emma:literal>G</emma:literal>
                </emma:interpretation>
                <emma:interpretation id="interp9" emma:lang="it-IT" emma:confidence="0">
                  <emma:literal>X</emma:literal>
                </emma:interpretation>
              </emma:one-of>
            </emma:emma>
          </inkml:annotationXML>
          <inkml:trace contextRef="#ctx0" brushRef="#br0" timeOffset="513.8892">2099-493 0,'-25'26'16,"-157"78"-16,1 77 16,25 1-16,27 25 0,51 26 15,78 1 16,26-53-15,77-26 0,27-51-1,26-78 1,-79-52 0,-51 0-1,-52-52 1,-26-25-1,-103-1 1,25 78 0,-25 78-1,51 78 1,130-27 0,-26-103-1</inkml:trace>
        </inkml:traceGroup>
      </inkml:traceGroup>
    </inkml:traceGroup>
  </inkml:traceGroup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5:01.0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D9A79B9-21B7-41BA-84FD-9E445ABC1EEB}" emma:medium="tactile" emma:mode="ink">
          <msink:context xmlns:msink="http://schemas.microsoft.com/ink/2010/main" type="writingRegion" rotatedBoundingBox="27447,440 29909,440 29909,2073 27447,2073"/>
        </emma:interpretation>
      </emma:emma>
    </inkml:annotationXML>
    <inkml:traceGroup>
      <inkml:annotationXML>
        <emma:emma xmlns:emma="http://www.w3.org/2003/04/emma" version="1.0">
          <emma:interpretation id="{51B7E137-0CDB-4304-A912-E8D1CE683E54}" emma:medium="tactile" emma:mode="ink">
            <msink:context xmlns:msink="http://schemas.microsoft.com/ink/2010/main" type="paragraph" rotatedBoundingBox="27447,440 29909,440 29909,2073 27447,20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F3828DF-AEB6-4063-AA29-0E420E80332B}" emma:medium="tactile" emma:mode="ink">
              <msink:context xmlns:msink="http://schemas.microsoft.com/ink/2010/main" type="line" rotatedBoundingBox="27447,440 29909,440 29909,2073 27447,2073"/>
            </emma:interpretation>
          </emma:emma>
        </inkml:annotationXML>
        <inkml:traceGroup>
          <inkml:annotationXML>
            <emma:emma xmlns:emma="http://www.w3.org/2003/04/emma" version="1.0">
              <emma:interpretation id="{E94AF6EC-3DA3-4A77-8CE1-BF38FE985CDA}" emma:medium="tactile" emma:mode="ink">
                <msink:context xmlns:msink="http://schemas.microsoft.com/ink/2010/main" type="inkWord" rotatedBoundingBox="27447,440 29909,440 29909,2073 27447,2073"/>
              </emma:interpretation>
              <emma:one-of disjunction-type="recognition" id="oneOf0">
                <emma:interpretation id="interp0" emma:lang="it-IT" emma:confidence="0">
                  <emma:literal>x6</emma:literal>
                </emma:interpretation>
                <emma:interpretation id="interp1" emma:lang="it-IT" emma:confidence="0">
                  <emma:literal>x 6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X6</emma:literal>
                </emma:interpretation>
                <emma:interpretation id="interp4" emma:lang="it-IT" emma:confidence="0">
                  <emma:literal>X</emma:literal>
                </emma:interpretation>
              </emma:one-of>
            </emma:emma>
          </inkml:annotationXML>
          <inkml:trace contextRef="#ctx0" brushRef="#br0">648 104 0,'104'-104'0,"-104"130"0,-52 78 0,-52 77 16,-129 78-16,51-25 16,79-79-1,51-129 1,26-78-1,52-77 1,-26 129 0</inkml:trace>
          <inkml:trace contextRef="#ctx0" brushRef="#br0" timeOffset="155.724">104 337 0,'51'78'16,"79"77"-16,77 53 0,27-79 15,-234-129 1</inkml:trace>
          <inkml:trace contextRef="#ctx0" brushRef="#br0" timeOffset="669.6132">2255-648 0,'-52'78'16,"-129"51"-1,-27 79-15,27 25 0,103 0 16,78-25 15,104-79-15,77-25-1,26-78 1,1-52 0,-53-52-1,-103 0 1,-78 1-1,-103-53 1,-53 104 0,-77 52-1,26 130 1,233-156 0</inkml:trace>
        </inkml:traceGroup>
      </inkml:traceGroup>
    </inkml:traceGroup>
  </inkml:traceGroup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5:39.9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5C307EC-06F0-4951-97FA-77C88665BAC4}" emma:medium="tactile" emma:mode="ink">
          <msink:context xmlns:msink="http://schemas.microsoft.com/ink/2010/main" type="writingRegion" rotatedBoundingBox="15310,2971 24119,13432 21911,15291 13102,4830">
            <msink:destinationLink direction="with" ref="{E0B97479-D059-4AAC-9089-D6D21DBFF093}"/>
            <msink:destinationLink direction="with" ref="{567C8DA2-4419-47B7-B777-647885081511}"/>
          </msink:context>
        </emma:interpretation>
      </emma:emma>
    </inkml:annotationXML>
    <inkml:traceGroup>
      <inkml:annotationXML>
        <emma:emma xmlns:emma="http://www.w3.org/2003/04/emma" version="1.0">
          <emma:interpretation id="{1321C0F7-560A-41CD-B6ED-F539C473BB7D}" emma:medium="tactile" emma:mode="ink">
            <msink:context xmlns:msink="http://schemas.microsoft.com/ink/2010/main" type="paragraph" rotatedBoundingBox="15310,2971 24119,13432 21911,15291 13102,48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6F49D97-881C-4C6A-B550-90685A0ABD7E}" emma:medium="tactile" emma:mode="ink">
              <msink:context xmlns:msink="http://schemas.microsoft.com/ink/2010/main" type="line" rotatedBoundingBox="15310,2971 24119,13432 21911,15291 13102,4830"/>
            </emma:interpretation>
          </emma:emma>
        </inkml:annotationXML>
        <inkml:traceGroup>
          <inkml:annotationXML>
            <emma:emma xmlns:emma="http://www.w3.org/2003/04/emma" version="1.0">
              <emma:interpretation id="{6C0C3686-7BA9-409F-9870-5D0B552C7AC3}" emma:medium="tactile" emma:mode="ink">
                <msink:context xmlns:msink="http://schemas.microsoft.com/ink/2010/main" type="inkWord" rotatedBoundingBox="17888,6363 21434,10574 19890,11873 16345,7662"/>
              </emma:interpretation>
              <emma:one-of disjunction-type="recognition" id="oneOf0">
                <emma:interpretation id="interp0" emma:lang="it-IT" emma:confidence="0">
                  <emma:literal>"E</emma:literal>
                </emma:interpretation>
                <emma:interpretation id="interp1" emma:lang="it-IT" emma:confidence="0">
                  <emma:literal>"E.</emma:literal>
                </emma:interpretation>
                <emma:interpretation id="interp2" emma:lang="it-IT" emma:confidence="0">
                  <emma:literal>"EE</emma:literal>
                </emma:interpretation>
                <emma:interpretation id="interp3" emma:lang="it-IT" emma:confidence="0">
                  <emma:literal>"EE.</emma:literal>
                </emma:interpretation>
                <emma:interpretation id="interp4" emma:lang="it-IT" emma:confidence="0">
                  <emma:literal>"E.E.</emma:literal>
                </emma:interpretation>
              </emma:one-of>
            </emma:emma>
          </inkml:annotationXML>
          <inkml:trace contextRef="#ctx0" brushRef="#br0">3129 3162 0,'26'26'0,"0"52"0,77 77 15,1 1-15,26-1 16,-27 1 0,-25-53-1,-26-25 1,0-26 0,-52 0-1,0-78 1,-52-52 15,0-51-31,-26 25 16,-25 52-1,25 52 1,78 0 0,-26 26-1,-26 26 16,-26 77-15,1 1 0,-1-52-1,52-1 1,0-51 0,26 0-1,78-129 1,51-27-1,-129 130 1</inkml:trace>
          <inkml:trace contextRef="#ctx0" brushRef="#br0" timeOffset="1545.5619">4295 3188 0,'52'-26'0,"52"52"0,-1 0 0,27 26 16,-78 25-1,-26 1 1,-52 26 0,-52 25-1,-51 27 1,25-52-1,26-27 1,78-51 0,0 0-1,104 0 17,103-52-17,-77 26 16,-27-26-31,-77 52 16,-52-26 0,-51 52-1,77-52 1</inkml:trace>
          <inkml:trace contextRef="#ctx0" brushRef="#br0" timeOffset="861.3493">3958 3551 0,'26'26'16,"-26"51"-16,0 53 0,-26 26 15,26-27-15,0-77 16,0-26 15,0-26-15,-26-26 0,-25-78-1,-1-25 1,0 51-1,0 52 1,26 52 0,26-26-1,0 0 1,26 0 0,52 0-1,51 0 1,-51 0 15,-26 0-31,0 0 16,0 0-1,0 26 1,-27-26 0,1-26 15,-52 26-16,26 0 1</inkml:trace>
          <inkml:trace contextRef="#ctx0" brushRef="#br0" timeOffset="2261.8924">4062 5106 0,'156'52'16,"25"-104"-16,0-52 15,-25-25 1,-26-53 0,-27 27-1,-25-1 1,-26-51 0,-26 103 15,-26 52-16,0 52 1,-26 26 0,0 104-1,0 51 1,26-51 0,52-26-1,0-27 1,25-51-1,27-26 1,-26-78 0,0-25-1,-27-1 1,-25 0 0,-26 53 15,-26 25-16,26 26 1,0 0 0,26 51-1,26 27 1,26 0 0,0 0-1,-27-26 1,-51-78-1,0-26 1,0 52 0</inkml:trace>
          <inkml:trace contextRef="#ctx0" brushRef="#br0" timeOffset="3087.2295">5021 5365 0,'52'52'0,"26"52"31,25 51-31,1-51 0,0 77 16,-1-51-1,-25-27 1,-26-51 0,-52-52-1,0-26 1,-78-103 0,0 51-1,27 26 1,-1 26-1,0 26 1,-26 52 15,-26 52-15,1 25 0,51-51-1,26 0 1,26-52-1,26 0 1,78-104 0,25-52-1,1 1 1,-130 129 0</inkml:trace>
          <inkml:trace contextRef="#ctx0" brushRef="#br0" timeOffset="3601.1188">5850 5624 0,'26'0'16,"-26"104"-16,26 26 0,-26-27 0,0-25 31,0-26-15,0-26-1,-26-52 1,-26-52 0,1 0-1,-1 1 1,26 77-1,52 25 1,-26 1 0,52-26-1,77 0 1,-25-26 0,-26 26-1,-52 0 1,-26 26-1,0-26 17</inkml:trace>
          <inkml:trace contextRef="#ctx0" brushRef="#br0" timeOffset="4270.732">6265 5391 0,'52'0'0,"52"26"0,25 52 0,-51-27 16,-26 27-1,-78 26 1,-78 0 0,-51 25-1,-27-25 1,79 0-1,51-53 1,78 1 0,51-26-1,79 0 1,-26-26 0,-27 0-1,-51-26 16,-52 26-15,-78 0 0,78 0-1</inkml:trace>
          <inkml:trace contextRef="#ctx0" brushRef="#br0" timeOffset="4846.9108">6136 6842 0,'181'0'0,"-51"-51"0,25-53 16,-25-26-1,-27 1 1,-25-1-1,-52 26 1,0-25 15,-26 103-15,-26 52 0,-26 78-1,26 25 1,26 1-1,52-53 1,0-51 0,26-26-1,-1-51 17,-25-53-32,0 0 31,-26 52-31,0 26 31,-26 26-15,0 0-1,26 78 1,52 52 0,25-1-1,27-77 1,-130-52-1</inkml:trace>
          <inkml:trace contextRef="#ctx0" brushRef="#br0" timeOffset="-3136.8679">278 0 0,'26'52'0,"26"103"16,25 53-16,53 77 31,0 0-15,-53-104-1,27-25 1,-78-78 0,-26-27-1,0-25 1,-26-52-1,-52-129 17,-25 25-17,25 78 1,26 52 0,26 0-1,-26 26 1,-77 104-1,-27 51 1,27-51 0,77-52-1,26-52 1,52-26 0,103-156-1,-129 156 1</inkml:trace>
          <inkml:trace contextRef="#ctx0" brushRef="#br0" timeOffset="-2295.9583">1367 622 0,'25'104'0,"1"51"0,-52 78 16,1-25 0,25-130-1,25-27 1,-25-25 0,0-26-1,0-26 1,-51-77-1,-1-53 1,0 53 0,-52 25-1,27 78 17,25 26-32,52 0 31,0-26-31,52 0 31,51 26-15,53-26-1,25 0 1,-77 0 0,-52 0-1,-52 0 1,0 0-1,0 0 1,-26 0 0,0-52-1,26 0 1,0 52 0</inkml:trace>
          <inkml:trace contextRef="#ctx0" brushRef="#br0" timeOffset="-1578.6533">2066 700 0,'26'-26'0,"52"-26"15,26 52-15,25-26 16,53 78-16,-156 26 15,-52 25 1,-78 79 0,-51-1-1,25 1 17,26-53-17,52-51 1,78-26-1,26 0 1,52-26 0,25-26-1,1 0 1,-78-26 0,-52 26-1,0 0 1,-26 0-1,-52 0 1,52-52 0,26 52-1</inkml:trace>
          <inkml:trace contextRef="#ctx0" brushRef="#br0" timeOffset="-862.323">2377 2618 0,'78'-26'0,"52"-78"15,25-77-15,-25-27 0,-104 105 16,51-53 0,-25-25 15,0-1-31,-26 27 15,26 25 1,-52 104 0,0 26 15,0 26-15,-26 78-1,26 103 1,26-51-1,0-27 1,52-51 0,-1-52-1,-25-26 1,26-78 0,-26-25-1,-26-27 1,0 52-1,-52 26 1,26 26 0,0 26-1,26 26 1,0 104 0,77 25 15,1 53-16,-104-208 1</inkml:trace>
          <inkml:trace contextRef="#ctx0" brushRef="#br0" timeOffset="6564.7425">6395 8449 0,'52'26'0,"-1"0"0,53-78 16,52-77-16,-27-27 0,-51 53 16,-26-1-1,-26 26 1,0 0-1,-26 27 1,25 25 15,-25 26-31,0 26 16,-25 103 0,25 53-1,25-79 16,1-51-31,52-52 16,0-52 15,26-51-15,-27-27 0,-25-26-1,-26 105 1,0 25-1,-26 26 1,0 26 0,52 77-1,0 53 1,51-53 0,-103-103-1</inkml:trace>
          <inkml:trace contextRef="#ctx0" brushRef="#br0" timeOffset="7281.0729">7120 9719 0,'104'52'0,"-52"-78"0,52-51 16,25-79-16,1-25 16,-52-1-1,25 1 1,-51 25 0,-26 27-1,0 77 1,-26 52 15,-26 26-15,0 103-1,0 1 1,78-26 0,0-53-1,26-25 1,-1-52-1,1-51 1,-26-53 0,0 0-1,-26 79 1,-26 51 0,0 0-1,26 26 1,51 77 15,27 27-31,0-27 31,-1-77-31,-103-26 16</inkml:trace>
          <inkml:trace contextRef="#ctx0" brushRef="#br0" timeOffset="7919.5413">8002 10341 0,'51'0'15,"53"-26"-15,52-103 16,-1-1-16,-25-25 0,-1 51 31,-77 26-15,-26 27-1,-26 25 1,-26 26 0,0 26-1,26 51 1,26 1-1,26-26 1,0-52 15,26-78-31,-27 0 16,1-25 0,0 25-1,-52 78 1,52 0-1,26 104 1,77 77 0,-51-51-1,51-104 17,-155-26-32</inkml:trace>
        </inkml:traceGroup>
      </inkml:traceGroup>
    </inkml:traceGroup>
  </inkml:traceGroup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4:50.5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8B8CC0A-8D33-4103-B9EE-575AA51DCB65}" emma:medium="tactile" emma:mode="ink">
          <msink:context xmlns:msink="http://schemas.microsoft.com/ink/2010/main" type="writingRegion" rotatedBoundingBox="11196,8630 12337,8630 12337,9797 11196,9797"/>
        </emma:interpretation>
      </emma:emma>
    </inkml:annotationXML>
    <inkml:traceGroup>
      <inkml:annotationXML>
        <emma:emma xmlns:emma="http://www.w3.org/2003/04/emma" version="1.0">
          <emma:interpretation id="{34A83AAE-9720-484C-BC36-4EAB010E057B}" emma:medium="tactile" emma:mode="ink">
            <msink:context xmlns:msink="http://schemas.microsoft.com/ink/2010/main" type="paragraph" rotatedBoundingBox="11196,8630 12337,8630 12337,9797 11196,97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533296-2EF1-4D9A-BE83-862E62AD00A6}" emma:medium="tactile" emma:mode="ink">
              <msink:context xmlns:msink="http://schemas.microsoft.com/ink/2010/main" type="line" rotatedBoundingBox="11196,8630 12337,8630 12337,9797 11196,9797"/>
            </emma:interpretation>
          </emma:emma>
        </inkml:annotationXML>
        <inkml:traceGroup>
          <inkml:annotationXML>
            <emma:emma xmlns:emma="http://www.w3.org/2003/04/emma" version="1.0">
              <emma:interpretation id="{433E136D-EEE3-4E8F-B15C-1CCE6CB3C610}" emma:medium="tactile" emma:mode="ink">
                <msink:context xmlns:msink="http://schemas.microsoft.com/ink/2010/main" type="inkWord" rotatedBoundingBox="11196,8630 12337,8630 12337,9797 11196,9797"/>
              </emma:interpretation>
              <emma:one-of disjunction-type="recognition" id="oneOf0">
                <emma:interpretation id="interp0" emma:lang="it-IT" emma:confidence="0">
                  <emma:literal>=</emma:literal>
                </emma:interpretation>
                <emma:interpretation id="interp1" emma:lang="it-IT" emma:confidence="0">
                  <emma:literal>r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&lt;</emma:literal>
                </emma:interpretation>
                <emma:interpretation id="interp4" emma:lang="it-IT" emma:confidence="0">
                  <emma:literal>7</emma:literal>
                </emma:interpretation>
              </emma:one-of>
            </emma:emma>
          </inkml:annotationXML>
          <inkml:trace contextRef="#ctx0" brushRef="#br0">0 79 0,'52'0'0,"0"0"16,51-26-16,1 26 0,52-26 0,-1 26 16,27-26-1,-53 26 1,-25 0 0,-52 26-1,-52-26 1,0 0-1,0 0 17,-182 26-17,-51 26 1,26-26 0,207-26-16</inkml:trace>
          <inkml:trace contextRef="#ctx0" brushRef="#br0" timeOffset="274.4638">259 960 0,'78'26'0,"52"0"0,77 0 0,26 26 15,-103-26 1,-78 0 0,-26-26-1,0 26 1,-26-26 0,0-104 15,0 104-31</inkml:trace>
        </inkml:traceGroup>
      </inkml:traceGroup>
    </inkml:traceGroup>
  </inkml:traceGroup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5:59.3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3D7A747-C70B-4B95-8F42-57F3A181D4F1}" emma:medium="tactile" emma:mode="ink">
          <msink:context xmlns:msink="http://schemas.microsoft.com/ink/2010/main" type="writingRegion" rotatedBoundingBox="5283,269 33833,2366 33063,12851 4513,10754"/>
        </emma:interpretation>
      </emma:emma>
    </inkml:annotationXML>
    <inkml:traceGroup>
      <inkml:annotationXML>
        <emma:emma xmlns:emma="http://www.w3.org/2003/04/emma" version="1.0">
          <emma:interpretation id="{586F80E3-5DB4-40D5-A193-5B2860F5AB43}" emma:medium="tactile" emma:mode="ink">
            <msink:context xmlns:msink="http://schemas.microsoft.com/ink/2010/main" type="paragraph" rotatedBoundingBox="6885,767 22640,1218 22561,3988 6806,35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6A8DC5-7CB2-44EE-8E44-FB7F81EACD9E}" emma:medium="tactile" emma:mode="ink">
              <msink:context xmlns:msink="http://schemas.microsoft.com/ink/2010/main" type="line" rotatedBoundingBox="6885,767 22640,1218 22561,3988 6806,3537">
                <msink:destinationLink direction="with" ref="{FF7DB4FA-A369-4D8C-B10B-2C560840C1D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237F9594-CEDB-41F4-B102-8948AC4506A2}" emma:medium="tactile" emma:mode="ink">
                <msink:context xmlns:msink="http://schemas.microsoft.com/ink/2010/main" type="inkWord" rotatedBoundingBox="6872,1215 12349,1371 12283,3694 6806,3537"/>
              </emma:interpretation>
              <emma:one-of disjunction-type="recognition" id="oneOf0">
                <emma:interpretation id="interp0" emma:lang="it-IT" emma:confidence="0">
                  <emma:literal>tra</emma:literal>
                </emma:interpretation>
                <emma:interpretation id="interp1" emma:lang="it-IT" emma:confidence="0">
                  <emma:literal>Te</emma:literal>
                </emma:interpretation>
                <emma:interpretation id="interp2" emma:lang="it-IT" emma:confidence="0">
                  <emma:literal>ora</emma:literal>
                </emma:interpretation>
                <emma:interpretation id="interp3" emma:lang="it-IT" emma:confidence="0">
                  <emma:literal>tre</emma:literal>
                </emma:interpretation>
                <emma:interpretation id="interp4" emma:lang="it-IT" emma:confidence="0">
                  <emma:literal>Gr</emma:literal>
                </emma:interpretation>
              </emma:one-of>
            </emma:emma>
          </inkml:annotationXML>
          <inkml:trace contextRef="#ctx0" brushRef="#br0">1469 317 0,'0'26'0,"-26"78"16,26 129-16,0 52 0,0 1 15,26-1 1,0-78 0,0 0 15,-52-25-16,-52-53 1,-51-103 0,-105-78-1,1-77 1,-52-79 0,26-25-1,77-26 1,105 0-1,51 103 1,104-25 0,25 25-1,156 27 1,52 77 0,78 52-1,52 52 1,-1-26-1,-154-52 1,-79-26 0,-52-26-1,-103 0 17,0-77-17,-26 51 1,0 78-1,-26 0 1,0 52 0,78 26-1,-1-26 1,27-26 0,-104 0-1</inkml:trace>
          <inkml:trace contextRef="#ctx0" brushRef="#br0" timeOffset="560.6064">4242 1043 0,'26'-26'16,"104"0"-16,103 26 0,-25 0 0,-79 26 15,-103-26 17,-26 52-17,-181 0 1,-27 0-1,1 51 1,129-25 0,104 52-1,-26-104 1,156-26 15,284 26-15,-103-26-1,-155-104 1,-182 104 0</inkml:trace>
        </inkml:traceGroup>
        <inkml:traceGroup>
          <inkml:annotationXML>
            <emma:emma xmlns:emma="http://www.w3.org/2003/04/emma" version="1.0">
              <emma:interpretation id="{9D96E19E-3BF1-4095-9875-EFA833FD7B07}" emma:medium="tactile" emma:mode="ink">
                <msink:context xmlns:msink="http://schemas.microsoft.com/ink/2010/main" type="inkWord" rotatedBoundingBox="15321,1008 22640,1218 22570,3673 15251,3463"/>
              </emma:interpretation>
              <emma:one-of disjunction-type="recognition" id="oneOf1">
                <emma:interpretation id="interp5" emma:lang="it-IT" emma:confidence="0">
                  <emma:literal>Kr</emma:literal>
                </emma:interpretation>
                <emma:interpretation id="interp6" emma:lang="it-IT" emma:confidence="0">
                  <emma:literal>K,</emma:literal>
                </emma:interpretation>
                <emma:interpretation id="interp7" emma:lang="it-IT" emma:confidence="0">
                  <emma:literal>KC</emma:literal>
                </emma:interpretation>
                <emma:interpretation id="interp8" emma:lang="it-IT" emma:confidence="0">
                  <emma:literal>ER</emma:literal>
                </emma:interpretation>
                <emma:interpretation id="interp9" emma:lang="it-IT" emma:confidence="0">
                  <emma:literal>Ek</emma:literal>
                </emma:interpretation>
              </emma:one-of>
            </emma:emma>
          </inkml:annotationXML>
          <inkml:trace contextRef="#ctx0" brushRef="#br0" timeOffset="2574.3133">14428 266 0,'130'-52'0,"-104"26"0,-104 52 0,-103 0 15,-27 51-15,-25 1 0,52 26 16,77-26 0,78 25-1,78-51 1,103 26 0,105-26-1,-27 0 1,-129-26-1,-104 25 1,-156 27 0,-129 26-1,-26 51 17,26 53-17,129-1 1,130 0-1,104-51 1,129-27 0,104-51-1,78-52 1,52-52 0,-1-26-1,-103 1 1,-77 51-1,-157 51 1,-180-102 0,77 51-1</inkml:trace>
          <inkml:trace contextRef="#ctx0" brushRef="#br0" timeOffset="1420.982">8519-279 0,'0'260'0,"26"51"16,-26 129-1,-26 1 1,-26-78-1,26-130 1,0-104 0,26-103-1,0-26 1,0 0 0,0-233 15,208-130-16,-105 182 1,79 25 0,51 53-1,-26 77 1,1 52 0,-53 103-1,-155 27 1,-78-1-1,-25-51 1,-1-52 0,-51 0-1,25-1 1,104-51 0,52 26-1,130 26 1,103 52-1,52 0 1,-52-1 15,-130 1-31,-51-78 32,-52 0-17,-26-26 1,0-130-1,26-103 1,-26 233 0</inkml:trace>
        </inkml:traceGroup>
      </inkml:traceGroup>
    </inkml:traceGroup>
    <inkml:traceGroup>
      <inkml:annotationXML>
        <emma:emma xmlns:emma="http://www.w3.org/2003/04/emma" version="1.0">
          <emma:interpretation id="{F8599866-F9F3-42F9-861F-FBF3C2CDF57E}" emma:medium="tactile" emma:mode="ink">
            <msink:context xmlns:msink="http://schemas.microsoft.com/ink/2010/main" type="paragraph" rotatedBoundingBox="4884,5709 33434,7806 33063,12851 4513,107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0166F99-CC48-45BC-B514-8DDB9651AC49}" emma:medium="tactile" emma:mode="ink">
              <msink:context xmlns:msink="http://schemas.microsoft.com/ink/2010/main" type="line" rotatedBoundingBox="4884,5709 33434,7806 33063,12851 4513,10754"/>
            </emma:interpretation>
          </emma:emma>
        </inkml:annotationXML>
        <inkml:traceGroup>
          <inkml:annotationXML>
            <emma:emma xmlns:emma="http://www.w3.org/2003/04/emma" version="1.0">
              <emma:interpretation id="{4C2A33EA-043A-4A4B-9B85-7EE75D7EC2C1}" emma:medium="tactile" emma:mode="ink">
                <msink:context xmlns:msink="http://schemas.microsoft.com/ink/2010/main" type="inkWord" rotatedBoundingBox="26024,7476 33418,8019 33063,12851 25669,12308"/>
              </emma:interpretation>
              <emma:one-of disjunction-type="recognition" id="oneOf2">
                <emma:interpretation id="interp10" emma:lang="it-IT" emma:confidence="0">
                  <emma:literal>dializzaci</emma:literal>
                </emma:interpretation>
                <emma:interpretation id="interp11" emma:lang="it-IT" emma:confidence="0">
                  <emma:literal>diatermici</emma:literal>
                </emma:interpretation>
                <emma:interpretation id="interp12" emma:lang="it-IT" emma:confidence="0">
                  <emma:literal>diadici</emma:literal>
                </emma:interpretation>
                <emma:interpretation id="interp13" emma:lang="it-IT" emma:confidence="0">
                  <emma:literal>diradatici</emma:literal>
                </emma:interpretation>
                <emma:interpretation id="interp14" emma:lang="it-IT" emma:confidence="0">
                  <emma:literal>stiratrici</emma:literal>
                </emma:interpretation>
              </emma:one-of>
            </emma:emma>
          </inkml:annotationXML>
          <inkml:trace contextRef="#ctx0" brushRef="#br0" timeOffset="56447.0505">19145 6642 0,'0'-52'0,"26"-52"15,-26-26-15,104 53 0,78 51 16,77 0 0,0 52-1,-78 52 1,-25-1-1,-78 105 17,-78-1-17,-130 104 1,-77 0 0,-27 26-1,-25-51 1,0-27-1,78 0 1,77-26 0,104-51-1,129-26 1,105-53 0,77-25-1,-26-26 1,-52-26-1,-129 26 1,-104-26 0,0-26-1,-26 26 1,-78-52 15,104 52-15</inkml:trace>
          <inkml:trace contextRef="#ctx0" brushRef="#br0" timeOffset="57747.3469">18860 11022 0,'78'-26'31,"389"-285"-31,-104-26 16,-52 26-1,-104 104 1,52-130-1,-26 0 1,-51 0 0,-27 0-1,-25 78 1,-52 103 15,-52 78-15,-26 52-1,0 26 1,0 52 0,-52 130-1,52 77 1,26-52 0,25-25-1,1-105 1,-26-77-1,52-26 1,0-77 0,-1-130-1,-51 129 1,0-52 0,-26 79-1,0 51 1,0 52-1,0 25 1,52 131 0,0 25 15,52-77-15,-27 25-1,1-77 1,-26-26-1,26-130 1,-78 78 0</inkml:trace>
          <inkml:trace contextRef="#ctx0" brushRef="#br0" timeOffset="58997.0329">24485 7238 0,'-78'-26'0,"-155"26"0,-27 26 15,27 26-15,52 25 16,103-25 0,78-26-1,52 26 1,129 0-1,104 0 1,-51-1 15,-105-51-15,-103 26 0,-52-26-1,-155 26 1,-52 26-1,-27 52 1,27 51 0,52 53 15,77-79-31,104 104 16,78-51-1,77-27 1,130-51-1,-25-52 1,-27-52 0,-26-52-1,-103 26 1,-52 0 0,-78 0 15,-26 0-16,-26 26 1,78 0 0</inkml:trace>
          <inkml:trace contextRef="#ctx0" brushRef="#br0" timeOffset="59526.4945">24640 9311 0,'78'-26'0,"0"0"0,25-51 0,1 25 16,0-26-1,-52 26 1,-27 26-1,1 0 1,-26 26 0,-26 0-1,1 78 1,25 26 0,51-1-1,1-25 1,0 0-1,0-52 1,0-104 0,-26-103-1,-26 181 1</inkml:trace>
          <inkml:trace contextRef="#ctx0" brushRef="#br0" timeOffset="59884.6597">25159 7912 0,'0'0'15</inkml:trace>
          <inkml:trace contextRef="#ctx0" brushRef="#br0" timeOffset="60180.5353">25599 9389 0,'52'0'0,"0"-26"0,26-78 0,-1-51 15,1 25-15,-26 52 16,-26 27 0,-26 25-1,0 26 1,0 0 0,-26 103-1,52 27 1,0 25-1,26 1 1,25-52 0,-25-53-1,26-76 17,0-131-17,-78 156-15</inkml:trace>
          <inkml:trace contextRef="#ctx0" brushRef="#br0" timeOffset="60554.2729">25910 7937 0,'0'0'0</inkml:trace>
          <inkml:trace contextRef="#ctx0" brushRef="#br0" timeOffset="11100.2045">-863 5605 0,'25'78'0,"-25"-1"16,26 53-16,0 25 15,0 27 1,-26 51 0,26-26-1,0 27 1,-52-53 0,0 1-1,-77-27 1,-1-51 15,-78-52-15,-25-78-1,0-52 1,25-52 0,1-51-1,77-52 1,52-52-1,26-1 1,52 1 0,52 26-1,0 26 1,51 51 0,-51 79-1,26 51 1,-26 104-1,51 51 17,104 79-17,104-27 1,-77-77 15,51-26-31,-26-52 16,0-52-1,0 0 1,-52-25 0,-25-27-1,-53 0 17,-25-25-17,-27 25 1,-51-52-1,-26 53 1,0 25 0,-26 52-1,-26 52 1,-26 52 0,52-78-1</inkml:trace>
          <inkml:trace contextRef="#ctx0" brushRef="#br0" timeOffset="12159.1285">70 8041 0,'25'26'16,"53"-26"-16,26-26 0,26 0 0,-1-26 15,1-51 1,-27-1 0,-25 0 15,0 1-31,-52 51 16,0 0-1,-26 26 1,0 26-1,0 0 1,0 52 0,26 52-1,-26 51 1,0-25 0,0 77-1,-26-26 1,52-25-1,0-26 1,77-53 0,1-25 15,0-26-15,-1-52-1,-51-26 1,-52-51-1,-78-27 1,78 130 0</inkml:trace>
          <inkml:trace contextRef="#ctx0" brushRef="#br0" timeOffset="12595.1557">977 6538 0,'0'0'0</inkml:trace>
          <inkml:trace contextRef="#ctx0" brushRef="#br0" timeOffset="13096.3924">1936 8352 0,'52'-26'0,"-1"0"0,53 0 0,26 0 15,-27-51-15,1-1 16,-26 0 0,-1-51-1,-25 25 1,-26 52 0,-26 0-1,0 52 1,0 0-1,0 0 1,0 104 0,-26 51-1,26 1 1,52 25 0,0-25-1,52-52 1,25-27-1,-25-51 17,-26-52-17,-1-77 17,-77-105-32,-25 1 15,25 207 1</inkml:trace>
          <inkml:trace contextRef="#ctx0" brushRef="#br0" timeOffset="13552.8584">2713 6719 0,'0'0'0</inkml:trace>
          <inkml:trace contextRef="#ctx0" brushRef="#br0" timeOffset="36876.4289">821 6538 0,'0'26'0,"0"0"0,26 0 0,0-52 15,-26 0-15,0 0 0,0 78 0,78-26 16,-26 0-16,-1-26 0,-51-26 15,-25 0-15,-27 26 0,52 0 0,-26 26 16,26 25-16,0-25 0,52-26 0,-1 0 0,-25 0 16,0-26-16,-26 1 0,-52-53 15,-51 26 1,-1 26 0,0 26-1,53 26 1,51 0-1,51 26 1,79 0 0,26-52-1,-1 0 1,-155 0 0</inkml:trace>
          <inkml:trace contextRef="#ctx0" brushRef="#br0" timeOffset="37670.6212">2506 6771 0,'52'26'0,"0"-26"0,-1-52 0,-51 26 16,-26-26-16,1 27 0,-1 25 0,-26 25 16,0 1-16,52 26 31,259 78-31,-259-130 0,26-26 0,-52-26 0,0 26 16,0 0-16,-26 52 0,1 26 15,102 78 1,53-27-1,-104-103 1</inkml:trace>
          <inkml:trace contextRef="#ctx0" brushRef="#br0" timeOffset="51571.9152">4657 6927 0,'182'0'16,"-1"26"-16,52-1 0,1 1 15,-53-26 1,-26 26-1,-77-26 1,-78 0 0,-52 26-1,-155 0 1,-26 52 15,-1-26-15,53 0-1,51-26 1,79 25 0,51 1-1,51 0 1,105 0 0,103-26-1,26 0 1,0-26 15,-77 0-15,-156 26-1,-1 0 1,-102-26-16,51 0 16</inkml:trace>
          <inkml:trace contextRef="#ctx0" brushRef="#br0" timeOffset="52490.6868">8156 5164 0,'78'104'0,"26"103"0,25 78 16,27 78 0,-1-26-1,27 0 1,-1 0-1,26 26 1,-51-52 0,-1-78-1,-103-103 1,0-53 0,-52-77-1,-52-51 1,-103-234-1,-1 103 1,130 182 0,0-26-1,0 26 1,-51-26 15,-53 52-15,-103 130-1,25 51 1,79 0 0,25-51-1,26-104 1,78-26 0,0-52-1,104-182 1,-104 208-1</inkml:trace>
          <inkml:trace contextRef="#ctx0" brushRef="#br0" timeOffset="53720.9064">12588 5890 0,'-26'52'0,"-103"129"0,-79 130 15,-77 78 1,0 26 0,0-27-1,26 1 1,51-52 0,79-104-1,103-77 1,52-78-1,103-26 1,105-52 0,103 0-1,0-78 1,25 52 15,-25 26-15,-52 0-1,-103 26 1,-78 0 0,-104-26-1,0-104 1,-78-77 0,0-79-1,78 260 1</inkml:trace>
          <inkml:trace contextRef="#ctx0" brushRef="#br0" timeOffset="54125.7888">12484 5864 0,'52'181'0,"26"105"16,52 50 0,-1 53-1,53 52 1,-27-52-1,1-78 1,-53 0 0,1-78 15,-52-103-31,-26-79 31,-52-77-15,-78-129-1,104 155-15</inkml:trace>
          <inkml:trace contextRef="#ctx0" brushRef="#br0" timeOffset="55511.7323">16735 7264 0,'26'0'0,"-26"77"15,-26 131-15,-52 103 0,-25 0 16,77-52 15,-26-104-31,52-51 32,0-52-32,0-52 31,0-104-16,0-103 1,0 207 0</inkml:trace>
          <inkml:trace contextRef="#ctx0" brushRef="#br0" timeOffset="55792.0356">15647 7860 0,'51'26'0,"53"-26"0,181 0 16,78 26-16,26-1 16,-52-25-1,-130 0 1,-103 26-1,-52 0 1,-27 0 0,-50-26-1,25 0 1</inkml:trace>
        </inkml:traceGroup>
      </inkml:traceGroup>
    </inkml:traceGroup>
  </inkml:traceGroup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7:07.4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F7DB4FA-A369-4D8C-B10B-2C560840C1DA}" emma:medium="tactile" emma:mode="ink">
          <msink:context xmlns:msink="http://schemas.microsoft.com/ink/2010/main" type="inkDrawing" rotatedBoundingBox="5438,679 23638,465 23689,4845 5489,5058" hotPoints="23578,649 23589,4582 5848,4631 5838,697" semanticType="enclosure" shapeName="Rectangle">
            <msink:sourceLink direction="with" ref="{646A8DC5-7CB2-44EE-8E44-FB7F81EACD9E}"/>
          </msink:context>
        </emma:interpretation>
      </emma:emma>
    </inkml:annotationXML>
    <inkml:trace contextRef="#ctx0" brushRef="#br0">415 156 0,'26'26'0,"-26"104"0,-26 103 15,0 78 1,52 0-1,-26 0 1,0 26 0,0 52-1,-26 26 1,26-1 15,-26-25-31,26-104 31,26-129-31,-26-53 16,0-77 15,0 0-15,0-26 0,0 0-1,0-26 1,0 26-1,0 0 1,0-26 0,0 26-1,0 0 1,0 0 0,0 0 15,0 0-31,0 0 15,0 0 1,0 0 0,0 0-1,26 0 1,26 0 0,103-26 15,53 26-16,25 0 1,52-26 0,-26 26-1,26 0 1,52 0 0,26 0-1,78-25 32,51 25-47,26 0 0,1 0 16,-27 0 15,27-26-15,25 52-1,52-52-15,0 52 16,0-26-1,0 0 1,26 25 15,1-25-15,-27 26 0,52 0-1,-26 26 1,26-26-1,-52 26 1,26-26 0,0-26-1,-52 26 1,-26 26 0,-25-26-1,-27-1 1,-77 1-1,-26-26 1,-78 26 0,-52-26-1,-52 0 1,-51 0 15,-79 0-15,-25 0-1,-26 0 1,0 0 0,0 0-1,-26 0 1,0 0 0,26-26-1,-26-51 1,0-27-1,0-52 1,0-25 0,26-26-1,-26-53 17,0-25-32,0 0 31,0-52-16,0 0-15,-26 0 32,26 0-17,-26 52 1,0 0 0,26 52-1,-26 52 1,0 51-1,26 52 1,-26 26 0,0 52-1,0-26 1,26 52 0,-25-26-1,-1 0 1,0 0-1,-26 26 1,-26-26 0,-51 0-1,-79-26 17,-25 26-17,-26-26 1,-52 26-1,-26-25 1,-26 25 0,-26-26-1,-51 0 1,-208 26 0,181 0 15,-25-26-16,-1 26 1,-25 0 0,25 0-1,1 0 1,-52 26 0,51 0-1,-25-26 1,-1 26-1,1-26 1,0 25 0,-1-25-1,-51 0 1,26 0 0,-26 0-1,-1 0 1,27 26-1,-26 0 1,26 0 0,-1 0-1,1 0 17,52 26-17,-1 0 1,78-26-1,27 0 1,51 0 0,52-26-1,77 25 17,1 1-32,129-52 15,78 26 1</inkml:trace>
  </inkml:traceGroup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9:21.75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0,'26'26'0,"0"129"15,0 104-15,0 52 16,0 26 15,-26 26-15,-26 26-1,52 26 1,0 103 0,25 78-1,1 104 1,0 52-1,-26-53 1,0-25 0,-26 0-1,26 78 1,-26 25 0,-26-51-1,26-104 32,-78-129-47,78-27 0,0-103 16,-26-130-1,26-103 17,0-104-17,52-208 1,52-284-1,-1-130 1,-103 596 0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9:23.31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0,'233'-26'0,"78"52"16,130 0-16,51 26 15,52-26 1,52 0 0,1-1 15,-1 27-15,52-26-1,-26 26 1,26-52-1,-52 52 1,-104 0 0,-103-26-1,26 0 1,-208-26 15,-25 0-15,-53-26-1,-25 26 1,-26 0 0,-1 0-1,-25 26 1,-26 0 0,26 25-1,26 79 1,-1 77-1,1 52 1,26 27 0,-1 51-1,-25 77 1,26 53 0,0 51-1,-27 52 1,1 52-1,-26 52 1,-26 26 0,0 26 31,0-52-47,-26 77 15,0 1 1,0-26-1,0 25 1,0-25 0,26-78-1,-26-78 1,26-103 0,-1-105-1,-25-154 1,26-104-1,-52-104 1,26 0 0,-51-26-1,-27-26 1,-26-52 0,-51 26-1,-53 1 1,-51 25-1,-78-26 17,-26 26-17,-77 0 1,-79 0 0,-77-25-1,-78 25 1,-25-26-1,-53 26 1,0 26 0,1-25-1,51 25 1,104 0 0,77 0-1,157 26 1,128-26-1,131 26 1,51 0 0,52 26-1,26 0 1,77-26 0,-103 0-1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9:27.91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217 0 0,'0'26'0,"0"52"0,0 129 16,-25 78-16,-1 78 16,-26 52-1,-26 25 1,52 27 0,-26 103-1,52 26 16,26 104-31,0 26 16,0-1 0,-26 1-1,0-78 1,26 52 0,26 26-1,-52-78 16,26-104-15,0-78 0,0-77-1,-26-104 1,25-77 0,1-53-1,-26-51 1,0-78-1,0 0 1,26 0 0,0-1-1,0-25 1,26 26 0,26 0-1,51 0 16,79 26-15,51-26-16,78 26 16,77-26-1,79 0 17,-1 25-17,79-25 1,-27 0-1,52 0 1,0 0 0,-26 0-1,52 52 17,-77 25-17,-27 27 1,-181 0-1,-78-27 1,-103-51 0,-27-26-1,-77-130 1,-78-77 0,26 181-1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8:58.3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53 0 0,'52'181'0,"-104"27"16,0 25 0,52-26-1,26-51 1,0-27-1,52-77 1,-27 0 0,1-78-1,52 0 1,25-103 0,1 51-1,-78-26 1,-52 104-1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7:57.30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1F574D2-657B-47FE-B059-34397054987B}" emma:medium="tactile" emma:mode="ink">
          <msink:context xmlns:msink="http://schemas.microsoft.com/ink/2010/main" type="writingRegion" rotatedBoundingBox="29660,10976 32617,11799 31986,14066 29029,13242"/>
        </emma:interpretation>
      </emma:emma>
    </inkml:annotationXML>
    <inkml:traceGroup>
      <inkml:annotationXML>
        <emma:emma xmlns:emma="http://www.w3.org/2003/04/emma" version="1.0">
          <emma:interpretation id="{48F4BE0E-B027-42B7-A201-0EA1830B5049}" emma:medium="tactile" emma:mode="ink">
            <msink:context xmlns:msink="http://schemas.microsoft.com/ink/2010/main" type="paragraph" rotatedBoundingBox="29660,10976 32617,11799 31986,14066 29029,132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A0786A-813A-4DAA-898C-4E8E03E8A44A}" emma:medium="tactile" emma:mode="ink">
              <msink:context xmlns:msink="http://schemas.microsoft.com/ink/2010/main" type="line" rotatedBoundingBox="29660,10976 32617,11799 31986,14066 29029,13242"/>
            </emma:interpretation>
          </emma:emma>
        </inkml:annotationXML>
        <inkml:traceGroup>
          <inkml:annotationXML>
            <emma:emma xmlns:emma="http://www.w3.org/2003/04/emma" version="1.0">
              <emma:interpretation id="{25103201-3B85-476D-AE8A-8163E05E2746}" emma:medium="tactile" emma:mode="ink">
                <msink:context xmlns:msink="http://schemas.microsoft.com/ink/2010/main" type="inkWord" rotatedBoundingBox="29660,10976 32617,11799 31986,14066 29029,13242"/>
              </emma:interpretation>
              <emma:one-of disjunction-type="recognition" id="oneOf0">
                <emma:interpretation id="interp0" emma:lang="it-IT" emma:confidence="0">
                  <emma:literal>Pref.</emma:literal>
                </emma:interpretation>
                <emma:interpretation id="interp1" emma:lang="it-IT" emma:confidence="0">
                  <emma:literal>DI.</emma:literal>
                </emma:interpretation>
                <emma:interpretation id="interp2" emma:lang="it-IT" emma:confidence="0">
                  <emma:literal>Dy.</emma:literal>
                </emma:interpretation>
                <emma:interpretation id="interp3" emma:lang="it-IT" emma:confidence="0">
                  <emma:literal>Pofi</emma:literal>
                </emma:interpretation>
                <emma:interpretation id="interp4" emma:lang="it-IT" emma:confidence="0">
                  <emma:literal>Bref.</emma:literal>
                </emma:interpretation>
              </emma:one-of>
            </emma:emma>
          </inkml:annotationXML>
          <inkml:trace contextRef="#ctx0" brushRef="#br0">23759 11359 0,'26'26'0,"52"0"16,51-1-16,1-25 0,-27-25 0,1-1 16,-52 0-1,-52-26 17,-26 0-17,-78-26 1,27 78-1,25 26 1,26 26 0,26 26-1,26 0 1,52 25 15,25-51-31,27-26 47,-1-52-47,-51-52 16,78-103-1,-27-52 1,-25-1 0,0 53-1,-53 25 1,-25 53-1,-26 77 1,-26 0 0,1 26-1,-27 78 17,26 77-32,0 78 15,52 27 1,-26 51-1,0 51 1,-26-51 0,0-77-1,-52-53 1,-25-51 15,-53-104-15,-25-52-1,-1-26 1,27-78 0,51 27-1,52 25 1,78 52 0,26-52-1,103 52 1,53 26-1,-53 0 1,1 0 0,-27-26-1,-77-51 1,-52 77 15</inkml:trace>
          <inkml:trace contextRef="#ctx0" brushRef="#br0" timeOffset="-1012.7715">22670 10192 0,'78'0'0,"129"78"16,53 78-16,-1-1 15,-52 1 1,-51-27 0,-79-25 15,-77 51-16,-233-25 1,-52-78 0,0-26-1,26 0 1,77 0 0,53 0-1,77-26 1,52 0 31,104 0-47,103-26 15,26-52 1,-233 78 0</inkml:trace>
          <inkml:trace contextRef="#ctx0" brushRef="#br0" timeOffset="-1510.3916">22955 10244 0,'26'104'0,"-52"77"16,-25 104-16,-27-25 16,52-79-1,26-103 1,26 0-1,-26-53 1,26 27 0,0-78-1,-26-129 17,0 155-32</inkml:trace>
          <inkml:trace contextRef="#ctx0" brushRef="#br0" timeOffset="458.6682">25444 11618 0,'0'0'16</inkml:trace>
        </inkml:traceGroup>
      </inkml:traceGroup>
    </inkml:traceGroup>
  </inkml:traceGroup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9:28.86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5 0,'52'0'0,"103"-26"0,104 52 15,78-1-15,104 1 16,25 0 0,27 26-1,25-26 1,26 26-1,1 0 1,25-78 0,-78 52-1,-51-26 32,-130 0-47,-78 0 0,-77-26 16,-53 0-1,-77 26 1,0 0 0,0 0-1,-26 26 17,52 0-17,-26 77 1,0 1-1,26 52 1,-26 51 0,25 52-1,1 78 1,26 78 0,26 103-1,-26 78 1,-1 104-1,-103 103 1,-77 1 0,103-804-1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0:10.25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3600 675 0,'52'-104'0,"-156"27"0,0-1 16,-25 0 0,-1 0-1,-25 27 1,-27 25-1,-25 0 1,-1 26 0,-25 26 15,0 0-31,0 51 16,-1 1 15,1 26-16,52-1 1,-1 27 0,1 26-1,-1-1 1,27 52 15,25 1-31,1-1 31,51 0-31,52 1 16,0 25 0,26 0-1,52 26 1,26-25 0,51-27 15,1 26-31,51-51 15,27 25 1,25 0 15,26 1-15,78-27 0,0-25-1,26-1 1,0-25-1,0-26 1,-1-53 0,1-25-1,78-78 17,-26-51-17,-156-27 1,0-25-1,-78-1 1,27-51 0,-53-26-1,-25-1 1,-1-77 31,-51 0-47,-26 0 0,-52 0 15,-26-26 1,-52 0 0,-25 26-1,-105-26 17,-77 0-17,-155 1 1,-312 24-1,-363 79 1,1115 233 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0:19.33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3281 486 0,'0'-52'0,"-26"26"0,0-25 0,-26 25 15,26 0-15,-25 0 16,-27-26-1,0 0 1,-26 0 0,1 26-1,-27-25 1,1 25 0,-1 26-1,-26-26 1,27 26-1,-1 26 1,27-26 0,-53 51-1,1 1 1,-1 0 15,1 26-15,-1 0-1,26-1 1,-25 27 0,25 26-1,1-1 1,-1 27 0,27-1-1,-1 27 1,26-1-1,26 1 1,26-1 0,26 26-1,0 1 1,52-1 0,-26 0-1,52 1 16,0-1-15,25 0-16,1 1 31,26-27-15,-1 1 0,27-1-1,-1-25 1,1-27-1,-1-25 1,1-1 0,25-51 15,-51 0-31,25-26 16,1-26-1,-1-26 1,-25 0-1,51-26 1,-51 1 0,-1-1-1,1-26 1,0 0 31,-27-25-47,79-53 15,-53 26 1,1-51 0,25-26-1,-77 25 1,26-25 0,-26-52-1,-27 77 1,-25-103-1,-26 52 17,-26 0-32,-25-27 15,-53 27 1,-26-26 0,-51 52-1,-52-53 1,-78 27-1,-78 78 1,389 155 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0:21.80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4256 1529 0,'0'-26'0,"0"0"0,26 0 0,-26-26 16,0 0-16,0-25 16,-26-1-1,26 0 1,-26 0-1,-52-25 1,1-1 0,-27-25-1,-26 25 1,-25-26 0,-1 27-1,-25-27 1,-26 52-1,-1 0 1,-25 27 0,-52 25-1,0 26 1,0 52 0,-1 25-1,1 53 1,26 25 15,0 53-15,26 25-1,25 26 1,79 52 0,25-26-1,26 52 16,78-26-15,26 52 15,52-26-15,52-26 0,-1 0-1,79 0 1,-1-52 15,78-25-31,0-105 16,0 1-1,52-27 1,-26-51 0,26-26 15,0-52-16,-78-26 1,-51 1 0,-1-53-1,26-26 1,-155 79 0,207-209-1,-103-25 1,51 0-1,-78-78 1,-103 130 0,26-130-1,-78 156 1,-78-260 0,0 182-1,-207-207 1,-78 103-1,-233 0 1,596 389 0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7:37.3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CF80A25-48EF-4C05-BF90-B9BDDC598B57}" emma:medium="tactile" emma:mode="ink">
          <msink:context xmlns:msink="http://schemas.microsoft.com/ink/2010/main" type="writingRegion" rotatedBoundingBox="16172,11062 24656,11466 24588,12875 16105,12470"/>
        </emma:interpretation>
      </emma:emma>
    </inkml:annotationXML>
    <inkml:traceGroup>
      <inkml:annotationXML>
        <emma:emma xmlns:emma="http://www.w3.org/2003/04/emma" version="1.0">
          <emma:interpretation id="{8E5B992A-A4D8-43D7-BA91-C57B4987A5BB}" emma:medium="tactile" emma:mode="ink">
            <msink:context xmlns:msink="http://schemas.microsoft.com/ink/2010/main" type="paragraph" rotatedBoundingBox="16172,11062 24656,11466 24588,12875 16105,124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E26BE9B-A9A4-4636-A2C5-899F920B78FA}" emma:medium="tactile" emma:mode="ink">
              <msink:context xmlns:msink="http://schemas.microsoft.com/ink/2010/main" type="line" rotatedBoundingBox="16172,11062 24656,11466 24588,12875 16105,12470"/>
            </emma:interpretation>
          </emma:emma>
        </inkml:annotationXML>
        <inkml:traceGroup>
          <inkml:annotationXML>
            <emma:emma xmlns:emma="http://www.w3.org/2003/04/emma" version="1.0">
              <emma:interpretation id="{482D55C3-3D9C-4F74-9443-D4E519E6705F}" emma:medium="tactile" emma:mode="ink">
                <msink:context xmlns:msink="http://schemas.microsoft.com/ink/2010/main" type="inkWord" rotatedBoundingBox="18598,11483 24641,11771 24588,12875 18546,12586"/>
              </emma:interpretation>
              <emma:one-of disjunction-type="recognition" id="oneOf0">
                <emma:interpretation id="interp0" emma:lang="it-IT" emma:confidence="0">
                  <emma:literal>DILAZIONE</emma:literal>
                </emma:interpretation>
                <emma:interpretation id="interp1" emma:lang="it-IT" emma:confidence="0">
                  <emma:literal>DIL AZIONE</emma:literal>
                </emma:interpretation>
                <emma:interpretation id="interp2" emma:lang="it-IT" emma:confidence="0">
                  <emma:literal>DIL AZZONE</emma:literal>
                </emma:interpretation>
                <emma:interpretation id="interp3" emma:lang="it-IT" emma:confidence="0">
                  <emma:literal>DILATAZIONE</emma:literal>
                </emma:interpretation>
                <emma:interpretation id="interp4" emma:lang="it-IT" emma:confidence="0">
                  <emma:literal>DIL AZIONE*</emma:literal>
                </emma:interpretation>
              </emma:one-of>
            </emma:emma>
          </inkml:annotationXML>
          <inkml:trace contextRef="#ctx0" brushRef="#br0">15413 10996 0,'130'129'0,"-52"-51"0,25-26 16,27-26-1,-1-52 1,1-52 0,-78 1-1,-26-53 1,-52-26-1,-52 27 1,-51 25 0,-1 78-1,-26 78 1,53 26 0,51 77-1,52 27 1,78-27-1,25 1 1,53-130 15,25-52-15,-51-78 0,-130 104-1</inkml:trace>
          <inkml:trace contextRef="#ctx0" brushRef="#br0" timeOffset="-2624.8169">12770 10270 0,'0'130'15,"-52"51"-15,-26 52 0,0 1 16,26-105 0,52-25-1,-26-104 16,26 0-15,26-104 0,26-155-1,0 26 1,0 77 0,0 27-1,0 51 1,-27 26-1,-25 26 1,26 52 0,26 104 15,0 25-15,26 53-1,0-1 1,25-26-1,-51-51 1,0-52 0,-78-78-1,0 0 1,-103-52 0,-27 0-1,0-26 1,1 52-1,25 0 1,79 52 0,76-26-1,105-26 1,-130 26 0</inkml:trace>
          <inkml:trace contextRef="#ctx0" brushRef="#br0" timeOffset="-1463.8056">12977 10348 0,'233'26'0,"-51"0"0,25 0 16,-26 0 0,1-26-1,-79 0 1,-77-26-1,-26 26 1,0 0 15,-77 103-15,-27 105 0,0-27-1,78-51 1,0-1-1,1-77 17,25-26-32,0-26 15,25-78 1,27-129 0,-26 0 15,26 77-16,-26 52 1,26 0 0,-52 53-1,26 25 1,26 51 0,-1 79-1,1 51 1,26 1-1,26-27 1,-27-25 0,-51-78-1,-26-52 1,-51 0 0,-105-78-1,26 26 1,-25 0 15,-1 26 0,53 52-31,51-26 32,104-26-17,51-25 1,-103 51-1</inkml:trace>
          <inkml:trace contextRef="#ctx0" brushRef="#br0" timeOffset="-2301.7965">13418 10503 0,'0'104'0,"-26"52"16,0-1-16,26 1 31,26-53-15,0-51-1,-52-78 1,-26-129-1,-26-27 1,78 182 0</inkml:trace>
          <inkml:trace contextRef="#ctx0" brushRef="#br0" timeOffset="926.5604">16424 10633 0,'0'52'0,"-26"26"0,-26 103 16,0-25-1,27-27 1,25-51 0,0-78-1,0 0 1,25-104 0,27-25-1,-26 25 1,0 52-1,-26 26 1,0 26 0,26 52 15,26 78-31,26 51 31,51-51-15,-25-79-1,0-25 17,-53-26-17,1-103 1,-26-53 0,-26-51-1,-26 25 1,26 79 15,0 51-15,0 26-1,26 26 1,26 52 0,26 26 15,-26-1-31,-1 27 15,-51-52 1,-25 52 0,-53-79 15,78 27-15,0 0-1,52 0 1,51 0-1,1-26 1,26 0 0,-53 0-1,1-1 1,-26-25 0,-52 0-1,0 0 1,-52-103-1,-52-1 1,104 104 0</inkml:trace>
          <inkml:trace contextRef="#ctx0" brushRef="#br0" timeOffset="1284.7256">16917 10529 0,'233'-77'0,"26"102"0,-26 1 15,-233-26 1</inkml:trace>
          <inkml:trace contextRef="#ctx0" brushRef="#br0" timeOffset="1160.1463">17150 10840 0,'311'52'15,"-233"-26"-15,-27-78 16,-77 52 0,-77-103 15,-27-27-16,130 130 1</inkml:trace>
          <inkml:trace contextRef="#ctx0" brushRef="#br0" timeOffset="-4731.0909">9815 9985 0,'0'52'0,"0"77"0,26 53 16,-78 25 0,52-103-1,-26 25 1,26-51-1,26-26 1,-26-52 0,0 0-1,-26-130 1,0-25 0,26 155-1</inkml:trace>
          <inkml:trace contextRef="#ctx0" brushRef="#br0" timeOffset="-4295.0637">9322 9778 0,'104'0'15,"78"26"-15,25 77 16,26 53 0,-26-53-1,-51 105 1,-26-27 0,-104-25-1,-78-53 1,-26 1-1,-78-52 1,-77-26 0,0 0-1,51-52 1,1 26 0,77 26 15,156-78-16,104-26 1,-156 78 0</inkml:trace>
          <inkml:trace contextRef="#ctx0" brushRef="#br0" timeOffset="-3890.1813">11111 10296 0,'26'26'16,"-26"52"-16,-26 103 0,26 52 15,26-25 1,-26-130 0,26-27-1,-26-25 1,-26-26-1,0-26 1,0-129 0,26-1 15,0 156-31</inkml:trace>
          <inkml:trace contextRef="#ctx0" brushRef="#br0" timeOffset="-3329.5749">11759 10322 0,'52'78'32,"-52"77"-32,26-103 0,-26 0 31,-26 52-15,0-1-1,-26 27 1,26-52-1,26-1 1,26-25 0,0-26-1,77 0 1,1-26 0,26 26-1,-1-26 32,-25 0-47,-26 26 0,-52-26 16,-26 26 15,-52-52-15,26-52-1,26-51 1,0 129-1</inkml:trace>
          <inkml:trace contextRef="#ctx0" brushRef="#br0" timeOffset="-763.0475">14325 10814 0,'181'26'0,"-25"0"0,-27 0 16,-51-78-1,-26-25 1,-52 77 0</inkml:trace>
          <inkml:trace contextRef="#ctx0" brushRef="#br0" timeOffset="-949.9164">14299 10452 0,'26'0'0,"51"0"0,53 0 15,0 0-15,-27 25 0,-25 1 16,-52 26 15,-104 52 0,-77 0-31,25 25 16,52-25 0,52-52-1,52 0 1,52-1-1,26 1 1,25-26 0,1-26-1,-78 0 1,-26-52 0,-104-25 15,-52-27-16,130 104 1</inkml:trace>
          <inkml:trace contextRef="#ctx0" brushRef="#br0" timeOffset="-482.7444">15154 10400 0,'0'26'0,"26"51"0,-26 79 16,-26-1-16,26 1 16,26-52-1,0-53 1,-26-76 0,52-53 15,-52 78-31</inkml:trace>
        </inkml:traceGroup>
      </inkml:traceGroup>
    </inkml:traceGroup>
  </inkml:traceGroup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6:13.85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C525176-C4B9-4BD1-A858-FF3C0B3BEC2D}" emma:medium="tactile" emma:mode="ink">
          <msink:context xmlns:msink="http://schemas.microsoft.com/ink/2010/main" type="writingRegion" rotatedBoundingBox="2515,10568 33780,10647 33762,17765 2497,17686"/>
        </emma:interpretation>
      </emma:emma>
    </inkml:annotationXML>
    <inkml:traceGroup>
      <inkml:annotationXML>
        <emma:emma xmlns:emma="http://www.w3.org/2003/04/emma" version="1.0">
          <emma:interpretation id="{2D502105-3352-4F4F-BA8E-60A21834826B}" emma:medium="tactile" emma:mode="ink">
            <msink:context xmlns:msink="http://schemas.microsoft.com/ink/2010/main" type="paragraph" rotatedBoundingBox="2563,10471 10020,10831 9869,13935 2412,135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17ADDEC-31B1-4D58-8689-19CE9CB4C9AB}" emma:medium="tactile" emma:mode="ink">
              <msink:context xmlns:msink="http://schemas.microsoft.com/ink/2010/main" type="line" rotatedBoundingBox="2563,10471 10020,10831 9869,13935 2412,13575"/>
            </emma:interpretation>
          </emma:emma>
        </inkml:annotationXML>
        <inkml:traceGroup>
          <inkml:annotationXML>
            <emma:emma xmlns:emma="http://www.w3.org/2003/04/emma" version="1.0">
              <emma:interpretation id="{B56A7FBB-D6FB-4650-8124-D89872192AD9}" emma:medium="tactile" emma:mode="ink">
                <msink:context xmlns:msink="http://schemas.microsoft.com/ink/2010/main" type="inkWord" rotatedBoundingBox="2563,10471 10020,10831 9869,13935 2412,13575"/>
              </emma:interpretation>
              <emma:one-of disjunction-type="recognition" id="oneOf0">
                <emma:interpretation id="interp0" emma:lang="it-IT" emma:confidence="0">
                  <emma:literal>sforzi</emma:literal>
                </emma:interpretation>
                <emma:interpretation id="interp1" emma:lang="it-IT" emma:confidence="0">
                  <emma:literal>sforzi,</emma:literal>
                </emma:interpretation>
                <emma:interpretation id="interp2" emma:lang="it-IT" emma:confidence="0">
                  <emma:literal>sfarzi</emma:literal>
                </emma:interpretation>
                <emma:interpretation id="interp3" emma:lang="it-IT" emma:confidence="0">
                  <emma:literal>sforzai</emma:literal>
                </emma:interpretation>
                <emma:interpretation id="interp4" emma:lang="it-IT" emma:confidence="0">
                  <emma:literal>stanzi</emma:literal>
                </emma:interpretation>
              </emma:one-of>
            </emma:emma>
          </inkml:annotationXML>
          <inkml:trace contextRef="#ctx0" brushRef="#br0">-3092 10011 0,'-104'-26'0,"-26"26"0,-77 0 16,-26 26-16,-1 26 16,53 0-1,51-1 1,104 1 0,26 0-1,130 26 1,77 0-1,78 51 1,52 1 0,-26 51-1,-103-51 1,-79 25 0,-129-51-1,-103-26 1,-105-26 15,-25-26-15,-26-26-1,77 0 1,53-26 0,129-78-1,155-77 1,79-53-1,-234 234 1</inkml:trace>
          <inkml:trace contextRef="#ctx0" brushRef="#br0" timeOffset="373.7376">-2159 9285 0,'26'26'0,"-1"156"16,-50 103-16,-1 78 15,26 51 16,26-25-31,51 0 16,-51-52 0,0-26-1,-26-104 1,-52-51 0,26-105-1,-77-51 1,-27-155-1,26-52 17,27-53-17,77 260 1</inkml:trace>
          <inkml:trace contextRef="#ctx0" brushRef="#br0" timeOffset="1074.4956">-2704 11100 0,'208'-26'0,"-1"26"0,26 26 16,-25-1-1,-27-25 1,-51 0-1,-53 0 1,-103-51 0,1-27-1,-27 26 1,26 0 0,52 26-1,26 78 16,51 52-15,-25 25 0,26-77-1,77 52 1,-51-26 0,25-78-1,-25-26 1,-1-26-1,-51-78 1,-78-25 0,-26-1-1,-103 27 1,-1 25 0,-51 78-1,-1 78 1,53 52-1,77 51 1,52 1 0,103-1-1,79-51 17,25-104-17,1-52 1,-27-78-1,-181 130 1</inkml:trace>
          <inkml:trace contextRef="#ctx0" brushRef="#br0" timeOffset="1557.24">-190 10581 0,'26'52'0,"0"78"16,-26 25-16,26 27 15,0-53 1,0-51 0,-26-26-1,0-52 1,0-26-1,-26-104 17,26 1-32,0-27 15,26 52 17,26 27-1,26 25-31,51 78 15,1 26 1,-1 25 0,-51-25-1,0-26 1,-52-78 0,-26-51-1,0-53 1,0 156-1</inkml:trace>
          <inkml:trace contextRef="#ctx0" brushRef="#br0" timeOffset="2055.5592">795 10400 0,'130'52'16,"-26"-27"-16,51 1 0,1 0 0,-1 26 15,-51-26 17,-78 26-17,-78 0 1,-78 51-1,-129 79 1,129-53 0,105-25-1,50-26 17,53 0-17,78-1 1,51-25-1,-51-26 1,-27-26 15,-103-26-15,-52-77 0,-103-1-1,-53-52 1,182 156-1</inkml:trace>
          <inkml:trace contextRef="#ctx0" brushRef="#br0" timeOffset="2273.5728">977 10892 0,'155'26'0,"53"0"0,-1 26 15,26-26 1,-77-26 0,-27-78-1,-25 0 1,-104 78 0</inkml:trace>
          <inkml:trace contextRef="#ctx0" brushRef="#br0" timeOffset="2522.7312">2817 10633 0,'52'130'0,"-26"-1"0,0 53 15,-26-1 1,51-25 0,1-79-1,0-77 1,-52-77 0,0 77-1</inkml:trace>
        </inkml:traceGroup>
      </inkml:traceGroup>
    </inkml:traceGroup>
    <inkml:traceGroup>
      <inkml:annotationXML>
        <emma:emma xmlns:emma="http://www.w3.org/2003/04/emma" version="1.0">
          <emma:interpretation id="{C8F67AA7-B70A-48E7-9C2F-2ACCF273CE4A}" emma:medium="tactile" emma:mode="ink">
            <msink:context xmlns:msink="http://schemas.microsoft.com/ink/2010/main" type="paragraph" rotatedBoundingBox="2853,13050 33774,13128 33762,17765 2841,176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F1094D-F5D4-4A6A-94C9-0B99A9DAD49B}" emma:medium="tactile" emma:mode="ink">
              <msink:context xmlns:msink="http://schemas.microsoft.com/ink/2010/main" type="line" rotatedBoundingBox="2853,13050 33774,13128 33762,17765 2841,17687"/>
            </emma:interpretation>
          </emma:emma>
        </inkml:annotationXML>
        <inkml:traceGroup>
          <inkml:annotationXML>
            <emma:emma xmlns:emma="http://www.w3.org/2003/04/emma" version="1.0">
              <emma:interpretation id="{8C8A9B93-8483-49DB-8518-7B21A2F8D069}" emma:medium="tactile" emma:mode="ink">
                <msink:context xmlns:msink="http://schemas.microsoft.com/ink/2010/main" type="inkWord" rotatedBoundingBox="2861,13327 10848,13410 10829,15214 2842,15132"/>
              </emma:interpretation>
              <emma:one-of disjunction-type="recognition" id="oneOf1">
                <emma:interpretation id="interp5" emma:lang="it-IT" emma:confidence="0">
                  <emma:literal>normali</emma:literal>
                </emma:interpretation>
                <emma:interpretation id="interp6" emma:lang="it-IT" emma:confidence="0">
                  <emma:literal>mormorati</emma:literal>
                </emma:interpretation>
                <emma:interpretation id="interp7" emma:lang="it-IT" emma:confidence="0">
                  <emma:literal>marinati</emma:literal>
                </emma:interpretation>
                <emma:interpretation id="interp8" emma:lang="it-IT" emma:confidence="0">
                  <emma:literal>nomadi</emma:literal>
                </emma:interpretation>
                <emma:interpretation id="interp9" emma:lang="it-IT" emma:confidence="0">
                  <emma:literal>mormorali</emma:literal>
                </emma:interpretation>
              </emma:one-of>
            </emma:emma>
          </inkml:annotationXML>
          <inkml:trace contextRef="#ctx0" brushRef="#br0" timeOffset="6119.9564">-3974 12577 0,'26'104'0,"-26"77"16,-52 78-16,52-26 16,0-51-1,0-104 1,26-52-1,-26-26 17,0-26-17,78-156 1,26-103 0,-1 78-1,27 77 1,-52 78-1,-26 26 1,-26 26 0,25 104-1,-25 77 1,0 27 0,0-1-1,0-77 1,26-52-1,-26-53 1,26-76 15,51-105-31,1-51 16,-26 51 15,-1 78-15,27 53-1,-52 128 1,-26 27 0,26-52-1,25 77 1,1-51 0,26-26-1,26-53 1,25-50-1,-25-53 1,-53-52 0,-25-25-1,-52 25 1,-52 26 0,-51 27-1,-1 25 1,-51 104 15,25 25-31,52 53 31,52 25-15,78-25 0,52-26-1,77-104 1,1-78-1,-1-52 1,-25-25 0,-53-27-1,-51 53 1,-26 77 15,-26 52-31,0 0 16,0 0-1,26 130 1,-52 51 0,52 26-1,0-51 17,0-26-17,0-79 16,-26-51-15,0-51 0,-26-183-1,0 1 1,0 77 0,52 53-1,26 25 1,-1 52-1,53 0 1,0 52 0,0 52-1,-27-26 1,-25 0 0,-26-52-1,26-52 16,26-156-15,-27 79 0,1 25-1,0 78 1,26 26 0,-26 78-1,-52-26 1,26 51-1,0 27 1,-52 51 0,26 1-1,0-27 1,0-51 0,0-52-1,0-52 1,26-52-1,25-129 17,1 51-17,0-51 1,0 77 0,26 26-1,-52 52 1,-1 52-1,1 52 1,26 103 0,-26 1-1,0-27 1,0-51 0,0-78-1,26-26 1,0-104-1,25-103 1,1 25 0,0 79-1,-26 51 1,-52 52 15,0 0-15,26 130-1,-52 51 1,52-26 0,25 27-1,27-78 1,0-78 0,26-78-1,-1-52 1,-25 26-1,-26 0 1,-52 53 0,26 25-1,-26 0 1,26 77 0,26 27-1,25 26 1,53-53-1,-26-51 17,25-52-17,-25-51 1,-52-105 0,-26 1-1,-78-1 1,-26 53-1,-26 51 1,-25 78 0,51 52-1,26 77 1,52 1 0,52 25-1,52-51 1,-1-52-1,-25-26 1,-26-26 0,-52-26 15,0 26-15,0 0-16,0 0 31,78 78-16,51 51 1,1-25 0,25-26-1,1-78 1,-52-104 0,-1-103-1,-25-52 1,-52-27-1,26 1 17,-26 26-32,0 52 15,-26 77 1,0 104 0,0 26-1,0 104 1,0 181-1,26 26 1,25-26 0,27 0 15,26-129-15,-1-52-1,1-79 1,-26-50-1,-26-79 1,0 0 0,-27 52-1,-25 52 1,0 0 0,26 78-1,26 78 1,26-1-1,0-25 1,-1-104 0,-25-104-1,-26-155 1,-26 233 0</inkml:trace>
          <inkml:trace contextRef="#ctx0" brushRef="#br0" timeOffset="6275.6804">3620 12395 0,'0'-51'0,"26"-131"0,-26 182 16</inkml:trace>
        </inkml:traceGroup>
        <inkml:traceGroup>
          <inkml:annotationXML>
            <emma:emma xmlns:emma="http://www.w3.org/2003/04/emma" version="1.0">
              <emma:interpretation id="{8B7ECC89-061B-406A-8378-4A0A92A20E4C}" emma:medium="tactile" emma:mode="ink">
                <msink:context xmlns:msink="http://schemas.microsoft.com/ink/2010/main" type="inkWord" rotatedBoundingBox="18747,11902 21732,14487 18912,17744 15927,15159"/>
              </emma:interpretation>
              <emma:one-of disjunction-type="recognition" id="oneOf2">
                <emma:interpretation id="interp10" emma:lang="it-IT" emma:confidence="0">
                  <emma:literal>*ù</emma:literal>
                </emma:interpretation>
                <emma:interpretation id="interp11" emma:lang="it-IT" emma:confidence="0">
                  <emma:literal>*è</emma:literal>
                </emma:interpretation>
                <emma:interpretation id="interp12" emma:lang="it-IT" emma:confidence="0">
                  <emma:literal>*Ù</emma:literal>
                </emma:interpretation>
                <emma:interpretation id="interp13" emma:lang="it-IT" emma:confidence="0">
                  <emma:literal>*'ù</emma:literal>
                </emma:interpretation>
                <emma:interpretation id="interp14" emma:lang="it-IT" emma:confidence="0">
                  <emma:literal>*ù'</emma:literal>
                </emma:interpretation>
              </emma:one-of>
            </emma:emma>
          </inkml:annotationXML>
          <inkml:trace contextRef="#ctx0" brushRef="#br1" timeOffset="93470.719">9452 14028 0,'52'0'16,"0"0"-16,77 26 0,53-26 0,77 0 15,78 26 1,259 0 15,52 26-31,-156 0 16,1-52-1,-78 26 1,-79-52 15,-76 26-15,-105 0-1,-51 0 1,-78 0 0,-52 52-1,-26-27 1,-52-25 0,104 0-1</inkml:trace>
          <inkml:trace contextRef="#ctx0" brushRef="#br1" timeOffset="91820.0971">11214 11825 0,'-25'52'0,"-105"78"0,-77 77 15,-78 26 1,-1-25 0,27-1-1,52-26 1,51-25-1,105-27 1,51-51 0,25-26-1,79 0 1,78-26 0,77-26-1,52 26 1,52-26-1,25 26 17,-51 26-32,-52-1 15,-103 1 1,-130-52 0,-52 0 15,-26-26-16,-156-77 1,-25-27 0,26-51-1,181 181 1</inkml:trace>
          <inkml:trace contextRef="#ctx0" brushRef="#br1" timeOffset="94368.5788">11163 14598 0,'51'26'0,"1"52"0,0 52 0,26 103 16,26 52-1,25-26 1,1 26-1,-52-103 17,25-1-32,-25-51 15,-52-78 1,-26-52 0,0-26-1,26-207 1,26-1 15,25-25-15,53-26-1,0 26 17,51 77-17,-51 1 1,-27 77-1,-51 78 1,-26 0 0,-26 26-1,0 26 1,-104 52 0,1 155-1,-27 27 1,0 25-1,27-26 1,25-78 15,26-25-31,0-78 16,52-53 0,0-25 15,26-129-16,-26 129-15</inkml:trace>
          <inkml:trace contextRef="#ctx0" brushRef="#br1" timeOffset="92239.8121">10929 11799 0,'78'78'16,"26"103"0,-1 53-16,27 51 15,0-26 1,-1-26 0,1-25-1,-26-53 1,-53-25-1,1-78 1,-52-26 0,0-26 15,-26-104-31,52-78 16,26-25-1,-52 207 1</inkml:trace>
          <inkml:trace contextRef="#ctx0" brushRef="#br1" timeOffset="92753.9884">12407 12188 0,'77'78'0,"-51"103"0,52 53 16,-26 51-1,26-26 1,25 0 0,-25-103-1,26-53 16,-26-77-31,-1-52 16,1-103 0,26-131-1,-52-25 1,51 52 0,-25 26-1,26 25 1,-27 79-1,-51 51 1,0 26 15,-26 52-15,-26 26 0,0 51-1,-25-25 1,51-78-1</inkml:trace>
        </inkml:traceGroup>
        <inkml:traceGroup>
          <inkml:annotationXML>
            <emma:emma xmlns:emma="http://www.w3.org/2003/04/emma" version="1.0">
              <emma:interpretation id="{29D26E84-35F2-4008-BE12-CC2187EC6587}" emma:medium="tactile" emma:mode="ink">
                <msink:context xmlns:msink="http://schemas.microsoft.com/ink/2010/main" type="inkWord" rotatedBoundingBox="27423,13541 33773,13557 33768,15395 27418,15379"/>
              </emma:interpretation>
              <emma:one-of disjunction-type="recognition" id="oneOf3">
                <emma:interpretation id="interp15" emma:lang="it-IT" emma:confidence="0">
                  <emma:literal>Normali</emma:literal>
                </emma:interpretation>
                <emma:interpretation id="interp16" emma:lang="it-IT" emma:confidence="0">
                  <emma:literal>Normale</emma:literal>
                </emma:interpretation>
                <emma:interpretation id="interp17" emma:lang="it-IT" emma:confidence="0">
                  <emma:literal>Normanni</emma:literal>
                </emma:interpretation>
                <emma:interpretation id="interp18" emma:lang="it-IT" emma:confidence="0">
                  <emma:literal>Nomadi</emma:literal>
                </emma:interpretation>
                <emma:interpretation id="interp19" emma:lang="it-IT" emma:confidence="0">
                  <emma:literal>Norma</emma:literal>
                </emma:interpretation>
              </emma:one-of>
            </emma:emma>
          </inkml:annotationXML>
          <inkml:trace contextRef="#ctx0" brushRef="#br0" timeOffset="-6.07615E8">26921 13199 0,'0'52'15</inkml:trace>
          <inkml:trace contextRef="#ctx0" brushRef="#br2" timeOffset="105829.4487">22074 13277 0,'78'155'16,"0"-77"-16,-26-26 16,25-26-1,-25-52 17,26-26-17,-52-26 1,0-51-1,0-1 1,-52 0 0,-52 27-1,0 51 1,1 26 0,-27 78-1,26 26 1,26 51 15,52 1-31,26-27 16,52-25-1,52-104 1,-1-52 0,-25-25-1,-26-1 16,25 0-31,-51 53 32,-26 51-17,-26 0 1,0 26 0,0 51-1,-26 27 1,0 0-1,26-27 1,0-25 0,0 0-1,0-52 1,0-26 0,0-26-1,26-25 1,26-53 15,0 0-31,0 53 16,-1 25-1,27 0 1,-26 52 0,0 0 15,-26 26-16,-26 0 1,0 0 0,0-26-1,26 26 1,26-78 0,-1 26-1,-51 26 1</inkml:trace>
          <inkml:trace contextRef="#ctx0" brushRef="#br2" timeOffset="104832.2584">20934 12318 0,'0'77'0,"-78"53"0,-26 77 15,1 53 1,51-105 0,26-51-1,26-78 1,0-26-1,26 0 1,26-208 0,26-25-1,-27 103 1,-25 27 0,0 25-1,0 52 1,-26 0 15,0 26-31,0 52 31,26 78-31,26 51 32,26 0-17,-1-25 1,53-26-1,-26-79 1,-27-51 0,1-51-1,26-53 1,-52-52 0,-26-25-1,-26 25 1,0 1-1,-26 51 1,26 52 0,-26 27-1,26 25 1,0 51 0,52 27-1,-52-78 1</inkml:trace>
          <inkml:trace contextRef="#ctx0" brushRef="#br2" timeOffset="107142.1558">23526 12888 0,'26'0'16,"-26"78"-16,-26 25 0,0 1 0,26 0 16,-26-1-1,26-51 17,0-52-17,0 0 1,26-26-1,0-77 1,26-1 0,51-26 15,-25 53-15,-52 77-1,0 0 1,-26 51-1,0 79 1,0 0 0,0-27-1,0-25 1,0-52 0,26-26-1,26-52 1,25-52-1,1 1 1,0-27 15,0 78-15,-53 26 0,-25 26-1,0 26 1,0 78-1,-25 26 1,50-27 0,-25 1-1,26-52 1,26-26 0,26-78-1,26-26 1,-52 0-1,-1 52 1,-51 52 0,26 26 15,0-26-31,0 52 31,26 0-15,26-52-1,-1-26 1,1-26 0,-26-26-1,0-52 1,-78 0 0,0 27-1,-52 25 1,26 52-1,-25 26 1,25 26 0,26 25-1,78 1 1,26-26 0,-1-26-1,-25-26 1,-26 0-1,0 0 1,-26 0 0,26 0-1,26 52 17,25 0-17,1-1 1,26 1-1,0-78 1,-1-77 0,-25-79-1,-78 182 1</inkml:trace>
          <inkml:trace contextRef="#ctx0" brushRef="#br2" timeOffset="107713.7863">25884 12266 0,'-26'181'0,"0"1"15,-25 25 1,25 26 0,26 1-1,26-53 17,51 52-17,1-155 1,0-52-1,0-52 1,-27-52 0,27 1-1,-52-27 1,-26 26 0,-26 26-1,0 26 1,0 26-1,26 52 1,26 52 0,78 25-1,26 27 17,25-1-32,-25-25 31,-27-156-31,-103 26 15</inkml:trace>
        </inkml:traceGroup>
      </inkml:traceGroup>
    </inkml:traceGroup>
  </inkml:traceGroup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2BE59A-B797-41C7-A15D-ECC9E171CC68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8:16.2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320B768-A46A-444D-A672-7C7FC16BC5AC}" emma:medium="tactile" emma:mode="ink">
          <msink:context xmlns:msink="http://schemas.microsoft.com/ink/2010/main" type="inkDrawing" rotatedBoundingBox="8509,3815 16775,5684 15350,11986 7084,10117" hotPoints="15313,5376 15291,11596 9071,11575 9092,5354" semanticType="enclosure" shapeName="Square">
            <msink:destinationLink direction="with" ref="{BC0C143D-A0E4-411B-BED0-D9C27BD660D4}"/>
          </msink:context>
        </emma:interpretation>
      </emma:emma>
    </inkml:annotationXML>
    <inkml:trace contextRef="#ctx0" brushRef="#br0">159 0 0,'26'130'16,"0"129"-16,-26 52 0,26 129 16,-26 53-1,0 51 17,-52 26-17,-26-51 1,0-53-1,52-51 1,0-130 0,52-104-1,-26-77 1,0-78 0,0-207-1,26-182 1,-26 363-1</inkml:trace>
    <inkml:trace contextRef="#ctx0" brushRef="#br0" timeOffset="1043.9337">366-104 0,'156'-52'0,"-1"52"0,104 26 16,104-26 0,52-26-1,103 26 1,27-25 0,51-1-1,26 0 1,-26 0-1,26 26 1,-78-26 0,-77 0-1,-104 26 1,-130 0 0,-104 0 15,-51 52-16,-52 26 1,0 51 0,-26 78-1,0 27 1,26 77 0,26 78-1,26 51 1,-27 53-1,1 51 1,26 0 0,0 0-1,-26-77 1,-1-78 0,-25-52-1,0-78 1,-26-78 15,-26-51-15,0-130-1,0 0 1,1 0 0,-27-26-1,-78 0 1,-77 0-1,-78-26 1,-78 26 0,-78 0-1,-129-25 1,-156-27 0,-155-26-1,-208-25 16,-181 25-15,182 0 0,1088 104-1</inkml:trace>
  </inkml:traceGroup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8:29.2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C0C143D-A0E4-411B-BED0-D9C27BD660D4}" emma:medium="tactile" emma:mode="ink">
          <msink:context xmlns:msink="http://schemas.microsoft.com/ink/2010/main" type="inkDrawing" rotatedBoundingBox="11997,10925 12218,12547 11057,12705 10836,11083" semanticType="callout" shapeName="Other">
            <msink:sourceLink direction="with" ref="{2320B768-A46A-444D-A672-7C7FC16BC5AC}"/>
          </msink:context>
        </emma:interpretation>
      </emma:emma>
    </inkml:annotationXML>
    <inkml:trace contextRef="#ctx0" brushRef="#br0">0 829 0,'78'78'0,"-26"-26"0,51 0 16,1-78 0,25 0-1,-25-52 1,0-26 0,-1-77-1,-51 0 1,-52 25-1,-52 27 1,1 25 15,-27 78-15,26 26 0,-26 52-1,26 77 1,1 79-1,51 25 1,26 26 0,25-26-1,27-25 1,26-79 0,-1-51-1,53-26 1,25-52-1,-25-104 1,-156 104 0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8:58.5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0,'259'26'0,"-52"0"0,-25-26 0,-53-52 32,-129 52-32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8:31.1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723F27-3393-47FA-8DFF-40C8FDC9F818}" emma:medium="tactile" emma:mode="ink">
          <msink:context xmlns:msink="http://schemas.microsoft.com/ink/2010/main" type="writingRegion" rotatedBoundingBox="14200,10273 25214,10252 25227,16818 14213,16840"/>
        </emma:interpretation>
      </emma:emma>
    </inkml:annotationXML>
    <inkml:traceGroup>
      <inkml:annotationXML>
        <emma:emma xmlns:emma="http://www.w3.org/2003/04/emma" version="1.0">
          <emma:interpretation id="{3029D16F-6711-43A2-9BFE-EAFE73A0ED7A}" emma:medium="tactile" emma:mode="ink">
            <msink:context xmlns:msink="http://schemas.microsoft.com/ink/2010/main" type="paragraph" rotatedBoundingBox="14200,10273 25214,10252 25218,11921 14204,119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8E7EE02-3C18-4ADC-B325-0B5B8B1D9CBA}" emma:medium="tactile" emma:mode="ink">
              <msink:context xmlns:msink="http://schemas.microsoft.com/ink/2010/main" type="inkBullet" rotatedBoundingBox="14202,11150 17519,11143 17520,11429 14203,11436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-3265 311 0,'26'0'0,"25"0"15,27 0-15,26 0 0,51 0 0,27 0 16,25 0 0,0 26-1,53-26 16,-1-26-31,0 26 16,52 0 0,-26 0 15,0 26-15,-77-52-1,-27 52 1,-25-26 15,-79 0-15,-51 0-1,-26 0 1,-26-52 0,-26-26-1,1 0 1,25 0-1,26 78 1</inkml:trace>
      </inkml:traceGroup>
      <inkml:traceGroup>
        <inkml:annotationXML>
          <emma:emma xmlns:emma="http://www.w3.org/2003/04/emma" version="1.0">
            <emma:interpretation id="{B0F590EF-F6BB-47D9-BC98-FD6BF21B8F70}" emma:medium="tactile" emma:mode="ink">
              <msink:context xmlns:msink="http://schemas.microsoft.com/ink/2010/main" type="line" rotatedBoundingBox="17466,10267 25214,10252 25218,11921 17469,11936"/>
            </emma:interpretation>
          </emma:emma>
        </inkml:annotationXML>
        <inkml:traceGroup>
          <inkml:annotationXML>
            <emma:emma xmlns:emma="http://www.w3.org/2003/04/emma" version="1.0">
              <emma:interpretation id="{114F1D1F-9893-406D-94E0-FFB9B22AFF88}" emma:medium="tactile" emma:mode="ink">
                <msink:context xmlns:msink="http://schemas.microsoft.com/ink/2010/main" type="inkWord" rotatedBoundingBox="19073,10264 21458,10259 21461,11659 19076,11664"/>
              </emma:interpretation>
              <emma:one-of disjunction-type="recognition" id="oneOf1">
                <emma:interpretation id="interp1" emma:lang="it-IT" emma:confidence="0">
                  <emma:literal>sette</emma:literal>
                </emma:interpretation>
                <emma:interpretation id="interp2" emma:lang="it-IT" emma:confidence="0">
                  <emma:literal>39+4 e</emma:literal>
                </emma:interpretation>
                <emma:interpretation id="interp3" emma:lang="it-IT" emma:confidence="0">
                  <emma:literal>394+4 e</emma:literal>
                </emma:interpretation>
                <emma:interpretation id="interp4" emma:lang="it-IT" emma:confidence="0">
                  <emma:literal>sottile</emma:literal>
                </emma:interpretation>
                <emma:interpretation id="interp5" emma:lang="it-IT" emma:confidence="0">
                  <emma:literal>39+4* e</emma:literal>
                </emma:interpretation>
              </emma:one-of>
            </emma:emma>
          </inkml:annotationXML>
          <inkml:trace contextRef="#ctx0" brushRef="#br0" timeOffset="1932.0564">1607-26 0,'52'0'0,"52"-26"16,-1-26-16,27-26 0,0 0 31,-1-25-15,1-1-1,-52-51 17,-78 51-32,-52 52 15,-26 0 1,-26 52 15,1 52-15,-27 52-1,26-1 1,53 79 0,102 51-1,105-77 1,-156-156 0</inkml:trace>
          <inkml:trace contextRef="#ctx0" brushRef="#br0" timeOffset="1464.6233">2437-674 0,'-26'52'32,"-52"77"-32,78-103 0,0-26 15,0 0 1,0 0 15,0 0-15,0 0-1,0 0 1,0 0 0,0 0-1,0 0 16,0 0-31,-26 52 16,-52 26 0,1 51-1,25-25 1,0-52 0,52 26-1,-26-53 1,0 27-1,26-52 1,0 26 0,0-26-1,0 0 1,0 0 0,0 0 15,0 0-16,0 0 1,0 0 0,0 26-1,0 26 1,0 0 0,26 0-1,0-1 1,26 1-1,25 0 17,1 0-32,0 0 15,-26-52 1,-26 0 0,-26 0-1,0 0 1,0 0-1,0 0 1,-26 0 15,0-26-15,0-26 0,0-26 15,26 78-31</inkml:trace>
          <inkml:trace contextRef="#ctx0" brushRef="#br0" timeOffset="2570.8815">3214-389 0,'52'129'0,"-78"27"0,-26-26 16,52-27 0,-26 1-1,26-26 1,0-27 0,-26-25-1,26-103 1,-25-1-1,-27 0 1,-26 0 0,0 27-1,78 51 1,26 25 0,104-25-1,103 0 1,-26 26-1,1 0 17,-53-26-17,-51-26 1,-78-25 0,-26 51-1</inkml:trace>
          <inkml:trace contextRef="#ctx0" brushRef="#br0" timeOffset="327.203">0 0 0,'130'26'15,"25"-1"-15,1 27 16,25 26 0,-25-26-1,-52-26 1,-79 0 0,-50 0 15,-27 0-31,-130 25 15,27 1 1,77 26 0,26-26-1,78-52 1,130-26 0,-156 26-1</inkml:trace>
          <inkml:trace contextRef="#ctx0" brushRef="#br0" timeOffset="3116.2199">5340-493 0,'-104'156'0,"-103"51"15,77-26-15,0-25 16,78-26 0,27-53 15,50-51-15,79 26-1,52-26 1,51 0-1,0 26 1,1-26 0,-105-26-1,-77 0 1,-26-26 0,-52-78-1,-51-51 1,51-1-1,52 156 1</inkml:trace>
          <inkml:trace contextRef="#ctx0" brushRef="#br0" timeOffset="3396.6798">5365-648 0,'0'51'0,"26"131"0,26 25 15,0 52 1,52-51 0,-1-27-1,-25-51 1,-26-52-1,26-78 1,25-130 0,-103 130-1</inkml:trace>
          <inkml:trace contextRef="#ctx0" brushRef="#br0" timeOffset="3957.5994">6428 103 0,'156'78'0,"-27"-78"0,27-52 16,25-26-1,-51-25 1,-27-1 0,-77 0-1,-52-77 17,-103 25-17,-27 105 1,27 102-1,-1 53 1,52 78 0,52 51-1,78 0 1,26-26 0,129 1-1,1-53 1,-1-51-1,-25-130 1,-53 26 0,-77-26-1,-78-78 1,-52 79 0,-103-27-1,181 52 1</inkml:trace>
        </inkml:traceGroup>
      </inkml:traceGroup>
    </inkml:traceGroup>
    <inkml:traceGroup>
      <inkml:annotationXML>
        <emma:emma xmlns:emma="http://www.w3.org/2003/04/emma" version="1.0">
          <emma:interpretation id="{EEDC7D44-091F-44DA-8B98-44BABCB0EF64}" emma:medium="tactile" emma:mode="ink">
            <msink:context xmlns:msink="http://schemas.microsoft.com/ink/2010/main" type="paragraph" rotatedBoundingBox="20309,13493 24799,15489 23887,17540 19397,1554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FA8F592-A047-47AC-9A04-A596B9A07E5F}" emma:medium="tactile" emma:mode="ink">
              <msink:context xmlns:msink="http://schemas.microsoft.com/ink/2010/main" type="line" rotatedBoundingBox="20309,13493 24799,15489 23887,17540 19397,15543"/>
            </emma:interpretation>
          </emma:emma>
        </inkml:annotationXML>
        <inkml:traceGroup>
          <inkml:annotationXML>
            <emma:emma xmlns:emma="http://www.w3.org/2003/04/emma" version="1.0">
              <emma:interpretation id="{AB15D5CE-D57D-4535-BA31-B4731B356A32}" emma:medium="tactile" emma:mode="ink">
                <msink:context xmlns:msink="http://schemas.microsoft.com/ink/2010/main" type="inkWord" rotatedBoundingBox="20309,13493 24799,15489 23887,17540 19397,15543"/>
              </emma:interpretation>
              <emma:one-of disjunction-type="recognition" id="oneOf2">
                <emma:interpretation id="interp6" emma:lang="it-IT" emma:confidence="0">
                  <emma:literal>Exx</emma:literal>
                </emma:interpretation>
                <emma:interpretation id="interp7" emma:lang="it-IT" emma:confidence="0">
                  <emma:literal>Sax</emma:literal>
                </emma:interpretation>
                <emma:interpretation id="interp8" emma:lang="it-IT" emma:confidence="0">
                  <emma:literal>Tax</emma:literal>
                </emma:interpretation>
                <emma:interpretation id="interp9" emma:lang="it-IT" emma:confidence="0">
                  <emma:literal>sax</emma:literal>
                </emma:interpretation>
                <emma:interpretation id="interp10" emma:lang="it-IT" emma:confidence="0">
                  <emma:literal>Exil</emma:literal>
                </emma:interpretation>
              </emma:one-of>
            </emma:emma>
          </inkml:annotationXML>
          <inkml:trace contextRef="#ctx0" brushRef="#br0" timeOffset="15271.422">3914 2877 0,'-78'0'0,"-51"-26"16,-53 26-16,-51 0 0,-26 51 15,26 1 1,25 78 0,130-78 15,78 25-16,52-25 1,78 26 0,25 0-1,27-52 17,-79 26-17,-77-52 1,-26 25-1,-77 1 1,-105 78 0,-51 0-1,26 25 1,-1 27 0,105-1-1,77 27 1,103-27-1,131-25 1,77-52 0,52-27-1,-52 1 1,-104-52 0,-155 0-1,-26 0 1,0-26-1,-103 0 1,51 26 15,104-25-15,-52 25 0</inkml:trace>
          <inkml:trace contextRef="#ctx0" brushRef="#br0" timeOffset="16003.7337">5314 4354 0,'-26'26'16,"-52"52"-16,-78 51 0,-25 1 0,0 25 31,25 1-15,26-27-1,53-25 1,25-26 0,52-78-1,0 0 1,52-130 0,51-51-1,-51-27 1,-52 1-1,0 0 1,-52 51 15,1 78-31,51 78 16,0 0 0,0 26-1,77 78 1,27 103-1,26 27 17,-1-27-17,1-26 1,-1-25 0,-77-78-1,-26-52 1,-26-26-1,-26-52 1,52-104 0,0 27-1,-26 129 1</inkml:trace>
          <inkml:trace contextRef="#ctx0" brushRef="#br0" timeOffset="16667.8767">5754 4354 0,'26'26'0,"52"77"0,26 105 16,51 25-16,1 26 31,103 52 0,-104-129-15,-103-130 0,-52-130-1,0 78 1</inkml:trace>
          <inkml:trace contextRef="#ctx0" brushRef="#br0" timeOffset="16408.8423">6661 4406 0,'-26'52'0,"-51"51"0,-53 27 16,-51 51-1,25 1 1,52-53 15,27 1-31,25-52 16,26-27-1,0-51 1,52-103 0,26-79-1,-26 1 17,-26 181-17</inkml:trace>
        </inkml:traceGroup>
      </inkml:traceGroup>
    </inkml:traceGroup>
  </inkml:traceGroup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28:40.9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144A83E-FE94-4D34-A76B-7146877DB6DD}" emma:medium="tactile" emma:mode="ink">
          <msink:context xmlns:msink="http://schemas.microsoft.com/ink/2010/main" type="writingRegion" rotatedBoundingBox="2901,9205 9626,14337 7422,17226 696,12094"/>
        </emma:interpretation>
      </emma:emma>
    </inkml:annotationXML>
    <inkml:traceGroup>
      <inkml:annotationXML>
        <emma:emma xmlns:emma="http://www.w3.org/2003/04/emma" version="1.0">
          <emma:interpretation id="{F5B3C6A6-87F9-43A5-A045-7A7BDE6FFF76}" emma:medium="tactile" emma:mode="ink">
            <msink:context xmlns:msink="http://schemas.microsoft.com/ink/2010/main" type="paragraph" rotatedBoundingBox="2901,9205 9626,14337 7422,17226 696,120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7055CED-D804-4A75-B8F7-09FF7CBF0C44}" emma:medium="tactile" emma:mode="ink">
              <msink:context xmlns:msink="http://schemas.microsoft.com/ink/2010/main" type="line" rotatedBoundingBox="2901,9205 9626,14337 7422,17226 696,12094"/>
            </emma:interpretation>
          </emma:emma>
        </inkml:annotationXML>
        <inkml:traceGroup>
          <inkml:annotationXML>
            <emma:emma xmlns:emma="http://www.w3.org/2003/04/emma" version="1.0">
              <emma:interpretation id="{1D79D115-528A-4FAF-AEAD-88F80B668245}" emma:medium="tactile" emma:mode="ink">
                <msink:context xmlns:msink="http://schemas.microsoft.com/ink/2010/main" type="inkWord" rotatedBoundingBox="2901,9205 9626,14337 7422,17226 696,12094"/>
              </emma:interpretation>
              <emma:one-of disjunction-type="recognition" id="oneOf0">
                <emma:interpretation id="interp0" emma:lang="it-IT" emma:confidence="0">
                  <emma:literal>Na</emma:literal>
                </emma:interpretation>
                <emma:interpretation id="interp1" emma:lang="it-IT" emma:confidence="0">
                  <emma:literal>asx</emma:literal>
                </emma:interpretation>
                <emma:interpretation id="interp2" emma:lang="it-IT" emma:confidence="0">
                  <emma:literal>Nix</emma:literal>
                </emma:interpretation>
                <emma:interpretation id="interp3" emma:lang="it-IT" emma:confidence="0">
                  <emma:literal>*box</emma:literal>
                </emma:interpretation>
                <emma:interpretation id="interp4" emma:lang="it-IT" emma:confidence="0">
                  <emma:literal>L%x</emma:literal>
                </emma:interpretation>
              </emma:one-of>
            </emma:emma>
          </inkml:annotationXML>
          <inkml:trace contextRef="#ctx0" brushRef="#br0">959 0 0,'-104'104'15,"-77"51"-15,-53 52 0,1 27 16,103-131 0,53-51-1,77-52 1,0 0-1,77-103 1,53-105 0,26 27 15,-53 51-15,-25 52-1,-26 27 1,-52 51-1,26 51 1,103 105 0,79 25-1,51 27 1,-26-53 0,0-77-1,-233-78 1</inkml:trace>
          <inkml:trace contextRef="#ctx0" brushRef="#br0" timeOffset="-615.453">881 596 0,'26'26'0,"-52"129"15,-52 105-15,26 128 16,-25 79 0,25 77-1,26-77 1,0-27 0,26-103-1,0-78 1,26-77-1,-26-104 1,26-26 15,-26-52-15,77 0 0,27-26-1,103 0 1,53 0-1,51 26 1,52 26 0,77 0-1,1 0 1,-27 51 0,-25-25-1,-130 26 1,-103-26-1,-104-26 1,-52-52 0,-104-26-1,-25-78 1,-53-103 0,182 233-1</inkml:trace>
          <inkml:trace contextRef="#ctx0" brushRef="#br0" timeOffset="619.3481">4043 4225 0,'26'26'0,"103"-1"0,27 79 0,51 0 15,27 51 1,-53 1 0,-77-53-1,-78-25 1,-78-26 0,-78 0-1,-77 0 1,77 0-1,27-27 1,77 1 0,103 0-1,79-103 1,103-27 0,-259 104-1</inkml:trace>
          <inkml:trace contextRef="#ctx0" brushRef="#br0" timeOffset="1180.2678">5831 4354 0,'130'156'16,"77"77"-16,52 26 16,-25-26-1,-53-25 16,-77-53-15,-78-129 0,-26-26-16</inkml:trace>
          <inkml:trace contextRef="#ctx0" brushRef="#br0" timeOffset="977.7135">6816 4406 0,'-103'130'0,"-79"25"0,-25 52 16,51 1 0,53-53-1,51-51 1,52-52-1,0-26 1,0-130 0,26-103-1,-26-78 1,0 285 0</inkml:trace>
        </inkml:traceGroup>
      </inkml:traceGroup>
    </inkml:traceGroup>
  </inkml:traceGroup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6CECBD9-D991-4CA2-9F05-2B1F7BAAD82B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1:36.3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67A236-F599-410F-BF6A-FAD556008123}" emma:medium="tactile" emma:mode="ink">
          <msink:context xmlns:msink="http://schemas.microsoft.com/ink/2010/main" type="inkDrawing" rotatedBoundingBox="4388,2865 6889,2744 6932,3631 4431,3753" semanticType="callout" shapeName="Other"/>
        </emma:interpretation>
      </emma:emma>
    </inkml:annotationXML>
    <inkml:trace contextRef="#ctx0" brushRef="#br0">0 441 0,'260'0'0,"-1"0"16,78 0 0,52-26-1,-27 1 1,-51-27-1,-51 26 1,-105-26 0,-103 0 15,-78 0-31,-78-25 16,-51 25-1,51 26 16,1 26-15,51 26 0,52-26-1,52 0 1,129 52 0,26 77-1,1 53 1,-182 25-1,-130-52 1,-103-51 0,77-78-1,130-26 1</inkml:trace>
  </inkml:traceGroup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1:35.6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A1B1560-870E-4492-B6C7-3226CFE13054}" emma:medium="tactile" emma:mode="ink">
          <msink:context xmlns:msink="http://schemas.microsoft.com/ink/2010/main" type="writingRegion" rotatedBoundingBox="3005,4060 22976,3047 23656,16454 3685,17467"/>
        </emma:interpretation>
      </emma:emma>
    </inkml:annotationXML>
    <inkml:traceGroup>
      <inkml:annotationXML>
        <emma:emma xmlns:emma="http://www.w3.org/2003/04/emma" version="1.0">
          <emma:interpretation id="{04668ABA-012B-400B-83A4-7D5BFA520144}" emma:medium="tactile" emma:mode="ink">
            <msink:context xmlns:msink="http://schemas.microsoft.com/ink/2010/main" type="paragraph" rotatedBoundingBox="3898,4015 22976,3047 23186,7178 4108,81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C598758-FC57-46AF-807B-099FD31A37DD}" emma:medium="tactile" emma:mode="ink">
              <msink:context xmlns:msink="http://schemas.microsoft.com/ink/2010/main" type="line" rotatedBoundingBox="3898,4015 22976,3047 23186,7178 4108,8146"/>
            </emma:interpretation>
          </emma:emma>
        </inkml:annotationXML>
        <inkml:traceGroup>
          <inkml:annotationXML>
            <emma:emma xmlns:emma="http://www.w3.org/2003/04/emma" version="1.0">
              <emma:interpretation id="{160F937F-895E-43D0-A8E0-28E77C0553BC}" emma:medium="tactile" emma:mode="ink">
                <msink:context xmlns:msink="http://schemas.microsoft.com/ink/2010/main" type="inkWord" rotatedBoundingBox="3981,3679 16803,3620 16821,7538 3999,7596"/>
              </emma:interpretation>
              <emma:one-of disjunction-type="recognition" id="oneOf0">
                <emma:interpretation id="interp0" emma:lang="it-IT" emma:confidence="0">
                  <emma:literal>ore</emma:literal>
                </emma:interpretation>
                <emma:interpretation id="interp1" emma:lang="it-IT" emma:confidence="0">
                  <emma:literal>ora</emma:literal>
                </emma:interpretation>
                <emma:interpretation id="interp2" emma:lang="it-IT" emma:confidence="0">
                  <emma:literal>t.C</emma:literal>
                </emma:interpretation>
                <emma:interpretation id="interp3" emma:lang="it-IT" emma:confidence="0">
                  <emma:literal>srl</emma:literal>
                </emma:interpretation>
                <emma:interpretation id="interp4" emma:lang="it-IT" emma:confidence="0">
                  <emma:literal>or.</emma:literal>
                </emma:interpretation>
              </emma:one-of>
            </emma:emma>
          </inkml:annotationXML>
          <inkml:trace contextRef="#ctx0" brushRef="#br0">-14403 129 0,'0'26'0,"0"52"15,0 0-15,26 51 0,-26 27 32,-26 51-32,26 1 31,-26 25-31,26 0 16,-26 26-1,0 26 16,-26-25-15,-26-27 0,-25-26-1,-27-77 1,0-27 0,1-51-1,-53-52 1,-25-77-1,0-79 1,-27-51 0,53-53-1,51-25 1,53 0 0,51 0-1,52-52 1,51 52-1,27 0 1,26 52 0,51-1 15,1 79-15,-1 77-1,-25 26 1,25 78-1,26 52 1,27 52 0,51 51-1,0-25 1,26-27 0,26-25-1,0-52 1,0-52-1,0-52 1,-26-26 0,-52-51-1,-26-1 1,-77 0 0,-53 27 15,-25-1-16,-52 26 1,-52 26 0,-26 1-1,52 51-15</inkml:trace>
          <inkml:trace contextRef="#ctx0" brushRef="#br0" timeOffset="1596.8799">-9971 1503 0,'103'0'16,"53"-26"-16,51 52 0,-25 0 16,-79-26-1,-77 0 1,-52 0 15,-129 52-15,-53-26-1,-25 77 1,52 1 0,181-78-1,0-26 1,52 26 0,129 26-1,52 0 1,1-27 15,-79-76-15,-155 51-16</inkml:trace>
          <inkml:trace contextRef="#ctx0" brushRef="#br0" timeOffset="6991.327">-4191-363 0,'0'-26'0,"-26"-26"0,-26 0 16,-26 0-16,-52 1 0,1-27 15,-79 26 1,-51 26 0,-52 52-1,0 52 1,0 51-1,-26 79 1,0 77 0,26 52-1,78 52 1,78 25 0,77 1-1,104-26 1,103-52-1,79-52 1,103-26 15,129-78-15,53-77 0,25-26-1,0-78 1,-25 0-1,-130-52 1,-104 0 0,-104 0-1,-129-51 1,-26 103 0</inkml:trace>
        </inkml:traceGroup>
        <inkml:traceGroup>
          <inkml:annotationXML>
            <emma:emma xmlns:emma="http://www.w3.org/2003/04/emma" version="1.0">
              <emma:interpretation id="{2ACA0420-2992-4E93-96AA-DFCE2C3CDABC}" emma:medium="tactile" emma:mode="ink">
                <msink:context xmlns:msink="http://schemas.microsoft.com/ink/2010/main" type="inkWord" rotatedBoundingBox="20178,3189 22976,3047 23182,7107 20384,7249"/>
              </emma:interpretation>
              <emma:one-of disjunction-type="recognition" id="oneOf1">
                <emma:interpretation id="interp5" emma:lang="it-IT" emma:confidence="0">
                  <emma:literal>È</emma:literal>
                </emma:interpretation>
                <emma:interpretation id="interp6" emma:lang="it-IT" emma:confidence="0">
                  <emma:literal>à</emma:literal>
                </emma:interpretation>
                <emma:interpretation id="interp7" emma:lang="it-IT" emma:confidence="0">
                  <emma:literal>£</emma:literal>
                </emma:interpretation>
                <emma:interpretation id="interp8" emma:lang="it-IT" emma:confidence="0">
                  <emma:literal>I</emma:literal>
                </emma:interpretation>
                <emma:interpretation id="interp9" emma:lang="it-IT" emma:confidence="0">
                  <emma:literal>E</emma:literal>
                </emma:interpretation>
              </emma:one-of>
            </emma:emma>
          </inkml:annotationXML>
          <inkml:trace contextRef="#ctx0" brushRef="#br0" timeOffset="2687.0312">1718 26 0,'-233'-52'0,"-52"78"0,-26 26 16,-1 77-1,53 27 1,104-27-1,103 27 1,104-27 0,181 1-1,130 0 1,-26-27 0,-104-25 15,-155-26-16,-130 0 1,-155 51 0,-130 27-1,-26 51 1,78 1 0,129 25-1,182-25 1,78-27-1,155-25 1,130-27 0,51-25-1,-25-52 1,-104-26 0,-103-78-1,-131-77 1,-77 155-1</inkml:trace>
          <inkml:trace contextRef="#ctx0" brushRef="#br0" timeOffset="3106.3952">577-1063 0,'104'-26'0,"78"26"0,103 26 15,26 0 1,-52-26 0,-78 0-1,-77-26 1,-104 26-1,-78-52 1,-51-26 0,129 78-1</inkml:trace>
          <inkml:trace contextRef="#ctx0" brushRef="#br0" timeOffset="3348.1107">1718-1270 0,'207'-26'0,"52"52"0,-25 26 16,-79 25 0,-77-25-1,-78 26 1,-104 26-1,-129 77 1,-52-77 0,285-104-1</inkml:trace>
        </inkml:traceGroup>
      </inkml:traceGroup>
    </inkml:traceGroup>
    <inkml:traceGroup>
      <inkml:annotationXML>
        <emma:emma xmlns:emma="http://www.w3.org/2003/04/emma" version="1.0">
          <emma:interpretation id="{749AEC5D-2316-4A98-9C13-D306B1429294}" emma:medium="tactile" emma:mode="ink">
            <msink:context xmlns:msink="http://schemas.microsoft.com/ink/2010/main" type="paragraph" rotatedBoundingBox="3275,8712 23315,9181 23217,13368 3177,128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6B5EE6F-78D1-43C7-BE71-734166A6DC8B}" emma:medium="tactile" emma:mode="ink">
              <msink:context xmlns:msink="http://schemas.microsoft.com/ink/2010/main" type="line" rotatedBoundingBox="3275,8712 23315,9181 23217,13368 3177,12899"/>
            </emma:interpretation>
          </emma:emma>
        </inkml:annotationXML>
        <inkml:traceGroup>
          <inkml:annotationXML>
            <emma:emma xmlns:emma="http://www.w3.org/2003/04/emma" version="1.0">
              <emma:interpretation id="{49C05E01-EF74-4A6E-8CFF-78B009651D56}" emma:medium="tactile" emma:mode="ink">
                <msink:context xmlns:msink="http://schemas.microsoft.com/ink/2010/main" type="inkWord" rotatedBoundingBox="19805,9181 23313,9263 23232,12755 19723,12673"/>
              </emma:interpretation>
              <emma:one-of disjunction-type="recognition" id="oneOf2">
                <emma:interpretation id="interp10" emma:lang="it-IT" emma:confidence="0">
                  <emma:literal>E-sà</emma:literal>
                </emma:interpretation>
                <emma:interpretation id="interp11" emma:lang="it-IT" emma:confidence="0">
                  <emma:literal>ES. à</emma:literal>
                </emma:interpretation>
                <emma:interpretation id="interp12" emma:lang="it-IT" emma:confidence="0">
                  <emma:literal>ES à</emma:literal>
                </emma:interpretation>
                <emma:interpretation id="interp13" emma:lang="it-IT" emma:confidence="0">
                  <emma:literal>ESSE</emma:literal>
                </emma:interpretation>
                <emma:interpretation id="interp14" emma:lang="it-IT" emma:confidence="0">
                  <emma:literal>Es à</emma:literal>
                </emma:interpretation>
              </emma:one-of>
            </emma:emma>
          </inkml:annotationXML>
          <inkml:trace contextRef="#ctx0" brushRef="#br0" timeOffset="40353.0698">603 7050 0,'26'0'0,"26"0"0,-26 129 0,52 53 16,-52-27-16,0 26 16,0 27-1,-52-27 1,-52-51 0,-26-52-1,-51-52 1,-27-78-1,-51-78 1,0-77 0,25-27-1,53-25 17,77 26-17,104 103 1,52-25-1,51 51 1,79 1 0,25 51-1,78 104 1,26 51 0,26 53-1,0-78 1,-52-53-1,-26-50 1,-26-79 0,-52-52-1,-51 1 17,-52 51-17,-1 52 1,-51 104-1,-52 0 1,0-52 0</inkml:trace>
          <inkml:trace contextRef="#ctx0" brushRef="#br0" timeOffset="40741.3699">-356 5002 0,'78'26'0,"155"0"0,260 26 15,25-26 1,-233-52 0,-129 26-1,-78-26 1,-156 0-1,-52-52 1,130 78 0</inkml:trace>
          <inkml:trace contextRef="#ctx0" brushRef="#br0" timeOffset="41020.9459">1096 4872 0,'259'-26'0,"0"52"16,52 52-1,-26 26 1,-77-26 0,-156-27-1,-52-25 1,-78 26-1,-104 26 1,-155 52 0,26-1-1,311-129 1</inkml:trace>
          <inkml:trace contextRef="#ctx0" brushRef="#br0" timeOffset="35586.692">-14637 5754 0,'104'-26'0,"-78"0"0,0 0 16,-130 0-16,-77 26 0,-52 26 0,-27 0 15,-25 26-15,26 51 16,78 1 0,77 0-1,78-1 1,130 1 0,51-26-1,104-1 1,52-25-1,26 0 1,-77 0 0,-131-26-1,-129 0 1,-52-26 15,-155 26-15,-104 0-1,-26 26 1,-26 77 15,52 53-15,52-1 0,78 78-1,129 0 1,129-25-1,105-53 1,77-25 0,78-53-1,0-25 1,52-52 15,25 26-31,-77-52 31,-103 0-31,-105 0 16,-129-26 0,-78 0-1,-155-78 17,233 104-17</inkml:trace>
          <inkml:trace contextRef="#ctx0" brushRef="#br0" timeOffset="36285.632">-11500 6764 0,'155'0'0,"1"-25"0,77 25 16,26 0 0,-52 25-1,-25-25 1,-79 26 0,-77-26-1,-52 0 1,-155 0-1,-26-26 1,-1 78 0,208-52-1</inkml:trace>
          <inkml:trace contextRef="#ctx0" brushRef="#br0" timeOffset="36456.4841">-11241 7412 0,'311'52'16,"-26"26"-16,0-52 15,-78-26 1,-77-26 0,-130 26-1</inkml:trace>
          <inkml:trace contextRef="#ctx0" brushRef="#br0" timeOffset="38554.2748">-4969 5728 0,'-492'-104'0,"180"130"0,-24 26 16,25 0-1,103 51 1,105-25 0,128 26-1,105 25 1,103 1 0,104-1-1,78 27 16,0 25-15,-1 27 0,-77 25-1,-103 0 1,-131 1 0,-103-79-1,-129-25 1,-131-27-1,-51-77 1,-77-26 0,-79-52-1,26 1 1,1-27 0,103 26-1,104 0 1,129 0-1,78 26 1,182-77 0,181 25-1,-337 78 1</inkml:trace>
          <inkml:trace contextRef="#ctx0" brushRef="#br0" timeOffset="53207.7336">-17073 4795 0,'26'0'0,"52"0"15,25 0-15,105 0 16,51 26-16,52-26 0,0 0 16,-26 0-1,-52 0 1,-77 0 0,-52 0-1,-27-26 16,-77-52-15,-52 0 0,1-26-1,25 27 1,26 25 0,26 26-1,0 52 1,25-26-1,105 0 1,103 52 0,26 25-1,26 1 1,-52 0 0,-155-52-1,-104-26 1,0 0-1,-78 26 1,-207 103 0,52-51-1,233-78 1</inkml:trace>
        </inkml:traceGroup>
      </inkml:traceGroup>
    </inkml:traceGroup>
    <inkml:traceGroup>
      <inkml:annotationXML>
        <emma:emma xmlns:emma="http://www.w3.org/2003/04/emma" version="1.0">
          <emma:interpretation id="{D992B5BC-1D81-4D02-BC6B-3E363DF6DFFB}" emma:medium="tactile" emma:mode="ink">
            <msink:context xmlns:msink="http://schemas.microsoft.com/ink/2010/main" type="paragraph" rotatedBoundingBox="8372,13426 20533,12278 20902,16188 8742,1733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B7330BF-C4D0-40D1-9F5C-3CC6BAABD0FA}" emma:medium="tactile" emma:mode="ink">
              <msink:context xmlns:msink="http://schemas.microsoft.com/ink/2010/main" type="line" rotatedBoundingBox="8372,13426 20533,12278 20902,16188 8742,17336">
                <msink:destinationLink direction="with" ref="{B4BD52DF-4CA9-4B1E-BC37-92AE05653C35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FCE289F-08BE-4CAF-B7A9-0443EC57AC79}" emma:medium="tactile" emma:mode="ink">
                <msink:context xmlns:msink="http://schemas.microsoft.com/ink/2010/main" type="inkWord" rotatedBoundingBox="8372,13426 20533,12278 20902,16188 8742,17336"/>
              </emma:interpretation>
              <emma:one-of disjunction-type="recognition" id="oneOf3">
                <emma:interpretation id="interp15" emma:lang="it-IT" emma:confidence="0">
                  <emma:literal>Isaia</emma:literal>
                </emma:interpretation>
                <emma:interpretation id="interp16" emma:lang="it-IT" emma:confidence="0">
                  <emma:literal>Isasca</emma:literal>
                </emma:interpretation>
                <emma:interpretation id="interp17" emma:lang="it-IT" emma:confidence="0">
                  <emma:literal>soci</emma:literal>
                </emma:interpretation>
                <emma:interpretation id="interp18" emma:lang="it-IT" emma:confidence="0">
                  <emma:literal>Soci</emma:literal>
                </emma:interpretation>
                <emma:interpretation id="interp19" emma:lang="it-IT" emma:confidence="0">
                  <emma:literal>Biseca</emma:literal>
                </emma:interpretation>
              </emma:one-of>
            </emma:emma>
          </inkml:annotationXML>
          <inkml:trace contextRef="#ctx0" brushRef="#br0" timeOffset="42281.9476">-8390 10004 0,'-130'-78'16,"-129"1"-16,-26 51 15,-52 26-15,26 26 16,52 26 0,51 25 15,157-25-15,51 26-1,129 26 1,130 51-1,130 27 1,52 51 0,-27 26-1,-77 0 17,-52 0-32,-103 26 15,-156-77 1,-104-53-1,-129-77 1,-104-78 0,-52-52-1,-52-51 1,0-27 0,1 26-1,51 1 16,130 25-15,103 52 0,130 26-1,259 0 1,-259 0 0</inkml:trace>
          <inkml:trace contextRef="#ctx0" brushRef="#br0" timeOffset="43353.6556">-6550 10911 0,'155'0'0,"-25"-26"0,51 1 15,-51 25 1,0 0-1,-27 0 1,-77 0 0,-26 0-1,0 0 1,-155 0 0,-27 0-1,-25 25 1,0 79-1,-27 0 1,53-1 0,77 1-1,104-78 1,104 0 0,77 0-1,53-26 1,103 78 15,-78-27-15,-78-25-1,-103-26 1,-78 0 0,-26-26-1,-104-77 1,104 25-1,78-52 1,-52 130 0</inkml:trace>
          <inkml:trace contextRef="#ctx0" brushRef="#br0" timeOffset="45861.1009">-11397 8993 0,'-26'234'0,"26"77"15,-26 77 17,0 53-32,26 0 15,0-1 1,0 1-1,0-52 1,0-26 0,-51-78-1,25-182 1,0-103 0,-26-233-1,52-130 1,0-51-1,0-53 1,-26 26 0,26 441-1</inkml:trace>
          <inkml:trace contextRef="#ctx0" brushRef="#br0" timeOffset="43897.2755">-2818 10523 0,'0'-26'0,"-129"-78"0,-79 52 16,-77 52-16,-130 104 31,53 155-15,154-26-1,105 1 1,128-27-1,105 0 1,129 1 15,78-53-31,26-51 16,-52-52 0,-52-26-1,-129-52 1,-78 26-1,-26-26 1,-52-52 0,0 0 15,26 26-15,0 52-16</inkml:trace>
          <inkml:trace contextRef="#ctx0" brushRef="#br0" timeOffset="44553.5024">-2429 10082 0,'233'26'0,"-51"0"0,77 0 16,-52 0 0,-51-26-1,-53 0 1,-103 0 15,0 0-15,-26-26-1,-77 0 1,51 0 0,104-26-1,51-26 1,1 26-1,-104 52 1</inkml:trace>
          <inkml:trace contextRef="#ctx0" brushRef="#br0" timeOffset="45066.0584">-926 9875 0,'52'0'0,"26"-26"0,25 0 0,27-26 16,-26 26-16,-52-26 16,-1-51-1,-51 51 1,-25-26-1,-1 78 1,0 0 0,26 26-1,26 103 1,25 27 0,27 25-1,-26 1 1,-26-27-1,-52-51 1,-26-52 0,-51-52-1,-1 0 17,52-26-17,78 26 1,26 0-1,155 0 1,52 52 0,-25 26-1,-79-27 1,-103-77 0,-130 52-1,-26-52 1,104 26-1</inkml:trace>
        </inkml:traceGroup>
      </inkml:traceGroup>
    </inkml:traceGroup>
  </inkml:traceGroup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2:22.7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4BD52DF-4CA9-4B1E-BC37-92AE05653C35}" emma:medium="tactile" emma:mode="ink">
          <msink:context xmlns:msink="http://schemas.microsoft.com/ink/2010/main" type="inkDrawing" rotatedBoundingBox="8215,12495 22139,13038 21931,18373 8007,17831" hotPoints="8587,12873 21763,13302 21609,18044 8433,17615" semanticType="enclosure" shapeName="Rectangle">
            <msink:sourceLink direction="with" ref="{9B7330BF-C4D0-40D1-9F5C-3CC6BAABD0FA}"/>
          </msink:context>
        </emma:interpretation>
      </emma:emma>
    </inkml:annotationXML>
    <inkml:trace contextRef="#ctx0" brushRef="#br0">830 621 0,'103'-104'0,"79"52"0,51 27 15,52-1 1,156 0-1,25-26 1,338 0 15,25-26-15,-129 26 0,0 27-1,25-1 16,53 26-31,-52-78 16,25 52 0,27 26-1,-53 0 1,-25 26 0,-52 0-1,-78 0 1,-77 0-1,-78 25 1,-130-25 0,-78 0-1,-103 0 1,-52 26 15,-27 26-15,-25 51-1,0 27 1,0 51 0,52 1-1,-26 51 1,52 52 0,-26 78-1,0-1 1,-1 27-1,1 26 1,-26-78 0,0-52-1,-26-104 1,0-52 0,-26-77-1,0-52 16,0 0-31,0-26 32,-25 52-17,-1 0 1,-52 25 0,0 1-1,-51 26 1,-78 0-1,-78-53 1,-104 1 0,-77-26-1,-105-26 1,-102 0 0,-53 26-1,-129-52 1,-52-26 15,-104 0-31,0 1 31,-51 25-31,25 0 16,0 26 0,104 0-1,156 26 16,207 0-15,233 25 0,285-25-1,78-26 1</inkml:trace>
  </inkml:traceGroup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D4D9F1B-B08F-44F2-A391-7974A1885135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3:48.3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B3EB1C-4CA5-4352-A5AD-83D35A0AB9BB}" emma:medium="tactile" emma:mode="ink">
          <msink:context xmlns:msink="http://schemas.microsoft.com/ink/2010/main" type="writingRegion" rotatedBoundingBox="607,7955 8279,2219 12954,8471 5282,14207"/>
        </emma:interpretation>
      </emma:emma>
    </inkml:annotationXML>
    <inkml:traceGroup>
      <inkml:annotationXML>
        <emma:emma xmlns:emma="http://www.w3.org/2003/04/emma" version="1.0">
          <emma:interpretation id="{0CD4B342-9FD0-49FE-A00D-F4A1F0050531}" emma:medium="tactile" emma:mode="ink">
            <msink:context xmlns:msink="http://schemas.microsoft.com/ink/2010/main" type="paragraph" rotatedBoundingBox="1841,6985 5972,4148 7758,6749 3627,95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C336A15-A050-436B-9EDE-07FDF504BF81}" emma:medium="tactile" emma:mode="ink">
              <msink:context xmlns:msink="http://schemas.microsoft.com/ink/2010/main" type="line" rotatedBoundingBox="1841,6985 5972,4148 7758,6749 3627,9586"/>
            </emma:interpretation>
          </emma:emma>
        </inkml:annotationXML>
        <inkml:traceGroup>
          <inkml:annotationXML>
            <emma:emma xmlns:emma="http://www.w3.org/2003/04/emma" version="1.0">
              <emma:interpretation id="{7B40F1B6-943B-4F57-9CB3-538C6990F349}" emma:medium="tactile" emma:mode="ink">
                <msink:context xmlns:msink="http://schemas.microsoft.com/ink/2010/main" type="inkWord" rotatedBoundingBox="1841,6985 5972,4148 7758,6749 3627,9586"/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&lt;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0</emma:literal>
                </emma:interpretation>
              </emma:one-of>
            </emma:emma>
          </inkml:annotationXML>
          <inkml:trace contextRef="#ctx0" brushRef="#br0">-752-2540 0,'26'26'0,"-26"-1"0,26 53 0,26 78 16,0 25-16,0 52 15,0 27 1,-1 25 0,1 0-1,-52 26 1,0-52-1,-78-52 1,-25-25 0,-105-53 15,53-103-15,-26-103-1,-105-79 1,1-51-1,0-104 1,52-26 0,103-26-1,27 0 1,77 104 0,26 0-1,52 77 1,25 1-1,1 51 1,104 27 0,77 77-1,52 52 1,52-1 0,25 27-1,27-26 1,26-26 15,-27-26-15,1-26-1,-52-51 1,-104-1 0,-52 0-1,-103-25 1,0-27-1,-104 1 1,0-27 0,-52 79-1,0 51 1,0 78 0,52-26-1</inkml:trace>
        </inkml:traceGroup>
      </inkml:traceGroup>
    </inkml:traceGroup>
    <inkml:traceGroup>
      <inkml:annotationXML>
        <emma:emma xmlns:emma="http://www.w3.org/2003/04/emma" version="1.0">
          <emma:interpretation id="{F02363E4-47B3-4D2B-A054-F664A958D654}" emma:medium="tactile" emma:mode="ink">
            <msink:context xmlns:msink="http://schemas.microsoft.com/ink/2010/main" type="paragraph" rotatedBoundingBox="2490,10473 10161,4737 12954,8471 5282,142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DE5EB3C-142F-47F9-BC5E-9DFAB40328BC}" emma:medium="tactile" emma:mode="ink">
              <msink:context xmlns:msink="http://schemas.microsoft.com/ink/2010/main" type="line" rotatedBoundingBox="2490,10473 10161,4737 12954,8471 5282,14207"/>
            </emma:interpretation>
          </emma:emma>
        </inkml:annotationXML>
        <inkml:traceGroup>
          <inkml:annotationXML>
            <emma:emma xmlns:emma="http://www.w3.org/2003/04/emma" version="1.0">
              <emma:interpretation id="{CE2D2E42-8BCA-49D5-BDC8-0F874055CD79}" emma:medium="tactile" emma:mode="ink">
                <msink:context xmlns:msink="http://schemas.microsoft.com/ink/2010/main" type="inkWord" rotatedBoundingBox="2490,10469 10165,4738 12953,8472 5278,14203">
                  <msink:destinationLink direction="from" ref="{9D75F806-28DB-4E0B-8178-121DA0F81460}"/>
                </msink:context>
              </emma:interpretation>
              <emma:one-of disjunction-type="recognition" id="oneOf1">
                <emma:interpretation id="interp5" emma:lang="it-IT" emma:confidence="0">
                  <emma:literal>iJ'</emma:literal>
                </emma:interpretation>
                <emma:interpretation id="interp6" emma:lang="it-IT" emma:confidence="0">
                  <emma:literal>; J =</emma:literal>
                </emma:interpretation>
                <emma:interpretation id="interp7" emma:lang="it-IT" emma:confidence="0">
                  <emma:literal>: J =</emma:literal>
                </emma:interpretation>
                <emma:interpretation id="interp8" emma:lang="it-IT" emma:confidence="0">
                  <emma:literal>iJ"</emma:literal>
                </emma:interpretation>
                <emma:interpretation id="interp9" emma:lang="it-IT" emma:confidence="0">
                  <emma:literal>5 J =</emma:literal>
                </emma:interpretation>
              </emma:one-of>
            </emma:emma>
          </inkml:annotationXML>
          <inkml:trace contextRef="#ctx0" brushRef="#br0" timeOffset="636.8119">0 777 0,'78'0'16,"285"-181"-16,-182 51 0,-51 52 15,-27-25 16,-25-1-15,-52 26 0,0 1-1,-26 51 1,0 26 0,0 0-1,0 77 1,52 105-1,0-27 1,-1 1 0,27-52-1,52-79 1,-52-128 0,-1-105-1,-77 208 1</inkml:trace>
          <inkml:trace contextRef="#ctx0" brushRef="#br0" timeOffset="1413.412">2955 26 0,'0'51'0,"0"105"15,26 77-15,51 26 16,1 52-1,0 0 1,-26-51 0,-52-27-1,-52-52 1,-78-77 15,-51-78-15,-52-52-1,-27-52 1,79 0 0,77 1-1,78 25 1,156-52 0,77 52-1,1-25 1,-27-27-1,-181 104 1</inkml:trace>
          <inkml:trace contextRef="#ctx0" brushRef="#br0" timeOffset="1755.116">2488 51 0,'52'-25'0,"104"-27"15,77 0-15,52 52 0,-26 26 16,-77 0-1,-131-26 1,-51 0 0,-26 0-1,-155 77 1,25-77 15,156 0-15</inkml:trace>
          <inkml:trace contextRef="#ctx0" brushRef="#br0" timeOffset="1056.176">985-1219 0,'0'0'16</inkml:trace>
          <inkml:trace contextRef="#ctx0" brushRef="#br0" timeOffset="4353.8111">752 2617 0,'-26'26'0,"-52"104"0,-26 51 15,-25 53 1,25-1 0,0-26-1,27-25 1,-1-27-1,52-51 1,-26-52 0,26-26-1,0-52 1,26-130 0,-26 27-1,-25-1 1,-1 52-1,-52 104 17,52 0-17,52 26 1,26 103 0,26-25-1,0 25 1,26-77-1,-53-78 1,1 26 0,26-26-1,26-52 1,77-77 0,-25 25-1,-26 78 1,25-26-1,-51 52 1,-52 26 0,-104 52 15,-25 0-31,-27-26 16,130-52-1</inkml:trace>
          <inkml:trace contextRef="#ctx0" brushRef="#br0" timeOffset="13178.8855">5158-1737 0,'103'-26'0,"27"26"16,155 26-16,52 0 0,0 0 16,52 0 15,-78 0-31,-78 0 16,-129-26-1,-104 0 1,0-26-1,-104 0 17,-129 0-17,-52 78 1,-26 26 0,311-78-1</inkml:trace>
          <inkml:trace contextRef="#ctx0" brushRef="#br0" timeOffset="13458.4616">5313-882 0,'156'52'0,"103"0"15,130-26-15,103 26 16,-51-26-1,-52 0 1,-130 0 0,-104 0-1,-103-1 1,-52-25 15,-233 0-15,-52-51-1,285 51-15</inkml:trace>
        </inkml:traceGroup>
      </inkml:traceGroup>
    </inkml:traceGroup>
  </inkml:traceGroup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3:53.8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093640-22B6-4DA4-8D90-7856D884DEF6}" emma:medium="tactile" emma:mode="ink">
          <msink:context xmlns:msink="http://schemas.microsoft.com/ink/2010/main" type="writingRegion" rotatedBoundingBox="2365,13630 7412,14332 7115,16468 2068,15766"/>
        </emma:interpretation>
      </emma:emma>
    </inkml:annotationXML>
    <inkml:traceGroup>
      <inkml:annotationXML>
        <emma:emma xmlns:emma="http://www.w3.org/2003/04/emma" version="1.0">
          <emma:interpretation id="{1EB1B0D6-D31D-4553-BA80-FBECE6FC713F}" emma:medium="tactile" emma:mode="ink">
            <msink:context xmlns:msink="http://schemas.microsoft.com/ink/2010/main" type="paragraph" rotatedBoundingBox="2365,13630 7412,14332 7115,16468 2068,157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EEB875D-BCE5-47D1-B0D0-5F7C1A4D2390}" emma:medium="tactile" emma:mode="ink">
              <msink:context xmlns:msink="http://schemas.microsoft.com/ink/2010/main" type="line" rotatedBoundingBox="2365,13630 7411,14332 7115,16468 2068,15766"/>
            </emma:interpretation>
          </emma:emma>
        </inkml:annotationXML>
        <inkml:traceGroup>
          <inkml:annotationXML>
            <emma:emma xmlns:emma="http://www.w3.org/2003/04/emma" version="1.0">
              <emma:interpretation id="{C0E1436A-1432-43E1-8F7A-76945407CB52}" emma:medium="tactile" emma:mode="ink">
                <msink:context xmlns:msink="http://schemas.microsoft.com/ink/2010/main" type="inkWord" rotatedBoundingBox="2365,13630 7411,14332 7115,16468 2068,15766"/>
              </emma:interpretation>
              <emma:one-of disjunction-type="recognition" id="oneOf0">
                <emma:interpretation id="interp0" emma:lang="it-IT" emma:confidence="0">
                  <emma:literal>*ossia</emma:literal>
                </emma:interpretation>
                <emma:interpretation id="interp1" emma:lang="it-IT" emma:confidence="0">
                  <emma:literal>x, Sa</emma:literal>
                </emma:interpretation>
                <emma:interpretation id="interp2" emma:lang="it-IT" emma:confidence="0">
                  <emma:literal>xls, z</emma:literal>
                </emma:interpretation>
                <emma:interpretation id="interp3" emma:lang="it-IT" emma:confidence="0">
                  <emma:literal>x, Sazi</emma:literal>
                </emma:interpretation>
                <emma:interpretation id="interp4" emma:lang="it-IT" emma:confidence="0">
                  <emma:literal>*os, z</emma:literal>
                </emma:interpretation>
              </emma:one-of>
            </emma:emma>
          </inkml:annotationXML>
          <inkml:trace contextRef="#ctx0" brushRef="#br0">-1114 5961 0,'-104'129'0,"-78"-25"0,-51 0 16,52-52 0,77-52-1,78-26 1,182-104-1,77-51 1,52-53 0,-285 234-1</inkml:trace>
          <inkml:trace contextRef="#ctx0" brushRef="#br0" timeOffset="-563.0275">-1607 4587 0,'-26'26'15,"0"78"-15,-77 77 0,-1 27 0,-26-53 16,27-25 0,-53-1 15,52-51-16,27-26 1,51-26 0,26-104-1,103-78 1,1-51 0,-52-26-1,-52 233 1</inkml:trace>
          <inkml:trace contextRef="#ctx0" brushRef="#br0" timeOffset="-279.5696">-2514 4509 0,'26'52'0,"78"78"16,25 25-16,53 27 31,-53-53-31,-25-25 16,-26-52 15,-27 0-15,-51-52-1,-26-26 1,26-52-1,52 52 17,-52 26-32</inkml:trace>
          <inkml:trace contextRef="#ctx0" brushRef="#br0" timeOffset="605.748">-337 4898 0,'0'26'16,"-26"104"-16,0 77 15,26 78 1,26-155-1,52-78 1,26-26 0,-1-104-1,1-104 1,0-25 0,-53 103-1,-25 27 1,-26 51-1,0 26 17,0 0-17,26 129-15,52 79 16,26 51 0,-27-26-1,-25-52 16,-52-51-15,-52 0 0,-77-53-1,-53-25 1,1 0 0,51 0-1,79-52 1,180-52-1,53-52 1,-182 104 0</inkml:trace>
          <inkml:trace contextRef="#ctx0" brushRef="#br0" timeOffset="885.324">1244 6350 0,'0'129'0,"-52"1"0,-77 25 16,-27-25 15,27-26-31,51-27 15,52-77 17,233-207-17,-207 207 1</inkml:trace>
          <inkml:trace contextRef="#ctx0" brushRef="#br0" timeOffset="1599.796">1374 5572 0,'285'78'15,"26"26"-15,0 25 16,-156-129 15,-155 0-31</inkml:trace>
          <inkml:trace contextRef="#ctx0" brushRef="#br0" timeOffset="1413.412">1529 5106 0,'130'-26'0,"77"26"0,52 26 16,-51-1 0,-53 1-1,-103-26 17,-52 0-17,-78 26 1,-103 78-1,-27 26 1,27 25 0,51 1-1,79-1 1,51 1 0,51-53-1,27-25 1,52 0-1,25-52 1,-77-26 0,-26-52-1,-78-52 1,-104-51 0,130 155-1</inkml:trace>
        </inkml:traceGroup>
      </inkml:traceGroup>
    </inkml:traceGroup>
  </inkml:traceGroup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4:08.0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D04923-BB4D-4332-985E-BE7EAADF9904}" emma:medium="tactile" emma:mode="ink">
          <msink:context xmlns:msink="http://schemas.microsoft.com/ink/2010/main" type="writingRegion" rotatedBoundingBox="22645,6037 28588,9542 26939,12340 20995,8834"/>
        </emma:interpretation>
      </emma:emma>
    </inkml:annotationXML>
    <inkml:traceGroup>
      <inkml:annotationXML>
        <emma:emma xmlns:emma="http://www.w3.org/2003/04/emma" version="1.0">
          <emma:interpretation id="{FBDFADBA-02C5-422D-BCF9-873B8B547C2D}" emma:medium="tactile" emma:mode="ink">
            <msink:context xmlns:msink="http://schemas.microsoft.com/ink/2010/main" type="paragraph" rotatedBoundingBox="22645,6037 28588,9542 26939,12340 20995,88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577B297-1F04-419E-B38F-ADB5C490A683}" emma:medium="tactile" emma:mode="ink">
              <msink:context xmlns:msink="http://schemas.microsoft.com/ink/2010/main" type="line" rotatedBoundingBox="22645,6037 28588,9542 26939,12340 20995,8834"/>
            </emma:interpretation>
          </emma:emma>
        </inkml:annotationXML>
        <inkml:traceGroup>
          <inkml:annotationXML>
            <emma:emma xmlns:emma="http://www.w3.org/2003/04/emma" version="1.0">
              <emma:interpretation id="{C6E8F1DC-82CB-4624-8B31-6158CB5B5623}" emma:medium="tactile" emma:mode="ink">
                <msink:context xmlns:msink="http://schemas.microsoft.com/ink/2010/main" type="inkWord" rotatedBoundingBox="22621,6077 26537,8387 24911,11144 20995,8834">
                  <msink:destinationLink direction="to" ref="{9D75F806-28DB-4E0B-8178-121DA0F81460}"/>
                </msink:context>
              </emma:interpretation>
              <emma:one-of disjunction-type="recognition" id="oneOf0">
                <emma:interpretation id="interp0" emma:lang="it-IT" emma:confidence="0">
                  <emma:literal>E:</emma:literal>
                </emma:interpretation>
                <emma:interpretation id="interp1" emma:lang="it-IT" emma:confidence="0">
                  <emma:literal>ci</emma:literal>
                </emma:interpretation>
                <emma:interpretation id="interp2" emma:lang="it-IT" emma:confidence="0">
                  <emma:literal>Ci</emma:literal>
                </emma:interpretation>
                <emma:interpretation id="interp3" emma:lang="it-IT" emma:confidence="0">
                  <emma:literal>È:</emma:literal>
                </emma:interpretation>
                <emma:interpretation id="interp4" emma:lang="it-IT" emma:confidence="0">
                  <emma:literal>c:</emma:literal>
                </emma:interpretation>
              </emma:one-of>
            </emma:emma>
          </inkml:annotationXML>
          <inkml:trace contextRef="#ctx0" brushRef="#br0">2083 107 0,'0'-26'0,"-26"0"16,-130-26-16,-77 52 0,-52 52 0,-52 26 16,52 26-1,25-1 1,79 27 0,103-26-1,104-1 1,104-25-1,155 26 1,78-26 0,0-27-1,-26 1 17,-130 0-17,-129-52 1,-104 26-1,-78 26 1,-155 0 0,-78 25-1,-26 27 1,26 26 0,52 51-1,78 52 1,103 1-1,104-1 1,130-26 0,103-51-1,130-27 17,77-25-32,-25-104 15,-78 0 16,-78-52-31,-103 0 32,-104 26-17,-52 0 1,0 26 0,-52-51-1,0 51 1,78 0-1,-26 0 1</inkml:trace>
          <inkml:trace contextRef="#ctx0" brushRef="#br0" timeOffset="714.472">3689 1792 0,'52'-208'0,"-26"183"15,-52 50 1,26 27 0,52 26-1,-52-78 1</inkml:trace>
          <inkml:trace contextRef="#ctx0" brushRef="#br0" timeOffset="528.088">3378 3295 0,'52'-26'0,"-26"-26"0,26 1 16,-26-53-16,52 26 0,-52 0 15,25 1 1,-25 51 0,-26 26-1,0 0 1,-26 51-1,1 79 1,-1 0 0,26 25-1,26-25 1,25-52 0,-25-53 15,26-25-16,26-155 1,-26-78 0,-52 233-1</inkml:trace>
        </inkml:traceGroup>
        <inkml:traceGroup>
          <inkml:annotationXML>
            <emma:emma xmlns:emma="http://www.w3.org/2003/04/emma" version="1.0">
              <emma:interpretation id="{4F26CF0E-6CDA-4D51-9017-C273135AA8F2}" emma:medium="tactile" emma:mode="ink">
                <msink:context xmlns:msink="http://schemas.microsoft.com/ink/2010/main" type="inkWord" rotatedBoundingBox="27157,8698 28588,9542 27142,11994 25711,11150"/>
              </emma:interpretation>
              <emma:one-of disjunction-type="recognition" id="oneOf1">
                <emma:interpretation id="interp5" emma:lang="it-IT" emma:confidence="0">
                  <emma:literal>J</emma:literal>
                </emma:interpretation>
                <emma:interpretation id="interp6" emma:lang="it-IT" emma:confidence="0">
                  <emma:literal>Ò</emma:literal>
                </emma:interpretation>
                <emma:interpretation id="interp7" emma:lang="it-IT" emma:confidence="0">
                  <emma:literal>ò</emma:literal>
                </emma:interpretation>
                <emma:interpretation id="interp8" emma:lang="it-IT" emma:confidence="0">
                  <emma:literal>j</emma:literal>
                </emma:interpretation>
                <emma:interpretation id="interp9" emma:lang="it-IT" emma:confidence="0">
                  <emma:literal>à</emma:literal>
                </emma:interpretation>
              </emma:one-of>
            </emma:emma>
          </inkml:annotationXML>
          <inkml:trace contextRef="#ctx0" brushRef="#br0" timeOffset="1366.816">5556 2699 0,'103'0'0,"-51"0"0,-52 52 15,26 51-15,0 27 0,0 103 0,0 27 16,0 102-1,-26-77 1,-26 27 0,-26-27-1,-26-78 1,-103 0 15,-27-181-15,27-78-1,-52-103 1,51-27 0,27 1-1,103 103 17,52-51-32,130 25 15,77 52 1,-207 52 15</inkml:trace>
          <inkml:trace contextRef="#ctx0" brushRef="#br0" timeOffset="1677.456">5193 2492 0,'388'-104'16,"-154"104"-1,77 52 1,-156 0 0,-103-1-1,-104 1 1,52-52 0</inkml:trace>
        </inkml:traceGroup>
      </inkml:traceGroup>
    </inkml:traceGroup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9:09.08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2954 207 0,'26'-26'0,"-26"1"0,26-1 15,-26 0-15,0 0 0,-26 0 0,-25 26 16,-1 0-16,0 52 16,0-26-1,26 25 1,26 1 0,52 0-1,52-26 1,25-52-1,-51 0 1,-26-26 15,-52 1-15,-26-27 0,-52 26-1,0 26 1,1 52-1,51 0 1,26 26 0,52 0-1,-1-27 1,-25-25 0,-26 0-1,0-25 1,-26-1-1,0 0 1,1 26 0,25 0-1,-26 0 1,52 0 0,-52 0-1,52 0 1,-52 26 15,26-26-15,0 0-1,0 0 1,0 0 0,-26-26-1,26 26 1,-52 0-1,0 0 1,0 0 0,0 0-1,1 0 1,-53 0 0,0 0 15,-25 0-31,-1 0 15,0-26 1,-25 26 0,-27-26-1,27 26 1,-1 0 0,27 0 15,-27 0-16,27 0 1,-1 0 0,1 26-1,-1-26 1,26 26 0,1-26-1,25 0 1,0 0-1,0 0 1,52 0 0,-25 0-1,51 0 1,-26 0 0,26 0 15,0 0-16,0 0 1,0 0 0,0 0-1,0 0 1,0 0 0,0 0-1,0 0 1,0 0-1,-26 0 1,26-52 0,0 52-1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4:25.1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D75F806-28DB-4E0B-8178-121DA0F81460}" emma:medium="tactile" emma:mode="ink">
          <msink:context xmlns:msink="http://schemas.microsoft.com/ink/2010/main" type="inkDrawing" rotatedBoundingBox="11655,12675 16789,6082 20018,8596 14884,15189" semanticType="callout" shapeName="Other">
            <msink:sourceLink direction="to" ref="{C6E8F1DC-82CB-4624-8B31-6158CB5B5623}"/>
            <msink:sourceLink direction="from" ref="{CE2D2E42-8BCA-49D5-BDC8-0F874055CD79}"/>
          </msink:context>
        </emma:interpretation>
      </emma:emma>
    </inkml:annotationXML>
    <inkml:trace contextRef="#ctx0" brushRef="#br0">0 7335 0,'78'0'0,"26"-103"0,77-105 16,53-51-16,-53 26 15,52-26 1,1-78 0,25-26-1,52-155 1,-52-27 0,52-51-1,-52-26 1,-52 26-1,1 26 1,-53 51 0,-25 27-1,-52 77 17,-1 104-17,-25 78 1,-26 103-1,-26 104 1,0 78 0,-26 104-1,0 129 1,0 52 0,78 78-1,0 25 1,78 1-1,25-78 1,53-78 0,25-130-1,-26-103 1,1-130 0,-27-129-1,-26-78 1,-51-52 15,-52 0-15,-26 26-1,0 52 1,-26 77 0,26 105-1,-26 51 1,26 52-1,25 77 1,27 131 0,26 77-1,26 0 1,51 26 0,26-1-1,1-25 1,-131-103-1,-51-234 1,-26 26 0</inkml:trace>
  </inkml:traceGroup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EE31FF9-1D00-4E89-9755-2FC825ED259C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37:18.9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E688D38-A5A6-44D0-943D-D3F4D992DDEE}" emma:medium="tactile" emma:mode="ink">
          <msink:context xmlns:msink="http://schemas.microsoft.com/ink/2010/main" type="writingRegion" rotatedBoundingBox="1089,372 31926,177 32032,16942 1195,17137"/>
        </emma:interpretation>
      </emma:emma>
    </inkml:annotationXML>
    <inkml:traceGroup>
      <inkml:annotationXML>
        <emma:emma xmlns:emma="http://www.w3.org/2003/04/emma" version="1.0">
          <emma:interpretation id="{2BCA07BD-0855-441C-878A-57D5F26C115E}" emma:medium="tactile" emma:mode="ink">
            <msink:context xmlns:msink="http://schemas.microsoft.com/ink/2010/main" type="paragraph" rotatedBoundingBox="6317,278 31928,190 31934,1945 6323,203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2A80857-8BBB-4010-B6D8-2FE36DD4C024}" emma:medium="tactile" emma:mode="ink">
              <msink:context xmlns:msink="http://schemas.microsoft.com/ink/2010/main" type="line" rotatedBoundingBox="6317,278 31928,190 31934,1945 6323,2032"/>
            </emma:interpretation>
          </emma:emma>
        </inkml:annotationXML>
        <inkml:traceGroup>
          <inkml:annotationXML>
            <emma:emma xmlns:emma="http://www.w3.org/2003/04/emma" version="1.0">
              <emma:interpretation id="{9FF1A06C-C070-4420-8983-56183303560C}" emma:medium="tactile" emma:mode="ink">
                <msink:context xmlns:msink="http://schemas.microsoft.com/ink/2010/main" type="inkWord" rotatedBoundingBox="27213,206 31928,190 31933,1629 27218,1645"/>
              </emma:interpretation>
              <emma:one-of disjunction-type="recognition" id="oneOf0">
                <emma:interpretation id="interp0" emma:lang="it-IT" emma:confidence="0">
                  <emma:literal>Incomprensibilità</emma:literal>
                </emma:interpretation>
                <emma:interpretation id="interp1" emma:lang="it-IT" emma:confidence="0">
                  <emma:literal>dei comprensibilità</emma:literal>
                </emma:interpretation>
                <emma:interpretation id="interp2" emma:lang="it-IT" emma:confidence="0">
                  <emma:literal>a comprensibilità</emma:literal>
                </emma:interpretation>
                <emma:interpretation id="interp3" emma:lang="it-IT" emma:confidence="0">
                  <emma:literal>pscompressibilità</emma:literal>
                </emma:interpretation>
                <emma:interpretation id="interp4" emma:lang="it-IT" emma:confidence="0">
                  <emma:literal>A comprensibilità</emma:literal>
                </emma:interpretation>
              </emma:one-of>
            </emma:emma>
          </inkml:annotationXML>
          <inkml:trace contextRef="#ctx0" brushRef="#br0">24940-1088 0,'51'26'0,"-25"103"0,-52 105 16,52-1-1,-26 26 1,0-77-1,52-53 1,-26-51 0,26-52 15,0-26-15,77-104-1,-51 0 1,-26 27-1,26-1 1,-78 78 0,0 0-1,26 52 1,-26 103 15,52-51-31,-1-52 31,53-26-31,-26-52 16,-26-104 0,-1-25 15,-51 155-31</inkml:trace>
          <inkml:trace contextRef="#ctx0" brushRef="#br0" timeOffset="326.8964">25614-803 0,'0'0'16</inkml:trace>
          <inkml:trace contextRef="#ctx0" brushRef="#br0" timeOffset="1074.0885">26313-622 0,'182'-26'0,"103"26"0,78 26 16,-52 0 0,-78-26-1,-103 0 1,-130 0 0,-26 0-1,-156 26 1,27-26-1,155 0 1</inkml:trace>
          <inkml:trace contextRef="#ctx0" brushRef="#br0" timeOffset="560.394">26417-1088 0,'52'78'15,"-26"77"-15,-52 52 0,0 27 16,26-1 15,26-77-15,0-53-1,-26-25 1,26-52 0,-26-26-1,-26-26 1,-26-104 0,0-25-1,0-1 1,52 156-1</inkml:trace>
          <inkml:trace contextRef="#ctx0" brushRef="#br0" timeOffset="1681.1819">27376 26 0,'155'130'0,"53"-52"15,-1-52-15,-25-52 16,-79-26 15,1-26-15,-78-26 0,-78-25-1,-129-1 1,-27 78-1,1 52 1,51 78 0,79-26-1,77 26 1,77 0 0,105-1-1,-1-25 1,-25-26 15,-53-26-31,-51 0 16,-26 26-1,0-26 1,52 26 0,26 26-1,51 0 1,1-27 15,-53 1-15,1-26-1,-52-77 1,-52-53 0,-78-77-1,78 207 16</inkml:trace>
          <inkml:trace contextRef="#ctx0" brushRef="#br0" timeOffset="1821.2805">28309-699 0,'156'-78'15,"77"104"-15,104 77 0,26 79 16,-104-52-1,-259-130 1</inkml:trace>
          <inkml:trace contextRef="#ctx0" brushRef="#br0" timeOffset="-6321.9436">4542-907 0,'104'130'16,"25"51"-16,1 27 0,-1 25 31,1 0-16,-52-77 1,-26-79 0,-27-51-1,-25 0 1,0-52 0,-77-25-1,-53-53 1,1 26 15,-1 26-31,-26 52 16,27 26-1,-27 130 1,1-1 0,51 1-1,26-53 1,52-51-1,52-52 17,104-129-17,51-53 1,-181 182 0</inkml:trace>
          <inkml:trace contextRef="#ctx0" brushRef="#br0" timeOffset="-5481.3527">6253-233 0,'77'0'0,"53"0"0,51-26 0,78 0 16,27 0 0,-1 1-1,0 25 1,-26 25-1,-52-25 1,-77 0 0,-78 0-1,-52 0 1,-26 0 0,-52-51-1,0-27 16,52 0-15,26 52 0,26 78-1,0-52 1,78-26 0,77 52-1,53 26 1,-27 26 15,-52-27-31,-77 1 31,-78-26-15,-26 0 0,-103 52-1,-53-26 1,27 0-1,103-27 1,156-76 0,-104 51-1</inkml:trace>
          <inkml:trace contextRef="#ctx0" brushRef="#br0" timeOffset="-4625.1952">10659-570 0,'77'-52'16,"-103"26"-16,-77 1 0,-27 50 0,-129 79 16,129 26-16,27-1 15,77 1 1,52 0-1,129-53 1,79-25 0,25-52-1,-26-52 1,-78 0 0,-51-25-1,-78 25 1,-26 0-1,-26 26 1,26 0 0,0 26-1,26 52 1,52 26 0,51 25-1,79-25 1,-1-52 15,-25-26-15,-27-78-1,-51 1 1,-52-53 0,-78-25-1,-104 25 1,-51 26-1,-1 78 1,1 78 0,51 26-1,78 52 1,78-1 0,104 1-1,51-53 1,53-102-1,25-53 1,-259 78 0</inkml:trace>
          <inkml:trace contextRef="#ctx0" brushRef="#br0" timeOffset="-3924.7027">12706-570 0,'0'130'0,"26"25"0,-26-25 16,0-26-1,52-78 1,-52-26-1,26 0 1,52-104 15,25-155 1,-25 155-32,-52 78 15,-26 26 1,26 26-1,26 104 1,-26 51 0,-26-51-1,51-1 1,1-77 0,26-52-1,26-52 1,25-103-1,-51-27 1,26 79 15,-52 25-15,-52 52 0,0 26-1,0 78 1,0 51-1,26 27 1,-1-27 0,27 1-1,0-52 1,26-52 0,51-156-1,-129 130 1</inkml:trace>
          <inkml:trace contextRef="#ctx0" brushRef="#br0" timeOffset="-3519.9737">15013-518 0,'52'156'0,"-52"77"15,-26 130 1,26-130-1,52-103 1,0-53 15,-27-51-15,-25-26 0,-77-103-1,-27-105 1,26-25-1,78 233 1</inkml:trace>
          <inkml:trace contextRef="#ctx0" brushRef="#br0" timeOffset="-3177.5107">14598-518 0,'182'-104'16,"-27"53"-16,78 76 0,-25 1 16,25 26 15,-103 0-15,-79 0-16,-51 26 31,-103-1-16,-105-25 1,-77 0 0,130 0-1,103-26 1,104-26 0,155-78-1,-207 78 1</inkml:trace>
          <inkml:trace contextRef="#ctx0" brushRef="#br0" timeOffset="-1618.916">15972-725 0,'26'0'16,"52"0"-16,103 52 0,78-27 0,-26-25 15,-51 0 48,-130-25-63,-52 50 15,-104 27 1,-51 52 0,25 26 15,104-27-31,52 1 16,104-26 15,51-52-31,78-26 47,-26-78-32,-51-26 1,-53-25 0,-51-1-1,-78 52 1,-26 26-1,-26 52 17,-25 52-32,51 52 15,26 26 1,129-1 0,79-51-1,25-26 1,0-104 15,-51-26-15,-53-26-1,-51 27 1,-104 25 0,-26-26 15,-26 52-31,27 26 31,51 26-15,51 26-1,131 0 1,77 0 0,52-26-1,-52 25 1,-77 1-1,-130-26 1,-78 52 0,-78-52-1,-52-26 1,27-26 15,25-52-31,130-26 16,52-25-1,103 103 1,-129 0 0,26-26-1,-26 52 1,25 0 15,27 26-15,0 0-1,25 0 1,1 26 0,-26 0-1,-52 25 1,-27 1 0,-76 0-1,-27 0 1,-52-1-1,1-51 1,77 0 0,104-78-1,103-25 1,104-53 0,26 52-1,-129 26 1,-26 1-1,-79 51 17,-25 26-17,-26 51 1,0 1 0,26 0-1,52 0 1,0-53-1,51-25 1,-103-77 0,-26-53-1,0 130 1</inkml:trace>
          <inkml:trace contextRef="#ctx0" brushRef="#br0" timeOffset="-1338.719">21156-777 0,'0'0'0</inkml:trace>
          <inkml:trace contextRef="#ctx0" brushRef="#br0" timeOffset="-887.2905">22218-1010 0,'26'26'0,"52"77"16,-52 53-16,-26 77 15,0-26 1,0-51 0,0-52-1,0-53 1,0-51-1,0 0 1,52-26 0,103-51-1,27-1 1,-1 52 0,26 26-1,-51 52 1,-27 0-1,-103 25 1,-77-25 0,-1 0-1,-78-52 1,-25 0 0,-1-26-1,78 0 1,156-77 15,104-1-15,-182 104-1</inkml:trace>
          <inkml:trace contextRef="#ctx0" brushRef="#br0" timeOffset="-669.3594">23955-233 0,'0'78'0,"-26"26"15,52-27-15,26-25 16,25-26 0,27-78-1,-52-77 1,-52-27-1,0 156 1</inkml:trace>
          <inkml:trace contextRef="#ctx0" brushRef="#br0" timeOffset="-373.5959">23903-777 0,'0'0'0</inkml:trace>
        </inkml:traceGroup>
      </inkml:traceGroup>
    </inkml:traceGroup>
    <inkml:traceGroup>
      <inkml:annotationXML>
        <emma:emma xmlns:emma="http://www.w3.org/2003/04/emma" version="1.0">
          <emma:interpretation id="{D1A16A8B-D688-4C40-92C2-7330A1AADB29}" emma:medium="tactile" emma:mode="ink">
            <msink:context xmlns:msink="http://schemas.microsoft.com/ink/2010/main" type="paragraph" rotatedBoundingBox="2310,1297 30911,1117 30949,7192 2349,73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7B3468F-C996-41DE-91B5-0DBFD7309F33}" emma:medium="tactile" emma:mode="ink">
              <msink:context xmlns:msink="http://schemas.microsoft.com/ink/2010/main" type="line" rotatedBoundingBox="2310,1297 23003,1167 23041,7242 2349,7372"/>
            </emma:interpretation>
          </emma:emma>
        </inkml:annotationXML>
        <inkml:traceGroup>
          <inkml:annotationXML>
            <emma:emma xmlns:emma="http://www.w3.org/2003/04/emma" version="1.0">
              <emma:interpretation id="{98572C5D-AD90-4644-96C8-FFCF5B5BDA9B}" emma:medium="tactile" emma:mode="ink">
                <msink:context xmlns:msink="http://schemas.microsoft.com/ink/2010/main" type="inkWord" rotatedBoundingBox="2310,1297 7521,1264 7559,7340 2349,7372"/>
              </emma:interpretation>
              <emma:one-of disjunction-type="recognition" id="oneOf1">
                <emma:interpretation id="interp5" emma:lang="it-IT" emma:confidence="0">
                  <emma:literal>di</emma:literal>
                </emma:interpretation>
                <emma:interpretation id="interp6" emma:lang="it-IT" emma:confidence="0">
                  <emma:literal>don</emma:literal>
                </emma:interpretation>
                <emma:interpretation id="interp7" emma:lang="it-IT" emma:confidence="0">
                  <emma:literal>di,</emma:literal>
                </emma:interpretation>
                <emma:interpretation id="interp8" emma:lang="it-IT" emma:confidence="0">
                  <emma:literal>dai</emma:literal>
                </emma:interpretation>
                <emma:interpretation id="interp9" emma:lang="it-IT" emma:confidence="0">
                  <emma:literal>4n</emma:literal>
                </emma:interpretation>
              </emma:one-of>
            </emma:emma>
          </inkml:annotationXML>
          <inkml:trace contextRef="#ctx0" brushRef="#br0" timeOffset="-106564.3564">499 0 0,'26'26'16,"51"182"-16,1 129 0,26 77 31,-1-25-15,27-26-1,0 26 1,25-26-1,-51-52 1,-26-78 0,-78-181-1,0-52 1,-26-26 0,-52-259-1,26 0 1,26 129-1,26 156 1,0 0 0,0 0-1,-26 26 1,-129 104 0,-105 77-1,27 0 1,-26 1 15,52-79-15,103-25-1,104-78 1,156-130 0,-156 104-1</inkml:trace>
          <inkml:trace contextRef="#ctx0" brushRef="#br0" timeOffset="-106237.4599">2339 3240 0,'26'52'0,"-104"104"0,-103 129 15,-208 129 1,-104-51 0,493-363-1</inkml:trace>
          <inkml:trace contextRef="#ctx0" brushRef="#br0" timeOffset="-105396.8689">2131 6065 0,'130'-51'16,"129"-209"-16,78-206 16,-26-1-1,-103 156 1,-79 104-1,1-156 1,-1-52 0,-51 1-1,26 51 1,-78 78 0,0 103-1,0 105 1,-26 77-1,0 25 1,25 183 0,1 51-1,26 52 1,26-78 0,26-77-1,-27-78 1,27-78 15,0-104-15,51-155-1,-51-78 1,-52 78 0,-26 77-1,-26 104 1,0 52-1,0 26 1,0 130 0,0 103-1,52-25 1,-1-1 0,53-52-1,-26-25 1,-26-156-1,-52 26 1</inkml:trace>
        </inkml:traceGroup>
        <inkml:traceGroup>
          <inkml:annotationXML>
            <emma:emma xmlns:emma="http://www.w3.org/2003/04/emma" version="1.0">
              <emma:interpretation id="{2E71268D-DD34-4864-94A3-F4D254D746DC}" emma:medium="tactile" emma:mode="ink">
                <msink:context xmlns:msink="http://schemas.microsoft.com/ink/2010/main" type="inkWord" rotatedBoundingBox="11053,2237 23009,2161 23026,4869 11070,4945"/>
              </emma:interpretation>
              <emma:one-of disjunction-type="recognition" id="oneOf2">
                <emma:interpretation id="interp10" emma:lang="it-IT" emma:confidence="0">
                  <emma:literal>costanti</emma:literal>
                </emma:interpretation>
                <emma:interpretation id="interp11" emma:lang="it-IT" emma:confidence="0">
                  <emma:literal>cos tanti</emma:literal>
                </emma:interpretation>
                <emma:interpretation id="interp12" emma:lang="it-IT" emma:confidence="0">
                  <emma:literal>cos Fanti</emma:literal>
                </emma:interpretation>
                <emma:interpretation id="interp13" emma:lang="it-IT" emma:confidence="0">
                  <emma:literal>cos -tanti</emma:literal>
                </emma:interpretation>
                <emma:interpretation id="interp14" emma:lang="it-IT" emma:confidence="0">
                  <emma:literal>cos fanti</emma:literal>
                </emma:interpretation>
              </emma:one-of>
            </emma:emma>
          </inkml:annotationXML>
          <inkml:trace contextRef="#ctx0" brushRef="#br0" timeOffset="-103434.5169">12369 2100 0,'26'-52'0,"0"26"0,0 26 15,0 26-15,-26 0 0,-26 0 16,-78 52-16,-25-27 0,-1 27 0,52 0 15,52 0-15,156-1 16,155 53 0,130 26-1,-26-27 1,-156 1 0,-155-27-1,-104 1 1,-104-26-1,-181-26 1,26-52 0,78-26 15,103-52-15,182-129-1,-78 207 1</inkml:trace>
          <inkml:trace contextRef="#ctx0" brushRef="#br0" timeOffset="-102734.025">13536 2152 0,'259'-52'0,"52"52"16,78 0-1,25 0 1,-77 0 0,-78 0-1,-129-26 1,-104 26 15,-52 0-15,-130 52-1,-103-26 1,78 51 15,181-77-15</inkml:trace>
          <inkml:trace contextRef="#ctx0" brushRef="#br0" timeOffset="-103076.4874">14235 908 0,'26'155'0,"-26"104"15,-26 130 1,26 52 0,52-1-1,-26-103 1,0-129-1,0-105 1,0-51 0,-26-52-1,-52-52 1,-78-207 0,130 259-1</inkml:trace>
          <inkml:trace contextRef="#ctx0" brushRef="#br0" timeOffset="-101661.8832">15065 3292 0,'285'0'15,"26"0"-15,26-26 16,-52-52 0,-26-77-1,-181 51 16,-52-25-31,-78-1 32,-181-51-17,-52 155 1,-1 26 0,27 103-1,78 53 1,77 51-1,104-25 1,104-1 15,77-77-15,53-52 0,25-78-1,-78-52 1,-51-52-1,-52 1 1,-78 25 0,25 52-1,-25 26 1,-51 104 0,77 26 15,51 25-16,27-25 1,51-104 0,-25 0-1,0-78 1,-1-77 0,-25-53-1,-26 27 1,-1 77-1,-51 52 1,-26 52 0,26 78-1,0 104 1,-26-1 0,26-25-1,0-53 1,26-77 15,26-52-15,25-103-1,27-53 1,-26 27 0,-53 77-1,-25 52 1,-26 26-1,26 78 1,0 103 0,0 27-1,0-53 1,52-25 0,25-78 15,79-104-31,-79-130 15,-103 182 1</inkml:trace>
          <inkml:trace contextRef="#ctx0" brushRef="#br0" timeOffset="-100618.9277">18978 1737 0,'1063'-52'0,"-752"78"16,-78-26 0,-77 0-1,-156 0 1</inkml:trace>
          <inkml:trace contextRef="#ctx0" brushRef="#br0" timeOffset="-101085.9227">19341 1219 0,'52'103'15,"-26"131"-15,-52 102 0,-26 79 31,26 0-15,52-78 0,26-130-1,0-77 1,26-78 0,25-52-1,1-104 1,26-52-1,-79 105 1,-25 25 0,-26 0-1,0 52 1,52 77 0,0 27 15,52 0-31,25-53 15,-25-51 1,26-52 0,-53-77 15,-51-105-15,-26 208-1</inkml:trace>
          <inkml:trace contextRef="#ctx0" brushRef="#br0" timeOffset="-100727.8931">19782 2333 0,'0'0'0</inkml:trace>
          <inkml:trace contextRef="#ctx0" brushRef="#br0" timeOffset="-103980.3174">10218 2074 0,'0'-26'0,"-155"0"0,-79 78 16,-51 78-16,-52 103 15,104 26 1,77-26 0,131-51-1,102-27 1,105-77 0,103-104 15,0-52-31,26-77 15,-78-1 1,-77 1 0,-104 77-1,-52 26 1,-26 52 0,0 26 15,0 52-16,78 77 1,51 1 0,105-27-1,25-77 1,26-78 0,-52-51-1,-25-79 1,-130 1-1,-104-53 1,-104 27 0,-51 77-1,-52 104 1,-26 104 0,77 77-1,131 27 1,154-1 15,157-78-31,128-154 31,-362 25-15</inkml:trace>
        </inkml:traceGroup>
      </inkml:traceGroup>
      <inkml:traceGroup>
        <inkml:annotationXML>
          <emma:emma xmlns:emma="http://www.w3.org/2003/04/emma" version="1.0">
            <emma:interpretation id="{8CD1CF01-F335-40A9-AEFA-1554727DDC26}" emma:medium="tactile" emma:mode="ink">
              <msink:context xmlns:msink="http://schemas.microsoft.com/ink/2010/main" type="line" rotatedBoundingBox="23679,4939 30965,5029 30943,6817 23658,6728"/>
            </emma:interpretation>
          </emma:emma>
        </inkml:annotationXML>
        <inkml:traceGroup>
          <inkml:annotationXML>
            <emma:emma xmlns:emma="http://www.w3.org/2003/04/emma" version="1.0">
              <emma:interpretation id="{BBDED713-9DD6-48D2-ADD2-266A7FE01DC7}" emma:medium="tactile" emma:mode="ink">
                <msink:context xmlns:msink="http://schemas.microsoft.com/ink/2010/main" type="inkWord" rotatedBoundingBox="23679,4939 30965,5029 30943,6817 23658,6728"/>
              </emma:interpretation>
              <emma:one-of disjunction-type="recognition" id="oneOf3">
                <emma:interpretation id="interp15" emma:lang="it-IT" emma:confidence="0">
                  <emma:literal>Lame</emma:literal>
                </emma:interpretation>
                <emma:interpretation id="interp16" emma:lang="it-IT" emma:confidence="0">
                  <emma:literal>La me</emma:literal>
                </emma:interpretation>
                <emma:interpretation id="interp17" emma:lang="it-IT" emma:confidence="0">
                  <emma:literal>La me'</emma:literal>
                </emma:interpretation>
                <emma:interpretation id="interp18" emma:lang="it-IT" emma:confidence="0">
                  <emma:literal>Lame"</emma:literal>
                </emma:interpretation>
                <emma:interpretation id="interp19" emma:lang="it-IT" emma:confidence="0">
                  <emma:literal>La me"</emma:literal>
                </emma:interpretation>
              </emma:one-of>
            </emma:emma>
          </inkml:annotationXML>
          <inkml:trace contextRef="#ctx0" brushRef="#br0" timeOffset="-99295.7752">23151 5003 0,'182'77'16,"-27"-25"-16,-25-26 0,25-52 16,1-26-1,-52-51 1,-27 25 15,-77-26-15,-103-25-1,-79 25 1,-51 78 0,-26 78-1,51 52 1,105 25 0,77-25-1,52-26 1,77-1-1,105-25 1,25-52 0,-78-26-1,-25-51 1,-104 77 15,-26-26-31,0 26 16,0 26 15,26 0-15,52 51-1,51-25 1,53-26 0,-1-26-1,-25-52 1,-1-51-1,-155 103 1</inkml:trace>
          <inkml:trace contextRef="#ctx0" brushRef="#br0" timeOffset="-98610.8492">24940 4588 0,'51'156'0,"-51"25"15,-25-26 1,-1-51 0,52-78-1,-26-26 1,25 0 15,53-104-31,26-51 31,26-1-15,-27 53-16,-51 77 31,0 26-15,-26 78-1,0 51 1,-26 27 0,26-53-1,25-51 1,1-26 0,26-52-1,26-52 1,-1-51-1,1-1 1,-52 52 0,0 78-1,-52 0 1,26 52 0,0 78 15,-1 25-31,27-51 15,26 0 1,104-104 15,25-78-15,-207 78 0</inkml:trace>
          <inkml:trace contextRef="#ctx0" brushRef="#br0" timeOffset="-98097.1547">27298 4977 0,'104'26'0,"-26"-26"0,51 26 16,27-26-16,-1-26 15,1-52 17,-104-26-17,-104 27 1,-104-1-1,-25 78 1,-27 52 0,79 77-1,77 1 1,78-27 0,104 27-1,155 26 1,0-79 15,-52-25-15,-26-26-1,-103-78 1,-52-103 0,-52 155-1</inkml:trace>
          <inkml:trace contextRef="#ctx0" brushRef="#br0" timeOffset="-97919.1137">28594 3733 0,'52'181'0,"-130"182"15,78-363 1</inkml:trace>
          <inkml:trace contextRef="#ctx0" brushRef="#br0" timeOffset="-99965.1347">21829 3759 0,'0'26'16,"-25"77"-16,-1 79 0,-78 51 0,-26 52 16,27-26-1,51-77 1,52-79 15,52-51-31,51 0 31,131-26-15,25-26 0,-52 26-1,0-26 1,-77 0-1,-52 26 1,-78-26 0,-26-26-1,-52-26 17,26-52-32,52 104 15</inkml:trace>
        </inkml:traceGroup>
      </inkml:traceGroup>
    </inkml:traceGroup>
    <inkml:traceGroup>
      <inkml:annotationXML>
        <emma:emma xmlns:emma="http://www.w3.org/2003/04/emma" version="1.0">
          <emma:interpretation id="{8CF925E9-0E62-415B-A072-80084BF11A03}" emma:medium="tactile" emma:mode="ink">
            <msink:context xmlns:msink="http://schemas.microsoft.com/ink/2010/main" type="paragraph" rotatedBoundingBox="1128,7683 29041,7465 29079,12326 1166,125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A853721-5EBB-4079-9503-344B4C9B90DA}" emma:medium="tactile" emma:mode="ink">
              <msink:context xmlns:msink="http://schemas.microsoft.com/ink/2010/main" type="line" rotatedBoundingBox="1128,7683 29041,7465 29079,12326 1166,12544"/>
            </emma:interpretation>
          </emma:emma>
        </inkml:annotationXML>
        <inkml:traceGroup>
          <inkml:annotationXML>
            <emma:emma xmlns:emma="http://www.w3.org/2003/04/emma" version="1.0">
              <emma:interpretation id="{D2BBAEB6-C724-480F-8D45-92F63CF0489E}" emma:medium="tactile" emma:mode="ink">
                <msink:context xmlns:msink="http://schemas.microsoft.com/ink/2010/main" type="inkWord" rotatedBoundingBox="1135,8693 5225,8661 5255,12512 1166,12544"/>
              </emma:interpretation>
              <emma:one-of disjunction-type="recognition" id="oneOf4">
                <emma:interpretation id="interp20" emma:lang="it-IT" emma:confidence="0">
                  <emma:literal>p:</emma:literal>
                </emma:interpretation>
                <emma:interpretation id="interp21" emma:lang="it-IT" emma:confidence="0">
                  <emma:literal>p.</emma:literal>
                </emma:interpretation>
                <emma:interpretation id="interp22" emma:lang="it-IT" emma:confidence="0">
                  <emma:literal>ME</emma:literal>
                </emma:interpretation>
                <emma:interpretation id="interp23" emma:lang="it-IT" emma:confidence="0">
                  <emma:literal>p..</emma:literal>
                </emma:interpretation>
                <emma:interpretation id="interp24" emma:lang="it-IT" emma:confidence="0">
                  <emma:literal>Me</emma:literal>
                </emma:interpretation>
              </emma:one-of>
            </emma:emma>
          </inkml:annotationXML>
          <inkml:trace contextRef="#ctx0" brushRef="#br0" timeOffset="-79085.5957">-1108 11249 0,'52'0'16,"-1"-52"-16,53-26 0,0-51 0,-1-27 16,1 1-16,0-53 15,-1-25 1,27-104 0,-26-103-1,25 77 1,-51-26 15,26 26-15,-52 78-1,-1 0 1,-51 78 0,26 77-1,-26 78 1,0 52-1,0 0 1,0 130 0,26 103-1,0 52 1,0 0 15,26 26-31,0-52 16,0-77-1,25-78 1,-25-79 0,0-76-1,0-53 1,0-181 15,-1-52-15,-25 26-1,26 26 1,-26 77 0,-26 53 15,26 103-31,-26 52 16,0 26-1,0 181 1,52 27-1,0 77 1,26-26 0,-27-52-1,1-77 1,-26-53 0,0-77-1,-26-26 16,0-181-15,26-53 0,-26 234-1</inkml:trace>
          <inkml:trace contextRef="#ctx0" brushRef="#br0" timeOffset="-78509.6352">2106 8605 0,'77'26'0,"79"0"15,51-26 1,-25 0-1,-53 0-15,-51 0 32,-52 0-32,-26 0 31,-26 0-15,0-52-1,78 1 1,-52 51-1</inkml:trace>
          <inkml:trace contextRef="#ctx0" brushRef="#br0" timeOffset="-78774.2657">2002 8061 0,'104'26'16,"51"0"-16,1 0 0,-1-26 31,-25-26-16,-53 26 17,-51 0-32,-26 0 15,-129 26 1,-27 26 0,1-1-1,155-51 1</inkml:trace>
        </inkml:traceGroup>
        <inkml:traceGroup>
          <inkml:annotationXML>
            <emma:emma xmlns:emma="http://www.w3.org/2003/04/emma" version="1.0">
              <emma:interpretation id="{9744339D-727A-4AD6-91F0-6A5D660B1D88}" emma:medium="tactile" emma:mode="ink">
                <msink:context xmlns:msink="http://schemas.microsoft.com/ink/2010/main" type="inkWord" rotatedBoundingBox="7660,7632 16416,7564 16436,10037 7679,10105"/>
              </emma:interpretation>
              <emma:one-of disjunction-type="recognition" id="oneOf5">
                <emma:interpretation id="interp25" emma:lang="it-IT" emma:confidence="0">
                  <emma:literal>modulo</emma:literal>
                </emma:interpretation>
                <emma:interpretation id="interp26" emma:lang="it-IT" emma:confidence="0">
                  <emma:literal>Modulo</emma:literal>
                </emma:interpretation>
                <emma:interpretation id="interp27" emma:lang="it-IT" emma:confidence="0">
                  <emma:literal>madido</emma:literal>
                </emma:interpretation>
                <emma:interpretation id="interp28" emma:lang="it-IT" emma:confidence="0">
                  <emma:literal>modula</emma:literal>
                </emma:interpretation>
                <emma:interpretation id="interp29" emma:lang="it-IT" emma:confidence="0">
                  <emma:literal>moduli</emma:literal>
                </emma:interpretation>
              </emma:one-of>
            </emma:emma>
          </inkml:annotationXML>
          <inkml:trace contextRef="#ctx0" brushRef="#br0" timeOffset="-76159.0947">10322 6299 0,'52'129'0,"-78"130"15,26 156 1,77 26-1,-25-182 1,-26-26 0,0-103-1,-52-53 1,-52-77 0,-77-25-1,-1-53 1,-25 52-1,-1 26 1,53 78 0,129 25 15,52 27-15,77-26-1,105-27 1,-27-51-1,52-103 17,-52-27-32,-25-78 15,-78 53 1,-53 25 0,-51 78-1,0 0 1,-51 78-1,25 78 1,26 25 0,51 1-1,53-53 1,0-77 0,25-52-1,1-77 16,-52-53-15,-26 27 0,-26 51-1,-26 26 1,0 52 0,0 0-1,51 130 1,53 25-1,26 27 1,25-53 0,-25-51-1,-27-78 1,-25-156 15,-78 156-31</inkml:trace>
          <inkml:trace contextRef="#ctx0" brushRef="#br0" timeOffset="-75505.3018">12784 6506 0,'26'155'0,"-26"105"16,-52 103-1,52 51 1,0-51 15,78-26 0,0-156-15,25-155-16,1-77 16,25-131-1,-25 52 1,-52 53 0,-26 51-1,0 26 1,0 52 31,0 103-47,51 27 15,27-53 1,52-51 0,-27-78-1,-25-52 1,-26-129-1,-78-104 1,-130 77 0,-51 53-1,-27 103 1,27 52 0,77 104-1,104 103 1,156-52-1,-156-155 1</inkml:trace>
          <inkml:trace contextRef="#ctx0" brushRef="#br0" timeOffset="-77170.9172">5397 7698 0,'52'78'31,"-78"285"-31,26-182 16,0-25 0,26-78-1,-26-53 1,0 1-1,0-52 1,52-103 0,77-208-1,-25 207 1,0 1 15,-1 25-15,-25 52-1,-26 52 1,0 52 0,0 104-1,-26 25 1,26 26 0,-27-77-1,1-52 1,0-26 15,0-78-15,26-26-1,52-104 1,-27 27 0,1 25-1,26 26 1,-78 78-1,0 0 1,26 78 0,-27 52-1,1 25 17,26-25-17,26-53 1,52-25-1,25-104 1,1-25 0,-1-53-1,-103 52 1,0 52 0,-52 26-1,0 0 1,0 26-1,52 104 1,25 0 0,53-1-1,51-51 1,27-52 0,-1-78-1,-77-26 1,-27-51-1,-129-27 17,-51-25-17,-79 51 1,-51 52 0,-1 78-1,27 78 1,103 52-1,78-1 1,130 27 0,103-78-1,26-78 1,52-78 0,-311 78-1</inkml:trace>
        </inkml:traceGroup>
        <inkml:traceGroup>
          <inkml:annotationXML>
            <emma:emma xmlns:emma="http://www.w3.org/2003/04/emma" version="1.0">
              <emma:interpretation id="{9F2F86EC-E9E1-474E-944F-849CAC2A3320}" emma:medium="tactile" emma:mode="ink">
                <msink:context xmlns:msink="http://schemas.microsoft.com/ink/2010/main" type="inkWord" rotatedBoundingBox="18752,8209 29046,8129 29070,11241 18777,11321"/>
              </emma:interpretation>
              <emma:one-of disjunction-type="recognition" id="oneOf6">
                <emma:interpretation id="interp30" emma:lang="it-IT" emma:confidence="0">
                  <emma:literal>rigidità</emma:literal>
                </emma:interpretation>
                <emma:interpretation id="interp31" emma:lang="it-IT" emma:confidence="0">
                  <emma:literal>rigidità .</emma:literal>
                </emma:interpretation>
                <emma:interpretation id="interp32" emma:lang="it-IT" emma:confidence="0">
                  <emma:literal>rigidi tè</emma:literal>
                </emma:interpretation>
                <emma:interpretation id="interp33" emma:lang="it-IT" emma:confidence="0">
                  <emma:literal>rigidità -</emma:literal>
                </emma:interpretation>
                <emma:interpretation id="interp34" emma:lang="it-IT" emma:confidence="0">
                  <emma:literal>rigidi Già</emma:literal>
                </emma:interpretation>
              </emma:one-of>
            </emma:emma>
          </inkml:annotationXML>
          <inkml:trace contextRef="#ctx0" brushRef="#br0" timeOffset="-74758.1098">16490 7957 0,'52'78'0,"-26"52"0,-26 77 16,0 26-1,0-155 1,26 0 0,-26-78-1,0 0 1,0 0-1,-26-78 1,-26-129 0,26 77-1,52-25 1,52 51 0,52 26-1,51 26 16,0 78-15,-25-26 0,-52 26-1,-79 26 1,-25-26 0,0 0-1,0-78 1,78 0-1,-78 52 1</inkml:trace>
          <inkml:trace contextRef="#ctx0" brushRef="#br0" timeOffset="-74244.4152">17838 7206 0,'0'0'0</inkml:trace>
          <inkml:trace contextRef="#ctx0" brushRef="#br0" timeOffset="-74524.6122">17890 8009 0,'52'104'0,"-26"77"0,-52 1 0,26-27 32,26-51-32,-26-52 31,26-78-15,25-130-1,-51-103 1,0 259-1</inkml:trace>
          <inkml:trace contextRef="#ctx0" brushRef="#br0" timeOffset="-73684.0213">18823 8294 0,'181'78'0,"-51"-78"0,0-52 16,-1-51-1,-51-1 1,-78 78-1,-26-52 1,-104 0 0,-77 53-1,0 76 1,25 53 0,79 26 15,77-1-16,77 1 1,105-1 0,77-25-1,26 0 1,-51-1 0,-1 1-1,-77 26 1,-27-1-1,-103 53 1,-26-1 0,-51-25-1,-53-27 1,-51-51 0,-27-52-1,-25-78 1,0-26-1,103 1 1,78-105 0,156 27 15,155-53-15,-259 208-1</inkml:trace>
          <inkml:trace contextRef="#ctx0" brushRef="#br0" timeOffset="-73092.4942">20274 7180 0,'0'0'0</inkml:trace>
          <inkml:trace contextRef="#ctx0" brushRef="#br0" timeOffset="-73403.8243">20430 8191 0,'26'77'0,"-26"53"0,26 0 16,0-1 0,25-51-1,1-78 1,0-78 0,-26-129-1,-52-52 1,26 259-1</inkml:trace>
          <inkml:trace contextRef="#ctx0" brushRef="#br0" timeOffset="-72431.8915">22348 6869 0,'0'26'16,"-52"103"-16,-52 53 0,27 51 0,51 26 31,77 26 0,53 104-31,-26-156 16,-52-77 0,-26-78-1,-52-52 1,-78-78 15,-77-26-31,0 0 16,51 26-1,53 26 1,77 26 15,52 26-15,51 26-1,105 26 1,51-26 0,0-78-1,-25 0 1,-27-78 0,0 1 15,-51-53-16,-52 104 1,-78 26 0,0 26-1,0 52 1,0 104 0,26-27-1,51 1 1,1-52-1,0-52 1,26-78 15,-53-130-15,-51-77 0,0 259 15</inkml:trace>
          <inkml:trace contextRef="#ctx0" brushRef="#br0" timeOffset="-72167.261">23022 7595 0,'0'0'15</inkml:trace>
          <inkml:trace contextRef="#ctx0" brushRef="#br0" timeOffset="-71731.399">24188 7076 0,'104'104'0,"-104"103"0,0 52 15,0 52 1,0 0 0,26-51-1,0-79 1,-1-77-1,1-78 1,-103-130 0,25-103-1,0-53 1,-78 27 0,53 52-1,25 129 32,52 52-47,52-26 16,129 0-1,78 26 1,52 26 0,-52 0-1,-25 0 1,-131 26-1,-77-26 1,-103 25 0,-53 1-1,130-52 1</inkml:trace>
          <inkml:trace contextRef="#ctx0" brushRef="#br0" timeOffset="-71155.4384">25017 8657 0,'182'104'31,"258"-78"-31,-258-104 16,-104 0-1,-52-25 1,-104-79-1,-52 78 1,-77 53 0,0 77-1,51 77 1,104 1 0,52 26-1,104-27 1,51 1-1,53-52 1,-53-52 0,-51 0-1,-52-26 1,-26 26 0,25 0-1,53 52 16,26-26-15,77 77 0,-25-25-1,-79-52 1,-25-52 0,-104-78-1,-104-129 1,-25 0-1,155 233 1</inkml:trace>
          <inkml:trace contextRef="#ctx0" brushRef="#br0" timeOffset="-70999.7735">26054 7569 0,'311'0'0,"-78"103"16,-51 27 0,-182-130-1</inkml:trace>
        </inkml:traceGroup>
      </inkml:traceGroup>
    </inkml:traceGroup>
    <inkml:traceGroup>
      <inkml:annotationXML>
        <emma:emma xmlns:emma="http://www.w3.org/2003/04/emma" version="1.0">
          <emma:interpretation id="{5AFE0933-5FCF-4D95-90D5-6C2598CD8B0F}" emma:medium="tactile" emma:mode="ink">
            <msink:context xmlns:msink="http://schemas.microsoft.com/ink/2010/main" type="paragraph" rotatedBoundingBox="8292,11482 18671,11748 18603,14426 8224,1416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8082521-EB0F-46AF-8793-004BAA00724F}" emma:medium="tactile" emma:mode="ink">
              <msink:context xmlns:msink="http://schemas.microsoft.com/ink/2010/main" type="line" rotatedBoundingBox="8292,11482 18671,11748 18603,14426 8224,14160"/>
            </emma:interpretation>
          </emma:emma>
        </inkml:annotationXML>
        <inkml:traceGroup>
          <inkml:annotationXML>
            <emma:emma xmlns:emma="http://www.w3.org/2003/04/emma" version="1.0">
              <emma:interpretation id="{52088805-D6F6-461D-9F23-C7264FDE6354}" emma:medium="tactile" emma:mode="ink">
                <msink:context xmlns:msink="http://schemas.microsoft.com/ink/2010/main" type="inkWord" rotatedBoundingBox="8292,11482 18671,11748 18603,14426 8224,14160"/>
              </emma:interpretation>
              <emma:one-of disjunction-type="recognition" id="oneOf7">
                <emma:interpretation id="interp35" emma:lang="it-IT" emma:confidence="0">
                  <emma:literal>Ero</emma:literal>
                </emma:interpretation>
                <emma:interpretation id="interp36" emma:lang="it-IT" emma:confidence="0">
                  <emma:literal>Eco</emma:literal>
                </emma:interpretation>
                <emma:interpretation id="interp37" emma:lang="it-IT" emma:confidence="0">
                  <emma:literal>Zoo</emma:literal>
                </emma:interpretation>
                <emma:interpretation id="interp38" emma:lang="it-IT" emma:confidence="0">
                  <emma:literal>Sao</emma:literal>
                </emma:interpretation>
                <emma:interpretation id="interp39" emma:lang="it-IT" emma:confidence="0">
                  <emma:literal>Enzo</emma:literal>
                </emma:interpretation>
              </emma:one-of>
            </emma:emma>
          </inkml:annotationXML>
          <inkml:trace contextRef="#ctx0" brushRef="#br0" timeOffset="-63537.5828">11125 12934 0,'52'26'0,"52"0"0,51-26 0,53 25 0,77-25 16,26 0 15,52-51-16,103 51 1,26 0 0,1 0-1,25 0 1,-51 0 0,-52 0-1,-53 0 1,-102 0-1,-79-26 1,-103 0 0,-78 26-1,-26 0 1,-78 26 0,-51 26-1,-27-1 1,182-51 31</inkml:trace>
          <inkml:trace contextRef="#ctx0" brushRef="#br0" timeOffset="-64321.7452">13743 10938 0,'26'-26'0,"-26"104"16,26 51-16,0 1 0,51 77 15,-51 27 1,0-1 0,0-26-1,-52-25 1,-26-79-1,-51-51 17,-79-52-17,-51-78 1,-26-77 0,52 25-1,-1-51 1,105 25-1,77 1 1,52 25 0,103-51-1,78 51 1,27 27 0,51 77-1,-26 26 1,-52-26 15,27 52-31,-27 26 16,26-1-1,-77-51 1,-1-26 15,-51-51-15,-52-27-1,0-77 1,-52 25 0,-26 52-1,26 27 1,-26 77 0,0 51-1,26 53 1,0-104-1</inkml:trace>
          <inkml:trace contextRef="#ctx0" brushRef="#br0" timeOffset="-66578.8877">7548 10549 0,'-77'-52'0,"-53"52"0,-25 52 16,-53 0-16,-25 26 15,0 25 1,25 1 0,53 0-1,103 0 1,104-27-1,77 27 1,79-52 0,25 0-1,0-26 1,-51-26 0,-105 0-1,-77 0 1,-25 0-1,-157 0 1,-25 25 15,-26 53-15,-27 78 0,79-1-1,51 27 1,104 25-1,52-26 1,104-25 0,77-26-1,78-79 1,26-51 0,-26-26-1,-51-25 1,-53 25-1,-129 0 1,-52 26 15,0 0-31,-52 0 32,0 26-32,52-26 31</inkml:trace>
          <inkml:trace contextRef="#ctx0" brushRef="#br0" timeOffset="-65504.7991">8896 11612 0,'233'26'0,"-51"-26"16,25 0-16,26 0 15,-51 0 1,-52 0 0,-79 0 15,-51 0-15,-26 0-1,-103 26 1,-79 0-1,27 0 1,-52 25 0,51 27-1,27 26 1,77 51 0,78-155-1,52 26 1,103 0-1,53-26 1,-27 0 0,1 0-1,-79 0 1,-51 0 0,-52 0 15,0 0-31,-52-26 31,52 0-15,52-26-1,-52 52 1</inkml:trace>
        </inkml:traceGroup>
      </inkml:traceGroup>
    </inkml:traceGroup>
    <inkml:traceGroup>
      <inkml:annotationXML>
        <emma:emma xmlns:emma="http://www.w3.org/2003/04/emma" version="1.0">
          <emma:interpretation id="{2A869EFA-9201-41B9-87A6-DDF9537BFD84}" emma:medium="tactile" emma:mode="ink">
            <msink:context xmlns:msink="http://schemas.microsoft.com/ink/2010/main" type="paragraph" rotatedBoundingBox="13822,16403 16611,14550 17446,15807 14656,17659" alignmentLevel="3"/>
          </emma:interpretation>
        </emma:emma>
      </inkml:annotationXML>
      <inkml:traceGroup>
        <inkml:annotationXML>
          <emma:emma xmlns:emma="http://www.w3.org/2003/04/emma" version="1.0">
            <emma:interpretation id="{0358C964-8BAC-4C2A-8080-57570A9D32A7}" emma:medium="tactile" emma:mode="ink">
              <msink:context xmlns:msink="http://schemas.microsoft.com/ink/2010/main" type="line" rotatedBoundingBox="13822,16403 16611,14550 17446,15807 14656,17659"/>
            </emma:interpretation>
          </emma:emma>
        </inkml:annotationXML>
        <inkml:traceGroup>
          <inkml:annotationXML>
            <emma:emma xmlns:emma="http://www.w3.org/2003/04/emma" version="1.0">
              <emma:interpretation id="{012CCEB1-E069-41E8-A7BB-BDAF3CB19025}" emma:medium="tactile" emma:mode="ink">
                <msink:context xmlns:msink="http://schemas.microsoft.com/ink/2010/main" type="inkWord" rotatedBoundingBox="13822,16403 16611,14550 17446,15807 14656,17659"/>
              </emma:interpretation>
              <emma:one-of disjunction-type="recognition" id="oneOf8">
                <emma:interpretation id="interp40" emma:lang="it-IT" emma:confidence="0">
                  <emma:literal>un</emma:literal>
                </emma:interpretation>
                <emma:interpretation id="interp41" emma:lang="it-IT" emma:confidence="0">
                  <emma:literal>su</emma:literal>
                </emma:interpretation>
                <emma:interpretation id="interp42" emma:lang="it-IT" emma:confidence="0">
                  <emma:literal>si</emma:literal>
                </emma:interpretation>
                <emma:interpretation id="interp43" emma:lang="it-IT" emma:confidence="0">
                  <emma:literal>il</emma:literal>
                </emma:interpretation>
                <emma:interpretation id="interp44" emma:lang="it-IT" emma:confidence="0">
                  <emma:literal>u</emma:literal>
                </emma:interpretation>
              </emma:one-of>
            </emma:emma>
          </inkml:annotationXML>
          <inkml:trace contextRef="#ctx0" brushRef="#br0" timeOffset="-62416.7954">11877 15603 0,'129'104'0,"-51"-78"16,0 0-16,77-104 15,53-52 1,-79 27-1,1-27 1,0-25 15,-27-53-15,27-25 0,-1-26-1,1 0 1,-26 25-1,-53 105 1,-25 51 0,0 52-1,-26 26 1,0 0 0,-26 26-1,26 78 1,26 77-1,26 1 1,0-27 15,52-51-15,-1-52 0,1-52-1,26-52 1,-1-78-1,-25-51 1,-26-52 0,-27 25-1,-51 79 17,0 77-32,0 26 15,0 26 1,0 26-1,26 155 1,26 27 0,26 25-1,26-26 1,25-51 0,-77-105-1,0-25 16,-78-77-15,0-183 0,26 234-16</inkml:trace>
        </inkml:traceGroup>
      </inkml:traceGroup>
    </inkml:traceGroup>
  </inkml:traceGroup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F493DE-9091-48F9-9DFD-DFCD0269B7F1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48.2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E297A8F-F201-424F-A59D-447D305E57DE}" emma:medium="tactile" emma:mode="ink">
          <msink:context xmlns:msink="http://schemas.microsoft.com/ink/2010/main" type="writingRegion" rotatedBoundingBox="11002,1990 12371,15262 6205,15898 4836,2626"/>
        </emma:interpretation>
      </emma:emma>
    </inkml:annotationXML>
    <inkml:traceGroup>
      <inkml:annotationXML>
        <emma:emma xmlns:emma="http://www.w3.org/2003/04/emma" version="1.0">
          <emma:interpretation id="{64686C19-E347-4441-8770-7A42A82EC992}" emma:medium="tactile" emma:mode="ink">
            <msink:context xmlns:msink="http://schemas.microsoft.com/ink/2010/main" type="paragraph" rotatedBoundingBox="11002,1990 12371,15262 6205,15898 4836,26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580705-9295-4613-96B5-AE1C8EFD1347}" emma:medium="tactile" emma:mode="ink">
              <msink:context xmlns:msink="http://schemas.microsoft.com/ink/2010/main" type="line" rotatedBoundingBox="11002,1990 12371,15262 6205,15898 4836,2626"/>
            </emma:interpretation>
          </emma:emma>
        </inkml:annotationXML>
        <inkml:traceGroup>
          <inkml:annotationXML>
            <emma:emma xmlns:emma="http://www.w3.org/2003/04/emma" version="1.0">
              <emma:interpretation id="{D9938F13-CCD6-41B7-9194-D67C402821D1}" emma:medium="tactile" emma:mode="ink">
                <msink:context xmlns:msink="http://schemas.microsoft.com/ink/2010/main" type="inkWord" rotatedBoundingBox="11002,1990 12371,15262 6205,15898 4836,2626">
                  <msink:destinationLink direction="with" ref="{431AB614-FBDF-40F8-9BA7-1DAE92C11FF4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%</emma:literal>
                </emma:interpretation>
                <emma:interpretation id="interp2" emma:lang="it-IT" emma:confidence="0">
                  <emma:literal>€</emma:literal>
                </emma:interpretation>
                <emma:interpretation id="interp3" emma:lang="it-IT" emma:confidence="0">
                  <emma:literal>;</emma:literal>
                </emma:interpretation>
                <emma:interpretation id="interp4" emma:lang="it-IT" emma:confidence="0">
                  <emma:literal>k</emma:literal>
                </emma:interpretation>
              </emma:one-of>
            </emma:emma>
          </inkml:annotationXML>
          <inkml:trace contextRef="#ctx0" brushRef="#br0">570 8890 0,'0'26'0,"26"0"0,0 0 16,-26 0-16,0 0 0,26 0 0,-26 52 15,52 129-15,0 104 16,51 181 0,27 53-1,51-105 1,1-129-1,-1-26 1,-51-129 0,-78-104-1,-26-52 1,-1-52 0,27-129-1,0-79 16,26-25-15,0-52 0,77-103-1,53-105 1,-1 79 0,26 155-1,-26 129 1,-51 105-1,-130 77 1,-52 52 0,-78 77-1,1 1 1,103-130 0</inkml:trace>
          <inkml:trace contextRef="#ctx0" brushRef="#br0" timeOffset="972.7139">5443 10290 0,'78'-26'0,"77"0"0,130 26 16,52 26-16,-26 0 16,-78 0-1,-129-26 1,-156 26-1,-181-26 1,-52 0 0,-52 52-1,337-52 1</inkml:trace>
          <inkml:trace contextRef="#ctx0" brushRef="#br0" timeOffset="583.2389">3680 11145 0,'52'-26'0,"-104"-51"16,-129-1-16,-52 130 0,-1 25 15,53 79 1,103 25 0,156 27-1,155-1 1,104 26 0,52 52 15,-78-25-16,-155-79 1,-156-77 0,-130-27-1,-129-77 1,-78 0 0,-26-51-1,78-1 1,181-78-1,208-25 1,207-53 0,-311 208-1</inkml:trace>
          <inkml:trace contextRef="#ctx0" brushRef="#br0" timeOffset="1128.5039">5780 11042 0,'415'51'0,"-104"1"15,-52-52 1,-104-129 0,-155 129-1</inkml:trace>
          <inkml:trace contextRef="#ctx0" brushRef="#br0" timeOffset="-8464.2675">0 0 0,'78'156'0,"0"155"16,-1 52-1,1 103 1,26 53-1,-27-1 1,1-77 0,-26-130-1,0-78 1,0-78 0,26-129-1,-1-52 1,53-181-1,25-130 1,1-78 0,-27 1-1,53-27 17,25 1-17,-25 77 1,-53 26-1,-25 103 1,-52 105 0,-52 77-1,0 104 1,-26 26 0,26-78-1</inkml:trace>
          <inkml:trace contextRef="#ctx0" brushRef="#br0" timeOffset="-7716.4755">2177 3214 0,'78'104'15,"-52"129"-15,-26 182 0,-26 25 32,0 1-17,0-182 1,26-103 0,26-78-1,-26-53 1,0-25-1,-52-77 1,0-390 0,-25 78-1,-1 78 1,78 78 0,-26 52-1,52-27 1,52 53-1,77 25 17,260 52-17,-104 130 1,-26 26 0,-130 0-1,-129-26 1,-77-26-1,-105 25 1,-207 27 0,26 0-1,104 0 1,155-104 0,78 26-1</inkml:trace>
          <inkml:trace contextRef="#ctx0" brushRef="#br0" timeOffset="-7110.8407">4536 2203 0,'78'0'0,"233"0"0,0 26 15,-26-52 1,-104 1 0,-129 25-1,-52 0 1,-156 77 0,-206 27-1,-1 77 1,104 27-1,181-53 17,104-129-17,129 0 1,78 0 0,53 0-1,-105 0 1,-129-26-1,-130 26 1,-77-52 15,51-26-15,104 52 0</inkml:trace>
        </inkml:traceGroup>
      </inkml:traceGroup>
    </inkml:traceGroup>
  </inkml:traceGroup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41.7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F3D427-23EC-4349-9D05-8E64DC125EB5}" emma:medium="tactile" emma:mode="ink">
          <msink:context xmlns:msink="http://schemas.microsoft.com/ink/2010/main" type="inkDrawing" rotatedBoundingBox="12785,1854 14333,9694 13814,9797 12265,1957" semanticType="verticalRange" shapeName="Other">
            <msink:sourceLink direction="with" ref="{6F0AE983-1DF6-4FA3-92E9-9BFFCE0FF8FA}"/>
          </msink:context>
        </emma:interpretation>
      </emma:emma>
    </inkml:annotationXML>
    <inkml:trace contextRef="#ctx0" brushRef="#br0">0 0 0,'25'26'16,"27"182"-16,52 180 0,-26 105 31,51 51-15,-25 52 15,-26 26-31,51 52 16,-25 52-1,26 26 1,25-27 0,-25-77-1,-27-78 1,-25-129-1,-26-156 1,-26-129 0,26-182-1,0-182 17,25-388-32,-25-129 15,-52 725 1</inkml:trace>
  </inkml:traceGroup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42.2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370D4D5-DE89-438D-BB10-F46DA0BB3BB9}" emma:medium="tactile" emma:mode="ink">
          <msink:context xmlns:msink="http://schemas.microsoft.com/ink/2010/main" type="inkDrawing" rotatedBoundingBox="13513,9615 15194,1778 15387,1819 13706,9657" semanticType="verticalRange" shapeName="Other">
            <msink:sourceLink direction="with" ref="{6F0AE983-1DF6-4FA3-92E9-9BFFCE0FF8FA}"/>
          </msink:context>
        </emma:interpretation>
      </emma:emma>
    </inkml:annotationXML>
    <inkml:trace contextRef="#ctx0" brushRef="#br0">1669 0 0,'-26'181'16,"-25"182"-1,-53 156-15,0 129 16,-25 103-1,-27 79 17,-25 25-17,-53 0 1,27-51 0,0-53-1,25-155 1,105-181-1,77-182 1,51-181 0,53-285-1,26-260 1,-130 493 0</inkml:trace>
  </inkml:traceGroup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42.9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8C8F22D-8764-4264-8977-235B06A3F405}" emma:medium="tactile" emma:mode="ink">
          <msink:context xmlns:msink="http://schemas.microsoft.com/ink/2010/main" type="inkDrawing" rotatedBoundingBox="15196,1354 28661,1589 28635,3085 15170,2851" shapeName="Other"/>
        </emma:interpretation>
      </emma:emma>
    </inkml:annotationXML>
    <inkml:trace contextRef="#ctx0" brushRef="#br0">0 290 0,'155'-104'0,"-25"104"0,103 26 15,156 0 1,51-26-1,53 0 1,77-52 0,0 26-1,52-26 1,104 52 0,77-26 15,53 26-31,-27 0 15,-25-26 1,25 0 0,-26 26 15,-25-25-31,-78 25 31,-78 0-15,-104 0-1,-129 0 1,-52 0 0,-104 25-1,-51-50 1,-79 50 0,-51 27-1,0 26 1,0 52-1,25 51 1,-25 52 0,0 104 15,-52-52-31,-78-103 16,78-182-1</inkml:trace>
  </inkml:traceGroup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44.3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F0AE983-1DF6-4FA3-92E9-9BFFCE0FF8FA}" emma:medium="tactile" emma:mode="ink">
          <msink:context xmlns:msink="http://schemas.microsoft.com/ink/2010/main" type="writingRegion" rotatedBoundingBox="16738,3395 27093,3076 27319,10415 16964,10734">
            <msink:destinationLink direction="with" ref="{CBF3D427-23EC-4349-9D05-8E64DC125EB5}"/>
            <msink:destinationLink direction="with" ref="{3370D4D5-DE89-438D-BB10-F46DA0BB3BB9}"/>
          </msink:context>
        </emma:interpretation>
      </emma:emma>
    </inkml:annotationXML>
    <inkml:traceGroup>
      <inkml:annotationXML>
        <emma:emma xmlns:emma="http://www.w3.org/2003/04/emma" version="1.0">
          <emma:interpretation id="{7236FCEC-E3A2-4D0E-A2E9-E4A12A25E664}" emma:medium="tactile" emma:mode="ink">
            <msink:context xmlns:msink="http://schemas.microsoft.com/ink/2010/main" type="paragraph" rotatedBoundingBox="16738,3395 27093,3076 27174,5719 16820,60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CC24523-F428-43EC-9809-D662AEB47B10}" emma:medium="tactile" emma:mode="ink">
              <msink:context xmlns:msink="http://schemas.microsoft.com/ink/2010/main" type="line" rotatedBoundingBox="16738,3395 27093,3076 27174,5719 16820,6039">
                <msink:destinationLink direction="with" ref="{EDB0A6E6-9E02-42FB-93E7-FC39FF4C6A16}"/>
                <msink:destinationLink direction="with" ref="{15EA3939-2CE2-4597-B459-6F0D4B50F5A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BF3253D-48B8-451E-BF17-1A1E73F04881}" emma:medium="tactile" emma:mode="ink">
                <msink:context xmlns:msink="http://schemas.microsoft.com/ink/2010/main" type="inkWord" rotatedBoundingBox="16738,3395 27093,3076 27174,5719 16820,6039"/>
              </emma:interpretation>
              <emma:one-of disjunction-type="recognition" id="oneOf0">
                <emma:interpretation id="interp0" emma:lang="it-IT" emma:confidence="0">
                  <emma:literal>dai</emma:literal>
                </emma:interpretation>
                <emma:interpretation id="interp1" emma:lang="it-IT" emma:confidence="0">
                  <emma:literal>don</emma:literal>
                </emma:interpretation>
                <emma:interpretation id="interp2" emma:lang="it-IT" emma:confidence="0">
                  <emma:literal>direi</emma:literal>
                </emma:interpretation>
                <emma:interpretation id="interp3" emma:lang="it-IT" emma:confidence="0">
                  <emma:literal>dirsi</emma:literal>
                </emma:interpretation>
                <emma:interpretation id="interp4" emma:lang="it-IT" emma:confidence="0">
                  <emma:literal>dam</emma:literal>
                </emma:interpretation>
              </emma:one-of>
            </emma:emma>
          </inkml:annotationXML>
          <inkml:trace contextRef="#ctx0" brushRef="#br0">4181 829 0,'26'156'0,"0"103"16,-52 52 0,26-78-1,0-233 1,-26-52-1,-52-77 1,-77-53 15,-53 53-15,27 129-16,155 26 31,52-26-15,26 0-1,259 0 1,155 0 0,-77 0-1,-156-78 1,-51-26 0,-182 104-1</inkml:trace>
          <inkml:trace contextRef="#ctx0" brushRef="#br0" timeOffset="451.7909">5762 155 0,'337'-155'0,"-26"103"15,78 78 1,-78 52 0,-104 0-1,-155 25 1,-156 79 0,-129 51 15,-130 52-31,0 26 31,156-26-31,181-52 16,130-103-1,129-26 1,78-53 15,-26-25-15,-77-52-1,-157 1 1,-102-79 0,51 104-1</inkml:trace>
          <inkml:trace contextRef="#ctx0" brushRef="#br0" timeOffset="1059.3719">7447 2229 0,'155'52'0,"79"-26"16,25-52-16,-26-130 16,-52-51-1,1-26 1,-1-27-1,-51 27 1,-78 78 0,-26 77 15,-26 52-15,0 52-1,-26 103 1,26 53-1,26 25 1,25-77 0,27-78-1,-26-52 1,52-78 0,-1-155-1,-25 25 1,-26 53-1,-26 77 1,-26 78 0,26 26-1,52 129 1,103 79 0,0 25-1,-25 0 16,-104-155-15,-52-104 0</inkml:trace>
          <inkml:trace contextRef="#ctx0" brushRef="#br0" timeOffset="-482.949">734 0 0,'52'52'0,"26"129"15,51 78 1,1 130-16,25 52 16,1-52-1,-27-156 1,-51-130-1,-52-77 1,-26-26 0,-78-77-1,-129-131 1,-26 156 15,51 52-15,-51 78-1,0 130 1,-27 51 0,53 26-1,129-181 1,156-208 0,129-104-1,-207 208 1</inkml:trace>
        </inkml:traceGroup>
      </inkml:traceGroup>
    </inkml:traceGroup>
    <inkml:traceGroup>
      <inkml:annotationXML>
        <emma:emma xmlns:emma="http://www.w3.org/2003/04/emma" version="1.0">
          <emma:interpretation id="{B03482AE-AEC1-445A-89ED-350AC0CB56FA}" emma:medium="tactile" emma:mode="ink">
            <msink:context xmlns:msink="http://schemas.microsoft.com/ink/2010/main" type="paragraph" rotatedBoundingBox="20145,9017 22698,7477 23931,9520 21378,1106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D1016AE-FE1D-4ABE-9012-C2DD57808C25}" emma:medium="tactile" emma:mode="ink">
              <msink:context xmlns:msink="http://schemas.microsoft.com/ink/2010/main" type="line" rotatedBoundingBox="20145,9017 22698,7477 23931,9520 21378,11060">
                <msink:destinationLink direction="with" ref="{EF2E1180-99F1-4A07-9F74-B55F13832A22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E4762CFA-2991-4028-B783-A9D84CFB9755}" emma:medium="tactile" emma:mode="ink">
                <msink:context xmlns:msink="http://schemas.microsoft.com/ink/2010/main" type="inkWord" rotatedBoundingBox="20145,9017 22698,7477 23931,9520 21378,11060">
                  <msink:destinationLink direction="to" ref="{8DEEF2DD-048E-47A0-AAD8-76B4FBD2914D}"/>
                </msink:context>
              </emma:interpretation>
              <emma:one-of disjunction-type="recognition" id="oneOf1">
                <emma:interpretation id="interp5" emma:lang="it-IT" emma:confidence="0">
                  <emma:literal>e</emma:literal>
                </emma:interpretation>
                <emma:interpretation id="interp6" emma:lang="it-IT" emma:confidence="0">
                  <emma:literal>l</emma:literal>
                </emma:interpretation>
                <emma:interpretation id="interp7" emma:lang="it-IT" emma:confidence="0">
                  <emma:literal>a</emma:literal>
                </emma:interpretation>
                <emma:interpretation id="interp8" emma:lang="it-IT" emma:confidence="0">
                  <emma:literal>c</emma:literal>
                </emma:interpretation>
                <emma:interpretation id="interp9" emma:lang="it-IT" emma:confidence="0">
                  <emma:literal>é</emma:literal>
                </emma:interpretation>
              </emma:one-of>
            </emma:emma>
          </inkml:annotationXML>
          <inkml:trace contextRef="#ctx0" brushRef="#br0" timeOffset="2281.3507">3533 5780 0,'363'52'16,"26"-52"0,51-26-1,-25-26 1,-26-78 0,-26 1 15,-78-27-31,-104-51 15,-181 51 1,-155-51 0,-182 77-1,-104 104 1,-51 130 0,-1 129-1,79 130 1,154-78 15,131 104-31,181-52 16,155-52-1,156-26 17,155-51-17,26-79 1,-544-129-1</inkml:trace>
        </inkml:traceGroup>
      </inkml:traceGroup>
    </inkml:traceGroup>
  </inkml:traceGroup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46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DB0A6E6-9E02-42FB-93E7-FC39FF4C6A16}" emma:medium="tactile" emma:mode="ink">
          <msink:context xmlns:msink="http://schemas.microsoft.com/ink/2010/main" type="inkDrawing" rotatedBoundingBox="16355,7011 27996,7492 27990,7623 16350,7142" semanticType="underline" shapeName="Other">
            <msink:sourceLink direction="with" ref="{6CC24523-F428-43EC-9809-D662AEB47B10}"/>
          </msink:context>
        </emma:interpretation>
      </emma:emma>
    </inkml:annotationXML>
    <inkml:trace contextRef="#ctx0" brushRef="#br0">0 0 0,'311'52'0,"52"-26"16,181 0 15,156 0-31,77 26 16,105-26-1,77-52 1,103 52 15,53 26-15,-27-27-1,-25 27 1,-130 0 15,-130 0-15,-232 0 0,-234 0-1,-208-26 1,-207-26-1,78 0 1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9:10.3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0 0 0,'0'0'16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49.8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31AB614-FBDF-40F8-9BA7-1DAE92C11FF4}" emma:medium="tactile" emma:mode="ink">
          <msink:context xmlns:msink="http://schemas.microsoft.com/ink/2010/main" type="inkDrawing" rotatedBoundingBox="14032,10406 15869,16318 14961,16600 13124,10689" semanticType="callout" shapeName="Other">
            <msink:sourceLink direction="with" ref="{D9938F13-CCD6-41B7-9194-D67C402821D1}"/>
            <msink:sourceLink direction="with" ref="{EF2E1180-99F1-4A07-9F74-B55F13832A22}"/>
          </msink:context>
        </emma:interpretation>
      </emma:emma>
    </inkml:annotationXML>
    <inkml:trace contextRef="#ctx0" brushRef="#br0">0 0 0,'129'181'0,"-25"130"15,0 182 1,25 129-1,27 104 1,51 25 0,52 1-1,-77-78 1,51-26 0,-103-182-1,-27-207 1,-77-207-1,0-78 17,0-388-17,26-182 1,0-52 0,-26-130 15,-26 778-31</inkml:trace>
  </inkml:traceGroup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50.2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2E1180-99F1-4A07-9F74-B55F13832A22}" emma:medium="tactile" emma:mode="ink">
          <msink:context xmlns:msink="http://schemas.microsoft.com/ink/2010/main" type="inkDrawing" rotatedBoundingBox="14995,16335 15965,10211 16225,10252 15255,16377" semanticType="verticalRange" shapeName="Other">
            <msink:sourceLink direction="with" ref="{AD1016AE-FE1D-4ABE-9012-C2DD57808C25}"/>
            <msink:destinationLink direction="with" ref="{431AB614-FBDF-40F8-9BA7-1DAE92C11FF4}"/>
            <msink:destinationLink direction="with" ref="{7A8108BE-E5A0-4638-BD3F-C6FAA437614B}"/>
          </msink:context>
        </emma:interpretation>
      </emma:emma>
    </inkml:annotationXML>
    <inkml:trace contextRef="#ctx0" brushRef="#br0">855 0 0,'52'104'0,"0"207"0,-78 156 16,-52 129-1,-26 155 1,-77-51 0,25 52-1,1-52 1,25-52-1,53-104 1,25-155 0,52-208-1,26-181 1,77-285 0,53-285-1,-156 570 1</inkml:trace>
  </inkml:traceGroup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50.8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A8108BE-E5A0-4638-BD3F-C6FAA437614B}" emma:medium="tactile" emma:mode="ink">
          <msink:context xmlns:msink="http://schemas.microsoft.com/ink/2010/main" type="inkDrawing" rotatedBoundingBox="15681,10207 26165,11129 26046,12479 15562,11557" semanticType="callout" shapeName="Other">
            <msink:sourceLink direction="with" ref="{EF2E1180-99F1-4A07-9F74-B55F13832A22}"/>
            <msink:sourceLink direction="with" ref="{15EA3939-2CE2-4597-B459-6F0D4B50F5AE}"/>
          </msink:context>
        </emma:interpretation>
      </emma:emma>
    </inkml:annotationXML>
    <inkml:trace contextRef="#ctx0" brushRef="#br0">0 0 0,'130'26'16,"129"104"-16,130-1 0,129-25 15,104-26 1,78-130-1,155 52 1,26 26 0,52 0-1,-51 0 17,-27 26-17,-26 0 1,-103-27-1,-52 1 1,-182-26 0,-129-26-1,-155 26 1,-131-25 0,-77 50-1,-26 53 1,-25 0-1,51 129 1,25 27 0,27-27-1,-26 26 1,-78 0 0,-77-181 15,129-52-31</inkml:trace>
  </inkml:traceGroup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51.6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DEEF2DD-048E-47A0-AAD8-76B4FBD2914D}" emma:medium="tactile" emma:mode="ink">
          <msink:context xmlns:msink="http://schemas.microsoft.com/ink/2010/main" type="inkDrawing" rotatedBoundingBox="18422,13721 20813,11817 22013,13325 19622,15229" semanticType="callout" shapeName="Other">
            <msink:sourceLink direction="to" ref="{E4762CFA-2991-4028-B783-A9D84CFB9755}"/>
            <msink:sourceLink direction="from" ref="{15EA3939-2CE2-4597-B459-6F0D4B50F5AE}"/>
          </msink:context>
        </emma:interpretation>
      </emma:emma>
    </inkml:annotationXML>
    <inkml:trace contextRef="#ctx0" brushRef="#br0">2004 10912 0,'104'51'0,"-1"-51"15,79-103-15,51-156 0,0-52 16,26-104 0,-25 26-1,-53 52 1,-25 52 15,-53 78-15,-77 103-1,-26 104 1,0 52 0,-78 129-1,53 78 1,25-25-1,25-53 1,53-51 0,26-104-1,0-78 1,25-104 0,-25-25 15,0-26-16,-104 155 1,0 52 0,25 52-1,27 155 1,0 26 0,52 0-1,25 1 1,-25-53-1,-104-77 1,-52-104 0,52 0-1</inkml:trace>
  </inkml:traceGroup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52.1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5EA3939-2CE2-4597-B459-6F0D4B50F5AE}" emma:medium="tactile" emma:mode="ink">
          <msink:context xmlns:msink="http://schemas.microsoft.com/ink/2010/main" type="inkDrawing" rotatedBoundingBox="17748,14801 24564,14618 24570,14825 17754,15007" semanticType="underline" shapeName="Other">
            <msink:sourceLink direction="with" ref="{6CC24523-F428-43EC-9809-D662AEB47B10}"/>
            <msink:destinationLink direction="with" ref="{7A8108BE-E5A0-4638-BD3F-C6FAA437614B}"/>
            <msink:destinationLink direction="from" ref="{8DEEF2DD-048E-47A0-AAD8-76B4FBD2914D}"/>
            <msink:destinationLink direction="with" ref="{DDBD6427-1538-44DD-8EB9-D0F92815A6C8}"/>
          </msink:context>
        </emma:interpretation>
      </emma:emma>
    </inkml:annotationXML>
    <inkml:trace contextRef="#ctx0" brushRef="#br0">0 311 0,'415'0'0,"-52"0"16,311-77 15,207 51-15,-181-26-1,0 0 1,51 52-1,-25 26 1,-104 0 0,-104 0-1,-181-26 1,-207 0 0,-130 0-1,-104-52 16,-259-26-15,-77 26 0,440 52-16</inkml:trace>
  </inkml:traceGroup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1:52.6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DBD6427-1538-44DD-8EB9-D0F92815A6C8}" emma:medium="tactile" emma:mode="ink">
          <msink:context xmlns:msink="http://schemas.microsoft.com/ink/2010/main" type="inkDrawing" rotatedBoundingBox="19504,16071 21580,14606 22863,16423 20787,17888" semanticType="callout" shapeName="Other">
            <msink:sourceLink direction="with" ref="{15EA3939-2CE2-4597-B459-6F0D4B50F5AE}"/>
          </msink:context>
        </emma:interpretation>
      </emma:emma>
    </inkml:annotationXML>
    <inkml:trace contextRef="#ctx0" brushRef="#br0">58 806 0,'207'78'16,"52"-78"-16,78-26 0,26-78 15,26 1 17,77-105-17,-284 79 1,-182-1 0,-156 27-1,-155 25 1,-129 78-1,-53 155 1,53 105 0,129 76-1,207 53 1,182-26 0,207-26 15,207-26-16,208-129 1,-700-182 0</inkml:trace>
  </inkml:traceGroup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2ED8306-7C19-469E-8FD4-309974FE0DE7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3:35.66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8DFF0C4-8993-4E4A-98D5-A1034D71B0D9}" emma:medium="tactile" emma:mode="ink">
          <msink:context xmlns:msink="http://schemas.microsoft.com/ink/2010/main" type="inkDrawing" rotatedBoundingBox="3759,4767 29634,5801 29593,6831 3717,5797" shapeName="Other">
            <msink:destinationLink direction="with" ref="{F45AE2A5-477E-4F38-B74C-AA8E4AD543F9}"/>
          </msink:context>
        </emma:interpretation>
      </emma:emma>
    </inkml:annotationXML>
    <inkml:trace contextRef="#ctx0" brushRef="#br0">0 0 0,'51'-25'15,"53"50"-15,103-25 0,53 26 0,77 26 32,25-26-17,1 26 1,-26 52 0,0 77-1,26 104 1,26-26-1,51-129 1,53-78 0,51-104-1,0-78 1,1-77 0,-27 0-1,-77 77 16,-53 104-31,-25 78 16,-26 103 0,26 27 15,52-78-31,-1-53 31,79-77-15,25-51-1,1-79 1,-1 1 0,-26 103-1,-51 52 1,0 104 0,-1 25-1,53 27 1,25-27-1,52-103 1,1 0 0,25-52-1,52-103 1,0 103 0,0 26-1,-1 0 1,-24 51 15,-79 1-15,-26 0-1,52 26 1,78 0 0,26-52-1,-26 0 1,-26-1-1,26 1 1,0 0 0,-52 0 15,-103 26-31,-130-78 16,-208-78-1,-155 104 1</inkml:trace>
  </inkml:traceGroup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3:38.3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17FD6C2-830F-4AFF-B638-0610AEF09820}" emma:medium="tactile" emma:mode="ink">
          <msink:context xmlns:msink="http://schemas.microsoft.com/ink/2010/main" type="inkDrawing" rotatedBoundingBox="12492,3038 21981,3681 21843,5711 12354,5068" semanticType="underline" shapeName="Other">
            <msink:sourceLink direction="with" ref="{FB140A39-D11F-42B2-81F7-E86191015549}"/>
          </msink:context>
        </emma:interpretation>
      </emma:emma>
    </inkml:annotationXML>
    <inkml:trace contextRef="#ctx0" brushRef="#br0">-4069 871 0,'233'-52'0,"156"26"15,104 26 1,51 0-16,0 26 31,104-26-15,78 26-1,51 0 1,-25-26 0,26 25-1,-1-76 1,-103 51-1,-52 0 1,-78-26 0,-155 0-1,-104 0 1,-77 0 0,-105 26-1,-77 0 1,0 52-1,-52 77 1,-26 53 0,-51 103-1,-53 26 1,-25-26 0,51 0 15,1-78-16,-1-51 1,0-78 0,130-78-1</inkml:trace>
  </inkml:traceGroup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3:39.1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B140A39-D11F-42B2-81F7-E86191015549}" emma:medium="tactile" emma:mode="ink">
          <msink:context xmlns:msink="http://schemas.microsoft.com/ink/2010/main" type="writingRegion" rotatedBoundingBox="16268,2143 19964,1674 20248,3908 16551,4377">
            <msink:destinationLink direction="with" ref="{117FD6C2-830F-4AFF-B638-0610AEF09820}"/>
          </msink:context>
        </emma:interpretation>
      </emma:emma>
    </inkml:annotationXML>
    <inkml:traceGroup>
      <inkml:annotationXML>
        <emma:emma xmlns:emma="http://www.w3.org/2003/04/emma" version="1.0">
          <emma:interpretation id="{4291A7EF-AE1F-4245-A95E-E360FBDBC802}" emma:medium="tactile" emma:mode="ink">
            <msink:context xmlns:msink="http://schemas.microsoft.com/ink/2010/main" type="paragraph" rotatedBoundingBox="16268,2143 19964,1674 20248,3908 16551,43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63B7FBB-8E83-4C85-8AAC-BD6C959017EE}" emma:medium="tactile" emma:mode="ink">
              <msink:context xmlns:msink="http://schemas.microsoft.com/ink/2010/main" type="line" rotatedBoundingBox="16268,2143 19964,1674 20248,3908 16551,4377"/>
            </emma:interpretation>
          </emma:emma>
        </inkml:annotationXML>
        <inkml:traceGroup>
          <inkml:annotationXML>
            <emma:emma xmlns:emma="http://www.w3.org/2003/04/emma" version="1.0">
              <emma:interpretation id="{9B5FB3FD-5EF6-4CF1-A0CF-1B48545DC55E}" emma:medium="tactile" emma:mode="ink">
                <msink:context xmlns:msink="http://schemas.microsoft.com/ink/2010/main" type="inkWord" rotatedBoundingBox="16268,2143 19964,1674 20248,3908 16551,4377"/>
              </emma:interpretation>
              <emma:one-of disjunction-type="recognition" id="oneOf0">
                <emma:interpretation id="interp0" emma:lang="it-IT" emma:confidence="0">
                  <emma:literal>mini</emma:literal>
                </emma:interpretation>
                <emma:interpretation id="interp1" emma:lang="it-IT" emma:confidence="0">
                  <emma:literal>Mn</emma:literal>
                </emma:interpretation>
                <emma:interpretation id="interp2" emma:lang="it-IT" emma:confidence="0">
                  <emma:literal>mine</emma:literal>
                </emma:interpretation>
                <emma:interpretation id="interp3" emma:lang="it-IT" emma:confidence="0">
                  <emma:literal>nn</emma:literal>
                </emma:interpretation>
                <emma:interpretation id="interp4" emma:lang="it-IT" emma:confidence="0">
                  <emma:literal>mino</emma:literal>
                </emma:interpretation>
              </emma:one-of>
            </emma:emma>
          </inkml:annotationXML>
          <inkml:trace contextRef="#ctx0" brushRef="#br0">441 15 0,'0'0'16,"0"130"-16,-104 103 0,-51 26 0,-1-51 15,130-157 1,0-51 0,26 0 15,52-103-15,104-130-1,-1 51 1,1 104-1,-130 78 1,77 0 0,53 52-1,103 52 1,78-52 0,78-104-1,-52 0 16,-26-26-15,-26-25 0,0-1-1,-104 26 1,-77 26 0,-53 52-1,-25 78 1,0 52-1,-26 103 1,0 0 0,0-77-1,0-53 1,-52-51 0,-52-181-1,-52-131 1,130 260 15</inkml:trace>
          <inkml:trace contextRef="#ctx0" brushRef="#br0" timeOffset="623.16">1944-1073 0,'-26'181'0,"-26"156"16,-25 78 0,-1-130-1,52-207 16,26-78-15,0-26 0,78-311-1,-52-26 1,26 78 0,-1 181-1,-51 104 1,0 0-1,0 0 1,104 78 0,129 26-1,1-53 17,-79-77-17,-103 1 1,-26-1-1,-26-26 1,0 0 0,-26 52-1,26 52 1,0 155 0,26 52-1,-26-25 1,-104-157-1,104-77 1</inkml:trace>
        </inkml:traceGroup>
      </inkml:traceGroup>
    </inkml:traceGroup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1:09:11.8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 contextRef="#ctx0" brushRef="#br0">233 105 0,'26'-25'16,"-26"-1"-16,0 26 0,0-26 0,-26 0 16,26 52-16,0-26 0,78 26 0,-26 0 15,0-1-15,-1 1 0,1 0 0,-26 26 16,0-26-16,-26 0 0,0 0 16,-26 0-1,26 0 1,-26-26-1,-26 26 1,27 0 0,-27-1-1,26-25 1,0 26 0,0 0-1,0-26 1,26 0-1,0 0 1,0 0 0,0 0-1,0 0 1,0 0 0,-26 0-1,26-26 1,-26 0 15,0-25-15,0 25-1,0 26 1,-25 0 0,25 0-1,26 0 1,26-26-1,-26 26 1,0 0 0,0 0-1,0 0 1,-26 26 0,0 0-1,0 0 1,0-1-1,26 1 1,26 0 0,26 26-1,25-26 1,1 0 0,26 0 15,-26-26-16,-52 0 1,-26 0 0,0 0-1,-26 0 1,-52 0 0,26-26-1,0 0 1,0-26-1,26 26 1,-25 0 0,51 26-1,0-26 17,0 26-32,0 0 31,25 0-31,-50 0 31,50 52-31,79 52 16,-104-104 15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4:15.7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F1D5CD0-2FB1-496A-8035-1D74B1E03F7C}" emma:medium="tactile" emma:mode="ink">
          <msink:context xmlns:msink="http://schemas.microsoft.com/ink/2010/main" type="writingRegion" rotatedBoundingBox="13842,4951 7087,18255 5176,17284 11931,3981">
            <msink:destinationLink direction="with" ref="{DA0E87A5-3DD2-418F-A30A-DDD5A31F4B26}"/>
          </msink:context>
        </emma:interpretation>
      </emma:emma>
    </inkml:annotationXML>
    <inkml:traceGroup>
      <inkml:annotationXML>
        <emma:emma xmlns:emma="http://www.w3.org/2003/04/emma" version="1.0">
          <emma:interpretation id="{9BCD37F3-5AD4-4055-A2C1-12599078D129}" emma:medium="tactile" emma:mode="ink">
            <msink:context xmlns:msink="http://schemas.microsoft.com/ink/2010/main" type="paragraph" rotatedBoundingBox="13842,4951 7087,18255 5176,17284 11931,39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CD619F1-BDE3-41DE-92D2-0D44CF9621FC}" emma:medium="tactile" emma:mode="ink">
              <msink:context xmlns:msink="http://schemas.microsoft.com/ink/2010/main" type="line" rotatedBoundingBox="13842,4951 7087,18255 5176,17284 11931,3981"/>
            </emma:interpretation>
          </emma:emma>
        </inkml:annotationXML>
        <inkml:traceGroup>
          <inkml:annotationXML>
            <emma:emma xmlns:emma="http://www.w3.org/2003/04/emma" version="1.0">
              <emma:interpretation id="{75DDFEDE-A830-4D67-A139-C9A00FEFE5D4}" emma:medium="tactile" emma:mode="ink">
                <msink:context xmlns:msink="http://schemas.microsoft.com/ink/2010/main" type="inkWord" rotatedBoundingBox="13842,4951 7087,18255 5176,17284 11931,3981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£</emma:literal>
                </emma:interpretation>
                <emma:interpretation id="interp2" emma:lang="it-IT" emma:confidence="0">
                  <emma:literal>€</emma:literal>
                </emma:interpretation>
                <emma:interpretation id="interp3" emma:lang="it-IT" emma:confidence="0">
                  <emma:literal>2</emma:literal>
                </emma:interpretation>
                <emma:interpretation id="interp4" emma:lang="it-IT" emma:confidence="0">
                  <emma:literal>¥</emma:literal>
                </emma:interpretation>
              </emma:one-of>
            </emma:emma>
          </inkml:annotationXML>
          <inkml:trace contextRef="#ctx0" brushRef="#br0">-1296 4743 0,'-78'26'0,"-25"-1"0,-79 27 0,27 0 15,51 0 1,26-52-1,78 0 1,26 0 0,156-78-1,25 0 1,0 1 0,1 25-1,-79 0 1,-51 52-1,-52 26 1,-26 26 0,-26 77-1,0 27 1,78-27 15,-26-25-15,26-52-1,-26-52 1,-26 0 0,-26-26-1,-78-26 1,26 26 0,78 26-1</inkml:trace>
          <inkml:trace contextRef="#ctx0" brushRef="#br0" timeOffset="-3380.643">-1166 5080 0,'26'0'16,"-78"25"-16,-26 53 0,0 26 15,-26 51-15,-25-25 16,25 26-1,1-27 1,25-25 0,52-26-1,26-53 1,0-25 0,0 0-1,0 0 1,0-25-1,0-27 1,-26-26 0,-26 78-1,-26 0 1,78 0 0</inkml:trace>
          <inkml:trace contextRef="#ctx0" brushRef="#br0" timeOffset="686.4503">-2773 6168 0,'77'26'0,"-25"-26"0,-26 26 0,0 0 16,0 26-16,26-26 0,0-26 0,-26-26 31,0 0-31,-26-26 16,-26-52-1,-26 27 1,-52 25 0,26 52-1,26 52 1,1 51 0,51 1-1,51-26 1,27-27-1,26-25 17,-26-52-17,-52 1 1,-26-53 0,-26 26-1,-78 26 1,-26 78-1,79 26 1,51-78 0</inkml:trace>
          <inkml:trace contextRef="#ctx0" brushRef="#br1" timeOffset="-7577.2366">-2359 6712 0,'0'-26'15,"-77"208"-15,-1-52 0,-26 51 16,-25 26 0,-1 1-1,-51 51 1,25 0 0,1 0-1,-1 26 1,26-51-1,27-27 1,25-52 0,26-51-1,26-26 1,26-52 15,0-26-15,0-26-1,0-52 1,26-52 0,-52 1-1,-26 25 1,-51 1 0,77 103-1,26-26 1,0 26-1,-26 77 1,26 53 0,-26 51-1,26 1 1,0-53 0,0-51-1,26-52 1,-26-26-1,52 0 17,103-129-17,53-27 1,-1 26 0,-26 53-1,1-1 1,-53 52-1,-103 0 1,0 0 0,-78 0-1,-51 52 1,-1 0 0,26 0-1,78-26 1</inkml:trace>
          <inkml:trace contextRef="#ctx0" brushRef="#br0" timeOffset="-1651.3739">-2696 6790 0,'52'-52'0,"-52"26"0,26 0 0,-78 78 16,0 52-16,-51 26 0,25 25 0,-26 1 15,27-1 1,-1-25 0,26-27-1,26-51 1,26-52 15,0 0-15,0 0-1,0-26 1,0 0 0,-26 0-1,-52 1 17,27 25-17,-27 0 1,0 51-1,0 53 1,27-26 0,51-52-1,51 51 1,1-25 0,26 0-1,26-52 1,-27 0-1,-25-26 1,-26-26 0,-52-25-1,-26-27 1,-51 52 0,-1 0-1,0 52 1,53 26 15,-1 52-15,52 0-1,26-1 1,51 1 0,1-52-1,-26 0 1,-26-52-1,-26 26 1,-26-26 0,0 0-1,0 26 1,0 0 0,0 52-1,52-78 1,0 0-1,0-51 1,-52-1 0,0-52 15,26 130-31</inkml:trace>
          <inkml:trace contextRef="#ctx0" brushRef="#br0" timeOffset="-763.371">-3810 7179 0,'0'104'0,"-26"25"0,-26 1 15,26 25 1,0-25 0,26-26-1,0-53 1,26-25-1,26 0 1,52-52 0,51-26-1,1 1 1,-1-1 0,-25 26-1,-26 0 1,-53 26-1,-51 0 1,0 0 0,-77 0-1,-27-26 1,-26-26 0,-25-51 15,-27-1-16,1 26 1,103 0 0,52 52-1,26 26 1,52 26 0,130 52-1,25 26 1,-52-26-1,-77-27 1,-52-51 0,-52 0-1,-103-77 1,-27-1 0,27 26-1,51 26 16,78 26-31,52 26 32,155 52-32,26-78 31,-233 0-15</inkml:trace>
          <inkml:trace contextRef="#ctx0" brushRef="#br2" timeOffset="-38041.9738">0 0 0,'78'77'0,"51"131"0,1 129 16,-1-26-1,-25-130 1,-78-77-1,-26-104 1,-52-104 0,-26-103-1,78 207 1</inkml:trace>
          <inkml:trace contextRef="#ctx0" brushRef="#br2" timeOffset="-34300.092">78 1658 0,'-26'52'15,"-78"78"1,-51 25-16,-27 1 0,-51 51 16,-26 0-1,51-25 16,79-53-15,51-51 0,26-52-1,78-26 1,104-52 0,-1-25-1,-129 51 1,0 26-1,0 0 17,0 0-17,-103 103 1,25 27 0,52-26-1,26-1 1,52-25-1,26-52 1,-1-26 0,1-52-1,-52 26 1,-52-52 15,-78-25-15,-51 77-1,-53 52 1,53 77 0,51 27-1,78-26 1,78 25 0,78-25-1,25-78 1,1-78-1,-78 0 1,-78-51 0,-52-79-1,-78 53 1,-25 77 0,-1 52-1,104 77 1,78 53 15,182 0-31,51-156 31,-259 26-15</inkml:trace>
          <inkml:trace contextRef="#ctx0" brushRef="#br0" timeOffset="9802.1131">-6013 12078 0,'0'0'0</inkml:trace>
          <inkml:trace contextRef="#ctx0" brushRef="#br1" timeOffset="13899.3905">-4173 9952 0,'-26'26'0,"-26"0"0,-51 52 0,-1 25 16,0 53-16,-25 25 15,-53 53 1,-25-1 0,25 52-1,-25 26 1,-26 0 0,51 0 15,1-26-31,0-52 15,77-51 1,26-78 0,26-53-1,52-77 1,0-25 0,26-131-1,0 1 1,-52-27-1,-26 79 1,52 51 0,-26 52 15,26 26-15,-25 78-1,-27 77 1,-26 27-1,26-1 1,0-25 0,26-53-1,26-51 1,26-52 0,104-26 15,77-77-16,-25-1 1,-27 26 0,-25 1-1,-52 51 1,-53 0 0,-50 26-1,-53-26 1,52 52-1,52 26 1,-26-52 0</inkml:trace>
          <inkml:trace contextRef="#ctx0" brushRef="#br1" timeOffset="14288.8654">-5054 12648 0,'26'77'0,"-78"79"0,-52 25 15,26 27 1,-25 103 15,51-104-15,26-77 0,26-78-1,26-52 1,26-156-1,26-51 1,-53-78 0,-25 285-1</inkml:trace>
          <inkml:trace contextRef="#ctx0" brushRef="#br1" timeOffset="14616.0245">-5469 12311 0,'52'-52'15,"52"52"-15,103 52 0,0 103 16,1 1-16,-53-1 16,-103-51-1,-78-52 1,-78-26-1,-77-52 1,-26-26 15,-53-26-15,105 26 15,51 52-31,156 0 16,-52 0-1</inkml:trace>
        </inkml:traceGroup>
      </inkml:traceGroup>
    </inkml:traceGroup>
  </inkml:traceGroup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3:44.0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5AE2A5-477E-4F38-B74C-AA8E4AD543F9}" emma:medium="tactile" emma:mode="ink">
          <msink:context xmlns:msink="http://schemas.microsoft.com/ink/2010/main" type="inkDrawing" rotatedBoundingBox="637,7797 11714,5779 12167,8267 1090,10285" semanticType="callout" shapeName="Other">
            <msink:sourceLink direction="with" ref="{E8DFF0C4-8993-4E4A-98D5-A1034D71B0D9}"/>
            <msink:sourceLink direction="with" ref="{861F86DE-722A-45E3-AF27-51E690FDFDC5}"/>
          </msink:context>
        </emma:interpretation>
      </emma:emma>
    </inkml:annotationXML>
    <inkml:trace contextRef="#ctx0" brushRef="#br0">10859 0 0,'-129'104'0,"-27"-26"0,-51 77 15,0 27 1,-53 25 0,-25 26-1,-52 52 1,-77 26 0,-79 0-1,-25 26 1,0-26-1,-1-25 1,79-27 0,77-52-1,104-51 1,129-79 15,104-51-15,26-26-1,0 0 1,26 0 0,26-26-1,0 0 1,-52 0 0,0 26-1,-26-25 1,0-1-1,-26 26 1,-52-26 0,-51 26-1,-78-26 1,-79-26 0,-50 0-1,-105-26 1,1 27-1,-27-1 1,27 26 15,51-26-15,78 26 0,52 26-1,103-26 1,27 0-1,77 26 1,0 26 0,52-26-1,26 0 1,0 0 0,0 0-1,0 26 1,0-26-1,0 0 1,0 0 0,0 0-1,0 0 1,0 0 0,-25-52 15,-1 0-16,26 1 1,-52-27 0,-52 26-1,-25 26 1,-53 52 0,1 78-1,-1 25 1,79 27-1,77-1 1,78-51 0,77-52-1,27-78 1,25-26 0,-77-52-1,-27 27 1,-102-27-1,-27 26 1,-52 52 0,0 52 15,27 52-15,103 103-1,155-25 1,182-27-1,77-103 1,105-52 0,-545 26-1</inkml:trace>
  </inkml:traceGroup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4:03.39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61F86DE-722A-45E3-AF27-51E690FDFDC5}" emma:medium="tactile" emma:mode="ink">
          <msink:context xmlns:msink="http://schemas.microsoft.com/ink/2010/main" type="inkDrawing" rotatedBoundingBox="1150,13436 32663,14521 32643,15113 1129,14029" shapeName="Other">
            <msink:destinationLink direction="with" ref="{F45AE2A5-477E-4F38-B74C-AA8E4AD543F9}"/>
          </msink:context>
        </emma:interpretation>
      </emma:emma>
    </inkml:annotationXML>
    <inkml:trace contextRef="#ctx0" brushRef="#br0">0 203 0,'52'-26'16,"129"-51"-16,104 77 0,0-26 0,52 26 16,0 0 15,52 0-15,0-26-1,-1 26 1,-25 0-1,-26 0 1,-26 0 0,-77 52-1,51 25 1,-26 27 0,52 0-1,78-1 1,-1-25-1,53-26 1,26-52 0,25 0-1,52-26 1,1-52 0,-27 52-1,-77 0 1,-53 52-1,1 0 17,-52 26-17,26 26 1,77 0 0,1-1-1,26 1 1,25-52-1,26 0 1,1 0 0,-1-78-1,52 0 1,-51 26 0,51 0-1,0 26 1,-77 0-1,-1 52 1,-51 0 15,25-26-31,-25 26 32,25-26-32,105 0 31,-79 0-16,-77-26 1,77 0 0,1 51-1,25-25 1,0-26 0,1 0-1,-1 0 1,0 0-1,-25 26 1,25-52 0,1 26-1,-27-26 1,-51 26 0,-1-26-1,1 1 1,0-27-1,-27 26 1,-25 0 0,52 0 15,-27 26-15,27 0-1,51 26 1,1 0-1,-79 52 1,-102 51 0,-312-129-1</inkml:trace>
  </inkml:traceGroup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3:44.5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149F91-3B73-4F36-8F9D-6ABBFB6B13A5}" emma:medium="tactile" emma:mode="ink">
          <msink:context xmlns:msink="http://schemas.microsoft.com/ink/2010/main" type="inkDrawing" rotatedBoundingBox="5518,9049 6968,9042 6971,9794 5521,9800" hotPoints="5520,9486 6386,9021 6686,9097 6971,9641 6677,9788 5986,9744" semanticType="enclosure" shapeName="Hexagon"/>
        </emma:interpretation>
      </emma:emma>
    </inkml:annotationXML>
    <inkml:trace contextRef="#ctx0" brushRef="#br0">-6687 5365 0,'467'259'0,"-234"-207"16,0-52-1,-77-52 1,-27-26 0,1-52-1,-130-25 1,-52-26 0,-78 77-1,-77 52 1,-26 104-1,51 52 1,53 77 0,129-51-1,155 25 1,156-51 0,0-104-1,-52-130 1,-259 130-1</inkml:trace>
  </inkml:traceGroup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4:33.67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A0E87A5-3DD2-418F-A30A-DDD5A31F4B26}" emma:medium="tactile" emma:mode="ink">
          <msink:context xmlns:msink="http://schemas.microsoft.com/ink/2010/main" type="inkDrawing" rotatedBoundingBox="4504,14806 7528,14045 7565,14194 4541,14955" semanticType="underline" shapeName="Other">
            <msink:sourceLink direction="with" ref="{0F1D5CD0-2FB1-496A-8035-1D74B1E03F7C}"/>
          </msink:context>
        </emma:interpretation>
      </emma:emma>
    </inkml:annotationXML>
    <inkml:trace contextRef="#ctx0" brushRef="#br0">2981 0 0,'26'0'0,"-52"26"0,-52 0 16,0 26-16,-51-26 0,-53 26 15,1-1-15,-53 27 16,-25 0-1,-26 0 1,-26-1 0,0 1-1,0-26 1,78 0 0,26 0-1,77-26 16,78 0-15,52-26 0,0 0-1,0 0 1,0 0 0,0 0-1,26-26 1,0-26-1,0 0 1,0 26 0,-26 26-1</inkml:trace>
  </inkml:traceGroup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4:34.4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9D276E8-81F5-4F48-AA83-F46832C1A3C8}" emma:medium="tactile" emma:mode="ink">
          <msink:context xmlns:msink="http://schemas.microsoft.com/ink/2010/main" type="writingRegion" rotatedBoundingBox="4832,15608 2441,16563 2004,15469 4395,14514"/>
        </emma:interpretation>
      </emma:emma>
    </inkml:annotationXML>
    <inkml:traceGroup>
      <inkml:annotationXML>
        <emma:emma xmlns:emma="http://www.w3.org/2003/04/emma" version="1.0">
          <emma:interpretation id="{FAAA5A3E-6FFA-49B3-ADA1-29246011EDEE}" emma:medium="tactile" emma:mode="ink">
            <msink:context xmlns:msink="http://schemas.microsoft.com/ink/2010/main" type="paragraph" rotatedBoundingBox="4832,15608 2441,16563 2004,15469 4395,145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CE6691-0D9F-4CAC-A39C-42278AA2E52E}" emma:medium="tactile" emma:mode="ink">
              <msink:context xmlns:msink="http://schemas.microsoft.com/ink/2010/main" type="line" rotatedBoundingBox="4832,15608 2441,16563 2004,15469 4395,14514"/>
            </emma:interpretation>
          </emma:emma>
        </inkml:annotationXML>
        <inkml:traceGroup>
          <inkml:annotationXML>
            <emma:emma xmlns:emma="http://www.w3.org/2003/04/emma" version="1.0">
              <emma:interpretation id="{15F17303-AE9D-497C-8E2B-85A579596075}" emma:medium="tactile" emma:mode="ink">
                <msink:context xmlns:msink="http://schemas.microsoft.com/ink/2010/main" type="inkWord" rotatedBoundingBox="2004,15469 4395,14514 4832,15608 2441,16563"/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Si</emma:literal>
                </emma:interpretation>
                <emma:interpretation id="interp2" emma:lang="it-IT" emma:confidence="0">
                  <emma:literal>sci</emma:literal>
                </emma:interpretation>
                <emma:interpretation id="interp3" emma:lang="it-IT" emma:confidence="0">
                  <emma:literal>sto</emma:literal>
                </emma:interpretation>
                <emma:interpretation id="interp4" emma:lang="it-IT" emma:confidence="0">
                  <emma:literal>of</emma:literal>
                </emma:interpretation>
              </emma:one-of>
            </emma:emma>
          </inkml:annotationXML>
          <inkml:trace contextRef="#ctx0" brushRef="#br0">493 0 0,'-52'52'0,"-26"0"0,-26 26 0,1-26 16,-1-1-1,52 1 1,52-52-1,0 0 1,26 26 0,104 26-1,25 26 1,1-26 0,51 51-1,-77-51 1,-53 0 15,-51-52-15,-26 0-1,-51-26 1,-27-26 0,0-26-1,0-25 1,26 25-1,1 0 1,-1 0 0,26 53-1,26 25 1,0 0 0,103 77-1,-25 53 1,26-26-1,-52-53 1,-26-25 0,-26-52-1,-104-25 1,-52-105 15,1 26-15,25 1-1,27 77 1,129 78 0,77 52-1,-103-78 1</inkml:trace>
          <inkml:trace contextRef="#ctx0" brushRef="#br0" timeOffset="654.5069">-700 570 0,'26'0'0,"-103"-25"16,-53-1-16,0 26 0,1-26 15,51 52-15,52 0 16,26 25-1,104 105 1,129 103 15,-52-52-15,-51-51 0,-78-52-1,-78-53 1,-104-25-1,-51-52 1,-52-25 0,25 77-1,1-26 1,181 25 0,26-25-1</inkml:trace>
        </inkml:traceGroup>
      </inkml:traceGroup>
    </inkml:traceGroup>
  </inkml:traceGroup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796A03D-B391-4B5D-B9E1-70627CFFDA3E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47.0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3DD7030-26A9-430B-831F-750BEF99242D}" emma:medium="tactile" emma:mode="ink">
          <msink:context xmlns:msink="http://schemas.microsoft.com/ink/2010/main" type="inkDrawing" rotatedBoundingBox="2186,5595 22245,6099 22234,6563 2174,6059" shapeName="Other">
            <msink:destinationLink direction="with" ref="{23B61D94-A667-4C6A-8BFC-D86F390C16CF}"/>
            <msink:destinationLink direction="with" ref="{365CB366-89BC-47B8-8154-69EB8ABA8ADF}"/>
            <msink:destinationLink direction="to" ref="{7A9E52F3-A82F-4D43-B658-9B6D6B9DBCAE}"/>
            <msink:destinationLink direction="with" ref="{1CFC07B6-33E8-44D0-83FE-50F5F8DD36E1}"/>
            <msink:destinationLink direction="with" ref="{831B4B09-D162-4A8B-8208-356504FBC69E}"/>
            <msink:destinationLink direction="with" ref="{3FD76088-0D7B-4DB2-969C-6934CD15528C}"/>
            <msink:destinationLink direction="from" ref="{EC790C3A-25D8-494C-9E69-1AA9BB301DA0}"/>
          </msink:context>
        </emma:interpretation>
      </emma:emma>
    </inkml:annotationXML>
    <inkml:trace contextRef="#ctx0" brushRef="#br0">0 105 0,'129'0'0,"130"-26"0,208 0 15,129 0 1,78 0-1,26 0 1,-27 52 0,27 0-1,26 0 1,77 0 0,79-26-1,51-26 1,26 0-1,-26 26 1,52-26 0,0 52-1,51 0 1,27 0 0,26 52-1,-1-1 1,-25 27 15,-104 52-15,-52-79-1,-207 27 1,-208-78 0,-233-130-1,-259-155 1,0 259-1</inkml:trace>
  </inkml:traceGroup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47.7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3B61D94-A667-4C6A-8BFC-D86F390C16CF}" emma:medium="tactile" emma:mode="ink">
          <msink:context xmlns:msink="http://schemas.microsoft.com/ink/2010/main" type="inkDrawing" rotatedBoundingBox="4834,3843 5137,5404 5045,5422 4742,3861" semanticType="callout" shapeName="Other">
            <msink:sourceLink direction="with" ref="{53DD7030-26A9-430B-831F-750BEF99242D}"/>
            <msink:sourceLink direction="with" ref="{7CE57488-62BF-49EB-9B46-BA7A746B7F37}"/>
          </msink:context>
        </emma:interpretation>
      </emma:emma>
    </inkml:annotationXML>
    <inkml:trace contextRef="#ctx0" brushRef="#br0">0 0 0,'156'311'0,"-78"104"15,-26 129 1,-1-259 0,-51-285-1,0 0 1</inkml:trace>
  </inkml:traceGroup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47.5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DBC786-1D6E-44BF-AD4C-3957389F5566}" emma:medium="tactile" emma:mode="ink">
          <msink:context xmlns:msink="http://schemas.microsoft.com/ink/2010/main" type="inkDrawing" rotatedBoundingBox="3798,3624 3997,6012 3645,6041 3446,3653" shapeName="Other"/>
        </emma:interpretation>
      </emma:emma>
    </inkml:annotationXML>
    <inkml:trace contextRef="#ctx0" brushRef="#br0">0 0 0,'129'104'0,"1"181"16,-1 207-16,-129 156 15,-77-104 1,25-284 0,26-208-1,26-52 1,129-286 0,1-154 15,-130 440-31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4278BFE-297F-42A0-9ADC-57296F2D26F5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48.6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CE57488-62BF-49EB-9B46-BA7A746B7F37}" emma:medium="tactile" emma:mode="ink">
          <msink:context xmlns:msink="http://schemas.microsoft.com/ink/2010/main" type="inkDrawing" rotatedBoundingBox="1400,598 7531,1359 7157,4376 1026,3615" semanticType="enclosure" shapeName="Other">
            <msink:destinationLink direction="with" ref="{23B61D94-A667-4C6A-8BFC-D86F390C16CF}"/>
          </msink:context>
        </emma:interpretation>
      </emma:emma>
    </inkml:annotationXML>
    <inkml:trace contextRef="#ctx0" brushRef="#br0">2445 262 0,'-518'-207'0,"129"233"16,-26 104 15,26 51-31,26 78 15,130 26 1,104 26 0,155 26-1,155-78 1,182-155 0,129-104-1,27-26 1,-157 26-1,-232 52 1,-130 78 0,-52 103 15,0 26-15,104-77-1,156-79 1,129-103-1,155-78 1,26-25 0,-51 25-1,-78 52 1,-52-26 0,0 26-1,-1-25 1,-25-53-1,-77-26 1,-105 1 0,-103-53-1,-207-155 1,-208-129 0,-103 51 15,25 104-16,26 78 1,105 103 0,25 78-1,25 156 1,-76 285 0,25 207-1,337-596 1</inkml:trace>
  </inkml:traceGroup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1.8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65CB366-89BC-47B8-8154-69EB8ABA8ADF}" emma:medium="tactile" emma:mode="ink">
          <msink:context xmlns:msink="http://schemas.microsoft.com/ink/2010/main" type="inkDrawing" rotatedBoundingBox="2046,6194 6175,7451 5575,9422 1446,8164" semanticType="callout" shapeName="Other">
            <msink:sourceLink direction="with" ref="{53DD7030-26A9-430B-831F-750BEF99242D}"/>
            <msink:sourceLink direction="with" ref="{CBBDC51F-5CC7-43FC-88DF-FFE055EDB8B0}"/>
          </msink:context>
        </emma:interpretation>
      </emma:emma>
    </inkml:annotationXML>
    <inkml:trace contextRef="#ctx0" brushRef="#br0">8 0 0,'26'26'16,"-26"0"-16,-26 52 0,26-1 0,0 27 16,-26 77-16,52 53 31,0 25-16,26 26 1,0-52 0,-27-25-1,-25-53 1,-25-25 0,-1-27-1,26-77 1,0-26-1,0 0 1,0 0 0,-26-26-1,0 26 1,0 0 0,26 0-1,26 26 1,-26 0-1,0-26 1,26 26 15,0-26-31,0 0 32,51 0-17,53 0 1,77-26-1,26 0 1,53-26 0,51 52-1,-1 0 1,53 52 0,0 0-1,0-26 1,-52 0-1,-78 0 1,-78-26 0,-51-52-1,-52-103 1,-52-79 0,-26 234-1</inkml:trace>
  </inkml:traceGroup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3.3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6A075D8-7BAA-4D58-9094-9BD332CEDBD9}" emma:medium="tactile" emma:mode="ink">
          <msink:context xmlns:msink="http://schemas.microsoft.com/ink/2010/main" type="inkDrawing" rotatedBoundingBox="3544,8297 11728,8838 11522,11955 3338,11414" semanticType="callout" shapeName="Other">
            <msink:sourceLink direction="from" ref="{CBBDC51F-5CC7-43FC-88DF-FFE055EDB8B0}"/>
            <msink:sourceLink direction="to" ref="{E4C27945-1927-486A-B728-1727AE215272}"/>
          </msink:context>
        </emma:interpretation>
      </emma:emma>
    </inkml:annotationXML>
    <inkml:trace contextRef="#ctx0" brushRef="#br0">132 0 0,'-26'182'16,"0"77"-16,0 78 15,0 26 1,1-26 0,-1-26 15,52-26-16,-26-52 1,51 0 0,-25-25-1,-26-79 1,0-77 0,0-26-1,0-26 1,26 26-1,0-26 1,26 26 0,52-26 15,51 0-15,52 0-1,53 26 1,77-26-1,51 26 1,53-1 0,51 1-1,53 0 1,-1 0 0,0 0-1,1 26 1,-27 0-1,-26 0 1,-103-1 0,-78 1-1,-129-26 1,-131-104 0,-102-103-1,-53-78 1,104 259-1</inkml:trace>
    <inkml:trace contextRef="#ctx0" brushRef="#br0" timeOffset="2287.9872">7882 441 0,'26'103'15,"0"53"-15,-1 77 0,-25 78 16,26 52 0,0 52-1,-26-26 1,26-78-1,0 0 17,0-104-17,-26-26 1,-26-77 0,0-52-1,-52-52 1,-51-104-1,-53 1 1,-25-1 0,-78 26-1,-52 78 1,52 26 0,104-52-1,-208 26 1,-26 0-1,234 52 1,207-52 0,-26 0-1</inkml:trace>
  </inkml:traceGroup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2.3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9E78A9-6D02-4CA4-80B4-BA24674BF0A9}" emma:medium="tactile" emma:mode="ink">
          <msink:context xmlns:msink="http://schemas.microsoft.com/ink/2010/main" type="inkDrawing" rotatedBoundingBox="5656,6083 5828,11426 5553,11435 5381,6091" shapeName="Other"/>
        </emma:interpretation>
      </emma:emma>
    </inkml:annotationXML>
    <inkml:trace contextRef="#ctx0" brushRef="#br0">0 0 0,'52'104'15,"26"103"-15,-26 104 16,-26 52 0,-26 26-1,25-26 1,1 0-1,0 51 1,0 53 0,-26 51-1,-26 1 1,26-131 0,26-128-1,-26-79 1,26-25-1,-26-27 1,-26-25 0,0 0-1,-51-156 1,-27-130 0,104 182-1</inkml:trace>
  </inkml:traceGroup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3.9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A9E52F3-A82F-4D43-B658-9B6D6B9DBCAE}" emma:medium="tactile" emma:mode="ink">
          <msink:context xmlns:msink="http://schemas.microsoft.com/ink/2010/main" type="inkDrawing" rotatedBoundingBox="7564,10674 7591,5880 8318,5884 8291,10678" semanticType="callout" shapeName="Other">
            <msink:sourceLink direction="to" ref="{53DD7030-26A9-430B-831F-750BEF99242D}"/>
          </msink:context>
        </emma:interpretation>
      </emma:emma>
    </inkml:annotationXML>
    <inkml:trace contextRef="#ctx0" brushRef="#br0">440 363 0,'52'-337'16,"-26"311"-1,0 78 1,0 181 0,0 78-1,-52 104 1,26 77 0,0 1-1,26 25 1,0 52-1,-1 26 1,27-51 0,-26-182-1,-52-208 1,-77-103 0,-79-182-1,1-77 1,-52-52-1,233 259 17</inkml:trace>
  </inkml:traceGroup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4.2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BDC51F-5CC7-43FC-88DF-FFE055EDB8B0}" emma:medium="tactile" emma:mode="ink">
          <msink:context xmlns:msink="http://schemas.microsoft.com/ink/2010/main" type="inkDrawing" rotatedBoundingBox="5470,8419 9719,8595 9715,8684 5466,8507" shapeName="Other">
            <msink:destinationLink direction="with" ref="{365CB366-89BC-47B8-8154-69EB8ABA8ADF}"/>
            <msink:destinationLink direction="from" ref="{76A075D8-7BAA-4D58-9094-9BD332CEDBD9}"/>
            <msink:destinationLink direction="with" ref="{1CFC07B6-33E8-44D0-83FE-50F5F8DD36E1}"/>
          </msink:context>
        </emma:interpretation>
      </emma:emma>
    </inkml:annotationXML>
    <inkml:trace contextRef="#ctx0" brushRef="#br0">0 11 0,'207'-26'0,"182"52"0,130 0 16,129-26-1,0 26 1,155 0 0,-362 0-1,-104 25 1,-130 1 0,-155-130-1,-52 78 1</inkml:trace>
  </inkml:traceGroup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4.8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CFC07B6-33E8-44D0-83FE-50F5F8DD36E1}" emma:medium="tactile" emma:mode="ink">
          <msink:context xmlns:msink="http://schemas.microsoft.com/ink/2010/main" type="inkDrawing" rotatedBoundingBox="8922,8571 11101,5971 12712,7321 10533,9921" semanticType="callout" shapeName="Other">
            <msink:sourceLink direction="with" ref="{53DD7030-26A9-430B-831F-750BEF99242D}"/>
            <msink:sourceLink direction="with" ref="{CBBDC51F-5CC7-43FC-88DF-FFE055EDB8B0}"/>
          </msink:context>
        </emma:interpretation>
      </emma:emma>
    </inkml:annotationXML>
    <inkml:trace contextRef="#ctx0" brushRef="#br0">2038 0 0,'207'103'16,"-129"182"-16,-52 78 0,-26 104 31,0-1-31,51-103 32,1-78-17,-26-77 1,-26-53-1,0-103 1,-26-26 0,-103-52-1,-79-52 1,-51-25 0,-52 51-1,-52 52 1,26 0-1,0 26 17,26 25-32,78-25 31,233-26-31,207-77 16,-207 77-1</inkml:trace>
  </inkml:traceGroup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6.6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1B4B09-D162-4A8B-8208-356504FBC69E}" emma:medium="tactile" emma:mode="ink">
          <msink:context xmlns:msink="http://schemas.microsoft.com/ink/2010/main" type="inkDrawing" rotatedBoundingBox="15812,6395 16026,8676 15908,8687 15694,6406" semanticType="callout" shapeName="Other">
            <msink:sourceLink direction="with" ref="{53DD7030-26A9-430B-831F-750BEF99242D}"/>
            <msink:sourceLink direction="with" ref="{EC5F4857-9248-4028-831D-CE08A9EAE01F}"/>
          </msink:context>
        </emma:interpretation>
      </emma:emma>
    </inkml:annotationXML>
    <inkml:trace contextRef="#ctx0" brushRef="#br0">0 130 0,'52'-130'0,"-26"156"15,25 182-15,-25 103 0,0 77 0,0 27 16,0-78 0,0-78-1,0-77 1,-26-53-1,-26-103 17,0-129-17,26 103-15</inkml:trace>
  </inkml:traceGroup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6.2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C5F4857-9248-4028-831D-CE08A9EAE01F}" emma:medium="tactile" emma:mode="ink">
          <msink:context xmlns:msink="http://schemas.microsoft.com/ink/2010/main" type="inkDrawing" rotatedBoundingBox="12115,8677 15939,9019 15926,9153 12103,8812" shapeName="Other">
            <msink:destinationLink direction="with" ref="{831B4B09-D162-4A8B-8208-356504FBC69E}"/>
            <msink:destinationLink direction="with" ref="{270614D9-5660-4793-8CA1-7FF9E4301592}"/>
          </msink:context>
        </emma:interpretation>
      </emma:emma>
    </inkml:annotationXML>
    <inkml:trace contextRef="#ctx0" brushRef="#br0">0 10 0,'337'-26'0,"78"26"15,51 78 1,79-27 0,-27 27-1,-25-26 1,-27 0 0,-129-26-1,-130-26 1,-155-104-1,-52 104 1</inkml:trace>
  </inkml:traceGroup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7.8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F5CF2E9-8973-4B54-A76E-BC7E2C9E7B21}" emma:medium="tactile" emma:mode="ink">
          <msink:context xmlns:msink="http://schemas.microsoft.com/ink/2010/main" type="inkDrawing" rotatedBoundingBox="15861,9174 19181,9296 19176,9436 15855,9315" shapeName="Other">
            <msink:destinationLink direction="with" ref="{3FD76088-0D7B-4DB2-969C-6934CD15528C}"/>
            <msink:destinationLink direction="to" ref="{509725D1-5DD6-4990-8265-617AACCBAD34}"/>
          </msink:context>
        </emma:interpretation>
      </emma:emma>
    </inkml:annotationXML>
    <inkml:trace contextRef="#ctx0" brushRef="#br0">0 0 0,'26'26'0,"104"-1"0,155 27 15,52 0-15,0-26 16,52-26-1,-1-26 1,27 26 0,-52-26-1,-78 52 1,-78-26 15,-103 26-31,-78 0 16,0-52-1,-26 26 1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0:02.6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CCC4C3B-1592-4042-ADF0-1B5C4EB07949}" emma:medium="tactile" emma:mode="ink">
          <msink:context xmlns:msink="http://schemas.microsoft.com/ink/2010/main" type="inkDrawing" rotatedBoundingBox="3567,2751 6653,9398 3621,10806 534,4158" semanticType="callout" shapeName="Other">
            <msink:sourceLink direction="from" ref="{E51F9806-633F-4C5D-BF81-A623A5C3332E}"/>
            <msink:sourceLink direction="to" ref="{46AC1DAB-5311-4E44-95C4-A242D9F68D26}"/>
          </msink:context>
        </emma:interpretation>
      </emma:emma>
    </inkml:annotationXML>
    <inkml:trace contextRef="#ctx0" brushRef="#br0">0 0 0,'0'103'0,"0"105"16,26 77-16,-26 130 15,0 25 1,-26 1 0,26-1 15,26 27-16,0 0 1,0 51 0,0-26-1,0 1 1,-52-27 0,0-129-1,0-78 1,0-77-1,26-78 1,26-53 0,26-25-1,78-26 1,103-26 0,104-51-1,78 25 1,25 52-1,27 26 1,25 26 15,-25 25-15,-79-25 0,-180 0-1,-105-26 1,-103-78-1,-181-233 1,-78-130 0,259 415-1</inkml:trace>
  </inkml:traceGroup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7.2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70614D9-5660-4793-8CA1-7FF9E4301592}" emma:medium="tactile" emma:mode="ink">
          <msink:context xmlns:msink="http://schemas.microsoft.com/ink/2010/main" type="inkDrawing" rotatedBoundingBox="11749,10886 15719,9707 16342,11805 12372,12984" semanticType="callout" shapeName="Other">
            <msink:sourceLink direction="with" ref="{EC5F4857-9248-4028-831D-CE08A9EAE01F}"/>
          </msink:context>
        </emma:interpretation>
      </emma:emma>
    </inkml:annotationXML>
    <inkml:trace contextRef="#ctx0" brushRef="#br0">3577 0 0,'104'207'0,"-53"78"15,-51 104 1,52 0-1,26-52 1,-26-52 0,-52-155-1,-52-1 17,-52-51-32,-181-52 31,-103-78-16,-260-26 17,26 52-17,181 52 1,0 26 0,1 26-1,103 0 1,181-53-1,286-102 1,207-79 0,-337 156-1</inkml:trace>
  </inkml:traceGroup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8.2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FD76088-0D7B-4DB2-969C-6934CD15528C}" emma:medium="tactile" emma:mode="ink">
          <msink:context xmlns:msink="http://schemas.microsoft.com/ink/2010/main" type="inkDrawing" rotatedBoundingBox="19224,6502 19606,9324 19434,9348 19053,6525" semanticType="callout" shapeName="Other">
            <msink:sourceLink direction="with" ref="{1F5CF2E9-8973-4B54-A76E-BC7E2C9E7B21}"/>
            <msink:sourceLink direction="with" ref="{53DD7030-26A9-430B-831F-750BEF99242D}"/>
          </msink:context>
        </emma:interpretation>
      </emma:emma>
    </inkml:annotationXML>
    <inkml:trace contextRef="#ctx0" brushRef="#br0">0 181 0,'130'-181'16,"-130"181"-16,26 52 31,0 155-15,26 156-1,-27 52 1,1 51 0,26-77-1,26-52 1,-26-52-1,-52-78 1,26-103 0,-26-104-1</inkml:trace>
  </inkml:traceGroup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8.8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9725D1-5DD6-4990-8265-617AACCBAD34}" emma:medium="tactile" emma:mode="ink">
          <msink:context xmlns:msink="http://schemas.microsoft.com/ink/2010/main" type="inkDrawing" rotatedBoundingBox="16561,11643 19593,10263 20367,11961 17334,13341" semanticType="callout" shapeName="Other">
            <msink:sourceLink direction="to" ref="{1F5CF2E9-8973-4B54-A76E-BC7E2C9E7B21}"/>
            <msink:sourceLink direction="to" ref="{AEE02528-C281-46A0-90ED-AF7EB0FBA669}"/>
          </msink:context>
        </emma:interpretation>
      </emma:emma>
    </inkml:annotationXML>
    <inkml:trace contextRef="#ctx0" brushRef="#br0">2670 0 0,'51'233'0,"27"-51"16,26 51-1,0 52 1,25-26 0,-51-25-1,-78-27 1,-104-26 0,-103-51-1,-78-52 1,-52-26-1,-52-26 1,-26 0 0,27-26 15,-1 25-15,78-25-1,52 26 1,129-26-1,130 0 1,156-26 0,155-51-1,77-1 1,-388 78 0</inkml:trace>
  </inkml:traceGroup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6:59.9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9D0ABF-B4CC-4AB8-A4FF-E96AE0E4FACA}" emma:medium="tactile" emma:mode="ink">
          <msink:context xmlns:msink="http://schemas.microsoft.com/ink/2010/main" type="inkDrawing" rotatedBoundingBox="5468,11610 8298,12760 7775,14048 4944,12898" semanticType="callout" shapeName="Other"/>
        </emma:interpretation>
      </emma:emma>
    </inkml:annotationXML>
    <inkml:trace contextRef="#ctx0" brushRef="#br0">388 0 0,'0'52'0,"-26"129"16,-52 52-16,-25 53 15,-1-27 1,52-104-1,26-77 1,26 0 0,78-26 15,52-1-15,155 1-1,52 0 1,52 0-1,25 0 1,27 26 0,-104-1-1,-52-25 1,-104 0 0,-129-78-1,-78-155 1,26 181-1</inkml:trace>
  </inkml:traceGroup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7:00.2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6238372-9C8C-4733-8504-AA6E359675BC}" emma:medium="tactile" emma:mode="ink">
          <msink:context xmlns:msink="http://schemas.microsoft.com/ink/2010/main" type="inkDrawing" rotatedBoundingBox="7986,11653 8044,13596 7646,13608 7588,11665" shapeName="Other"/>
        </emma:interpretation>
      </emma:emma>
    </inkml:annotationXML>
    <inkml:trace contextRef="#ctx0" brushRef="#br0">0 0 0,'78'155'0,"-52"182"15,-26 104 1,-52 51 0,-26-25-1,130-415 1,104-182-1,25-103 1,-181 233 15</inkml:trace>
  </inkml:traceGroup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7:00.9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4258809-3EF9-4B0E-A460-0104C701189B}" emma:medium="tactile" emma:mode="ink">
          <msink:context xmlns:msink="http://schemas.microsoft.com/ink/2010/main" type="inkDrawing" rotatedBoundingBox="8034,10574 11609,13409 10249,15124 6673,12289" semanticType="callout" shapeName="Other">
            <msink:sourceLink direction="with" ref="{E4C27945-1927-486A-B728-1727AE215272}"/>
          </msink:context>
        </emma:interpretation>
      </emma:emma>
    </inkml:annotationXML>
    <inkml:trace contextRef="#ctx0" brushRef="#br0">82 0 0,'78'130'0,"0"77"0,-53 104 15,1 52 1,-52 26 0,-25-26-1,-27-26 1,0-78 0,26-52-1,52-77 1,52-53-1,52-25 1,103 0 0,52-26-1,52 26 17,78 26-17,0-1 1,0 27-1,-1-52 1,-51 0 0,-51-52-1,-105-26 1,-155-104 0,-78-77-1,52 207 1</inkml:trace>
  </inkml:traceGroup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7:01.2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4C27945-1927-486A-B728-1727AE215272}" emma:medium="tactile" emma:mode="ink">
          <msink:context xmlns:msink="http://schemas.microsoft.com/ink/2010/main" type="inkDrawing" rotatedBoundingBox="10833,14695 10930,11713 11113,11719 11016,14700" shapeName="Other">
            <msink:destinationLink direction="to" ref="{76A075D8-7BAA-4D58-9094-9BD332CEDBD9}"/>
            <msink:destinationLink direction="with" ref="{94258809-3EF9-4B0E-A460-0104C701189B}"/>
          </msink:context>
        </emma:interpretation>
      </emma:emma>
    </inkml:annotationXML>
    <inkml:trace contextRef="#ctx0" brushRef="#br0">104 0 0,'26'-26'15,"0"129"-15,26 182 0,-52 182 0,26 103 16,-78 130 0,-78-52-1,78-441 1,52-207-1</inkml:trace>
  </inkml:traceGroup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7:06.8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C790C3A-25D8-494C-9E69-1AA9BB301DA0}" emma:medium="tactile" emma:mode="ink">
          <msink:context xmlns:msink="http://schemas.microsoft.com/ink/2010/main" type="inkDrawing" rotatedBoundingBox="12621,5856 19904,2824 20422,4068 13140,7101" semanticType="callout" shapeName="Other">
            <msink:sourceLink direction="from" ref="{53DD7030-26A9-430B-831F-750BEF99242D}"/>
            <msink:sourceLink direction="to" ref="{26084680-C066-46CD-BBED-C0505E104455}"/>
          </msink:context>
        </emma:interpretation>
      </emma:emma>
    </inkml:annotationXML>
    <inkml:trace contextRef="#ctx0" brushRef="#br0">0 3680 0,'26'-78'0,"0"-77"0,52-78 15,25 25 1,53-51 0,51 0-1,26 0 1,52 0-1,52 25 1,78-25 0,78 26-1,51 0 1,-26 51 0,26 1 15,-25 51-16,-27 26 1,-51 1 0,-130 103-1,-104 0 1,-129 26 0,-52 0-1,-26-26 1,-26 0-1,-78-26 1,1-52 0,-27-26-1,26 1 1,27 51 0,51 52-1,52 0 1,0 0-1,103 0 1,104 26 15,53 26-15,-1-1 0,0 1-1,-26 26 1,-104 0-1,-129-1 1,-77 1 0,-79 0-1,-103 0 1,25-26 0,27 25-1,77-25 1,182-78-1,-78 26 1</inkml:trace>
  </inkml:traceGroup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7:10.8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6743499-8137-4599-8F4A-C7AC8BE25435}" emma:medium="tactile" emma:mode="ink">
          <msink:context xmlns:msink="http://schemas.microsoft.com/ink/2010/main" type="writingRegion" rotatedBoundingBox="22276,1925 29059,2759 28647,6110 21864,5277"/>
        </emma:interpretation>
      </emma:emma>
    </inkml:annotationXML>
    <inkml:traceGroup>
      <inkml:annotationXML>
        <emma:emma xmlns:emma="http://www.w3.org/2003/04/emma" version="1.0">
          <emma:interpretation id="{D7769BAC-37FC-4B22-AC78-653044B5FD73}" emma:medium="tactile" emma:mode="ink">
            <msink:context xmlns:msink="http://schemas.microsoft.com/ink/2010/main" type="paragraph" rotatedBoundingBox="22276,1925 29059,2759 28647,6110 21864,52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6802F76-819E-428D-A35B-D431C18C666D}" emma:medium="tactile" emma:mode="ink">
              <msink:context xmlns:msink="http://schemas.microsoft.com/ink/2010/main" type="line" rotatedBoundingBox="22276,1925 29059,2759 28647,6110 21864,5277"/>
            </emma:interpretation>
          </emma:emma>
        </inkml:annotationXML>
        <inkml:traceGroup>
          <inkml:annotationXML>
            <emma:emma xmlns:emma="http://www.w3.org/2003/04/emma" version="1.0">
              <emma:interpretation id="{AEE02528-C281-46A0-90ED-AF7EB0FBA669}" emma:medium="tactile" emma:mode="ink">
                <msink:context xmlns:msink="http://schemas.microsoft.com/ink/2010/main" type="inkWord" rotatedBoundingBox="22276,1925 29059,2759 28647,6110 21864,5277">
                  <msink:destinationLink direction="to" ref="{509725D1-5DD6-4990-8265-617AACCBAD34}"/>
                  <msink:destinationLink direction="with" ref="{FB41C037-69C2-47ED-BC05-663E3800A8EA}"/>
                  <msink:destinationLink direction="to" ref="{D16802F6-F1C8-4ACD-90CD-C553D38AA9FB}"/>
                  <msink:destinationLink direction="with" ref="{DC5E06B1-36BA-46CC-9424-9768A8718F30}"/>
                  <msink:destinationLink direction="to" ref="{F499D575-E363-422B-A384-28CAB6C88A06}"/>
                </msink:context>
              </emma:interpretation>
              <emma:one-of disjunction-type="recognition" id="oneOf0">
                <emma:interpretation id="interp0" emma:lang="it-IT" emma:confidence="0">
                  <emma:literal>due</emma:literal>
                </emma:interpretation>
                <emma:interpretation id="interp1" emma:lang="it-IT" emma:confidence="0">
                  <emma:literal>dire</emma:literal>
                </emma:interpretation>
                <emma:interpretation id="interp2" emma:lang="it-IT" emma:confidence="0">
                  <emma:literal>dame</emma:literal>
                </emma:interpretation>
                <emma:interpretation id="interp3" emma:lang="it-IT" emma:confidence="0">
                  <emma:literal>dama</emma:literal>
                </emma:interpretation>
                <emma:interpretation id="interp4" emma:lang="it-IT" emma:confidence="0">
                  <emma:literal>dose</emma:literal>
                </emma:interpretation>
              </emma:one-of>
            </emma:emma>
          </inkml:annotationXML>
          <inkml:trace contextRef="#ctx0" brushRef="#br0">907 0 0,'0'51'16,"-26"53"-1,-78 52-15,-51-1 0,-1-25 16,1-27 0,-1-77 15,1 0-15,232-129-1,-77 103-15</inkml:trace>
          <inkml:trace contextRef="#ctx0" brushRef="#br0" timeOffset="-714.5916">-389-2152 0,'52'-26'0,"-52"52"16,26 78-16,51 103 0,-25 27 0,52 77 16,0 51-1,-1-50 1,1-105 0,-26-78-1,-26-77 1,-52-26-1,0-26 17,-26-26-17,-104-129 1,78 103 0,26 52-1,-26-26 1,-25 26-1,-79 78 1,1 25 0,-53 27-1,79-52 1,51 0 0,52-53-1,26-25 1,130-103-1,-130 103 1</inkml:trace>
          <inkml:trace contextRef="#ctx0" brushRef="#br0" timeOffset="933.0459">1244 1399 0,'52'26'16,"77"-52"-16,79-78 0,-53-51 0,-25 25 16,-1-77 15,1-26-16,-26 25 1,-27-25 0,-25 0-1,-26 26 1,-26 51 0,0 78-1,0 52 1,0 26-1,0 52 1,0 78 0,0 25 15,26 1-31,26-78 16,0-27-1,-1-51 1,53-77-1,0-79 17,-26-25-17,-27-27 1,-25 131 0,-26 51 15,-26 52-16,0 25 1,26 105 0,26-26-1,26-1 1,26-77 0,-52 0-1,26-52 1,-26 0-1,-26-78 1,0 78 0</inkml:trace>
          <inkml:trace contextRef="#ctx0" brushRef="#br0" timeOffset="1212.6687">3887 155 0,'0'52'0,"0"26"16,-77 25-16,-79 1 16,-181 103-1,78-103 1,259-104 0</inkml:trace>
          <inkml:trace contextRef="#ctx0" brushRef="#br0" timeOffset="1989.3987">5106 181 0,'129'26'0,"27"0"0,25-26 15,-25-52 1,25-52-1,-77 1 1,-1-27 0,-51 26-1,-52-25 1,-77-27 0,-53 53-1,-26 51 16,-25 78-15,25 51 0,1 53-1,51 77 1,1 78 0,51 1-1,78 25 1,77 0-1,53-52 1,51-78 0,-51-51-1,-53-104 17,-77 0-32,-52-104 15,26 78 1</inkml:trace>
        </inkml:traceGroup>
      </inkml:traceGroup>
    </inkml:traceGroup>
  </inkml:traceGroup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7:13.9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6084680-C066-46CD-BBED-C0505E104455}" emma:medium="tactile" emma:mode="ink">
          <msink:context xmlns:msink="http://schemas.microsoft.com/ink/2010/main" type="inkDrawing" rotatedBoundingBox="21032,1444 30023,4656 28708,8337 19717,5125" shapeName="Other">
            <msink:destinationLink direction="to" ref="{EC790C3A-25D8-494C-9E69-1AA9BB301DA0}"/>
            <msink:destinationLink direction="from" ref="{D16802F6-F1C8-4ACD-90CD-C553D38AA9FB}"/>
          </msink:context>
        </emma:interpretation>
      </emma:emma>
    </inkml:annotationXML>
    <inkml:trace contextRef="#ctx0" brushRef="#br0">80 2 0,'130'-78'0,"-130"104"0,26 103 16,-52 105-16,0 103 0,-26 103 15,26 27 1,0-1 0,52 1-1,-26-27 1,0-77-1,-26-104 1,26-103 0,-26-52-1,26-53 1,-26 1 15,0-26-15,26 0-1,26 0 1,0 0 0,52-26-1,52 26 1,51 0 0,26 26-1,53-26 1,77 25-1,51 1 1,79 0 0,77 0-1,78 0 1,-26 0 0,78-1-1,-26 1 1,52-26-1,-26 26 17,-78 26-17,-78-26 1,-103 25 0,-156-25-1,-155-26 1,-78-78-1,-26 52 1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0:04.5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C5A5AB-05FD-4CBB-AE92-DFF9E1E8FD2E}" emma:medium="tactile" emma:mode="ink">
          <msink:context xmlns:msink="http://schemas.microsoft.com/ink/2010/main" type="writingRegion" rotatedBoundingBox="2796,1031 9396,852 9424,1867 2824,2047"/>
        </emma:interpretation>
      </emma:emma>
    </inkml:annotationXML>
    <inkml:traceGroup>
      <inkml:annotationXML>
        <emma:emma xmlns:emma="http://www.w3.org/2003/04/emma" version="1.0">
          <emma:interpretation id="{6F788890-C4E5-4D9A-A48B-B2A9959A8FF0}" emma:medium="tactile" emma:mode="ink">
            <msink:context xmlns:msink="http://schemas.microsoft.com/ink/2010/main" type="paragraph" rotatedBoundingBox="2796,1031 9396,852 9424,1867 2824,20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F5788CA-8DD1-474A-9551-C2C79E9B8976}" emma:medium="tactile" emma:mode="ink">
              <msink:context xmlns:msink="http://schemas.microsoft.com/ink/2010/main" type="line" rotatedBoundingBox="2796,1031 9396,852 9424,1867 2824,2047"/>
            </emma:interpretation>
          </emma:emma>
        </inkml:annotationXML>
        <inkml:traceGroup>
          <inkml:annotationXML>
            <emma:emma xmlns:emma="http://www.w3.org/2003/04/emma" version="1.0">
              <emma:interpretation id="{E51F9806-633F-4C5D-BF81-A623A5C3332E}" emma:medium="tactile" emma:mode="ink">
                <msink:context xmlns:msink="http://schemas.microsoft.com/ink/2010/main" type="inkWord" rotatedBoundingBox="2796,1031 9396,852 9424,1867 2824,2047">
                  <msink:destinationLink direction="from" ref="{4CCC4C3B-1592-4042-ADF0-1B5C4EB07949}"/>
                  <msink:destinationLink direction="with" ref="{578106B9-85A3-4383-AA2A-8D94FFA9C841}"/>
                </msink:context>
              </emma:interpretation>
              <emma:one-of disjunction-type="recognition" id="oneOf0">
                <emma:interpretation id="interp0" emma:lang="it-IT" emma:confidence="0">
                  <emma:literal>MODELLO</emma:literal>
                </emma:interpretation>
                <emma:interpretation id="interp1" emma:lang="it-IT" emma:confidence="0">
                  <emma:literal>MONDELLO</emma:literal>
                </emma:interpretation>
                <emma:interpretation id="interp2" emma:lang="it-IT" emma:confidence="0">
                  <emma:literal>MORDETELO</emma:literal>
                </emma:interpretation>
                <emma:interpretation id="interp3" emma:lang="it-IT" emma:confidence="0">
                  <emma:literal>MODERALO</emma:literal>
                </emma:interpretation>
                <emma:interpretation id="interp4" emma:lang="it-IT" emma:confidence="0">
                  <emma:literal>Mostrino</emma:literal>
                </emma:interpretation>
              </emma:one-of>
            </emma:emma>
          </inkml:annotationXML>
          <inkml:trace contextRef="#ctx0" brushRef="#br0">50 363 0,'0'130'0,"0"103"16,-26-26 0,26-103-1,0-104 1,26-78 0,0-77 15,0-78-16,26 25 1,-26 105 0,-26 77-1,26 52 1,26 51 15,25 1-31,1 0 16,0-78-1,0-78 1,25-52 0,-51-25-1,0 51 17,-26 78-32,-26 26 15,52 104 16,0 181-15,-26-103 0,25-53-1,-25-77 1,0 0 0,0-78-1,0-130 1,52 1-1,26 77 1,-1 104 0,-25 78-1,-78-78 1,78 25 0,51 27 15,1 0-16,-26-78 1,25-78 0,-25-25-1,-78-27 1,-52-26 0,-78 27-1,-77 51 1,-1 78-1,27 104 17,51 51-32,78 1 15,104-27 1,129-25 0,1-156-1,25-51 1,-233 103-1</inkml:trace>
          <inkml:trace contextRef="#ctx0" brushRef="#br0" timeOffset="1108.5939">2824-51 0,'26'207'0,"-26"26"16,-26-51 0,26-79 15,0-77-31,0-26 16,0 0 15,-78-155-16,-78-156 1,130 181 0,26 52-1,26 26 1,78 27 0,103 50-1,27 79 1,-27 0-1,-77-1 17,-104-25-17,-78 26 1,-78 0 0,-103-53-1,-26 27 1,51-26 15,105 0-31,129-104 16,129-78-1,104-25 1,-25-27 0,-1 1-1,-26 77 1,-103 104-1,-78 52 1,-26-52 0,-26 78-1,-52 52 1,-26 25 0,78-51-1,52-52 16,52-27-15,78 1 0,25-26-1,-51 0 1,-79 0 0,-25 0-1,-77 0 1,-105-26-1,26-77 1,-25-27 0,-1 27-1,53 51 1,77 78 0,52 0-1,26-26 1,51-26-1,53 26 1,-53 0 15,-51 0-31,-78-26 32,-51-52-17,-27 0 1,104 78-16</inkml:trace>
          <inkml:trace contextRef="#ctx0" brushRef="#br0" timeOffset="1577.0139">3523-26 0,'311'-51'0,"-155"51"15,-1 0 1,-77 0 0,-26 0-1,-52 26 1,26 25 0,-26 53-1,-52 26 1,-52 77 15,53-129-15,51-52-1,26 25 1,103-25 0,53-26-1,-27 0 1,-25 0-1,-78 0 1,-52 0 0,-26-26-1,-78-51 1,78-53 0,26 130-1</inkml:trace>
          <inkml:trace contextRef="#ctx0" brushRef="#br0" timeOffset="1951.75">4949-26 0,'0'78'0,"-26"52"15,-52 51-15,52-77 16,52-52 0,52-26-1,78 0 17,-1-26-17,1 0 1,-105 25-1,-51-25 1,0-25 0,-26-1-1,-25-78 1,77 0 0,-26 104-1</inkml:trace>
          <inkml:trace contextRef="#ctx0" brushRef="#br0" timeOffset="2326.486">5727 389 0,'77'78'15,"27"-26"-15,0 0 0,77-52 0,-25-52 16,-27 0 0,-25-52-1,-78 1 1,-104-27 15,-233-26-15,104 182-1,51 52 1,78 52 0,104-1-1,156 27 1,51-104 0,-233-52-1</inkml:trace>
        </inkml:traceGroup>
      </inkml:traceGroup>
    </inkml:traceGroup>
  </inkml:traceGroup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7:14.7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B41C037-69C2-47ED-BC05-663E3800A8EA}" emma:medium="tactile" emma:mode="ink">
          <msink:context xmlns:msink="http://schemas.microsoft.com/ink/2010/main" type="inkDrawing" rotatedBoundingBox="23514,-1171 31765,2203 30070,6347 21819,2973" semanticType="callout" shapeName="Other">
            <msink:sourceLink direction="with" ref="{AEE02528-C281-46A0-90ED-AF7EB0FBA669}"/>
          </msink:context>
        </emma:interpretation>
      </emma:emma>
    </inkml:annotationXML>
    <inkml:trace contextRef="#ctx0" brushRef="#br0">0 81 0,'622'-78'15,"0"104"-15,78 0 31,0-26-15,51-26 0,27 0-1,51 26 1,364 0 15,-260 26-15,-389-26-1,-181 26 1,-130 0 0,-155-26-1,-52 0 1,-52 52 0,-52 51-1,-26 105 1,53 77-1,-1 52 32,0 78-47,26 51 0,0 27 16,-26-1 0,26 26-1,0-155 1,26-78-1,0-51 17,-26-79-17,-25-25 1,-27-104 0,78-26-1</inkml:trace>
  </inkml:traceGroup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06.9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BA5189A-2620-4511-B972-63D3EAF2D8C3}" emma:medium="tactile" emma:mode="ink">
          <msink:context xmlns:msink="http://schemas.microsoft.com/ink/2010/main" type="inkDrawing" rotatedBoundingBox="22907,8080 28830,10080 27346,14475 21423,12475" hotPoints="28049,11719 25303,14465 22557,11719 25303,8972" semanticType="enclosure" shapeName="Circle">
            <msink:destinationLink direction="with" ref="{DC5E06B1-36BA-46CC-9424-9768A8718F30}"/>
            <msink:destinationLink direction="from" ref="{F499D575-E363-422B-A384-28CAB6C88A06}"/>
          </msink:context>
        </emma:interpretation>
      </emma:emma>
    </inkml:annotationXML>
    <inkml:trace contextRef="#ctx0" brushRef="#br0">5075 998 0,'-285'-234'0,"0"79"16,-130 25 0,-51 27-1,-53 77 1,-77 52-1,0 77 1,26 79 0,78 77 15,77 78-31,130 78 16,129 25-1,182 27 1,130-1 15,155 1-15,337 129 15,129-233-15,-103-104-1,26-129 1,0-79-1,-104-102 1,-52-79 0,-129-103-1,-104-104 1,-78-208 0,-129-77-1,-182 0 1,-181-26-1,-182 104 1,-207 52 0,-233 77-1,-337 182 1,-285 233 0,1503 0 15</inkml:trace>
  </inkml:traceGroup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05.4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16802F6-F1C8-4ACD-90CD-C553D38AA9FB}" emma:medium="tactile" emma:mode="ink">
          <msink:context xmlns:msink="http://schemas.microsoft.com/ink/2010/main" type="inkDrawing" rotatedBoundingBox="24743,9635 24769,6239 26246,6250 26220,9646" semanticType="callout" shapeName="Other">
            <msink:sourceLink direction="to" ref="{AEE02528-C281-46A0-90ED-AF7EB0FBA669}"/>
            <msink:sourceLink direction="from" ref="{26084680-C066-46CD-BBED-C0505E104455}"/>
          </msink:context>
        </emma:interpretation>
      </emma:emma>
    </inkml:annotationXML>
    <inkml:trace contextRef="#ctx0" brushRef="#br0">2851 2125 0,'-104'104'0,"26"155"0,1 52 16,51 26-1,26 0 1,0 51 0,26-25-1,-1-52 1,-25-77 0,0-79-1,-51-77 1,25-78-1,-78-52 1,-51-104 15,25 27-31,26 25 16,52 78 0,52 26-1,0 52 16,104 104-15,52 77 0,-27-26-1,27-25 1,-27-79 0,-25-51-1,-26-52 1,-26-26-1,25-103 1,27-182 15,-26 103-15,51 1 0,-25 51-1,-26 79 1,-78 77-1,-26 52 1,-78 25 0,104-77-1</inkml:trace>
  </inkml:traceGroup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06.1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C5E06B1-36BA-46CC-9424-9768A8718F30}" emma:medium="tactile" emma:mode="ink">
          <msink:context xmlns:msink="http://schemas.microsoft.com/ink/2010/main" type="inkDrawing" rotatedBoundingBox="23569,11396 24565,9490 25996,10237 25000,12144" semanticType="callout" shapeName="Other">
            <msink:sourceLink direction="with" ref="{5BA5189A-2620-4511-B972-63D3EAF2D8C3}"/>
            <msink:sourceLink direction="with" ref="{AEE02528-C281-46A0-90ED-AF7EB0FBA669}"/>
          </msink:context>
        </emma:interpretation>
      </emma:emma>
    </inkml:annotationXML>
    <inkml:trace contextRef="#ctx0" brushRef="#br0">0 0 0,'0'26'0,"26"104"16,-26 103-1,26 78 1,0 26 0,25-26-1,79 0 1,-52-78-1,-1-103 1,-25-130 0,-26 26-1,26-52 1,26-104 0,51-129-1,-25-104 1,52 26-1,25 52 1,26 104 0,-51 51-1,-52 52 1,-79 78 0,-50 52-1,-79 0 1,104-52 15</inkml:trace>
  </inkml:traceGroup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14.5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99D575-E363-422B-A384-28CAB6C88A06}" emma:medium="tactile" emma:mode="ink">
          <msink:context xmlns:msink="http://schemas.microsoft.com/ink/2010/main" type="inkDrawing" rotatedBoundingBox="28038,12640 29532,6707 31495,7202 30001,13134" semanticType="callout" shapeName="Other">
            <msink:sourceLink direction="from" ref="{5BA5189A-2620-4511-B972-63D3EAF2D8C3}"/>
            <msink:sourceLink direction="to" ref="{AEE02528-C281-46A0-90ED-AF7EB0FBA669}"/>
          </msink:context>
        </emma:interpretation>
      </emma:emma>
    </inkml:annotationXML>
    <inkml:trace contextRef="#ctx0" brushRef="#br0">0 5772 0,'26'26'16,"52"-26"-16,-26 26 0,25-26 0,1 0 15,0 0-15,-26 0 16,51-26 0,1 26-1,0-26 1,25-26 0,-25-26-1,0 26 1,-1-25-1,1-1 1,0 0 0,25-26-1,-25 1 1,0-27 0,25 1-1,-25-27 1,-26 1-1,25 25 1,1-51 0,-26 51-1,-1-26 1,1-25 15,0 0-15,0-1-1,-1 1 1,-25-27 0,-26 1-1,26 0 1,-26-1 0,-26 79-1,0-79 1,0 1-1,-26 0 1,-26-1 0,0-25-1,-25 52 1,-27-27 0,0 27-1,1-1 1,-1 53-1,26 25 1,0 0 15,53 79-15,25-1 0,0 26-1,0 0 1,0 0-1,0 0 1,0 0 0,0 0-1,0 0 1,0 0 0,0 0-1,0 0 1,0 0-1,-26 51 1,0 1 0,0 52-1,0 0 1,-26 51 0,26 1-1,0 25 16,26 26-15,-26-25 0,26-27-1,0-103 1,0 0 0,0-52-1,0-26 1,-26-78-1,-26-51 1,52-26 0,-25-1-1,25 27 1,0-27 0,25 1-1,27 51 1,-26 1-1,26 77 1,0 0 0,-26 26 15,26 26-15,51 26-1,27 26 1,25 0-1,27 25 1,51-25 0,-26 0-1,-77-26 1,-52 0 0,-52-26-1,-26 0 1,0 0-1,-78 26 1,-26 26 0,-25 25 15,-27 27-31,-25 26 31,-1-1-31,1-25 31,51 0-15,53-27 0,25-25 15,52-52-15,26 0-1,-26-26 1,77-77-1,1-27 1,0 0 0,26-25-1,-53 25 1,27 27 0,-52-1-1,0 78 1,-26 0-1,0 26 1,-52 26 0,-51 78-1,-27 25 1,-26-51 0,53 26-1,-1-78 1,78 0 15,26-26-15,0 0-1,156-104 1,-1-52 0,-155 156-1</inkml:trace>
  </inkml:traceGroup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49.4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297731F-E901-45E8-B133-1F25F09DF743}" emma:medium="tactile" emma:mode="ink">
          <msink:context xmlns:msink="http://schemas.microsoft.com/ink/2010/main" type="inkDrawing" rotatedBoundingBox="3570,4919 5973,10852 5460,11060 3058,5127" semanticType="callout" shapeName="Other">
            <msink:sourceLink direction="with" ref="{78972FEB-DD7A-4AF2-8CDA-3C1D920F1027}"/>
          </msink:context>
        </emma:interpretation>
      </emma:emma>
    </inkml:annotationXML>
    <inkml:trace contextRef="#ctx0" brushRef="#br0">0 0 0,'52'103'0,"26"156"0,51 104 16,27 78 0,25 51-1,-25 27 1,-1-1 0,53 26-1,-1 1 1,26-27-1,1-25 1,-27-79 0,-78-77-1,-25-78 1,-26-129 0,-52-104-1,-26-26 1,0 0-1,-26-182 17,26-258-17,52-27 1,-52 467-16</inkml:trace>
  </inkml:traceGroup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0.0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2FB6A32-BF0B-4AC6-A9A0-64284240367E}" emma:medium="tactile" emma:mode="ink">
          <msink:context xmlns:msink="http://schemas.microsoft.com/ink/2010/main" type="inkDrawing" rotatedBoundingBox="5704,10907 7595,4410 7713,4444 5821,10941" semanticType="callout" shapeName="Other">
            <msink:sourceLink direction="with" ref="{78972FEB-DD7A-4AF2-8CDA-3C1D920F1027}"/>
          </msink:context>
        </emma:interpretation>
      </emma:emma>
    </inkml:annotationXML>
    <inkml:trace contextRef="#ctx0" brushRef="#br0">1886 0 0,'0'103'15,"-78"156"-15,-51 104 0,-1 52 16,-51 77-1,51 1 17,-77 207-17,-26 129 1,51-233 0,1 0-1,51-77 1,1-79 15,51-103-15,26-104-1,26-129 1,26-78 0,0-52-1,0 26 1,26 0-1,-26-26 1,-26 0 0,0-181-1,78 51 1,-52 156 0</inkml:trace>
  </inkml:traceGroup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1.0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13CA86-F5CC-4304-91CD-73D62E4A66D8}" emma:medium="tactile" emma:mode="ink">
          <msink:context xmlns:msink="http://schemas.microsoft.com/ink/2010/main" type="inkDrawing" rotatedBoundingBox="8697,12762 8916,4644 10652,4691 10433,12808" semanticType="callout" shapeName="Other">
            <msink:sourceLink direction="with" ref="{78972FEB-DD7A-4AF2-8CDA-3C1D920F1027}"/>
            <msink:sourceLink direction="with" ref="{38678846-CE60-43EA-9D2F-6CA6DE693D0E}"/>
          </msink:context>
        </emma:interpretation>
      </emma:emma>
    </inkml:annotationXML>
    <inkml:trace contextRef="#ctx0" brushRef="#br0">1840 0 0,'-26'0'0,"-156"103"0,1 79 0,0 25 16,-27 104-1,1 52 1,0 78 0,-27 51-1,53 52 1,51 27-1,27 51 17,103 52-17,26-26 1,77-26 15,79-26-15,25-78-1,26-77 1,1-104 0,-53-104 15,-26-78-15,-77-103-1,-52-52 1,-26 0-1,0 0 1,-52-78 0,-155-129-1,207 207 1</inkml:trace>
  </inkml:traceGroup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3.6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354B2E-8AC8-426C-8C88-0BE25C7D3B13}" emma:medium="tactile" emma:mode="ink">
          <msink:context xmlns:msink="http://schemas.microsoft.com/ink/2010/main" type="inkDrawing" rotatedBoundingBox="11213,11886 12824,8219 12963,8280 11352,11948" semanticType="callout" shapeName="Other"/>
        </emma:interpretation>
      </emma:emma>
    </inkml:annotationXML>
    <inkml:trace contextRef="#ctx0" brushRef="#br0">1575 0 0,'-52'78'0,"-26"52"0,0 77 16,-25 26-1,-27 78 1,0-25 0,-51 51-1,25 25 1,1 1-1,-1 0 1,27-52 0,25-52-1,26-51 17,53-53-17,-1-77 1,26-78-1,0 0 1,26-207 0,-1-79-1,-25 286 1</inkml:trace>
  </inkml:traceGroup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4.8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3A96E9-8C81-4BB3-868E-F8F2DB1586F2}" emma:medium="tactile" emma:mode="ink">
          <msink:context xmlns:msink="http://schemas.microsoft.com/ink/2010/main" type="inkDrawing" rotatedBoundingBox="10295,6830 13483,6891 13471,7500 10284,7440" semanticType="callout" shapeName="Other">
            <msink:sourceLink direction="with" ref="{78972FEB-DD7A-4AF2-8CDA-3C1D920F1027}"/>
          </msink:context>
        </emma:interpretation>
      </emma:emma>
    </inkml:annotationXML>
    <inkml:trace contextRef="#ctx0" brushRef="#br0">0 286 0,'52'0'15,"77"26"-15,131 0 0,51 0 0,26-26 16,25 0-1,27 26 1,-78-26 0,-103 26-1,-79-26 17,-77 0-17,-52 0 1,-26-26-1,-155-78 1,25 26 0,-25-26-1,51 27 1,104 51 0,26 26-1,26 0 16,78-26-31,129 78 16,52 25 0,26 1-1,-78-26 1,-103 0 0,-104-26-1,-26 0 1,-104 0 15,-25 26-15,-27-27-1,1 53 1,129 0 0,26-78-1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0:03.3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78106B9-85A3-4383-AA2A-8D94FFA9C841}" emma:medium="tactile" emma:mode="ink">
          <msink:context xmlns:msink="http://schemas.microsoft.com/ink/2010/main" type="inkDrawing" rotatedBoundingBox="7133,1546 9230,8337 5250,9566 3153,2775" semanticType="callout" shapeName="Other">
            <msink:sourceLink direction="with" ref="{E51F9806-633F-4C5D-BF81-A623A5C3332E}"/>
            <msink:sourceLink direction="with" ref="{46AC1DAB-5311-4E44-95C4-A242D9F68D26}"/>
          </msink:context>
        </emma:interpretation>
      </emma:emma>
    </inkml:annotationXML>
    <inkml:trace contextRef="#ctx0" brushRef="#br0">0 286 0,'337'-130'0,"52"130"15,78 26 1,129-26 0,-52-26-1,26-26 1,-51-25-1,-79 51 1,-155 26 0,-155 26-1,-104 51 1,-78 79 0,-52 103-1,1 78 1,77 104-1,78 77 1,-1 78 0,27 52-1,-26-26 1,-26 0 0,0 0-1,-52-26 1,0-155 15,0-156-15,26-155-1,-26-105 1,-103-232 0,-27-208-1,156 415 1</inkml:trace>
  </inkml:traceGroup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4.0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20799C5-BB3E-4344-8A06-A589CBF122FB}" emma:medium="tactile" emma:mode="ink">
          <msink:context xmlns:msink="http://schemas.microsoft.com/ink/2010/main" type="inkDrawing" rotatedBoundingBox="11402,8895 13169,11831 13037,11910 11270,8974" semanticType="callout" shapeName="Other"/>
        </emma:interpretation>
      </emma:emma>
    </inkml:annotationXML>
    <inkml:trace contextRef="#ctx0" brushRef="#br0">0 0 0,'52'104'0,"25"77"0,79 79 16,-1 51-1,53 26 1,-1 0 0,26 25-1,-25-25 1,-27-52-1,-51-77 1,-27-53 0,-103-103-1,26-26 1,-52-52 15,-77-129-15,-1-105-1,0-102 1,104 362 0</inkml:trace>
  </inkml:traceGroup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9:06.0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680A927-0889-4370-AC58-315D582B1862}" emma:medium="tactile" emma:mode="ink">
          <msink:context xmlns:msink="http://schemas.microsoft.com/ink/2010/main" type="writingRegion" rotatedBoundingBox="9328,692 28247,658 28251,2969 9332,3002"/>
        </emma:interpretation>
      </emma:emma>
    </inkml:annotationXML>
    <inkml:traceGroup>
      <inkml:annotationXML>
        <emma:emma xmlns:emma="http://www.w3.org/2003/04/emma" version="1.0">
          <emma:interpretation id="{2DDF1BCD-ABF4-48E6-B740-23B1DFC26031}" emma:medium="tactile" emma:mode="ink">
            <msink:context xmlns:msink="http://schemas.microsoft.com/ink/2010/main" type="paragraph" rotatedBoundingBox="9328,692 28247,658 28251,2969 9332,30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670067-7221-4E36-A36A-8070C3A0B86D}" emma:medium="tactile" emma:mode="ink">
              <msink:context xmlns:msink="http://schemas.microsoft.com/ink/2010/main" type="line" rotatedBoundingBox="9328,692 28247,658 28251,2969 9332,3002"/>
            </emma:interpretation>
          </emma:emma>
        </inkml:annotationXML>
        <inkml:traceGroup>
          <inkml:annotationXML>
            <emma:emma xmlns:emma="http://www.w3.org/2003/04/emma" version="1.0">
              <emma:interpretation id="{78972FEB-DD7A-4AF2-8CDA-3C1D920F1027}" emma:medium="tactile" emma:mode="ink">
                <msink:context xmlns:msink="http://schemas.microsoft.com/ink/2010/main" type="inkWord" rotatedBoundingBox="9329,1177 16404,1165 16406,2372 9331,2385">
                  <msink:destinationLink direction="with" ref="{82FB6A32-BF0B-4AC6-A9A0-64284240367E}"/>
                  <msink:destinationLink direction="with" ref="{0297731F-E901-45E8-B133-1F25F09DF743}"/>
                  <msink:destinationLink direction="with" ref="{D63A96E9-8C81-4BB3-868E-F8F2DB1586F2}"/>
                  <msink:destinationLink direction="with" ref="{8313CA86-F5CC-4304-91CD-73D62E4A66D8}"/>
                  <msink:destinationLink direction="to" ref="{1A1C0D0E-4A6A-4854-AA9F-14BA39DAB2A4}"/>
                  <msink:destinationLink direction="from" ref="{1A1C0D0E-4A6A-4854-AA9F-14BA39DAB2A4}"/>
                </msink:context>
              </emma:interpretation>
              <emma:one-of disjunction-type="recognition" id="oneOf0">
                <emma:interpretation id="interp0" emma:lang="it-IT" emma:confidence="0">
                  <emma:literal>Posizione</emma:literal>
                </emma:interpretation>
                <emma:interpretation id="interp1" emma:lang="it-IT" emma:confidence="0">
                  <emma:literal>Posizioni</emma:literal>
                </emma:interpretation>
                <emma:interpretation id="interp2" emma:lang="it-IT" emma:confidence="0">
                  <emma:literal>Posiziona</emma:literal>
                </emma:interpretation>
                <emma:interpretation id="interp3" emma:lang="it-IT" emma:confidence="0">
                  <emma:literal>Pesioriosi</emma:literal>
                </emma:interpretation>
                <emma:interpretation id="interp4" emma:lang="it-IT" emma:confidence="0">
                  <emma:literal>Posizione*</emma:literal>
                </emma:interpretation>
              </emma:one-of>
            </emma:emma>
          </inkml:annotationXML>
          <inkml:trace contextRef="#ctx0" brushRef="#br0">-3162-10704 0,'52'-78'0,"103"-25"0,79 51 15,51 26 1,-26 52-1,-104 26 1,-77-1 0,-78 27 15,-26 0-15,-103 0-1,-105-1 1,1 1-1,78 0 1,77-26 0,104-104-1,103 26 1,-129 26 0</inkml:trace>
          <inkml:trace contextRef="#ctx0" brushRef="#br0" timeOffset="-384.4803">-2670-10911 0,'52'51'0,"0"131"16,-26 77-16,0 0 16,0-77-1,-26-53 1,0-77-1,0-26 1,-78-104 0,26-103 15,52 181-31</inkml:trace>
          <inkml:trace contextRef="#ctx0" brushRef="#br0" timeOffset="434.9688">-1840-9901 0,'78'26'15,"25"-52"-15,1-25 0,-26-27 0,-26-26 16,-1 0 15,-77 1-15,-25 25 0,-27 26-1,-52 52 1,1 52-1,51 78 1,52-27 0,52 27-1,52-26 1,103-27 0,-25-77-1,-1-103 1,1-1-1,-156 104 1</inkml:trace>
          <inkml:trace contextRef="#ctx0" brushRef="#br0" timeOffset="994.2144">-907-10471 0,'26'-26'0,"26"-26"0,-1 52 0,-102 0 16,-27 26-16,-26 26 0,26 0 0,53-26 15,50 26-15,53-26 0,52 26 0,25-27 16,-25 27-16,-78 0 16,-52 0-1,-78 26 1,-26-26 0,-25-26-1,25-1 1,52-50-1,78-1 1,78-78 0,51 0-1,27-51 1,-182 155 0</inkml:trace>
          <inkml:trace contextRef="#ctx0" brushRef="#br0" timeOffset="1242.768">-207-10549 0,'0'52'0,"26"78"0,-26 51 15,-26-51 1,52-52-1,-26-52 1,26 0 0,-1-26-1,27-130 1,-52 130 0</inkml:trace>
          <inkml:trace contextRef="#ctx0" brushRef="#br0" timeOffset="1739.8752">104-10600 0,'77'0'0,"79"-26"16,-26 26-16,-1-26 0,-77 26 16,0 0-1,-52 26 1,-26 51 0,-78 53-1,1 0 1,25-1-1,52-77 17,26 0-17,52-26 1,25 0 0,27 0-1,0-26 1,-52 0-1,-78-52 1,-26-26 0,-52 0-1,1 1 1,103 77 0</inkml:trace>
          <inkml:trace contextRef="#ctx0" brushRef="#br0" timeOffset="1926.2904">259-10263 0,'52'25'0,"52"-25"0,25 0 0,-25-51 15,-26-79 1,25 26-1,-103 104 1</inkml:trace>
          <inkml:trace contextRef="#ctx0" brushRef="#br0" timeOffset="2174.844">959-10704 0,'0'78'0,"0"77"16,-26 1-16,26-1 16,0-77-1,52-26 1,-26-130 0,26 0-1,-52 78 1</inkml:trace>
          <inkml:trace contextRef="#ctx0" brushRef="#br0" timeOffset="2563.209">1348-10263 0,'26'77'0,"51"1"0,-25-52 16,52 0 0,0-78-1,25 0 1,-77-51 0,0-1-1,-78-26 1,-26 27-1,-77 51 1,25 52 15,-26 103-15,78 53 0,78-26-1,104-27 1,25-129-1,53-26 1,-208 52 0</inkml:trace>
          <inkml:trace contextRef="#ctx0" brushRef="#br0" timeOffset="3448.6812">2385-10626 0,'0'77'0,"-52"53"16,-26 26-16,52-27 31,26-77-16,0-52 1,0-26 0,26-104-1,0 27 1,26-1 0,-26 52-1,-26 52 1,0 0-1,51 78 1,1 78 15,52-27-15,26-51 0,-1-26-1,-25-52 1,-1-52-1,-25-52 1,-52-51 0,-26-1-1,0 1 1,0 77 0,52 26-1,-26 26 1,0 0-1,0 52 1,0 52 0,-26 26-1,-26 25 1,26-25 0,26-26 15,51-27-16,27 1 1,26-52 0,-27 0-1,1 0 1,-52 0 0,-26 0-1,0 0 1,-26 52-1,-78-78 1,0-52 0,78 78-1</inkml:trace>
          <inkml:trace contextRef="#ctx0" brushRef="#br0" timeOffset="3821.5116">3136-10911 0,'259'-78'0,"-51"78"0,-27 0 16,-181 0-1</inkml:trace>
          <inkml:trace contextRef="#ctx0" brushRef="#br0" timeOffset="3666.1656">3266-10471 0,'233'-52'16,"-103"52"-16,-53-26 0,-51 26 15,-78-77 1,-25-27-1,77 104 1</inkml:trace>
        </inkml:traceGroup>
        <inkml:traceGroup>
          <inkml:annotationXML>
            <emma:emma xmlns:emma="http://www.w3.org/2003/04/emma" version="1.0">
              <emma:interpretation id="{610AEC9B-53A4-450D-A0EC-697F0F814759}" emma:medium="tactile" emma:mode="ink">
                <msink:context xmlns:msink="http://schemas.microsoft.com/ink/2010/main" type="inkWord" rotatedBoundingBox="20315,674 28174,364 28268,2739 20409,3049"/>
              </emma:interpretation>
              <emma:one-of disjunction-type="recognition" id="oneOf1">
                <emma:interpretation id="interp5" emma:lang="it-IT" emma:confidence="0">
                  <emma:literal>lunghezza</emma:literal>
                </emma:interpretation>
                <emma:interpretation id="interp6" emma:lang="it-IT" emma:confidence="0">
                  <emma:literal>lunghezze</emma:literal>
                </emma:interpretation>
                <emma:interpretation id="interp7" emma:lang="it-IT" emma:confidence="0">
                  <emma:literal>Lunghezza</emma:literal>
                </emma:interpretation>
                <emma:interpretation id="interp8" emma:lang="it-IT" emma:confidence="0">
                  <emma:literal>Lunghezze</emma:literal>
                </emma:interpretation>
                <emma:interpretation id="interp9" emma:lang="it-IT" emma:confidence="0">
                  <emma:literal>lumeghezza</emma:literal>
                </emma:interpretation>
              </emma:one-of>
            </emma:emma>
          </inkml:annotationXML>
          <inkml:trace contextRef="#ctx0" brushRef="#br0" timeOffset="16507.448">7853-11482 0,'0'52'0,"0"26"0,26 52 0,-26 77 16,0 52 0,0-26-1,26 27 1,-52-79 15,52-51-31,-26-27 16,26-51-1,-26-26 1,0 0 0,0-26-1,0-26 1,26 26 0,-26-52 15,-26 0-16,0-25 1,52-1 0,-26 78-1</inkml:trace>
          <inkml:trace contextRef="#ctx0" brushRef="#br0" timeOffset="15000.5918">8579-10108 0,'0'0'16</inkml:trace>
          <inkml:trace contextRef="#ctx0" brushRef="#br0" timeOffset="15761.7872">9227-10549 0,'0'52'0,"26"78"0,0-1 15,-26 1 1,26-52-1,-26-52 1,26 0 15,0-52-15,51-104 0,-25 1-1,26 25 1,-26 26-1,0 26 1,-52 52 0,25 0-1,1 52 1,0 52 0,0-1-1,0-25 1,0-52-1,26-26 1,0 0 15,26-78-15,-27-25 0,27 25-1,-26 26 1,-52 26-1,26 26 1,-26 0 0,26 104-1,0 0 1,26-27 0,-1 1-1,1-52 1,26 0-1,-26-104 1,-26 0 0,-26 78-1</inkml:trace>
          <inkml:trace contextRef="#ctx0" brushRef="#br0" timeOffset="17253.1088">8294-10497 0,'26'-26'0,"-26"52"0,0 52 15,0 181-15,26-129 16,0-52 0,51-1-1,-25-25 1,26-52 0,-52 0-1,26-52 1,-26-51-1,26-1 1,-52-26 0,0 1-1,-26 51 1,26 26 0,0 0-1,0 52 1,0 0 15,77 0-15,-77 0-1</inkml:trace>
          <inkml:trace contextRef="#ctx0" brushRef="#br0" timeOffset="18480.3422">10523-10367 0,'-26'26'0,"26"0"0,52-26 0,-26-52 15,0 0-15,-26-26 0,-52 1 0,-26 25 16,-26 52-16,-25 52 16,25 77-1,52 27 17,78 25-17,0-77 1,52-26-1,0-78 1,-1 0 0,-25-52-1,0 0 1,-26-26 0,-26 26-1,26 26 1,-26 26-1,26 0 1,26 104 0,51 52-1,-51-1 1,0-25 15,-52-1-15,-26-25-1,-78-26 1,-129-1 0,-52-51-1,0 0 1,78 0 0,77-26-1,104-26 1,156-129-1,77-79 1,-207 234 0</inkml:trace>
          <inkml:trace contextRef="#ctx0" brushRef="#br0" timeOffset="19226.003">11171-11482 0,'26'52'0,"-26"130"16,-26 77-16,-26 0 15,26 0 17,26-77-17,52-105 1,0-77 0,26-26-1,25-51 1,-25-27-1,-26 78 1,-52 0 0,0 26-1,26 26 17,26 78-17,-1-1 1,79-25-1,25-52 1,1-52 0,-26-26-1,-53-51 1,-25-1 0,-104 26-1,0 26 1,-25 27-1,25 76 1,26 27 0,52 26-1,52 25 1,51-51 0,27-26-1,25-78 16,-51-104-15,-130 130 0</inkml:trace>
          <inkml:trace contextRef="#ctx0" brushRef="#br0" timeOffset="20254.1979">12570-10808 0,'182'-26'0,"-27"26"0,1 26 16,-52 0 0,-53 0-1,-51 26 1,-51 52-1,-79-1 17,0 53-17,104-78 1,52-27 15,78-25-31,77-26 16,1-26 15,-78-25-15,-79-27-1,-102 0 1,-79 0 0,-25 52-1,25 0 1,104 52-1,52-26 1,78-26 0,130 1-1,51-1 1,-104-26 0,-51-26 15,-52 26 0,-104 0-31,-26 1 16,26 51 15,52 25-15,0-25-1,78 0 1,52 0 31,25 26-32,-51 0 1,-78 0 0,-26 0-1,-78 52 1,-26 26-1,-25-1 1,77 27 0,52-78-1,78 25 1,77-51 0,53 0-1,-53-52 1,-103-26-1,-104-25 1,-78-27 0,-51 0-1,181 104 1</inkml:trace>
          <inkml:trace contextRef="#ctx0" brushRef="#br0" timeOffset="20394.0092">13633-10471 0,'130'0'0,"77"0"0,52 26 15,-26 0 1,-103-78 0,-130 52-1</inkml:trace>
          <inkml:trace contextRef="#ctx0" brushRef="#br0" timeOffset="20875.5819">14540-10263 0,'156'51'0,"-1"-51"0,79-51 15,-79-1 1,-77-26 0,-52 0-1,-104 0 1,-103 27 0,-1 77-1,27 25 1,51 1-1,104 26 1,52 0 0,129-1-1,104 1 1,-77 0 15,-53-26-15,-25 0-1,-53 0 1,-51-1 0,-77-25-1,-53-52 1,104 26 0</inkml:trace>
        </inkml:traceGroup>
      </inkml:traceGroup>
    </inkml:traceGroup>
  </inkml:traceGroup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9:01.7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2B10FAC-504A-4D64-9E85-DC8C15641D39}" emma:medium="tactile" emma:mode="ink">
          <msink:context xmlns:msink="http://schemas.microsoft.com/ink/2010/main" type="inkDrawing" rotatedBoundingBox="26660,10645 28371,10772 28351,11042 26640,10915" shapeName="Other"/>
        </emma:interpretation>
      </emma:emma>
    </inkml:annotationXML>
    <inkml:trace contextRef="#ctx0" brushRef="#br0">0 129 0,'208'-52'0,"129"78"0,52 26 15,-53 0 1,-50 0-1,-157-26 1,-103-52 0,-26 26-1,-78-78 1,-51-103 0,129 181-1</inkml:trace>
  </inkml:traceGroup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9:02.3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1320292-776A-4A1F-BDE3-109C6F7DFB1E}" emma:medium="tactile" emma:mode="ink">
          <msink:context xmlns:msink="http://schemas.microsoft.com/ink/2010/main" type="inkDrawing" rotatedBoundingBox="31225,4408 32085,16792 28328,17054 27467,4669" semanticType="verticalRange" shapeName="Other">
            <msink:sourceLink direction="with" ref="{662C9590-FF15-4288-8B77-8EAC3E0E3191}"/>
            <msink:sourceLink direction="with" ref="{98A3AEDA-95A1-451A-9ABA-48278CA093A1}"/>
          </msink:context>
        </emma:interpretation>
      </emma:emma>
    </inkml:annotationXML>
    <inkml:trace contextRef="#ctx0" brushRef="#br0">0 0 0,'182'52'0,"103"103"15,78 130-15,77 78 16,79 130-1,-1 103 1,-25 78 0,-79 103-1,-129 79 1,-103-27 0,-156 104-1,-156 26 1,-103 0 15,-130-26-15,-52-52-1,-77-51 1,-26-79 0,-53-129-1,1-155 1,570-467-1</inkml:trace>
  </inkml:traceGroup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9:05.1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A1C0D0E-4A6A-4854-AA9F-14BA39DAB2A4}" emma:medium="tactile" emma:mode="ink">
          <msink:context xmlns:msink="http://schemas.microsoft.com/ink/2010/main" type="inkDrawing" rotatedBoundingBox="11856,2348 12537,5184 11570,5417 10888,2580" semanticType="callout" shapeName="Other">
            <msink:sourceLink direction="to" ref="{78972FEB-DD7A-4AF2-8CDA-3C1D920F1027}"/>
            <msink:sourceLink direction="from" ref="{78972FEB-DD7A-4AF2-8CDA-3C1D920F1027}"/>
          </msink:context>
        </emma:interpretation>
      </emma:emma>
    </inkml:annotationXML>
    <inkml:trace contextRef="#ctx0" brushRef="#br0">-1296-9512 0,'52'-103'0,"-26"51"16,-26 52-16,0 0 0,52 103 16,0 79-1,-27 103 1,27 52-1,-52 26 1,52-26 0,0-52-1,26-104 1,-52-51 15,-26-52-15,-26-53-1,-78-50 1,0-105 0,53 52-1,25 26 1,52 104 0,-26-52-1,77 78 1,27 52-1,-26 51 1,-26 0 0,25-51 15,-25-52-31,26-78 31,51-52-31,1-78 31,26-77-31,-79 0 32,-77 25-17,0 182 1</inkml:trace>
  </inkml:traceGroup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8:55.5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2C9590-FF15-4288-8B77-8EAC3E0E3191}" emma:medium="tactile" emma:mode="ink">
          <msink:context xmlns:msink="http://schemas.microsoft.com/ink/2010/main" type="writingRegion" rotatedBoundingBox="10628,12733 25808,-189 33810,9210 18630,22133">
            <msink:destinationLink direction="with" ref="{C1320292-776A-4A1F-BDE3-109C6F7DFB1E}"/>
          </msink:context>
        </emma:interpretation>
      </emma:emma>
    </inkml:annotationXML>
    <inkml:traceGroup>
      <inkml:annotationXML>
        <emma:emma xmlns:emma="http://www.w3.org/2003/04/emma" version="1.0">
          <emma:interpretation id="{515D8A74-3FE4-41BB-9FCC-8984AC904304}" emma:medium="tactile" emma:mode="ink">
            <msink:context xmlns:msink="http://schemas.microsoft.com/ink/2010/main" type="paragraph" rotatedBoundingBox="10628,12733 25808,-189 33810,9210 18630,221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DF4A236-77A4-4E76-ADC9-ED6365C6848D}" emma:medium="tactile" emma:mode="ink">
              <msink:context xmlns:msink="http://schemas.microsoft.com/ink/2010/main" type="line" rotatedBoundingBox="10628,12733 25808,-189 33810,9210 18630,22133"/>
            </emma:interpretation>
          </emma:emma>
        </inkml:annotationXML>
        <inkml:traceGroup>
          <inkml:annotationXML>
            <emma:emma xmlns:emma="http://www.w3.org/2003/04/emma" version="1.0">
              <emma:interpretation id="{BA5677FF-F163-481A-A98C-A179E40D1005}" emma:medium="tactile" emma:mode="ink">
                <msink:context xmlns:msink="http://schemas.microsoft.com/ink/2010/main" type="inkWord" rotatedBoundingBox="11835,15424 15113,6860 21036,9126 17759,17691"/>
              </emma:interpretation>
              <emma:one-of disjunction-type="recognition" id="oneOf0">
                <emma:interpretation id="interp0" emma:lang="it-IT" emma:confidence="0">
                  <emma:literal>sì</emma:literal>
                </emma:interpretation>
                <emma:interpretation id="interp1" emma:lang="it-IT" emma:confidence="0">
                  <emma:literal>scià</emma:literal>
                </emma:interpretation>
                <emma:interpretation id="interp2" emma:lang="it-IT" emma:confidence="0">
                  <emma:literal>rià</emma:literal>
                </emma:interpretation>
                <emma:interpretation id="interp3" emma:lang="it-IT" emma:confidence="0">
                  <emma:literal>scià,</emma:literal>
                </emma:interpretation>
                <emma:interpretation id="interp4" emma:lang="it-IT" emma:confidence="0">
                  <emma:literal>rià,</emma:literal>
                </emma:interpretation>
              </emma:one-of>
            </emma:emma>
          </inkml:annotationXML>
          <inkml:trace contextRef="#ctx0" brushRef="#br0">1711 0 0,'-26'78'0,"-52"52"0,-78 77 16,-51 26 0,0-25-1,-27-1 1,1-26 0,-26-51-1,78-26 1,77-53-1,78-25 1,26-26 0,233-103-1,52-79 1,-285 182 0</inkml:trace>
          <inkml:trace contextRef="#ctx0" brushRef="#br0" timeOffset="16854.0661">3577 804 0,'52'181'0,"-52"26"31,0 53-31,0 77 16,0-78-1,0 0 17,26 0-17,-26-77 1,-26-27 0,0-77-1,-52-52 1,-26-130-1,52-25 1,1-27 0,25 156-1,26-26 1,0 26 0,0 0-1,51 104 1,27 77-1,0 27 1,26-27 0,-27-51-1,1-105 1,0-25 0,-26-77 15,0-105-16,-1-77 1,27 104 0,-52 77-1,0 52 1,-26 26 0,0 0-1,-26 130 1,-52-1-1,1-51 1,77-78 0</inkml:trace>
          <inkml:trace contextRef="#ctx0" brushRef="#br0" timeOffset="18423.0607">959 3888 0,'0'0'0</inkml:trace>
          <inkml:trace contextRef="#ctx0" brushRef="#br0" timeOffset="1617.5396">4769-4199 0,'207'-51'16,"1"77"-16,51 25 0,26 27 16,-52 0-1,-51 26 1,-130-27 15,-52 1-15,-78 0-1,-52 0 1,-25 25 0,-1 27-1,78-1 1,78-129 0</inkml:trace>
          <inkml:trace contextRef="#ctx0" brushRef="#br0" timeOffset="887.4134">3577-2825 0,'26'104'0,"-26"155"0,-26 52 15,0 52 1,26 0 0,26 0-1,-26-78 1,0-52-1,26-103 1,-26-79 0,0-51-1,26-51 1,0-105 15,51-207-15,27 26-1,26-52 1,51 27 0,0 77-1,27 77 1,-53 79 0,1 51-1,-53 104 1,1 51-1,26 105 1,-53 103 0,1 52-1,0 0 1,-52-52 0,0 26-1,0-52 1,-26-103-1,0-79 1,0-51 0,-52-103 15,-26-208-15,78 285-1</inkml:trace>
          <inkml:trace contextRef="#ctx0" brushRef="#br0" timeOffset="1306.8476">3292-3810 0,'363'-26'16,"-78"52"-1,26 0-15,0-26 31,-26 26-15,-78 0 0,-103-26-1,-78 0 1,-26 0 0,-104-26-1,0-52 1,1-25-1,103 103 1</inkml:trace>
          <inkml:trace contextRef="#ctx0" brushRef="#br0" timeOffset="2782.6346">7257 337 0,'-78'182'0,"-103"-1"15,-104 0 1,-130 53 0,-103 103-1,181-26 1,337-311-1</inkml:trace>
        </inkml:traceGroup>
        <inkml:traceGroup>
          <inkml:annotationXML>
            <emma:emma xmlns:emma="http://www.w3.org/2003/04/emma" version="1.0">
              <emma:interpretation id="{07D3F588-95B0-48F3-9F7E-F2EB38F4BD62}" emma:medium="tactile" emma:mode="ink">
                <msink:context xmlns:msink="http://schemas.microsoft.com/ink/2010/main" type="inkWord" rotatedBoundingBox="17128,7800 24016,1936 31722,10988 24834,16852"/>
              </emma:interpretation>
              <emma:one-of disjunction-type="recognition" id="oneOf1">
                <emma:interpretation id="interp5" emma:lang="it-IT" emma:confidence="0">
                  <emma:literal>si</emma:literal>
                </emma:interpretation>
                <emma:interpretation id="interp6" emma:lang="it-IT" emma:confidence="0">
                  <emma:literal>ri</emma:literal>
                </emma:interpretation>
                <emma:interpretation id="interp7" emma:lang="it-IT" emma:confidence="0">
                  <emma:literal>Età</emma:literal>
                </emma:interpretation>
                <emma:interpretation id="interp8" emma:lang="it-IT" emma:confidence="0">
                  <emma:literal>Dì</emma:literal>
                </emma:interpretation>
                <emma:interpretation id="interp9" emma:lang="it-IT" emma:confidence="0">
                  <emma:literal>Espiò</emma:literal>
                </emma:interpretation>
              </emma:one-of>
            </emma:emma>
          </inkml:annotationXML>
          <inkml:trace contextRef="#ctx0" brushRef="#br0" timeOffset="4180.7486">9486-4432 0,'26'52'0,"26"181"0,77 130 15,1 104 1,26 103 0,51 78-1,0-26 1,27-26-1,-1-26 1,0-103 0,-77-182-1,-53-52 1,-77-181 0,-26-52-1,-103-207 1,-53-78-1,26-52 1,-51 77 0,51 105-1,104 129 17,26 26-17,-25 0 1,-1 26-1,-104 103 1,-51 79 0,-27 25-1,-25-26 1,26-25 0,77-53-1,52-25 1,156-104-1,155-52 17,-233 52-32</inkml:trace>
          <inkml:trace contextRef="#ctx0" brushRef="#br0" timeOffset="5459.4392">15370-4354 0,'0'104'0,"-78"155"15,-26 104-15,-77 103 16,-1 104 0,1 52-1,-1 26 1,27-129 15,-1 51-31,53-26 31,-1-129-15,52-78 15,26-182-15,52-129-1,52-181 1,52-260 0,25-103-1,-155 518 1</inkml:trace>
          <inkml:trace contextRef="#ctx0" brushRef="#br0" timeOffset="23575.6894">8864-6764 0,'0'25'15,"26"53"1,26 78-16,-52-130 15,0 0 1,0-26 0,0 0-1,0 0 1,0 0 0,0 0-1,0 0 1,0 51-1,0 27 1,0 0 0,0-26-1,26-26 1,-26 0 0,26-26-1,0 0 1,25-26-1,53-52 1,26-52 0,-1 1 15,-51 51-15,-52 52-1,52-26 1,-52 52-1,-78 0 1,52 0 0</inkml:trace>
          <inkml:trace contextRef="#ctx0" brushRef="#br0" timeOffset="23000.9091">9719-8682 0,'-51'103'0,"-27"79"16,0 77 0,0 78-1,-25 52 1,25-27 0,0-51-1,26-103 1,52-79-1,-26-51 1,26-26 0,-26-78-1,1-129 1,25 155 0</inkml:trace>
          <inkml:trace contextRef="#ctx0" brushRef="#br0" timeOffset="5925.4772">14773-4302 0,'26'0'0,"52"52"0,0 155 16,26 130-16,-1 129 15,27 27 1,51 51 0,1-51-1,51 51 1,-26 0-1,27-51 1,-27-79 0,-52-77-1,-77-129 1,-52-131 15,-52-77-31,-129-129 16,-79-182-1,-25-78 1,259 389 0</inkml:trace>
          <inkml:trace contextRef="#ctx0" brushRef="#br0" timeOffset="32016.8002">12052-9590 0,'52'52'0,"-26"78"16,-78 103-1,26 0 1,26-155-1,0-26 1,0-52 0,-26 0-1,-78 0 1,-51 26 0,-1 0-1,27 26 1,51 25-1,52 1 1,78-26 0,78 26-1,77-52 1,0-52 0,-77-26 15,-52-52-31,-52-77 15,-26 181 17</inkml:trace>
          <inkml:trace contextRef="#ctx0" brushRef="#br0" timeOffset="32203.2154">12752-9901 0,'0'52'0,"-78"130"0,-103 25 16,181-207-1</inkml:trace>
          <inkml:trace contextRef="#ctx0" brushRef="#br0" timeOffset="32669.2534">12804-8605 0,'26'26'0,"25"0"0,27-52 0,52-26 16,-27-51-16,-51-1 16,0 26-1,-78 1 1,-77-1-1,-79 52 1,53 78 0,-1 25-1,78 27 17,52-26-32,52 0 15,78-52 1,25-26-1,-25-104 1,-1-52 0,-129 156 15</inkml:trace>
          <inkml:trace contextRef="#ctx0" brushRef="#br0" timeOffset="33057.6184">13581-9175 0,'0'104'0,"0"25"0,-26-25 16,78-26 0,26-78-1,52-26 1,-27-52-1,-51 26 1,-26 26 0,0 26-1,-52 0 1,26 26 0,26 52-1,0 26 1,77-26-1,27-53 17,26-102-17,-1-53 1,-155 130 0</inkml:trace>
          <inkml:trace contextRef="#ctx0" brushRef="#br0" timeOffset="33896.4868">14955-9771 0,'0'78'0,"0"77"0,-52 27 15,0-1 1,26-51 0,0-53-1,26-25 1,-26 0 0,-25-26-1,25-26 1,0 0-1,0 26 1,52-26 0,26 52-1,51-26 17,79-26-17,-27-26 1,-25 0-1,-52 0 1,-78 26 0,26 0-1,-1 26 1,1 0 0,78 0-1,26-26 1,-1 0-1,-25-52 1,-52 0 0,-52 0-1,-104-51 1,-51 77 0,-1 26-1,26 26 16,105 25-15,50 1 0,53 26-1,78 26 1,51-27 0,26-25-1,-25-26 1,-27 26-1,-103-26 1,-52-52 0,-26 26-1</inkml:trace>
        </inkml:traceGroup>
      </inkml:traceGroup>
    </inkml:traceGroup>
  </inkml:traceGroup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10:49:13.5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A3AEDA-95A1-451A-9ABA-48278CA093A1}" emma:medium="tactile" emma:mode="ink">
          <msink:context xmlns:msink="http://schemas.microsoft.com/ink/2010/main" type="writingRegion" rotatedBoundingBox="12113,14591 32296,12018 33097,18298 12913,20871">
            <msink:destinationLink direction="with" ref="{C1320292-776A-4A1F-BDE3-109C6F7DFB1E}"/>
          </msink:context>
        </emma:interpretation>
      </emma:emma>
    </inkml:annotationXML>
    <inkml:traceGroup>
      <inkml:annotationXML>
        <emma:emma xmlns:emma="http://www.w3.org/2003/04/emma" version="1.0">
          <emma:interpretation id="{AFE8403B-6345-4692-BD9A-ED6BB28D9A43}" emma:medium="tactile" emma:mode="ink">
            <msink:context xmlns:msink="http://schemas.microsoft.com/ink/2010/main" type="paragraph" rotatedBoundingBox="12113,14591 25529,12880 26045,16929 12629,186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A67E9B-0E2E-42D1-A2D9-329FACAF57F9}" emma:medium="tactile" emma:mode="ink">
              <msink:context xmlns:msink="http://schemas.microsoft.com/ink/2010/main" type="line" rotatedBoundingBox="12113,14591 25529,12880 26045,16929 12629,18639"/>
            </emma:interpretation>
          </emma:emma>
        </inkml:annotationXML>
        <inkml:traceGroup>
          <inkml:annotationXML>
            <emma:emma xmlns:emma="http://www.w3.org/2003/04/emma" version="1.0">
              <emma:interpretation id="{38678846-CE60-43EA-9D2F-6CA6DE693D0E}" emma:medium="tactile" emma:mode="ink">
                <msink:context xmlns:msink="http://schemas.microsoft.com/ink/2010/main" type="inkWord" rotatedBoundingBox="12113,14591 25529,12880 26045,16929 12629,18639">
                  <msink:destinationLink direction="with" ref="{8313CA86-F5CC-4304-91CD-73D62E4A66D8}"/>
                </msink:context>
              </emma:interpretation>
              <emma:one-of disjunction-type="recognition" id="oneOf0">
                <emma:interpretation id="interp0" emma:lang="it-IT" emma:confidence="0">
                  <emma:literal>direzione</emma:literal>
                </emma:interpretation>
                <emma:interpretation id="interp1" emma:lang="it-IT" emma:confidence="0">
                  <emma:literal>direzione ,</emma:literal>
                </emma:interpretation>
                <emma:interpretation id="interp2" emma:lang="it-IT" emma:confidence="0">
                  <emma:literal>direzione /</emma:literal>
                </emma:interpretation>
                <emma:interpretation id="interp3" emma:lang="it-IT" emma:confidence="0">
                  <emma:literal>direzione!</emma:literal>
                </emma:interpretation>
                <emma:interpretation id="interp4" emma:lang="it-IT" emma:confidence="0">
                  <emma:literal>direzione .</emma:literal>
                </emma:interpretation>
              </emma:one-of>
            </emma:emma>
          </inkml:annotationXML>
          <inkml:trace contextRef="#ctx0" brushRef="#br0">700 3240 0,'0'52'0,"26"77"0,-26 79 16,0 77 0,0-26-1,26-52 1,0-25-1,-52-104 1,26-52 0,-26-26-1,-26-26 1,0-26 0,-78-26-1,1 26 1,-27 26-1,1 78 1,51 52 0,78 25-1,26-51 1,78 0 0,103-26-1,1-52 16,25-26-15,-103-52 0,0 26-1,-53 26 1,-25 26 0,-26 0-1,0 0 1,0 52-1,52 26 1,-26 26 0,52-27-1,0-77 1,-27-77 0,1-79-1,-52-51 1,0 207-1</inkml:trace>
          <inkml:trace contextRef="#ctx0" brushRef="#br0" timeOffset="1207.8147">1555 4536 0,'104'207'0,"-78"-103"16,0 26 15,0-27-15,-26-103 0,0 0-1,0 0 1,0-52-1,0 1 1,25-27 0,53 0-1,0 26 1,52 0 0,-27 26-1,-51 26 1,0-25-1,-52 25 1,0 25 0,-52-25-1,26 52 1,26-26 0,52 0-1,26-26 16,25 26-15,1 0 0,0-26-1,-1 26 1,-25 0 0,0-52-1,0 0 1,-52 0-1,0-26 1,-1 0 0,-25-25-1,-51 51 1,-1 26 0,-26 52 15,0 25-31,52 27 15,0 0 1,78-1 0,26-25-1,26 0 17,51-78-17,1-26 1,-53-52-1,27-51 1,-52-1 0,-26-26-1,-26 27 1,-26 129 0</inkml:trace>
          <inkml:trace contextRef="#ctx0" brushRef="#br0" timeOffset="1860.268">3499 4406 0,'52'26'15,"52"26"-15,-1-26 16,1 26-16,0-26 0,-104-26 15,0 0 1,-26 52 15,-78-1-15,0 27 0,-51 52-1,129-27 1,52 1-1,26-26 1,51 26 0,27-53-1,-26-25 1,-27 0 15,-77-26-15,-26-77-1,-51-27 1,-53-26 0,-25 27-1,25 25 1,52 26 0,52 78-1,52 0 1,52-26-1,77 26 1,-25 0 0,0 25-1,-27-76 1,-51-27 0,-52-26-1,0 78 1</inkml:trace>
          <inkml:trace contextRef="#ctx0" brushRef="#br0" timeOffset="2326.306">4147 4018 0,'26'51'0,"52"27"16,-1-52-16,-77-26 0</inkml:trace>
          <inkml:trace contextRef="#ctx0" brushRef="#br0" timeOffset="2155.4254">4251 4717 0,'26'52'16,"-26"0"-16,0 26 0,0 0 0,0-1 31,0-25-15,25-104-1,27-51 1,-52-157 15,0 260-15</inkml:trace>
          <inkml:trace contextRef="#ctx0" brushRef="#br0" timeOffset="2735.0567">4899 5158 0,'181'26'15,"-155"-52"-15,26-78 0,-52-77 0,-52 25 16,-26 79 15,-25-1-15,25 52 0,-26 52-1,52 26 1,52 51-1,52 53 17,26-27-32,26-25 15,25-52 17,-25-104-17,-1-52 1,-51-103-1,-52 207 1</inkml:trace>
          <inkml:trace contextRef="#ctx0" brushRef="#br0" timeOffset="3537.0303">5572 4562 0,'0'78'0,"0"-1"0,0 27 15,26-26-15,-26-26 16,26-26 0,0-26-1,0-26 1,0-26 15,26-26-15,0 26-1,0 52 1,-27 0 0,27 52-1,-26 26 1,26 25-1,26 1 1,0-104 0,25 0-1,27-26 32,-26-77-47,-1-1 16,-51-26-16,-26 27 31,-52 25-15,0 26-1,-26 78 1,-25 0 0,25 52-1,52 25 1,0-25-1,129 52 1,53-1 0,51 1-1,26-1 1,-51-51 0,-53 0-1,-77-52 16,-78-26-31,-78-26 16,-52-78 15,130 104-31</inkml:trace>
          <inkml:trace contextRef="#ctx0" brushRef="#br0" timeOffset="-13356.8398">13037 726 0,'0'52'15,"-156"181"1,-129 78-16,-181 104 0,-130 129 31,-130 78-15,285-207-1,441-415 1</inkml:trace>
        </inkml:traceGroup>
      </inkml:traceGroup>
    </inkml:traceGroup>
    <inkml:traceGroup>
      <inkml:annotationXML>
        <emma:emma xmlns:emma="http://www.w3.org/2003/04/emma" version="1.0">
          <emma:interpretation id="{17F37768-DC26-45E7-BD96-F061F2CAFA89}" emma:medium="tactile" emma:mode="ink">
            <msink:context xmlns:msink="http://schemas.microsoft.com/ink/2010/main" type="paragraph" rotatedBoundingBox="24574,13914 33321,14419 33077,18635 24331,1813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362115B-CD74-43E8-85DC-FEB680540B12}" emma:medium="tactile" emma:mode="ink">
              <msink:context xmlns:msink="http://schemas.microsoft.com/ink/2010/main" type="inkBullet" rotatedBoundingBox="24449,16090 25729,16164 25655,17446 24375,17372"/>
            </emma:interpretation>
            <emma:one-of disjunction-type="recognition" id="oneOf1">
              <emma:interpretation id="interp5" emma:lang="it-IT" emma:confidence="0">
                <emma:literal>•</emma:literal>
              </emma:interpretation>
            </emma:one-of>
          </emma:emma>
        </inkml:annotationXML>
        <inkml:trace contextRef="#ctx0" brushRef="#br0" timeOffset="17952.1646">12933 3992 0,'-103'129'0,"-27"53"15,-25 51-15,25 52 16,52-129-1,-26 25 1,79-129 0,25-26-1,0-52 1,77-130 0,27-103-1,-26 52 1,0 103-1,-27 0 1,-25 27 0,0 51-1,0 0 1,0 0 15,52 52-15,-26 129-1,25 27 1,1 25 0,26-25-1,-52-27 1,-26-77 0,-26-52-1,-26-26 1,-78-52-1,-77-52 1,-53 1 0,1 51-1,0 52 1,77 26 0,53 0 15,103-1-31,129 1 15,53-77 17,25-53-17,-207 104-15</inkml:trace>
      </inkml:traceGroup>
      <inkml:traceGroup>
        <inkml:annotationXML>
          <emma:emma xmlns:emma="http://www.w3.org/2003/04/emma" version="1.0">
            <emma:interpretation id="{ABA7948C-73E8-4B0C-817D-CF107B8E9D42}" emma:medium="tactile" emma:mode="ink">
              <msink:context xmlns:msink="http://schemas.microsoft.com/ink/2010/main" type="line" rotatedBoundingBox="25992,13996 33321,14419 33077,18635 25748,18212"/>
            </emma:interpretation>
          </emma:emma>
        </inkml:annotationXML>
        <inkml:traceGroup>
          <inkml:annotationXML>
            <emma:emma xmlns:emma="http://www.w3.org/2003/04/emma" version="1.0">
              <emma:interpretation id="{7D9CD587-A7F2-4488-B85A-222DC7CE4D3C}" emma:medium="tactile" emma:mode="ink">
                <msink:context xmlns:msink="http://schemas.microsoft.com/ink/2010/main" type="inkWord" rotatedBoundingBox="29372,16283 33200,16504 33097,18298 29268,18076"/>
              </emma:interpretation>
              <emma:one-of disjunction-type="recognition" id="oneOf2">
                <emma:interpretation id="interp6" emma:lang="it-IT" emma:confidence="0">
                  <emma:literal>indirizza</emma:literal>
                </emma:interpretation>
                <emma:interpretation id="interp7" emma:lang="it-IT" emma:confidence="0">
                  <emma:literal>dmpiezzi</emma:literal>
                </emma:interpretation>
                <emma:interpretation id="interp8" emma:lang="it-IT" emma:confidence="0">
                  <emma:literal>dmpiezze</emma:literal>
                </emma:interpretation>
                <emma:interpretation id="interp9" emma:lang="it-IT" emma:confidence="0">
                  <emma:literal>motorizza</emma:literal>
                </emma:interpretation>
                <emma:interpretation id="interp10" emma:lang="it-IT" emma:confidence="0">
                  <emma:literal>mitizza</emma:literal>
                </emma:interpretation>
              </emma:one-of>
            </emma:emma>
          </inkml:annotationXML>
          <inkml:trace contextRef="#ctx0" brushRef="#br0" timeOffset="20189.147">16821 5158 0,'78'-52'0,"25"26"0,-25-26 0,26-25 16,-52 25 0,-26 26-1,-78-26 1,-26 26-1,-52 0 1,27 78 0,51 26-1,52 25 1,78 53 0,51-26-1,53-27 1,-1-51-1,-25-104 1,-1-103 0,-155 155-1</inkml:trace>
          <inkml:trace contextRef="#ctx0" brushRef="#br0" timeOffset="20826.0656">17780 4588 0,'78'26'0,"77"0"16,53 0-16,-1-52 0,-52-52 16,-77 0-1,-78 78 1</inkml:trace>
          <inkml:trace contextRef="#ctx0" brushRef="#br0" timeOffset="20639.6504">17806 4355 0,'26'0'15,"78"0"-15,51 51 0,1 27 0,-27 0 16,-77-26-1,-52 0 17,-104 25-17,-51-25 1,-104 52 15,155-26-31,104-1 31,78 1-31,-1-26 16,53 0 0,0-26-1,-27-52 17,-77-78-17,-52-26 1,26 130-1</inkml:trace>
          <inkml:trace contextRef="#ctx0" brushRef="#br0" timeOffset="21245.4998">18506 4225 0,'52'0'0,"77"52"0,53 26 16,-53-1-16,-25 1 15,-130-78 1,-26 78-1,-77-26 1,-27 25 0,52 27-1,52-26 1,78 0 0,78 25-1,0 1 1,-1-52-1,-25-26 1,-26-78 0,-52-52-1,-52-51 17,-51-1-17,103 156-15</inkml:trace>
          <inkml:trace contextRef="#ctx0" brushRef="#br0" timeOffset="21447.4496">18765 4769 0,'130'52'0,"103"52"0,-78-78 15,1-26 1,-156 0-1</inkml:trace>
          <inkml:trace contextRef="#ctx0" brushRef="#br0" timeOffset="21835.8145">19387 5080 0,'52'52'0,"51"-26"0,1-26 0,26-52 0,-104-26 16,-26 1 0,-78-27 15,-26 26-15,26 26-1,1 78 1,51 26-1,52 78 1,26-27 15,51 1-31,27 0 16,-1-52 0,27 25 15,-1 27-16,1 26 1,-26 51 0,-53 0-1,-25 1 1,-52-182 0</inkml:trace>
          <inkml:trace contextRef="#ctx0" brushRef="#br0" timeOffset="17026.8861">14825 1918 0,'0'104'16,"-52"25"-16,1 79 0,-27 51 16,-26 26-1,26 0 17,1-52-17,-1-77 1,26-52-1,26-104 1,-26-52 0,26-130-1,1 1 1,25 155 0,0 0 15,0 26-31,0 26 15,0 52 1,25 103 0,1 52-1,26-51 1,0-52 0,0-79-1,-26-51 1,26-26-1,25-51 17,53-79-17,0 1 1,-27 77 0,-25 52-1,-78 52 1,0-26-1</inkml:trace>
          <inkml:trace contextRef="#ctx0" brushRef="#br0" timeOffset="18713.36">13322 4925 0,'52'207'0,"-52"-77"16,26-27-1,-26-77 1,0-26 0,26 0-1,26-77 1,25-79-1,1 78 1,0 0 0,-26 53-1,0-1 1,-1 52 0,-25 51-1,0 27 16,0 52-15,26-131 0,-26-25-1,52-51 1,25-79 0,1 26 15,-26 52-31,-26 27 31,-52 25-31,0 0 31,0 25-15,0 79 0,51 0-1,1 51 1,52-51-1,0-26 1,25-78 0,-51-104-1,-78 104 1</inkml:trace>
          <inkml:trace contextRef="#ctx0" brushRef="#br0" timeOffset="19365.8131">15085 5054 0,'25'260'0,"1"-53"15,-26 0 1,26 26 31,-26-103-47,26-52 15,-26-78 1,-26-104 0,0-129 15,0-156-31,1 182 31,25 51-15,25 78-1,27 53 1,78-1 0,25 0-1,27 52 1,-1 51-1,-51 27 1,-52 0 0,-104-52-1,-130-1 1,-25-25 0,-1-52-1,1 1 1,77-1-1,78 26 1,104-26 0,129 0-1,1 26 17,25-26-32,-233 26 15</inkml:trace>
          <inkml:trace contextRef="#ctx0" brushRef="#br0" timeOffset="19598.8321">16225 5080 0,'0'52'0,"26"26"0,52 26 16,-52-1-16,-1-51 16,1-104-1,0-103 1,-26 155 0</inkml:trace>
          <inkml:trace contextRef="#ctx0" brushRef="#br0" timeOffset="19878.455">16303 4562 0,'0'0'0</inkml:trace>
        </inkml:traceGroup>
      </inkml:traceGroup>
    </inkml:traceGroup>
  </inkml:traceGroup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4762DDC-3005-4C35-8549-18006A46B31C}" emma:medium="tactile" emma:mode="ink">
          <msink:context xmlns:msink="http://schemas.microsoft.com/ink/2010/main" type="writingRegion" rotatedBoundingBox="33756,14488 33771,14488 33771,14540 33756,14540"/>
        </emma:interpretation>
      </emma:emma>
    </inkml:annotationXML>
    <inkml:traceGroup>
      <inkml:annotationXML>
        <emma:emma xmlns:emma="http://www.w3.org/2003/04/emma" version="1.0">
          <emma:interpretation id="{46181E66-A663-4164-B7D8-CB631006A576}" emma:medium="tactile" emma:mode="ink">
            <msink:context xmlns:msink="http://schemas.microsoft.com/ink/2010/main" type="paragraph" rotatedBoundingBox="33756,14488 33771,14488 33771,14540 33756,145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CB46683-09A3-4F73-B690-180418CCB3A2}" emma:medium="tactile" emma:mode="ink">
              <msink:context xmlns:msink="http://schemas.microsoft.com/ink/2010/main" type="line" rotatedBoundingBox="33756,14488 33771,14488 33771,14540 33756,14540"/>
            </emma:interpretation>
          </emma:emma>
        </inkml:annotationXML>
        <inkml:traceGroup>
          <inkml:annotationXML>
            <emma:emma xmlns:emma="http://www.w3.org/2003/04/emma" version="1.0">
              <emma:interpretation id="{FFC0EA65-D280-4231-8AD9-2C41C97EBE79}" emma:medium="tactile" emma:mode="ink">
                <msink:context xmlns:msink="http://schemas.microsoft.com/ink/2010/main" type="inkWord" rotatedBoundingBox="33756,14488 33771,14488 33771,14540 33756,14540"/>
              </emma:interpretation>
              <emma:one-of disjunction-type="recognition" id="oneOf0">
                <emma:interpretation id="interp0" emma:lang="it-IT" emma:confidence="0">
                  <emma:literal>l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|</emma:literal>
                </emma:interpretation>
                <emma:interpretation id="interp4" emma:lang="it-IT" emma:confidence="0">
                  <emma:literal>'</emma:literal>
                </emma:interpretation>
              </emma:one-of>
            </emma:emma>
          </inkml:annotationXML>
          <inkml:trace contextRef="#ctx0" brushRef="#br0">21279 2333 0,'0'52'15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32:25.4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80461F-2899-4DBB-8037-35629DA38490}" emma:medium="tactile" emma:mode="ink">
          <msink:context xmlns:msink="http://schemas.microsoft.com/ink/2010/main" type="writingRegion" rotatedBoundingBox="1794,976 33842,1148 33753,17856 1704,17684"/>
        </emma:interpretation>
      </emma:emma>
    </inkml:annotationXML>
    <inkml:traceGroup>
      <inkml:annotationXML>
        <emma:emma xmlns:emma="http://www.w3.org/2003/04/emma" version="1.0">
          <emma:interpretation id="{4C59A78A-71B2-42B7-AE37-93F643FD9B44}" emma:medium="tactile" emma:mode="ink">
            <msink:context xmlns:msink="http://schemas.microsoft.com/ink/2010/main" type="paragraph" rotatedBoundingBox="1805,963 17950,1191 17923,3095 1778,28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5279A3-E19B-413D-B371-520D0C91410A}" emma:medium="tactile" emma:mode="ink">
              <msink:context xmlns:msink="http://schemas.microsoft.com/ink/2010/main" type="line" rotatedBoundingBox="1805,963 17950,1191 17923,3095 1778,2867"/>
            </emma:interpretation>
          </emma:emma>
        </inkml:annotationXML>
        <inkml:traceGroup>
          <inkml:annotationXML>
            <emma:emma xmlns:emma="http://www.w3.org/2003/04/emma" version="1.0">
              <emma:interpretation id="{F133E3AF-F1DC-4A51-8108-B640402F665A}" emma:medium="tactile" emma:mode="ink">
                <msink:context xmlns:msink="http://schemas.microsoft.com/ink/2010/main" type="inkWord" rotatedBoundingBox="1805,963 17950,1191 17923,3095 1778,2867"/>
              </emma:interpretation>
              <emma:one-of disjunction-type="recognition" id="oneOf0">
                <emma:interpretation id="interp0" emma:lang="it-IT" emma:confidence="0">
                  <emma:literal>concorso</emma:literal>
                </emma:interpretation>
                <emma:interpretation id="interp1" emma:lang="it-IT" emma:confidence="0">
                  <emma:literal>cocoRDDo</emma:literal>
                </emma:interpretation>
                <emma:interpretation id="interp2" emma:lang="it-IT" emma:confidence="0">
                  <emma:literal>accordato</emma:literal>
                </emma:interpretation>
                <emma:interpretation id="interp3" emma:lang="it-IT" emma:confidence="0">
                  <emma:literal>cocoRDt-o</emma:literal>
                </emma:interpretation>
                <emma:interpretation id="interp4" emma:lang="it-IT" emma:confidence="0">
                  <emma:literal>concordo</emma:literal>
                </emma:interpretation>
              </emma:one-of>
            </emma:emma>
          </inkml:annotationXML>
          <inkml:trace contextRef="#ctx0" brushRef="#br0">8426 622 0,'104'182'0,"-78"77"16,-52 104 0,-26-130-1,52-155 1,0-78 0,0 0-1,-26-130 1,52-129-1,26 0 1,103 52 0,27 103-1,51 78 1,-26 52 0,-25 52 15,-130 25-16,-104 1 1,-104-26 0,-25-52-1,-52 52 17,129 25-32,182 1 31,129 0-16,78-1 1,-26-25 0,-77-26-1,-104 0 1,-53-52 0,-25-52-1,52-104 1,-52 156-1</inkml:trace>
          <inkml:trace contextRef="#ctx0" brushRef="#br0" timeOffset="605.1668">10733 933 0,'0'234'0,"-104"25"16,-51 26 0,51-181-1,78-78 1,26-52 0,26-78-1,26-129 16,103-182-15,1 208 0,-26 129-1,-1 52 1,-25 78 0,51 77-1,27 53 1,-27 25-1,1-51 1,-27-1 0,-51-77-1,-78-52 1,-104-26 15,-155-26-31,-130-26 31,27 52-15,128 26 0,105 26-1,181-26 1,181-104 0,130-26-1,-363 104 1</inkml:trace>
          <inkml:trace contextRef="#ctx0" brushRef="#br0" timeOffset="1256.8851">12806 856 0,'26'129'0,"-78"131"16,27-1-16,50-104 15,1-77 1,-26-78 0,0 0 15,-51-156-16,-183-180 1,27 102 0,129 79-1,52 77 1,52 52 15,156 0-31,180 52 16,79 52 15,-26 51-15,-104 1-1,-208 0 1,-128-27 0,-157 27-1,-129-52 1,-78-27-1,1 1 1,51 26 0,103-52-1,183 0 1,102 0 0,209-104-1,154-26 1,27 1-1,-441 103 1</inkml:trace>
          <inkml:trace contextRef="#ctx0" brushRef="#br0" timeOffset="1691.3639">14517 1452 0,'52'78'0,"26"25"0,77-25 16,1-26-1,103-26 1,0-52 0,26-26-1,-26-78 1,-155 1-1,-78-27 1,-182-103 15,-103 130-15,-78 77 0,104 52-1,52 52 1,77 77-1,130 53 1,155 51 0,104-129-1,-285-104 1</inkml:trace>
          <inkml:trace contextRef="#ctx0" brushRef="#br0" timeOffset="-1427.573">1480 0 0,'-104'0'0,"-103"78"0,-26 104 16,-52 51 0,-26 26-1,77-26 1,131 1-1,129-79 1,103-25 0,105-78 15,102-78-31,27-26 16,-26 0-1,-129 0 1,-131 52-1,-77 0 17,0 52-17,0 52 1,0-1 0,52 1-1,78-26 1,77-1-1,104-51 1,52-77 0,26-53-1,-78-52 1,-130-51 0,-129 0-1,-130-1 1,-129 27-1,-104 77 1,-26 78 0,26 130-1,130 26 1,103 25 15,104 27-15,155-1-1,182-26 1,26-206 0,0-105-1,-389 156 1</inkml:trace>
          <inkml:trace contextRef="#ctx0" brushRef="#br0" timeOffset="-667.2353">4720 674 0,'-104'130'0,"-25"51"15,25 27-15,104-53 16,130-77-1,77 0 1,78-52 0,0-26-1,-103 0 1,-53 26 0,-103-26 15,-26 0-16,-26 0 1,0-78 0,78-26-1,52 26 1,-1 78 0,1 78-1,-52-78 1,77 52-1,131 26 1,25-1 0,0-25-1,26-52 1,-26-52 0,-52-25-1,-155-53 1,-104-77-1,-155-27 1,-104 27 0,-78 78-1,52 129 1,26 103 15,129 27-15,104 77-1,78 1 1,181 25 0,53-104-1,77-180 1,-337 51 0</inkml:trace>
        </inkml:traceGroup>
      </inkml:traceGroup>
    </inkml:traceGroup>
    <inkml:traceGroup>
      <inkml:annotationXML>
        <emma:emma xmlns:emma="http://www.w3.org/2003/04/emma" version="1.0">
          <emma:interpretation id="{E8B4843E-0CA3-4775-A7C4-AED08FA1A56F}" emma:medium="tactile" emma:mode="ink">
            <msink:context xmlns:msink="http://schemas.microsoft.com/ink/2010/main" type="paragraph" rotatedBoundingBox="1919,3695 13877,4035 13822,5938 1865,55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CAE5D89-F3A7-405D-AD7D-C233D59EDCB9}" emma:medium="tactile" emma:mode="ink">
              <msink:context xmlns:msink="http://schemas.microsoft.com/ink/2010/main" type="line" rotatedBoundingBox="1919,3695 13877,4035 13822,5938 1864,5598"/>
            </emma:interpretation>
          </emma:emma>
        </inkml:annotationXML>
        <inkml:traceGroup>
          <inkml:annotationXML>
            <emma:emma xmlns:emma="http://www.w3.org/2003/04/emma" version="1.0">
              <emma:interpretation id="{2FDFDB5F-1F20-4E62-A7EA-60751F0CE456}" emma:medium="tactile" emma:mode="ink">
                <msink:context xmlns:msink="http://schemas.microsoft.com/ink/2010/main" type="inkWord" rotatedBoundingBox="1919,3695 13877,4035 13822,5938 1864,5598"/>
              </emma:interpretation>
              <emma:one-of disjunction-type="recognition" id="oneOf1">
                <emma:interpretation id="interp5" emma:lang="it-IT" emma:confidence="0">
                  <emma:literal>scena</emma:literal>
                </emma:interpretation>
                <emma:interpretation id="interp6" emma:lang="it-IT" emma:confidence="0">
                  <emma:literal>scroll</emma:literal>
                </emma:interpretation>
                <emma:interpretation id="interp7" emma:lang="it-IT" emma:confidence="0">
                  <emma:literal>scovo,</emma:literal>
                </emma:interpretation>
                <emma:interpretation id="interp8" emma:lang="it-IT" emma:confidence="0">
                  <emma:literal>sceso,</emma:literal>
                </emma:interpretation>
                <emma:interpretation id="interp9" emma:lang="it-IT" emma:confidence="0">
                  <emma:literal>sano,</emma:literal>
                </emma:interpretation>
              </emma:one-of>
            </emma:emma>
          </inkml:annotationXML>
          <inkml:trace contextRef="#ctx0" brushRef="#br0" timeOffset="2852.2349">1065 3188 0,'26'-51'0,"26"25"0,0-26 16,0 0-16,-52 26 0,0 0 16,-104-26 15,-51 52-16,-79 52 1,27 26 0,0 0-1,77 25 1,78 27 0,104-26-1,155-1 1,130 1 15,26 26-15,0-1-1,-104 1 1,-129-27 0,-130 27-1,-78-52 1,-129 25-1,-130-51 1,-104 0 0,104-26-1,78 0 1,129-26 15,156-104-15,182-77-1,-208 181 1</inkml:trace>
          <inkml:trace contextRef="#ctx0" brushRef="#br0" timeOffset="4360.303">3191 3162 0,'-26'-25'0,"-104"25"16,-25 51-16,-27 53 0,53 52 16,77 25-1,52 26 1,103 27 0,79-79-1,51-51 16,52-78-15,-51-104 0,25-52-1,-104-103 1,-25 0 0,-78 0-1,-26 77 1,-26 78-1,26 52 1,-52 52 0,0 104-1,78 77 1,-1 27 0,-25-27-1,0-78 1,-26-77-1,-26-52 1,-26-26 0,-25-103-1,-1-1 1,78 52 15,26 27-15,52 25-1,77 52 1,78 0 15,-25-52-31,-53 0 16,-25-52 0,-52-26-1,-53-51 1,-50-27-1,-1 79 1,26 51 0,0 26 15,26 78-31,25 77 16,1 130 15,0-25-31,-26-27 31,26-51-15,-26-79-1,0-77 1,26-26 0,77-129-1,1-26 1,-27 51-1,1 52 1,-52 52 0,0 52-1,25 104 17,1 77-32,52 0 15,25-77 1,53-52-1,-1-78 1,0-104 0,-51-77-1,-78-78 1,-104-1 0,-78 53-1,-103 51 16,-27 79-15,1 129 0,78 77-1,51 53 1,104 155 0,78-104 15,103-130-16,78-154-15,-259 51 16</inkml:trace>
          <inkml:trace contextRef="#ctx0" brushRef="#br0" timeOffset="4918.9186">8348 3629 0,'52'156'0,"26"-27"0,-26 27 15,52-53 1,51-25 15,78-52-15,-25-104-1,-79-25 1,1-105 0,-130-25 15,-78-26-16,-129 25-15,-27 79 16,-51 103 15,52 130-31,52 51 16,103 105 15,78 25-15,130 0-1,51-52 1,104-129 0,52-104-1,0-77 1,-337 103 0</inkml:trace>
          <inkml:trace contextRef="#ctx0" brushRef="#br0" timeOffset="5353.3974">10500 3085 0,'-26'26'0,"-52"129"0,0 78 15,0 27 1,27-1 0,25-130-1,52-51 17,129 0-17,78-26 1,53-26-1,25-26 1,0-26 0,-26 26-1,-78 0 1,-129 0 0,-78 0-1,-130 0 1,-77-52-1,207 52 1</inkml:trace>
        </inkml:traceGroup>
      </inkml:traceGroup>
    </inkml:traceGroup>
    <inkml:traceGroup>
      <inkml:annotationXML>
        <emma:emma xmlns:emma="http://www.w3.org/2003/04/emma" version="1.0">
          <emma:interpretation id="{8CAF0412-3E6A-4683-8CEB-685AC8DDBC5E}" emma:medium="tactile" emma:mode="ink">
            <msink:context xmlns:msink="http://schemas.microsoft.com/ink/2010/main" type="paragraph" rotatedBoundingBox="2008,5658 15462,5771 15436,8858 1982,87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4AA972-C2EF-44A4-A3A5-18F985891DF1}" emma:medium="tactile" emma:mode="ink">
              <msink:context xmlns:msink="http://schemas.microsoft.com/ink/2010/main" type="inkBullet" rotatedBoundingBox="2000,6602 3114,6612 3105,7728 1991,7719"/>
            </emma:interpretation>
            <emma:one-of disjunction-type="recognition" id="oneOf2">
              <emma:interpretation id="interp10" emma:lang="it-IT" emma:confidence="0">
                <emma:literal>o</emma:literal>
              </emma:interpretation>
              <emma:interpretation id="interp11" emma:lang="it-IT" emma:confidence="0">
                <emma:literal>O</emma:literal>
              </emma:interpretation>
              <emma:interpretation id="interp12" emma:lang="it-IT" emma:confidence="0">
                <emma:literal>0</emma:literal>
              </emma:interpretation>
              <emma:interpretation id="interp13" emma:lang="it-IT" emma:confidence="0">
                <emma:literal>°</emma:literal>
              </emma:interpretation>
              <emma:interpretation id="interp14" emma:lang="it-IT" emma:confidence="0">
                <emma:literal>.</emma:literal>
              </emma:interpretation>
            </emma:one-of>
          </emma:emma>
        </inkml:annotationXML>
        <inkml:trace contextRef="#ctx0" brushRef="#br0" timeOffset="7836.1319">417 5651 0,'-25'-26'16,"-1"52"-16,-26 103 0,0 79 0,0 77 15,78-52-15,78-103 16,25-53 0,53-51-1,51-78 1,-26-77 0,-51-53-1,-78-25 16,-78 0-15,-52 25 0,-104 53-1,1 103 1,-53 103 0,27 105-1,103-1 1,130 1-1,155-130 1,-207-52 0</inkml:trace>
      </inkml:traceGroup>
      <inkml:traceGroup>
        <inkml:annotationXML>
          <emma:emma xmlns:emma="http://www.w3.org/2003/04/emma" version="1.0">
            <emma:interpretation id="{389AC63F-76B5-4BD6-893D-162F542B8CFA}" emma:medium="tactile" emma:mode="ink">
              <msink:context xmlns:msink="http://schemas.microsoft.com/ink/2010/main" type="line" rotatedBoundingBox="3235,5669 15462,5771 15436,8858 3209,8756"/>
            </emma:interpretation>
          </emma:emma>
        </inkml:annotationXML>
        <inkml:traceGroup>
          <inkml:annotationXML>
            <emma:emma xmlns:emma="http://www.w3.org/2003/04/emma" version="1.0">
              <emma:interpretation id="{D0AED1ED-BBC8-4300-8AC3-AD10DF1D5C45}" emma:medium="tactile" emma:mode="ink">
                <msink:context xmlns:msink="http://schemas.microsoft.com/ink/2010/main" type="inkWord" rotatedBoundingBox="3235,5669 4549,5680 4523,8767 3209,8756"/>
              </emma:interpretation>
              <emma:one-of disjunction-type="recognition" id="oneOf3">
                <emma:interpretation id="interp15" emma:lang="it-IT" emma:confidence="0">
                  <emma:literal>j</emma:literal>
                </emma:interpretation>
                <emma:interpretation id="interp16" emma:lang="it-IT" emma:confidence="0">
                  <emma:literal>f</emma:literal>
                </emma:interpretation>
                <emma:interpretation id="interp17" emma:lang="it-IT" emma:confidence="0">
                  <emma:literal>b</emma:literal>
                </emma:interpretation>
                <emma:interpretation id="interp18" emma:lang="it-IT" emma:confidence="0">
                  <emma:literal>J</emma:literal>
                </emma:interpretation>
                <emma:interpretation id="interp19" emma:lang="it-IT" emma:confidence="0">
                  <emma:literal>5</emma:literal>
                </emma:interpretation>
              </emma:one-of>
            </emma:emma>
          </inkml:annotationXML>
          <inkml:trace contextRef="#ctx0" brushRef="#br0" timeOffset="8286.1278">2258 4795 0,'26'-103'0,"-78"129"15,-26 103-15,26 156 0,26 78 0,52 0 16,104-26 0,-27 0-1,1 26 1,-78-52 0,-78 0-1,-77-130 1,-53-103-1,-51-78 17,26-52-17,25-77 1,130-79 0,52 208-1</inkml:trace>
          <inkml:trace contextRef="#ctx0" brushRef="#br0" timeOffset="8611.9867">1687 6506 0,'78'-26'0,"52"26"0,103 0 16,0-26-16,-25 26 15,-79-26 1,-77 26 0,-52-26-1,0 26 1,-26 26-1,-26 0 1,104-78 0,-52 52-1</inkml:trace>
        </inkml:traceGroup>
        <inkml:traceGroup>
          <inkml:annotationXML>
            <emma:emma xmlns:emma="http://www.w3.org/2003/04/emma" version="1.0">
              <emma:interpretation id="{6E6E6E02-4BFF-4D70-80D6-AA5AA3639832}" emma:medium="tactile" emma:mode="ink">
                <msink:context xmlns:msink="http://schemas.microsoft.com/ink/2010/main" type="inkWord" rotatedBoundingBox="6999,6208 15458,6279 15440,8366 6982,8296"/>
              </emma:interpretation>
              <emma:one-of disjunction-type="recognition" id="oneOf4">
                <emma:interpretation id="interp20" emma:lang="it-IT" emma:confidence="0">
                  <emma:literal>MINE</emma:literal>
                </emma:interpretation>
                <emma:interpretation id="interp21" emma:lang="it-IT" emma:confidence="0">
                  <emma:literal>MINEO</emma:literal>
                </emma:interpretation>
                <emma:interpretation id="interp22" emma:lang="it-IT" emma:confidence="0">
                  <emma:literal>MIONE</emma:literal>
                </emma:interpretation>
                <emma:interpretation id="interp23" emma:lang="it-IT" emma:confidence="0">
                  <emma:literal>MOINE</emma:literal>
                </emma:interpretation>
                <emma:interpretation id="interp24" emma:lang="it-IT" emma:confidence="0">
                  <emma:literal>MIANE</emma:literal>
                </emma:interpretation>
              </emma:one-of>
            </emma:emma>
          </inkml:annotationXML>
          <inkml:trace contextRef="#ctx0" brushRef="#br0" timeOffset="10908.5177">8841 5469 0,'26'130'0,"-52"51"15,-52 27-15,0 25 16,27-129 0,51-104 15,0-26-16,0-78 1,51-155 0,-25 77-1,26 105 1,-26 77 0,26 51-1,52 131 1,51 77-1,27-52 17,25-77-17,-26-78 1,1-78 0,-79-52-1,-25-51 1,-104-79-1,-52 1 1,1 77 0,-1 78-1,0 26 1,104 26 0,104 0-1,-130 0 1</inkml:trace>
          <inkml:trace contextRef="#ctx0" brushRef="#br0" timeOffset="11637.8214">10552 5910 0,'336'0'16,"-50"52"-16,-79-26 15,-103-52 1,-104-26-1,-130-78 17,-103 1-17,-52-1 1,0 26 0,51 104 15,234-26-31,78 26 15,181 0 1,104 26 0,78 52-1,-104-78 1,-52-26 0,-285 26-1</inkml:trace>
          <inkml:trace contextRef="#ctx0" brushRef="#br0" timeOffset="11249.8938">10914 5521 0,'0'78'15,"-26"77"-15,-25 79 0,-27-1 16,104-104 0,52-25-1,103-26 1,26-26 0,27-26 15,-1-26-16,-155 0 1,-104-26 0,-104-78-1,-103-26 1,233 130 0</inkml:trace>
          <inkml:trace contextRef="#ctx0" brushRef="#br0" timeOffset="13003.3244">12858 6661 0,'78'-51'0,"-26"25"15,-26 26-15,26 26 0,51 25 0,53 1 16,-27 52-16,1 0 31,-104-1-15,-52 27-16,-130-52 15,-155-27 17,-51-25-17,-79-26 1,26 0-1,26 0 1,104 26 0,104 0-1,181-26 1,0 0 0</inkml:trace>
          <inkml:trace contextRef="#ctx0" brushRef="#br0" timeOffset="12072.3002">13351 5677 0,'129'-26'0,"-232"-26"0,-105 78 16,-258 129-16,258 1 15,53 77 1,207-103-1,77-1 1,130-25 0,53-52 15,-53 0-15,-78-52-1,-51 0 1,-130 0-1,-52-26 1,52 26 0</inkml:trace>
          <inkml:trace contextRef="#ctx0" brushRef="#br0" timeOffset="10055.0772">5368 5417 0,'26'-51'0,"0"102"0,-26 1 0,0 26 16,0 103-16,0 27 16,-52 25-1,26 0 1,26-103 0,0-104-1,0 0 1,0-52-1,0-130 1,-26-103 0,-26 0-1,0 52 1,52 77 15,0 104-31,0 26 16,52 104-1,78 51 1,51-25 0,27-52-1,-27-78 17,0-52-17,-51-78 1,0-51-1,-27-27 1,-51 79 0,-52 77-1,0 52 1,0 104 0,0 103-1,0 78 1,0 26-1,0-104 1,26-103 0,-26-52-1,0-52 1,-26-78 0,78-155-1,26 0 1,-78 233-1</inkml:trace>
          <inkml:trace contextRef="#ctx0" brushRef="#br0" timeOffset="10318.8677">7675 5443 0,'129'104'16,"-103"77"-16,-26 27 16,-78 51-1,26-78 1,27-77 0,25-78-1,77-104 1,27-77-1,-104 155 1</inkml:trace>
        </inkml:traceGroup>
      </inkml:traceGroup>
    </inkml:traceGroup>
    <inkml:traceGroup>
      <inkml:annotationXML>
        <emma:emma xmlns:emma="http://www.w3.org/2003/04/emma" version="1.0">
          <emma:interpretation id="{0DD2BD2C-5869-4F95-9812-1D24B7C51CA7}" emma:medium="tactile" emma:mode="ink">
            <msink:context xmlns:msink="http://schemas.microsoft.com/ink/2010/main" type="paragraph" rotatedBoundingBox="6415,8708 30212,7954 30300,10717 6502,11470" alignmentLevel="3"/>
          </emma:interpretation>
        </emma:emma>
      </inkml:annotationXML>
      <inkml:traceGroup>
        <inkml:annotationXML>
          <emma:emma xmlns:emma="http://www.w3.org/2003/04/emma" version="1.0">
            <emma:interpretation id="{90E23384-6CDF-44E1-8368-9BAE50BF25BB}" emma:medium="tactile" emma:mode="ink">
              <msink:context xmlns:msink="http://schemas.microsoft.com/ink/2010/main" type="line" rotatedBoundingBox="6415,8708 30212,7954 30300,10717 6502,11470"/>
            </emma:interpretation>
          </emma:emma>
        </inkml:annotationXML>
        <inkml:traceGroup>
          <inkml:annotationXML>
            <emma:emma xmlns:emma="http://www.w3.org/2003/04/emma" version="1.0">
              <emma:interpretation id="{42A3C5E8-02D4-455C-92B5-B434E5C4CBD6}" emma:medium="tactile" emma:mode="ink">
                <msink:context xmlns:msink="http://schemas.microsoft.com/ink/2010/main" type="inkWord" rotatedBoundingBox="6428,9114 15499,8827 15553,10545 6482,10832"/>
              </emma:interpretation>
              <emma:one-of disjunction-type="recognition" id="oneOf5">
                <emma:interpretation id="interp25" emma:lang="it-IT" emma:confidence="0">
                  <emma:literal>CENTER</emma:literal>
                </emma:interpretation>
                <emma:interpretation id="interp26" emma:lang="it-IT" emma:confidence="0">
                  <emma:literal>CENERI</emma:literal>
                </emma:interpretation>
                <emma:interpretation id="interp27" emma:lang="it-IT" emma:confidence="0">
                  <emma:literal>CENAR</emma:literal>
                </emma:interpretation>
                <emma:interpretation id="interp28" emma:lang="it-IT" emma:confidence="0">
                  <emma:literal>CENERE</emma:literal>
                </emma:interpretation>
                <emma:interpretation id="interp29" emma:lang="it-IT" emma:confidence="0">
                  <emma:literal>CENE</emma:literal>
                </emma:interpretation>
              </emma:one-of>
            </emma:emma>
          </inkml:annotationXML>
          <inkml:trace contextRef="#ctx0" brushRef="#br0" timeOffset="14384.3463">5575 8191 0,'-78'26'0,"-77"-1"0,-27 53 15,-25 52-15,26 51 16,103-25-1,52-27 1,78 1 0,77-52-1,105 25 1,51-77 0,-52-26-1,-26-26 1,-77-25 15,-78 25-15,-26 26-1,-78-78 1,26 0 0,26-26-1,0 104 1</inkml:trace>
          <inkml:trace contextRef="#ctx0" brushRef="#br0" timeOffset="15051.5816">6016 8528 0,'285'0'0,"0"0"16,-52 0-1,-51 25 1,-79-50 0,-129 25-1,-103-104 1,-78 0-1,-53 1 1,260 103 0</inkml:trace>
          <inkml:trace contextRef="#ctx0" brushRef="#br0" timeOffset="15222.2697">6353 8113 0,'492'-52'0,"-207"104"16,-77-26-1,-79-104 17,-129 78-32</inkml:trace>
          <inkml:trace contextRef="#ctx0" brushRef="#br0" timeOffset="14787.7909">6586 8191 0,'26'26'0,"-26"77"0,-52 53 16,-52 77-16,27-26 15,51-77 1,78-52 0,51-26-1,79-1 1,-1-51-1,1 0 1,-1 0 0,-51 0-1,-79 0 17,-25 26-32,-103 0 31,-53-129-31,-77-27 15,207 130 1</inkml:trace>
          <inkml:trace contextRef="#ctx0" brushRef="#br0" timeOffset="15889.505">8063 8346 0,'-26'467'0,"-51"-260"16,25-51 0,26-105-1,26-25 1,0-26 0,0-52-1,52-155 1,0 26 15,51 25-15,-51 104-1,-26 26 1,0 26 0,26 52-1,51 78 1,1 25-1,52 1 1,25-78 0,-25-27-1,-1-76 1,-25-53 0,-78-78-1,-52-51 1,-26 51-1,-52 53 1,0 25 0,52 52 15,52 26-31,104 0 31,77 26-15,-207-26-1</inkml:trace>
          <inkml:trace contextRef="#ctx0" brushRef="#br0" timeOffset="16603.2916">10215 8605 0,'25'78'0,"-25"52"0,-51 77 31,25 0-31,26-51 16,26-78-1,0-52 1,-26-26 0,0-182-1,-78-51 1,26-26-1,-26-1 1,-25 131 0,51 103 15,52 26-15,77-26-1,53 0 1,77 26-1,27 26 1,25-26 0,-78 26-1,-51 0 1,-52 26 0,-52 25-1,-78 79 1,-52 51 15,26 53-15,78-105-1,52-51 1,78-27 0,25-25-1,53-26 1,-1-52-1,-77 0 1,-27-25 0,-51-1-1,-104-52 1,-77 0 0,129 104-1</inkml:trace>
          <inkml:trace contextRef="#ctx0" brushRef="#br0" timeOffset="17006.7362">10707 8294 0,'311'-52'0,"-52"52"16,26 26-1,-77-129 1,-208 103-1</inkml:trace>
          <inkml:trace contextRef="#ctx0" brushRef="#br0" timeOffset="16820.531">10837 8839 0,'440'26'0,"-258"-26"15,-79 0 1,-77-78 0,-104-26-1,78 104 1</inkml:trace>
          <inkml:trace contextRef="#ctx0" brushRef="#br0" timeOffset="17911.5746">12444 8268 0,'103'234'15,"-77"-53"-15,-52 52 16,26-25 15,0-53-15,26-77 0,0 0-1,0-26 1,-26-52-1,0 0 1,0-52 0,0 0-1,26 0 1,-26 26 0,0 0-1,0-26 1,26 26-1,-26-51 17,26-1-17,-52-52 1,26-25 0,-26-1-1,52 27 1,0 25-1,77 52 17,79 26-17,51 104 1,26 0 0,-77 25-1,-105-25 1,-77-26-1,-103 0 1,-156-26 0,-52 26-1,51 25 1,131 1 0,129-26-1,103 52 1,105-1-1,51 27 17,-52-26-17,-51-53 1,-78 1 0,-78-52-1,0-77 16,-26-53-15,26 130 0</inkml:trace>
        </inkml:traceGroup>
        <inkml:traceGroup>
          <inkml:annotationXML>
            <emma:emma xmlns:emma="http://www.w3.org/2003/04/emma" version="1.0">
              <emma:interpretation id="{310FC9D6-5469-473B-AF0E-806BFC92E2FE}" emma:medium="tactile" emma:mode="ink">
                <msink:context xmlns:msink="http://schemas.microsoft.com/ink/2010/main" type="inkWord" rotatedBoundingBox="17775,8898 22603,8745 22673,10958 17845,11111"/>
              </emma:interpretation>
              <emma:one-of disjunction-type="recognition" id="oneOf6">
                <emma:interpretation id="interp30" emma:lang="it-IT" emma:confidence="0">
                  <emma:literal>for</emma:literal>
                </emma:interpretation>
                <emma:interpretation id="interp31" emma:lang="it-IT" emma:confidence="0">
                  <emma:literal>-for</emma:literal>
                </emma:interpretation>
                <emma:interpretation id="interp32" emma:lang="it-IT" emma:confidence="0">
                  <emma:literal>For</emma:literal>
                </emma:interpretation>
                <emma:interpretation id="interp33" emma:lang="it-IT" emma:confidence="0">
                  <emma:literal>Jor</emma:literal>
                </emma:interpretation>
                <emma:interpretation id="interp34" emma:lang="it-IT" emma:confidence="0">
                  <emma:literal>fot</emma:literal>
                </emma:interpretation>
              </emma:one-of>
            </emma:emma>
          </inkml:annotationXML>
          <inkml:trace contextRef="#ctx0" brushRef="#br0" timeOffset="18671.9125">17238 7957 0,'26'-51'0,"-77"25"16,-79 26-16,0 26 0,27 51 0,77 53 16,26 77-1,78 52 1,25 52 15,-51 0-31,-26 26 16,-52-52 15,-78-129-15,-25-52-1,-53-78 1,-25-104-1,0-26 1,51-25 0,130-1-1,26 130 1</inkml:trace>
          <inkml:trace contextRef="#ctx0" brushRef="#br0" timeOffset="18935.7032">16202 9124 0,'181'-26'0,"26"0"0,1 26 16,-1 0-1,-51-104 16,-130 104-15,-26-52 0,-26 26-1,26-25 1,0 51 0</inkml:trace>
          <inkml:trace contextRef="#ctx0" brushRef="#br0" timeOffset="19339.1478">17601 8968 0,'156'104'0,"-27"-26"0,27-1 16,51-25 0,1-78-1,-1 0 1,-77-51-1,-79-27 1,-51-77 0,-155-1-1,-104 52 17,-130 79-17,78 128 16,181 53-31,104 0 32,130 25-32,103 1 31,79-79-31,-27-128 16,-259 51-1</inkml:trace>
          <inkml:trace contextRef="#ctx0" brushRef="#br0" timeOffset="97275.6971">19545 8320 0,'130'26'0,"-104"104"0,-78 103 15,0 78 1,78-52 0,0-129-1,0-52 1,0-53-1,-26-25 1,26-77 15,-26-105-31,26-51 16,25-26 0,27 77-1,26 53 1,51 51-1,53 52 1,-1 52 0,-26 26-1,-77 0 1,-104-52 0</inkml:trace>
        </inkml:traceGroup>
        <inkml:traceGroup>
          <inkml:annotationXML>
            <emma:emma xmlns:emma="http://www.w3.org/2003/04/emma" version="1.0">
              <emma:interpretation id="{728B6AF9-5462-474F-A084-AB141C2255DA}" emma:medium="tactile" emma:mode="ink">
                <msink:context xmlns:msink="http://schemas.microsoft.com/ink/2010/main" type="inkWord" rotatedBoundingBox="24319,8141 30212,7954 30282,10145 24388,10331"/>
              </emma:interpretation>
              <emma:one-of disjunction-type="recognition" id="oneOf7">
                <emma:interpretation id="interp35" emma:lang="it-IT" emma:confidence="0">
                  <emma:literal>NAVE</emma:literal>
                </emma:interpretation>
                <emma:interpretation id="interp36" emma:lang="it-IT" emma:confidence="0">
                  <emma:literal>WAVE</emma:literal>
                </emma:interpretation>
                <emma:interpretation id="interp37" emma:lang="it-IT" emma:confidence="0">
                  <emma:literal>LEALE</emma:literal>
                </emma:interpretation>
                <emma:interpretation id="interp38" emma:lang="it-IT" emma:confidence="0">
                  <emma:literal>NANE</emma:literal>
                </emma:interpretation>
                <emma:interpretation id="interp39" emma:lang="it-IT" emma:confidence="0">
                  <emma:literal>WALES</emma:literal>
                </emma:interpretation>
              </emma:one-of>
            </emma:emma>
          </inkml:annotationXML>
          <inkml:trace contextRef="#ctx0" brushRef="#br0" timeOffset="23280.4888">22707 7413 0,'52'-52'0,"-52"182"16,-26 51-16,-52 53 0,52-27 16,1 26-1,-1-51 16,52-53-31,-1-51 16,27-52 15,-26-78-15,52-52 0,0-51-1,-1-27 1,-51 53 15,0 77-15,-26 52-1,26 26 1,26 103 0,26 105-1,26-1 1,-1-26-1,53-77 1,25-26 15,-25-78-31,-27-104 16,-25-104 0,-52-103-1,-104-52 16,-26 26-15,-51 52 0,25 52-1,78 51 1,26 53 0,78 25-1,103 26 1,104 26-1,0 52 1,0 0 0,-103 26-1,-53-52 1,-129 0 0</inkml:trace>
          <inkml:trace contextRef="#ctx0" brushRef="#br0" timeOffset="20890.8578">22940 7646 0,'0'0'0</inkml:trace>
          <inkml:trace contextRef="#ctx0" brushRef="#br0" timeOffset="23947.7241">25403 7620 0,'-78'363'16,"-52"-104"-16,-25 78 31,-1 0-16,79-129 1,51-105 15,26-51-31,0-78 16,52-77 0,-1-157-1,27-51 1,0 26-1,0 26 1,-1 78 0,-25 77-1,0 26 1,0 78 0,52 104-1,25 129 1,27 26-1,-1 26 1,-25-77 15,-78-79-15,-26-51 0,-104-52-1,-130-26 1,-51-52-1,-52 26 1,52 26 0,104 52-1,51 0 1,130 0 0,129-104-1,-155 52 16</inkml:trace>
          <inkml:trace contextRef="#ctx0" brushRef="#br0" timeOffset="24708.062">26180 7620 0,'26'156'0,"-26"103"15,26 26 1,52 26 0,51-77-1,-25-79 16,-26-77-15,-26-78 0,-52-26-1,52-104 1,-52-103 0,0-78-1,77 26 1,27 52-1,52 51 1,-1 27 0,-25 51-1,-27 52 1,-25 52 0,-52 52-1,-26 78 1,-78 51-1,-51 52 1,25 26 15,52 52-15,130-51 0,26-234-1,77 51 1,52-51-1,0-26 1,-25-26 0,-53 0 15,-77 1-15,-52-1-1,-78-26 1,-51-26-1,103 78 1</inkml:trace>
          <inkml:trace contextRef="#ctx0" brushRef="#br0" timeOffset="25095.9895">26984 7258 0,'285'-156'0,"26"104"15,26 78 1,-104 26-1,-77-78 1,-156 26 0</inkml:trace>
          <inkml:trace contextRef="#ctx0" brushRef="#br0" timeOffset="24925.3014">27010 8009 0,'363'-103'0,"-130"77"15,-52-26 1,-103 0 0,-130-78-1,52 130 1</inkml:trace>
        </inkml:traceGroup>
      </inkml:traceGroup>
    </inkml:traceGroup>
    <inkml:traceGroup>
      <inkml:annotationXML>
        <emma:emma xmlns:emma="http://www.w3.org/2003/04/emma" version="1.0">
          <emma:interpretation id="{773B46F0-9B61-4AC8-B6B4-CEF877B48F3C}" emma:medium="tactile" emma:mode="ink">
            <msink:context xmlns:msink="http://schemas.microsoft.com/ink/2010/main" type="paragraph" rotatedBoundingBox="20004,11472 33722,11264 33771,14539 20054,14747" alignmentLevel="5"/>
          </emma:interpretation>
        </emma:emma>
      </inkml:annotationXML>
      <inkml:traceGroup>
        <inkml:annotationXML>
          <emma:emma xmlns:emma="http://www.w3.org/2003/04/emma" version="1.0">
            <emma:interpretation id="{3717BE4B-7B5F-46EC-9E1D-88F440063AED}" emma:medium="tactile" emma:mode="ink">
              <msink:context xmlns:msink="http://schemas.microsoft.com/ink/2010/main" type="line" rotatedBoundingBox="20004,11472 33722,11264 33771,14539 20054,14747"/>
            </emma:interpretation>
          </emma:emma>
        </inkml:annotationXML>
        <inkml:traceGroup>
          <inkml:annotationXML>
            <emma:emma xmlns:emma="http://www.w3.org/2003/04/emma" version="1.0">
              <emma:interpretation id="{C984B95B-0DD7-49AD-B0C3-19FB4430E360}" emma:medium="tactile" emma:mode="ink">
                <msink:context xmlns:msink="http://schemas.microsoft.com/ink/2010/main" type="inkWord" rotatedBoundingBox="26473,11374 33722,11264 33771,14539 26523,14649"/>
              </emma:interpretation>
              <emma:one-of disjunction-type="recognition" id="oneOf8">
                <emma:interpretation id="interp40" emma:lang="it-IT" emma:confidence="0">
                  <emma:literal>DITEMELA.</emma:literal>
                </emma:interpretation>
                <emma:interpretation id="interp41" emma:lang="it-IT" emma:confidence="0">
                  <emma:literal>DITEMELA</emma:literal>
                </emma:interpretation>
                <emma:interpretation id="interp42" emma:lang="it-IT" emma:confidence="0">
                  <emma:literal>DITEMELA,</emma:literal>
                </emma:interpretation>
                <emma:interpretation id="interp43" emma:lang="it-IT" emma:confidence="0">
                  <emma:literal>Pittarmi</emma:literal>
                </emma:interpretation>
                <emma:interpretation id="interp44" emma:lang="it-IT" emma:confidence="0">
                  <emma:literal>Distortine.</emma:literal>
                </emma:interpretation>
              </emma:one-of>
            </emma:emma>
          </inkml:annotationXML>
          <inkml:trace contextRef="#ctx0" brushRef="#br0" timeOffset="28602.8526">24858 11560 0,'130'130'0,"-26"-53"16,25 1-1,27-78-15,25-26 16,-25-77 0,-53-27 15,-25-51-15,-130-27-1,-51 27 1,-182-27-1,51 157 1,27 102 0,26 79-1,77 51 17,78 53-17,104-1 1,77-52-1,78-103 1,53-130 0,-1-51-1,-285 103 1</inkml:trace>
          <inkml:trace contextRef="#ctx0" brushRef="#br0" timeOffset="29285.605">26310 10731 0,'-26'26'0,"0"103"0,-26 78 16,0 53-1,52-53 1,52-51-1,-26-105 1,0-51 0,0-51-1,-26-157 17,0-77-17,0 181 1,0 78-1,0 26 1,26 0 0,52 52-1,51 52 1,1-52 0,-1-26-1,-25-78 1,26-52-1,-53-51 1,-25-1 0,0 78-1,-52 53 1,0 25 0,0 51-1,0 131 1,-52 51 15,0-26-15,52 1-1,0-79 1,26-77 0,52-104-1,52-129 1,-130 181-1</inkml:trace>
          <inkml:trace contextRef="#ctx0" brushRef="#br0" timeOffset="30635.5927">27502 10394 0,'182'-26'0,"25"0"16,52 26-16,52 52 15,-52-52 1,-51 52 0,-105 25-1,-77-25 1,-26 78 0,-78 25-1,-25 53 1,25-1 15,26-52-15,52-51-1,0-78 1,0-26 0,0 0-1,26-52 1,26-129-1,0-27 1,0 105 0,-26 51-1,-1 26 1,1 26 0,52 104-1,26 103 1,25-26-1,27 1 1,-1-78 0,-25-79-1,-52-50 1,-26-105 0,-52-181 15,-78 26-16,-52 52 1,1 51 0,25 53-1,26 103 1,78 0 0,104 26-1,-104 0 1</inkml:trace>
          <inkml:trace contextRef="#ctx0" brushRef="#br0" timeOffset="29859.7377">27709 11016 0,'389'77'16,"-285"-77"-16,-26 0 16,-52-77 15,-26 77-15</inkml:trace>
          <inkml:trace contextRef="#ctx0" brushRef="#br0" timeOffset="29642.4983">28020 10653 0,'-103'311'0,"25"-130"31,26 27-31,78-53 32,52-77-17,26 0 1,77-52-1,26-26 1,-77-26 0,-78 26-1,-26 0 1,-78-26 0,-52-52-1,104 78 1</inkml:trace>
          <inkml:trace contextRef="#ctx0" brushRef="#br0" timeOffset="31240.7596">30742 10394 0,'0'52'0,"-104"77"16,-51 104-16,-1 27 16,27-53-1,77-52 17,52-129-32,0-52 15,26 1 1,51-157-1,27-103 17,0 52-17,-26 51 1,-1 53 0,-25 103-1,0 26 1,26 103-1,0 131 1,25 51 0,53-26-1,-27-26 1,-51-103 0,-78-104-1,-78-52 1,-103-78-1,-78-51 1,-26 25 0,-52 78-1,26 52 1,311 0 15</inkml:trace>
          <inkml:trace contextRef="#ctx0" brushRef="#br0" timeOffset="-8.95861E7">31986 13504 0,'0'52'15</inkml:trace>
          <inkml:trace contextRef="#ctx0" brushRef="#br0" timeOffset="25685.6391">18742 10757 0,'52'77'0,"-1"131"15,1 77-15,0 0 16,-52-78-1,26-103 1,-26-52 0,0-52-1,-26-26 1,-104-207 0,27-53 15,103 286-16</inkml:trace>
          <inkml:trace contextRef="#ctx0" brushRef="#br0" timeOffset="26042.5326">18223 10705 0,'78'-26'0,"78"0"0,155 26 0,77 52 16,-25 25 0,-104 1-1,-155 26 1,-104 0 0,-181-27-1,-130 53 1,0-26-1,0-1 1,129-25 15,156-104-31,156-103 16,129-27 15,-259 156-15</inkml:trace>
          <inkml:trace contextRef="#ctx0" brushRef="#br0" timeOffset="26740.8021">20167 10705 0,'26'103'0,"0"53"0,-52 103 31,-26 52-31,26-26 16,26-155 0,26-52-1,-26-78 1,0 0 0,26-156 15,26-51-31,-26 103 15,26 26 1,-26 52 0,26 26-1,51 26 1,-25 0 15,26-26-15,-1 0-1,-25-78 1,0-25 0,0-79-1,-27 53 1,1-1 0,-26 52-1,-26 52 1,0 26-1,26 78 1,0 104 0,-26 25-1,26 26 1,-26-25 0,26-53-1,-26-51 1,26-52-1,-52-78 17,26-130-17,52-51 1,-52 207-16</inkml:trace>
          <inkml:trace contextRef="#ctx0" brushRef="#br0" timeOffset="27113.2125">21956 10834 0,'0'130'0,"-26"25"0,-26 53 16,0 51 15,104-155-31,26-104 16,51 51-1,53-51 1,25 26 15,-52-52-15,-25 1-1,-52-1 1,-104-26 0,-78-26-1,104 78 1</inkml:trace>
          <inkml:trace contextRef="#ctx0" brushRef="#br0" timeOffset="27330.4519">21904 11301 0,'233'-78'0,"-52"52"15,-103 26 1,-104-104-1,-77 1 1,103 103 0</inkml:trace>
          <inkml:trace contextRef="#ctx0" brushRef="#br0" timeOffset="28137.3394">21541 10627 0,'596'-78'0,"-259"52"15,-26 52 1,-78 0 0,-103 0-1,-78 78 16,-26 25-31,-78 1 16,-26 103 0,-26 0-1,52-103 1,27-52 15,25-52-15,0-52-1,25-52 1,1-129 0,52-27-1,-26 105 1,0 51 15,-26 78-15,-26 0 15,52 78 0,51 129-31,27 1 16,51-27 0,-25-51-1,25-27 1,-51-77-1,-1-130 1,-77-77 0,-52-52-1,-78 25 17,-25 27-17,-1 51 1,26 27-1,52 77 1,26 26 0,52 78-1,104-1 1,25-25 0,-181-52-1</inkml:trace>
        </inkml:traceGroup>
      </inkml:traceGroup>
    </inkml:traceGroup>
    <inkml:traceGroup>
      <inkml:annotationXML>
        <emma:emma xmlns:emma="http://www.w3.org/2003/04/emma" version="1.0">
          <emma:interpretation id="{C3500FFB-4CD2-4606-938C-32ACDA8AF64B}" emma:medium="tactile" emma:mode="ink">
            <msink:context xmlns:msink="http://schemas.microsoft.com/ink/2010/main" type="paragraph" rotatedBoundingBox="4047,13661 17012,13730 17001,15824 4036,1575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C4CF7ED-2C25-45E7-A351-4D48E173E3AD}" emma:medium="tactile" emma:mode="ink">
              <msink:context xmlns:msink="http://schemas.microsoft.com/ink/2010/main" type="line" rotatedBoundingBox="4047,13661 17012,13730 17001,15824 4036,15754">
                <msink:destinationLink direction="with" ref="{3E406941-BDDD-4241-8027-79C3E4082EC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DEAD7B5-5592-4DDF-9769-368CF6603236}" emma:medium="tactile" emma:mode="ink">
                <msink:context xmlns:msink="http://schemas.microsoft.com/ink/2010/main" type="inkWord" rotatedBoundingBox="4047,13661 17012,13730 17001,15824 4036,15754"/>
              </emma:interpretation>
              <emma:one-of disjunction-type="recognition" id="oneOf9">
                <emma:interpretation id="interp45" emma:lang="it-IT" emma:confidence="0">
                  <emma:literal>STISMIC</emma:literal>
                </emma:interpretation>
                <emma:interpretation id="interp46" emma:lang="it-IT" emma:confidence="0">
                  <emma:literal>StISMIC</emma:literal>
                </emma:interpretation>
                <emma:interpretation id="interp47" emma:lang="it-IT" emma:confidence="0">
                  <emma:literal>SISMI</emma:literal>
                </emma:interpretation>
                <emma:interpretation id="interp48" emma:lang="it-IT" emma:confidence="0">
                  <emma:literal>SOFISMI</emma:literal>
                </emma:interpretation>
                <emma:interpretation id="interp49" emma:lang="it-IT" emma:confidence="0">
                  <emma:literal>SESAMI</emma:literal>
                </emma:interpretation>
              </emma:one-of>
            </emma:emma>
          </inkml:annotationXML>
          <inkml:trace contextRef="#ctx0" brushRef="#br0" timeOffset="33973.7056">7675 12934 0,'0'77'0,"0"53"16,25 77-16,-25 78 16,0 1-1,0-1 1,0-26 15,0-78-15,26-51-1,-26-104 1,0-26 0,26-156-1,52-129 1,-26-26 0,-52 311-1</inkml:trace>
          <inkml:trace contextRef="#ctx0" brushRef="#br0" timeOffset="34547.8385">9489 13219 0,'337'0'0,"-311"-26"16,-52 0-1,-130-52 1,-77 26 0,-26 26 15,26 78-15,51 0-1,104 26 1,78 26-1,104 25 1,155 53 0,78 25-1,0 0 1,-52 1 0,-129-53-1,-130-77 1,-104-26-1,-129 0 1,-79-78 0,-50 0-1,24 26 1,105-26 0,103 26-1,130-52 16,182-104-15,77-51 0,-285 207-1</inkml:trace>
          <inkml:trace contextRef="#ctx0" brushRef="#br0" timeOffset="35323.6933">10733 13141 0,'-78'311'0,"26"-52"15,1 52 1,25-77-1,0-79 1,26-129 0,0-26-1,26-52 17,0-233-32,-26-78 15,0 52 1,25 52-1,1 103 1,0 53 0,0 77-1,0 52 1,52 129 0,26 1 15,-1-1-31,1-51 31,-26-52-15,-1-52-1,1-104 1,-26-51 0,0-1-1,-26 52 1,0 53-1,-26 51 1,26 51 0,-26 157-1,25 51 1,-25 78 0,26-26-1,0-52 1,0-103-1,-26-105 1,0-51 0,104-207-1,0-104 1,-104 311 0</inkml:trace>
          <inkml:trace contextRef="#ctx0" brushRef="#br0" timeOffset="35665.0695">12910 13167 0,'78'207'0,"-78"1"15,-26 51 17,0 26-17,0-52 1,26-103 0,26-78-1,-26-52 1,-26-52-1,-52-156 1,104-51 0,-26 259-1</inkml:trace>
          <inkml:trace contextRef="#ctx0" brushRef="#br0" timeOffset="36146.0996">14543 13245 0,'259'-78'0,"-259"26"15,-52-26 1,-155 27-1,0 76 1,-1 105 15,27 51-31,103 27 32,78 25-32,104 0 15,129 27 16,156-1-15,-156-130 0,-26-77-1,-103-26 1,-26-52 0,-78 0-1,-78-52 1,0 53-1,-25-1 1,103 26 0</inkml:trace>
          <inkml:trace contextRef="#ctx0" brushRef="#br0" timeOffset="32558.743">4305 12778 0,'-103'-52'31,"-520"156"-31,209 26 0,-1 51 16,130-25-1,129-27 17,105-51-17,77 0 1,103-1-1,156 27 1,104 0 0,52 25-1,-27 1 1,-77 25 0,-103 1-1,-157-52 1,-103-1-1,-103-51 1,-130-26 0,-104-26-1,-52 0 17,0 0-32,78 26 15,78-26 1,156 0 15,154-52-15,157-129-1,-208 181 1</inkml:trace>
          <inkml:trace contextRef="#ctx0" brushRef="#br0" timeOffset="33616.8125">5368 13167 0,'155'207'0,"-155"-25"16,-51 51-1,-1 26 1,26-77 15,26-79-15,26-51-1,26 0 1,77-26 0,27 0-1,77 0 1,0 0 0,-26-26-1,-77 26 16,-52-26-31,-78-26 16,-78-78 0,-103-52-1,-27-25 1,-77-52 0,0 25-1,0 79 1,104 103-1,181 26 1,77 0 0,131 26 15,77 26-15,0-1-1,-78 1 1,-103-52-1,-104 0 1,-130-103 0,-155-53-1,-52 1 1,0-1 0,78 1-1,104 51 1,155 104-1,77-26 1,79 0 0,103 0-1,26 0 1,-26 52 0,-103-26-1,-78 0 16,-78 0-15,0-26 0,-52 26-1,104-26 1,103 0 0,130 26-1,-285 0 1</inkml:trace>
        </inkml:traceGroup>
      </inkml:traceGroup>
    </inkml:traceGroup>
    <inkml:traceGroup>
      <inkml:annotationXML>
        <emma:emma xmlns:emma="http://www.w3.org/2003/04/emma" version="1.0">
          <emma:interpretation id="{63103369-B8DF-483E-8C09-B37EB36700BE}" emma:medium="tactile" emma:mode="ink">
            <msink:context xmlns:msink="http://schemas.microsoft.com/ink/2010/main" type="paragraph" rotatedBoundingBox="18461,14806 25870,15765 25581,17996 18172,17037" alignmentLevel="4"/>
          </emma:interpretation>
        </emma:emma>
      </inkml:annotationXML>
      <inkml:traceGroup>
        <inkml:annotationXML>
          <emma:emma xmlns:emma="http://www.w3.org/2003/04/emma" version="1.0">
            <emma:interpretation id="{0C856DB2-E73A-4A3E-A6FD-515DEF10AC1E}" emma:medium="tactile" emma:mode="ink">
              <msink:context xmlns:msink="http://schemas.microsoft.com/ink/2010/main" type="line" rotatedBoundingBox="18461,14806 25870,15765 25581,17996 18172,17037">
                <msink:destinationLink direction="with" ref="{3E406941-BDDD-4241-8027-79C3E4082EC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F7A18F4-8B0E-46E1-812A-2B5E7F72F12B}" emma:medium="tactile" emma:mode="ink">
                <msink:context xmlns:msink="http://schemas.microsoft.com/ink/2010/main" type="inkWord" rotatedBoundingBox="18461,14806 25870,15765 25581,17996 18172,17037"/>
              </emma:interpretation>
              <emma:one-of disjunction-type="recognition" id="oneOf10">
                <emma:interpretation id="interp50" emma:lang="it-IT" emma:confidence="0">
                  <emma:literal>UNIX</emma:literal>
                </emma:interpretation>
                <emma:interpretation id="interp51" emma:lang="it-IT" emma:confidence="0">
                  <emma:literal>UNI X</emma:literal>
                </emma:interpretation>
                <emma:interpretation id="interp52" emma:lang="it-IT" emma:confidence="0">
                  <emma:literal>UN IX</emma:literal>
                </emma:interpretation>
                <emma:interpretation id="interp53" emma:lang="it-IT" emma:confidence="0">
                  <emma:literal>UN lx</emma:literal>
                </emma:interpretation>
                <emma:interpretation id="interp54" emma:lang="it-IT" emma:confidence="0">
                  <emma:literal>UN ix</emma:literal>
                </emma:interpretation>
              </emma:one-of>
            </emma:emma>
          </inkml:annotationXML>
          <inkml:trace contextRef="#ctx0" brushRef="#br0" timeOffset="37418.502">16590 14489 0,'0'129'16,"-25"105"-16,-1 25 0,52 0 31,77 0-15,1-77-1,26-27 1,51-77 0,-51-104-1,51 0 1,-26-104-1,1-25 1,-52-78 0,-78-26-1,-26-1 1,-130 1 0,0 78-1,27 77 1,77 52-1,26 52 1,78 104 15,77-26-31,-155-78 16</inkml:trace>
          <inkml:trace contextRef="#ctx0" brushRef="#br0" timeOffset="38279.6985">18923 14489 0,'-52'103'16,"0"53"-16,-25 77 0,-1 78 31,0 0-15,26-52-1,52-103 1,0-104 0,0-78-1,52-52 17,-26-155-17,0-78 1,-52 0-1,26 103 1,0 53 15,26 77-31,-26 78 16,0 26 0,78 181-1,51 105 16,53 50-31,-1-51 16,1-26 15,-1-103-15,-25-130 0,-1-130-1,-77-129 1,-26-104-1,-52-26 1,-52 26 0,-26 51-1,26 105 1,0 103 0,27 26-1,-27 52 1,52 78-1,77-1 1,-77-103 0</inkml:trace>
          <inkml:trace contextRef="#ctx0" brushRef="#br0" timeOffset="38652.1089">21126 14489 0,'52'103'0,"-52"53"15,-26 77-15,-26 104 16,26-26 0,52 0-1,26-103 1,-26-79 0,0-103-1,-26-52 1,52-129-1,0-79 17,-52 234-32</inkml:trace>
          <inkml:trace contextRef="#ctx0" brushRef="#br0" timeOffset="39381.4126">22370 14592 0,'156'182'0,"25"103"32,1 78-32,51 26 15,0-27 1,0-76 0,-77-79-1,-78-129 1,-78-78-1,26-130 1,-26 130 0</inkml:trace>
          <inkml:trace contextRef="#ctx0" brushRef="#br0" timeOffset="39117.6217">24029 14774 0,'-155'155'0,"-105"105"16,1-1-1,-26 52 1,52 26-1,0-26 1,77-78 0,52-77-1,78-131 1,26-154 15,52-156-31,26-104 16,-78-26-1,0 415 1</inkml:trace>
        </inkml:traceGroup>
      </inkml:traceGroup>
    </inkml:traceGroup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0:20.5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54961B8-9F75-43AB-AE51-0A1979163F30}" emma:medium="tactile" emma:mode="ink">
          <msink:context xmlns:msink="http://schemas.microsoft.com/ink/2010/main" type="writingRegion" rotatedBoundingBox="16243,1893 24889,1518 24962,3198 16316,3572"/>
        </emma:interpretation>
      </emma:emma>
    </inkml:annotationXML>
    <inkml:traceGroup>
      <inkml:annotationXML>
        <emma:emma xmlns:emma="http://www.w3.org/2003/04/emma" version="1.0">
          <emma:interpretation id="{0CEAAF2C-6C8A-484B-A951-20BC3211D0BF}" emma:medium="tactile" emma:mode="ink">
            <msink:context xmlns:msink="http://schemas.microsoft.com/ink/2010/main" type="paragraph" rotatedBoundingBox="16243,1893 24889,1518 24962,3198 16316,35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2A3DB8-E49A-469A-8DA5-BB215A565F15}" emma:medium="tactile" emma:mode="ink">
              <msink:context xmlns:msink="http://schemas.microsoft.com/ink/2010/main" type="line" rotatedBoundingBox="16243,1893 24889,1518 24962,3198 16316,3572"/>
            </emma:interpretation>
          </emma:emma>
        </inkml:annotationXML>
        <inkml:traceGroup>
          <inkml:annotationXML>
            <emma:emma xmlns:emma="http://www.w3.org/2003/04/emma" version="1.0">
              <emma:interpretation id="{68DED89C-CB66-4B2C-8EB5-4E4072A10DA6}" emma:medium="tactile" emma:mode="ink">
                <msink:context xmlns:msink="http://schemas.microsoft.com/ink/2010/main" type="inkWord" rotatedBoundingBox="16243,1893 18441,1798 18498,3123 16300,3218">
                  <msink:destinationLink direction="to" ref="{A46B032D-D1C1-47E2-BC22-A19432BC059E}"/>
                </msink:context>
              </emma:interpretation>
              <emma:one-of disjunction-type="recognition" id="oneOf0">
                <emma:interpretation id="interp0" emma:lang="it-IT" emma:confidence="0">
                  <emma:literal>Acea</emma:literal>
                </emma:interpretation>
                <emma:interpretation id="interp1" emma:lang="it-IT" emma:confidence="0">
                  <emma:literal>Aia</emma:literal>
                </emma:interpretation>
                <emma:interpretation id="interp2" emma:lang="it-IT" emma:confidence="0">
                  <emma:literal>Aia)</emma:literal>
                </emma:interpretation>
                <emma:interpretation id="interp3" emma:lang="it-IT" emma:confidence="0">
                  <emma:literal>Acea)</emma:literal>
                </emma:interpretation>
                <emma:interpretation id="interp4" emma:lang="it-IT" emma:confidence="0">
                  <emma:literal>Aita)</emma:literal>
                </emma:interpretation>
              </emma:one-of>
            </emma:emma>
          </inkml:annotationXML>
          <inkml:trace contextRef="#ctx0" brushRef="#br0">-2125 739 0,'0'0'0</inkml:trace>
          <inkml:trace contextRef="#ctx0" brushRef="#br0" timeOffset="1951.75">-2177 324 0,'0'52'0,"-52"103"0,0 27 16,-25-1 0,-1 1-1,0-27 1,26-51 0,0-26-1,1-27 1,51-51-1,26-51 1,25-131 15,53-103-15,-52 104 0,-26 25-1,0-25 1,26 51-1,-27 0 1,27 105 0,-26-1-1,0 52 17,0 77-17,0 27 1,-26 25-1,26 53 1,-26-53 0,26 27-1,0-53 1,-26-51 0,26-52-1,-26-26 1,0 0-1,0-104 1,-78 1 15,-26 25-31,-25 26 16,-1 0 0,0 26-1,27 26 1,25 0-1,52 0 1,26 0 15,52 26-15,103-26 0,27 0-1,25 0 1,-77-26-1,-78 26 1,-26 0 0,-52 0-1,26 0 1,-104 26 0,78-52-1,26 26 1</inkml:trace>
          <inkml:trace contextRef="#ctx0" brushRef="#br0" timeOffset="2629.9873">-1451 480 0,'-78'51'0,"-52"53"16,27 0-16,25 25 16,26 27-1,26-53 1,52 1-1,26-26 17,0-52-17,0 0 1,-26-26 0,0 0-1,-26 0 1,25-52-1,1 0 1,26-52 0,-52 104-1</inkml:trace>
          <inkml:trace contextRef="#ctx0" brushRef="#br0" timeOffset="3275.0407">-1607 894 0,'52'0'16,"233"-26"-16,-181 0 0,-78 26 16,0 0-1,-52-26 1,-52-25-1,0-27 1,78 78 15</inkml:trace>
          <inkml:trace contextRef="#ctx0" brushRef="#br0" timeOffset="2993.9887">-1270 687 0,'-26'52'15,"-26"51"-15,1 27 0,51-26 31,51-53-31,1 1 16,-26-26 15,26 0-15,26-52 0,-78 0-1,0-26 1,-26-25-1,26 77 1</inkml:trace>
          <inkml:trace contextRef="#ctx0" brushRef="#br0" timeOffset="3602.9348">-1348 480 0,'156'25'0,"25"27"0,1 52 16,-53 0 0,-77-27-1,-26 1 1,-52 26-1,-52-26 1,-25 25 0,-1-25-1,26-26 1,104-104 0,-26 52 15</inkml:trace>
        </inkml:traceGroup>
        <inkml:traceGroup>
          <inkml:annotationXML>
            <emma:emma xmlns:emma="http://www.w3.org/2003/04/emma" version="1.0">
              <emma:interpretation id="{E2DD9B78-F9E2-4477-9268-30BC65B0EFDC}" emma:medium="tactile" emma:mode="ink">
                <msink:context xmlns:msink="http://schemas.microsoft.com/ink/2010/main" type="inkWord" rotatedBoundingBox="19031,1789 24890,1536 24962,3198 19103,3452"/>
              </emma:interpretation>
              <emma:one-of disjunction-type="recognition" id="oneOf1">
                <emma:interpretation id="interp5" emma:lang="it-IT" emma:confidence="0">
                  <emma:literal>DATI</emma:literal>
                </emma:interpretation>
                <emma:interpretation id="interp6" emma:lang="it-IT" emma:confidence="0">
                  <emma:literal>BATI</emma:literal>
                </emma:interpretation>
                <emma:interpretation id="interp7" emma:lang="it-IT" emma:confidence="0">
                  <emma:literal>BAT</emma:literal>
                </emma:interpretation>
                <emma:interpretation id="interp8" emma:lang="it-IT" emma:confidence="0">
                  <emma:literal>BAT,</emma:literal>
                </emma:interpretation>
                <emma:interpretation id="interp9" emma:lang="it-IT" emma:confidence="0">
                  <emma:literal>BOATI</emma:literal>
                </emma:interpretation>
              </emma:one-of>
            </emma:emma>
          </inkml:annotationXML>
          <inkml:trace contextRef="#ctx0" brushRef="#br0" timeOffset="-10961.034">389 194 0,'78'-103'0,"-52"51"15,51 26-15,131 26 16,77 78 15,0 51-31,-26-25 16,-26 52-1,-77-27 17,-104 27-17,-130 51 1,-129-52-1,-78 1 1,-78-52 0,0-1-1,26-25 1,78-26 0,129-26-1,104-26 1,130-78-1,103-52 1,104-51 0,52-26-1,-363 207 1</inkml:trace>
          <inkml:trace contextRef="#ctx0" brushRef="#br0" timeOffset="-11398.226">700 1490 0,'26'-26'15,"-26"26"-15,-26 52 0,0-78 0,-26 0 16,26 0-16,-26 26 0,27-25 0,25-27 16,0 0-16,0-26 0,25-26 0,-25 27 15,26-1-15,-26 26 32,26-26-17,0 1 1,26-1 15,-26-26-31,26 26 16,-52 1-1,0-1 1,0 26 0,-26 0-1,26 52 1,0 26-1,-26 52 1,0 77 0,0 53-1,26 25 1,0 0 0,26-51-1,-26-27 1,26-51 31,0-52-47,-26-52 15,-26-52 1,26-155 0,-78-53-1,26-25 1,52 285-1</inkml:trace>
          <inkml:trace contextRef="#ctx0" brushRef="#br0" timeOffset="-10274.018">2722 350 0,'51'-26'0,"-128"130"0,-105 77 0,27 52 16,-1 1-1,79-79 1,51-51 0,26-104-1,0 0 1,77-104 0,27-129-1,26-52 1,-27 52-1,1 77 1,-26 52 0,-26 52-1,-27 27 1,27 76 0,26 105-1,26 51 16,51-25-15,-51-1 0,0-51-1,-78-53 1,-52-51 0,-104 0-1,-155-52 1,-52 0-1,26 1 1,78 25 0,103 25-1,104 1 1,156-26 0,77-51-1,78-27 1,-285 78-1</inkml:trace>
          <inkml:trace contextRef="#ctx0" brushRef="#br0" timeOffset="-9696.3">3707 298 0,'362'-78'0,"-77"78"16,-25 0 0,-79 0-1,-77 0 1,-78 0-1,-26 0 1,-78 52 0,52-78 15,26 26-15</inkml:trace>
          <inkml:trace contextRef="#ctx0" brushRef="#br0" timeOffset="-9961.738">4173 324 0,'0'130'15,"-26"77"-15,0 0 0,26-77 16,26-26 0,0-79 15,-26-25-16,0 0 1,-130-181 0,1-52-1,129 233 1</inkml:trace>
          <inkml:trace contextRef="#ctx0" brushRef="#br0" timeOffset="-9321.564">5702 65 0,'78'26'0,"-52"51"0,-26 105 16,-26-1-16,0 1 15,26-53 1,0-51 0,26 0-1,-26-52 1,0-26 0,0 0-1,0 0 1,26-78-1,-26 78 1</inkml:trace>
        </inkml:traceGroup>
      </inkml:traceGroup>
    </inkml:traceGroup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0:13.5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CFF915E-95E7-40D9-88D7-51B62D3FF63A}" emma:medium="tactile" emma:mode="ink">
          <msink:context xmlns:msink="http://schemas.microsoft.com/ink/2010/main" type="inkDrawing" rotatedBoundingBox="17671,6080 31743,5842 31755,6573 17683,6811" semanticType="strikethrough" shapeName="Other"/>
        </emma:interpretation>
      </emma:emma>
    </inkml:annotationXML>
    <inkml:trace contextRef="#ctx0" brushRef="#br0">0 479 0,'26'26'0,"25"-26"0,53 0 0,-26 0 16,77 0-16,27 0 16,77 26-1,26 0 1,26 0 0,26-26-1,0 0 1,-26-52-1,-78 78 17,-25-26-32,-79 0 15,-77 0 1,-26 0 0,-26 0-1,-26 0 1,26 0 15,0 0-15,0 0-1,0 0 1,26 0 0,26 0 15,77 26-16,53-26 1,25 0 0,26 0-1,53 0 1,25 0 0,51 0-1,53 0 1,0-26-1,0 0 1,25 26 0,53 0-1,51 0 1,26 0 0,-26 26 15,1-26-16,-1 26 1,26-26 0,-26 0-1,-51 0 1,-53-26 0,-51 26-1,-78 0 1,-52-26-1,-51 26 1,-53 0 0,-51 0-1,0-26 1,-53 26 0,27-103-1,-52 103 1,0-52-1,-78-26 1,-51 0 0,-1 1 15,-26 77-15,53-52-1,51 26 1,52 26-1,103-78 1,53 104 0,51 26-1,0 52 1,-77-27 0,-79 1-1,-77 0 1,-26-26-1,-25 25 1,-105 1 15,-51-26-31,77 0 16,130-52 0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0:53.28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A4D5AFA-DC50-4081-9818-2243758DE85C}" emma:medium="tactile" emma:mode="ink">
          <msink:context xmlns:msink="http://schemas.microsoft.com/ink/2010/main" type="inkDrawing" rotatedBoundingBox="14777,6604 16969,6949 16879,7522 14687,7177" semanticType="callout" shapeName="Other">
            <msink:sourceLink direction="with" ref="{64DA68FB-DBE6-4006-A665-A5D4A90D6B63}"/>
          </msink:context>
        </emma:interpretation>
      </emma:emma>
    </inkml:annotationXML>
    <inkml:trace contextRef="#ctx0" brushRef="#br0">0 0 0,'155'26'0,"53"-26"0,103 51 15,26 1 1,51 26-1,-51 0 1,-77-1 0,-131-25-1,-77-26 1,-78 0 0,-52-52-1,-181-52 1,-26 78-1,26 26 1,0 52 0,77 52-1,104-52 1,78-78 0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0:52.86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4DA68FB-DBE6-4006-A665-A5D4A90D6B63}" emma:medium="tactile" emma:mode="ink">
          <msink:context xmlns:msink="http://schemas.microsoft.com/ink/2010/main" type="inkDrawing" rotatedBoundingBox="8296,6544 14982,6947 14975,7078 8288,6675" shapeName="Other">
            <msink:destinationLink direction="with" ref="{4A4D5AFA-DC50-4081-9818-2243758DE85C}"/>
          </msink:context>
        </emma:interpretation>
      </emma:emma>
    </inkml:annotationXML>
    <inkml:trace contextRef="#ctx0" brushRef="#br0">0 0 0,'78'26'0,"26"0"15,310-26-15,-129 0 16,26 25-1,78 1 1,78 0 0,25 0-1,104 0 1,0 26 0,1-26-1,-27 26 1,-104 0-1,-77-1 1,-52-51 0,-104 26-1,-51-26 1,-79-26 0,-25 0 15,-78 1-31,-26-1 15,26 26 17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1:20.99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CB8C079-5BD6-44B7-BC07-8A1149AC5DFB}" emma:medium="tactile" emma:mode="ink">
          <msink:context xmlns:msink="http://schemas.microsoft.com/ink/2010/main" type="writingRegion" rotatedBoundingBox="1058,6150 32908,6709 32720,17397 870,16838"/>
        </emma:interpretation>
      </emma:emma>
    </inkml:annotationXML>
    <inkml:traceGroup>
      <inkml:annotationXML>
        <emma:emma xmlns:emma="http://www.w3.org/2003/04/emma" version="1.0">
          <emma:interpretation id="{5B6EB7CC-92AA-42D2-BE5B-BDADA0202F3A}" emma:medium="tactile" emma:mode="ink">
            <msink:context xmlns:msink="http://schemas.microsoft.com/ink/2010/main" type="paragraph" rotatedBoundingBox="908,7492 32730,6654 32912,13577 1090,144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176F66F-5A5C-4AAD-B24B-71134EE5A809}" emma:medium="tactile" emma:mode="ink">
              <msink:context xmlns:msink="http://schemas.microsoft.com/ink/2010/main" type="line" rotatedBoundingBox="908,7492 32730,6654 32846,11051 1024,11888"/>
            </emma:interpretation>
          </emma:emma>
        </inkml:annotationXML>
        <inkml:traceGroup>
          <inkml:annotationXML>
            <emma:emma xmlns:emma="http://www.w3.org/2003/04/emma" version="1.0">
              <emma:interpretation id="{46AC1DAB-5311-4E44-95C4-A242D9F68D26}" emma:medium="tactile" emma:mode="ink">
                <msink:context xmlns:msink="http://schemas.microsoft.com/ink/2010/main" type="inkWord" rotatedBoundingBox="931,9332 20505,8338 20638,10954 1064,11948">
                  <msink:destinationLink direction="with" ref="{578106B9-85A3-4383-AA2A-8D94FFA9C841}"/>
                  <msink:destinationLink direction="to" ref="{4CCC4C3B-1592-4042-ADF0-1B5C4EB07949}"/>
                  <msink:destinationLink direction="with" ref="{E70B3790-65D0-4F74-B170-AD86667F3188}"/>
                </msink:context>
              </emma:interpretation>
              <emma:one-of disjunction-type="recognition" id="oneOf0">
                <emma:interpretation id="interp0" emma:lang="it-IT" emma:confidence="0">
                  <emma:literal>SORGERANNO</emma:literal>
                </emma:interpretation>
                <emma:interpretation id="interp1" emma:lang="it-IT" emma:confidence="0">
                  <emma:literal>SORGENTE ORTICAIA</emma:literal>
                </emma:interpretation>
                <emma:interpretation id="interp2" emma:lang="it-IT" emma:confidence="0">
                  <emma:literal>SORGERAI</emma:literal>
                </emma:interpretation>
                <emma:interpretation id="interp3" emma:lang="it-IT" emma:confidence="0">
                  <emma:literal>FoRursiasssonasvr-</emma:literal>
                </emma:interpretation>
                <emma:interpretation id="interp4" emma:lang="it-IT" emma:confidence="0">
                  <emma:literal>Formsiasssonasvr-</emma:literal>
                </emma:interpretation>
              </emma:one-of>
            </emma:emma>
          </inkml:annotationXML>
          <inkml:trace contextRef="#ctx0" brushRef="#br0">881 0 0,'-155'0'0,"-26"26"0,-27-1 15,27 27 1,51 0 0,104 26-1,104 0 1,129-1 0,104 27-1,0 26 1,-51-1-1,-157 1 1,-103-52 0,-77-1-1,-131-25 17,-51-26-17,-26-52 1,78 26-1,51-52 1,156 1 0,156-79-1,-156 130 1</inkml:trace>
          <inkml:trace contextRef="#ctx0" brushRef="#br0" timeOffset="1186.6639">1426 725 0,'0'104'0,"52"26"0,25-27 16,79-25-1,51-26 1,1-52 0,-53-52-1,-51-52 1,-52-77 0,-104-1-1,-78-25 1,-51 78-1,-53 51 1,53 52 0,51 78-1,79 51 1,51 27 0,77 77-1,79-51 16,-1-27-15,27-103 0,-27-103-1,-25-27 1,-52-78 0,-26 1 15,51 26-16,-51 206 1,-52-51 0,26 78-1,0 78 1,-52-1 15,0 27-15,26-53-16,-26-77 31,26-26-31,0-52 16,-26-78 15,26-103-15,26 0-1,52 25 1,26 53-1,25 51 1,27 52 0,-53 26-1,-25 52 1,-52 51 0,-78 1-1,-103 0 1,-1-26-1,1-1 1,51-51 0,52-26 15,78 26-31,78 26 16,51 26-1,1 25 1,-53-25-1,-25 0 1,0 0 0,-52-26-1,-26-78 17,52-52-17,51-78 1,-103 156-1</inkml:trace>
          <inkml:trace contextRef="#ctx0" brushRef="#br0" timeOffset="2030.82">4225 285 0,'-52'0'0,"-77"0"0,-53 52 16,-25 51-16,77 53 16,78 25-1,52 1 1,104-1-1,52-25 1,25-79 0,-26-25 15,27-130-15,-156-51-1,-78-1 1,-52 27-1,1 25 1,25 78 0,52 0-1,26 0 1,52 0 0,77 26-1,27-52 1,-52-26-1,-1-52 1,-51 1 0,0 51 15,-52 0-31,-26 52 31,0 26-31,-52 77 16,52 53 15,26 25-15,52-25-1,26-26 1,26-53 0,25-25-1,27-52 1,-27-26-1,-51 0 1,-26 0 0,-78-25-1,-26-27 1,-51 0 0,103 78-1</inkml:trace>
          <inkml:trace contextRef="#ctx0" brushRef="#br0" timeOffset="3092.5487">4147 777 0,'233'-26'16,"-51"78"-16,-53-52 0,-25 0 16,-104 0-1,-78-52 17,-77-51-32,-1 25 31,-129-78-16,156 79 1,103 51 0,104 77-1,-1-76 1,157 50 0,-1-25-1,-26 52 1,-77-52-1,-78 0 1,-26-26 0,-1 0 15,-25 26-15,52 78-1,-52-52 1,52 26-1,-26 52 1,0-1 0,-52 27-1,0 0 1,0-27 0,26-51-1,-26-52 1,26 0-1,0-52 1,26-103 0,0 25-1,-26 52 1,26 26 0,0 27 15,-26 25-31,26 51 15,26 105 17,51-1-17,27 1 1,0-52 0,-27-53-1,-25-51 1,-52-77-1,-52-105 1,-26-25 0,-26 51-1,1 53 1,-1 51 0,52 52-1,52 26 1,78 0-1,25 0 1,-129-26 0</inkml:trace>
          <inkml:trace contextRef="#ctx0" brushRef="#br0" timeOffset="3904.4767">5754 337 0,'104'-26'0,"25"52"0,27-1 15,51 1-15,-25 26 16,-1-26 0,-103 0-1,-78-26 1,0 0 0,-78 26 15,-77 78-16,77-1 1,52 27 0,52 25-1,78-25 1,51 26 0,-25-79-1,-1-25 1,-25-26-1,-78-52 1,0 26 0,-78-52-1,-52-77 1,-25-1 0,129 130-1</inkml:trace>
          <inkml:trace contextRef="#ctx0" brushRef="#br0" timeOffset="3404.8287">6298 725 0,'0'78'15,"-25"0"-15,-27 77 16,26-25 0,26-26-1,26-1 1,-26-51-1,26-52 1,-26 0 0,-26-181-1,-26 25 1,-52-51 0,104 207-1</inkml:trace>
          <inkml:trace contextRef="#ctx0" brushRef="#br0" timeOffset="4263.5986">6298 337 0,'441'103'0,"-234"1"16,-207-104 0</inkml:trace>
          <inkml:trace contextRef="#ctx0" brushRef="#br0" timeOffset="4123.0727">6402 751 0,'363'130'16,"-233"-78"-16,-27 0 15,-77-78 1,-104-104 0,-51 0-1,129 130 1</inkml:trace>
          <inkml:trace contextRef="#ctx0" brushRef="#br1" timeOffset="-26491.1118">7828-1115 0,'181'-78'0,"-25"52"15,77 52-15,52 0 16,0 0-1,0 0 17,-78-26-17,-77 26 1,-104-26 0,-52 0-1,-155 0 1,-130 26-1,51 0 1,-25 26 0,285-52-1</inkml:trace>
          <inkml:trace contextRef="#ctx0" brushRef="#br1" timeOffset="-26850.2338">8190-1219 0,'26'52'0,"-26"78"0,26 77 15,-52 78 1,26 0 0,26-51-1,0-1 1,0-26 0,0-77-1,0-78 1,-26-26-1,-26-104 17,0-129-32,-26-53 15,52 260 1</inkml:trace>
          <inkml:trace contextRef="#ctx0" brushRef="#br1" timeOffset="-26194.4458">8087-208 0,'233'0'0,"-26"0"16,1 0-16,-27 26 16,-51-26-1,-52 0 1,-53 26-1,-25-26 1,-77 0 0,-1-26-1,26-52 1,52 78 0</inkml:trace>
          <inkml:trace contextRef="#ctx0" brushRef="#br1" timeOffset="-25663.5698">9538 259 0,'104'103'15,"51"1"-15,1-52 0,51-52 16,1-26 0,-27-52 15,-51-51-15,-27-53-1,-77 1 1,-78-26-1,-51 25 1,-53 52 0,-51 53-1,25 77 1,1 77 0,0 79-1,77 25 1,52 27-1,104-1 1,77-51 0,79-53-1,77-77 1,-52-129 0,-25-27-1,-208 130 1</inkml:trace>
          <inkml:trace contextRef="#ctx0" brushRef="#br1" timeOffset="-24867.2558">11249-545 0,'0'156'0,"0"-1"0,0 53 16,0-27-1,0-25 1,26-53-1,-26-77 1,0-26 15,-26-26-31,-26-181 16,0 0 0,26-1-1,78 27 1,0 51-1,103 1 1,27 77 0,25 26-1,-25 52 17,-27 103-17,-181 27 1,-103-26-1,-131-27 1,53-51 0,-26 0 15,77-26-31,130-26 31,78 26-15,130 26-1,51 25 1,-26 1 0,-25 26-1,-53-27 1,-77 1 0,-26-26-1,-26-26 1,0-52-1,26-78 17,26-103-32,-52 207 15</inkml:trace>
          <inkml:trace contextRef="#ctx0" brushRef="#br1" timeOffset="-23446.3818">12648-545 0,'26'208'0,"-26"-27"15,0 26 1,26-25-1,26-27 1,26-51 15,0-52-15,-1-78 0,27-104-1,-26-77 1,-26 26-1,-26 25 1,-26 27 0,0 77-1,0 52 1,0 0 0,25 129-1,27 53 1,26 25-1,52-26 1,-27-51 0,53-52-1,-27-78 17,-25-52-32,-26-129 31,-130-27-16,-26-25 1,-51 26 0,-1 51 31,52 52-47,156 78 15,129 52 1,79 26-1,-1-26 1,-26 26 0,-104-52 15,-103 0-31,-78-26 16,0 0-1,-26 26 16,27 0-31,25 26 16,0 52 0,0 51 15,-26 27-15,-52 77-1,-26-25 1,52-53-1,-25-25 1,51-53 0,26-77-1,26-77 1,51-131 0,1-25 15,26 0-31,-26 51 15,-1 27 1,1 51 0,-26 78-1,26 52 1,51 130 0,-25 25-1,0 26 1,25 1-1,-51-53 17,-52-51-17,-52-52 1,-52-78 0,-103-26-1,-78-26 1,-1 1-1,53 51 1,77 52 0,105-26-1,102 51 1,131-77 0,-208 26-1</inkml:trace>
          <inkml:trace contextRef="#ctx0" brushRef="#br1" timeOffset="-23102.8738">16225-234 0,'78'130'0,"-52"25"16,-26 27-16,0-1 15,26-51 1,0-26 31,-52-79-47,-26-128 15,0-105 1,0-25 15,52 233-31</inkml:trace>
          <inkml:trace contextRef="#ctx0" brushRef="#br1" timeOffset="-22672.5107">16614-363 0,'311'-26'0,"-104"130"15,-51-1 1,-130-25 0,-78 0-1,-104-52 16,-77-26-31,0-26 16,26 0 0,129 52-1,130 51 17,129 53-17,104 26 1,-26-53-1,-51 53 1,-79-79 0,-103-51 15,-26-26-15,-52-51-1,26-79 1,104-51-1,-78 181 1</inkml:trace>
          <inkml:trace contextRef="#ctx0" brushRef="#br1" timeOffset="-22367.0616">18558-234 0,'-78'285'0,"78"-51"15,0-27 1,26-51 0,-26-79-1,0-77 1,-104-77 15,-77-234-15,181 311-1</inkml:trace>
          <inkml:trace contextRef="#ctx0" brushRef="#br1" timeOffset="-22039.1676">18143-363 0,'596'129'0,"-285"105"15,-26-1 1,-77 26 0,-105-103-1,-129-27 1,-103-77 15,-104-52-31,-78-52 31,-156-26-15,104 52 15,234 52-31,232 0 16,-103-26-1</inkml:trace>
        </inkml:traceGroup>
        <inkml:traceGroup>
          <inkml:annotationXML>
            <emma:emma xmlns:emma="http://www.w3.org/2003/04/emma" version="1.0">
              <emma:interpretation id="{F542E7DC-450E-48A5-A453-9C5149B60E23}" emma:medium="tactile" emma:mode="ink">
                <msink:context xmlns:msink="http://schemas.microsoft.com/ink/2010/main" type="inkWord" rotatedBoundingBox="23316,6902 32730,6654 32846,11051 23431,11298"/>
              </emma:interpretation>
              <emma:one-of disjunction-type="recognition" id="oneOf1">
                <emma:interpretation id="interp5" emma:lang="it-IT" emma:confidence="0">
                  <emma:literal>MODELING</emma:literal>
                </emma:interpretation>
                <emma:interpretation id="interp6" emma:lang="it-IT" emma:confidence="0">
                  <emma:literal>MODERINO</emma:literal>
                </emma:interpretation>
                <emma:interpretation id="interp7" emma:lang="it-IT" emma:confidence="0">
                  <emma:literal>MODELLINO</emma:literal>
                </emma:interpretation>
                <emma:interpretation id="interp8" emma:lang="it-IT" emma:confidence="0">
                  <emma:literal>MODESTINO</emma:literal>
                </emma:interpretation>
                <emma:interpretation id="interp9" emma:lang="it-IT" emma:confidence="0">
                  <emma:literal>MODELLINI</emma:literal>
                </emma:interpretation>
              </emma:one-of>
            </emma:emma>
          </inkml:annotationXML>
          <inkml:trace contextRef="#ctx0" brushRef="#br1" timeOffset="-20577.305">22471-104 0,'26'52'0,"-26"51"16,0 53-16,-26 25 16,1-25-1,25-1 1,0-51-1,0-78 1,0-26 0,25-78-1,-50-129 1,25-26 0,-26 25 15,26 53-16,0 51 1,0 52 0,26 52-1,25 26 1,53 104 0,26-27-1,-1 1 1,27-52-1,-27-52 1,1-52 0,-52-77-1,-26-1 1,-27 26 0,1 27-1,-26 77 1,-26 25-1,1 131 1,25 51 0,0 27 15,51-1-15,1-52-1,0-77 1,0-78 15,26-26-31,-1-104 16,27-51-1,-26 51 1,-52 26 0,0 52-1,0 26 1,0 26-1,25 104 1,27 25 0,26-25-1,25-26 1,27-78 0,-1-52-1,-77-78 1,0-103 15,-104-27-15,-78 27-1,-51 26 1,-27 103 0,-25 78-1,26 78 1,51 51-1,78 53 1,130-1 0,103-26 15,53-129-15,-234-26-1</inkml:trace>
          <inkml:trace contextRef="#ctx0" brushRef="#br1" timeOffset="-19843.447">25426-156 0,'-78'104'0,"27"77"15,-1 27-15,26-1 16,78-26 0,0-51-1,-1-52 16,-25-52-31,-26-52 32,0-78-17,-52-77 1,1-1 0,-27-25-1,-26 25 1,52 53-1,26 25 1,52 52 0,52 52-1,78 52 1,103 52 31,259 259-47,-362-182 31,-53-51-31,-129 25 16,-103-51-1,-79-52 1,-25-26 0,-26-52 15,78 52-16,25-52 1,78 26 0,104 0-1,182 26 1,-208-26 0</inkml:trace>
          <inkml:trace contextRef="#ctx0" brushRef="#br1" timeOffset="-19031.5189">26359 181 0,'104'0'0,"0"0"15,-1 26-15,27-26 0,-52 26 32,-27-26-32,-76-26 31,-27-78-31,52 104 15</inkml:trace>
          <inkml:trace contextRef="#ctx0" brushRef="#br1" timeOffset="-18844.1509">26437-182 0,'130'-52'0,"-1"26"0,53 52 16,-1 0-16,0 26 15,-51-78 1,-130 26 0</inkml:trace>
          <inkml:trace contextRef="#ctx0" brushRef="#br1" timeOffset="-19406.255">26670 0 0,'104'51'16,"-104"53"-16,-78 52 16,0-53-16,1 53 15,51-27 17,52-25-17,51-52 1,27-26-1,52 0 1,25-52 0,-25 0-1,-27 26 1,-77 0 0,-26 0-1,-78 0 1,-26-26-1,78 26 1</inkml:trace>
          <inkml:trace contextRef="#ctx0" brushRef="#br1" timeOffset="-18391.345">27681-78 0,'207'26'0,"-155"26"15,-52 25-15,-52 27 16,-51 0 0,-53-1-1,78 1 1,53 0 15,50-27-31,79 1 31,52 26-31,-1-52 32,-25-26-17,-52 0 1,-78-26 0,25 0-1,-50 0 1,25-78-1,51-52 1,-51 130 0</inkml:trace>
          <inkml:trace contextRef="#ctx0" brushRef="#br0" timeOffset="-55173.0599">30558-3448 0,'-26'52'0,"-26"156"16,0-27-16,1 26 16,25-25-1,26 25 1,0-51 0,77-1-1,1-77 16,52 26-15,-27-78 0,1-1-1,0-25 1,-1 0 0,-51 0-1,0-25 1,-78-53-1,-52-26 1,78 104 0</inkml:trace>
          <inkml:trace contextRef="#ctx0" brushRef="#br0" timeOffset="-54892.0079">30040-2825 0,'155'-26'0,"-25"26"15,-27 0-15,-25-26 16,-26 52-1,-52-52 1,26 52 0,-26 25-1,-78-51 1,78 0 15</inkml:trace>
          <inkml:trace contextRef="#ctx0" brushRef="#br1" timeOffset="-18094.6789">28692-78 0,'52'129'0,"-78"27"0,0 51 16,0 27-1,26-79 1,0-77-1,26-52 1,-26-26 0,26-78-1,52-103 1,-78 181 0</inkml:trace>
          <inkml:trace contextRef="#ctx0" brushRef="#br1" timeOffset="-17387.1683">29521-78 0,'52'155'0,"-78"-25"0,0 77 15,-51-25 1,51-79 0,26-51-1,0-52 1,0-52 15,0-129-15,26-78-1,-26 51 1,51 53 15,-25 129-15,-26 26 0,26 52-1,52 155 1,0 26-1,25 1 1,27-53 0,0-51-1,-27-78 1,1-52 0,-52-78-1,-26-78 1,-52-77 15,-26 52-31,0 25 16,26 78-1,26 52 1,0 26 15,0 0-15,78 52-1,26-26 1,-104-26 0</inkml:trace>
          <inkml:trace contextRef="#ctx0" brushRef="#br1" timeOffset="-16778.2223">31387-260 0,'-26'0'0,"-77"78"0,-53 26 16,-25 51-16,51 27 15,53-1 1,51 52 15,155-51-15,27-130 15,-1-26-31,-25-52 16,-52-26-1,-78-52 1,-78-51 0,-52 51-1,27 52 1,51 26 0,52 26-1,77 26 16,105 0-15,25 26 0,-25 0-1,-53-26 1,-51-26 0,-52 0-1,-52 26 1,-52 0-1,78-26 1</inkml:trace>
        </inkml:traceGroup>
      </inkml:traceGroup>
      <inkml:traceGroup>
        <inkml:annotationXML>
          <emma:emma xmlns:emma="http://www.w3.org/2003/04/emma" version="1.0">
            <emma:interpretation id="{18D74E0E-BD76-4171-99D5-A30E7C16B44E}" emma:medium="tactile" emma:mode="ink">
              <msink:context xmlns:msink="http://schemas.microsoft.com/ink/2010/main" type="line" rotatedBoundingBox="14536,10970 29854,11239 29811,13706 14492,13437"/>
            </emma:interpretation>
          </emma:emma>
        </inkml:annotationXML>
        <inkml:traceGroup>
          <inkml:annotationXML>
            <emma:emma xmlns:emma="http://www.w3.org/2003/04/emma" version="1.0">
              <emma:interpretation id="{C4BFFE46-E417-405A-9A9B-02A89EFEC1AE}" emma:medium="tactile" emma:mode="ink">
                <msink:context xmlns:msink="http://schemas.microsoft.com/ink/2010/main" type="inkWord" rotatedBoundingBox="14037,12372 15749,10466 17228,11793 15516,13700"/>
              </emma:interpretation>
              <emma:one-of disjunction-type="recognition" id="oneOf2">
                <emma:interpretation id="interp10" emma:lang="it-IT" emma:confidence="0">
                  <emma:literal>(5</emma:literal>
                </emma:interpretation>
                <emma:interpretation id="interp11" emma:lang="it-IT" emma:confidence="0">
                  <emma:literal>(55</emma:literal>
                </emma:interpretation>
                <emma:interpretation id="interp12" emma:lang="it-IT" emma:confidence="0">
                  <emma:literal>(25</emma:literal>
                </emma:interpretation>
                <emma:interpretation id="interp13" emma:lang="it-IT" emma:confidence="0">
                  <emma:literal>55</emma:literal>
                </emma:interpretation>
                <emma:interpretation id="interp14" emma:lang="it-IT" emma:confidence="0">
                  <emma:literal>25</emma:literal>
                </emma:interpretation>
              </emma:one-of>
            </emma:emma>
          </inkml:annotationXML>
          <inkml:trace contextRef="#ctx0" brushRef="#br1" timeOffset="-15372.9623">14592 855 0,'-26'0'16,"-51"26"-16,-27 26 0,-26 0 0,-25 51 16,25 27-16,-25 51 15,25 27 32,26 25-47,53 26 16,77 0-1,51 0 1,79-51 0,-1-1-1,1-77 1,-78-53 0,-1 1-1,-51-78 1,-52 0-1,0-104 1,26-77 0,0 181-1</inkml:trace>
          <inkml:trace contextRef="#ctx0" brushRef="#br1" timeOffset="-14779.6303">15007 1581 0,'-130'51'0,"234"1"16,78 0-16,25 26 0,-52-52 15,-25 77 1,-52 27 0,-52-26-1,-52-52 1,-104 25 0,-77-25-1,-26-26 1,-1 26 15,1-26-15,52-26-1,103-26 1,78 26 0,103-26-1,79-52 1,77 1-1,-259 77 1</inkml:trace>
          <inkml:trace contextRef="#ctx0" brushRef="#br1" timeOffset="-14139.4562">14800 1347 0,'77'0'0,"53"-26"16,51 1-16,27-1 0,-27 26 15,-25-26 17,-79 52-32,-77-26 31,-25 0-15,-27 26-1,-26 25 1,52-77-1,78-25 1,-52 51 0</inkml:trace>
        </inkml:traceGroup>
        <inkml:traceGroup>
          <inkml:annotationXML>
            <emma:emma xmlns:emma="http://www.w3.org/2003/04/emma" version="1.0">
              <emma:interpretation id="{DCAEFD45-C736-46F7-90D3-64DDB5B43255}" emma:medium="tactile" emma:mode="ink">
                <msink:context xmlns:msink="http://schemas.microsoft.com/ink/2010/main" type="inkWord" rotatedBoundingBox="17600,11462 25675,11713 25635,12990 17560,12739"/>
              </emma:interpretation>
              <emma:one-of disjunction-type="recognition" id="oneOf3">
                <emma:interpretation id="interp15" emma:lang="it-IT" emma:confidence="0">
                  <emma:literal>"MULATTI</emma:literal>
                </emma:interpretation>
                <emma:interpretation id="interp16" emma:lang="it-IT" emma:confidence="0">
                  <emma:literal>"MULATTI,</emma:literal>
                </emma:interpretation>
                <emma:interpretation id="interp17" emma:lang="it-IT" emma:confidence="0">
                  <emma:literal>"MULATTI.</emma:literal>
                </emma:interpretation>
                <emma:interpretation id="interp18" emma:lang="it-IT" emma:confidence="0">
                  <emma:literal>"MULTATI</emma:literal>
                </emma:interpretation>
                <emma:interpretation id="interp19" emma:lang="it-IT" emma:confidence="0">
                  <emma:literal>"MULTATI,</emma:literal>
                </emma:interpretation>
              </emma:one-of>
            </emma:emma>
          </inkml:annotationXML>
          <inkml:trace contextRef="#ctx0" brushRef="#br1" timeOffset="-13015.2483">17677 1581 0,'77'311'0,"-77"-104"16,-26-26-1,1-51 1,25-78-1,0-52 1,0-104 0,0-129-1,51 0 1,-25 51 0,26 79 15,-26 77-16,-26 0 1,0 26 0,52 52-1,26 25 1,-1 27 0,53-26-1,0-78 1,-1-26-1,-25-52 1,-52 0 0,-1 1-1,-51 51 1,0 26 0,0 26-1,0 51 1,0 105-1,0-1 1,26-25 0,-26-27-1,0-77 17,0-26-17,26-78 1,26-103-1,26-53 1,-78 208 0</inkml:trace>
          <inkml:trace contextRef="#ctx0" brushRef="#br1" timeOffset="-12586.8374">19335 1607 0,'52'103'0,"-52"53"16,0 77-16,52-26 15,26-51 1,77-52 0,1-53-1,-27-102 1,1-79-1,-52-51 32,-78-79-31,0 79 0,-26 129-1,0 52 16,26 0-15,26 26 0,78 0-1,-1-26 1,53-26 0,-156 26-1</inkml:trace>
          <inkml:trace contextRef="#ctx0" brushRef="#br1" timeOffset="-12227.7154">20994 1658 0,'-26'52'0,"-26"78"15,-25 51-15,-1 27 16,26-27 15,78-25-31,52-53 16,77-51-1,1-26 17,25-26-17,-25 0 1,-104-26-1,-52 26 1,-26-26 0,-52-26 15,78-25-31,0 77 16</inkml:trace>
          <inkml:trace contextRef="#ctx0" brushRef="#br1" timeOffset="-11525.0854">22212 1710 0,'0'78'16,"-52"77"-16,-51 53 16,-27-1-16,52-77 15,53-27 17,-1-77-17,52-129 1,25-131-1,53-25 17,0 78-17,-1 51 1,-51 52 0,0 53-1,-52 25 1,52 77-1,26 79 1,-1 77 0,27 0-1,0-51 1,-52-130 0,-26-1-1,-52-51 1,-78-51-1,-52 25 1,-51-52 0,-26 26-1,77 26 1,53 52 0,77 0-1,129 0 16,79-52-15,-182 26 0</inkml:trace>
          <inkml:trace contextRef="#ctx0" brushRef="#br1" timeOffset="-10931.7534">22964 1581 0,'155'-26'16,"27"26"-16,51 26 15,-51 0-15,-53-1 32,-51-25-32,-78 0 15,0 0 1,-26-25 15,26-27-15,0 52-1</inkml:trace>
          <inkml:trace contextRef="#ctx0" brushRef="#br1" timeOffset="-11181.5774">23430 1969 0,'26'52'0,"-52"104"0,26-1 16,0-25-1,26-26 1,0-79 15,-52-50-15,-51-157 0,-1-25-1,0 25 1,78 182-1</inkml:trace>
          <inkml:trace contextRef="#ctx0" brushRef="#br1" timeOffset="-13780.3343">16614 1399 0,'52'104'16,"-26"0"-16,-26 77 0,0-26 31,0 1 0,0-52-15,-26-78 0,26 0-1,26-130 1,51-52-1,-77 156 1</inkml:trace>
          <inkml:trace contextRef="#ctx0" brushRef="#br1" timeOffset="-10557.0174">24467 1607 0,'26'25'0,"-26"79"0,-26 0 16,26 77-16,0-51 16,0 25-1,0-51 16,26-26-15,-26-52 0,0-52-1,26-52 1,52-103 0,0 51 15,-78 130-16</inkml:trace>
        </inkml:traceGroup>
        <inkml:traceGroup>
          <inkml:annotationXML>
            <emma:emma xmlns:emma="http://www.w3.org/2003/04/emma" version="1.0">
              <emma:interpretation id="{0CE7B6EF-191D-4C51-B6A2-5FAF260CB866}" emma:medium="tactile" emma:mode="ink">
                <msink:context xmlns:msink="http://schemas.microsoft.com/ink/2010/main" type="inkWord" rotatedBoundingBox="26133,11396 29799,11308 29856,13659 26190,13748"/>
              </emma:interpretation>
              <emma:one-of disjunction-type="recognition" id="oneOf4">
                <emma:interpretation id="interp20" emma:lang="it-IT" emma:confidence="0">
                  <emma:literal>ON)</emma:literal>
                </emma:interpretation>
                <emma:interpretation id="interp21" emma:lang="it-IT" emma:confidence="0">
                  <emma:literal>ON</emma:literal>
                </emma:interpretation>
                <emma:interpretation id="interp22" emma:lang="it-IT" emma:confidence="0">
                  <emma:literal>ON.</emma:literal>
                </emma:interpretation>
                <emma:interpretation id="interp23" emma:lang="it-IT" emma:confidence="0">
                  <emma:literal>ONE</emma:literal>
                </emma:interpretation>
                <emma:interpretation id="interp24" emma:lang="it-IT" emma:confidence="0">
                  <emma:literal>ONE)</emma:literal>
                </emma:interpretation>
              </emma:one-of>
            </emma:emma>
          </inkml:annotationXML>
          <inkml:trace contextRef="#ctx0" brushRef="#br1" timeOffset="-10135.4394">25219 2177 0,'129'129'0,"-25"-25"0,52 0 15,25-52 1,0-52 0,-51-52-1,-52-26 1,-26-52 0,-104-25-1,-78-27 16,-129 1-15,52 155 0,-1 52-1,79 52 1,51 51 0,104 27-1,52-1 1,103-25-1,26-78 1,27-104 0,-234 52-1</inkml:trace>
          <inkml:trace contextRef="#ctx0" brushRef="#br1" timeOffset="-9432.8094">26748 1684 0,'26'104'0,"-78"26"15,0 51 1,0-25-16,1-27 15,51-77 17,0-52-17,26-52 1,25-155 0,-25 103-1,26 26 1,-26 26-1,-26 52 1,52 26 15,26 104-15,-1 26 0,53 25-1,25-26 1,1-77-1,-26-78 1,-53-52 0,-25-77-1,-52-79 1,-26-25 0,-52 78-1,-25 25 16,25 78-31,52 26 32,0 52-32,52 52 15,52 0 1,51-104 0,-129 26-1</inkml:trace>
          <inkml:trace contextRef="#ctx0" brushRef="#br1" timeOffset="-9136.1434">28018 1218 0,'52'-26'0,"-26"26"0,103 104 0,27 103 15,51 104-15,-25 26 16,-105-26 0,-103-26-1,-155 26 16,-208 0-15,1-130 0,388-181-1</inkml:trace>
        </inkml:traceGroup>
      </inkml:traceGroup>
    </inkml:traceGroup>
    <inkml:traceGroup>
      <inkml:annotationXML>
        <emma:emma xmlns:emma="http://www.w3.org/2003/04/emma" version="1.0">
          <emma:interpretation id="{8828BF9C-EEAF-427C-99FF-C26470F3BED8}" emma:medium="tactile" emma:mode="ink">
            <msink:context xmlns:msink="http://schemas.microsoft.com/ink/2010/main" type="paragraph" rotatedBoundingBox="8641,12920 29158,14677 28916,17499 8400,1574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7FA5535-ECD7-472A-B83B-D165423E0746}" emma:medium="tactile" emma:mode="ink">
              <msink:context xmlns:msink="http://schemas.microsoft.com/ink/2010/main" type="line" rotatedBoundingBox="8641,12920 29158,14677 28916,17499 8400,15742"/>
            </emma:interpretation>
          </emma:emma>
        </inkml:annotationXML>
        <inkml:traceGroup>
          <inkml:annotationXML>
            <emma:emma xmlns:emma="http://www.w3.org/2003/04/emma" version="1.0">
              <emma:interpretation id="{CC564EA9-3F37-43C9-A83A-24829CC43E26}" emma:medium="tactile" emma:mode="ink">
                <msink:context xmlns:msink="http://schemas.microsoft.com/ink/2010/main" type="inkWord" rotatedBoundingBox="8641,12920 29158,14677 28916,17499 8400,15742"/>
              </emma:interpretation>
              <emma:one-of disjunction-type="recognition" id="oneOf5">
                <emma:interpretation id="interp25" emma:lang="it-IT" emma:confidence="0">
                  <emma:literal>NERESINE)</emma:literal>
                </emma:interpretation>
                <emma:interpretation id="interp26" emma:lang="it-IT" emma:confidence="0">
                  <emma:literal>NERONE)</emma:literal>
                </emma:interpretation>
                <emma:interpretation id="interp27" emma:lang="it-IT" emma:confidence="0">
                  <emma:literal>NERESINE</emma:literal>
                </emma:interpretation>
                <emma:interpretation id="interp28" emma:lang="it-IT" emma:confidence="0">
                  <emma:literal>NERESINE))</emma:literal>
                </emma:interpretation>
                <emma:interpretation id="interp29" emma:lang="it-IT" emma:confidence="0">
                  <emma:literal>NERESINE*</emma:literal>
                </emma:interpretation>
              </emma:one-of>
            </emma:emma>
          </inkml:annotationXML>
          <inkml:trace contextRef="#ctx0" brushRef="#br2" timeOffset="28751.4131">10031 4432 0,'0'51'0,"0"53"15,-26 52-15,0 51 32,0-51-32,0 25 15,26-51 1,0-27 0,0-51 15,0-26-16,-26-26 1,26-78 0,0-77-1,52-1 1,-52 156 0</inkml:trace>
          <inkml:trace contextRef="#ctx0" brushRef="#br2" timeOffset="29891.7461">10679 4639 0,'-26'26'0,"0"26"0,0 51 16,-26 27-16,26 0 15,0-1 1,26-25-1,0 0 1,0-53 0,0-25-1,0-26 1,0-26 0,26-155-1,0 0 16,0 25-15,0 26 0,0 27-1,0 51 1,-26 26 0,26 26-1,-26 26 1,77 104-1,1 103 1,52 0 0,25 0-1,27-25 1,-1-79 0,-25-51-1,-27-78 1,-51-78-1,-26-51 17,-52-53-32,-26-25 15,-26 51 1,26 1 15,-26 51-15,26 52-1,0 26 1,26 52 0,26 52-1,26-26 1,-52-52 0</inkml:trace>
          <inkml:trace contextRef="#ctx0" brushRef="#br2" timeOffset="38493.0585">12519 4743 0,'52'77'16,"0"79"-16,25 51 0,-25 27 15,0-79 1,26 1 0,-26-53-1,-1-51 1,-25-52 15,26-26-15,0-78-1,0-103 1,26 0 0,-1-1-1,1 53 1,-26 25 0,-26 79-1,0 51 1,-26 0-1,-26 77 1,0 1 0,26-26-1,52-52 1,-52 0 0</inkml:trace>
          <inkml:trace contextRef="#ctx0" brushRef="#br2" timeOffset="39274.1085">13944 5183 0,'130'0'16,"77"0"-16,52 26 0,1 26 31,-53-26-15,-51 0-1,-131-52 1,-50 26 0,-183-104-1,-25 1 1,-26-1 0,0-26-1,259 130 1</inkml:trace>
          <inkml:trace contextRef="#ctx0" brushRef="#br2" timeOffset="38946.0675">14385 4924 0,'26'26'15,"-52"26"-15,-78 103 0,-25 79 16,51-27 0,52-26-1,78-51 1,26 0 0,51-53-1,104-25 1,53-26-1,-1-26 1,-26 0 0,-52-26-1,-77 26 1,-78-26 0,-78 26-1,-52-77 1,-78-1-1,-25-26 1,181 104 0</inkml:trace>
          <inkml:trace contextRef="#ctx0" brushRef="#br2" timeOffset="39524.0445">13996 4691 0,'259'26'0,"-25"0"16,-1 0-1,-52 0 1,-77-26-1,-78 0 17,-26 0-32,-26 0 15,-52 0 48,156-78-63,-78 78 0</inkml:trace>
          <inkml:trace contextRef="#ctx0" brushRef="#br2" timeOffset="20837.4249">9098 3188 0,'-104'77'0,"-26"27"16,-103 0-16,26-1 15,-27-25 1,-102 0 0,154-26-1,78 0 1,104-27 0,26 27-1,156 26 1,129 52 15,52-1-31,-26 27 16,-26-27 15,-104-25-15,-77-52-1,-105-26 1,-25-52-1,-103-78 1,-27-51 0,27-27-1,77-25 1,0-26 0,0-1-1,26 27 1,26 129 15,-52 104-31,26-26 16,0 26-1,26 26 1,26 103 0,-52 53-1,25 25 1,27 0 15,0-51-15,-26-53-1,-26-103 1,0-26 0,0 0-1,-52-129 1,-26-182-1,-51 0 1,129 311 0</inkml:trace>
          <inkml:trace contextRef="#ctx0" brushRef="#br2" timeOffset="40336.3365">16536 5157 0,'26'182'15,"-26"-27"-15,-26 53 16,26-1 0,0-26-1,0-51 1,0-78 15,0-26-15,0-52-1,-52-104 1,26-103 0,1 0-1,76 51 1,27 53-1,52-1 1,77 52 0,78 52-1,0 52 17,78 104-17,-181-26 1,-131-27-1,-128 1 1,-157-78 0,-51-52-1,0 26 1,52 0 0,103 52-1,130 26 1,104 78-1,103 51 1,52 27 0,-25-1-1,-53-52 1,-77-51 0,-104-104-1,0 0 1,-52-52-1,0-103 17,104-1-17,-52 156-15</inkml:trace>
          <inkml:trace contextRef="#ctx0" brushRef="#br2" timeOffset="40914.3135">19439 5131 0,'-130'-77'16,"-51"25"-16,-26 26 15,-53 78 1,157 26 0,77-1-1,104 53 1,155 77-1,26-25 1,26 51 0,-26-26-1,-103-25 1,-130-79 0,-78-51-1,-104 0 1,-77-78-1,-26 0 17,52 0-17,51-26 1,78 1 0,104-27-1,130-52 1,-156 130-1</inkml:trace>
          <inkml:trace contextRef="#ctx0" brushRef="#br2" timeOffset="41289.2175">20191 5002 0,'26'78'0,"-52"77"0,-26 52 16,26 27 0,26-1-1,0-26 16,26-51-15,-26-156 0,0-26-1,52-155 1,25-1 0,27-25-1,-104 207 1</inkml:trace>
          <inkml:trace contextRef="#ctx0" brushRef="#br2" timeOffset="41773.4685">20968 5728 0,'208'285'16,"-105"-156"-16,27 27 15,25-53 1,27-51 0,-1-78 15,-25-51-15,-53-79-1,-25-77 1,-156-104-1,-51 104 1,-53 77 0,-25 52 15,-52 53-31,26 128 31,77 27-15,52 103-1,78 27 1,156 25 0,77 0-1,79-78 1,25-129 0,0-78-1,-311 26 1</inkml:trace>
          <inkml:trace contextRef="#ctx0" brushRef="#br2" timeOffset="42468.6025">22990 5417 0,'26'25'0,"-78"79"0,-26 78 0,0-27 15,27 1 1,25-79 0,0-51 15,52-52-16,0-129 1,0-53 0,-1 1-1,27 78 1,-26 77 0,-26 52-1,52 26 1,52 77-1,-1 131 17,27 51-32,77-26 15,-25-52 1,-1-77 0,1-130-1,-79-52 1,1-181-1,-104-78 1,0 0 0,-26 51 15,-26 105-15,52 77-1,0 78 1,26 26 15,0 130-15,-26-156-1</inkml:trace>
          <inkml:trace contextRef="#ctx0" brushRef="#br2" timeOffset="44608.6795">25763 4458 0,'-78'51'16,"-362"442"-16,310-208 15,26 52 1,53 0 0,51-52-1,51 0 1,53-52 0,0-51-1,0-79 1,-1-25-1,-77-52 1,26-26 0,-52-78-1,0 78 1</inkml:trace>
          <inkml:trace contextRef="#ctx0" brushRef="#br2" timeOffset="45077.3095">26126 5365 0,'0'77'0,"-78"79"0,-25 51 16,51-25-1,52-27 1,52-51 0,77 0 15,1-53-16,77-25-15,-25 0 63,154 26-63,-284-26 0,-52-26 31,-103-52-15,-27-77-1,-51-53 1,181 182 0</inkml:trace>
          <inkml:trace contextRef="#ctx0" brushRef="#br2" timeOffset="45264.7614">25815 5624 0,'207'78'0,"27"-1"16,-27 1-16,-77-26 15,-79-104 1,-128-77 0,77 129-1</inkml:trace>
          <inkml:trace contextRef="#ctx0" brushRef="#br2" timeOffset="45452.2135">25841 5131 0,'363'52'0,"-208"0"16,27 0-1,-27-78 1,-155 26 0</inkml:trace>
          <inkml:trace contextRef="#ctx0" brushRef="#br2" timeOffset="45717.7705">26567 4406 0,'440'155'0,"-103"104"16,26 156-1,-104 26 1,-181-52-1,-208-1 1,-207 1 0,337-389-1</inkml:trace>
        </inkml:traceGroup>
      </inkml:traceGroup>
    </inkml:traceGroup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0:14.4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6B032D-D1C1-47E2-BC22-A19432BC059E}" emma:medium="tactile" emma:mode="ink">
          <msink:context xmlns:msink="http://schemas.microsoft.com/ink/2010/main" type="inkDrawing" rotatedBoundingBox="18009,3519 18052,8447 16856,8458 16814,3529" semanticType="callout" shapeName="Other">
            <msink:sourceLink direction="to" ref="{68DED89C-CB66-4B2C-8EB5-4E4072A10DA6}"/>
          </msink:context>
        </emma:interpretation>
      </emma:emma>
    </inkml:annotationXML>
    <inkml:trace contextRef="#ctx0" brushRef="#br0">-1659 1905 0,'0'26'0,"-77"78"16,-53 25-16,-51 1 15,25-27 1,104-51 0,26-52 15,104-103-15,129-131-1,-77 79 1,-26 51-1,-1 52 17,-51 26-17,26 52 1,26 52 0,-27 26-1,53-1 1,-52-51-1,-26 0 1,-52-26 0,-26 0-1,-52 0 1,-103 0 0,-53 26-1,182-130 1,52 78-1</inkml:trace>
    <inkml:trace contextRef="#ctx0" brushRef="#br0" timeOffset="-2415.2953">-1244 2216 0,'26'26'0,"0"129"0,-26 105 16,-26 103-1,0 77 1,0 27-1,26 25 1,26 1 0,0-53-1,-26-25 1,26-52 0,-26-78-1,26-104 1,-26-103-1,0-52 17,0-52-17,-52-130 1,26-129 0,26 285-1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0:17.2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9C7C4A-11FF-4652-AAD1-0302A9E3531F}" emma:medium="tactile" emma:mode="ink">
          <msink:context xmlns:msink="http://schemas.microsoft.com/ink/2010/main" type="inkDrawing" rotatedBoundingBox="17710,3733 29369,4230 29181,8633 17522,8135" shapeName="Other"/>
        </emma:interpretation>
      </emma:emma>
    </inkml:annotationXML>
    <inkml:trace contextRef="#ctx0" brushRef="#br0">-1503 4626 0,'52'0'0,"26"-77"15,51-53-15,1-51 0,25-1 16,-25-51 0,51-26-1,-25 0 1,25 51 0,1-51-1,-27 129 1,-51 79 15,-1 51-15,-25 51-1,0 105 1,0 103 0,-26 52-1,25 52 1,1 26-1,0 51 1,51-51 0,1-52-1,0-52 1,-1-77 0,-25-79-1,0-77 1,-27-52-1,1-78 1,52-181 0,-27-26-1,1-26 1,0 52 15,25-26-15,-25 51-1,0 27 1,-27 77 0,1 79-1,-52 51 1,26 51 0,0 79-1,-26 52 1,0 25-1,-1-26 1,27-51 0,26-78-1,0-52 1,51-52 0,1-78-1,-26 1 1,-27-1-1,-25 52 1,0 27 15,-26 25-15,0 26 0,26 77-1,26 79 1,25 25-1,1 27 1,25-1 0,27 26-1,-26-51 1,-1-79 0,-25-25-1,0-52 1,-27-78-1,1-77 1,26-105 0,-27 1-1,27-52 1,26 0 0,-27-26-1,53-26 1,-27 26 15,27 0-15,-26 52-1,25 51 1,-51 27 0,-1 51-1,-25 53 1,0 25-1,-26 52 1,0 77 0,25 79-1,-25 51 1,-26 78 0,26 52-1,-26 26 1,26 0-1,0 78 1,25-27 0,1 1-1,0-52 1,26-26 15,-1-26-15,27-104-1,-27-77 1,-51-78 0,0-78-1,0-52 1,26-103 0,-1-105-1,-25 1 1,52-26-1,0-52 1,-1 1 0,1-27-1,0 26 1,-27 52 0,27 52-1,0 0 1,-1 103-1,1 78 17,-52 52-17,0 78 1,0 130 15,-26 129-31,-26-52 16,25 26-1,27 0 1,26 0 15,-26-77-15,26-27 0,-1-77-1,1-27 1,-26-77-1,0-51 1,26-53 0,25-52-1,-25 1 1,0-1 0,-26 53-1,-26 77 1,-26 0-1,25 52 1,1 77 0,0 53-1,0-1 1,-26-77 0,0-78-1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1:40.95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70B3790-65D0-4F74-B170-AD86667F3188}" emma:medium="tactile" emma:mode="ink">
          <msink:context xmlns:msink="http://schemas.microsoft.com/ink/2010/main" type="inkDrawing" rotatedBoundingBox="10278,13723 18009,14273 17987,14592 10256,14041" semanticType="underline" shapeName="Other">
            <msink:sourceLink direction="with" ref="{46AC1DAB-5311-4E44-95C4-A242D9F68D26}"/>
          </msink:context>
        </emma:interpretation>
      </emma:emma>
    </inkml:annotationXML>
    <inkml:trace contextRef="#ctx0" brushRef="#br0">17003 4458 0,'0'-26'0,"-52"0"0,0 0 16,-26 0-16,-51 0 0,-27 0 0,-25-26 16,-53 0-1,-77 26 1,-25-25-1,-53-1 1,-52-26 0,1 26-1,-1 52 17,-52-52-32,1 26 15,0 26 1,-27 0-1,53-25 1,25 50 15,52-25-15,26 0 0,78 0-1,52-25 1,78 25-1,77 0 1,52 0 0,26 0-1,0 0 1,-26 0 15,0-26-15,52-52-1,-26 0 1,0 78 0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0C1494E-3AA4-4454-BAD7-E18FE9D5C282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5:25.8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D79357E-C2BC-4E42-B297-F7515C95FBFC}" emma:medium="tactile" emma:mode="ink">
          <msink:context xmlns:msink="http://schemas.microsoft.com/ink/2010/main" type="inkDrawing" rotatedBoundingBox="5705,6804 20168,7227 20163,7395 5700,6971" shapeName="Other"/>
        </emma:interpretation>
      </emma:emma>
    </inkml:annotationXML>
    <inkml:trace contextRef="#ctx0" brushRef="#br0">0 33 0,'78'0'16,"-26"0"-16,26-26 0,51 26 0,1 0 15,25 0 1,79 0-1,25 0 1,26 26 0,52-26-1,26 26 1,0-26 0,25 25-1,79-25 1,-1 0-1,27 0 1,25 0 0,27 26-1,-1-26 1,-26 0 0,52 26-1,1-26 1,-1 26-1,0-26 1,0 0 0,-25 26 15,-1 0-15,26 0-1,0 26 1,-25-26-1,-27 0 1,-26 26 0,-25-27-1,-104 1 1,-78 0 0,-104-26-1,-77 0 1,-78 0-1,-26 0 1,0-52 0,-104-25-1,104 77 1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33:06.3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406941-BDDD-4241-8027-79C3E4082EC9}" emma:medium="tactile" emma:mode="ink">
          <msink:context xmlns:msink="http://schemas.microsoft.com/ink/2010/main" type="inkDrawing" rotatedBoundingBox="1588,12285 28417,13553 28170,18782 1341,17515" hotPoints="26478,13892 26269,18219 2039,17047 2248,12720" semanticType="enclosure" shapeName="Rectangle">
            <msink:sourceLink direction="with" ref="{BC4CF7ED-2C25-45E7-A351-4D48E173E3AD}"/>
            <msink:sourceLink direction="with" ref="{0C856DB2-E73A-4A3E-A6FD-515DEF10AC1E}"/>
          </msink:context>
        </emma:interpretation>
      </emma:emma>
    </inkml:annotationXML>
    <inkml:trace contextRef="#ctx0" brushRef="#br0">208 0 0,'26'207'0,"0"52"16,-1 78 0,-25 104-1,0 51 1,-25 27-1,-1-1 1,-26 26 0,26-155-1,0-104 1,0-129 0,0-27-1,26-77 16,0-52-31,-26 26 32,26-26-17,0 0-15,0 0 16,0 0 0,0 0-1,0 0 16,0 0-15,26 26 0,-26 26-1,26 26 1,-26 51 0,0 27-1,-26-27 1,0 1-1,26-52 1,0-27 0,26 1-1,-26-52 1,0 0 0,0 0-1,0 0 1,0 0-1,-26-77 1,-26-27 0,52 104-1</inkml:trace>
    <inkml:trace contextRef="#ctx0" brushRef="#br0" timeOffset="2541.8929">441 259 0,'104'26'0,"51"26"0,78-52 16,52 0-1,27 0 1,50 0 0,1 26-1,78 0 1,-1-1-1,79 27 1,-1-26 0,26-26-1,1 0 17,-1 26-17,0-26 1,-25 26-1,51-26 1,0 26 0,-26-26-1,27 26 1,-1 0 15,-26 26-31,26-1 16,-25 27-1,25-26 1,0 26 0,0-26-1,-26-52 1,1 51 0,-1 27-1,26-26 16,-25 26-15,-1 0 0,-26-27-1,-25 1 1,-27-26 0,27 26-1,-27-52 1,27 0-1,-27 26 1,1-52 0,25 52-1,1 26 1,-27 0 0,1-26-1,-27-26 16,-51 0-31,0 0 16,-52-26 0,-26 26 15,-52 26-15,-26-1-1,0 53 1,-51 0-1,-27 52 1,-25-1 0,0 27-1,-27 25 1,53 78 0,-78-25-1,25-1 1,1 26 15,-26 0-15,25 0-1,-25-25 1,0-27 0,-26-77-1,-1-27 1,-51-25-1,26-26 1,-26 0 0,-26-1-1,26 27 1,-25 26 0,-27 0-1,0-27 1,0 27-1,-26 0 1,-51-27 0,-27-25-1,-25 26 1,-1-26 15,-51-26-15,0 26 15,0-26-15,-53 25-1,1-25 1,-52 0 0,26-26-1,-26 0 1,-51-26-1,25 0 1,-52 0 0,0 1-1,1-1 1,-53 0 0,27-26-1,-27 26 1,-25 0-1,-1 0 1,1 0 15,-53 0-15,53 0 0,-52 0-1,25 52 1,-25-26-1,0-26 1,-1 1 0,-25 25-1,0-26 1,0-26 0,26 26-1,-27 0 1,1 0-1,26 26 1,-26-26 0,-1-26-1,1 26 1,0 0 0,26 1-1,-1-1 1,27-26 15,-52 26-15,52 0-1,-1-26 1,1 26 0,51 0-1,1 0 1,25-26-1,1 27 1,-79-53 0,-25 0-1,-104 52 1,-104-52 0,-129 52-1,881 26 1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5:28.0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3E9D19C-147C-470F-96DE-34CF0D67B61E}" emma:medium="tactile" emma:mode="ink">
          <msink:context xmlns:msink="http://schemas.microsoft.com/ink/2010/main" type="writingRegion" rotatedBoundingBox="20008,7205 20293,7205 20293,7594 20008,7594"/>
        </emma:interpretation>
      </emma:emma>
    </inkml:annotationXML>
    <inkml:traceGroup>
      <inkml:annotationXML>
        <emma:emma xmlns:emma="http://www.w3.org/2003/04/emma" version="1.0">
          <emma:interpretation id="{77469D25-1D49-4437-A5DD-710BEE94FC8E}" emma:medium="tactile" emma:mode="ink">
            <msink:context xmlns:msink="http://schemas.microsoft.com/ink/2010/main" type="paragraph" rotatedBoundingBox="20008,7205 20293,7205 20293,7594 20008,75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DAFB3C-66B5-4B25-9AC5-7CAE943BDB39}" emma:medium="tactile" emma:mode="ink">
              <msink:context xmlns:msink="http://schemas.microsoft.com/ink/2010/main" type="line" rotatedBoundingBox="20008,7205 20293,7205 20293,7594 20008,7594"/>
            </emma:interpretation>
          </emma:emma>
        </inkml:annotationXML>
        <inkml:traceGroup>
          <inkml:annotationXML>
            <emma:emma xmlns:emma="http://www.w3.org/2003/04/emma" version="1.0">
              <emma:interpretation id="{8A729265-0505-4D52-BBBE-17228616D97C}" emma:medium="tactile" emma:mode="ink">
                <msink:context xmlns:msink="http://schemas.microsoft.com/ink/2010/main" type="inkWord" rotatedBoundingBox="20008,7205 20293,7205 20293,7594 20008,7594"/>
              </emma:interpretation>
              <emma:one-of disjunction-type="recognition" id="oneOf0">
                <emma:interpretation id="interp0" emma:lang="it-IT" emma:confidence="0">
                  <emma:literal>8</emma:literal>
                </emma:interpretation>
                <emma:interpretation id="interp1" emma:lang="it-IT" emma:confidence="0">
                  <emma:literal>@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t</emma:literal>
                </emma:interpretation>
                <emma:interpretation id="interp4" emma:lang="it-IT" emma:confidence="0">
                  <emma:literal>*</emma:literal>
                </emma:interpretation>
              </emma:one-of>
            </emma:emma>
          </inkml:annotationXML>
          <inkml:trace contextRef="#ctx0" brushRef="#br0">0 389 0,'52'0'0,"-26"0"0,26 0 0,0-26 15,0 0-15,-26-26 0,-26-26 16,-26 0-16,-26 1 15,0 51 1,-26 0 0,52 78-1,26 25 1,0 27 0,52-26-1,26 0 1,-26-78-1,0 0 1,-27-52 0,-25-52 15,-25 0-31,-27 53 16,0 25-1,26 129 1,26 131-1,0-234 1</inkml:trace>
        </inkml:traceGroup>
      </inkml:traceGroup>
    </inkml:traceGroup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5:41.2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390CF5A-5F26-488C-8519-0D9FABD56588}" emma:medium="tactile" emma:mode="ink">
          <msink:context xmlns:msink="http://schemas.microsoft.com/ink/2010/main" type="inkDrawing" rotatedBoundingBox="20606,7431 25038,7567 25036,7652 20604,7515" shapeName="Other"/>
        </emma:interpretation>
      </emma:emma>
    </inkml:annotationXML>
    <inkml:trace contextRef="#ctx0" brushRef="#br0">0 30 0,'52'0'15,"0"-52"-15,26 78 0,51-26 0,27 0 16,51 0-16,27 0 31,51 0-15,52 0 0,51 0-1,1 26 1,26-26-1,-26 26 17,-26 0-32,-52-26 15,-26 26 1,-78 0 0,-103-26-1,-52 0 1,-52 0-1,0 0 1,0 0 0,0 0-1,-78 0 1,0 25 0,26-50-1,52 25 16</inkml:trace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5:42.89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E6E710D-4CEA-430F-83C6-682008F9FC30}" emma:medium="tactile" emma:mode="ink">
          <msink:context xmlns:msink="http://schemas.microsoft.com/ink/2010/main" type="writingRegion" rotatedBoundingBox="21100,9355 25131,6505 26938,9060 22907,11910"/>
        </emma:interpretation>
      </emma:emma>
    </inkml:annotationXML>
    <inkml:traceGroup>
      <inkml:annotationXML>
        <emma:emma xmlns:emma="http://www.w3.org/2003/04/emma" version="1.0">
          <emma:interpretation id="{349C93B1-1994-436A-8CAA-158273EA9562}" emma:medium="tactile" emma:mode="ink">
            <msink:context xmlns:msink="http://schemas.microsoft.com/ink/2010/main" type="paragraph" rotatedBoundingBox="21100,9355 25131,6505 26938,9060 22907,119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A7FD407-138C-45E5-A9CC-C1C52751E82C}" emma:medium="tactile" emma:mode="ink">
              <msink:context xmlns:msink="http://schemas.microsoft.com/ink/2010/main" type="line" rotatedBoundingBox="21100,9355 25131,6505 26938,9060 22907,11910"/>
            </emma:interpretation>
          </emma:emma>
        </inkml:annotationXML>
        <inkml:traceGroup>
          <inkml:annotationXML>
            <emma:emma xmlns:emma="http://www.w3.org/2003/04/emma" version="1.0">
              <emma:interpretation id="{D9271070-374C-4CF5-8A04-A12E8E3B1B19}" emma:medium="tactile" emma:mode="ink">
                <msink:context xmlns:msink="http://schemas.microsoft.com/ink/2010/main" type="inkWord" rotatedBoundingBox="21100,9355 25131,6505 26938,9060 22907,11910"/>
              </emma:interpretation>
              <emma:one-of disjunction-type="recognition" id="oneOf0">
                <emma:interpretation id="interp0" emma:lang="it-IT" emma:confidence="0">
                  <emma:literal>sé</emma:literal>
                </emma:interpretation>
                <emma:interpretation id="interp1" emma:lang="it-IT" emma:confidence="0">
                  <emma:literal>se</emma:literal>
                </emma:interpretation>
                <emma:interpretation id="interp2" emma:lang="it-IT" emma:confidence="0">
                  <emma:literal>de</emma:literal>
                </emma:interpretation>
                <emma:interpretation id="interp3" emma:lang="it-IT" emma:confidence="0">
                  <emma:literal>te</emma:literal>
                </emma:interpretation>
                <emma:interpretation id="interp4" emma:lang="it-IT" emma:confidence="0">
                  <emma:literal>Né</emma:literal>
                </emma:interpretation>
              </emma:one-of>
            </emma:emma>
          </inkml:annotationXML>
          <inkml:trace contextRef="#ctx0" brushRef="#br0">-2546 1177 0,'0'26'0,"-26"52"0,-129 103 0,-53 52 16,-51 26-1,-52 27 17,156-79-17,103-77 1,78-79 0,77 1-1,131 0 1,103-52-1,51 0 1,27 0 0,-104 26-1,-78 0 1,-155-26 0,-52 0-1,-104-52 1,-129-52 31,25-51-47,182 155 0</inkml:trace>
          <inkml:trace contextRef="#ctx0" brushRef="#br0" timeOffset="390.525">-2753 1151 0,'52'52'15,"51"103"-15,53 79 0,-1 25 31,1 0-15,25 0 0,-25 0-1,-53-77 1,-77-156 0,-26-26 15,-26-52-16,26-104 1,26-25 0,-26 181-1</inkml:trace>
          <inkml:trace contextRef="#ctx0" brushRef="#br0" timeOffset="984.123">-1224 2162 0,'130'78'0,"-27"-27"0,1-51 0,0-26 32,25-51-32,53-105 15,-79 27 1,-51-27 0,-26-25-1,-78 26 1,-26 77 15,-51 26-15,-1 78-1,1 52 1,25 78 0,0 51-1,78 78 1,52 52-1,52-26 1,52-25 0,51-53-1,52-78 1,1-51 0,-27-78-1,-77-78 1,-105-103-1,-25 181 1</inkml:trace>
          <inkml:trace contextRef="#ctx0" brushRef="#br0" timeOffset="-874.776">72 322 0,'52'26'16,"0"-1"-16,-1 1 0,27-26 0,26-26 15,-1-25-15,-25-1 16,-52 26 0,-26-52-1,-52 0 1,-51 27-1,-53 25 1,52 26 0,1 51-1,25 27 1,52 0 0,52 0-1,26-26 1,52-27-1,-1-25 1,-25-25 0,-78-1-1,0 0 1,-26-26 0,-78 52 15,1 78-16,51 25-15,52-103 32</inkml:trace>
        </inkml:traceGroup>
      </inkml:traceGroup>
    </inkml:traceGroup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5:26.9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80D6A1E-8E84-43A5-B97B-357F2CE7DB2F}" emma:medium="tactile" emma:mode="ink">
          <msink:context xmlns:msink="http://schemas.microsoft.com/ink/2010/main" type="writingRegion" rotatedBoundingBox="3193,6672 14027,6178 14356,13398 3522,13893"/>
        </emma:interpretation>
      </emma:emma>
    </inkml:annotationXML>
    <inkml:traceGroup>
      <inkml:annotationXML>
        <emma:emma xmlns:emma="http://www.w3.org/2003/04/emma" version="1.0">
          <emma:interpretation id="{657F43FB-B0EB-41C6-AED7-ED4DAED627F9}" emma:medium="tactile" emma:mode="ink">
            <msink:context xmlns:msink="http://schemas.microsoft.com/ink/2010/main" type="paragraph" rotatedBoundingBox="5884,5579 13415,7827 12823,9810 5292,756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6BACA8C-1484-4A74-BB9A-86B45F559AEE}" emma:medium="tactile" emma:mode="ink">
              <msink:context xmlns:msink="http://schemas.microsoft.com/ink/2010/main" type="inkBullet" rotatedBoundingBox="5603,6520 5955,6625 5826,7057 5474,6952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137 232 0,'-51'0'16,"25"52"-16,26 0 0,0 0 0,26-1 16,25-51-16,-25 0 15,52-25 1,-26-53-1,0-26 1,-52 26 15,-26 1-15,-26 25 0,-26 26-1,-25 52 1,51 26-1,26 25 1,26 1 0,52 0-1,25-52 1,27 0 0,-52-52-1,0 0 1,-52 0-1,-52 0 1,-52 26 0,27 52-1,25 26 1,155-52 0,-103-26-1</inkml:trace>
      </inkml:traceGroup>
      <inkml:traceGroup>
        <inkml:annotationXML>
          <emma:emma xmlns:emma="http://www.w3.org/2003/04/emma" version="1.0">
            <emma:interpretation id="{00BC0757-2760-4FBF-B22E-25395D40786C}" emma:medium="tactile" emma:mode="ink">
              <msink:context xmlns:msink="http://schemas.microsoft.com/ink/2010/main" type="line" rotatedBoundingBox="11891,7372 13415,7827 12823,9810 11300,9356"/>
            </emma:interpretation>
          </emma:emma>
        </inkml:annotationXML>
        <inkml:traceGroup>
          <inkml:annotationXML>
            <emma:emma xmlns:emma="http://www.w3.org/2003/04/emma" version="1.0">
              <emma:interpretation id="{80E0385B-F6B9-4279-8E3B-766C2DD18EC8}" emma:medium="tactile" emma:mode="ink">
                <msink:context xmlns:msink="http://schemas.microsoft.com/ink/2010/main" type="inkWord" rotatedBoundingBox="11891,7372 13415,7827 12823,9810 11300,9356"/>
              </emma:interpretation>
              <emma:one-of disjunction-type="recognition" id="oneOf1">
                <emma:interpretation id="interp1" emma:lang="it-IT" emma:confidence="0">
                  <emma:literal>l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1</emma:literal>
                </emma:interpretation>
                <emma:interpretation id="interp4" emma:lang="it-IT" emma:confidence="0">
                  <emma:literal>I</emma:literal>
                </emma:interpretation>
                <emma:interpretation id="interp5" emma:lang="it-IT" emma:confidence="0">
                  <emma:literal>|</emma:literal>
                </emma:interpretation>
              </emma:one-of>
            </emma:emma>
          </inkml:annotationXML>
          <inkml:trace contextRef="#ctx0" brushRef="#br0" timeOffset="10374.2952">5762 2798 0,'52'0'0,"-26"0"0,51-26 0,27-52 16,51-51-16,-25-1 16,51-51-1,-51-52 1,-26-1-1,-26 1 1,-27 0 0,-51 51-1,-26 53 1,-25 77 0,25 26-1,-52 78 1,0 77-1,-26 79 1,53 77 0,25 52-1,52 0 1,51-26 0,53-52 15,0-104-16,25-51 1,1-78 0,-53-52-1,27-78 1,-26-103 0,-104 207-1</inkml:trace>
        </inkml:traceGroup>
      </inkml:traceGroup>
    </inkml:traceGroup>
    <inkml:traceGroup>
      <inkml:annotationXML>
        <emma:emma xmlns:emma="http://www.w3.org/2003/04/emma" version="1.0">
          <emma:interpretation id="{792958A6-1B84-4691-A8BD-BE95ECFBB38D}" emma:medium="tactile" emma:mode="ink">
            <msink:context xmlns:msink="http://schemas.microsoft.com/ink/2010/main" type="paragraph" rotatedBoundingBox="3400,11201 14233,10707 14356,13398 3522,138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D82241-E56D-4E4D-93C6-CDDE081415C6}" emma:medium="tactile" emma:mode="ink">
              <msink:context xmlns:msink="http://schemas.microsoft.com/ink/2010/main" type="line" rotatedBoundingBox="3400,11201 14233,10707 14356,13398 3522,13893"/>
            </emma:interpretation>
          </emma:emma>
        </inkml:annotationXML>
        <inkml:traceGroup>
          <inkml:annotationXML>
            <emma:emma xmlns:emma="http://www.w3.org/2003/04/emma" version="1.0">
              <emma:interpretation id="{5930D5CC-3193-405E-939B-A9180C991FC5}" emma:medium="tactile" emma:mode="ink">
                <msink:context xmlns:msink="http://schemas.microsoft.com/ink/2010/main" type="inkWord" rotatedBoundingBox="3438,12034 7361,11855 7446,13714 3522,13893"/>
              </emma:interpretation>
              <emma:one-of disjunction-type="recognition" id="oneOf2">
                <emma:interpretation id="interp6" emma:lang="it-IT" emma:confidence="0">
                  <emma:literal>"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:</emma:literal>
                </emma:interpretation>
                <emma:interpretation id="interp9" emma:lang="it-IT" emma:confidence="0">
                  <emma:literal>/</emma:literal>
                </emma:interpretation>
                <emma:interpretation id="interp10" emma:lang="it-IT" emma:confidence="0">
                  <emma:literal>u</emma:literal>
                </emma:interpretation>
              </emma:one-of>
            </emma:emma>
          </inkml:annotationXML>
          <inkml:trace contextRef="#ctx0" brushRef="#br0" timeOffset="23065.3779">-536 5468 0,'26'0'0,"25"0"0,-206-52 0,-1 52 16,-51 26-16,0 0 0,51 25 15,78 1 1,52-26 0,52 26-1,104 26 1,103 0-1,26-27 1,1 1 0,-79-26-1,-103 0 1,-78-26 0,-78 26-1,-155-26 1,-104 52-1,0 26 1,26 51 0,52 27-1,103 25 17,104 26-17,104-51 1,104 0-1,77-53 1,52-51 0,182-26-1,-234-52 1,-78-26 0,-77 26 15,-26 0-16,-104 0 1,-52 1 0,104 25-16</inkml:trace>
          <inkml:trace contextRef="#ctx0" brushRef="#br0" timeOffset="24877.4139">785 6556 0,'286'0'16,"-1"0"-16,-26-26 16,-52 26-1,-155 0 1,-52 0-1,-26 0 1,-129 52 0,77-78-1,130-52 17,-52 78-17</inkml:trace>
          <inkml:trace contextRef="#ctx0" brushRef="#br0" timeOffset="24627.4779">760 5779 0,'25'0'16,"27"0"-16,78 0 0,103 26 0,26-26 16,-51 26-16,-79-26 31,-77 0-16,-52 0 1,-52 0 0,-259 0-1,-26 77 1,104 1 0,233-78-1</inkml:trace>
        </inkml:traceGroup>
        <inkml:traceGroup>
          <inkml:annotationXML>
            <emma:emma xmlns:emma="http://www.w3.org/2003/04/emma" version="1.0">
              <emma:interpretation id="{7C627795-F6BD-422F-9E6D-869CD9BA51BF}" emma:medium="tactile" emma:mode="ink">
                <msink:context xmlns:msink="http://schemas.microsoft.com/ink/2010/main" type="inkWord" rotatedBoundingBox="11004,10803 12418,13180 10664,14223 9250,11847">
                  <msink:destinationLink direction="with" ref="{0A2F2ADA-3D67-4A20-A9E5-BBE9B2085B78}"/>
                </msink:context>
              </emma:interpretation>
              <emma:one-of disjunction-type="recognition" id="oneOf3">
                <emma:interpretation id="interp11" emma:lang="it-IT" emma:confidence="0">
                  <emma:literal>4</emma:literal>
                </emma:interpretation>
                <emma:interpretation id="interp12" emma:lang="it-IT" emma:confidence="0">
                  <emma:literal>€</emma:literal>
                </emma:interpretation>
                <emma:interpretation id="interp13" emma:lang="it-IT" emma:confidence="0">
                  <emma:literal>G</emma:literal>
                </emma:interpretation>
                <emma:interpretation id="interp14" emma:lang="it-IT" emma:confidence="0">
                  <emma:literal>A</emma:literal>
                </emma:interpretation>
                <emma:interpretation id="interp15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25564.7379">5684 4612 0,'-26'130'16,"-78"51"-16,-77 79 0,-52 25 16,-1 0-1,53-52 1,26 0-1,51-51 1,78-79 0,52-51-1,78 0 17,129-26-17,130-26 1,51 0-1,1 26 1,-52-26 0,-104 26-1,-129-26 1,-104 0 0,-26 0-1,-130-52 1,-77-104-1,51 1 1,156 155 0</inkml:trace>
          <inkml:trace contextRef="#ctx0" brushRef="#br0" timeOffset="26361.4089">5347 4327 0,'26'-26'0,"0"78"0,26 52 0,26 51 16,25 79-16,27 25 15,-1 26 1,27 0 0,-1-52-1,1-25 1,-52-27-1,-53-77 1,1-27 0,-52-77-1,0 0 1,0 0 0,0 0-1,0 0 16,-26-51-15,0-27 0,52 0-1,-26 78 17</inkml:trace>
        </inkml:traceGroup>
        <inkml:traceGroup>
          <inkml:annotationXML>
            <emma:emma xmlns:emma="http://www.w3.org/2003/04/emma" version="1.0">
              <emma:interpretation id="{D8E70C98-6BC5-4B46-B5B6-1E87B249D4D4}" emma:medium="tactile" emma:mode="ink">
                <msink:context xmlns:msink="http://schemas.microsoft.com/ink/2010/main" type="inkWord" rotatedBoundingBox="12904,13235 12919,11137 14344,11147 14329,13245">
                  <msink:destinationLink direction="with" ref="{0A2F2ADA-3D67-4A20-A9E5-BBE9B2085B78}"/>
                </msink:context>
              </emma:interpretation>
              <emma:one-of disjunction-type="recognition" id="oneOf4">
                <emma:interpretation id="interp16" emma:lang="it-IT" emma:confidence="0">
                  <emma:literal>e</emma:literal>
                </emma:interpretation>
                <emma:interpretation id="interp17" emma:lang="it-IT" emma:confidence="0">
                  <emma:literal>l</emma:literal>
                </emma:interpretation>
                <emma:interpretation id="interp18" emma:lang="it-IT" emma:confidence="0">
                  <emma:literal>b</emma:literal>
                </emma:interpretation>
                <emma:interpretation id="interp19" emma:lang="it-IT" emma:confidence="0">
                  <emma:literal>h</emma:literal>
                </emma:interpretation>
                <emma:interpretation id="interp20" emma:lang="it-IT" emma:confidence="0">
                  <emma:literal>I</emma:literal>
                </emma:interpretation>
              </emma:one-of>
            </emma:emma>
          </inkml:annotationXML>
          <inkml:trace contextRef="#ctx0" brushRef="#br0" timeOffset="27017.4909">7369 6297 0,'103'52'0,"1"0"15,-26-52-15,25-26 16,105-104 0,-53-25-1,-25-53 1,0-51-1,-27 26 1,-77-26 0,-52 25-1,-26 79 1,-25 25 0,-27 104-1,26 52 1,0 104-1,27 103 1,-1 78 0,52 26 15,52 0-15,77-26-1,1-104 1,25-51-1,-25-104 1,-52-52 0,-27-26-1,1-78 1,-52-51 0,26 51-1,-26 104 1</inkml:trace>
        </inkml:traceGroup>
      </inkml:traceGroup>
    </inkml:traceGroup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5:54.6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2F2ADA-3D67-4A20-A9E5-BBE9B2085B78}" emma:medium="tactile" emma:mode="ink">
          <msink:context xmlns:msink="http://schemas.microsoft.com/ink/2010/main" type="inkDrawing" rotatedBoundingBox="9382,13718 15732,13737 15732,13944 9381,13924" semanticType="underline" shapeName="Other">
            <msink:sourceLink direction="with" ref="{7C627795-F6BD-422F-9E6D-869CD9BA51BF}"/>
            <msink:sourceLink direction="with" ref="{D8E70C98-6BC5-4B46-B5B6-1E87B249D4D4}"/>
          </msink:context>
        </emma:interpretation>
      </emma:emma>
    </inkml:annotationXML>
    <inkml:trace contextRef="#ctx0" brushRef="#br0">6333 209 0,'-26'-26'0,"-52"-26"16,-26 0-16,-51 0 0,-52 26 0,-1 78 31,-129-52-31,-77 0 15,-79 0 1,-77 0 15,-52 0-15,-52 0 0,0 0-1,26 0 1,130 0-1,129 26 1,208-26 0,129 0-1,52 0 1,26 0 0,51 0-1,105 26 1,-27-52-1,-155 26 1</inkml:trace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5:55.2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C44916-7A68-468E-9C1B-F8E3AFBC373C}" emma:medium="tactile" emma:mode="ink">
          <msink:context xmlns:msink="http://schemas.microsoft.com/ink/2010/main" type="writingRegion" rotatedBoundingBox="12155,14306 13943,14306 13943,16717 12155,16717"/>
        </emma:interpretation>
      </emma:emma>
    </inkml:annotationXML>
    <inkml:traceGroup>
      <inkml:annotationXML>
        <emma:emma xmlns:emma="http://www.w3.org/2003/04/emma" version="1.0">
          <emma:interpretation id="{D6C7FE51-ABF8-45EF-B95F-8390F07D3F7D}" emma:medium="tactile" emma:mode="ink">
            <msink:context xmlns:msink="http://schemas.microsoft.com/ink/2010/main" type="paragraph" rotatedBoundingBox="12155,14306 13943,14306 13943,16717 12155,167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3A61397-2071-4610-8E05-955081306CDA}" emma:medium="tactile" emma:mode="ink">
              <msink:context xmlns:msink="http://schemas.microsoft.com/ink/2010/main" type="line" rotatedBoundingBox="12155,14306 13943,14306 13943,16717 12155,16717"/>
            </emma:interpretation>
          </emma:emma>
        </inkml:annotationXML>
        <inkml:traceGroup>
          <inkml:annotationXML>
            <emma:emma xmlns:emma="http://www.w3.org/2003/04/emma" version="1.0">
              <emma:interpretation id="{1AD1D462-9BBD-4F6D-8991-E0802937197E}" emma:medium="tactile" emma:mode="ink">
                <msink:context xmlns:msink="http://schemas.microsoft.com/ink/2010/main" type="inkWord" rotatedBoundingBox="12155,14306 13943,14306 13943,16717 12155,16717"/>
              </emma:interpretation>
              <emma:one-of disjunction-type="recognition" id="oneOf0">
                <emma:interpretation id="interp0" emma:lang="it-IT" emma:confidence="0">
                  <emma:literal>e</emma:literal>
                </emma:interpretation>
                <emma:interpretation id="interp1" emma:lang="it-IT" emma:confidence="0">
                  <emma:literal>l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C</emma:literal>
                </emma:interpretation>
                <emma:interpretation id="interp4" emma:lang="it-IT" emma:confidence="0">
                  <emma:literal>r</emma:literal>
                </emma:interpretation>
              </emma:one-of>
            </emma:emma>
          </inkml:annotationXML>
          <inkml:trace contextRef="#ctx0" brushRef="#br0">0 749 0,'26'52'0,"-26"-26"0,78 0 0,155 26 15,0-78-15,1-26 16,-27-26 0,-52-26-1,-51-51 1,-104-27-1,-52 27 1,-77 51 0,-79 52-1,1 104 1,0 104 0,51 77-1,52 78 1,79 26-1,76 26 1,131-52 0,77-26-1,26-78 1,-26-129 0,-25 0 15,-53-104-16,-77-78 1,-53-103 0,-51 207-1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E8E2DAC-4208-453A-BFD0-AAEAE3F9EAF2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6:22.3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56C832-C4C2-4122-8362-4F2F114F035E}" emma:medium="tactile" emma:mode="ink">
          <msink:context xmlns:msink="http://schemas.microsoft.com/ink/2010/main" type="inkDrawing" rotatedBoundingBox="8384,3638 19602,6198 18032,13082 6813,10522" hotPoints="17738,5493 17717,11356 8097,11321 8118,5458" semanticType="enclosure" shapeName="Rectangle">
            <msink:sourceLink direction="with" ref="{5909AFDB-6A16-4FBB-9145-99BEF4C305AA}"/>
            <msink:destinationLink direction="with" ref="{E065AD70-D359-43CC-8B77-CC8D6C9AC8FF}"/>
          </msink:context>
        </emma:interpretation>
      </emma:emma>
    </inkml:annotationXML>
    <inkml:trace contextRef="#ctx0" brushRef="#br0">0 0 0,'26'207'0,"26"52"16,0 104-1,-26 78 1,-52 77 0,0 52-1,26 1 1,0-27 15,0-26-31,0-25 16,-26-104-1,26-104 17,0-104-32,0-103 15,0-78 17,26-208-17,0-180 1,-26 388-1</inkml:trace>
    <inkml:trace contextRef="#ctx0" brushRef="#br0" timeOffset="1235.0353">363 26 0,'78'-52'16,"77"52"-16,104 26 0,78 0 0,104 0 16,51-26-1,79 0 1,51 0 15,77 26-15,79-26-1,26 26 1,-27-1 0,-25 27-1,-78 26 1,-104-26 0,-130 0-1,-180-52 1,-105 26-1,-77-26 1,-78 0 0,0 0-1,0 51 1,0 27 0,26 52-1,26 51 1,-1 78-1,1 78 1,26 52 15,26 104-15,25 25 0,-25 78-1,-26 0 1,-26-26-1,-1-25 1,-51-105 0,52 27-1,-26-78 1,-26-104 0,26-130-1,0-77 32,-26-52-31,0-26-1,-52-52 1,-52-26 0,-51-51-1,-104 25 1,-104 26-1,-52-25 1,-77 51 0,-104-52-1,-78 26 1,-52 1 0,-51 25-1,-53-26 1,-25 26-1,0-26 17,25 1-17,53-1 1,-1 0 0,156-26-1,622 104 1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6:27.89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065AD70-D359-43CC-8B77-CC8D6C9AC8FF}" emma:medium="tactile" emma:mode="ink">
          <msink:context xmlns:msink="http://schemas.microsoft.com/ink/2010/main" type="inkDrawing" rotatedBoundingBox="7923,10553 11848,2977 12160,3139 8235,10714" semanticType="callout" shapeName="Other">
            <msink:sourceLink direction="with" ref="{CC56C832-C4C2-4122-8362-4F2F114F035E}"/>
            <msink:destinationLink direction="with" ref="{4B78355E-0EFB-4826-A894-1236EB87C9AB}"/>
          </msink:context>
        </emma:interpretation>
      </emma:emma>
    </inkml:annotationXML>
    <inkml:trace contextRef="#ctx0" brushRef="#br0">4017 0 0,'26'-26'0,"-78"103"0,1 27 15,-27 0-15,26 25 0,-52 53 32,-51 103-17,51-52 1,-51 52-1,-27 52 1,1 0 0,-53 52-1,27 0 1,0 25 0,-26 1-1,25 26 1,1-1-1,-26 1 1,25-26 0,27-1-1,-1-51 1,27-26 0,-27-52-1,53-51 1,25-27 15,52-78-15,26-25-1,26-52 1,0-26 0,0 0-1,-26-26 1,-25-26-1,-53-104 1,104-129 0,0 259-1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6:29.0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55B103B-05AB-4F4B-8ECD-84AC02260930}" emma:medium="tactile" emma:mode="ink">
          <msink:context xmlns:msink="http://schemas.microsoft.com/ink/2010/main" type="inkDrawing" rotatedBoundingBox="11890,3488 22383,1957 22397,2049 11904,3580" shapeName="Other">
            <msink:destinationLink direction="with" ref="{4B78355E-0EFB-4826-A894-1236EB87C9AB}"/>
          </msink:context>
        </emma:interpretation>
      </emma:emma>
    </inkml:annotationXML>
    <inkml:trace contextRef="#ctx0" brushRef="#br0">0 1515 0,'52'0'0,"25"0"0,1 0 15,78-25-15,25-1 0,27 0 16,51 0-1,52-26 1,26 0 0,51 0-1,27-26 1,78 1 0,-27-1-1,1 0 1,25 0-1,-25 1 1,25-1 0,1 26-1,-1-52 17,-51 53-17,-27-1 1,-25-26-1,0 26 1,-52 0 15,26 1-31,-52 25 16,26 0 0,-26 0-1,-52 0 1,-52 0-1,-51 0 1,-27 0 0,-51 0-1,-26 26 1,-52 0 0,0 0-1,-26 0 1,-26 26 15,-26 0-15,26-26-1,27-26 1,-1 26 0,26 0-1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282A3F-4EFF-404E-9712-8995AA896315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6:30.04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B78355E-0EFB-4826-A894-1236EB87C9AB}" emma:medium="tactile" emma:mode="ink">
          <msink:context xmlns:msink="http://schemas.microsoft.com/ink/2010/main" type="inkDrawing" rotatedBoundingBox="18200,8410 22212,2109 22305,2168 18293,8469" semanticType="callout" shapeName="Other">
            <msink:sourceLink direction="with" ref="{E55B103B-05AB-4F4B-8ECD-84AC02260930}"/>
            <msink:sourceLink direction="with" ref="{E065AD70-D359-43CC-8B77-CC8D6C9AC8FF}"/>
          </msink:context>
        </emma:interpretation>
      </emma:emma>
    </inkml:annotationXML>
    <inkml:trace contextRef="#ctx0" brushRef="#br0">3965 0 0,'0'52'0,"-52"0"0,27 51 16,-53 1-16,0 25 16,-26 53-1,-25 25 1,-27 52-1,-25 27 1,-52 25 0,-1 51-1,-25 27 17,-26 26-17,-26 25 1,26 1-16,-26 52 15,52-27 1,25-51 0,27-52-1,26-52 17,51-78-17,0-78 1,79-77-1,-1-52 1,0 0 0,52-26-1,52-26 1,-52 26 0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6:30.8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BC3FA6E-5AD2-48EC-A7C0-43716B398FFB}" emma:medium="tactile" emma:mode="ink">
          <msink:context xmlns:msink="http://schemas.microsoft.com/ink/2010/main" type="inkDrawing" rotatedBoundingBox="7827,10430 17805,8630 17830,8773 7853,10574" shapeName="Other"/>
        </emma:interpretation>
      </emma:emma>
    </inkml:annotationXML>
    <inkml:trace contextRef="#ctx0" brushRef="#br0">9901 0 0,'52'-52'0,"-129"104"0,-1-26 16,-52 26-16,-25 0 0,-79 26 0,-51-27 15,-78 1 1,-51 26 0,-53 0-1,-25-26 1,-53 25-1,-25 1 1,-52 26 0,-26-1-1,0 27 1,0 0 0,26-1-1,26-25 1,52 0-1,26-27 1,103 1 15,52 0-15,130-26 0,51 25-1,79-25 1,103-78-1,0 26 1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6:46.99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2225 0 0,'51'0'0,"1"52"0,-26 25 15,-52 27-15,26 0 0,-52 51 16,52 1-1,0-27 1,26-51 0,-26-52-1,0-26 1,0 0 0,-52-78-1,-77-25 16,-27-1-31,-25 0 16,-52 26 15,-1 27-15,1 25 0,26 52-1,51 0 1,104-26 31,26 25-32,78-25 1,130 26 0,103-26-1,-52-26 1,-51 26-1,-79-25 1,-77 25 31,-26 0-47,-78 0 0,-129 0 16,-52 25-1,0-25 1,25 26-1,1-26 17,26 26-17,103-26 1,52 0 0,78 0-1,156 26 1,103-26-1,26 0 1,0-26 0,-52 0-1,-52 0 1,-103 26 0,-78-25-1,-52-1 1,-155 26-1,-53 0 1,-51 26 0,0-1-1,0-25 1,26 52 15,77-26-31,79-26 31,206-26-15,131-51 0,-234 77-16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6:48.24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59 0,'77'-26'0,"1"26"15,0 0-15,0 0 0,51 0 0,-25-26 16,-52 26 0,-26 0-1,-26 0 1,0 26-1,-104 0 1,-52 0 0,1 25-1,25-25 17,78 0-17,27 0 1,50 0-1,79 0 1,52 0 0,-1-26-1,-25 26 1,-78-26 0,-26 26-1,-52 0 1,-78 26 15,-52-1-31,53 1 16,25 0-1,26-26 1,78 0 0,52 26-1,0 0 1,-27-27-1,-25 1 1,-52 26 15,-25 0-15,-27 0 0,26 26-1,78-1 1,52-77-1,-78 0 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7:13.6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909AFDB-6A16-4FBB-9145-99BEF4C305AA}" emma:medium="tactile" emma:mode="ink">
          <msink:context xmlns:msink="http://schemas.microsoft.com/ink/2010/main" type="writingRegion" rotatedBoundingBox="12388,9874 13477,9874 13477,10807 12388,10807">
            <msink:destinationLink direction="with" ref="{CC56C832-C4C2-4122-8362-4F2F114F035E}"/>
          </msink:context>
        </emma:interpretation>
      </emma:emma>
    </inkml:annotationXML>
    <inkml:traceGroup>
      <inkml:annotationXML>
        <emma:emma xmlns:emma="http://www.w3.org/2003/04/emma" version="1.0">
          <emma:interpretation id="{5BD0D543-2E52-48E8-8DFF-F28C7C75B5D3}" emma:medium="tactile" emma:mode="ink">
            <msink:context xmlns:msink="http://schemas.microsoft.com/ink/2010/main" type="paragraph" rotatedBoundingBox="12388,9874 13477,9874 13477,10807 12388,108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B0A7D27-D15B-449F-9039-EE5AB1E1B9A2}" emma:medium="tactile" emma:mode="ink">
              <msink:context xmlns:msink="http://schemas.microsoft.com/ink/2010/main" type="line" rotatedBoundingBox="12388,9874 13477,9874 13477,10807 12388,10807"/>
            </emma:interpretation>
          </emma:emma>
        </inkml:annotationXML>
        <inkml:traceGroup>
          <inkml:annotationXML>
            <emma:emma xmlns:emma="http://www.w3.org/2003/04/emma" version="1.0">
              <emma:interpretation id="{A6CC4BAF-F041-4159-8373-E7EE04A387C0}" emma:medium="tactile" emma:mode="ink">
                <msink:context xmlns:msink="http://schemas.microsoft.com/ink/2010/main" type="inkWord" rotatedBoundingBox="12388,9874 13477,9874 13477,10807 12388,10807"/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&amp;</emma:literal>
                </emma:interpretation>
                <emma:interpretation id="interp4" emma:lang="it-IT" emma:confidence="0">
                  <emma:literal>4</emma:literal>
                </emma:interpretation>
              </emma:one-of>
            </emma:emma>
          </inkml:annotationXML>
          <inkml:trace contextRef="#ctx0" brushRef="#br0">830 0 0,'26'52'0,"-26"0"0,-26 52 0,-52-1 15,52 27 1,-78-26 0,27-1-1,-27 1 1,0-52-1,1 0 1,25-52 0,26-26-1,0-26 1,0 0 0,52 0-1,0-25 1,0 25-1,52-26 1,0 26 0,0 26-1,0 0 17,-26 26-17,0 0 1,25 26-1,27 78 1,0 0 0,26-27-1,25 27 1,-25-26 0,-1-26-1,-25-27 1,-26-50-1,0-53 1,-78-130 0,26 208-1</inkml:trace>
        </inkml:traceGroup>
      </inkml:traceGroup>
    </inkml:traceGroup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7:21.9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35B119-61CE-4C86-B846-0CF4E3AE351A}" emma:medium="tactile" emma:mode="ink">
          <msink:context xmlns:msink="http://schemas.microsoft.com/ink/2010/main" type="writingRegion" rotatedBoundingBox="2005,11466 11173,11761 11086,14450 1918,14155"/>
        </emma:interpretation>
      </emma:emma>
    </inkml:annotationXML>
    <inkml:traceGroup>
      <inkml:annotationXML>
        <emma:emma xmlns:emma="http://www.w3.org/2003/04/emma" version="1.0">
          <emma:interpretation id="{66771738-C39F-494B-98E5-C19F6E5580EB}" emma:medium="tactile" emma:mode="ink">
            <msink:context xmlns:msink="http://schemas.microsoft.com/ink/2010/main" type="paragraph" rotatedBoundingBox="2005,11466 11173,11761 11086,14450 1918,141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AB0594B-6D26-4E9B-82A3-B74C903112AA}" emma:medium="tactile" emma:mode="ink">
              <msink:context xmlns:msink="http://schemas.microsoft.com/ink/2010/main" type="line" rotatedBoundingBox="2005,11466 11173,11761 11086,14450 1918,14155"/>
            </emma:interpretation>
          </emma:emma>
        </inkml:annotationXML>
        <inkml:traceGroup>
          <inkml:annotationXML>
            <emma:emma xmlns:emma="http://www.w3.org/2003/04/emma" version="1.0">
              <emma:interpretation id="{A602A967-3963-4894-9A19-D6F7B91BC589}" emma:medium="tactile" emma:mode="ink">
                <msink:context xmlns:msink="http://schemas.microsoft.com/ink/2010/main" type="inkWord" rotatedBoundingBox="2005,11466 11173,11761 11086,14450 1918,14155"/>
              </emma:interpretation>
              <emma:one-of disjunction-type="recognition" id="oneOf0">
                <emma:interpretation id="interp0" emma:lang="it-IT" emma:confidence="0">
                  <emma:literal>E=4x</emma:literal>
                </emma:interpretation>
                <emma:interpretation id="interp1" emma:lang="it-IT" emma:confidence="0">
                  <emma:literal>2=4*</emma:literal>
                </emma:interpretation>
                <emma:interpretation id="interp2" emma:lang="it-IT" emma:confidence="0">
                  <emma:literal>4=4*</emma:literal>
                </emma:interpretation>
                <emma:interpretation id="interp3" emma:lang="it-IT" emma:confidence="0">
                  <emma:literal>1=4*</emma:literal>
                </emma:interpretation>
                <emma:interpretation id="interp4" emma:lang="it-IT" emma:confidence="0">
                  <emma:literal>2=44*</emma:literal>
                </emma:interpretation>
              </emma:one-of>
            </emma:emma>
          </inkml:annotationXML>
          <inkml:trace contextRef="#ctx0" brushRef="#br0">1802 0 0,'-130'26'0,"-51"0"0,-27 25 16,1 27-1,0 0 1,25 26 0,53-1-1,77-25 1,104 26-1,51-27 1,79-25 0,51 0-1,-26 0 1,-25-52 0,-105 26-1,-77-52 1,-51 26-1,-157-26 1,-51 26 15,-26 26-15,0 52 0,52 51-1,77 1 1,104 51-1,78 1 1,104-1 0,103-25-1,52-27 1,26-25 0,-52-78-1,-51 0 1,-105-52-1,-51 0 1,-52 26 15,0-26-31,-52-52 16,-25 78 0,77-26 15,0 26-31</inkml:trace>
          <inkml:trace contextRef="#ctx0" brushRef="#br0" timeOffset="453.0844">2709 1011 0,'78'25'0,"25"-25"16,79 52-16,25-26 0,0 0 15,-25-26 17,-27 0-17,-77 0 1,-78 0-1,0 0 1,-104 0 0,-51 0-1,-27 0 1,182 0 0</inkml:trace>
          <inkml:trace contextRef="#ctx0" brushRef="#br0" timeOffset="781.18">2631 1736 0,'181'0'0,"27"26"0,25 0 16,-26 0-1,-77-26 1,-78 26 0,-26-26-1,-52 0 1,26 0 0,-52 0 15,0 26-31,26-26 15,104-78 1,-78 78 0</inkml:trace>
          <inkml:trace contextRef="#ctx0" brushRef="#br0" timeOffset="1577.9836">6441-208 0,'-26'26'0,"-78"104"16,-51 51-16,-52 53 16,-27 77-1,1 0 1,26-26 0,25-52 15,-25 52-16,155-155 1,78-78 0,-26-27 15,78-25-31,129 0 16,52-25-1,78-1 1,0 0-1,52 52 1,-52 0 0,-52-1-1,-104 1 17,-77-26-32,-104 0 15,-26-26 1,-103-51 15,-1-53-15,0-51-1,130 181 17</inkml:trace>
          <inkml:trace contextRef="#ctx0" brushRef="#br0" timeOffset="1999.8208">6026-337 0,'156'0'0,"-53"78"0,1 51 16,0 104 0,-26 27-1,51 180 1,-51-155 0,26-26-1,-1-25 1,-25-79-1,-26-77 1,-26-52 0,-26-26 15,-26-52-15,-26-103-1,26-1 1,26 156-16</inkml:trace>
          <inkml:trace contextRef="#ctx0" brushRef="#br0" timeOffset="2985.0873">9033 596 0,'104'0'0,"-130"78"0,-52 51 0,-26 27 16,-25 51-1,-1-26 1,-26 1 0,1-27-1,-26-77 16,25-26-31,26-52 32,53-26-17,-1-52 1,52-77 0,26-1-1,52 1 16,26 25-15,-1 1 0,1 51-1,26 26 1,-26 52 15,-1 26-15,27 104-1,-26 51 1,51 26 0,-25 27-1,26-1 1,-1-52 0,1-25-1,-52-78 1,-53-78-1,-25 0 1,-51-52 15,-27-52-31,26 26 16,26 1 0,26 77-1</inkml:trace>
        </inkml:traceGroup>
      </inkml:traceGroup>
    </inkml:traceGroup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7:25.6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E6AFB44-C91B-4B8E-A591-8D94150CB67B}" emma:medium="tactile" emma:mode="ink">
          <msink:context xmlns:msink="http://schemas.microsoft.com/ink/2010/main" type="inkDrawing" rotatedBoundingBox="6058,14878 12878,14695 12884,14930 6064,15114" shapeName="Other"/>
        </emma:interpretation>
      </emma:emma>
    </inkml:annotationXML>
    <inkml:trace contextRef="#ctx0" brushRef="#br0">6793 0 0,'-130'26'0,"1"-26"0,-53 52 16,-51-26-1,-78 0 1,-78-1 0,-51-50-1,-79-1 16,-51 0-31,-52-26 16,-52 52 15,52 0-31,0 26 32,129 0-17,79 51 1,129-25-1,155 0 1,78-52 0,52 26-1,0-26 1,26 0 0,0 0-1,78 26 1,-1-78 15,-103 52-31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7:26.7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C70F076-E24D-4941-AA36-7145375B1D76}" emma:medium="tactile" emma:mode="ink">
          <msink:context xmlns:msink="http://schemas.microsoft.com/ink/2010/main" type="inkDrawing" rotatedBoundingBox="9188,14982 11703,16365 10492,18568 7977,17186" shapeName="Other"/>
        </emma:interpretation>
      </emma:emma>
    </inkml:annotationXML>
    <inkml:trace contextRef="#ctx0" brushRef="#br0">2177 0 0,'0'0'15,"-26"52"1,-207 363-16,103-208 0,-25 27 16,-1-1-1,-51 0 1,-1-26 15,1-51-15,-26-52-1,25-78 1,53-78 0,-1-52-1,79-26 1,51-51 0,52 25 30,51 27-46,27-27 0,26 27 16,-1 25 0,1 26-1,-26 52 1,-1 26 0,-25 26-1,26 78 1,25 103-1,53 78 1,-1 26 0,52 1 15,1-1-15,-1-78-1,-26-52 1,-77-103 46,-27-259-62,-103-79 0,0 260 16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B2360B-4649-42A2-9523-9F0EA9D18D8F}" emma:medium="tactile" emma:mode="ink">
          <msink:context xmlns:msink="http://schemas.microsoft.com/ink/2010/main" type="inkDrawing" rotatedBoundingBox="33771,14488 33771,14540 33756,14540 33756,14488" shapeName="Other"/>
        </emma:interpretation>
      </emma:emma>
    </inkml:annotationXML>
    <inkml:trace contextRef="#ctx0" brushRef="#br0">0 0 0,'0'52'15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7:49.6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8E1EDE5-7153-495D-B139-59F47AA40502}" emma:medium="tactile" emma:mode="ink">
          <msink:context xmlns:msink="http://schemas.microsoft.com/ink/2010/main" type="inkDrawing" rotatedBoundingBox="5258,7363 11488,6687 12105,12368 5874,13045" semanticType="enclosure" shapeName="Other">
            <msink:sourceLink direction="with" ref="{E53FFA0E-AC35-41AA-A8E6-091A0F839E59}"/>
          </msink:context>
        </emma:interpretation>
      </emma:emma>
    </inkml:annotationXML>
    <inkml:trace contextRef="#ctx0" brushRef="#br0">243 0 0,'-26'26'15,"26"52"-15,-26 104 0,0 51 0,0 52 16,0 52 0,-25 26-1,51 77 1,-26-25-1,0 52 1,0-53 15,52-25-15,-26 0 0,0-104-1,0-52 1,26-77-1,0-79 1,-26-77 0,-26 0-1,0-207 1,26-130 0,0 337-1</inkml:trace>
    <inkml:trace contextRef="#ctx0" brushRef="#br0" timeOffset="1346.5602">424-77 0,'156'-26'0,"25"26"0,53 0 16,77 0 0,77 0-1,27 0 1,78 0-1,-1 0 1,26 0 0,-25 0-1,-53 26 1,-51-26 0,-104 0-1,-77 0 1,-79 26-1,-51 0 1,-52-1 0,-26 53-1,0 52 17,0 51-17,0 52 1,0 27-1,26 77 1,26 51 0,-26 53-1,25 0 1,-25 25 0,-26-25-1,0-27 1,-26-51-1,26-52 1,0-52 0,-25-103-1,25-52 1,0-27 0,-26-77-1,26 0 1,0 0-1,0 0 1,0 0 15,0 0-15,0 0 0,-26 0-1,-52 0 1,-78 0-1,-77 26 1,-52-52 0,-104 1-1,-51-27 1,-53-26 0,-77 0 15,-52 0-16,26 1 1,0-1 0,77 52-1,105 0 1,129 26 0,129 0-1,104 0 1,52 0-1,0 26 17,78 26-17,26 26 1,-104-78-16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56:41.5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047C53D-444E-45F5-AA6B-7ADFB37CD2C8}" emma:medium="tactile" emma:mode="ink">
          <msink:context xmlns:msink="http://schemas.microsoft.com/ink/2010/main" type="inkDrawing" rotatedBoundingBox="1981,4259 10420,3987 10595,9412 2156,9684" hotPoints="10508,4306 10410,9223 2352,9063 2449,4146" semanticType="enclosure" shapeName="Rectangle">
            <msink:sourceLink direction="with" ref="{1C747EF0-F482-4E8A-9FE9-88E4F7B6F1BB}"/>
          </msink:context>
        </emma:interpretation>
      </emma:emma>
    </inkml:annotationXML>
    <inkml:trace contextRef="#ctx0" brushRef="#br0">388 0 0,'26'26'0,"-26"52"0,0 129 0,-26 52 16,1 26-1,25 52 1,-52 52-1,26 0 1,-26 26 0,26-27-1,0-25 1,0-52 0,26-26-1,0-77 1,0-27-1,0-77 1,0-78 0,0-26-1,-26 0 1,-26-52 0,1 0-1,25 26 1,26 26-1</inkml:trace>
    <inkml:trace contextRef="#ctx0" brushRef="#br0" timeOffset="1182.4156">855-233 0,'181'-104'0,"79"78"15,206 0-15,78 26 16,104 0 0,78 0-1,52 0 1,51 26 0,-26 0-1,-51 52 1,-156 0-1,-155 25 1,-156-51 0,-181 26-1,-53 0 1,-76 77 0,-27 27 15,26 103-16,26 52 1,26 103 0,26 53-1,-1 25 1,1 26 0,-26-51 15,-52-27-31,26-129 15,-103-103 1,-79-209 0,-51-232-1,233 207 1</inkml:trace>
    <inkml:trace contextRef="#ctx0" brushRef="#br0" timeOffset="466.743">207 4406 0,'130'0'15,"25"26"-15,52-26 0,79 0 16,25 0 0,51 26 15,53 0-16,78-26 1,77 0 0,26 26-1,52-26 1,0 26 0,0 26-1,0-1 1,-78 27-1,-104 0 1,-180-26 0,-131-52-1,-207-130 1,-181-129 0,233 259-1</inkml:trace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8:18.7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1A69140-BCC6-4374-93AA-65009A372F69}" emma:medium="tactile" emma:mode="ink">
          <msink:context xmlns:msink="http://schemas.microsoft.com/ink/2010/main" type="inkDrawing" rotatedBoundingBox="10419,8710 16656,9020 16603,10081 10366,9771" semanticType="10" shapeName="Other">
            <msink:sourceLink direction="with" ref="{42D039AA-2FCC-4CE3-AB13-298C3A7E30E7}"/>
            <msink:sourceLink direction="with" ref="{D8D8ACF2-46F1-4899-ACBE-9338421421A0}"/>
          </msink:context>
        </emma:interpretation>
      </emma:emma>
    </inkml:annotationXML>
    <inkml:trace contextRef="#ctx0" brushRef="#br0">0 910 0,'26'0'15,"0"-26"-15,25 0 0,27-26 0,26 0 16,51-26-16,1 1 0,51-27 16,26 26-1,27-25 1,-1 25-1,52-26 1,0 52 15,0 1-15,26 25 0,-26 26-1,0 26 1,26 25-1,-26 1 1,0 52 0,-26 0-1,-26-1 1,-26-25 0,-51 26-1,-79-53 1,-25 1-1,-52-26 1,-26-26 0,-26 0-1,-26-52 1,26-51 0,26-1-1,0 104 16</inkml:trace>
    <inkml:trace contextRef="#ctx0" brushRef="#br0" timeOffset="406.2136">5598 288 0,'52'52'0,"52"25"0,-27 27 16,27 0-16,26 25 16,-27-25-1,-51 0 1,-26-27 0,-52-25-1,-52-26 1,-77-26-1,-27 0 1,1 0 0,51 0-1,53 0 17,51 26-17,52 0 1,51-26-1,79-52 1,-156 52 0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8:21.07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2D039AA-2FCC-4CE3-AB13-298C3A7E30E7}" emma:medium="tactile" emma:mode="ink">
          <msink:context xmlns:msink="http://schemas.microsoft.com/ink/2010/main" type="inkDrawing" rotatedBoundingBox="17837,7673 23146,7647 23170,12491 17860,12518" hotPoints="23104,7778 23018,12656 18141,12570 18226,7692" semanticType="enclosure" shapeName="Square">
            <msink:destinationLink direction="with" ref="{41A69140-BCC6-4374-93AA-65009A372F69}"/>
            <msink:destinationLink direction="with" ref="{062BD1FD-89D4-4735-9FB1-1576007F05EE}"/>
          </msink:context>
        </emma:interpretation>
      </emma:emma>
    </inkml:annotationXML>
    <inkml:trace contextRef="#ctx0" brushRef="#br0">0 16 0,'155'-26'0,"27"26"0,51 26 16,104 0-1,52 0 1,51-26-1,53 26 1,25-78 0,-51 52-1,-27 26 1,-77-26 0,-78 0-1,-77 0 1,-105 0-1,-25 0 1,-52 0 0,0 26-1,0 52 1,-26 51 0,0 53-1,0 77 1,0 26 15,0 52-15,0 78-1,0-1 1,0 27 0,26 51-1,-26-77 1,26-26-1,-26-52 1,26-78 0,25-103-1,-51-53 1,0-77 0,0-26-1,-26 0 1,1 0-1,-27-26 1,-78 0 0,-103 26-1,-156 26 1,-181-78 0,-78-129 15,648 181-31</inkml:trace>
    <inkml:trace contextRef="#ctx0" brushRef="#br0" timeOffset="-984.2868">-337 172 0,'26'155'0,"0"79"16,-52 77 0,26 51-1,0 27 17,0 26-17,-26 26 1,0 51-1,0-129 1,26 26 0,-26-78-1,52-78 1,-26-78 0,26-51-1,-26-78 1,26-26-1,-26 0 1,0 0 0,0 0 15,26 0-15,26-26-1,77 0 1,53 0-1,51 0 1,104 26 15,26 26-15,25 0 0,79 0-1,-26 26 1,-27 0-1,-25 0 1,-104-1 0,-26 1-1,-207-52 1,-52-26 0,-52-77-1,-103-53 1,155 156-1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8:29.44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F0DB640-C246-43ED-81A8-5DC8562C7F80}" emma:medium="tactile" emma:mode="ink">
          <msink:context xmlns:msink="http://schemas.microsoft.com/ink/2010/main" type="writingRegion" rotatedBoundingBox="7825,13041 23792,13826 23618,17361 7651,16576"/>
        </emma:interpretation>
      </emma:emma>
    </inkml:annotationXML>
    <inkml:traceGroup>
      <inkml:annotationXML>
        <emma:emma xmlns:emma="http://www.w3.org/2003/04/emma" version="1.0">
          <emma:interpretation id="{9B517E67-36C5-4FC7-9D14-980C54177879}" emma:medium="tactile" emma:mode="ink">
            <msink:context xmlns:msink="http://schemas.microsoft.com/ink/2010/main" type="paragraph" rotatedBoundingBox="10865,13190 23792,13826 23722,15255 10795,1461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A3E0F36-D9F8-4BAD-AE4D-F69C9C4C5B6D}" emma:medium="tactile" emma:mode="ink">
              <msink:context xmlns:msink="http://schemas.microsoft.com/ink/2010/main" type="line" rotatedBoundingBox="10865,13190 23792,13826 23722,15255 10795,14619"/>
            </emma:interpretation>
          </emma:emma>
        </inkml:annotationXML>
        <inkml:traceGroup>
          <inkml:annotationXML>
            <emma:emma xmlns:emma="http://www.w3.org/2003/04/emma" version="1.0">
              <emma:interpretation id="{18CFA5C3-BC2B-4A5F-A69F-D2A13A458E4C}" emma:medium="tactile" emma:mode="ink">
                <msink:context xmlns:msink="http://schemas.microsoft.com/ink/2010/main" type="inkWord" rotatedBoundingBox="15509,13676 20193,13907 20142,14959 15457,14729"/>
              </emma:interpretation>
              <emma:one-of disjunction-type="recognition" id="oneOf0">
                <emma:interpretation id="interp0" emma:lang="it-IT" emma:confidence="0">
                  <emma:literal>TRASLAZIONE</emma:literal>
                </emma:interpretation>
                <emma:interpretation id="interp1" emma:lang="it-IT" emma:confidence="0">
                  <emma:literal>TRASLAZIONI</emma:literal>
                </emma:interpretation>
                <emma:interpretation id="interp2" emma:lang="it-IT" emma:confidence="0">
                  <emma:literal>MASLAzionE</emma:literal>
                </emma:interpretation>
                <emma:interpretation id="interp3" emma:lang="it-IT" emma:confidence="0">
                  <emma:literal>MASLAzionrE</emma:literal>
                </emma:interpretation>
                <emma:interpretation id="interp4" emma:lang="it-IT" emma:confidence="0">
                  <emma:literal>traslazione</emma:literal>
                </emma:interpretation>
              </emma:one-of>
            </emma:emma>
          </inkml:annotationXML>
          <inkml:trace contextRef="#ctx0" brushRef="#br0">4769 234 0,'-104'-78'16,"-52"52"-16,1 26 0,25 26 15,79 26 17,51-26-17,77 51 1,105 27-1,-1 0 1,1-26 0,-53 25-1,-77-25 1,-52-26 0,-104-26-1,-25 0 1,-27-26-1,1-26 1,25 0 0,52-26-1,78 0 1,130-52 0,77-25-1,-207 129 1</inkml:trace>
          <inkml:trace contextRef="#ctx0" brushRef="#br0" timeOffset="450.1553">5391 52 0,'0'78'16,"-52"52"-16,-26 77 0,0-26 31,52-51 0,26-26-31,26-53 16,26-51-1,26 26 1,26-26 0,51-26-1,-51 26 1,-1 26 0,-51 0-1,-26 0 1,-26-26-1,0-52 1,26-51 0,52-53-1,-78 156 1</inkml:trace>
          <inkml:trace contextRef="#ctx0" brushRef="#br0" timeOffset="1162.0078">6635 208 0,'26'103'0,"-104"27"0,-26 51 16,1 1-1,25-53 1,26-25 15,26-78-15,26-26 0,26-52-1,52-103 1,0-79-1,-1 53 1,1 26 0,0 77-1,-26 0 1,-1 78 0,1 26-1,26 104 16,52 129-15,-1-104 0,-25 1-1,-52-53 1,-26-77 0,-78-26-1,-52-26 1,-77-51-1,-27 51 1,1 26 0,52 0-1,103 52 1,52-27 0,129-50-1,53-53 1,-1-26-1,-181 104 1</inkml:trace>
          <inkml:trace contextRef="#ctx0" brushRef="#br0" timeOffset="1693.2102">7361 234 0,'77'0'16,"1"0"-16,78 26 0,-1 0 16,1-1-1,-53 1 1,-51-26-1,-52 0 1,-130 52 0,-25 0-1,-1 26 1,53 0 15,51 25-31,26 1 31,78 0-15,52-1 0,51-25-1,1 0 1,-53-26 0,1-26-1,-104-52 1,-78-104-1,-51-26 1,-1 1 0,130 155-1</inkml:trace>
          <inkml:trace contextRef="#ctx0" brushRef="#br0" timeOffset="1865.0698">7361 519 0,'311'78'0,"-130"-27"16,-26-25-1,-25-52 1,-26-51 0,-104 77-1</inkml:trace>
          <inkml:trace contextRef="#ctx0" brushRef="#br0" timeOffset="2161.9182">8553 389 0,'103'130'0,"-77"-27"0,-52 27 16,1 26 0,25-53-1,0-25 1,25-52 0,1-52-1,52-104 1,0 1-1,-78 129 1</inkml:trace>
          <inkml:trace contextRef="#ctx0" brushRef="#br0" timeOffset="-2093.5623">207 0 0,'52'311'16,"0"-103"-16,-26-27 15,25-51 1,-51-78 0,0-26 15,-77-78-15,-27-130-1,0-51 1,1-26-1,103 259 1</inkml:trace>
          <inkml:trace contextRef="#ctx0" brushRef="#br0" timeOffset="-1156.1463">-467-362 0,'156'0'0,"51"0"0,52 51 16,52 1 15,0 0-31,-52-26 16,-77 0 0,-104-26-1,-78 0 1,-78-52-1,-52 0 1,27 26 0,25 52 15,78 26-15,26 104-1,0-53 1,51 1-1,53 77 1,-78-51 0,0-26-1,-26-1 1,-26-77 0,0-26-1,-52-26 1,0-51-1,26-53 1,26-26 0,78 1-1,25 25 1,105 27 0,25 51-1,0 52 1,-25 52-1,-105 51 17,-77 1-17,-78 26 1,-77-79 0,-27 1-1,-25-26 1,103-26-1,52 0 1,78 26 0,104 26-1,25 52 1,-25 25 0,-1 27-1,-77-27 1,-26-51-1,-26-52 1,-26-78 0,51-77-1,53-79 1,-104 208 0</inkml:trace>
          <inkml:trace contextRef="#ctx0" brushRef="#br0" timeOffset="-515.5788">3214 156 0,'0'181'0,"-52"1"15,-26 25 1,26-51-1,26-105 1,26-25 0,0-52-1,26 1 1,26-157 0,0-51-1,26 77 1,-27 27-1,-25 51 1,26 52 15,0 52-15,26 78 0,-26 51-1,77 78 1,-25-25-1,0-53 1,-79-51 0,-50-78-1,-105-52 1,-77-78 0,-27 27-1,53 51 1,-1 0-1,131 26 1,77 0 0,129 0-1,26-52 1,79 0 0,-260 52-1</inkml:trace>
          <inkml:trace contextRef="#ctx0" brushRef="#br0" timeOffset="3208.6994">9227 908 0,'285'207'0,"-156"-181"16,1 26 0,0-78-1,-53-26 17,1-78-17,-78 27 1,-52-1-1,-77-26 1,-27 79 0,-51 25-1,51 52 1,53 77 0,77 1-1,77 25 1,79 27-1,51-130 1,53-26 0,-1-52-1,-52-52 1,-51-51 0,-78-1-1,-52 53 1,26 77-1,0 26 1,-26 0 15,0 103-15,-26 53 0,-26 25-1,0-51 1,52-26-1,-26-78 1,26-52 0,0-78-1,0-77 1,26-1 0,0 53-1,-26 77 1,26 52-1,26 0 1,26 103 0,25 53-1,1 25 1,25-51 0,1-26-1,-26-78 16,-26-78-15,-53-104 0,27-51-1,-104-1 1,27 27 0,-53 26 15,26 103-31,26 26 15,26 52 1,104 26 0,25-27-1,-129-25 1</inkml:trace>
          <inkml:trace contextRef="#ctx0" brushRef="#br0" timeOffset="3583.6658">11844 415 0,'-103'156'0,"51"-1"15,0 1 1,104-27-1,-26-25 1,52-26 0,25-26-1,27-52 1,25 0 0,-51 0-1,0-26 1,-78 0-1,-52 0 1,-52-26 0,0 0-1,78 52 1</inkml:trace>
          <inkml:trace contextRef="#ctx0" brushRef="#br0" timeOffset="3786.7726">11559 648 0,'285'52'0,"-207"-52"15,26-26 1,-78-51-1,-26 77 1</inkml:trace>
          <inkml:trace contextRef="#ctx0" brushRef="#br0" timeOffset="3943.0086">11767 234 0,'181'-78'0,"78"52"0,-259 26 15</inkml:trace>
        </inkml:traceGroup>
      </inkml:traceGroup>
    </inkml:traceGroup>
    <inkml:traceGroup>
      <inkml:annotationXML>
        <emma:emma xmlns:emma="http://www.w3.org/2003/04/emma" version="1.0">
          <emma:interpretation id="{7F7ED5FB-7409-43F9-870F-0ABC095F57BD}" emma:medium="tactile" emma:mode="ink">
            <msink:context xmlns:msink="http://schemas.microsoft.com/ink/2010/main" type="paragraph" rotatedBoundingBox="7753,15077 20162,16010 20063,17330 7654,163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58AEE8-D728-4720-9755-DFCE2BF8ED89}" emma:medium="tactile" emma:mode="ink">
              <msink:context xmlns:msink="http://schemas.microsoft.com/ink/2010/main" type="line" rotatedBoundingBox="7753,15077 20162,16010 20063,17330 7654,16398"/>
            </emma:interpretation>
          </emma:emma>
        </inkml:annotationXML>
        <inkml:traceGroup>
          <inkml:annotationXML>
            <emma:emma xmlns:emma="http://www.w3.org/2003/04/emma" version="1.0">
              <emma:interpretation id="{9E7E2E85-DBD4-44D1-BCE5-922B9EFC4EE7}" emma:medium="tactile" emma:mode="ink">
                <msink:context xmlns:msink="http://schemas.microsoft.com/ink/2010/main" type="inkWord" rotatedBoundingBox="7753,15077 20162,16010 20063,17330 7654,16398">
                  <msink:destinationLink direction="with" ref="{09320FBF-D7C1-4B1B-8F7A-5180F9715AA7}"/>
                </msink:context>
              </emma:interpretation>
              <emma:one-of disjunction-type="recognition" id="oneOf1">
                <emma:interpretation id="interp5" emma:lang="it-IT" emma:confidence="0">
                  <emma:literal>DEFORMAZIONE</emma:literal>
                </emma:interpretation>
                <emma:interpretation id="interp6" emma:lang="it-IT" emma:confidence="0">
                  <emma:literal>DEFORMATONE</emma:literal>
                </emma:interpretation>
                <emma:interpretation id="interp7" emma:lang="it-IT" emma:confidence="0">
                  <emma:literal>DEFORMIAMONE</emma:literal>
                </emma:interpretation>
                <emma:interpretation id="interp8" emma:lang="it-IT" emma:confidence="0">
                  <emma:literal>DEfagmAzant</emma:literal>
                </emma:interpretation>
                <emma:interpretation id="interp9" emma:lang="it-IT" emma:confidence="0">
                  <emma:literal>DEjagmAzant</emma:literal>
                </emma:interpretation>
              </emma:one-of>
            </emma:emma>
          </inkml:annotationXML>
          <inkml:trace contextRef="#ctx0" brushRef="#br1" timeOffset="106521.1413">-3396 1581 0,'234'0'15,"-1"78"-15,0 52 0,26 25 16,1 27 0,-79-1-1,-77-25 16,-130-27-15,-104-77 0,-103-26-1,-78-78 1,-26 0 0,26 1-1,78 25 1,103 0-1,78 52 1,78 0 0,104 25-1,103-77 1,-233 26 0</inkml:trace>
          <inkml:trace contextRef="#ctx0" brushRef="#br1" timeOffset="106106.0082">-2877 1581 0,'26'52'0,"-26"0"0,-26 78 15,0 25-15,26 1 16,26-27 0,26 1-1,-52-52 1,26-26 0,-52-27-1,-130-76 1,1-105 15,25-51-31,130 207 16</inkml:trace>
          <inkml:trace contextRef="#ctx0" brushRef="#br1" timeOffset="107397.5334">-2100 2100 0,'234'26'16,"-105"-26"-16,27 0 0,-53 0 31,-77 0-31,-52-26 32,-129-78-17,-1 0 1,-51 1-1,51 25 1,53 26 0,103 78-1,26 0 1,129-26 0,53 0-1,-1 26 1,-26-26 15,-51 26-31,-78-26 16,-26 0-1,-26-52 1,26 0 0,-26 52-1</inkml:trace>
          <inkml:trace contextRef="#ctx0" brushRef="#br1" timeOffset="106920.8991">-1918 2152 0,'26'0'0,"-52"103"0,0 1 16,26 0-16,52-1 15,77 1 1,27-52 0,-1-26-1,1-26 1,-27 0-1,-77-26 17,-26 26-32,-26 0 15,-52-26 1,0-26 0,-51-52-1,103 104 1</inkml:trace>
          <inkml:trace contextRef="#ctx0" brushRef="#br1" timeOffset="108212.4243">-778 1970 0,'130'-26'0,"25"52"16,53 26-16,-27-26 15,0 26 1,-77-26 0,-78-26-1,-52 0 1,-129-52-1,-1 26 1,-51-26 0,25 52-1,27 78 17,51 51-17,52 1 1,78-130-1,104 78 1,-1-52 0,27 0-1,-26 0 1,-53-26 0,-25 0-1,0-52 1,-26 0-1,0 26 32,-26 26-47</inkml:trace>
          <inkml:trace contextRef="#ctx0" brushRef="#br1" timeOffset="107720.4147">-545 2022 0,'104'207'16,"-78"-77"-1,-26 51 1,26-25 0,-26-52-1,-26-1 1,0-51 0,0-52-1,-78-78 1,79-103-1,-1-26 1,0-27 0,26 234-1</inkml:trace>
          <inkml:trace contextRef="#ctx0" brushRef="#br1" timeOffset="108642.9327">311 2800 0,'207'129'0,"-129"-77"0,51-52 15,-25-26 1,26-52 0,-53 1-1,-25-53 1,-78-25-1,-51-1 1,-79 26 0,-25 79-1,-1 25 1,1 77 0,77 53-1,52 52 16,104 103 1,52-130-32,51 1 15,27-130 1,25-78 0,-25-51-1,-182 129 1</inkml:trace>
          <inkml:trace contextRef="#ctx0" brushRef="#br1" timeOffset="110001.7209">1373 2333 0,'26'52'0,"-26"52"0,0 51 15,0 1 1,0-27 0,0-25-1,0-52 1,-26-52 0,-25-26 15,-1-156-16,0 1 1,52 25 0,52 27-1,51 51 1,79 26 0,-1 52-1,1 52 1,-27 26-1,-51 0 1,-104-27 0,-104 1-1,-77-52 1,-27-26 0,27 26 15,77 26-16,78 0 1,104 52 0,52 26-1,25-1 1,-25-25 0,-78-52-1,-26 0 16,-26-26-15,0-78 0,25-77-1,53-1 1,0-25 0,26 77-1,-52 26 1,-1 104 15,-25 26-15,0 0-1,-26 77 1,-26 1 0,0 26 15,52-27-16,-26-77 1,26-26 0,-26-52-1,26-104 1,0-51 0,-26 25-1,26 53 1,0 77-1,-26 26 1,0 0 0,52 78-1,0 25 1,-1-25 0,1-52-1,0-52 1,26-26-1,-52-26 1,26 1 0,-27 25 15,-25 52-15,26 0-1,-26 78 1,0 77-1,0 1 1,0-1 0,26-51-1,-26-78 1,0-78 0,52-104-1,-52 156 1</inkml:trace>
          <inkml:trace contextRef="#ctx0" brushRef="#br1" timeOffset="111170.2437">3810 2592 0,'-130'259'0,"26"-129"16,1 26-1,51-79 1,26-51 0,26-26-1,78-103 16,25-131-15,1 79 0,0-1-1,-26 53 1,-27 51 0,-25 26-1,0 78 1,26 77-1,0 27 1,-26-1 0,26 1-1,-52-78 1,-26-53 0,-52-50 15,-78-53-16,-25 0 1,26 26 0,25 52-1,78 0 1,78 0 0,104 26-1,51-52 1,78-52-1,-26-25 17,-51-27-32,-53 27 15,-77 51 1,-52 0 0,0 52-1,0-26 1,0 26-1,52 0 1,78 0 0,25 52 15,1 0-15,-53-1-1,-77-51 1,-26 26-1,-77 0 1,-53 26 0,0 0-1,27 26 1,25-1 0,78 27-1,78-26 1,51 0-1,27-1 1,-27-25 0,-25-52-1,-52 26 17,-52-52-32,-104-26 15,-25-51 1,-27-53 15,1 1-15,155 155-1</inkml:trace>
          <inkml:trace contextRef="#ctx0" brushRef="#br1" timeOffset="111323.9967">4613 2722 0,'415'155'0,"-234"-77"16,-51-26 0,-52-104-1,-52-77 1,-26 129 0</inkml:trace>
          <inkml:trace contextRef="#ctx0" brushRef="#br1" timeOffset="112000.5099">5702 2566 0,'52'182'16,"-78"-79"-16,26 53 15,0-26 1,51-27 15,27-77-15,0-78 15,0-25-31,0 25 16,-27 0-1,1 26 1,0 26 0,26 0-1,25 52 1,1 51 0,26 1-1,-27-52 1,-51-52-1,0-52 1,-26-77 0,-78-79-1,-52 27 1,-25 77 0,-1 52-1,1 78 1,25 78 15,52 25-15,78 27-1,52-26 1,77-27 0,27-103-1,25-103 1,-51-53-1,-156 156 1</inkml:trace>
          <inkml:trace contextRef="#ctx0" brushRef="#br1" timeOffset="112769.2749">7205 2566 0,'-26'104'0,"0"52"0,-26-1 16,52 1 0,0-79-1,0-51 1,0-52 0,26-26-1,26-77 1,0 25-1,0 26 1,-26 53 15,0 50-15,25 27 0,1 52-1,26-26 1,0-26-1,0-27 1,-27-128 0,27 25-1,-52-129 1,0 51 0,26 53-1,-26 51 1,0 52-1,25 52 1,-51 77 15,-25-25-31,-1 51 16,26-25 0,0-26-1,26-79 1,25 1-1,79 0 17,25 0-17,1 0 1,0 0 0,-53 0-1,-77 0 1,-26-52-1,-104 0 1,27-78 0,77 104-1</inkml:trace>
          <inkml:trace contextRef="#ctx0" brushRef="#br1" timeOffset="113076.7809">7697 2644 0,'234'-26'0,"-27"26"0,-77-26 16,-79 26-1,-51-77 1,-129 51-1,25-52 1,52 52 15,52 26-31,104 0 32,77 0-32,79-78 15,-260 78 1</inkml:trace>
        </inkml:traceGroup>
      </inkml:traceGroup>
    </inkml:traceGroup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8:42.89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8D8ACF2-46F1-4899-ACBE-9338421421A0}" emma:medium="tactile" emma:mode="ink">
          <msink:context xmlns:msink="http://schemas.microsoft.com/ink/2010/main" type="inkDrawing" rotatedBoundingBox="3409,8195 7725,5164 10280,8802 5964,11833" hotPoints="3535,8558 6738,5508 9940,8558 6738,11609" semanticType="9" shapeName="Diamond">
            <msink:sourceLink direction="with" ref="{E53FFA0E-AC35-41AA-A8E6-091A0F839E59}"/>
            <msink:destinationLink direction="with" ref="{41A69140-BCC6-4374-93AA-65009A372F69}"/>
          </msink:context>
        </emma:interpretation>
      </emma:emma>
    </inkml:annotationXML>
    <inkml:trace contextRef="#ctx0" brushRef="#br0">0 2436 0,'26'0'0,"0"-52"0,25 0 0,27 0 16,0-25-16,26-1 15,-1-26 1,53 1 0,-1-27-1,1 0 1,25 1-1,-25-27 1,25 27 0,-25-1-1,-1 1 1,-25-1 0,-1 0-1,27 27 16,-52-1-15,25 0 0,1 27-1,-27 25 1,-25-26 0,0 26-1,0 0 1,-27 0-1,-25 27 1,0-1 0,-26 26-1,0 0 1,0 0 0,0 0-1,0 0 1,0 0-1,0 26 1,0-26 0,0 0 15,26 25-15,-26-25-1,0 26 1,0-26-1,0 0 1,0 0 0,0 0-1,0 0 1,-26 0 0,26 0-1,0 0 1,0 0-1,0 0 1,0 0 0,0 0 15,0 0-31,0 0 31,0 0-15,0 0-1,0 0 1,0 0 0,0 0-1,26 0 1,-26 0 0,26 0-1,26 26 1,26 26-1,25 0 1,-25 0 15,52 26-31,-1 25 16,27 1 0,-1 26-1,27-1 1,-1 53 15,27-27-15,-27 52-1,26-25 1,1 25 0,-1 1-1,-26-1 1,-25-26-1,-26 1 17,-1-27-32,-25-51 15,-26 0 1,-27-53 0,-25-25-1,-26-26 1,0 26-1,0-52 1,0 26 0,0 0-1,0 0 1,0 0 0,0 0 15,0 0 0,0 0-31,0 0 16,0 26-1,0-26 1,0 0 0,0 0-1,0 0 1,0 0-1,0 0 1,-26 0 0,1 26-1,-1 0 1,-26 26 0,0 0-1,-26 0 1,-51 51-1,-1 1 1,-26 26 0,-51 25-1,-26 1 17,-52 51-17,0-26 1,-78 53-1,26-27 1,-26 26 0,26 0-1,26-25 1,52-27 0,52-25-1,77-27 1,26-51-1,52-52 1,52 0 0,0-26 15,0 0-31,0 0 16,0 0-1,26-52 1,-26 52-1</inkml:trace>
    <inkml:trace contextRef="#ctx0" brushRef="#br0" timeOffset="-2614.7619">-337 2384 0,'26'26'0,"51"26"0,-25 26 0,26 25 16,0 27-1,25 25 1,-25 27 0,52-1-1,-27 27 1,27 25-1,0-26 1,-1 52 0,1-25 15,25 25-15,1 0-1,-1-26 1,1 1-1,-27-27 1,-25-26 0,-26-51-1,-26-26 1,-26-27 0,26-51 15,-52-26-16,0 0 1,0 0 0,-52-129-1,-52-1 1,0-77 0,104 207-1</inkml:trace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8:47.34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CDD28C1-9818-499F-90FB-EE5FCAD13F4F}" emma:medium="tactile" emma:mode="ink">
          <msink:context xmlns:msink="http://schemas.microsoft.com/ink/2010/main" type="writingRegion" rotatedBoundingBox="3212,3291 13214,3267 13218,4904 3216,4929"/>
        </emma:interpretation>
      </emma:emma>
    </inkml:annotationXML>
    <inkml:traceGroup>
      <inkml:annotationXML>
        <emma:emma xmlns:emma="http://www.w3.org/2003/04/emma" version="1.0">
          <emma:interpretation id="{FD4B07EA-9A62-45C4-877F-6113A1C8725D}" emma:medium="tactile" emma:mode="ink">
            <msink:context xmlns:msink="http://schemas.microsoft.com/ink/2010/main" type="paragraph" rotatedBoundingBox="3212,3291 13214,3267 13218,4904 3216,49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E26418D-8806-4429-9DFC-F2B1D3EAB1DA}" emma:medium="tactile" emma:mode="ink">
              <msink:context xmlns:msink="http://schemas.microsoft.com/ink/2010/main" type="line" rotatedBoundingBox="3212,3291 13214,3267 13218,4904 3216,4929"/>
            </emma:interpretation>
          </emma:emma>
        </inkml:annotationXML>
        <inkml:traceGroup>
          <inkml:annotationXML>
            <emma:emma xmlns:emma="http://www.w3.org/2003/04/emma" version="1.0">
              <emma:interpretation id="{39D4639F-A7E1-4ED1-8EE4-B9D39B666483}" emma:medium="tactile" emma:mode="ink">
                <msink:context xmlns:msink="http://schemas.microsoft.com/ink/2010/main" type="inkWord" rotatedBoundingBox="3212,3291 13214,3267 13218,4904 3216,4929"/>
              </emma:interpretation>
              <emma:one-of disjunction-type="recognition" id="oneOf0">
                <emma:interpretation id="interp0" emma:lang="it-IT" emma:confidence="0">
                  <emma:literal>ROTAZIONE</emma:literal>
                </emma:interpretation>
                <emma:interpretation id="interp1" emma:lang="it-IT" emma:confidence="0">
                  <emma:literal>ROTA ZIONE</emma:literal>
                </emma:interpretation>
                <emma:interpretation id="interp2" emma:lang="it-IT" emma:confidence="0">
                  <emma:literal>ROTTA ZIONE</emma:literal>
                </emma:interpretation>
                <emma:interpretation id="interp3" emma:lang="it-IT" emma:confidence="0">
                  <emma:literal>Rotazione</emma:literal>
                </emma:interpretation>
                <emma:interpretation id="interp4" emma:lang="it-IT" emma:confidence="0">
                  <emma:literal>RoTA ZIONE</emma:literal>
                </emma:interpretation>
              </emma:one-of>
            </emma:emma>
          </inkml:annotationXML>
          <inkml:trace contextRef="#ctx0" brushRef="#br0">204 173 0,'0'52'0,"26"129"0,-1 52 16,-25 26 0,26 1-1,0-53 1,0-52 0,-26-51-1,-26-78 1,26-52-1,-52-181 1,-51-52 15,25-156-15,26 130 0,26 129-1,52 53 1,78-27-1,51 78 1,79 52 0,-1 78-1,-26 26 1,-77 25 0,-78-25 15,-104 0-16,-78-27 1,-103 1 0,26-26-1,25 0 1,79 0 0,128-1-1,79 53 1,103 0-1,1 25 1,-27-25 0,-51-26 15,-52-26-15,-53-26-1,-25-26-15,-25-104 16,-1-52-1,52 27 1,-26 129 0</inkml:trace>
          <inkml:trace contextRef="#ctx0" brushRef="#br0" timeOffset="3049.1067">1525 1209 0,'208'208'0,"-105"-79"15,27-51 1,0-52 0,25-78-1,1-51 1,-53-53-1,-77-77 1,-78-1 0,-129-77-1,-26 208 1,-27 51 0,27 78 15,52 78-16,51 77 1,78 0 0,104 27-1,77-53 1,78-77 0,27-130-1,-1-52 1,-26-51-1,-233 155 1</inkml:trace>
          <inkml:trace contextRef="#ctx0" brushRef="#br0" timeOffset="3051.1067">2510 328 0,'234'-26'0,"-53"26"0,52 26 16,-25-26 0,-53 26-1,-51-26 1,-26 0-1,-78 0 1,0-52 15,0 52-15</inkml:trace>
          <inkml:trace contextRef="#ctx0" brushRef="#br0" timeOffset="3050.1067">2977 406 0,'26'26'0,"-26"103"16,0 53-16,0-1 16,0 1-1,26-53 17,0-25-32,0-104 62,-78-130-62,-26-181 31,78 311-31</inkml:trace>
          <inkml:trace contextRef="#ctx0" brushRef="#br0" timeOffset="3052.1067">3936 406 0,'26'181'0,"-78"1"16,-26-1 0,0 52-1,1-51 1,25-78-1,52-53 1,0-76 15,0-1-15,52-260 0,25 53-1,1 26 1,0 51-1,26 27 1,-53 77 0,1 26-1,0 78 1,26 103 0,-26 1-1,25 51 1,1-25-1,26-53 1,-52-25 0,-52-78-1,-26-26 1,-130-26 0,-51-52-1,-26 52 16,25 0-15,53 52 0,103 0-1,104 0 1,103-52 0,53-26-1,-208 52 1</inkml:trace>
          <inkml:trace contextRef="#ctx0" brushRef="#br0" timeOffset="3054.1067">4791 924 0,'259'26'15,"-77"0"1,-53-26 0,-25 0-1,-52-78 1,-26 1-1,-26 77 17</inkml:trace>
          <inkml:trace contextRef="#ctx0" brushRef="#br0" timeOffset="3053.1067">4817 354 0,'130'26'0,"25"-26"0,27 0 16,-27 0 15,-25 26-16,-104-26 1,-52 26 0,-52 26-1,-103 51 1,25 27 0,0 0-1,53-1 1,77-25-1,26-1 1,52-25 0,51 0-1,79-52 1,-27 0 0,-25-26-1,-52 0 1,-78-26-1,-78-78 1,-52-25 15,130 129-15</inkml:trace>
          <inkml:trace contextRef="#ctx0" brushRef="#br0" timeOffset="3055.1067">6035 432 0,'52'155'0,"-78"1"0,-26 25 15,0-25 1,27-53 0,25-25-1,25-52 1,-25-26 0,52-104-1,0-51 1,26-1-1,-78 156 1</inkml:trace>
          <inkml:trace contextRef="#ctx0" brushRef="#br0" timeOffset="3279.7362">6320 769 0,'156'181'0,"-52"-25"16,25-53 0,27-51-1,-1-26 1,27-78 0,-79-25-1,1-79 1,-104-25-1,-104-1 17,-51 1-17,-27 77 1,-51 78 0,26 78-1,77 52 1,78 51-1,52 27 1,104-1 0,51-25-1,27-53 1,51-129 0,-26-51-1,-207 77 1</inkml:trace>
          <inkml:trace contextRef="#ctx0" brushRef="#br0" timeOffset="3910.1235">7875 458 0,'-51'129'0,"-1"27"16,-26 25-16,78-25 15,0-78 1,26-53 0,-26-25-1,26-25 1,26-131-1,-52 26 17,52 1-17,-27 77 1,-25 26 0,26 26-1,0 78 1,52 77-1,26 1 1,-1-52 0,27-53-1,0-25 1,-27-78 0,1-77-1,-78-27 1,-26 1-1,-26 25 1,-26 27 0,-26 51-1,26 26 1,104 0 0,26-26-1,-78 52 16</inkml:trace>
          <inkml:trace contextRef="#ctx0" brushRef="#br0" timeOffset="4279.1307">9327 458 0,'-52'129'0,"0"27"0,-26-1 16,53-25 0,76-26-1,27-27 1,26 1 0,77-52-1,-25-26 1,-27 0-1,1-26 1,-78 0 0,-52 0-1,-26 0 1,-52 0 15,-26 1-15,104 25-1</inkml:trace>
          <inkml:trace contextRef="#ctx0" brushRef="#br0" timeOffset="4494.3849">9223 898 0,'208'-26'0,"-27"26"0,-77-25 16,-53-27-1,-102-52 1,-79 26 0,130 78-1</inkml:trace>
          <inkml:trace contextRef="#ctx0" brushRef="#br0" timeOffset="4648.1379">8990 354 0,'363'-78'0,"-104"78"16,-26 52-1,-129-78 1,-104 26-1</inkml:trace>
        </inkml:traceGroup>
      </inkml:traceGroup>
    </inkml:traceGroup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8:46.28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53FFA0E-AC35-41AA-A8E6-091A0F839E59}" emma:medium="tactile" emma:mode="ink">
          <msink:context xmlns:msink="http://schemas.microsoft.com/ink/2010/main" type="writingRegion" rotatedBoundingBox="7282,8501 8293,8501 8293,9226 7282,9226">
            <msink:destinationLink direction="with" ref="{E8E1EDE5-7153-495D-B139-59F47AA40502}"/>
            <msink:destinationLink direction="with" ref="{D8D8ACF2-46F1-4899-ACBE-9338421421A0}"/>
            <msink:destinationLink direction="with" ref="{6DB3760F-E68C-4641-BE80-A4C544FA1BB5}"/>
          </msink:context>
        </emma:interpretation>
      </emma:emma>
    </inkml:annotationXML>
    <inkml:traceGroup>
      <inkml:annotationXML>
        <emma:emma xmlns:emma="http://www.w3.org/2003/04/emma" version="1.0">
          <emma:interpretation id="{D575E00D-9BC2-4882-B717-F5692D2443B2}" emma:medium="tactile" emma:mode="ink">
            <msink:context xmlns:msink="http://schemas.microsoft.com/ink/2010/main" type="paragraph" rotatedBoundingBox="7282,8501 8293,8501 8293,9226 7282,92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1690D3A-EABA-42C3-BEC0-1411C6E47648}" emma:medium="tactile" emma:mode="ink">
              <msink:context xmlns:msink="http://schemas.microsoft.com/ink/2010/main" type="line" rotatedBoundingBox="7282,8501 8293,8501 8293,9226 7282,9226"/>
            </emma:interpretation>
          </emma:emma>
        </inkml:annotationXML>
        <inkml:traceGroup>
          <inkml:annotationXML>
            <emma:emma xmlns:emma="http://www.w3.org/2003/04/emma" version="1.0">
              <emma:interpretation id="{EDAED00C-0564-4BBA-AC05-45E6B069111F}" emma:medium="tactile" emma:mode="ink">
                <msink:context xmlns:msink="http://schemas.microsoft.com/ink/2010/main" type="inkWord" rotatedBoundingBox="7282,8501 8293,8501 8293,9226 7282,9226"/>
              </emma:interpretation>
              <emma:one-of disjunction-type="recognition" id="oneOf0">
                <emma:interpretation id="interp0" emma:lang="it-IT" emma:confidence="0">
                  <emma:literal>a</emma:literal>
                </emma:interpretation>
                <emma:interpretation id="interp1" emma:lang="it-IT" emma:confidence="0">
                  <emma:literal>n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^</emma:literal>
                </emma:interpretation>
                <emma:interpretation id="interp4" emma:lang="it-IT" emma:confidence="0">
                  <emma:literal>m</emma:literal>
                </emma:interpretation>
              </emma:one-of>
            </emma:emma>
          </inkml:annotationXML>
          <inkml:trace contextRef="#ctx0" brushRef="#br0">-311-104 0,'0'26'16,"-26"26"-16,-52 26 0,-25 25 0,-1 1 15,26 0 1,26-26 0,52-53-1,0-25 1,26 0 0,26-77-1,26-53 16,0-25-15,-26 25 0,25 0-1,-25 53 1,-26 77 0,0-26-1,52 52 1,25 26-1,27-1 1,-26-25 0,-53 0-1,1 0 1,-52-26 0,-26 26-1,0 26 1,1 0-1,50 25 1,27-102 0,-26-79 15,-26 104-15</inkml:trace>
        </inkml:traceGroup>
      </inkml:traceGroup>
    </inkml:traceGroup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8:57.53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F254CDD5-48F5-4141-9913-1E3DB4CFC768}" emma:medium="tactile" emma:mode="ink">
          <msink:context xmlns:msink="http://schemas.microsoft.com/ink/2010/main" type="inkDrawing" rotatedBoundingBox="15758,1631 22461,5147 20561,8770 13857,5254" semanticType="callout" shapeName="Other">
            <msink:destinationLink direction="with" ref="{062BD1FD-89D4-4735-9FB1-1576007F05EE}"/>
          </msink:context>
        </emma:interpretation>
      </emma:emma>
    </inkml:annotationXML>
    <inkml:trace contextRef="#ctx0" brushRef="#br0">208 0 0,'0'78'0,"0"78"16,26 77-16,-26 52 15,0 0 1,0 52 0,-26 0-1,26 26 16,-52 52-15,0-1 0,26 1-1,0-52 1,0-52 0,0-78-1,26-77 1,26-53-1,-26-77 1,0-26 0,-26 0-1,52 0 1,-52 0 0,26 0-1,26 0 1,-26 0-1,0 0 17,52 0-32,52 0 15,51 0 1,79 0 15,51 0-15,26 26-1,52-26 1,207 0 0,-130 26-1,53 0 1,51 26 0,26 0-1,-25-1 1,-79 53-1,-103 0 1,-78-26 15,-103-27-15,-79-51 0,-103-51-1,-103-131 1,103 182-1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8:45.62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DB3760F-E68C-4641-BE80-A4C544FA1BB5}" emma:medium="tactile" emma:mode="ink">
          <msink:context xmlns:msink="http://schemas.microsoft.com/ink/2010/main" type="inkDrawing" rotatedBoundingBox="8454,8646 9214,11467 8622,11627 7861,8806" semanticType="verticalRange" shapeName="Other">
            <msink:sourceLink direction="with" ref="{E53FFA0E-AC35-41AA-A8E6-091A0F839E59}"/>
          </msink:context>
        </emma:interpretation>
      </emma:emma>
    </inkml:annotationXML>
    <inkml:trace contextRef="#ctx0" brushRef="#br0">570 2799 0,'52'26'0,"-26"0"0,0-52 15,26 0-15,0 26 0,-26-52 0,25 0 16,1-25-16,0-27 0,-26-51 16,-26-1-1,-26-51 1,0-1 0,-52-25-1,-25-26 1,-27 26-1,1-1 1,-27 1 0,26 52-1,53 51 1,-1 0 0,52 79-1,26 25 16,0 26-15,0 0 0,0 0-1,0 0 1,0 0 0,0 0-1,0 0 1,0-26-1,-26-26 1,26 52 0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8:59.02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62BD1FD-89D4-4735-9FB1-1576007F05EE}" emma:medium="tactile" emma:mode="ink">
          <msink:context xmlns:msink="http://schemas.microsoft.com/ink/2010/main" type="inkDrawing" rotatedBoundingBox="20104,-2713 26165,4367 22025,7910 15964,829" semanticType="callout" shapeName="Other">
            <msink:sourceLink direction="with" ref="{42D039AA-2FCC-4CE3-AB13-298C3A7E30E7}"/>
            <msink:sourceLink direction="with" ref="{F254CDD5-48F5-4141-9913-1E3DB4CFC768}"/>
          </msink:context>
        </emma:interpretation>
      </emma:emma>
    </inkml:annotationXML>
    <inkml:trace contextRef="#ctx0" brushRef="#br0">0 340 0,'52'-26'0,"0"-26"16,129 26-16,52 0 0,78 0 15,0 0 1,-25 1 0,25-1-1,26 0 1,77 0-1,53 0 17,25 26-17,-51 0 1,-52-26 0,-1 26-1,-25 0 1,26 26-1,0 0 1,-104 0 0,-26 0-1,-103-26 1,-1 0 0,-51 0-1,-1 0 1,-51 0-1,-26 0 1,0 0 0,-26 0-1,0 0 1,0 0 0,0 0 15,0 0-16,0 0 1,0 26 0,0 25-1,0 1 1,0 26 0,26 52-1,-26-1 1,52 53-1,-26 25 1,0 52 0,26 0-1,-27 26 1,-25 26 0,0 52-1,-25-26 1,25 26-1,0 26 1,-26-26 15,0 26-15,0-1 0,0-51-1,0 0 1,26-52-1,26-26 1,0-51 0,0-27-1,-26-51 1,26-78 0,-26-1-1,0-51 1,0 0-1,0 0 1,0 0 0,0-25 15,-52-1-31,-52-52 16,-181-26-1,-337-51 1,-181-27-1,803 182 1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9:27.3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5C09C6-AB8F-4C34-9A9B-177B0364CEA2}" emma:medium="tactile" emma:mode="ink">
          <msink:context xmlns:msink="http://schemas.microsoft.com/ink/2010/main" type="writingRegion" rotatedBoundingBox="26618,959 31464,959 31464,3032 26618,3032">
            <msink:destinationLink direction="with" ref="{4798F14D-2ABD-4632-9042-5A657DA15945}"/>
          </msink:context>
        </emma:interpretation>
      </emma:emma>
    </inkml:annotationXML>
    <inkml:traceGroup>
      <inkml:annotationXML>
        <emma:emma xmlns:emma="http://www.w3.org/2003/04/emma" version="1.0">
          <emma:interpretation id="{771B53FA-34D6-49D8-B909-3470C249E1A2}" emma:medium="tactile" emma:mode="ink">
            <msink:context xmlns:msink="http://schemas.microsoft.com/ink/2010/main" type="paragraph" rotatedBoundingBox="26618,959 31464,959 31464,3032 26618,30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991BA84-321C-41A7-BC1E-749C39DC8A9D}" emma:medium="tactile" emma:mode="ink">
              <msink:context xmlns:msink="http://schemas.microsoft.com/ink/2010/main" type="line" rotatedBoundingBox="26618,959 31464,959 31464,3032 26618,3032"/>
            </emma:interpretation>
          </emma:emma>
        </inkml:annotationXML>
        <inkml:traceGroup>
          <inkml:annotationXML>
            <emma:emma xmlns:emma="http://www.w3.org/2003/04/emma" version="1.0">
              <emma:interpretation id="{1162BA27-B518-40B2-B45E-06BC25773F52}" emma:medium="tactile" emma:mode="ink">
                <msink:context xmlns:msink="http://schemas.microsoft.com/ink/2010/main" type="inkWord" rotatedBoundingBox="26618,959 31464,959 31464,3032 26618,3032"/>
              </emma:interpretation>
              <emma:one-of disjunction-type="recognition" id="oneOf0">
                <emma:interpretation id="interp0" emma:lang="it-IT" emma:confidence="0">
                  <emma:literal>CN</emma:literal>
                </emma:interpretation>
                <emma:interpretation id="interp1" emma:lang="it-IT" emma:confidence="0">
                  <emma:literal>AV</emma:literal>
                </emma:interpretation>
                <emma:interpretation id="interp2" emma:lang="it-IT" emma:confidence="0">
                  <emma:literal>CLV</emma:literal>
                </emma:interpretation>
                <emma:interpretation id="interp3" emma:lang="it-IT" emma:confidence="0">
                  <emma:literal>IV</emma:literal>
                </emma:interpretation>
                <emma:interpretation id="interp4" emma:lang="it-IT" emma:confidence="0">
                  <emma:literal>4a</emma:literal>
                </emma:interpretation>
              </emma:one-of>
            </emma:emma>
          </inkml:annotationXML>
          <inkml:trace contextRef="#ctx0" brushRef="#br0">11611-2074 0,'52'-51'0,"-78"76"0,-181 79 0,-78 129 16,-104 78-16,52-51 16,78-27-1,25-26 1,53 1-1,51-1 1,105-78 0,50-51-1,131-26 1,103-26 0,104-52-1,78 0 1,25-26-1,-51 26 1,0-25 15,-156 51-31,-156 0 16,-77 0 0,-78-26-1,-181-26 1,-26-78 15,26-51-15,233 181-1</inkml:trace>
          <inkml:trace contextRef="#ctx0" brushRef="#br0" timeOffset="353.6318">11378-1918 0,'52'0'0,"0"129"0,-27 53 16,53 51-16,-26 26 15,78-25 1,-27-27 0,1-26-1,-26-51 1,-52-52 0,-26-78-1,0 0 1,-26-78-1,26-129 1,0 207 0</inkml:trace>
          <inkml:trace contextRef="#ctx0" brushRef="#br0" timeOffset="845.6415">12752-1944 0,'51'155'16,"27"79"-16,-52 51 15,26-26 16,26 0-31,-1-51 32,1-53-17,-26-77 1,0-52 0,0-78-1,77-104 1,-25-103-1,26 0 1,51-26 0,26 26-1,-51 51 1,-27 79 0,-103 77-1,0 52 1,-103 52-1,-53 26 1,130-78 0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56:45.4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71230DB-2F57-4B95-B5DF-CE722398CAC7}" emma:medium="tactile" emma:mode="ink">
          <msink:context xmlns:msink="http://schemas.microsoft.com/ink/2010/main" type="writingRegion" rotatedBoundingBox="2580,5495 13369,6630 12312,16684 1523,15550"/>
        </emma:interpretation>
      </emma:emma>
    </inkml:annotationXML>
    <inkml:traceGroup>
      <inkml:annotationXML>
        <emma:emma xmlns:emma="http://www.w3.org/2003/04/emma" version="1.0">
          <emma:interpretation id="{DEED6D9E-11E1-48FA-A676-F6596EFB3672}" emma:medium="tactile" emma:mode="ink">
            <msink:context xmlns:msink="http://schemas.microsoft.com/ink/2010/main" type="paragraph" rotatedBoundingBox="3543,6208 13343,6159 13350,7551 3550,760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498AEBF-1ECD-4FC4-83EF-091BF7D2AC94}" emma:medium="tactile" emma:mode="ink">
              <msink:context xmlns:msink="http://schemas.microsoft.com/ink/2010/main" type="line" rotatedBoundingBox="3543,6208 13343,6159 13350,7551 3550,7600">
                <msink:destinationLink direction="with" ref="{1589AF32-AFDD-4EE1-9937-9F8FB55EB63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C747EF0-F482-4E8A-9FE9-88E4F7B6F1BB}" emma:medium="tactile" emma:mode="ink">
                <msink:context xmlns:msink="http://schemas.microsoft.com/ink/2010/main" type="inkWord" rotatedBoundingBox="3543,6208 10180,6175 10187,7567 3550,7600">
                  <msink:destinationLink direction="with" ref="{B047C53D-444E-45F5-AA6B-7ADFB37CD2C8}"/>
                </msink:context>
              </emma:interpretation>
              <emma:one-of disjunction-type="recognition" id="oneOf0">
                <emma:interpretation id="interp0" emma:lang="it-IT" emma:confidence="0">
                  <emma:literal>INGRESSO</emma:literal>
                </emma:interpretation>
                <emma:interpretation id="interp1" emma:lang="it-IT" emma:confidence="0">
                  <emma:literal>INGRESSI</emma:literal>
                </emma:interpretation>
                <emma:interpretation id="interp2" emma:lang="it-IT" emma:confidence="0">
                  <emma:literal>"INGRESSO</emma:literal>
                </emma:interpretation>
                <emma:interpretation id="interp3" emma:lang="it-IT" emma:confidence="0">
                  <emma:literal>INGESSO</emma:literal>
                </emma:interpretation>
                <emma:interpretation id="interp4" emma:lang="it-IT" emma:confidence="0">
                  <emma:literal>INGRES</emma:literal>
                </emma:interpretation>
              </emma:one-of>
            </emma:emma>
          </inkml:annotationXML>
          <inkml:trace contextRef="#ctx0" brushRef="#br0">2956-130 0,'-26'0'16,"-130"26"-16,1 78 0,25 77 16,27 26-1,77 27 1,26-27-1,155 52 1,79-129 0,-53-156-1,-26-26 1,-77-52 15,-78-25-15,-26 25-1,-77 0 1,-1 53 0,52 51-1,52 25 1,26 27 0,104-26-1,25-26 1,1-52-1,-27-25 1,-25-53 0,-78 26-1,-26-25 1,0 77 0,0 26-1,-26 52 1,26 129-1,26 27 1,-26-1 0,0 1-1,0-79 17,-26-51-17,0-26 1,0-104-1,0-77 1,26-78 0,26 25-1,-26 53 1,52 25 0,0 52-1,26 27 1,51 77-1,1 51 1,-1 27 0,-77 26-1,-78-53 17,-77 1-32,-27 0 31,-26-52-31,79 0 31,51-26-31,78 51 31,77 27-15,53 0 0,-53 26-1,-51-27 1,-52-25-1,-26-52 1,0 0 0,0-129-1,26-27 1,26-25 0,51-1-1,-25 53 16,-26 77-15,-26 52 15,-26 0-15,0 52 0,-52 103-1,26 1 1,0-1-1,26-25 17,78-26-17,26-27 1,51-51 0,1-26-1,-27-26 1,-77 0-1,-52 0 1,-130-51 0,-25-27-1,155 104 1</inkml:trace>
          <inkml:trace contextRef="#ctx0" brushRef="#br0" timeOffset="388.9525">4433 518 0,'259'0'0,"-129"26"16,-26-26 0,-104-26-1,-52-26 1,-52 0-1,-51-25 1,-1-1 0,1-26 15,51 52-15,130 52-1,103-26 1,79 26-1,25 0 17,-51 0-17,-1-26 1,-181 26 0</inkml:trace>
          <inkml:trace contextRef="#ctx0" brushRef="#br0" timeOffset="824.5793">5392 26 0,'-129'25'0,"25"1"0,0 52 16,78-26-16,26 26 16,104 25-1,26 1 1,129 52 0,-156-79 15,-51 1-16,-104 0 1,-25 0 0,-27-27-1,0-25 1,27-26 0,25-26-1,78-51 1,77-53-1,-103 130 1</inkml:trace>
          <inkml:trace contextRef="#ctx0" brushRef="#br0" timeOffset="1229.0899">5859 0 0,'-130'0'0,"1"26"16,51 25-16,78 53 0,52-26 15,77 25 1,27 27 15,25 0-15,-129-27-1,-78 1 1,-52-52 0,-25 26-1,-1-52 1,26-1-1,104-76 1,78-27 0,-104 78-1</inkml:trace>
          <inkml:trace contextRef="#ctx0" brushRef="#br0" timeOffset="1586.9262">6066 959 0,'52'77'16,"-26"-25"-16,26-26 0,51 0 0,27-78 16,0-26 15,-53-51-31,-77-27 15,-52 1 1,-25 51 15,-79 78-15,78 78 0,53 104-1,50 51 1,53 26-1,78-77 1,-156-156 0</inkml:trace>
          <inkml:trace contextRef="#ctx0" brushRef="#br0" timeOffset="-2185.9141">79 0 0,'0'155'0,"-26"78"16,-26 27-1,52-53 1,0-26-1,0-51 1,26-78 0,-26-26-1,26-78 1,52-207 0,0-26-1,-78 285 1</inkml:trace>
          <inkml:trace contextRef="#ctx0" brushRef="#br0" timeOffset="-1548.032">701-52 0,'52'155'0,"-26"79"16,-52 51-1,26-104 1,0-51 0,-26-78-1,26-52 1,0-52 0,0-156-1,0-25 16,26 26-15,-26 103 0,26 78-1,26 104 17,51 103-17,1 27 1,0 25-1,51-52 1,-25-77 0,-1-52-1,-25-104 1,-26-103 0,-26-79-1,-52-25 1,-26 78-1,-26 25 1,26 52 0,-26 79-1,52-1 1,26 103 0,78-51-1,25 0 1,-129-26-1</inkml:trace>
        </inkml:traceGroup>
        <inkml:traceGroup>
          <inkml:annotationXML>
            <emma:emma xmlns:emma="http://www.w3.org/2003/04/emma" version="1.0">
              <emma:interpretation id="{77160F83-D5B1-4A65-B58D-DBBBD520F930}" emma:medium="tactile" emma:mode="ink">
                <msink:context xmlns:msink="http://schemas.microsoft.com/ink/2010/main" type="inkWord" rotatedBoundingBox="10468,6540 13345,6525 13348,7124 10471,7138">
                  <msink:destinationLink direction="to" ref="{4412B6B6-24FD-496D-BAEA-4616BDF494F8}"/>
                </msink:context>
              </emma:interpretation>
              <emma:one-of disjunction-type="recognition" id="oneOf1">
                <emma:interpretation id="interp5" emma:lang="it-IT" emma:confidence="0">
                  <emma:literal>-</emma:literal>
                </emma:interpretation>
                <emma:interpretation id="interp6" emma:lang="it-IT" emma:confidence="0">
                  <emma:literal>,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w</emma:literal>
                </emma:interpretation>
                <emma:interpretation id="interp9" emma:lang="it-IT" emma:confidence="0">
                  <emma:literal>v</emma:literal>
                </emma:interpretation>
              </emma:one-of>
            </emma:emma>
          </inkml:annotationXML>
          <inkml:trace contextRef="#ctx0" brushRef="#br0" timeOffset="3251.6429">6921 466 0,'26'-26'0,"26"26"0,104-26 16,51 26-16,26-26 0,52 26 15,-25 0 1,-27 0 0,0 0-1,-103-26 1,-104 26-1,-26 0 17,-78 0-32,-130-25 15,79-27 1,129 52 0</inkml:trace>
          <inkml:trace contextRef="#ctx0" brushRef="#br0" timeOffset="3609.4792">8788 207 0,'336'26'15,"-50"52"1,-53-1-1,-104 1 1,-103-52 0,-26 0-1,-52 0 1,-77 0 0,-27 26-1,1-1 1,25 1-1,104 26 1,104-78 0,104-52-1,-182 52 1</inkml:trace>
        </inkml:traceGroup>
      </inkml:traceGroup>
    </inkml:traceGroup>
    <inkml:traceGroup>
      <inkml:annotationXML>
        <emma:emma xmlns:emma="http://www.w3.org/2003/04/emma" version="1.0">
          <emma:interpretation id="{D48DD857-5F0E-413C-816F-4193C9929620}" emma:medium="tactile" emma:mode="ink">
            <msink:context xmlns:msink="http://schemas.microsoft.com/ink/2010/main" type="paragraph" rotatedBoundingBox="6108,9225 6356,12230 5142,12331 4893,9325" alignmentLevel="3"/>
          </emma:interpretation>
        </emma:emma>
      </inkml:annotationXML>
      <inkml:traceGroup>
        <inkml:annotationXML>
          <emma:emma xmlns:emma="http://www.w3.org/2003/04/emma" version="1.0">
            <emma:interpretation id="{F678020A-34DA-4815-9D6D-FC47B9E23102}" emma:medium="tactile" emma:mode="ink">
              <msink:context xmlns:msink="http://schemas.microsoft.com/ink/2010/main" type="line" rotatedBoundingBox="6108,9225 6356,12230 5142,12331 4893,9325">
                <msink:destinationLink direction="with" ref="{1589AF32-AFDD-4EE1-9937-9F8FB55EB63E}"/>
                <msink:destinationLink direction="with" ref="{536DF400-97EA-48EF-932E-1FFD3901F59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9584318-3502-4E18-B427-FC7C39920D22}" emma:medium="tactile" emma:mode="ink">
                <msink:context xmlns:msink="http://schemas.microsoft.com/ink/2010/main" type="inkWord" rotatedBoundingBox="6108,9225 6356,12230 5142,12331 4893,9325"/>
              </emma:interpretation>
              <emma:one-of disjunction-type="recognition" id="oneOf2">
                <emma:interpretation id="interp10" emma:lang="it-IT" emma:confidence="0">
                  <emma:literal>p</emma:literal>
                </emma:interpretation>
                <emma:interpretation id="interp11" emma:lang="it-IT" emma:confidence="0">
                  <emma:literal>P</emma:literal>
                </emma:interpretation>
                <emma:interpretation id="interp12" emma:lang="it-IT" emma:confidence="0">
                  <emma:literal>$</emma:literal>
                </emma:interpretation>
                <emma:interpretation id="interp13" emma:lang="it-IT" emma:confidence="0">
                  <emma:literal>.</emma:literal>
                </emma:interpretation>
                <emma:interpretation id="interp14" emma:lang="it-IT" emma:confidence="0">
                  <emma:literal>+</emma:literal>
                </emma:interpretation>
              </emma:one-of>
            </emma:emma>
          </inkml:annotationXML>
          <inkml:trace contextRef="#ctx0" brushRef="#br0" timeOffset="34445.6406">1841 3136 0,'-77'129'16,"-53"27"-16,26-27 15,1-25 1,77-78 0,26-26-1,26-78 1,51-103 15,53-27-15,0 53-1,-53 77 1,1 52 0,0 78-1,-26 78 1,51 51-1,1 27 1,26-53 0,-1-25-1,-51-27 1,-26-77 0,-52-26-1,-104-52 1,-51-25 15,25-1-31,130 78 16</inkml:trace>
          <inkml:trace contextRef="#ctx0" brushRef="#br0" timeOffset="33888.4655">2256 3213 0,'0'0'0,"0"104"0,-26 78 0,-26 77 15,0 52 1,1 26 0,51 26-1,0-26 1,0-1 0,26-76-1,-1-79 1,1-103-1,-26-78 1,-26-52 0,1-233-1,-53-26 1,26-52 0,52 363-1</inkml:trace>
        </inkml:traceGroup>
      </inkml:traceGroup>
    </inkml:traceGroup>
    <inkml:traceGroup>
      <inkml:annotationXML>
        <emma:emma xmlns:emma="http://www.w3.org/2003/04/emma" version="1.0">
          <emma:interpretation id="{15335B82-4BCE-4100-8341-B1BCF4A6304B}" emma:medium="tactile" emma:mode="ink">
            <msink:context xmlns:msink="http://schemas.microsoft.com/ink/2010/main" type="paragraph" rotatedBoundingBox="1942,11650 8252,12454 8006,14384 1696,135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6AD4FB-AE1B-482A-931B-DEB6BB296424}" emma:medium="tactile" emma:mode="ink">
              <msink:context xmlns:msink="http://schemas.microsoft.com/ink/2010/main" type="line" rotatedBoundingBox="1942,11650 8252,12454 8006,14384 1696,13579">
                <msink:destinationLink direction="with" ref="{1589AF32-AFDD-4EE1-9937-9F8FB55EB63E}"/>
                <msink:destinationLink direction="with" ref="{536DF400-97EA-48EF-932E-1FFD3901F59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4233F86-AF10-4A05-BFE2-D490F5DBC7D6}" emma:medium="tactile" emma:mode="ink">
                <msink:context xmlns:msink="http://schemas.microsoft.com/ink/2010/main" type="inkWord" rotatedBoundingBox="1942,11650 8252,12454 8006,14384 1696,13579"/>
              </emma:interpretation>
              <emma:one-of disjunction-type="recognition" id="oneOf3">
                <emma:interpretation id="interp15" emma:lang="it-IT" emma:confidence="0">
                  <emma:literal>FILE</emma:literal>
                </emma:interpretation>
                <emma:interpretation id="interp16" emma:lang="it-IT" emma:confidence="0">
                  <emma:literal>FILET</emma:literal>
                </emma:interpretation>
                <emma:interpretation id="interp17" emma:lang="it-IT" emma:confidence="0">
                  <emma:literal>FILZE</emma:literal>
                </emma:interpretation>
                <emma:interpretation id="interp18" emma:lang="it-IT" emma:confidence="0">
                  <emma:literal>FIALE</emma:literal>
                </emma:interpretation>
                <emma:interpretation id="interp19" emma:lang="it-IT" emma:confidence="0">
                  <emma:literal>FIELE</emma:literal>
                </emma:interpretation>
              </emma:one-of>
            </emma:emma>
          </inkml:annotationXML>
          <inkml:trace contextRef="#ctx0" brushRef="#br0" timeOffset="35977.1421">934 6116 0,'0'78'0,"0"78"0,-52 51 16,26 78 0,1-26-1,25-51 1,25-53 15,-25-103-15,0-52-1,0-104 1,26-103 0,52 0-1,-78 207 1</inkml:trace>
          <inkml:trace contextRef="#ctx0" brushRef="#br0" timeOffset="36412.7688">1764 6298 0,'51'52'0,"-76"77"16,-53 53-16,-26 25 15,0 0 1,79-77 15,25-52-31,51-1 16,79-25 15,155 0-15,-52-26-1,1 0 1,-53 0-1,-51-26 1,-79 0 0,-25 0-1,-52 0 1,-51-52 0,51 0-1,0-51 1,26 103-1</inkml:trace>
          <inkml:trace contextRef="#ctx0" brushRef="#br0" timeOffset="37361.813">3111 5987 0,'467'0'16,"-104"52"-1,-26-1 1,-104 27-1,-78-52 1,-129 0 0,-129-52-1,-105 0 1,208 26 0</inkml:trace>
          <inkml:trace contextRef="#ctx0" brushRef="#br0" timeOffset="37128.4415">3137 6894 0,'285'0'0,"-77"0"16,-1 0-1,-25 0 1,-105-26 0,-51-52-1,-129-51 1,-79-27 0,182 156-1</inkml:trace>
          <inkml:trace contextRef="#ctx0" brushRef="#br0" timeOffset="36879.5119">3604 6583 0,'0'129'16,"-52"53"-16,-52-1 0,27 53 16,25-105 15,52-25-16,77-26 1,53-27 0,52-25-1,25 0 1,0 0 0,-25 0-1,-53 0 1,-77-26-1,-52 0 1,-78-52 0,-77-77-1,-1-1 1,156 130 0</inkml:trace>
          <inkml:trace contextRef="#ctx0" brushRef="#br0" timeOffset="35028.098">-1036 5883 0,'0'-26'16,"0"78"-16,0 129 0,0 105 0,-25 25 16,25-52-1,25-26 16,-25-129-15,0-52 0,0-27-1,-25-154 1,-27-130 0,-26-52-1,78 311 1</inkml:trace>
          <inkml:trace contextRef="#ctx0" brushRef="#br0" timeOffset="35339.2599">-1658 5728 0,'234'0'0,"25"51"0,78 1 15,-26 0 1,-26-26 0,-104 0-1,-129 0 1,-52-52 0,-26 26 15,-259-26-16,78 26 1,-1 52 0,208-52-1</inkml:trace>
          <inkml:trace contextRef="#ctx0" brushRef="#br0" timeOffset="35619.3058">-1398 6635 0,'103'52'0,"105"-27"0,51-25 15,0 0 1,-26 0 0,-77 0-1,-53 0 1,-77 0-1,-26 0 1,-51 26 15,25-103-15,26 77 0</inkml:trace>
        </inkml:traceGroup>
      </inkml:traceGroup>
    </inkml:traceGroup>
    <inkml:traceGroup>
      <inkml:annotationXML>
        <emma:emma xmlns:emma="http://www.w3.org/2003/04/emma" version="1.0">
          <emma:interpretation id="{28C60FA8-B7B5-4677-B8B1-62D11BB93B12}" emma:medium="tactile" emma:mode="ink">
            <msink:context xmlns:msink="http://schemas.microsoft.com/ink/2010/main" type="paragraph" rotatedBoundingBox="3446,14255 8591,14795 8435,16277 3291,1573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75FA6A6-10F1-4D6A-969B-E1615F3725EF}" emma:medium="tactile" emma:mode="ink">
              <msink:context xmlns:msink="http://schemas.microsoft.com/ink/2010/main" type="line" rotatedBoundingBox="3446,14255 8591,14795 8435,16277 3291,15736">
                <msink:destinationLink direction="with" ref="{536DF400-97EA-48EF-932E-1FFD3901F59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B0A1110-0715-4801-9CE4-2CB7DFC47DF7}" emma:medium="tactile" emma:mode="ink">
                <msink:context xmlns:msink="http://schemas.microsoft.com/ink/2010/main" type="inkWord" rotatedBoundingBox="3446,14255 8591,14795 8435,16277 3291,15736"/>
              </emma:interpretation>
              <emma:one-of disjunction-type="recognition" id="oneOf4">
                <emma:interpretation id="interp20" emma:lang="it-IT" emma:confidence="0">
                  <emma:literal>DATI</emma:literal>
                </emma:interpretation>
                <emma:interpretation id="interp21" emma:lang="it-IT" emma:confidence="0">
                  <emma:literal>DATTI</emma:literal>
                </emma:interpretation>
                <emma:interpretation id="interp22" emma:lang="it-IT" emma:confidence="0">
                  <emma:literal>DAT,</emma:literal>
                </emma:interpretation>
                <emma:interpretation id="interp23" emma:lang="it-IT" emma:confidence="0">
                  <emma:literal>Dati</emma:literal>
                </emma:interpretation>
                <emma:interpretation id="interp24" emma:lang="it-IT" emma:confidence="0">
                  <emma:literal>Dotti</emma:literal>
                </emma:interpretation>
              </emma:one-of>
            </emma:emma>
          </inkml:annotationXML>
          <inkml:trace contextRef="#ctx0" brushRef="#br0" timeOffset="38279.7409">-102 7931 0,'466'103'0,"-129"53"0,26 25 16,-52 27-1,-104-27 17,-103-25-17,-156-53 1,-129 1 0,-130-52-1,-52-52 1,0 0-1,52-26 1,104 26 0,103-26-1,130 26 1,129-26 0,104 26-1,52-78 1,-311 78-1</inkml:trace>
          <inkml:trace contextRef="#ctx0" brushRef="#br0" timeOffset="37906.3465">623 8268 0,'52'77'16,"-26"53"-16,-26 103 16,0 26-1,-26-25 1,52-105-1,-26-51 1,0-78 0,-52-26-1,-52-207 1,1-52 0,-27-26-1,-51 26 1,181 285-1</inkml:trace>
          <inkml:trace contextRef="#ctx0" brushRef="#br0" timeOffset="39353.2498">2360 8423 0,'52'130'16,"-78"-1"-16,-52 79 0,-26 25 31,26-26-31,27-77 16,25-78-1,0-52 1,26-26 0,78-182-1,-27-51 1,79 0 15,-26 78-15,-1 51-1,-25 78 1,0 26 0,0 104-1,-1 78 1,27 77 0,26 52-1,-1-26 1,-25-52-1,-52-77 1,-52-104 0,-52-26-1,-104-78 1,-51-103 0,-78-27-1,0 27 1,26 77-1,77 27 1,104 77 0,104 0-1,78 51 17,129 1-17,78 26 1,-26-26-1,-25-26 1,-53-26 0,-52-52-1,-51 0 1,-52-26 0,0 26-1,0 27 1,-52-1-1,26 52 1,-26 51 0,0 79-1,26-1 1,-1 27 0,1-79-1,-26-25 1,0-78-1,-51-104 1,-27-129 15,-26-52-15,-51 26 0,155 259-16</inkml:trace>
          <inkml:trace contextRef="#ctx0" brushRef="#br0" timeOffset="39586.6211">3163 8501 0,'311'104'0,"-155"-53"16,25 1 0,-25-52-1,-53 0 1,-25-52-1,-26 1 1,-26-1 0,-26 52 15</inkml:trace>
          <inkml:trace contextRef="#ctx0" brushRef="#br0" timeOffset="39850.1383">4641 8864 0,'129'129'0,"-77"-51"0,-52 78 16,0-1 15,0 52-31,0-25 15,0-53 1,52-77 0,-26-181-1,-26 129 17</inkml:trace>
        </inkml:traceGroup>
      </inkml:traceGroup>
    </inkml:traceGroup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9:08.0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D85AEE-ACD5-4F1A-A4D7-2073B3EBBCFE}" emma:medium="tactile" emma:mode="ink">
          <msink:context xmlns:msink="http://schemas.microsoft.com/ink/2010/main" type="writingRegion" rotatedBoundingBox="16348,3087 25216,3047 25225,5277 16358,5316"/>
        </emma:interpretation>
      </emma:emma>
    </inkml:annotationXML>
    <inkml:traceGroup>
      <inkml:annotationXML>
        <emma:emma xmlns:emma="http://www.w3.org/2003/04/emma" version="1.0">
          <emma:interpretation id="{AC12BA69-2208-4749-9C09-635A9858B611}" emma:medium="tactile" emma:mode="ink">
            <msink:context xmlns:msink="http://schemas.microsoft.com/ink/2010/main" type="paragraph" rotatedBoundingBox="16348,3087 25216,3047 25225,5277 16358,53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B62E3B-2BCE-465E-BA3E-4E6396E3D3C9}" emma:medium="tactile" emma:mode="ink">
              <msink:context xmlns:msink="http://schemas.microsoft.com/ink/2010/main" type="line" rotatedBoundingBox="16348,3087 25216,3047 25225,5277 16358,5316"/>
            </emma:interpretation>
          </emma:emma>
        </inkml:annotationXML>
        <inkml:traceGroup>
          <inkml:annotationXML>
            <emma:emma xmlns:emma="http://www.w3.org/2003/04/emma" version="1.0">
              <emma:interpretation id="{1484674B-43A7-44CA-832D-60ECA3C8359E}" emma:medium="tactile" emma:mode="ink">
                <msink:context xmlns:msink="http://schemas.microsoft.com/ink/2010/main" type="inkWord" rotatedBoundingBox="18268,3426 25217,3395 25221,4377 18273,4407"/>
              </emma:interpretation>
              <emma:one-of disjunction-type="recognition" id="oneOf0">
                <emma:interpretation id="interp0" emma:lang="it-IT" emma:confidence="0">
                  <emma:literal>DILATAZIONE</emma:literal>
                </emma:interpretation>
                <emma:interpretation id="interp1" emma:lang="it-IT" emma:confidence="0">
                  <emma:literal>DILAZIONE</emma:literal>
                </emma:interpretation>
                <emma:interpretation id="interp2" emma:lang="it-IT" emma:confidence="0">
                  <emma:literal>DILATATONE</emma:literal>
                </emma:interpretation>
                <emma:interpretation id="interp3" emma:lang="it-IT" emma:confidence="0">
                  <emma:literal>DEPILAZIONE</emma:literal>
                </emma:interpretation>
                <emma:interpretation id="interp4" emma:lang="it-IT" emma:confidence="0">
                  <emma:literal>DILATANDONE</emma:literal>
                </emma:interpretation>
              </emma:one-of>
            </emma:emma>
          </inkml:annotationXML>
          <inkml:trace contextRef="#ctx0" brushRef="#br0">1477 363 0,'26'52'0,"-52"51"0,-78 105 16,27-53 0,25-25-1,52-53 1,26-25 0,51-26-1,53 0 1,52 0 15,51-52-31,-104 26 16,-51 0 15,-52 0-15,-26 0-1,-26 0 1,-78-26-1,27-52 1,103-77 0,-26 155-1</inkml:trace>
          <inkml:trace contextRef="#ctx0" brushRef="#br0" timeOffset="676.5132">2436 337 0,'26'0'0,"-26"78"15,-78 77-15,-25 26 0,-1-25 16,26-52-1,52-53 1,26-51 0,0 0 15,26-51-15,52-105-1,26-25 1,-1 25-1,1 53 1,-26 25 0,-52 78-1,-1 0 1,1 52 0,26 129-1,0-25 16,0-27-15,0 1 0,0-53-1,-26-51 1,-26 0 0,-78-26-1,-78-52 1,-25 27-1,-1-1 1,53 0 0,51 26-1,78 26 1,52-26 0,103-78-1,-155 78 1</inkml:trace>
          <inkml:trace contextRef="#ctx0" brushRef="#br0" timeOffset="1804.671">3032 415 0,'78'-52'0,"0"26"0,25 52 15,53 0-15,-1 0 16,1-1 0,-1-25-1,-51 0 1,-52 26-1,-52-26 1,-26 26 15,-52 78-15,0 0 0,1 51-1,-1-25 1,26-27-1,26-51 1,0-26 0,26-26-1,26-26 1,0-129 0,26-27-1,26 27 1,-1 25-1,1 27 1,-26 25 15,0 78 1,-26 26-17,0 77 1,26 53-1,-1 25 17,1-25-17,26-53 1,-52 1 0,0-78-1,-52-26 1,-78 0-1,-51-26 1,-27 0 0,27 0-1,51 52 1,52-26 0,78 0-1,104-78 16,-130 78-31</inkml:trace>
          <inkml:trace contextRef="#ctx0" brushRef="#br0" timeOffset="968.6439">3343 492 0,'52'78'16,"-52"52"-16,-26 25 0,0-25 15,26-53 1,26-25 0,-26-52 15,-26-77-16,-52-157 1,78 234 0</inkml:trace>
          <inkml:trace contextRef="#ctx0" brushRef="#br0" timeOffset="2496.5595">4276 803 0,'234'-26'0,"-53"52"0,-51-78 15,-53-25 1,-77 77 0</inkml:trace>
          <inkml:trace contextRef="#ctx0" brushRef="#br0" timeOffset="2312.0559">4354 389 0,'52'-52'0,"0"78"0,51 0 0,27 0 15,0-26-15,-53 25 16,-51 1-1,-52 26 1,-77 26 15,-79 52 1,79-27-32,51-25 15,26 0 1,78-26-1,-1-1 1,79-25 0,0 0-1,-1-26 1,-77 0 0,-26-26-1,-52-51 1,-78-1-1,104 78 1</inkml:trace>
          <inkml:trace contextRef="#ctx0" brushRef="#br0" timeOffset="3157.6974">5054 440 0,'0'130'16,"-26"26"-16,0-1 15,0-51 1,26-27 0,26-51-1,26-26 1,26-77 0,-27-1-1,27-26 1,-52 130 15,-26 0-31,26 0 16,26 26-1,0 26 17,51 25-17,27-51 1,25-26-1,1-52 1,-52-26 0,-53-26-1,-51-77 1,-77-26 0,-53 77-1,-25 26 1,-1 78-1,27 52 1,77 78 0,78 25-1,51 1 1,79-1 0,25-103-1,53-52 1,-234 0-1</inkml:trace>
          <inkml:trace contextRef="#ctx0" brushRef="#br0" timeOffset="4080.2154">6505 622 0,'-26'78'0,"-26"25"0,-25 53 16,51-1 0,26-51-1,26-78 1,-26-26-1,26-52 1,-26-103 15,26-105-15,-26 157 0,25 51-1,-25 52 1,0 0-1,26 78 1,0 51 0,52 27-1,0-53 1,26-51 15,-27-52-31,1-26 16,-26-51-1,-26-53 1,-26 0 0,0 27-1,0 25 1,78 52 15,-1 26-15,53 26-1,-78 0 1,-26 0 0,-52 52-1,0 25 1,-52 27 0,26-1-1,78-51 1,26 0-1,78-26 1,25-52 0,1-26-1,-27 0 1,-25 0 0,-52 0-1,-52 26 1,-52 0-1,-26-52 17,78 52-17</inkml:trace>
          <inkml:trace contextRef="#ctx0" brushRef="#br0" timeOffset="4250.3436">7309 829 0,'440'52'16,"-362"-78"15,-78 0-31,0 26 16</inkml:trace>
          <inkml:trace contextRef="#ctx0" brushRef="#br0" timeOffset="4403.0967">7361 440 0,'648'0'0,"-467"-25"15,-181 25 1</inkml:trace>
          <inkml:trace contextRef="#ctx0" brushRef="#br0" timeOffset="-1245.3992">0 0 0,'0'26'0,"26"51"16,25 79-16,-51 25 0,26 27 15,-52-1 1,26-25 0,-25-79-1,25-51 1,25 0 0,-25-52-1,-25-78 1,-27-77 15,52 155-15</inkml:trace>
          <inkml:trace contextRef="#ctx0" brushRef="#br0" timeOffset="-814.8909">-467 129 0,'78'-51'0,"26"51"0,103 77 16,52 53-16,0 25 15,-51 1 1,-131-1-1,-77-51 1,-51 26 0,-105-27-1,-103-25 1,-26-26 0,0 0-1,77-52 1,79 0 15,103 0-15,78 0-1,51-52 1,53-26 0,-156 78-1</inkml:trace>
          <inkml:trace contextRef="#ctx0" brushRef="#br0" timeOffset="-445.8837">700 337 0,'103'-78'16,"-77"182"-16,-52 25 0,-26 27 0,52 25 15,26-51 1,-26-27 0,26-25 15,-26-26-16,0-52 1,0 0 0,-26-26-1,-26-52 1,104-51 0,-52 129-1</inkml:trace>
          <inkml:trace contextRef="#ctx0" brushRef="#br0" timeOffset="127709.9958">155 2229 0,'26'-26'16,"-78"-52"-16,-77-129 0,181 25 0,-52 182 16</inkml:trace>
          <inkml:trace contextRef="#ctx0" brushRef="#br0" timeOffset="128063.6277">155 1814 0,'0'0'0</inkml:trace>
        </inkml:traceGroup>
      </inkml:traceGroup>
    </inkml:traceGroup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9:28.8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798F14D-2ABD-4632-9042-5A657DA15945}" emma:medium="tactile" emma:mode="ink">
          <msink:context xmlns:msink="http://schemas.microsoft.com/ink/2010/main" type="inkDrawing" rotatedBoundingBox="26255,3636 31647,3708 31645,3819 26254,3747" semanticType="underline" shapeName="Other">
            <msink:sourceLink direction="with" ref="{665C09C6-AB8F-4C34-9A9B-177B0364CEA2}"/>
            <msink:destinationLink direction="with" ref="{63E8C62D-8416-473E-9F86-D330A6422D99}"/>
          </msink:context>
        </emma:interpretation>
      </emma:emma>
    </inkml:annotationXML>
    <inkml:trace contextRef="#ctx0" brushRef="#br0">0 0 0,'103'26'0,"53"-26"0,77 26 15,52 0 1,52-52-1,130 26 1,51 0 0,52 0-1,26-52 1,-25 78 0,-53 0 15,78 26-16,-259-26 1,-233-26 0,-104 0-1,-26-26 1,-156 26 0,-51-26-1,233 26 1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9:29.7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ADA7AB-75DE-45BE-A1C5-175DAC581EFD}" emma:medium="tactile" emma:mode="ink">
          <msink:context xmlns:msink="http://schemas.microsoft.com/ink/2010/main" type="inkDrawing" rotatedBoundingBox="27496,6158 28283,3752 29992,4312 29204,6717" semanticType="enclosure" shapeName="Other"/>
        </emma:interpretation>
      </emma:emma>
    </inkml:annotationXML>
    <inkml:trace contextRef="#ctx0" brushRef="#br0">0 0 0,'26'52'0,"26"78"0,-27 103 15,27 52 1,26 0 0,0 0-1,25-26 16,1 26-15,0-51-16,-52-53 16,0-77 15,-27-78-15,-25-26-1,0-26 1,52-78-1,0-129 1,52-78 0,25 0-1,27 0 1,51 0 0,-25 52-1,-53 51 1,-51 27-1,-52 155 1,-52 0 0,-26 52-1,52-26 1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9:47.0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E8C62D-8416-473E-9F86-D330A6422D99}" emma:medium="tactile" emma:mode="ink">
          <msink:context xmlns:msink="http://schemas.microsoft.com/ink/2010/main" type="inkDrawing" rotatedBoundingBox="28433,7967 31939,3721 33240,4795 29734,9041" semanticType="callout" shapeName="Other">
            <msink:sourceLink direction="with" ref="{4798F14D-2ABD-4632-9042-5A657DA15945}"/>
            <msink:sourceLink direction="with" ref="{0C090D98-80B0-404D-94F8-65D012A1C478}"/>
          </msink:context>
        </emma:interpretation>
      </emma:emma>
    </inkml:annotationXML>
    <inkml:trace contextRef="#ctx0" brushRef="#br0">2853 0 0,'52'26'16,"-1"51"-16,27 1 0,26 52 0,-26-1 31,-1 27-15,1 25-1,-26 27 1,0 25 0,-78 0-1,-26 0 1,-26 1 0,-51-27-1,-27 52 1,1-25-1,-79-27 1,-25-26 0,-52 53-1,0-105 1,-52 1 0,26-1-1,0 1 1,52 25-1,78 1 1,52 25 0,103-25 15,26-27-15,26-51-1,0-26 1,0 0-1,0-52 1,0 26 0,0 0-1,26-78 1,-26 52 0</inkml:trace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39:47.7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185A8B9-7C97-4CB0-A8AD-4E0ED6F500B0}" emma:medium="tactile" emma:mode="ink">
          <msink:context xmlns:msink="http://schemas.microsoft.com/ink/2010/main" type="writingRegion" rotatedBoundingBox="26779,8311 29577,8544 29433,10275 26635,10042"/>
        </emma:interpretation>
      </emma:emma>
    </inkml:annotationXML>
    <inkml:traceGroup>
      <inkml:annotationXML>
        <emma:emma xmlns:emma="http://www.w3.org/2003/04/emma" version="1.0">
          <emma:interpretation id="{58B79284-3149-4738-960D-F545EE31E06D}" emma:medium="tactile" emma:mode="ink">
            <msink:context xmlns:msink="http://schemas.microsoft.com/ink/2010/main" type="paragraph" rotatedBoundingBox="26779,8311 29577,8544 29433,10275 26635,100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F7B1481-0C07-4927-AAF4-8235BA1CDC8E}" emma:medium="tactile" emma:mode="ink">
              <msink:context xmlns:msink="http://schemas.microsoft.com/ink/2010/main" type="line" rotatedBoundingBox="26779,8311 29577,8544 29433,10275 26635,10042"/>
            </emma:interpretation>
          </emma:emma>
        </inkml:annotationXML>
        <inkml:traceGroup>
          <inkml:annotationXML>
            <emma:emma xmlns:emma="http://www.w3.org/2003/04/emma" version="1.0">
              <emma:interpretation id="{0C090D98-80B0-404D-94F8-65D012A1C478}" emma:medium="tactile" emma:mode="ink">
                <msink:context xmlns:msink="http://schemas.microsoft.com/ink/2010/main" type="inkWord" rotatedBoundingBox="26779,8311 29577,8544 29433,10275 26635,10042">
                  <msink:destinationLink direction="with" ref="{63E8C62D-8416-473E-9F86-D330A6422D99}"/>
                </msink:context>
              </emma:interpretation>
              <emma:one-of disjunction-type="recognition" id="oneOf0">
                <emma:interpretation id="interp0" emma:lang="it-IT" emma:confidence="0">
                  <emma:literal>414</emma:literal>
                </emma:interpretation>
                <emma:interpretation id="interp1" emma:lang="it-IT" emma:confidence="0">
                  <emma:literal>BA</emma:literal>
                </emma:interpretation>
                <emma:interpretation id="interp2" emma:lang="it-IT" emma:confidence="0">
                  <emma:literal>chi</emma:literal>
                </emma:interpretation>
                <emma:interpretation id="interp3" emma:lang="it-IT" emma:confidence="0">
                  <emma:literal>E*</emma:literal>
                </emma:interpretation>
                <emma:interpretation id="interp4" emma:lang="it-IT" emma:confidence="0">
                  <emma:literal>EX*</emma:literal>
                </emma:interpretation>
              </emma:one-of>
            </emma:emma>
          </inkml:annotationXML>
          <inkml:trace contextRef="#ctx0" brushRef="#br0">985 0 0,'-52'78'16,"-104"52"-16,-51 25 0,0 27 15,25-1 1,78-51-1,53-27 1,25-51 0,52 0-1,25-26 1,105 26 0,129-52-1,52 26 1,0-26-1,-26-52 1,26 78 0,-104 0-1,-103 0 1,-78-26 0,-52 0 15,-78-26-16,-78-26 1,1-52 0,-1 26-1,156 78 1</inkml:trace>
          <inkml:trace contextRef="#ctx0" brushRef="#br0" timeOffset="1230.0239">777-492 0,'52'26'16,"26"77"-16,26 53 16,25 25-1,1 1 1,-1 51-1,1-52 1,25 1 0,-51-52-1,-52-79 1,0 1 0,-26-26-1,-26-26 1,0 0-1,-52-52 1,0 0 0,-26-77-1,78 129 1</inkml:trace>
          <inkml:trace contextRef="#ctx0" brushRef="#br0" timeOffset="492.0096">985-440 0,'26'0'0,"25"52"16,27 51-16,0 53 0,26 25 15,25-25 1,-25 25 0,-26-51-1,25-27 1,-51-25-1,-26-26 17,-26-52-17,0 0 1,26 0 0,-52 0-1,26 0 1,0 0-1,-26 0 1,-26 0 0,26 0-1,26 0 1</inkml:trace>
          <inkml:trace contextRef="#ctx0" brushRef="#br0" timeOffset="1847.9151">907-492 0,'26'0'15,"-26"26"-15,-26 0 0,0 26 0,-26-1 16,-26 27-16,1 26 0,-53 25 31,-25 53-15,-27-1-1,27 52 1,-1-51 0,52-27-1,53-51 1,25-78 0,26 0-1,0-26 1,0-26-1,26-104 1,25-25 0,53-1-1,-104 156 17</inkml:trace>
          <inkml:trace contextRef="#ctx0" brushRef="#br0" timeOffset="2685.8685">570-492 0,'52'-78'0,"-26"130"16,-26 103-1,0-129-15,-52 0 0,0 26 0,-26 0 16,-51 52 15,-1 51-31,-25 27 32,25 25-32,26-52 15,1-25 1,25-26-1,0-52 17,26-1-17,26-25 1,0 0 0,26-26-1,0 0 1,0 0-1,0 0 1,26 0 0,52 0-1,52 0 1,77 0 0,26 0-1,78 0 1,26 0-1,-26 0 1,-52 26 0,-77-26-1,-104 0 1,-52 0 0,-26 0-1,-130-26 16,26-26-15,-25-51 0,129 103-1</inkml:trace>
          <inkml:trace contextRef="#ctx0" brushRef="#br0" timeOffset="2993.3745">700-440 0,'77'103'0,"53"105"0,25 25 16,53 0 0,-27-25-1,-25-53 1,-53 1 0,-129-130-1,26-26 1</inkml:trace>
        </inkml:traceGroup>
      </inkml:traceGroup>
    </inkml:traceGroup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0:10.53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9320FBF-D7C1-4B1B-8F7A-5180F9715AA7}" emma:medium="tactile" emma:mode="ink">
          <msink:context xmlns:msink="http://schemas.microsoft.com/ink/2010/main" type="inkDrawing" rotatedBoundingBox="4806,14314 13711,13316 14195,17642 5291,18639" hotPoints="14006,14906 11039,17873 5250,16939 8216,13973" semanticType="enclosure" shapeName="Parallelogram">
            <msink:sourceLink direction="with" ref="{9E7E2E85-DBD4-44D1-BCE5-922B9EFC4EE7}"/>
          </msink:context>
        </emma:interpretation>
      </emma:emma>
    </inkml:annotationXML>
    <inkml:trace contextRef="#ctx0" brushRef="#br0">3243 0 0,'-26'52'16,"0"-1"-16,-26 1 0,-51 26 0,-1 26 31,-51 51-15,-27 27-16,-51-1 31,0 52-15,-1 1-1,1 25 1,-26-26-1,-26 26 1,52-51 0,-27-27-1,53 0 17,51-51-32,53-26 15,25-27 1,52-51-1,0 0 1,26 0 0,-26-26-1,26 26 1,0-26 0,0 0-1,0 0 1,0 0 15,0 0-15,0 0-1,0 0 1,0 0 15,0 0-31,0 0 16,26 0-1,26 0 1,78 26 0,25 0-1,78 0 1,53 26 0,-1-1-1,26 1 1,26-26-1,0 26 17,-1-26-32,27 26 31,26-26-31,26 26 31,-1 25-15,-51-25-1,0 0 1,-26 26 0,-26-26-1,-78-26 17,-51-1-32,-53 1 31,-51-26-16,-52 0 1,-26 0 0,0-103-1,0 103 1</inkml:trace>
    <inkml:trace contextRef="#ctx0" brushRef="#br0" timeOffset="1076.271">3554 52 0,'26'0'0,"104"25"0,51 27 15,104 26-15,78 26 16,26-27 0,51 1-1,27 26 1,-26-26-1,-27-27 1,-25-25 0,-26 26-1,-26 0 1,-26 0 15,-78 0-15,-51-26-16,-53 0 31,-25 0-15,-78-26-16,0 0 31,-52 0-15,26 0-1,-26 25 1,-26 27-1,-26 26 1,-25 52 0,-53 25-1,0 27 1,-103 180 15,26-102-31,0 51 31,-26 0-15,-1 0 0,1-52-1,26-52 1,52-51 0,51-53-1,26-25 1,78-26-1,26-52 1,0 26 0,0-26-1,0 0 1,0 0 0,0 0-1,0-26 1,-26-26 15,-25-26-15,51 78-16</inkml:trace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909DCCE-3924-48A2-AA9F-8937CC3E755C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2:25.29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CF00FF1-FCE6-42FC-8260-96D3E68E730A}" emma:medium="tactile" emma:mode="ink">
          <msink:context xmlns:msink="http://schemas.microsoft.com/ink/2010/main" type="writingRegion" rotatedBoundingBox="3169,773 26162,1294 25891,13266 2898,12745"/>
        </emma:interpretation>
      </emma:emma>
    </inkml:annotationXML>
    <inkml:traceGroup>
      <inkml:annotationXML>
        <emma:emma xmlns:emma="http://www.w3.org/2003/04/emma" version="1.0">
          <emma:interpretation id="{57E5D82A-3011-48B2-B5BC-C2410CB74B96}" emma:medium="tactile" emma:mode="ink">
            <msink:context xmlns:msink="http://schemas.microsoft.com/ink/2010/main" type="paragraph" rotatedBoundingBox="8297,889 21262,1183 21223,2887 8259,259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FFDAE12-8619-4987-860B-E1097DC8AC65}" emma:medium="tactile" emma:mode="ink">
              <msink:context xmlns:msink="http://schemas.microsoft.com/ink/2010/main" type="line" rotatedBoundingBox="8297,889 21262,1183 21223,2887 8259,2593"/>
            </emma:interpretation>
          </emma:emma>
        </inkml:annotationXML>
        <inkml:traceGroup>
          <inkml:annotationXML>
            <emma:emma xmlns:emma="http://www.w3.org/2003/04/emma" version="1.0">
              <emma:interpretation id="{F30EEB97-28DE-49E0-BC3E-6F672E9109D8}" emma:medium="tactile" emma:mode="ink">
                <msink:context xmlns:msink="http://schemas.microsoft.com/ink/2010/main" type="inkWord" rotatedBoundingBox="8297,889 16066,1065 16028,2769 8259,2593"/>
              </emma:interpretation>
              <emma:one-of disjunction-type="recognition" id="oneOf0">
                <emma:interpretation id="interp0" emma:lang="it-IT" emma:confidence="0">
                  <emma:literal>Ho</emma:literal>
                </emma:interpretation>
                <emma:interpretation id="interp1" emma:lang="it-IT" emma:confidence="0">
                  <emma:literal>Ha</emma:literal>
                </emma:interpretation>
                <emma:interpretation id="interp2" emma:lang="it-IT" emma:confidence="0">
                  <emma:literal>neo</emma:literal>
                </emma:interpretation>
                <emma:interpretation id="interp3" emma:lang="it-IT" emma:confidence="0">
                  <emma:literal>mio</emma:literal>
                </emma:interpretation>
                <emma:interpretation id="interp4" emma:lang="it-IT" emma:confidence="0">
                  <emma:literal>Hook</emma:literal>
                </emma:interpretation>
              </emma:one-of>
            </emma:emma>
          </inkml:annotationXML>
          <inkml:trace contextRef="#ctx0" brushRef="#br0">100 155 0,'26'-26'0,"26"104"0,-26 129 15,-26 130-15,-26 26 16,0-78 0,0-155-1,26-52 1,0-27 0,0-51-1,-26 0 1,-26-51-1,-26-235 1,104 79 0,0 103 15,0 78-15,26 26-1,103 26 1,79 0-1,103 0 1,-52-78 0,-52-51-1,-52-27 1,1-77 0,-78-1-1,-27 1 1,-51 78-1,-26 103 1,0 52 0,26 77-1,0 156 1,0 78 15,26-78-31,0-51 31,-1-27-15,27-77 0,-52-52-1,26-52 1,78-130 0,103-155-1,26 155 16,-155 156-15,-52 0 0,77 78-1,1 77 1,51-25 0,26-52-1,1-78 1,51-26-1,26-130 1,-26-51 0,-51-53-1,-131-25 1,-103 78 0,-103-27-1,-78 79 1,-79 103-1,-25 104 1,52 103 0,156 52-1,103 0 17,129 1-17,130-53 1,26-155-1,52-104 1,-337 78 0</inkml:trace>
          <inkml:trace contextRef="#ctx0" brushRef="#br0" timeOffset="479.5152">5828 1218 0,'155'207'0,"53"-25"16,25-27 0,78-103-1,-26-78 1,26-52-1,-78-103 1,-51-156 0,-208 104-1,-130 25 1,-51 27 0,-52 129 15,0 78-16,25 103 1,105 53 0,103 77-1,104-26 1,181-25 0,104-105-1,-26-180 1,-337 77-1</inkml:trace>
        </inkml:traceGroup>
        <inkml:traceGroup>
          <inkml:annotationXML>
            <emma:emma xmlns:emma="http://www.w3.org/2003/04/emma" version="1.0">
              <emma:interpretation id="{4B61D6D5-A619-499C-BA1E-CB34D183E70C}" emma:medium="tactile" emma:mode="ink">
                <msink:context xmlns:msink="http://schemas.microsoft.com/ink/2010/main" type="inkWord" rotatedBoundingBox="17318,1173 21260,1262 21225,2821 17282,2732"/>
              </emma:interpretation>
              <emma:one-of disjunction-type="recognition" id="oneOf1">
                <emma:interpretation id="interp5" emma:lang="it-IT" emma:confidence="0">
                  <emma:literal>KE</emma:literal>
                </emma:interpretation>
                <emma:interpretation id="interp6" emma:lang="it-IT" emma:confidence="0">
                  <emma:literal>KEN</emma:literal>
                </emma:interpretation>
                <emma:interpretation id="interp7" emma:lang="it-IT" emma:confidence="0">
                  <emma:literal>lire</emma:literal>
                </emma:interpretation>
                <emma:interpretation id="interp8" emma:lang="it-IT" emma:confidence="0">
                  <emma:literal>KEY</emma:literal>
                </emma:interpretation>
                <emma:interpretation id="interp9" emma:lang="it-IT" emma:confidence="0">
                  <emma:literal>K*</emma:literal>
                </emma:interpretation>
              </emma:one-of>
            </emma:emma>
          </inkml:annotationXML>
          <inkml:trace contextRef="#ctx0" brushRef="#br0" timeOffset="940.7742">9016 466 0,'26'78'0,"0"129"16,-78 156-16,52-78 15,26-129 17,0-79-17,0-77-15,-26 0 31,77-181-15,105-208 0,-1 234-1,52 25 1,27 52 0,-53 1 15,-26 25-16,-129 26 1,-52 26 0,-181-26-1,-27 52 1,208-26 0</inkml:trace>
          <inkml:trace contextRef="#ctx0" brushRef="#br0" timeOffset="1171.4037">9379 984 0,'155'52'0,"104"78"16,26 77-16,-25 1 15,-53-79 1,-77-51-1,-27-26 1,-51-156 0,0-103-1,-52 207 17</inkml:trace>
          <inkml:trace contextRef="#ctx0" brushRef="#br0" timeOffset="1856.5632">11374 466 0,'389'-129'0,"-26"103"0,-26 77 31,-182-51-15,-155 0-16</inkml:trace>
          <inkml:trace contextRef="#ctx0" brushRef="#br0" timeOffset="1509.6602">11660 777 0,'-26'207'0,"-52"53"16,0-27 15,104-103-16,78-53 1,103-25 0,52-26-1,26-52 1,-26 52 0,-25 0-1,-156 0 1,-78-26-1,-52-52 1,-52-103 0,104 155-1</inkml:trace>
          <inkml:trace contextRef="#ctx0" brushRef="#br0" timeOffset="1733.5608">11504 1114 0,'233'-26'16,"52"26"0,-77 0-16,-131-78 15,-154-77 16,-131-1-15,208 156 0</inkml:trace>
        </inkml:traceGroup>
      </inkml:traceGroup>
    </inkml:traceGroup>
    <inkml:traceGroup>
      <inkml:annotationXML>
        <emma:emma xmlns:emma="http://www.w3.org/2003/04/emma" version="1.0">
          <emma:interpretation id="{60B74CF0-E12A-4E46-953A-6B16041C2AEB}" emma:medium="tactile" emma:mode="ink">
            <msink:context xmlns:msink="http://schemas.microsoft.com/ink/2010/main" type="paragraph" rotatedBoundingBox="3068,5198 26061,5695 26032,7019 3040,65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B8A4714-697A-45C7-B919-441198C6A825}" emma:medium="tactile" emma:mode="ink">
              <msink:context xmlns:msink="http://schemas.microsoft.com/ink/2010/main" type="line" rotatedBoundingBox="3068,5198 26061,5695 26032,7019 3040,6522"/>
            </emma:interpretation>
          </emma:emma>
        </inkml:annotationXML>
        <inkml:traceGroup>
          <inkml:annotationXML>
            <emma:emma xmlns:emma="http://www.w3.org/2003/04/emma" version="1.0">
              <emma:interpretation id="{C0848DBA-DEAE-48E8-95FE-16E211B7FE13}" emma:medium="tactile" emma:mode="ink">
                <msink:context xmlns:msink="http://schemas.microsoft.com/ink/2010/main" type="inkWord" rotatedBoundingBox="3066,5291 10251,5446 10224,6677 3040,6522"/>
              </emma:interpretation>
              <emma:one-of disjunction-type="recognition" id="oneOf2">
                <emma:interpretation id="interp10" emma:lang="it-IT" emma:confidence="0">
                  <emma:literal>SFORZO</emma:literal>
                </emma:interpretation>
                <emma:interpretation id="interp11" emma:lang="it-IT" emma:confidence="0">
                  <emma:literal>SFORZI</emma:literal>
                </emma:interpretation>
                <emma:interpretation id="interp12" emma:lang="it-IT" emma:confidence="0">
                  <emma:literal>Sterzo</emma:literal>
                </emma:interpretation>
                <emma:interpretation id="interp13" emma:lang="it-IT" emma:confidence="0">
                  <emma:literal>sterzo</emma:literal>
                </emma:interpretation>
                <emma:interpretation id="interp14" emma:lang="it-IT" emma:confidence="0">
                  <emma:literal>SFORZA</emma:literal>
                </emma:interpretation>
              </emma:one-of>
            </emma:emma>
          </inkml:annotationXML>
          <inkml:trace contextRef="#ctx0" brushRef="#br0" timeOffset="3771.7449">-3192 4613 0,'26'78'0,"26"103"0,-52 78 15,0-51 1,0-105 15,26-51-31,-26-52 16,-52-103 0,-52-208-1,1 77 1,51 1 15,26 52-15,78 155-1,-26 52 1,0-52 0,77 26-1,79 0 1,-53 52-1,-77-52 1,-26 25 0,-78 1-1,-77-26 1,-1 52 0,130-52-1</inkml:trace>
          <inkml:trace contextRef="#ctx0" brushRef="#br0" timeOffset="3925.4979">-3269 5080 0,'77'51'0,"105"-25"16,-1 0-16,-77-52 15,-104-51 1,0 77-1</inkml:trace>
          <inkml:trace contextRef="#ctx0" brushRef="#br0" timeOffset="4356.0063">-2336 5442 0,'155'78'0,"52"-26"0,-25-26 15,-27-78 1,-25-26 0,-26-51-1,-78-53 1,-26-25-1,-130 0 1,-77 51 0,25 104-1,-25 104 1,0 104 0,77 51-1,130 0 1,52-25-1,103-53 17,79-155-17,-1-103 1,-233 129-16</inkml:trace>
          <inkml:trace contextRef="#ctx0" brushRef="#br0" timeOffset="3279.7353">-4669 4483 0,'130'-77'0,"-79"51"0,-154 52 16,-105 77-16,27-25 0,25 0 0,53 26 16,103-27-1,52-25 1,155 26-1,130 0 1,52-1 0,-130 53-1,-181-26 1,-156-1 0,-104-25 15,-51-52-16,-26 0 1,78-26 0,51-26-1,234-104 1,129-51 0,-233 181-1</inkml:trace>
          <inkml:trace contextRef="#ctx0" brushRef="#br0" timeOffset="4971.0183">-1092 4639 0,'0'155'0,"26"27"0,-52 51 15,26-51 1,0-105-1,0-51 1,0-26 0,0-52-1,-52-155 1,52 0 0,52 25-1,25 79 1,53 25-1,26 26 1,-27 52 0,-51 26-1,-52 26 1,-78 26 0,-104 25 15,-51 27-16,129-26 1,78-1 0,78 1-1,104 0 1,-1-27 0,-26-51-1,-103 0 1,-52-52-1,-52 0 1,-25-103 0,51 25-1,26 104 1</inkml:trace>
          <inkml:trace contextRef="#ctx0" brushRef="#br0" timeOffset="5447.6526">-56 4639 0,'52'0'15,"78"0"-15,25 26 0,27-26 0,-53 26 32,-77-26-17,-52 52 1,-155 103 0,-53 1-1,53-1 1,51-51-1,104-26 1,52-52 0,52 25-1,103-25 1,-51-26 0,-53-26-1,-129-51 16,-51-27-31,-79 26 32,156 78-32</inkml:trace>
          <inkml:trace contextRef="#ctx0" brushRef="#br0" timeOffset="5924.2869">74 5157 0,'259'26'0,"-51"0"16,-53 26-1,1-26 1,-53 0 0,-51 0-1,-26-26 1,52 52-1,25-1 1,27 1 0,77-52-1,-51 0 1,-27-77 15,-51-1-15,-52-78-1,-104 1 1,-51-1 0,-53 78-1,1 53 1,51 76 0,78 27-1,78 78 1,104 51-1,77-51 1,-207-156 0</inkml:trace>
        </inkml:traceGroup>
        <inkml:traceGroup>
          <inkml:annotationXML>
            <emma:emma xmlns:emma="http://www.w3.org/2003/04/emma" version="1.0">
              <emma:interpretation id="{7419E344-7B92-4137-A356-4E9C0F567B6B}" emma:medium="tactile" emma:mode="ink">
                <msink:context xmlns:msink="http://schemas.microsoft.com/ink/2010/main" type="inkWord" rotatedBoundingBox="21105,5664 22886,5403 23065,6617 21283,6878"/>
              </emma:interpretation>
              <emma:one-of disjunction-type="recognition" id="oneOf3">
                <emma:interpretation id="interp15" emma:lang="it-IT" emma:confidence="0">
                  <emma:literal>D</emma:literal>
                </emma:interpretation>
                <emma:interpretation id="interp16" emma:lang="it-IT" emma:confidence="0">
                  <emma:literal>5</emma:literal>
                </emma:interpretation>
                <emma:interpretation id="interp17" emma:lang="it-IT" emma:confidence="0">
                  <emma:literal>Di</emma:literal>
                </emma:interpretation>
                <emma:interpretation id="interp18" emma:lang="it-IT" emma:confidence="0">
                  <emma:literal>De</emma:literal>
                </emma:interpretation>
                <emma:interpretation id="interp19" emma:lang="it-IT" emma:confidence="0">
                  <emma:literal>D'</emma:literal>
                </emma:interpretation>
              </emma:one-of>
            </emma:emma>
          </inkml:annotationXML>
          <inkml:trace contextRef="#ctx0" brushRef="#br0" timeOffset="7208.1195">13085 4691 0,'181'-26'0,"130"52"0,78 103 16,-26 53-1,-104-1 1,-129 27 0,-104-79-1,-104-25 1,-129 0 0,-130-53-1,-52 1 16,26-26-31,78 26 32,181-52-32,130 0 15,156-52 1,129-52 0,-311 104-1</inkml:trace>
          <inkml:trace contextRef="#ctx0" brushRef="#br0" timeOffset="6835.2714">13629 5028 0,'0'26'16,"26"77"-16,26 79 0,0-27 0,-26-51 16,0 0-1,-26-78 1,-26-26-1,-52 0 17,-52-130-17,53-77 1,77 207 0</inkml:trace>
        </inkml:traceGroup>
        <inkml:traceGroup>
          <inkml:annotationXML>
            <emma:emma xmlns:emma="http://www.w3.org/2003/04/emma" version="1.0">
              <emma:interpretation id="{8532655E-C189-4953-B421-A53E977866D7}" emma:medium="tactile" emma:mode="ink">
                <msink:context xmlns:msink="http://schemas.microsoft.com/ink/2010/main" type="inkWord" rotatedBoundingBox="22934,5791 25940,5599 26021,6868 23015,7059"/>
              </emma:interpretation>
              <emma:one-of disjunction-type="recognition" id="oneOf4">
                <emma:interpretation id="interp20" emma:lang="it-IT" emma:confidence="0">
                  <emma:literal>EFS</emma:literal>
                </emma:interpretation>
                <emma:interpretation id="interp21" emma:lang="it-IT" emma:confidence="0">
                  <emma:literal>EE</emma:literal>
                </emma:interpretation>
                <emma:interpretation id="interp22" emma:lang="it-IT" emma:confidence="0">
                  <emma:literal>EFF.</emma:literal>
                </emma:interpretation>
                <emma:interpretation id="interp23" emma:lang="it-IT" emma:confidence="0">
                  <emma:literal>FE</emma:literal>
                </emma:interpretation>
                <emma:interpretation id="interp24" emma:lang="it-IT" emma:confidence="0">
                  <emma:literal>EOF.</emma:literal>
                </emma:interpretation>
              </emma:one-of>
            </emma:emma>
          </inkml:annotationXML>
          <inkml:trace contextRef="#ctx0" brushRef="#br0" timeOffset="7531.0008">15184 5106 0,'0'51'0,"-26"79"0,1 51 16,25 1 0,77-53-1,79-51 1,77-26 0,26-26-1,-77-26 1,-105-26-1,-102 0 1,-131-78 0,156 104-1</inkml:trace>
          <inkml:trace contextRef="#ctx0" brushRef="#br0" timeOffset="7746.255">14847 5442 0,'208'-25'0,"51"-1"0,-78 26 15,-129-52 1,-104-78-1,52 130 1</inkml:trace>
          <inkml:trace contextRef="#ctx0" brushRef="#br0" timeOffset="7915.3833">14640 4898 0,'596'-78'0,"-181"104"0,-130-26 31,-285 0-31</inkml:trace>
          <inkml:trace contextRef="#ctx0" brushRef="#br0" timeOffset="8161.3881">16351 5002 0,'103'233'0,"-51"0"15,-52-25 1,0-79-1,0-77 1,-52-52 0,1-181-1,51 181 1</inkml:trace>
          <inkml:trace contextRef="#ctx0" brushRef="#br0" timeOffset="8407.3928">16273 4950 0,'285'-52'16,"0"52"-16,52 52 16,-130-52-1,-51 26 1,-104 0 15,-130-26-31,-103-52 31,181 52-15</inkml:trace>
          <inkml:trace contextRef="#ctx0" brushRef="#br0" timeOffset="8591.8964">16169 5365 0,'415'26'0,"-52"0"16,-78 25-1,-207-102 1,-78 51-1</inkml:trace>
          <inkml:trace contextRef="#ctx0" brushRef="#br0" timeOffset="9130.032">17724 5935 0,'0'0'15</inkml:trace>
        </inkml:traceGroup>
      </inkml:traceGroup>
    </inkml:traceGroup>
    <inkml:traceGroup>
      <inkml:annotationXML>
        <emma:emma xmlns:emma="http://www.w3.org/2003/04/emma" version="1.0">
          <emma:interpretation id="{D7423059-27F8-42CA-ACC1-C50545B287E5}" emma:medium="tactile" emma:mode="ink">
            <msink:context xmlns:msink="http://schemas.microsoft.com/ink/2010/main" type="paragraph" rotatedBoundingBox="4407,7051 25207,8021 24949,13562 4149,125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DD6761B-1A8B-4301-BDEC-1420CC261D1A}" emma:medium="tactile" emma:mode="ink">
              <msink:context xmlns:msink="http://schemas.microsoft.com/ink/2010/main" type="line" rotatedBoundingBox="4407,7051 25207,8021 24949,13562 4149,12592"/>
            </emma:interpretation>
          </emma:emma>
        </inkml:annotationXML>
        <inkml:traceGroup>
          <inkml:annotationXML>
            <emma:emma xmlns:emma="http://www.w3.org/2003/04/emma" version="1.0">
              <emma:interpretation id="{F4E63723-01E9-436B-AEBA-C5A1456943D4}" emma:medium="tactile" emma:mode="ink">
                <msink:context xmlns:msink="http://schemas.microsoft.com/ink/2010/main" type="inkWord" rotatedBoundingBox="4441,6967 19441,7777 19137,13393 4137,12583"/>
              </emma:interpretation>
              <emma:one-of disjunction-type="recognition" id="oneOf5">
                <emma:interpretation id="interp25" emma:lang="it-IT" emma:confidence="0">
                  <emma:literal>2=4</emma:literal>
                </emma:interpretation>
                <emma:interpretation id="interp26" emma:lang="it-IT" emma:confidence="0">
                  <emma:literal>rock</emma:literal>
                </emma:interpretation>
                <emma:interpretation id="interp27" emma:lang="it-IT" emma:confidence="0">
                  <emma:literal>2=t</emma:literal>
                </emma:interpretation>
                <emma:interpretation id="interp28" emma:lang="it-IT" emma:confidence="0">
                  <emma:literal>ok</emma:literal>
                </emma:interpretation>
                <emma:interpretation id="interp29" emma:lang="it-IT" emma:confidence="0">
                  <emma:literal>arti</emma:literal>
                </emma:interpretation>
              </emma:one-of>
            </emma:emma>
          </inkml:annotationXML>
          <inkml:trace contextRef="#ctx0" brushRef="#br0" timeOffset="13392.8282">3469 10574 0,'78'0'0,"52"26"0,25 0 16,27 0-16,-27-26 15,-77 26 1,-26-26-1,-26 26 1,0-26 0,-52-26-1,26 26 1,-26 26 0,-52-26-1,52-52 16,26 52-31</inkml:trace>
          <inkml:trace contextRef="#ctx0" brushRef="#br0" timeOffset="13069.947">3806 9874 0,'26'26'0,"52"0"0,26-26 16,25 26-16,27-26 0,25-26 15,-25 26 1,-1 0-1,-77 0 1,-52 0 0,-26 0-1,0 0 1,-26 0 0,-156-26-1,1 52 1,0-26 15,-27 52-15,208-52-1</inkml:trace>
          <inkml:trace contextRef="#ctx0" brushRef="#br0" timeOffset="10775.1891">-2336 8760 0,'51'52'0,"-25"77"0,0 79 15,0 103 1,-26 26-1,0 26 1,0-1 0,-26 1-1,-26-52 1,-25-51 0,-79-79-1,-51-103 1,-26-78-1,-53-78 17,27-129-32,26-53 15,52-51 1,51-77 15,104-27-15,52-26-1,104 27 1,51 51 0,0 52-1,-25 103 1,-26 105 0,-27 103-1,79 103 1,-1 53-1,52 51 1,27 1 0,25-79-1,77-25 1,-25-104 0,-26-78-1,0-77 1,-25-27-1,-53-51 17,26-78-17,-155 104 1,-104-1 0,0 208-1</inkml:trace>
          <inkml:trace contextRef="#ctx0" brushRef="#br1" timeOffset="30510.3273">7746 6661 0,'26'51'0,"-26"157"0,0 103 16,26 78-1,-52 51 1,26 53 0,-26 25-1,26 26 1,-26-25-1,0-27 1,0-129 0,0-78-1,0-155 1,26-104 0,0-26-1,-26-52 16,26-233-15,0 25 0,52-51-1,26 52 1,26 0 0,51 0-1,78 26 1,1 77-1,77 27 1,26 103 0,-26 77-1,-78 53 1,-52 52 0,-129-53-1,-78 27 1,-103 25-1,-79-77 1,-51 26 0,-78-104-1,26 0 17,52-26-17,129 0 1,104 26-1,26 0 1,52 52 0,104 77-1,77 53 1,26-1 0,78 104-1,0 0 1,26 27-1,-26-53 1,-52-26 0,-78-78-1,-129-103 1,-52-26 0,-52-52-1,-129-129 1,155 155 15</inkml:trace>
        </inkml:traceGroup>
        <inkml:traceGroup>
          <inkml:annotationXML>
            <emma:emma xmlns:emma="http://www.w3.org/2003/04/emma" version="1.0">
              <emma:interpretation id="{D323A2A0-90AB-4FE2-8036-BB4386878826}" emma:medium="tactile" emma:mode="ink">
                <msink:context xmlns:msink="http://schemas.microsoft.com/ink/2010/main" type="inkWord" rotatedBoundingBox="22511,9837 25117,9958 24970,13106 22365,12984"/>
              </emma:interpretation>
              <emma:one-of disjunction-type="recognition" id="oneOf6">
                <emma:interpretation id="interp30" emma:lang="it-IT" emma:confidence="0">
                  <emma:literal>E</emma:literal>
                </emma:interpretation>
                <emma:interpretation id="interp31" emma:lang="it-IT" emma:confidence="0">
                  <emma:literal>C</emma:literal>
                </emma:interpretation>
                <emma:interpretation id="interp32" emma:lang="it-IT" emma:confidence="0">
                  <emma:literal>c</emma:literal>
                </emma:interpretation>
                <emma:interpretation id="interp33" emma:lang="it-IT" emma:confidence="0">
                  <emma:literal>[</emma:literal>
                </emma:interpretation>
                <emma:interpretation id="interp34" emma:lang="it-IT" emma:confidence="0">
                  <emma:literal>È</emma:literal>
                </emma:interpretation>
              </emma:one-of>
            </emma:emma>
          </inkml:annotationXML>
          <inkml:trace contextRef="#ctx0" brushRef="#br0" timeOffset="14900.5686">16377 9356 0,'51'0'0,"27"0"0,0 0 16,-26-52-16,-26 26 15,-26 0-15,-26-25 16,-78-27 0,-77 0-1,-53 26 1,-51 52-1,26 26 17,0 78-17,52 25-15,-1 53 32,79 25-17,77-25 1,104-27-1,77 1 1,105-53 0,-1-25-1,-26-52 1,-77-26 0,-104 0-1,-26 0 1,0 0-1,-26-26 1,-104 0 0,-103 52-1,-52 52 1,26 51 0,-1 27-1,53 51 16,0 130-15,181-103 0,104-27-1,77 0 1,156-51 0,26-130-1,52 25 1,-26-25-1,-52-77 1,-26-1 0,-78 0-1,-103 0 1,-52 0 15,-78 26-15,-78 0-1,-77 78 1,181-52 0</inkml:trace>
        </inkml:traceGroup>
      </inkml:traceGroup>
    </inkml:traceGroup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5T09:39:19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821F86-A358-44FF-84C1-243081C43BDD}" emma:medium="tactile" emma:mode="ink">
          <msink:context xmlns:msink="http://schemas.microsoft.com/ink/2010/main" type="inkDrawing"/>
        </emma:interpretation>
      </emma:emma>
    </inkml:annotationXML>
    <inkml:trace contextRef="#ctx0" brushRef="#br0">0 0 0,'0'52'15</inkml:trace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3:16.8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8589EFF-0A81-457E-8EFE-330ABEFC128A}" emma:medium="tactile" emma:mode="ink">
          <msink:context xmlns:msink="http://schemas.microsoft.com/ink/2010/main" type="inkDrawing" rotatedBoundingBox="6220,2203 27312,9787 23525,20319 2433,12735" semanticType="callout" shapeName="Other">
            <msink:sourceLink direction="with" ref="{594B962F-A291-435E-9B31-0B4CAE4E2FBC}"/>
            <msink:sourceLink direction="with" ref="{ECC0D20C-1DDB-493F-9BF7-F17A6ACD499E}"/>
          </msink:context>
        </emma:interpretation>
      </emma:emma>
    </inkml:annotationXML>
    <inkml:trace contextRef="#ctx0" brushRef="#br0">0 0 0,'26'51'0,"0"27"0,25 104 15,-25 103-15,0 52 16,-26 51-1,-26 79 17,0 25-32,26 79 15,0 25 1,0 26 0,0 26-1,0 52 1,0-1 15,-25 27-15,50-26-1,-50 0 1,25-26 0,25-78-1,-25-52 1,0-78-1,0-77 1,0-104 0,-25-51-1,-1-53 1,26-77 0,0-27-1,-26-25 1,26-26-1,0 0 1,0-26 0,0 0-1,0 0 1,0 0 0,0 0 15,0 0-16,0 0 1,26 0 0,0 26-1,77-26 1,1 0 0,77 0-1,27 0 1,77-26-1,52 26 1,77 0 0,27 0-1,51 26 1,53 0 0,25 0-1,26 0 1,26 0-1,26 26 1,26-27 15,0 27-31,0 0 32,25-26-17,1 26 1,0-26-1,0 26 1,0-1 0,-26 1-1,-1 0 1,-25 0 15,0 0-15,-52-26-1,-25-26 1,-1 26 15,-78 26-31,1-27 16,-53 27 0,1-26-1,-78 0 1,-26-26-1,-52 0 1,-52 0 15,-25 26-15,-79-26 0,-51 0-1,0 0 1,-52 26 15,-1-26-31,1 0 16,-26 0 15,0 0-15,-51 26-1,25-52 1,26 26-1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06T10:56:52.28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1811646-990A-4A5D-B34A-CB131C0A4C64}" emma:medium="tactile" emma:mode="ink">
          <msink:context xmlns:msink="http://schemas.microsoft.com/ink/2010/main" type="inkDrawing" rotatedBoundingBox="16893,1611 20773,15961 14130,17757 10251,3407" semanticType="callout" shapeName="Other">
            <msink:sourceLink direction="with" ref="{1589AF32-AFDD-4EE1-9937-9F8FB55EB63E}"/>
          </msink:context>
        </emma:interpretation>
      </emma:emma>
    </inkml:annotationXML>
    <inkml:trace contextRef="#ctx0" brushRef="#br0">136 0 0,'52'-77'0,"-26"128"0,0 27 0,-26 78 16,25 25-16,-25 78 15,26 1 1,0 25-1,-26 26 1,26 51 0,-26 53-1,26 26 1,-26 25 0,26 1-1,-26 25 1,0 27-1,26-1 1,-26 26 0,26 27-1,-26-27 1,0 26 0,-26 0-1,26 0 1,-26 1 15,-26-1-15,26-52-1,-26 1 1,27-53 0,-1-25-1,-26-104 1,52-78-1,-26-78 1,26-129 0,0-26-1,0-26 1,-26 0 0,0-52-1,-26 0 16,26 26-31,26 1 16,0 25 0,0 0 15,26-26-31,26 52 31,78-26-15,51 25-1,104-25 1,0-25 0,104 50-1,52 27 1,25 0 0,104 26-1,26-26 1,27 25-1,-1 27 1,-52 26 0,-52-27-1,-51 1 17,103 0-17,-285-27 1,-78-25-1,-103-26 1,-104-78 0,-104-155-1,104 207 1</inkml:trace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3:17.9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519A78E-DECE-419D-A516-A5FDAEFCB1F1}" emma:medium="tactile" emma:mode="ink">
          <msink:context xmlns:msink="http://schemas.microsoft.com/ink/2010/main" type="writingRegion" rotatedBoundingBox="2539,544 6634,544 6634,2436 2539,2436"/>
        </emma:interpretation>
      </emma:emma>
    </inkml:annotationXML>
    <inkml:traceGroup>
      <inkml:annotationXML>
        <emma:emma xmlns:emma="http://www.w3.org/2003/04/emma" version="1.0">
          <emma:interpretation id="{9C3FD960-15E4-4430-A3C8-9D85137A30EB}" emma:medium="tactile" emma:mode="ink">
            <msink:context xmlns:msink="http://schemas.microsoft.com/ink/2010/main" type="paragraph" rotatedBoundingBox="2539,544 6634,544 6634,2436 2539,24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AFC9887-5EDE-4C3C-806C-61C790834EA7}" emma:medium="tactile" emma:mode="ink">
              <msink:context xmlns:msink="http://schemas.microsoft.com/ink/2010/main" type="line" rotatedBoundingBox="2539,544 6634,544 6634,2436 2539,2436"/>
            </emma:interpretation>
          </emma:emma>
        </inkml:annotationXML>
        <inkml:traceGroup>
          <inkml:annotationXML>
            <emma:emma xmlns:emma="http://www.w3.org/2003/04/emma" version="1.0">
              <emma:interpretation id="{1146EC96-414D-4845-BD14-97933DA3B250}" emma:medium="tactile" emma:mode="ink">
                <msink:context xmlns:msink="http://schemas.microsoft.com/ink/2010/main" type="inkWord" rotatedBoundingBox="2539,544 6634,544 6634,2436 2539,2436"/>
              </emma:interpretation>
              <emma:one-of disjunction-type="recognition" id="oneOf0">
                <emma:interpretation id="interp0" emma:lang="it-IT" emma:confidence="0">
                  <emma:literal>o,</emma:literal>
                </emma:interpretation>
                <emma:interpretation id="interp1" emma:lang="it-IT" emma:confidence="0">
                  <emma:literal>o</emma:literal>
                </emma:interpretation>
                <emma:interpretation id="interp2" emma:lang="it-IT" emma:confidence="0">
                  <emma:literal>Oro</emma:literal>
                </emma:interpretation>
                <emma:interpretation id="interp3" emma:lang="it-IT" emma:confidence="0">
                  <emma:literal>o.</emma:literal>
                </emma:interpretation>
                <emma:interpretation id="interp4" emma:lang="it-IT" emma:confidence="0">
                  <emma:literal>poi</emma:literal>
                </emma:interpretation>
              </emma:one-of>
            </emma:emma>
          </inkml:annotationXML>
          <inkml:trace contextRef="#ctx0" brushRef="#br0">544 181 0,'-26'26'0,"-51"104"0,-53 77 16,-25-26 0,51-51-1,52-78 1,52-52 15,0-52-31,78-129 16,25-27-1,1 1 1,0 51 0,0 53-1,-53 103 1,1 26-1,26 77 1,0 27 0,25-1 15,1-51-15,0 0-1,-52-52 1,-27 0-1,-50-26 1,-79 26 0,-103 0-1,-53 0 1,-25 0 0,78-78-1,207 52 1</inkml:trace>
          <inkml:trace contextRef="#ctx0" brushRef="#br0" timeOffset="1030.1451">-1814-311 0,'0'26'0,"26"51"0,26 27 16,-27 52-16,1-1 15,-26-25 1,-26-27-1,-25-25 1,-79-26 0,-51-26-1,-53-78 1,-25-52 0,52 1-1,77-27 1,78 0-1,78-25 1,52-1 0,78 27 15,51 51-31,52 78 31,26 52-31,-26 52 31,1-27-15,-79-25 0,-26-78-1,-25 0 1,-52-77 0,0-53-1,-1-51 1,-51 51-1,0 1 1,-26 155 0</inkml:trace>
        </inkml:traceGroup>
      </inkml:traceGroup>
    </inkml:traceGroup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5:25.79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2D00181-CBD2-4400-A2D4-90F72B9530AF}" emma:medium="tactile" emma:mode="ink">
          <msink:context xmlns:msink="http://schemas.microsoft.com/ink/2010/main" type="writingRegion" rotatedBoundingBox="19749,1099 26603,1605 26350,5036 19496,4531"/>
        </emma:interpretation>
      </emma:emma>
    </inkml:annotationXML>
    <inkml:traceGroup>
      <inkml:annotationXML>
        <emma:emma xmlns:emma="http://www.w3.org/2003/04/emma" version="1.0">
          <emma:interpretation id="{739DA73D-BE27-49D4-8D22-BA766785ED41}" emma:medium="tactile" emma:mode="ink">
            <msink:context xmlns:msink="http://schemas.microsoft.com/ink/2010/main" type="paragraph" rotatedBoundingBox="19749,1099 26603,1605 26518,2756 19664,22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4CCA219-74ED-4E20-ABC1-2F869CB657E0}" emma:medium="tactile" emma:mode="ink">
              <msink:context xmlns:msink="http://schemas.microsoft.com/ink/2010/main" type="line" rotatedBoundingBox="19749,1099 26603,1605 26518,2756 19664,2251"/>
            </emma:interpretation>
          </emma:emma>
        </inkml:annotationXML>
        <inkml:traceGroup>
          <inkml:annotationXML>
            <emma:emma xmlns:emma="http://www.w3.org/2003/04/emma" version="1.0">
              <emma:interpretation id="{594B962F-A291-435E-9B31-0B4CAE4E2FBC}" emma:medium="tactile" emma:mode="ink">
                <msink:context xmlns:msink="http://schemas.microsoft.com/ink/2010/main" type="inkWord" rotatedBoundingBox="19749,1099 26603,1605 26518,2756 19664,2251">
                  <msink:destinationLink direction="with" ref="{A8589EFF-0A81-457E-8EFE-330ABEFC128A}"/>
                </msink:context>
              </emma:interpretation>
              <emma:one-of disjunction-type="recognition" id="oneOf0">
                <emma:interpretation id="interp0" emma:lang="it-IT" emma:confidence="0">
                  <emma:literal>RotruRA</emma:literal>
                </emma:interpretation>
                <emma:interpretation id="interp1" emma:lang="it-IT" emma:confidence="0">
                  <emma:literal>Rottura D</emma:literal>
                </emma:interpretation>
                <emma:interpretation id="interp2" emma:lang="it-IT" emma:confidence="0">
                  <emma:literal>Rotto RA</emma:literal>
                </emma:interpretation>
                <emma:interpretation id="interp3" emma:lang="it-IT" emma:confidence="0">
                  <emma:literal>Rotture D</emma:literal>
                </emma:interpretation>
                <emma:interpretation id="interp4" emma:lang="it-IT" emma:confidence="0">
                  <emma:literal>Rosso RA</emma:literal>
                </emma:interpretation>
              </emma:one-of>
            </emma:emma>
          </inkml:annotationXML>
          <inkml:trace contextRef="#ctx0" brushRef="#br0">-5313-13115 0,'26'52'0,"0"78"0,-26 51 16,-52 27 0,0-1-1,26-103 1,26-52-1,0-27 17,0-25-32,0 0 15,0-77 1,52-131 0,-78 27-1,26 51 1,0 1-1,26-1 17,52 1-17,26 51 1,77 26 0,0 52-1,-25 26 1,-104 26-1,-52 0 1,-52 25 15,-78 27-31,-77 0 16,26-1 0,25-25-1,78 0 1,104 0-1,78-27 1,26 1 0,25-26-1,-51 26 1,-27-26 0,1-26-1,-26 26 32,0-26-47,0-52 16,-26 26-1,0 0 1,-26 26 0,0 0-1,25 26 1,27 26-1,52 0 1,-26 26 0,51-53 15,-25 1-31,0-52 16,-27-25-1,-25-27 1,-52-52 15,-77 1-31,-1-1 16,0 52-1,-26 52 17,-25 52-17,51 52 1,26 26-1,52-1 1,52 1 0,52-26-1,-1-104 1,53-52 0,-27-26-1,1-25 1,0-1-1,-53 53 1,1 77 0,-78 25-1,0-25 1,0 0 0,26 104-1,-52 52 16,26-1-31,0-51 32,26-26-1,0-52-31,-26-26 16,0 0-1,-52-130 1,-52-52-1,1 27 1,103 155 0</inkml:trace>
          <inkml:trace contextRef="#ctx0" brushRef="#br0" timeOffset="1096.9341">-3784-12778 0,'130'0'16,"77"26"-16,26-26 0,-25 0 16,-27-26-1,-51 0 1,-78 1 15,-26 25-15,-26 0-1,0 51 1,-52 53 0,0 26-1,52-1 1,0 1 15,26-26-15,0-53-1,-26-25 1,0-26 0,-52-52-1,-26-77 1,26-1 0,0-25-1,1 51 1,25 78-1,26 52 1,0-52 15,129 26-15,27-26 15,51 26-15,-77-26-1,-27 26 32,-51 0-47,-26 0 16,-26 26 0,-26 52-1,-26 26 1,27-1-1,25 1 1,25 26 0,79-27-1,0-51 1,51-26 0,1-52-1,-27-26 1,-25-51-1,-52-1 1,-52-52 0,-26 27-1,-26 25 1,0 52 0,0 52-1,27 26 16,25 26-15,77 0 0,27-26-1,0-52 1,-104 26 0</inkml:trace>
          <inkml:trace contextRef="#ctx0" brushRef="#br0" timeOffset="1826.2801">-1062-12778 0,'26'52'15,"-52"52"-15,26 77 0,0-25 16,26-1-1,0-51 1,-26-52 15,0-52-31,0 0 32,-52-130-17,52-25 1,0 25-1,52 1 1,51 25 15,1 26-31,25 26 16,1 26 0,-26 78-1,-1 26 16,-25 26-15,-78 25 0,-52-25-1,-25-26 1,-27-52 0,0 0-1,-25-52 1,77 0-1,52 26 1,26 0 15,77 26-31,53 51 16,-1 27 0,-25 0-1,-26-1 1,-52-77-1,-52 0 1,0-26 0,25-78-1,1-77 17,78-26-17,-104 181 1</inkml:trace>
          <inkml:trace contextRef="#ctx0" brushRef="#br0" timeOffset="2400.4461">596-12648 0,'0'52'0,"0"77"0,-51 27 16,-1 25-1,-26-25 17,52-78-32,26-52 15,0-26 1,0-26 0,0-104 15,78-77-16,26 25 1,-1 79 0,1-1-1,0 78 1,-53 26 0,27 78 15,26 51-31,-26 27 15,-1-1 1,27-51 0,-52-52-1,-26-26 1,-52-26 0,-78-52 15,-51 0-16,-27 0 1,-51 78 0,155 0-1,78-26 1</inkml:trace>
        </inkml:traceGroup>
      </inkml:traceGroup>
    </inkml:traceGroup>
    <inkml:traceGroup>
      <inkml:annotationXML>
        <emma:emma xmlns:emma="http://www.w3.org/2003/04/emma" version="1.0">
          <emma:interpretation id="{9C69B311-60FB-4D44-853A-5FE02634CBA6}" emma:medium="tactile" emma:mode="ink">
            <msink:context xmlns:msink="http://schemas.microsoft.com/ink/2010/main" type="paragraph" rotatedBoundingBox="20302,3210 22595,4327 22337,4856 20044,373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E21F929-B174-4709-80C2-EA59CE8B4286}" emma:medium="tactile" emma:mode="ink">
              <msink:context xmlns:msink="http://schemas.microsoft.com/ink/2010/main" type="line" rotatedBoundingBox="20302,3210 22595,4327 22337,4856 20044,3739"/>
            </emma:interpretation>
          </emma:emma>
        </inkml:annotationXML>
        <inkml:traceGroup>
          <inkml:annotationXML>
            <emma:emma xmlns:emma="http://www.w3.org/2003/04/emma" version="1.0">
              <emma:interpretation id="{70C9F927-31D7-44DC-B087-EA3360E10F0E}" emma:medium="tactile" emma:mode="ink">
                <msink:context xmlns:msink="http://schemas.microsoft.com/ink/2010/main" type="inkWord" rotatedBoundingBox="20302,3210 22595,4327 22337,4856 20044,3739">
                  <msink:destinationLink direction="with" ref="{ACF60A29-8A0D-4410-A7FC-BF8048F4C92D}"/>
                </msink:context>
              </emma:interpretation>
              <emma:one-of disjunction-type="recognition" id="oneOf1">
                <emma:interpretation id="interp5" emma:lang="it-IT" emma:confidence="0">
                  <emma:literal>poco</emma:literal>
                </emma:interpretation>
                <emma:interpretation id="interp6" emma:lang="it-IT" emma:confidence="0">
                  <emma:literal>io</emma:literal>
                </emma:interpretation>
                <emma:interpretation id="interp7" emma:lang="it-IT" emma:confidence="0">
                  <emma:literal>so</emma:literal>
                </emma:interpretation>
                <emma:interpretation id="interp8" emma:lang="it-IT" emma:confidence="0">
                  <emma:literal>Io</emma:literal>
                </emma:interpretation>
                <emma:interpretation id="interp9" emma:lang="it-IT" emma:confidence="0">
                  <emma:literal>zoo</emma:literal>
                </emma:interpretation>
              </emma:one-of>
            </emma:emma>
          </inkml:annotationXML>
          <inkml:trace contextRef="#ctx0" brushRef="#br0" timeOffset="-4314.004">-4976-10678 0,'78'0'15,"-52"-26"-15,26 26 0,-27 0 0,-76 0 16,-1-26-16,0 26 0,26-26 0,0 26 16,52 0-16,26 0 0,26 0 0,-27 0 15,27 0-15,26 0 0,-26 26 0,25 0 16,-25 0-16,26 0 15,-27 0 17,27 25-17,26-25 1,-52 26 0,25 0-1,1 0 16,-26 0-15,25 0 0,-25-1-1,26 1 1,-27 26 0,27 0 15,0-1-31,-26 1 15,-1 0 1,-25-26 0,0 0-1,-26-26 17,-26-26-17,26 0 1,-26 0 15,-52-26-31,-52-52 16,-25 0-1,129 78 1</inkml:trace>
          <inkml:trace contextRef="#ctx0" brushRef="#br0" timeOffset="-3320.852">-4535-10678 0,'51'0'0,"27"0"0,0 0 16,0-26-16,-52-26 0,0 26 15,-26-26 1,-52 0 0,-26 1-1,-52 25 1,-25 26 0,-1 52-1,53-1 1,51 27-1,26 0 1,52-26 0,0 0 15,77-27-15,27-50 15,26-27-31,-1 0 15,-77-26 1,-52 26 0,-52-25-1,0 25 1,-78 0 0,1 52-1,-27 0 1,26 78-1,52 25 1,27-25 0,50 26-1,53-27 1,52-51 0,-1 0 15,-25-78-31,-26 1 31,-26-53-15,-104 26-1,-52-51 1,-51 51 0,25 78-1,0 26 16,27 77-15,77 27 0,104-26-1,-78-104 1</inkml:trace>
        </inkml:traceGroup>
      </inkml:traceGroup>
    </inkml:traceGroup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3:23.6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B3F8E94-AAD3-483A-B5E1-9BB4F9DA4906}" emma:medium="tactile" emma:mode="ink">
          <msink:context xmlns:msink="http://schemas.microsoft.com/ink/2010/main" type="inkDrawing" rotatedBoundingBox="6056,14174 11706,7619 11792,7694 6142,14248" semanticType="callout" shapeName="Other">
            <msink:sourceLink direction="with" ref="{E6829146-28B3-4091-8F95-73A73715E2DE}"/>
            <msink:sourceLink direction="with" ref="{ACF60A29-8A0D-4410-A7FC-BF8048F4C92D}"/>
          </msink:context>
        </emma:interpretation>
      </emma:emma>
    </inkml:annotationXML>
    <inkml:trace contextRef="#ctx0" brushRef="#br0">5676 0 0,'0'26'0,"-26"26"0,-25 0 0,-27 52 15,-26-1-15,-25 27 16,-1-1 0,-51 53-1,-1 25 1,-25 1-1,-27 25 1,1 26 0,0 26-1,-26 0 1,0 26 0,-1 0-1,1 0 1,0 0-1,-26 0 1,26-26 0,0 26-1,25 1 1,1 24 15,-26-25-15,26-25-1,25-27 1,27-78 0,25-51-1,79-27 1,25-51 0,26-26-1,26-26 1,0 0-1,0 26 1,0 0 0,-52 52-1,-26-78 1,78 0 0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3:45.78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0,'77'0'0,"1"26"16,26-26-16,25 0 0,53 0 0,25 0 15,1 0 1,25 0 31,0 26-47,52-26 16,0 0-1,26 26 1,26-26-1,-26 26 1,0-26 0,0 26-1,-26 0 1,26-26 0,-51 0-1,-1 26 1,-52-26-1,-25 26 17,-27 0-32,-51 0 15,-27-1 1,-51-25 0,-26 0-1,0 0 1,0 0 15,0-25-15,-103 25-1,25 0 1,78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3:46.666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0,'0'78'0,"0"25"0,0 1 16,0 52 0,0-1-1,26 53 1,-26 25-1,26 52 1,-1 0 0,27 26-1,-26 26 1,0 26 15,0 26-31,0-1 16,0 27-1,0-26 17,0 0-17,0-27 1,-26 1 15,0-52-15,26-51-1,-26-53 1,0-78 0,0-51 15,0-26-31,0-52 16,0 0-1,0 0 1,0 0-1,0 0 1,-26 0 0,-52 0-1,0-26 1,78 26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3:50.82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233 188 0,'26'0'0,"26"26"0,0-26 0,-52-26 15,0-25-15,0-1 0,-52 26 0,0-26 16,-26 52-16,1 0 0,25 52 16,0 0-1,52 51 1,52-25 0,52-26-1,25 0 1,-77-78-1,0 26 1,-52-52 0,0-26-1,-26 26 1,-52 27 15,-26 128-31,156 1 16,-52-104-1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3:59.13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8CC0C46-B113-47F6-966D-81274B643749}" emma:medium="tactile" emma:mode="ink">
          <msink:context xmlns:msink="http://schemas.microsoft.com/ink/2010/main" type="inkDrawing" rotatedBoundingBox="2197,10230 6837,10170 6844,10719 2204,10779" semanticType="callout" shapeName="Other">
            <msink:sourceLink direction="to" ref="{E6829146-28B3-4091-8F95-73A73715E2DE}"/>
            <msink:sourceLink direction="from" ref="{E6829146-28B3-4091-8F95-73A73715E2DE}"/>
          </msink:context>
        </emma:interpretation>
      </emma:emma>
    </inkml:annotationXML>
    <inkml:trace contextRef="#ctx0" brushRef="#br0">0 363 0,'78'0'0,"52"26"0,103-52 15,130 26-15,26-52 16,51 27-1,27 25 1,-1 25 0,-25 1-1,-104-26 1,-104 26 0,-103-26-1,-78 0 1,-52 0-1,0-26 1,-52-51 0,-26-27-1,52 26 1,-26 26 15,26 26-15,0 78-1,52-52 1,0 0 0,52 0-1,129 52 1,1 0 0,25 26-1,-52-26 1,-51-1-1,-78-25 1,-78-26 0,0 26-1,-130 0 1,-51 0 0,0 0-1,25 52 1,105-104 15,77 26-31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4:00.6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9E39727-8F30-4339-A78D-73D49EFFDED3}" emma:medium="tactile" emma:mode="ink">
          <msink:context xmlns:msink="http://schemas.microsoft.com/ink/2010/main" type="writingRegion" rotatedBoundingBox="569,10815 7121,10766 7131,12140 579,12189">
            <msink:destinationLink direction="with" ref="{4F9FC221-7161-4F77-889A-7B03C7EB3ED4}"/>
          </msink:context>
        </emma:interpretation>
      </emma:emma>
    </inkml:annotationXML>
    <inkml:traceGroup>
      <inkml:annotationXML>
        <emma:emma xmlns:emma="http://www.w3.org/2003/04/emma" version="1.0">
          <emma:interpretation id="{AFBC52A4-9937-48CB-8FB3-4DFA2E309EA8}" emma:medium="tactile" emma:mode="ink">
            <msink:context xmlns:msink="http://schemas.microsoft.com/ink/2010/main" type="paragraph" rotatedBoundingBox="569,10815 7121,10766 7131,12140 579,121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6264218-ABEE-4475-BB6D-357ED7DB69C2}" emma:medium="tactile" emma:mode="ink">
              <msink:context xmlns:msink="http://schemas.microsoft.com/ink/2010/main" type="line" rotatedBoundingBox="569,10815 7121,10766 7131,12140 579,12189"/>
            </emma:interpretation>
          </emma:emma>
        </inkml:annotationXML>
        <inkml:traceGroup>
          <inkml:annotationXML>
            <emma:emma xmlns:emma="http://www.w3.org/2003/04/emma" version="1.0">
              <emma:interpretation id="{E6829146-28B3-4091-8F95-73A73715E2DE}" emma:medium="tactile" emma:mode="ink">
                <msink:context xmlns:msink="http://schemas.microsoft.com/ink/2010/main" type="inkWord" rotatedBoundingBox="569,10815 7121,10766 7131,12140 579,12189">
                  <msink:destinationLink direction="with" ref="{EB3F8E94-AAD3-483A-B5E1-9BB4F9DA4906}"/>
                  <msink:destinationLink direction="to" ref="{28CC0C46-B113-47F6-966D-81274B643749}"/>
                  <msink:destinationLink direction="from" ref="{28CC0C46-B113-47F6-966D-81274B643749}"/>
                </msink:context>
              </emma:interpretation>
              <emma:one-of disjunction-type="recognition" id="oneOf0">
                <emma:interpretation id="interp0" emma:lang="it-IT" emma:confidence="0">
                  <emma:literal>ELASTICO</emma:literal>
                </emma:interpretation>
                <emma:interpretation id="interp1" emma:lang="it-IT" emma:confidence="0">
                  <emma:literal>ELASTICI</emma:literal>
                </emma:interpretation>
                <emma:interpretation id="interp2" emma:lang="it-IT" emma:confidence="0">
                  <emma:literal>ELASTICA</emma:literal>
                </emma:interpretation>
                <emma:interpretation id="interp3" emma:lang="it-IT" emma:confidence="0">
                  <emma:literal>ELASTICHE</emma:literal>
                </emma:interpretation>
                <emma:interpretation id="interp4" emma:lang="it-IT" emma:confidence="0">
                  <emma:literal>ELtssilco</emma:literal>
                </emma:interpretation>
              </emma:one-of>
            </emma:emma>
          </inkml:annotationXML>
          <inkml:trace contextRef="#ctx0" brushRef="#br0">0 130 0,'77'-26'0,"27"0"0,52 0 16,51 26-16,-26 26 15,1-26 1,-53 0 0,-51 0-1,-52 26 1,-26-26 0,0-26-1,-52 0 16,52-26-31,0 52 16</inkml:trace>
          <inkml:trace contextRef="#ctx0" brushRef="#br0" timeOffset="-294.842">77 623 0,'104'-26'0,"0"26"16,77 0-16,1 0 0,-1 26 15,-77-26 16,-53 0-31,-51 0 16,-77-52 0,-105-26-1,27 0 17,-53-25-17,208 103-15</inkml:trace>
          <inkml:trace contextRef="#ctx0" brushRef="#br0" timeOffset="-620.72">466 260 0,'26'0'0,"-78"129"16,-26 53-16,1-1 0,25 1 15,0-27 1,52-25-1,0-53 17,26-51-17,0 0 1,26 0 0,77-26-1,27-26 1,25 26-1,1 0 1,-53 0 0,-77 26-1,-26-26 1,-52 0 0,-52 0-1,-77-52 1,51-77-1,104 129 1</inkml:trace>
          <inkml:trace contextRef="#ctx0" brushRef="#br0" timeOffset="465.54">1477 182 0,'26'52'16,"-26"0"-16,-78 77 0,-26 53 0,1-1 31,25-25-31,78-53 15,0-25 1,52-26 15,26 0-15,25-26 0,27-26-1,-26 25 1,-1-25-1,-51 0 1,-52 0 0,0 0-1,-26 0 17,0-103-32,52-53 15,-26 156 1</inkml:trace>
          <inkml:trace contextRef="#ctx0" brushRef="#br0" timeOffset="1252.1112">2151 286 0,'0'26'16,"-26"77"-16,-26 79 0,-26 25 0,26-52 31,27-25-15,-1-26-1,26-52-15,0-52 31,0-26-15,0-130 0,51-25-1,1 25 1,0 27 0,-26 51-1,26-26 16,-26 52-15,-26 52 31,26 0-47,26 130 16,51 51-1,-25-25 1,26-1-1,25 1 1,-51-78 0,-52-27-1,-26-25 1,-78-52 0,-51 1-1,-53-27 1,-25 0-1,51 0 17,27 26-17,51 26 1,130-26 0,77-26-1,-129 52 1</inkml:trace>
          <inkml:trace contextRef="#ctx0" brushRef="#br0" timeOffset="1810.7593">3239 312 0,'0'-52'0,"-103"26"0,-53 26 0,1 52 15,-1 25 16,78 27-15,104-52 0,78 26-1,129 25 1,-25-25 0,-1 0-1,-52-26 1,-77 25-1,-78-51 1,-52 26 0,-77 0-1,-53-26 1,1 0 0,51-26 15,53 0-31,51 0 15,52-52 1,103-52 0,53-25 15,-27-1-15,-155 130-16</inkml:trace>
          <inkml:trace contextRef="#ctx0" brushRef="#br0" timeOffset="2446.9973">3499 104 0,'77'-52'0,"27"52"0,51 26 16,1 0-16,-26-26 16,-53 0-1,-25 0 1,-52 0-1,0 0 1,-52-26 15,1 0 1,76 0-32,-25 26 15</inkml:trace>
          <inkml:trace contextRef="#ctx0" brushRef="#br0" timeOffset="2167.6733">3810 389 0,'25'26'0,"-25"78"0,-51 25 15,51 53-15,0-53 16,26 1 0,-1-26-1,-25-78 1,0 0 0,-25-130-1,-1-78 16,0-25-31,-26 0 32,52 207-17</inkml:trace>
          <inkml:trace contextRef="#ctx0" brushRef="#br0" timeOffset="2772.8753">4380 78 0,'52'104'0,"-26"0"0,-26 77 16,0-25-1,51 25 1,-51-26 0,26-25-1,-26-52 1,0-52 15,0-26-15,52-130-1,0 1 1,26-1 0,-78 130-1</inkml:trace>
          <inkml:trace contextRef="#ctx0" brushRef="#br0" timeOffset="3533.2573">5468 441 0,'52'-52'0,"-104"26"0,-25 0 0,-53 52 0,0 26 16,1 52-16,51 0 15,52 77 1,52-77 0,78-27-1,51-25 1,1-52-1,25-52 1,-51 1 0,-52-27-1,-27 52 17,-25 0-32,-26 0 15,0 26 1,26 78-1,0 25 17,52 27-17,26-26 1,-1-52 0,27-27-1,-1-50 1,-25-105 31,-52-26-47,-52-51 0,-52 26 15,-26-1 1,-77 105 0,-1 25-1,27 104 1,-1 77-1,52 53 17,78 51-32,26-78 15,-26-155 1</inkml:trace>
        </inkml:traceGroup>
      </inkml:traceGroup>
    </inkml:traceGroup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4:04.94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F9FC221-7161-4F77-889A-7B03C7EB3ED4}" emma:medium="tactile" emma:mode="ink">
          <msink:context xmlns:msink="http://schemas.microsoft.com/ink/2010/main" type="inkDrawing" rotatedBoundingBox="722,12850 6556,12408 6563,12498 729,12940" semanticType="underline" shapeName="Other">
            <msink:sourceLink direction="with" ref="{19E39727-8F30-4339-A78D-73D49EFFDED3}"/>
          </msink:context>
        </emma:interpretation>
      </emma:emma>
    </inkml:annotationXML>
    <inkml:trace contextRef="#ctx0" brushRef="#br0">0 580 0,'26'26'0,"52"0"0,77-78 16,104 26-16,104-26 16,104 0-1,77 26 1,78 1-1,52-1 1,-52 0 0,-26-26-1,-103 26 1,-79-26 15,-154 0-31,-79 0 16,-103 52-1,-78 0 17,-78 52-17,-52-52 1,130 0 0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12T09:44:42.1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CF60A29-8A0D-4410-A7FC-BF8048F4C92D}" emma:medium="tactile" emma:mode="ink">
          <msink:context xmlns:msink="http://schemas.microsoft.com/ink/2010/main" type="inkDrawing" rotatedBoundingBox="11130,6573 19736,2399 20355,3675 11749,7849" semanticType="callout" shapeName="Other">
            <msink:sourceLink direction="with" ref="{70C9F927-31D7-44DC-B087-EA3360E10F0E}"/>
            <msink:destinationLink direction="with" ref="{EB3F8E94-AAD3-483A-B5E1-9BB4F9DA4906}"/>
          </msink:context>
        </emma:interpretation>
      </emma:emma>
    </inkml:annotationXML>
    <inkml:trace contextRef="#ctx0" brushRef="#br0">0 4020 0,'0'-26'16,"0"1"-16,0-1 0,26 0 0,-26 0 15,25 0-15,-25 26 0,0-26 0,26 26 16,-26-26-1,0 26 1,0-26 0,26 26-1,-26 0 1,0-26 0,26 26 15,-26-26-16,26 0 1,-26 0 0,0 26-1,26-25 1,0-1 0,0 0-1,-26 0 1,26 0-1,0 0 1,0 0 0,0 0-1,-26 0 1,51 0 0,-51 0-1,52 0 1,-52 0-1,26 1 17,0-1-32,-26 26 31,26-26-15,0 0-1,0 0 1,0 0-1,0 0 1,0-26 0,0 26-1,-1 0 1,27-25 0,-26 25-1,26-26 1,0 26-1,-26-26 1,26 0 0,-26 26-1,25 0 1,-25-25 0,26-1-1,-26 26 1,26-26 15,-26 26-15,0 0-1,0-26 48,77-25-63,-77 51 15,0 0 1,0 0 0,26 0-1,-26-26 1,26 26 0,-1-26-1,-25 26 1,0 0-1,26 0 1,-26-25 0,26 25-1,0 0 1,-26 0 15,0 0-15,0 0-1,-1 26 1,1-26 0,0 0-1,26 0 1,-26 0 0,0 0-1,26 1 1,-26 25-1,0-26 1,25 0 0,-25 0-1,26 0 1,0 0 0,-26 0 15,0 0-31,26 0 15,-26 0 1,0 0 0,25 0 15,-25 1-15,26-1-1,-26 0 1,26 0-1,-26 0 1,26 0 0,-26 26-1,-1-26 1,1 0 0,26 0-1,-26 26 1,26-26-1,0 0 17,-26 0-17,26 1 1,-1 25 0,1-26-1,-26 0 1,26 0-1,0 0 1,0 26 0,0-26-1,-1 0 1,1 0 0,0 0-1,-26 26 1,26-26-1,0 0 1,-1 0 62,105-25-78,-104 25 16,-26 26-1,26-26 1,25 0 0,-51 0 15,26 0-31,0 26 31,0-26-15,0 0-1,-1 0 1,-25 26 0,26-26-1,0 0 1,0 0 0,0 26-1,0-25 1,-1-1 15,1 26-15,26-26-16,-26 0 15,0 26 1,25-26 15,1 26-15,-26-26-1,26 26 1,-26-26 0,-1 26-1,53-26 1,-26 0 0,0 26-1,-1-26 1,1 26 15,0 0-31,0 0 16,-1 0-1,1-26 1,0 26 0,0 0-1,-1 0 1,1 0-1,0-26 1,0 26 15,-1 0-15,53-51 0,-52 25-1,0 26 1,-1 0-1,1-26 1,0 26 0,0 0-1,-1-26 1,27 26 0,0-26-1,-1 26 1,1 0-1,0 0 1,-1 0 15,27 0-15,-26 0-16,-1 0 16,1 0-1,-26 0 16,-26 0-15,-1 0 0,-25 0-1,-26-26 1,0 26 0,-52 26-1,52-26 1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36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71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97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42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60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29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6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899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22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34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741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36FC7-1F18-40A3-B3C6-2D2DFB2F764D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231EC-00A8-4A30-B1E3-8629B92FE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645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91.xml"/><Relationship Id="rId13" Type="http://schemas.openxmlformats.org/officeDocument/2006/relationships/image" Target="../media/image393.emf"/><Relationship Id="rId18" Type="http://schemas.openxmlformats.org/officeDocument/2006/relationships/customXml" Target="../ink/ink96.xml"/><Relationship Id="rId26" Type="http://schemas.openxmlformats.org/officeDocument/2006/relationships/customXml" Target="../ink/ink100.xml"/><Relationship Id="rId3" Type="http://schemas.openxmlformats.org/officeDocument/2006/relationships/image" Target="../media/image2.emf"/><Relationship Id="rId21" Type="http://schemas.openxmlformats.org/officeDocument/2006/relationships/image" Target="../media/image397.emf"/><Relationship Id="rId7" Type="http://schemas.openxmlformats.org/officeDocument/2006/relationships/image" Target="../media/image390.emf"/><Relationship Id="rId12" Type="http://schemas.openxmlformats.org/officeDocument/2006/relationships/customXml" Target="../ink/ink93.xml"/><Relationship Id="rId17" Type="http://schemas.openxmlformats.org/officeDocument/2006/relationships/image" Target="../media/image395.emf"/><Relationship Id="rId25" Type="http://schemas.openxmlformats.org/officeDocument/2006/relationships/image" Target="../media/image399.emf"/><Relationship Id="rId2" Type="http://schemas.openxmlformats.org/officeDocument/2006/relationships/customXml" Target="../ink/ink88.xml"/><Relationship Id="rId16" Type="http://schemas.openxmlformats.org/officeDocument/2006/relationships/customXml" Target="../ink/ink95.xml"/><Relationship Id="rId20" Type="http://schemas.openxmlformats.org/officeDocument/2006/relationships/customXml" Target="../ink/ink97.xml"/><Relationship Id="rId29" Type="http://schemas.openxmlformats.org/officeDocument/2006/relationships/image" Target="../media/image401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0.xml"/><Relationship Id="rId11" Type="http://schemas.openxmlformats.org/officeDocument/2006/relationships/image" Target="../media/image392.emf"/><Relationship Id="rId24" Type="http://schemas.openxmlformats.org/officeDocument/2006/relationships/customXml" Target="../ink/ink99.xml"/><Relationship Id="rId5" Type="http://schemas.openxmlformats.org/officeDocument/2006/relationships/image" Target="../media/image389.emf"/><Relationship Id="rId15" Type="http://schemas.openxmlformats.org/officeDocument/2006/relationships/image" Target="../media/image394.emf"/><Relationship Id="rId23" Type="http://schemas.openxmlformats.org/officeDocument/2006/relationships/image" Target="../media/image398.emf"/><Relationship Id="rId28" Type="http://schemas.openxmlformats.org/officeDocument/2006/relationships/customXml" Target="../ink/ink101.xml"/><Relationship Id="rId10" Type="http://schemas.openxmlformats.org/officeDocument/2006/relationships/customXml" Target="../ink/ink92.xml"/><Relationship Id="rId19" Type="http://schemas.openxmlformats.org/officeDocument/2006/relationships/image" Target="../media/image396.emf"/><Relationship Id="rId4" Type="http://schemas.openxmlformats.org/officeDocument/2006/relationships/customXml" Target="../ink/ink89.xml"/><Relationship Id="rId9" Type="http://schemas.openxmlformats.org/officeDocument/2006/relationships/image" Target="../media/image391.emf"/><Relationship Id="rId14" Type="http://schemas.openxmlformats.org/officeDocument/2006/relationships/customXml" Target="../ink/ink94.xml"/><Relationship Id="rId22" Type="http://schemas.openxmlformats.org/officeDocument/2006/relationships/customXml" Target="../ink/ink98.xml"/><Relationship Id="rId27" Type="http://schemas.openxmlformats.org/officeDocument/2006/relationships/image" Target="../media/image400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5.xml"/><Relationship Id="rId3" Type="http://schemas.openxmlformats.org/officeDocument/2006/relationships/image" Target="../media/image2.emf"/><Relationship Id="rId7" Type="http://schemas.openxmlformats.org/officeDocument/2006/relationships/image" Target="../media/image403.emf"/><Relationship Id="rId2" Type="http://schemas.openxmlformats.org/officeDocument/2006/relationships/customXml" Target="../ink/ink10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4.xml"/><Relationship Id="rId11" Type="http://schemas.openxmlformats.org/officeDocument/2006/relationships/image" Target="../media/image405.emf"/><Relationship Id="rId5" Type="http://schemas.openxmlformats.org/officeDocument/2006/relationships/image" Target="../media/image402.emf"/><Relationship Id="rId10" Type="http://schemas.openxmlformats.org/officeDocument/2006/relationships/customXml" Target="../ink/ink106.xml"/><Relationship Id="rId4" Type="http://schemas.openxmlformats.org/officeDocument/2006/relationships/customXml" Target="../ink/ink103.xml"/><Relationship Id="rId9" Type="http://schemas.openxmlformats.org/officeDocument/2006/relationships/image" Target="../media/image404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0.xml"/><Relationship Id="rId3" Type="http://schemas.openxmlformats.org/officeDocument/2006/relationships/image" Target="../media/image406.emf"/><Relationship Id="rId7" Type="http://schemas.openxmlformats.org/officeDocument/2006/relationships/image" Target="../media/image408.emf"/><Relationship Id="rId2" Type="http://schemas.openxmlformats.org/officeDocument/2006/relationships/customXml" Target="../ink/ink10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9.xml"/><Relationship Id="rId11" Type="http://schemas.openxmlformats.org/officeDocument/2006/relationships/image" Target="../media/image410.emf"/><Relationship Id="rId5" Type="http://schemas.openxmlformats.org/officeDocument/2006/relationships/image" Target="../media/image407.emf"/><Relationship Id="rId10" Type="http://schemas.openxmlformats.org/officeDocument/2006/relationships/customXml" Target="../ink/ink111.xml"/><Relationship Id="rId4" Type="http://schemas.openxmlformats.org/officeDocument/2006/relationships/customXml" Target="../ink/ink108.xml"/><Relationship Id="rId9" Type="http://schemas.openxmlformats.org/officeDocument/2006/relationships/image" Target="../media/image409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5.xml"/><Relationship Id="rId13" Type="http://schemas.openxmlformats.org/officeDocument/2006/relationships/image" Target="../media/image415.emf"/><Relationship Id="rId18" Type="http://schemas.openxmlformats.org/officeDocument/2006/relationships/customXml" Target="../ink/ink120.xml"/><Relationship Id="rId26" Type="http://schemas.openxmlformats.org/officeDocument/2006/relationships/customXml" Target="../ink/ink124.xml"/><Relationship Id="rId3" Type="http://schemas.openxmlformats.org/officeDocument/2006/relationships/image" Target="../media/image2.emf"/><Relationship Id="rId21" Type="http://schemas.openxmlformats.org/officeDocument/2006/relationships/image" Target="../media/image419.emf"/><Relationship Id="rId7" Type="http://schemas.openxmlformats.org/officeDocument/2006/relationships/image" Target="../media/image412.emf"/><Relationship Id="rId12" Type="http://schemas.openxmlformats.org/officeDocument/2006/relationships/customXml" Target="../ink/ink117.xml"/><Relationship Id="rId17" Type="http://schemas.openxmlformats.org/officeDocument/2006/relationships/image" Target="../media/image417.emf"/><Relationship Id="rId25" Type="http://schemas.openxmlformats.org/officeDocument/2006/relationships/image" Target="../media/image421.emf"/><Relationship Id="rId33" Type="http://schemas.openxmlformats.org/officeDocument/2006/relationships/image" Target="../media/image425.emf"/><Relationship Id="rId2" Type="http://schemas.openxmlformats.org/officeDocument/2006/relationships/customXml" Target="../ink/ink112.xml"/><Relationship Id="rId16" Type="http://schemas.openxmlformats.org/officeDocument/2006/relationships/customXml" Target="../ink/ink119.xml"/><Relationship Id="rId20" Type="http://schemas.openxmlformats.org/officeDocument/2006/relationships/customXml" Target="../ink/ink121.xml"/><Relationship Id="rId29" Type="http://schemas.openxmlformats.org/officeDocument/2006/relationships/image" Target="../media/image423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4.xml"/><Relationship Id="rId11" Type="http://schemas.openxmlformats.org/officeDocument/2006/relationships/image" Target="../media/image414.emf"/><Relationship Id="rId24" Type="http://schemas.openxmlformats.org/officeDocument/2006/relationships/customXml" Target="../ink/ink123.xml"/><Relationship Id="rId32" Type="http://schemas.openxmlformats.org/officeDocument/2006/relationships/customXml" Target="../ink/ink127.xml"/><Relationship Id="rId5" Type="http://schemas.openxmlformats.org/officeDocument/2006/relationships/image" Target="../media/image411.emf"/><Relationship Id="rId15" Type="http://schemas.openxmlformats.org/officeDocument/2006/relationships/image" Target="../media/image416.emf"/><Relationship Id="rId23" Type="http://schemas.openxmlformats.org/officeDocument/2006/relationships/image" Target="../media/image420.emf"/><Relationship Id="rId28" Type="http://schemas.openxmlformats.org/officeDocument/2006/relationships/customXml" Target="../ink/ink125.xml"/><Relationship Id="rId10" Type="http://schemas.openxmlformats.org/officeDocument/2006/relationships/customXml" Target="../ink/ink116.xml"/><Relationship Id="rId19" Type="http://schemas.openxmlformats.org/officeDocument/2006/relationships/image" Target="../media/image418.emf"/><Relationship Id="rId31" Type="http://schemas.openxmlformats.org/officeDocument/2006/relationships/image" Target="../media/image424.emf"/><Relationship Id="rId4" Type="http://schemas.openxmlformats.org/officeDocument/2006/relationships/customXml" Target="../ink/ink113.xml"/><Relationship Id="rId9" Type="http://schemas.openxmlformats.org/officeDocument/2006/relationships/image" Target="../media/image413.emf"/><Relationship Id="rId14" Type="http://schemas.openxmlformats.org/officeDocument/2006/relationships/customXml" Target="../ink/ink118.xml"/><Relationship Id="rId22" Type="http://schemas.openxmlformats.org/officeDocument/2006/relationships/customXml" Target="../ink/ink122.xml"/><Relationship Id="rId27" Type="http://schemas.openxmlformats.org/officeDocument/2006/relationships/image" Target="../media/image422.emf"/><Relationship Id="rId30" Type="http://schemas.openxmlformats.org/officeDocument/2006/relationships/customXml" Target="../ink/ink1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6.emf"/><Relationship Id="rId2" Type="http://schemas.openxmlformats.org/officeDocument/2006/relationships/customXml" Target="../ink/ink12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2.xml"/><Relationship Id="rId13" Type="http://schemas.openxmlformats.org/officeDocument/2006/relationships/image" Target="../media/image431.emf"/><Relationship Id="rId18" Type="http://schemas.openxmlformats.org/officeDocument/2006/relationships/customXml" Target="../ink/ink137.xml"/><Relationship Id="rId26" Type="http://schemas.openxmlformats.org/officeDocument/2006/relationships/customXml" Target="../ink/ink141.xml"/><Relationship Id="rId3" Type="http://schemas.openxmlformats.org/officeDocument/2006/relationships/image" Target="../media/image2.emf"/><Relationship Id="rId21" Type="http://schemas.openxmlformats.org/officeDocument/2006/relationships/image" Target="../media/image435.emf"/><Relationship Id="rId34" Type="http://schemas.openxmlformats.org/officeDocument/2006/relationships/customXml" Target="../ink/ink145.xml"/><Relationship Id="rId7" Type="http://schemas.openxmlformats.org/officeDocument/2006/relationships/image" Target="../media/image428.emf"/><Relationship Id="rId12" Type="http://schemas.openxmlformats.org/officeDocument/2006/relationships/customXml" Target="../ink/ink134.xml"/><Relationship Id="rId17" Type="http://schemas.openxmlformats.org/officeDocument/2006/relationships/image" Target="../media/image433.emf"/><Relationship Id="rId25" Type="http://schemas.openxmlformats.org/officeDocument/2006/relationships/image" Target="../media/image437.emf"/><Relationship Id="rId33" Type="http://schemas.openxmlformats.org/officeDocument/2006/relationships/image" Target="../media/image441.emf"/><Relationship Id="rId2" Type="http://schemas.openxmlformats.org/officeDocument/2006/relationships/customXml" Target="../ink/ink129.xml"/><Relationship Id="rId16" Type="http://schemas.openxmlformats.org/officeDocument/2006/relationships/customXml" Target="../ink/ink136.xml"/><Relationship Id="rId20" Type="http://schemas.openxmlformats.org/officeDocument/2006/relationships/customXml" Target="../ink/ink138.xml"/><Relationship Id="rId29" Type="http://schemas.openxmlformats.org/officeDocument/2006/relationships/image" Target="../media/image439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1.xml"/><Relationship Id="rId11" Type="http://schemas.openxmlformats.org/officeDocument/2006/relationships/image" Target="../media/image430.emf"/><Relationship Id="rId24" Type="http://schemas.openxmlformats.org/officeDocument/2006/relationships/customXml" Target="../ink/ink140.xml"/><Relationship Id="rId32" Type="http://schemas.openxmlformats.org/officeDocument/2006/relationships/customXml" Target="../ink/ink144.xml"/><Relationship Id="rId37" Type="http://schemas.openxmlformats.org/officeDocument/2006/relationships/image" Target="../media/image443.emf"/><Relationship Id="rId5" Type="http://schemas.openxmlformats.org/officeDocument/2006/relationships/image" Target="../media/image427.emf"/><Relationship Id="rId15" Type="http://schemas.openxmlformats.org/officeDocument/2006/relationships/image" Target="../media/image432.emf"/><Relationship Id="rId23" Type="http://schemas.openxmlformats.org/officeDocument/2006/relationships/image" Target="../media/image436.emf"/><Relationship Id="rId28" Type="http://schemas.openxmlformats.org/officeDocument/2006/relationships/customXml" Target="../ink/ink142.xml"/><Relationship Id="rId36" Type="http://schemas.openxmlformats.org/officeDocument/2006/relationships/customXml" Target="../ink/ink146.xml"/><Relationship Id="rId10" Type="http://schemas.openxmlformats.org/officeDocument/2006/relationships/customXml" Target="../ink/ink133.xml"/><Relationship Id="rId19" Type="http://schemas.openxmlformats.org/officeDocument/2006/relationships/image" Target="../media/image434.emf"/><Relationship Id="rId31" Type="http://schemas.openxmlformats.org/officeDocument/2006/relationships/image" Target="../media/image440.emf"/><Relationship Id="rId4" Type="http://schemas.openxmlformats.org/officeDocument/2006/relationships/customXml" Target="../ink/ink130.xml"/><Relationship Id="rId9" Type="http://schemas.openxmlformats.org/officeDocument/2006/relationships/image" Target="../media/image429.emf"/><Relationship Id="rId14" Type="http://schemas.openxmlformats.org/officeDocument/2006/relationships/customXml" Target="../ink/ink135.xml"/><Relationship Id="rId22" Type="http://schemas.openxmlformats.org/officeDocument/2006/relationships/customXml" Target="../ink/ink139.xml"/><Relationship Id="rId27" Type="http://schemas.openxmlformats.org/officeDocument/2006/relationships/image" Target="../media/image438.emf"/><Relationship Id="rId30" Type="http://schemas.openxmlformats.org/officeDocument/2006/relationships/customXml" Target="../ink/ink143.xml"/><Relationship Id="rId35" Type="http://schemas.openxmlformats.org/officeDocument/2006/relationships/image" Target="../media/image442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0.xml"/><Relationship Id="rId13" Type="http://schemas.openxmlformats.org/officeDocument/2006/relationships/image" Target="../media/image448.emf"/><Relationship Id="rId18" Type="http://schemas.openxmlformats.org/officeDocument/2006/relationships/customXml" Target="../ink/ink155.xml"/><Relationship Id="rId26" Type="http://schemas.openxmlformats.org/officeDocument/2006/relationships/customXml" Target="../ink/ink159.xml"/><Relationship Id="rId3" Type="http://schemas.openxmlformats.org/officeDocument/2006/relationships/image" Target="../media/image2.emf"/><Relationship Id="rId21" Type="http://schemas.openxmlformats.org/officeDocument/2006/relationships/image" Target="../media/image452.emf"/><Relationship Id="rId7" Type="http://schemas.openxmlformats.org/officeDocument/2006/relationships/image" Target="../media/image445.emf"/><Relationship Id="rId12" Type="http://schemas.openxmlformats.org/officeDocument/2006/relationships/customXml" Target="../ink/ink152.xml"/><Relationship Id="rId17" Type="http://schemas.openxmlformats.org/officeDocument/2006/relationships/image" Target="../media/image450.emf"/><Relationship Id="rId25" Type="http://schemas.openxmlformats.org/officeDocument/2006/relationships/image" Target="../media/image454.emf"/><Relationship Id="rId33" Type="http://schemas.openxmlformats.org/officeDocument/2006/relationships/image" Target="../media/image458.emf"/><Relationship Id="rId2" Type="http://schemas.openxmlformats.org/officeDocument/2006/relationships/customXml" Target="../ink/ink147.xml"/><Relationship Id="rId16" Type="http://schemas.openxmlformats.org/officeDocument/2006/relationships/customXml" Target="../ink/ink154.xml"/><Relationship Id="rId20" Type="http://schemas.openxmlformats.org/officeDocument/2006/relationships/customXml" Target="../ink/ink156.xml"/><Relationship Id="rId29" Type="http://schemas.openxmlformats.org/officeDocument/2006/relationships/image" Target="../media/image456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9.xml"/><Relationship Id="rId11" Type="http://schemas.openxmlformats.org/officeDocument/2006/relationships/image" Target="../media/image447.emf"/><Relationship Id="rId24" Type="http://schemas.openxmlformats.org/officeDocument/2006/relationships/customXml" Target="../ink/ink158.xml"/><Relationship Id="rId32" Type="http://schemas.openxmlformats.org/officeDocument/2006/relationships/customXml" Target="../ink/ink162.xml"/><Relationship Id="rId5" Type="http://schemas.openxmlformats.org/officeDocument/2006/relationships/image" Target="../media/image444.emf"/><Relationship Id="rId15" Type="http://schemas.openxmlformats.org/officeDocument/2006/relationships/image" Target="../media/image449.emf"/><Relationship Id="rId23" Type="http://schemas.openxmlformats.org/officeDocument/2006/relationships/image" Target="../media/image453.emf"/><Relationship Id="rId28" Type="http://schemas.openxmlformats.org/officeDocument/2006/relationships/customXml" Target="../ink/ink160.xml"/><Relationship Id="rId10" Type="http://schemas.openxmlformats.org/officeDocument/2006/relationships/customXml" Target="../ink/ink151.xml"/><Relationship Id="rId19" Type="http://schemas.openxmlformats.org/officeDocument/2006/relationships/image" Target="../media/image451.emf"/><Relationship Id="rId31" Type="http://schemas.openxmlformats.org/officeDocument/2006/relationships/image" Target="../media/image457.emf"/><Relationship Id="rId4" Type="http://schemas.openxmlformats.org/officeDocument/2006/relationships/customXml" Target="../ink/ink148.xml"/><Relationship Id="rId9" Type="http://schemas.openxmlformats.org/officeDocument/2006/relationships/image" Target="../media/image446.emf"/><Relationship Id="rId14" Type="http://schemas.openxmlformats.org/officeDocument/2006/relationships/customXml" Target="../ink/ink153.xml"/><Relationship Id="rId22" Type="http://schemas.openxmlformats.org/officeDocument/2006/relationships/customXml" Target="../ink/ink157.xml"/><Relationship Id="rId27" Type="http://schemas.openxmlformats.org/officeDocument/2006/relationships/image" Target="../media/image455.emf"/><Relationship Id="rId30" Type="http://schemas.openxmlformats.org/officeDocument/2006/relationships/customXml" Target="../ink/ink16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6.xml"/><Relationship Id="rId13" Type="http://schemas.openxmlformats.org/officeDocument/2006/relationships/image" Target="../media/image463.emf"/><Relationship Id="rId18" Type="http://schemas.openxmlformats.org/officeDocument/2006/relationships/customXml" Target="../ink/ink171.xml"/><Relationship Id="rId26" Type="http://schemas.openxmlformats.org/officeDocument/2006/relationships/customXml" Target="../ink/ink175.xml"/><Relationship Id="rId3" Type="http://schemas.openxmlformats.org/officeDocument/2006/relationships/image" Target="../media/image2.emf"/><Relationship Id="rId21" Type="http://schemas.openxmlformats.org/officeDocument/2006/relationships/image" Target="../media/image467.emf"/><Relationship Id="rId7" Type="http://schemas.openxmlformats.org/officeDocument/2006/relationships/image" Target="../media/image460.emf"/><Relationship Id="rId12" Type="http://schemas.openxmlformats.org/officeDocument/2006/relationships/customXml" Target="../ink/ink168.xml"/><Relationship Id="rId17" Type="http://schemas.openxmlformats.org/officeDocument/2006/relationships/image" Target="../media/image465.emf"/><Relationship Id="rId25" Type="http://schemas.openxmlformats.org/officeDocument/2006/relationships/image" Target="../media/image469.emf"/><Relationship Id="rId2" Type="http://schemas.openxmlformats.org/officeDocument/2006/relationships/customXml" Target="../ink/ink163.xml"/><Relationship Id="rId16" Type="http://schemas.openxmlformats.org/officeDocument/2006/relationships/customXml" Target="../ink/ink170.xml"/><Relationship Id="rId20" Type="http://schemas.openxmlformats.org/officeDocument/2006/relationships/customXml" Target="../ink/ink172.xml"/><Relationship Id="rId29" Type="http://schemas.openxmlformats.org/officeDocument/2006/relationships/image" Target="../media/image471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5.xml"/><Relationship Id="rId11" Type="http://schemas.openxmlformats.org/officeDocument/2006/relationships/image" Target="../media/image462.emf"/><Relationship Id="rId24" Type="http://schemas.openxmlformats.org/officeDocument/2006/relationships/customXml" Target="../ink/ink174.xml"/><Relationship Id="rId5" Type="http://schemas.openxmlformats.org/officeDocument/2006/relationships/image" Target="../media/image459.emf"/><Relationship Id="rId15" Type="http://schemas.openxmlformats.org/officeDocument/2006/relationships/image" Target="../media/image464.emf"/><Relationship Id="rId23" Type="http://schemas.openxmlformats.org/officeDocument/2006/relationships/image" Target="../media/image468.emf"/><Relationship Id="rId28" Type="http://schemas.openxmlformats.org/officeDocument/2006/relationships/customXml" Target="../ink/ink176.xml"/><Relationship Id="rId10" Type="http://schemas.openxmlformats.org/officeDocument/2006/relationships/customXml" Target="../ink/ink167.xml"/><Relationship Id="rId19" Type="http://schemas.openxmlformats.org/officeDocument/2006/relationships/image" Target="../media/image466.emf"/><Relationship Id="rId4" Type="http://schemas.openxmlformats.org/officeDocument/2006/relationships/customXml" Target="../ink/ink164.xml"/><Relationship Id="rId9" Type="http://schemas.openxmlformats.org/officeDocument/2006/relationships/image" Target="../media/image461.emf"/><Relationship Id="rId14" Type="http://schemas.openxmlformats.org/officeDocument/2006/relationships/customXml" Target="../ink/ink169.xml"/><Relationship Id="rId22" Type="http://schemas.openxmlformats.org/officeDocument/2006/relationships/customXml" Target="../ink/ink173.xml"/><Relationship Id="rId27" Type="http://schemas.openxmlformats.org/officeDocument/2006/relationships/image" Target="../media/image470.emf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6.emf"/><Relationship Id="rId18" Type="http://schemas.openxmlformats.org/officeDocument/2006/relationships/customXml" Target="../ink/ink185.xml"/><Relationship Id="rId26" Type="http://schemas.openxmlformats.org/officeDocument/2006/relationships/customXml" Target="../ink/ink189.xml"/><Relationship Id="rId39" Type="http://schemas.openxmlformats.org/officeDocument/2006/relationships/image" Target="../media/image489.emf"/><Relationship Id="rId21" Type="http://schemas.openxmlformats.org/officeDocument/2006/relationships/image" Target="../media/image480.emf"/><Relationship Id="rId34" Type="http://schemas.openxmlformats.org/officeDocument/2006/relationships/customXml" Target="../ink/ink193.xml"/><Relationship Id="rId42" Type="http://schemas.openxmlformats.org/officeDocument/2006/relationships/customXml" Target="../ink/ink197.xml"/><Relationship Id="rId47" Type="http://schemas.openxmlformats.org/officeDocument/2006/relationships/image" Target="../media/image493.emf"/><Relationship Id="rId50" Type="http://schemas.openxmlformats.org/officeDocument/2006/relationships/customXml" Target="../ink/ink201.xml"/><Relationship Id="rId55" Type="http://schemas.openxmlformats.org/officeDocument/2006/relationships/image" Target="../media/image497.emf"/><Relationship Id="rId63" Type="http://schemas.openxmlformats.org/officeDocument/2006/relationships/image" Target="../media/image501.emf"/><Relationship Id="rId7" Type="http://schemas.openxmlformats.org/officeDocument/2006/relationships/image" Target="../media/image473.emf"/><Relationship Id="rId2" Type="http://schemas.openxmlformats.org/officeDocument/2006/relationships/customXml" Target="../ink/ink177.xml"/><Relationship Id="rId16" Type="http://schemas.openxmlformats.org/officeDocument/2006/relationships/customXml" Target="../ink/ink184.xml"/><Relationship Id="rId29" Type="http://schemas.openxmlformats.org/officeDocument/2006/relationships/image" Target="../media/image48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9.xml"/><Relationship Id="rId11" Type="http://schemas.openxmlformats.org/officeDocument/2006/relationships/image" Target="../media/image475.emf"/><Relationship Id="rId24" Type="http://schemas.openxmlformats.org/officeDocument/2006/relationships/customXml" Target="../ink/ink188.xml"/><Relationship Id="rId32" Type="http://schemas.openxmlformats.org/officeDocument/2006/relationships/customXml" Target="../ink/ink192.xml"/><Relationship Id="rId37" Type="http://schemas.openxmlformats.org/officeDocument/2006/relationships/image" Target="../media/image488.emf"/><Relationship Id="rId40" Type="http://schemas.openxmlformats.org/officeDocument/2006/relationships/customXml" Target="../ink/ink196.xml"/><Relationship Id="rId45" Type="http://schemas.openxmlformats.org/officeDocument/2006/relationships/image" Target="../media/image492.emf"/><Relationship Id="rId53" Type="http://schemas.openxmlformats.org/officeDocument/2006/relationships/image" Target="../media/image496.emf"/><Relationship Id="rId58" Type="http://schemas.openxmlformats.org/officeDocument/2006/relationships/customXml" Target="../ink/ink205.xml"/><Relationship Id="rId66" Type="http://schemas.openxmlformats.org/officeDocument/2006/relationships/customXml" Target="../ink/ink209.xml"/><Relationship Id="rId5" Type="http://schemas.openxmlformats.org/officeDocument/2006/relationships/image" Target="../media/image472.emf"/><Relationship Id="rId15" Type="http://schemas.openxmlformats.org/officeDocument/2006/relationships/image" Target="../media/image477.emf"/><Relationship Id="rId23" Type="http://schemas.openxmlformats.org/officeDocument/2006/relationships/image" Target="../media/image481.emf"/><Relationship Id="rId28" Type="http://schemas.openxmlformats.org/officeDocument/2006/relationships/customXml" Target="../ink/ink190.xml"/><Relationship Id="rId36" Type="http://schemas.openxmlformats.org/officeDocument/2006/relationships/customXml" Target="../ink/ink194.xml"/><Relationship Id="rId49" Type="http://schemas.openxmlformats.org/officeDocument/2006/relationships/image" Target="../media/image494.emf"/><Relationship Id="rId57" Type="http://schemas.openxmlformats.org/officeDocument/2006/relationships/image" Target="../media/image498.emf"/><Relationship Id="rId61" Type="http://schemas.openxmlformats.org/officeDocument/2006/relationships/image" Target="../media/image500.emf"/><Relationship Id="rId10" Type="http://schemas.openxmlformats.org/officeDocument/2006/relationships/customXml" Target="../ink/ink181.xml"/><Relationship Id="rId19" Type="http://schemas.openxmlformats.org/officeDocument/2006/relationships/image" Target="../media/image479.emf"/><Relationship Id="rId31" Type="http://schemas.openxmlformats.org/officeDocument/2006/relationships/image" Target="../media/image485.emf"/><Relationship Id="rId44" Type="http://schemas.openxmlformats.org/officeDocument/2006/relationships/customXml" Target="../ink/ink198.xml"/><Relationship Id="rId52" Type="http://schemas.openxmlformats.org/officeDocument/2006/relationships/customXml" Target="../ink/ink202.xml"/><Relationship Id="rId60" Type="http://schemas.openxmlformats.org/officeDocument/2006/relationships/customXml" Target="../ink/ink206.xml"/><Relationship Id="rId65" Type="http://schemas.openxmlformats.org/officeDocument/2006/relationships/image" Target="../media/image502.emf"/><Relationship Id="rId4" Type="http://schemas.openxmlformats.org/officeDocument/2006/relationships/customXml" Target="../ink/ink178.xml"/><Relationship Id="rId9" Type="http://schemas.openxmlformats.org/officeDocument/2006/relationships/image" Target="../media/image474.emf"/><Relationship Id="rId14" Type="http://schemas.openxmlformats.org/officeDocument/2006/relationships/customXml" Target="../ink/ink183.xml"/><Relationship Id="rId22" Type="http://schemas.openxmlformats.org/officeDocument/2006/relationships/customXml" Target="../ink/ink187.xml"/><Relationship Id="rId27" Type="http://schemas.openxmlformats.org/officeDocument/2006/relationships/image" Target="../media/image483.emf"/><Relationship Id="rId30" Type="http://schemas.openxmlformats.org/officeDocument/2006/relationships/customXml" Target="../ink/ink191.xml"/><Relationship Id="rId35" Type="http://schemas.openxmlformats.org/officeDocument/2006/relationships/image" Target="../media/image487.emf"/><Relationship Id="rId43" Type="http://schemas.openxmlformats.org/officeDocument/2006/relationships/image" Target="../media/image491.emf"/><Relationship Id="rId48" Type="http://schemas.openxmlformats.org/officeDocument/2006/relationships/customXml" Target="../ink/ink200.xml"/><Relationship Id="rId56" Type="http://schemas.openxmlformats.org/officeDocument/2006/relationships/customXml" Target="../ink/ink204.xml"/><Relationship Id="rId64" Type="http://schemas.openxmlformats.org/officeDocument/2006/relationships/customXml" Target="../ink/ink208.xml"/><Relationship Id="rId8" Type="http://schemas.openxmlformats.org/officeDocument/2006/relationships/customXml" Target="../ink/ink180.xml"/><Relationship Id="rId51" Type="http://schemas.openxmlformats.org/officeDocument/2006/relationships/image" Target="../media/image495.emf"/><Relationship Id="rId3" Type="http://schemas.openxmlformats.org/officeDocument/2006/relationships/image" Target="../media/image2.emf"/><Relationship Id="rId12" Type="http://schemas.openxmlformats.org/officeDocument/2006/relationships/customXml" Target="../ink/ink182.xml"/><Relationship Id="rId17" Type="http://schemas.openxmlformats.org/officeDocument/2006/relationships/image" Target="../media/image478.emf"/><Relationship Id="rId25" Type="http://schemas.openxmlformats.org/officeDocument/2006/relationships/image" Target="../media/image482.emf"/><Relationship Id="rId33" Type="http://schemas.openxmlformats.org/officeDocument/2006/relationships/image" Target="../media/image486.emf"/><Relationship Id="rId38" Type="http://schemas.openxmlformats.org/officeDocument/2006/relationships/customXml" Target="../ink/ink195.xml"/><Relationship Id="rId46" Type="http://schemas.openxmlformats.org/officeDocument/2006/relationships/customXml" Target="../ink/ink199.xml"/><Relationship Id="rId59" Type="http://schemas.openxmlformats.org/officeDocument/2006/relationships/image" Target="../media/image499.emf"/><Relationship Id="rId67" Type="http://schemas.openxmlformats.org/officeDocument/2006/relationships/image" Target="../media/image503.emf"/><Relationship Id="rId20" Type="http://schemas.openxmlformats.org/officeDocument/2006/relationships/customXml" Target="../ink/ink186.xml"/><Relationship Id="rId41" Type="http://schemas.openxmlformats.org/officeDocument/2006/relationships/image" Target="../media/image490.emf"/><Relationship Id="rId54" Type="http://schemas.openxmlformats.org/officeDocument/2006/relationships/customXml" Target="../ink/ink203.xml"/><Relationship Id="rId62" Type="http://schemas.openxmlformats.org/officeDocument/2006/relationships/customXml" Target="../ink/ink207.xml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09.emf"/><Relationship Id="rId18" Type="http://schemas.openxmlformats.org/officeDocument/2006/relationships/customXml" Target="../ink/ink218.xml"/><Relationship Id="rId26" Type="http://schemas.openxmlformats.org/officeDocument/2006/relationships/customXml" Target="../ink/ink222.xml"/><Relationship Id="rId39" Type="http://schemas.openxmlformats.org/officeDocument/2006/relationships/image" Target="../media/image522.emf"/><Relationship Id="rId21" Type="http://schemas.openxmlformats.org/officeDocument/2006/relationships/image" Target="../media/image513.emf"/><Relationship Id="rId34" Type="http://schemas.openxmlformats.org/officeDocument/2006/relationships/customXml" Target="../ink/ink226.xml"/><Relationship Id="rId42" Type="http://schemas.openxmlformats.org/officeDocument/2006/relationships/customXml" Target="../ink/ink230.xml"/><Relationship Id="rId47" Type="http://schemas.openxmlformats.org/officeDocument/2006/relationships/image" Target="../media/image526.emf"/><Relationship Id="rId50" Type="http://schemas.openxmlformats.org/officeDocument/2006/relationships/customXml" Target="../ink/ink234.xml"/><Relationship Id="rId55" Type="http://schemas.openxmlformats.org/officeDocument/2006/relationships/customXml" Target="../ink/ink237.xml"/><Relationship Id="rId7" Type="http://schemas.openxmlformats.org/officeDocument/2006/relationships/image" Target="../media/image506.emf"/><Relationship Id="rId12" Type="http://schemas.openxmlformats.org/officeDocument/2006/relationships/customXml" Target="../ink/ink215.xml"/><Relationship Id="rId17" Type="http://schemas.openxmlformats.org/officeDocument/2006/relationships/image" Target="../media/image511.emf"/><Relationship Id="rId25" Type="http://schemas.openxmlformats.org/officeDocument/2006/relationships/image" Target="../media/image515.emf"/><Relationship Id="rId33" Type="http://schemas.openxmlformats.org/officeDocument/2006/relationships/image" Target="../media/image519.emf"/><Relationship Id="rId38" Type="http://schemas.openxmlformats.org/officeDocument/2006/relationships/customXml" Target="../ink/ink228.xml"/><Relationship Id="rId46" Type="http://schemas.openxmlformats.org/officeDocument/2006/relationships/customXml" Target="../ink/ink232.xml"/><Relationship Id="rId2" Type="http://schemas.openxmlformats.org/officeDocument/2006/relationships/customXml" Target="../ink/ink210.xml"/><Relationship Id="rId16" Type="http://schemas.openxmlformats.org/officeDocument/2006/relationships/customXml" Target="../ink/ink217.xml"/><Relationship Id="rId20" Type="http://schemas.openxmlformats.org/officeDocument/2006/relationships/customXml" Target="../ink/ink219.xml"/><Relationship Id="rId29" Type="http://schemas.openxmlformats.org/officeDocument/2006/relationships/image" Target="../media/image517.emf"/><Relationship Id="rId41" Type="http://schemas.openxmlformats.org/officeDocument/2006/relationships/image" Target="../media/image523.emf"/><Relationship Id="rId54" Type="http://schemas.openxmlformats.org/officeDocument/2006/relationships/customXml" Target="../ink/ink23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12.xml"/><Relationship Id="rId11" Type="http://schemas.openxmlformats.org/officeDocument/2006/relationships/image" Target="../media/image508.emf"/><Relationship Id="rId24" Type="http://schemas.openxmlformats.org/officeDocument/2006/relationships/customXml" Target="../ink/ink221.xml"/><Relationship Id="rId32" Type="http://schemas.openxmlformats.org/officeDocument/2006/relationships/customXml" Target="../ink/ink225.xml"/><Relationship Id="rId37" Type="http://schemas.openxmlformats.org/officeDocument/2006/relationships/image" Target="../media/image521.emf"/><Relationship Id="rId40" Type="http://schemas.openxmlformats.org/officeDocument/2006/relationships/customXml" Target="../ink/ink229.xml"/><Relationship Id="rId45" Type="http://schemas.openxmlformats.org/officeDocument/2006/relationships/image" Target="../media/image525.emf"/><Relationship Id="rId53" Type="http://schemas.openxmlformats.org/officeDocument/2006/relationships/image" Target="../media/image529.emf"/><Relationship Id="rId5" Type="http://schemas.openxmlformats.org/officeDocument/2006/relationships/image" Target="../media/image505.emf"/><Relationship Id="rId15" Type="http://schemas.openxmlformats.org/officeDocument/2006/relationships/image" Target="../media/image510.emf"/><Relationship Id="rId23" Type="http://schemas.openxmlformats.org/officeDocument/2006/relationships/image" Target="../media/image514.emf"/><Relationship Id="rId28" Type="http://schemas.openxmlformats.org/officeDocument/2006/relationships/customXml" Target="../ink/ink223.xml"/><Relationship Id="rId36" Type="http://schemas.openxmlformats.org/officeDocument/2006/relationships/customXml" Target="../ink/ink227.xml"/><Relationship Id="rId49" Type="http://schemas.openxmlformats.org/officeDocument/2006/relationships/image" Target="../media/image527.emf"/><Relationship Id="rId10" Type="http://schemas.openxmlformats.org/officeDocument/2006/relationships/customXml" Target="../ink/ink214.xml"/><Relationship Id="rId19" Type="http://schemas.openxmlformats.org/officeDocument/2006/relationships/image" Target="../media/image512.emf"/><Relationship Id="rId31" Type="http://schemas.openxmlformats.org/officeDocument/2006/relationships/image" Target="../media/image518.emf"/><Relationship Id="rId44" Type="http://schemas.openxmlformats.org/officeDocument/2006/relationships/customXml" Target="../ink/ink231.xml"/><Relationship Id="rId52" Type="http://schemas.openxmlformats.org/officeDocument/2006/relationships/customXml" Target="../ink/ink235.xml"/><Relationship Id="rId4" Type="http://schemas.openxmlformats.org/officeDocument/2006/relationships/customXml" Target="../ink/ink211.xml"/><Relationship Id="rId9" Type="http://schemas.openxmlformats.org/officeDocument/2006/relationships/image" Target="../media/image507.emf"/><Relationship Id="rId14" Type="http://schemas.openxmlformats.org/officeDocument/2006/relationships/customXml" Target="../ink/ink216.xml"/><Relationship Id="rId22" Type="http://schemas.openxmlformats.org/officeDocument/2006/relationships/customXml" Target="../ink/ink220.xml"/><Relationship Id="rId27" Type="http://schemas.openxmlformats.org/officeDocument/2006/relationships/image" Target="../media/image516.emf"/><Relationship Id="rId30" Type="http://schemas.openxmlformats.org/officeDocument/2006/relationships/customXml" Target="../ink/ink224.xml"/><Relationship Id="rId35" Type="http://schemas.openxmlformats.org/officeDocument/2006/relationships/image" Target="../media/image520.emf"/><Relationship Id="rId43" Type="http://schemas.openxmlformats.org/officeDocument/2006/relationships/image" Target="../media/image524.emf"/><Relationship Id="rId48" Type="http://schemas.openxmlformats.org/officeDocument/2006/relationships/customXml" Target="../ink/ink233.xml"/><Relationship Id="rId56" Type="http://schemas.openxmlformats.org/officeDocument/2006/relationships/customXml" Target="../ink/ink238.xml"/><Relationship Id="rId8" Type="http://schemas.openxmlformats.org/officeDocument/2006/relationships/customXml" Target="../ink/ink213.xml"/><Relationship Id="rId51" Type="http://schemas.openxmlformats.org/officeDocument/2006/relationships/image" Target="../media/image528.emf"/><Relationship Id="rId3" Type="http://schemas.openxmlformats.org/officeDocument/2006/relationships/image" Target="../media/image50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1.emf"/><Relationship Id="rId13" Type="http://schemas.openxmlformats.org/officeDocument/2006/relationships/customXml" Target="../ink/ink246.xml"/><Relationship Id="rId3" Type="http://schemas.openxmlformats.org/officeDocument/2006/relationships/image" Target="../media/image2.emf"/><Relationship Id="rId7" Type="http://schemas.openxmlformats.org/officeDocument/2006/relationships/customXml" Target="../ink/ink242.xml"/><Relationship Id="rId12" Type="http://schemas.openxmlformats.org/officeDocument/2006/relationships/image" Target="../media/image532.emf"/><Relationship Id="rId2" Type="http://schemas.openxmlformats.org/officeDocument/2006/relationships/customXml" Target="../ink/ink23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41.xml"/><Relationship Id="rId11" Type="http://schemas.openxmlformats.org/officeDocument/2006/relationships/customXml" Target="../ink/ink245.xml"/><Relationship Id="rId5" Type="http://schemas.openxmlformats.org/officeDocument/2006/relationships/image" Target="../media/image530.emf"/><Relationship Id="rId10" Type="http://schemas.openxmlformats.org/officeDocument/2006/relationships/customXml" Target="../ink/ink244.xml"/><Relationship Id="rId4" Type="http://schemas.openxmlformats.org/officeDocument/2006/relationships/customXml" Target="../ink/ink240.xml"/><Relationship Id="rId9" Type="http://schemas.openxmlformats.org/officeDocument/2006/relationships/customXml" Target="../ink/ink243.xml"/><Relationship Id="rId14" Type="http://schemas.openxmlformats.org/officeDocument/2006/relationships/image" Target="../media/image533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1.xml"/><Relationship Id="rId13" Type="http://schemas.openxmlformats.org/officeDocument/2006/relationships/customXml" Target="../ink/ink254.xml"/><Relationship Id="rId3" Type="http://schemas.openxmlformats.org/officeDocument/2006/relationships/image" Target="../media/image2.emf"/><Relationship Id="rId7" Type="http://schemas.openxmlformats.org/officeDocument/2006/relationships/image" Target="../media/image534.emf"/><Relationship Id="rId12" Type="http://schemas.openxmlformats.org/officeDocument/2006/relationships/image" Target="../media/image536.emf"/><Relationship Id="rId17" Type="http://schemas.openxmlformats.org/officeDocument/2006/relationships/image" Target="../media/image538.emf"/><Relationship Id="rId2" Type="http://schemas.openxmlformats.org/officeDocument/2006/relationships/customXml" Target="../ink/ink247.xml"/><Relationship Id="rId16" Type="http://schemas.openxmlformats.org/officeDocument/2006/relationships/customXml" Target="../ink/ink25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50.xml"/><Relationship Id="rId11" Type="http://schemas.openxmlformats.org/officeDocument/2006/relationships/customXml" Target="../ink/ink253.xml"/><Relationship Id="rId5" Type="http://schemas.openxmlformats.org/officeDocument/2006/relationships/customXml" Target="../ink/ink249.xml"/><Relationship Id="rId15" Type="http://schemas.openxmlformats.org/officeDocument/2006/relationships/image" Target="../media/image537.emf"/><Relationship Id="rId10" Type="http://schemas.openxmlformats.org/officeDocument/2006/relationships/customXml" Target="../ink/ink252.xml"/><Relationship Id="rId4" Type="http://schemas.openxmlformats.org/officeDocument/2006/relationships/customXml" Target="../ink/ink248.xml"/><Relationship Id="rId9" Type="http://schemas.openxmlformats.org/officeDocument/2006/relationships/image" Target="../media/image535.emf"/><Relationship Id="rId14" Type="http://schemas.openxmlformats.org/officeDocument/2006/relationships/customXml" Target="../ink/ink25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1.xml"/><Relationship Id="rId13" Type="http://schemas.openxmlformats.org/officeDocument/2006/relationships/customXml" Target="../ink/ink264.xml"/><Relationship Id="rId3" Type="http://schemas.openxmlformats.org/officeDocument/2006/relationships/image" Target="../media/image2.emf"/><Relationship Id="rId7" Type="http://schemas.openxmlformats.org/officeDocument/2006/relationships/customXml" Target="../ink/ink260.xml"/><Relationship Id="rId12" Type="http://schemas.openxmlformats.org/officeDocument/2006/relationships/image" Target="../media/image541.emf"/><Relationship Id="rId2" Type="http://schemas.openxmlformats.org/officeDocument/2006/relationships/customXml" Target="../ink/ink25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59.xml"/><Relationship Id="rId11" Type="http://schemas.openxmlformats.org/officeDocument/2006/relationships/customXml" Target="../ink/ink263.xml"/><Relationship Id="rId5" Type="http://schemas.openxmlformats.org/officeDocument/2006/relationships/image" Target="../media/image539.emf"/><Relationship Id="rId10" Type="http://schemas.openxmlformats.org/officeDocument/2006/relationships/customXml" Target="../ink/ink262.xml"/><Relationship Id="rId4" Type="http://schemas.openxmlformats.org/officeDocument/2006/relationships/customXml" Target="../ink/ink258.xml"/><Relationship Id="rId9" Type="http://schemas.openxmlformats.org/officeDocument/2006/relationships/image" Target="../media/image540.e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3.emf"/><Relationship Id="rId13" Type="http://schemas.openxmlformats.org/officeDocument/2006/relationships/customXml" Target="../ink/ink271.xml"/><Relationship Id="rId18" Type="http://schemas.openxmlformats.org/officeDocument/2006/relationships/customXml" Target="../ink/ink276.xml"/><Relationship Id="rId26" Type="http://schemas.openxmlformats.org/officeDocument/2006/relationships/customXml" Target="../ink/ink281.xml"/><Relationship Id="rId3" Type="http://schemas.openxmlformats.org/officeDocument/2006/relationships/image" Target="../media/image2.emf"/><Relationship Id="rId21" Type="http://schemas.openxmlformats.org/officeDocument/2006/relationships/image" Target="../media/image547.emf"/><Relationship Id="rId7" Type="http://schemas.openxmlformats.org/officeDocument/2006/relationships/customXml" Target="../ink/ink268.xml"/><Relationship Id="rId12" Type="http://schemas.openxmlformats.org/officeDocument/2006/relationships/image" Target="../media/image545.emf"/><Relationship Id="rId17" Type="http://schemas.openxmlformats.org/officeDocument/2006/relationships/customXml" Target="../ink/ink275.xml"/><Relationship Id="rId25" Type="http://schemas.openxmlformats.org/officeDocument/2006/relationships/customXml" Target="../ink/ink280.xml"/><Relationship Id="rId2" Type="http://schemas.openxmlformats.org/officeDocument/2006/relationships/customXml" Target="../ink/ink265.xml"/><Relationship Id="rId16" Type="http://schemas.openxmlformats.org/officeDocument/2006/relationships/customXml" Target="../ink/ink274.xml"/><Relationship Id="rId20" Type="http://schemas.openxmlformats.org/officeDocument/2006/relationships/customXml" Target="../ink/ink27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2.emf"/><Relationship Id="rId11" Type="http://schemas.openxmlformats.org/officeDocument/2006/relationships/customXml" Target="../ink/ink270.xml"/><Relationship Id="rId24" Type="http://schemas.openxmlformats.org/officeDocument/2006/relationships/customXml" Target="../ink/ink279.xml"/><Relationship Id="rId5" Type="http://schemas.openxmlformats.org/officeDocument/2006/relationships/customXml" Target="../ink/ink267.xml"/><Relationship Id="rId15" Type="http://schemas.openxmlformats.org/officeDocument/2006/relationships/customXml" Target="../ink/ink273.xml"/><Relationship Id="rId23" Type="http://schemas.openxmlformats.org/officeDocument/2006/relationships/image" Target="../media/image548.emf"/><Relationship Id="rId10" Type="http://schemas.openxmlformats.org/officeDocument/2006/relationships/image" Target="../media/image544.emf"/><Relationship Id="rId19" Type="http://schemas.openxmlformats.org/officeDocument/2006/relationships/image" Target="../media/image546.emf"/><Relationship Id="rId4" Type="http://schemas.openxmlformats.org/officeDocument/2006/relationships/customXml" Target="../ink/ink266.xml"/><Relationship Id="rId9" Type="http://schemas.openxmlformats.org/officeDocument/2006/relationships/customXml" Target="../ink/ink269.xml"/><Relationship Id="rId14" Type="http://schemas.openxmlformats.org/officeDocument/2006/relationships/customXml" Target="../ink/ink272.xml"/><Relationship Id="rId22" Type="http://schemas.openxmlformats.org/officeDocument/2006/relationships/customXml" Target="../ink/ink278.xml"/><Relationship Id="rId27" Type="http://schemas.openxmlformats.org/officeDocument/2006/relationships/image" Target="../media/image549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85.xml"/><Relationship Id="rId13" Type="http://schemas.openxmlformats.org/officeDocument/2006/relationships/customXml" Target="../ink/ink288.xml"/><Relationship Id="rId3" Type="http://schemas.openxmlformats.org/officeDocument/2006/relationships/image" Target="../media/image2.emf"/><Relationship Id="rId7" Type="http://schemas.openxmlformats.org/officeDocument/2006/relationships/image" Target="../media/image551.emf"/><Relationship Id="rId12" Type="http://schemas.openxmlformats.org/officeDocument/2006/relationships/image" Target="../media/image553.emf"/><Relationship Id="rId2" Type="http://schemas.openxmlformats.org/officeDocument/2006/relationships/customXml" Target="../ink/ink282.xml"/><Relationship Id="rId16" Type="http://schemas.openxmlformats.org/officeDocument/2006/relationships/customXml" Target="../ink/ink29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84.xml"/><Relationship Id="rId11" Type="http://schemas.openxmlformats.org/officeDocument/2006/relationships/customXml" Target="../ink/ink287.xml"/><Relationship Id="rId5" Type="http://schemas.openxmlformats.org/officeDocument/2006/relationships/image" Target="../media/image550.emf"/><Relationship Id="rId15" Type="http://schemas.openxmlformats.org/officeDocument/2006/relationships/image" Target="../media/image554.emf"/><Relationship Id="rId10" Type="http://schemas.openxmlformats.org/officeDocument/2006/relationships/image" Target="../media/image552.emf"/><Relationship Id="rId4" Type="http://schemas.openxmlformats.org/officeDocument/2006/relationships/customXml" Target="../ink/ink283.xml"/><Relationship Id="rId9" Type="http://schemas.openxmlformats.org/officeDocument/2006/relationships/customXml" Target="../ink/ink286.xml"/><Relationship Id="rId14" Type="http://schemas.openxmlformats.org/officeDocument/2006/relationships/customXml" Target="../ink/ink289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94.xml"/><Relationship Id="rId13" Type="http://schemas.openxmlformats.org/officeDocument/2006/relationships/image" Target="../media/image559.emf"/><Relationship Id="rId18" Type="http://schemas.openxmlformats.org/officeDocument/2006/relationships/customXml" Target="../ink/ink299.xml"/><Relationship Id="rId3" Type="http://schemas.openxmlformats.org/officeDocument/2006/relationships/image" Target="../media/image2.emf"/><Relationship Id="rId21" Type="http://schemas.openxmlformats.org/officeDocument/2006/relationships/customXml" Target="../ink/ink301.xml"/><Relationship Id="rId7" Type="http://schemas.openxmlformats.org/officeDocument/2006/relationships/image" Target="../media/image556.emf"/><Relationship Id="rId12" Type="http://schemas.openxmlformats.org/officeDocument/2006/relationships/customXml" Target="../ink/ink296.xml"/><Relationship Id="rId17" Type="http://schemas.openxmlformats.org/officeDocument/2006/relationships/image" Target="../media/image561.emf"/><Relationship Id="rId2" Type="http://schemas.openxmlformats.org/officeDocument/2006/relationships/customXml" Target="../ink/ink291.xml"/><Relationship Id="rId16" Type="http://schemas.openxmlformats.org/officeDocument/2006/relationships/customXml" Target="../ink/ink298.xml"/><Relationship Id="rId20" Type="http://schemas.openxmlformats.org/officeDocument/2006/relationships/customXml" Target="../ink/ink30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93.xml"/><Relationship Id="rId11" Type="http://schemas.openxmlformats.org/officeDocument/2006/relationships/image" Target="../media/image558.emf"/><Relationship Id="rId24" Type="http://schemas.openxmlformats.org/officeDocument/2006/relationships/customXml" Target="../ink/ink304.xml"/><Relationship Id="rId5" Type="http://schemas.openxmlformats.org/officeDocument/2006/relationships/image" Target="../media/image555.emf"/><Relationship Id="rId15" Type="http://schemas.openxmlformats.org/officeDocument/2006/relationships/image" Target="../media/image560.emf"/><Relationship Id="rId23" Type="http://schemas.openxmlformats.org/officeDocument/2006/relationships/customXml" Target="../ink/ink303.xml"/><Relationship Id="rId10" Type="http://schemas.openxmlformats.org/officeDocument/2006/relationships/customXml" Target="../ink/ink295.xml"/><Relationship Id="rId19" Type="http://schemas.openxmlformats.org/officeDocument/2006/relationships/image" Target="../media/image562.emf"/><Relationship Id="rId4" Type="http://schemas.openxmlformats.org/officeDocument/2006/relationships/customXml" Target="../ink/ink292.xml"/><Relationship Id="rId9" Type="http://schemas.openxmlformats.org/officeDocument/2006/relationships/image" Target="../media/image557.emf"/><Relationship Id="rId14" Type="http://schemas.openxmlformats.org/officeDocument/2006/relationships/customXml" Target="../ink/ink297.xml"/><Relationship Id="rId22" Type="http://schemas.openxmlformats.org/officeDocument/2006/relationships/customXml" Target="../ink/ink30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11.xml"/><Relationship Id="rId13" Type="http://schemas.openxmlformats.org/officeDocument/2006/relationships/customXml" Target="../ink/ink316.xml"/><Relationship Id="rId3" Type="http://schemas.openxmlformats.org/officeDocument/2006/relationships/customXml" Target="../ink/ink306.xml"/><Relationship Id="rId7" Type="http://schemas.openxmlformats.org/officeDocument/2006/relationships/customXml" Target="../ink/ink310.xml"/><Relationship Id="rId12" Type="http://schemas.openxmlformats.org/officeDocument/2006/relationships/customXml" Target="../ink/ink315.xml"/><Relationship Id="rId2" Type="http://schemas.openxmlformats.org/officeDocument/2006/relationships/customXml" Target="../ink/ink30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09.xml"/><Relationship Id="rId11" Type="http://schemas.openxmlformats.org/officeDocument/2006/relationships/customXml" Target="../ink/ink314.xml"/><Relationship Id="rId5" Type="http://schemas.openxmlformats.org/officeDocument/2006/relationships/customXml" Target="../ink/ink308.xml"/><Relationship Id="rId10" Type="http://schemas.openxmlformats.org/officeDocument/2006/relationships/customXml" Target="../ink/ink313.xml"/><Relationship Id="rId4" Type="http://schemas.openxmlformats.org/officeDocument/2006/relationships/customXml" Target="../ink/ink307.xml"/><Relationship Id="rId9" Type="http://schemas.openxmlformats.org/officeDocument/2006/relationships/customXml" Target="../ink/ink31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21.xml"/><Relationship Id="rId3" Type="http://schemas.openxmlformats.org/officeDocument/2006/relationships/image" Target="../media/image2.emf"/><Relationship Id="rId7" Type="http://schemas.openxmlformats.org/officeDocument/2006/relationships/customXml" Target="../ink/ink320.xml"/><Relationship Id="rId2" Type="http://schemas.openxmlformats.org/officeDocument/2006/relationships/customXml" Target="../ink/ink3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3.emf"/><Relationship Id="rId5" Type="http://schemas.openxmlformats.org/officeDocument/2006/relationships/customXml" Target="../ink/ink319.xml"/><Relationship Id="rId4" Type="http://schemas.openxmlformats.org/officeDocument/2006/relationships/customXml" Target="../ink/ink318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5.emf"/><Relationship Id="rId3" Type="http://schemas.openxmlformats.org/officeDocument/2006/relationships/image" Target="../media/image2.emf"/><Relationship Id="rId7" Type="http://schemas.openxmlformats.org/officeDocument/2006/relationships/customXml" Target="../ink/ink325.xml"/><Relationship Id="rId2" Type="http://schemas.openxmlformats.org/officeDocument/2006/relationships/customXml" Target="../ink/ink32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24.xml"/><Relationship Id="rId5" Type="http://schemas.openxmlformats.org/officeDocument/2006/relationships/image" Target="../media/image564.emf"/><Relationship Id="rId4" Type="http://schemas.openxmlformats.org/officeDocument/2006/relationships/customXml" Target="../ink/ink323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6.emf"/><Relationship Id="rId3" Type="http://schemas.openxmlformats.org/officeDocument/2006/relationships/image" Target="../media/image2.emf"/><Relationship Id="rId7" Type="http://schemas.openxmlformats.org/officeDocument/2006/relationships/customXml" Target="../ink/ink330.xml"/><Relationship Id="rId2" Type="http://schemas.openxmlformats.org/officeDocument/2006/relationships/customXml" Target="../ink/ink32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29.xml"/><Relationship Id="rId5" Type="http://schemas.openxmlformats.org/officeDocument/2006/relationships/customXml" Target="../ink/ink328.xml"/><Relationship Id="rId4" Type="http://schemas.openxmlformats.org/officeDocument/2006/relationships/customXml" Target="../ink/ink3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9.emf"/><Relationship Id="rId13" Type="http://schemas.openxmlformats.org/officeDocument/2006/relationships/customXml" Target="../ink/ink15.xml"/><Relationship Id="rId3" Type="http://schemas.openxmlformats.org/officeDocument/2006/relationships/image" Target="../media/image2.emf"/><Relationship Id="rId7" Type="http://schemas.openxmlformats.org/officeDocument/2006/relationships/customXml" Target="../ink/ink10.xml"/><Relationship Id="rId12" Type="http://schemas.openxmlformats.org/officeDocument/2006/relationships/customXml" Target="../ink/ink14.xml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.xml"/><Relationship Id="rId11" Type="http://schemas.openxmlformats.org/officeDocument/2006/relationships/customXml" Target="../ink/ink13.xml"/><Relationship Id="rId5" Type="http://schemas.openxmlformats.org/officeDocument/2006/relationships/customXml" Target="../ink/ink8.xml"/><Relationship Id="rId10" Type="http://schemas.openxmlformats.org/officeDocument/2006/relationships/customXml" Target="../ink/ink12.xml"/><Relationship Id="rId4" Type="http://schemas.openxmlformats.org/officeDocument/2006/relationships/customXml" Target="../ink/ink7.xml"/><Relationship Id="rId9" Type="http://schemas.openxmlformats.org/officeDocument/2006/relationships/customXml" Target="../ink/ink11.xml"/><Relationship Id="rId14" Type="http://schemas.openxmlformats.org/officeDocument/2006/relationships/customXml" Target="../ink/ink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331.xml"/><Relationship Id="rId1" Type="http://schemas.openxmlformats.org/officeDocument/2006/relationships/slideLayout" Target="../slideLayouts/slideLayout1.xml"/><Relationship Id="rId4" Type="http://schemas.openxmlformats.org/officeDocument/2006/relationships/customXml" Target="../ink/ink33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8.emf"/><Relationship Id="rId13" Type="http://schemas.openxmlformats.org/officeDocument/2006/relationships/image" Target="../media/image570.emf"/><Relationship Id="rId18" Type="http://schemas.openxmlformats.org/officeDocument/2006/relationships/customXml" Target="../ink/ink342.xml"/><Relationship Id="rId3" Type="http://schemas.openxmlformats.org/officeDocument/2006/relationships/image" Target="../media/image2.emf"/><Relationship Id="rId21" Type="http://schemas.openxmlformats.org/officeDocument/2006/relationships/image" Target="../media/image574.emf"/><Relationship Id="rId7" Type="http://schemas.openxmlformats.org/officeDocument/2006/relationships/customXml" Target="../ink/ink336.xml"/><Relationship Id="rId12" Type="http://schemas.openxmlformats.org/officeDocument/2006/relationships/customXml" Target="../ink/ink339.xml"/><Relationship Id="rId17" Type="http://schemas.openxmlformats.org/officeDocument/2006/relationships/image" Target="../media/image572.emf"/><Relationship Id="rId25" Type="http://schemas.openxmlformats.org/officeDocument/2006/relationships/image" Target="../media/image576.emf"/><Relationship Id="rId2" Type="http://schemas.openxmlformats.org/officeDocument/2006/relationships/customXml" Target="../ink/ink333.xml"/><Relationship Id="rId16" Type="http://schemas.openxmlformats.org/officeDocument/2006/relationships/customXml" Target="../ink/ink341.xml"/><Relationship Id="rId20" Type="http://schemas.openxmlformats.org/officeDocument/2006/relationships/customXml" Target="../ink/ink34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7.emf"/><Relationship Id="rId11" Type="http://schemas.openxmlformats.org/officeDocument/2006/relationships/customXml" Target="../ink/ink338.xml"/><Relationship Id="rId24" Type="http://schemas.openxmlformats.org/officeDocument/2006/relationships/customXml" Target="../ink/ink345.xml"/><Relationship Id="rId5" Type="http://schemas.openxmlformats.org/officeDocument/2006/relationships/customXml" Target="../ink/ink335.xml"/><Relationship Id="rId15" Type="http://schemas.openxmlformats.org/officeDocument/2006/relationships/image" Target="../media/image571.emf"/><Relationship Id="rId23" Type="http://schemas.openxmlformats.org/officeDocument/2006/relationships/image" Target="../media/image575.emf"/><Relationship Id="rId10" Type="http://schemas.openxmlformats.org/officeDocument/2006/relationships/image" Target="../media/image569.emf"/><Relationship Id="rId19" Type="http://schemas.openxmlformats.org/officeDocument/2006/relationships/image" Target="../media/image573.emf"/><Relationship Id="rId4" Type="http://schemas.openxmlformats.org/officeDocument/2006/relationships/customXml" Target="../ink/ink334.xml"/><Relationship Id="rId9" Type="http://schemas.openxmlformats.org/officeDocument/2006/relationships/customXml" Target="../ink/ink337.xml"/><Relationship Id="rId14" Type="http://schemas.openxmlformats.org/officeDocument/2006/relationships/customXml" Target="../ink/ink340.xml"/><Relationship Id="rId22" Type="http://schemas.openxmlformats.org/officeDocument/2006/relationships/customXml" Target="../ink/ink344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9.xml"/><Relationship Id="rId13" Type="http://schemas.openxmlformats.org/officeDocument/2006/relationships/image" Target="../media/image580.emf"/><Relationship Id="rId18" Type="http://schemas.openxmlformats.org/officeDocument/2006/relationships/customXml" Target="../ink/ink355.xml"/><Relationship Id="rId3" Type="http://schemas.openxmlformats.org/officeDocument/2006/relationships/image" Target="../media/image2.emf"/><Relationship Id="rId7" Type="http://schemas.openxmlformats.org/officeDocument/2006/relationships/image" Target="../media/image578.emf"/><Relationship Id="rId12" Type="http://schemas.openxmlformats.org/officeDocument/2006/relationships/customXml" Target="../ink/ink352.xml"/><Relationship Id="rId17" Type="http://schemas.openxmlformats.org/officeDocument/2006/relationships/image" Target="../media/image582.emf"/><Relationship Id="rId2" Type="http://schemas.openxmlformats.org/officeDocument/2006/relationships/customXml" Target="../ink/ink346.xml"/><Relationship Id="rId16" Type="http://schemas.openxmlformats.org/officeDocument/2006/relationships/customXml" Target="../ink/ink35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48.xml"/><Relationship Id="rId11" Type="http://schemas.openxmlformats.org/officeDocument/2006/relationships/image" Target="../media/image579.emf"/><Relationship Id="rId5" Type="http://schemas.openxmlformats.org/officeDocument/2006/relationships/image" Target="../media/image577.emf"/><Relationship Id="rId15" Type="http://schemas.openxmlformats.org/officeDocument/2006/relationships/image" Target="../media/image581.emf"/><Relationship Id="rId10" Type="http://schemas.openxmlformats.org/officeDocument/2006/relationships/customXml" Target="../ink/ink351.xml"/><Relationship Id="rId4" Type="http://schemas.openxmlformats.org/officeDocument/2006/relationships/customXml" Target="../ink/ink347.xml"/><Relationship Id="rId9" Type="http://schemas.openxmlformats.org/officeDocument/2006/relationships/customXml" Target="../ink/ink350.xml"/><Relationship Id="rId14" Type="http://schemas.openxmlformats.org/officeDocument/2006/relationships/customXml" Target="../ink/ink353.xml"/></Relationships>
</file>

<file path=ppt/slides/_rels/slide3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87.emf"/><Relationship Id="rId18" Type="http://schemas.openxmlformats.org/officeDocument/2006/relationships/image" Target="../media/image589.emf"/><Relationship Id="rId26" Type="http://schemas.openxmlformats.org/officeDocument/2006/relationships/customXml" Target="../ink/ink369.xml"/><Relationship Id="rId39" Type="http://schemas.openxmlformats.org/officeDocument/2006/relationships/image" Target="../media/image599.emf"/><Relationship Id="rId21" Type="http://schemas.openxmlformats.org/officeDocument/2006/relationships/customXml" Target="../ink/ink366.xml"/><Relationship Id="rId34" Type="http://schemas.openxmlformats.org/officeDocument/2006/relationships/customXml" Target="../ink/ink373.xml"/><Relationship Id="rId42" Type="http://schemas.openxmlformats.org/officeDocument/2006/relationships/customXml" Target="../ink/ink377.xml"/><Relationship Id="rId47" Type="http://schemas.openxmlformats.org/officeDocument/2006/relationships/customXml" Target="../ink/ink380.xml"/><Relationship Id="rId50" Type="http://schemas.openxmlformats.org/officeDocument/2006/relationships/image" Target="../media/image604.emf"/><Relationship Id="rId55" Type="http://schemas.openxmlformats.org/officeDocument/2006/relationships/customXml" Target="../ink/ink384.xml"/><Relationship Id="rId7" Type="http://schemas.openxmlformats.org/officeDocument/2006/relationships/image" Target="../media/image584.emf"/><Relationship Id="rId12" Type="http://schemas.openxmlformats.org/officeDocument/2006/relationships/customXml" Target="../ink/ink361.xml"/><Relationship Id="rId17" Type="http://schemas.openxmlformats.org/officeDocument/2006/relationships/customXml" Target="../ink/ink364.xml"/><Relationship Id="rId25" Type="http://schemas.openxmlformats.org/officeDocument/2006/relationships/image" Target="../media/image592.emf"/><Relationship Id="rId33" Type="http://schemas.openxmlformats.org/officeDocument/2006/relationships/image" Target="../media/image596.emf"/><Relationship Id="rId38" Type="http://schemas.openxmlformats.org/officeDocument/2006/relationships/customXml" Target="../ink/ink375.xml"/><Relationship Id="rId46" Type="http://schemas.openxmlformats.org/officeDocument/2006/relationships/image" Target="../media/image602.emf"/><Relationship Id="rId2" Type="http://schemas.openxmlformats.org/officeDocument/2006/relationships/customXml" Target="../ink/ink356.xml"/><Relationship Id="rId16" Type="http://schemas.openxmlformats.org/officeDocument/2006/relationships/image" Target="../media/image588.emf"/><Relationship Id="rId20" Type="http://schemas.openxmlformats.org/officeDocument/2006/relationships/image" Target="../media/image590.emf"/><Relationship Id="rId29" Type="http://schemas.openxmlformats.org/officeDocument/2006/relationships/image" Target="../media/image594.emf"/><Relationship Id="rId41" Type="http://schemas.openxmlformats.org/officeDocument/2006/relationships/image" Target="../media/image600.emf"/><Relationship Id="rId54" Type="http://schemas.openxmlformats.org/officeDocument/2006/relationships/image" Target="../media/image606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58.xml"/><Relationship Id="rId11" Type="http://schemas.openxmlformats.org/officeDocument/2006/relationships/image" Target="../media/image586.emf"/><Relationship Id="rId24" Type="http://schemas.openxmlformats.org/officeDocument/2006/relationships/customXml" Target="../ink/ink368.xml"/><Relationship Id="rId32" Type="http://schemas.openxmlformats.org/officeDocument/2006/relationships/customXml" Target="../ink/ink372.xml"/><Relationship Id="rId37" Type="http://schemas.openxmlformats.org/officeDocument/2006/relationships/image" Target="../media/image598.emf"/><Relationship Id="rId40" Type="http://schemas.openxmlformats.org/officeDocument/2006/relationships/customXml" Target="../ink/ink376.xml"/><Relationship Id="rId45" Type="http://schemas.openxmlformats.org/officeDocument/2006/relationships/customXml" Target="../ink/ink379.xml"/><Relationship Id="rId53" Type="http://schemas.openxmlformats.org/officeDocument/2006/relationships/customXml" Target="../ink/ink383.xml"/><Relationship Id="rId5" Type="http://schemas.openxmlformats.org/officeDocument/2006/relationships/image" Target="../media/image583.emf"/><Relationship Id="rId15" Type="http://schemas.openxmlformats.org/officeDocument/2006/relationships/customXml" Target="../ink/ink363.xml"/><Relationship Id="rId23" Type="http://schemas.openxmlformats.org/officeDocument/2006/relationships/image" Target="../media/image591.emf"/><Relationship Id="rId28" Type="http://schemas.openxmlformats.org/officeDocument/2006/relationships/customXml" Target="../ink/ink370.xml"/><Relationship Id="rId36" Type="http://schemas.openxmlformats.org/officeDocument/2006/relationships/customXml" Target="../ink/ink374.xml"/><Relationship Id="rId49" Type="http://schemas.openxmlformats.org/officeDocument/2006/relationships/customXml" Target="../ink/ink381.xml"/><Relationship Id="rId10" Type="http://schemas.openxmlformats.org/officeDocument/2006/relationships/customXml" Target="../ink/ink360.xml"/><Relationship Id="rId19" Type="http://schemas.openxmlformats.org/officeDocument/2006/relationships/customXml" Target="../ink/ink365.xml"/><Relationship Id="rId31" Type="http://schemas.openxmlformats.org/officeDocument/2006/relationships/image" Target="../media/image595.emf"/><Relationship Id="rId44" Type="http://schemas.openxmlformats.org/officeDocument/2006/relationships/customXml" Target="../ink/ink378.xml"/><Relationship Id="rId52" Type="http://schemas.openxmlformats.org/officeDocument/2006/relationships/image" Target="../media/image605.emf"/><Relationship Id="rId4" Type="http://schemas.openxmlformats.org/officeDocument/2006/relationships/customXml" Target="../ink/ink357.xml"/><Relationship Id="rId9" Type="http://schemas.openxmlformats.org/officeDocument/2006/relationships/image" Target="../media/image585.emf"/><Relationship Id="rId14" Type="http://schemas.openxmlformats.org/officeDocument/2006/relationships/customXml" Target="../ink/ink362.xml"/><Relationship Id="rId22" Type="http://schemas.openxmlformats.org/officeDocument/2006/relationships/customXml" Target="../ink/ink367.xml"/><Relationship Id="rId27" Type="http://schemas.openxmlformats.org/officeDocument/2006/relationships/image" Target="../media/image593.emf"/><Relationship Id="rId30" Type="http://schemas.openxmlformats.org/officeDocument/2006/relationships/customXml" Target="../ink/ink371.xml"/><Relationship Id="rId35" Type="http://schemas.openxmlformats.org/officeDocument/2006/relationships/image" Target="../media/image597.emf"/><Relationship Id="rId43" Type="http://schemas.openxmlformats.org/officeDocument/2006/relationships/image" Target="../media/image601.emf"/><Relationship Id="rId48" Type="http://schemas.openxmlformats.org/officeDocument/2006/relationships/image" Target="../media/image603.emf"/><Relationship Id="rId8" Type="http://schemas.openxmlformats.org/officeDocument/2006/relationships/customXml" Target="../ink/ink359.xml"/><Relationship Id="rId51" Type="http://schemas.openxmlformats.org/officeDocument/2006/relationships/customXml" Target="../ink/ink382.xml"/><Relationship Id="rId3" Type="http://schemas.openxmlformats.org/officeDocument/2006/relationships/image" Target="../media/image2.e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88.xml"/><Relationship Id="rId13" Type="http://schemas.openxmlformats.org/officeDocument/2006/relationships/image" Target="../media/image612.emf"/><Relationship Id="rId18" Type="http://schemas.openxmlformats.org/officeDocument/2006/relationships/image" Target="../media/image614.emf"/><Relationship Id="rId3" Type="http://schemas.openxmlformats.org/officeDocument/2006/relationships/image" Target="../media/image607.emf"/><Relationship Id="rId21" Type="http://schemas.openxmlformats.org/officeDocument/2006/relationships/customXml" Target="../ink/ink395.xml"/><Relationship Id="rId7" Type="http://schemas.openxmlformats.org/officeDocument/2006/relationships/image" Target="../media/image609.emf"/><Relationship Id="rId12" Type="http://schemas.openxmlformats.org/officeDocument/2006/relationships/customXml" Target="../ink/ink390.xml"/><Relationship Id="rId17" Type="http://schemas.openxmlformats.org/officeDocument/2006/relationships/customXml" Target="../ink/ink393.xml"/><Relationship Id="rId2" Type="http://schemas.openxmlformats.org/officeDocument/2006/relationships/customXml" Target="../ink/ink385.xml"/><Relationship Id="rId16" Type="http://schemas.openxmlformats.org/officeDocument/2006/relationships/image" Target="../media/image613.emf"/><Relationship Id="rId20" Type="http://schemas.openxmlformats.org/officeDocument/2006/relationships/image" Target="../media/image615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87.xml"/><Relationship Id="rId11" Type="http://schemas.openxmlformats.org/officeDocument/2006/relationships/image" Target="../media/image611.emf"/><Relationship Id="rId24" Type="http://schemas.openxmlformats.org/officeDocument/2006/relationships/image" Target="../media/image616.emf"/><Relationship Id="rId5" Type="http://schemas.openxmlformats.org/officeDocument/2006/relationships/image" Target="../media/image608.emf"/><Relationship Id="rId15" Type="http://schemas.openxmlformats.org/officeDocument/2006/relationships/customXml" Target="../ink/ink392.xml"/><Relationship Id="rId23" Type="http://schemas.openxmlformats.org/officeDocument/2006/relationships/customXml" Target="../ink/ink397.xml"/><Relationship Id="rId10" Type="http://schemas.openxmlformats.org/officeDocument/2006/relationships/customXml" Target="../ink/ink389.xml"/><Relationship Id="rId19" Type="http://schemas.openxmlformats.org/officeDocument/2006/relationships/customXml" Target="../ink/ink394.xml"/><Relationship Id="rId4" Type="http://schemas.openxmlformats.org/officeDocument/2006/relationships/customXml" Target="../ink/ink386.xml"/><Relationship Id="rId9" Type="http://schemas.openxmlformats.org/officeDocument/2006/relationships/image" Target="../media/image610.emf"/><Relationship Id="rId14" Type="http://schemas.openxmlformats.org/officeDocument/2006/relationships/customXml" Target="../ink/ink391.xml"/><Relationship Id="rId22" Type="http://schemas.openxmlformats.org/officeDocument/2006/relationships/customXml" Target="../ink/ink39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.xml"/><Relationship Id="rId13" Type="http://schemas.openxmlformats.org/officeDocument/2006/relationships/image" Target="../media/image331.emf"/><Relationship Id="rId18" Type="http://schemas.openxmlformats.org/officeDocument/2006/relationships/customXml" Target="../ink/ink28.xml"/><Relationship Id="rId26" Type="http://schemas.openxmlformats.org/officeDocument/2006/relationships/customXml" Target="../ink/ink32.xml"/><Relationship Id="rId3" Type="http://schemas.openxmlformats.org/officeDocument/2006/relationships/image" Target="../media/image2.emf"/><Relationship Id="rId21" Type="http://schemas.openxmlformats.org/officeDocument/2006/relationships/image" Target="../media/image335.emf"/><Relationship Id="rId7" Type="http://schemas.openxmlformats.org/officeDocument/2006/relationships/customXml" Target="../ink/ink21.xml"/><Relationship Id="rId12" Type="http://schemas.openxmlformats.org/officeDocument/2006/relationships/customXml" Target="../ink/ink25.xml"/><Relationship Id="rId17" Type="http://schemas.openxmlformats.org/officeDocument/2006/relationships/image" Target="../media/image333.emf"/><Relationship Id="rId25" Type="http://schemas.openxmlformats.org/officeDocument/2006/relationships/image" Target="../media/image337.emf"/><Relationship Id="rId33" Type="http://schemas.openxmlformats.org/officeDocument/2006/relationships/image" Target="../media/image341.emf"/><Relationship Id="rId2" Type="http://schemas.openxmlformats.org/officeDocument/2006/relationships/customXml" Target="../ink/ink17.xml"/><Relationship Id="rId16" Type="http://schemas.openxmlformats.org/officeDocument/2006/relationships/customXml" Target="../ink/ink27.xml"/><Relationship Id="rId20" Type="http://schemas.openxmlformats.org/officeDocument/2006/relationships/customXml" Target="../ink/ink29.xml"/><Relationship Id="rId29" Type="http://schemas.openxmlformats.org/officeDocument/2006/relationships/image" Target="../media/image339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0.xml"/><Relationship Id="rId11" Type="http://schemas.openxmlformats.org/officeDocument/2006/relationships/image" Target="../media/image330.emf"/><Relationship Id="rId24" Type="http://schemas.openxmlformats.org/officeDocument/2006/relationships/customXml" Target="../ink/ink31.xml"/><Relationship Id="rId32" Type="http://schemas.openxmlformats.org/officeDocument/2006/relationships/customXml" Target="../ink/ink35.xml"/><Relationship Id="rId5" Type="http://schemas.openxmlformats.org/officeDocument/2006/relationships/customXml" Target="../ink/ink19.xml"/><Relationship Id="rId15" Type="http://schemas.openxmlformats.org/officeDocument/2006/relationships/image" Target="../media/image332.emf"/><Relationship Id="rId23" Type="http://schemas.openxmlformats.org/officeDocument/2006/relationships/image" Target="../media/image336.emf"/><Relationship Id="rId28" Type="http://schemas.openxmlformats.org/officeDocument/2006/relationships/customXml" Target="../ink/ink33.xml"/><Relationship Id="rId10" Type="http://schemas.openxmlformats.org/officeDocument/2006/relationships/customXml" Target="../ink/ink24.xml"/><Relationship Id="rId19" Type="http://schemas.openxmlformats.org/officeDocument/2006/relationships/image" Target="../media/image334.emf"/><Relationship Id="rId31" Type="http://schemas.openxmlformats.org/officeDocument/2006/relationships/image" Target="../media/image340.emf"/><Relationship Id="rId4" Type="http://schemas.openxmlformats.org/officeDocument/2006/relationships/customXml" Target="../ink/ink18.xml"/><Relationship Id="rId9" Type="http://schemas.openxmlformats.org/officeDocument/2006/relationships/customXml" Target="../ink/ink23.xml"/><Relationship Id="rId14" Type="http://schemas.openxmlformats.org/officeDocument/2006/relationships/customXml" Target="../ink/ink26.xml"/><Relationship Id="rId22" Type="http://schemas.openxmlformats.org/officeDocument/2006/relationships/customXml" Target="../ink/ink30.xml"/><Relationship Id="rId27" Type="http://schemas.openxmlformats.org/officeDocument/2006/relationships/image" Target="../media/image338.emf"/><Relationship Id="rId30" Type="http://schemas.openxmlformats.org/officeDocument/2006/relationships/customXml" Target="../ink/ink3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9.xml"/><Relationship Id="rId13" Type="http://schemas.openxmlformats.org/officeDocument/2006/relationships/image" Target="../media/image346.emf"/><Relationship Id="rId18" Type="http://schemas.openxmlformats.org/officeDocument/2006/relationships/customXml" Target="../ink/ink44.xml"/><Relationship Id="rId3" Type="http://schemas.openxmlformats.org/officeDocument/2006/relationships/image" Target="../media/image2.emf"/><Relationship Id="rId21" Type="http://schemas.openxmlformats.org/officeDocument/2006/relationships/image" Target="../media/image350.emf"/><Relationship Id="rId7" Type="http://schemas.openxmlformats.org/officeDocument/2006/relationships/image" Target="../media/image343.emf"/><Relationship Id="rId12" Type="http://schemas.openxmlformats.org/officeDocument/2006/relationships/customXml" Target="../ink/ink41.xml"/><Relationship Id="rId17" Type="http://schemas.openxmlformats.org/officeDocument/2006/relationships/image" Target="../media/image348.emf"/><Relationship Id="rId25" Type="http://schemas.openxmlformats.org/officeDocument/2006/relationships/image" Target="../media/image352.emf"/><Relationship Id="rId2" Type="http://schemas.openxmlformats.org/officeDocument/2006/relationships/customXml" Target="../ink/ink36.xml"/><Relationship Id="rId16" Type="http://schemas.openxmlformats.org/officeDocument/2006/relationships/customXml" Target="../ink/ink43.xml"/><Relationship Id="rId20" Type="http://schemas.openxmlformats.org/officeDocument/2006/relationships/customXml" Target="../ink/ink4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8.xml"/><Relationship Id="rId11" Type="http://schemas.openxmlformats.org/officeDocument/2006/relationships/image" Target="../media/image345.emf"/><Relationship Id="rId24" Type="http://schemas.openxmlformats.org/officeDocument/2006/relationships/customXml" Target="../ink/ink47.xml"/><Relationship Id="rId5" Type="http://schemas.openxmlformats.org/officeDocument/2006/relationships/image" Target="../media/image342.emf"/><Relationship Id="rId15" Type="http://schemas.openxmlformats.org/officeDocument/2006/relationships/image" Target="../media/image347.emf"/><Relationship Id="rId23" Type="http://schemas.openxmlformats.org/officeDocument/2006/relationships/image" Target="../media/image351.emf"/><Relationship Id="rId10" Type="http://schemas.openxmlformats.org/officeDocument/2006/relationships/customXml" Target="../ink/ink40.xml"/><Relationship Id="rId19" Type="http://schemas.openxmlformats.org/officeDocument/2006/relationships/image" Target="../media/image349.emf"/><Relationship Id="rId4" Type="http://schemas.openxmlformats.org/officeDocument/2006/relationships/customXml" Target="../ink/ink37.xml"/><Relationship Id="rId9" Type="http://schemas.openxmlformats.org/officeDocument/2006/relationships/image" Target="../media/image344.emf"/><Relationship Id="rId14" Type="http://schemas.openxmlformats.org/officeDocument/2006/relationships/customXml" Target="../ink/ink42.xml"/><Relationship Id="rId22" Type="http://schemas.openxmlformats.org/officeDocument/2006/relationships/customXml" Target="../ink/ink4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51.xml"/><Relationship Id="rId13" Type="http://schemas.openxmlformats.org/officeDocument/2006/relationships/image" Target="../media/image357.emf"/><Relationship Id="rId3" Type="http://schemas.openxmlformats.org/officeDocument/2006/relationships/image" Target="../media/image2.emf"/><Relationship Id="rId7" Type="http://schemas.openxmlformats.org/officeDocument/2006/relationships/image" Target="../media/image354.emf"/><Relationship Id="rId12" Type="http://schemas.openxmlformats.org/officeDocument/2006/relationships/customXml" Target="../ink/ink53.xml"/><Relationship Id="rId17" Type="http://schemas.openxmlformats.org/officeDocument/2006/relationships/image" Target="../media/image359.emf"/><Relationship Id="rId2" Type="http://schemas.openxmlformats.org/officeDocument/2006/relationships/customXml" Target="../ink/ink48.xml"/><Relationship Id="rId16" Type="http://schemas.openxmlformats.org/officeDocument/2006/relationships/customXml" Target="../ink/ink5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0.xml"/><Relationship Id="rId11" Type="http://schemas.openxmlformats.org/officeDocument/2006/relationships/image" Target="../media/image356.emf"/><Relationship Id="rId5" Type="http://schemas.openxmlformats.org/officeDocument/2006/relationships/image" Target="../media/image353.emf"/><Relationship Id="rId15" Type="http://schemas.openxmlformats.org/officeDocument/2006/relationships/image" Target="../media/image358.emf"/><Relationship Id="rId10" Type="http://schemas.openxmlformats.org/officeDocument/2006/relationships/customXml" Target="../ink/ink52.xml"/><Relationship Id="rId4" Type="http://schemas.openxmlformats.org/officeDocument/2006/relationships/customXml" Target="../ink/ink49.xml"/><Relationship Id="rId9" Type="http://schemas.openxmlformats.org/officeDocument/2006/relationships/image" Target="../media/image355.emf"/><Relationship Id="rId14" Type="http://schemas.openxmlformats.org/officeDocument/2006/relationships/customXml" Target="../ink/ink5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59.xml"/><Relationship Id="rId13" Type="http://schemas.openxmlformats.org/officeDocument/2006/relationships/image" Target="../media/image364.emf"/><Relationship Id="rId18" Type="http://schemas.openxmlformats.org/officeDocument/2006/relationships/customXml" Target="../ink/ink64.xml"/><Relationship Id="rId3" Type="http://schemas.openxmlformats.org/officeDocument/2006/relationships/image" Target="../media/image2.emf"/><Relationship Id="rId21" Type="http://schemas.openxmlformats.org/officeDocument/2006/relationships/image" Target="../media/image368.emf"/><Relationship Id="rId7" Type="http://schemas.openxmlformats.org/officeDocument/2006/relationships/image" Target="../media/image361.emf"/><Relationship Id="rId12" Type="http://schemas.openxmlformats.org/officeDocument/2006/relationships/customXml" Target="../ink/ink61.xml"/><Relationship Id="rId17" Type="http://schemas.openxmlformats.org/officeDocument/2006/relationships/image" Target="../media/image366.emf"/><Relationship Id="rId25" Type="http://schemas.openxmlformats.org/officeDocument/2006/relationships/image" Target="../media/image370.emf"/><Relationship Id="rId2" Type="http://schemas.openxmlformats.org/officeDocument/2006/relationships/customXml" Target="../ink/ink56.xml"/><Relationship Id="rId16" Type="http://schemas.openxmlformats.org/officeDocument/2006/relationships/customXml" Target="../ink/ink63.xml"/><Relationship Id="rId20" Type="http://schemas.openxmlformats.org/officeDocument/2006/relationships/customXml" Target="../ink/ink6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8.xml"/><Relationship Id="rId11" Type="http://schemas.openxmlformats.org/officeDocument/2006/relationships/image" Target="../media/image363.emf"/><Relationship Id="rId24" Type="http://schemas.openxmlformats.org/officeDocument/2006/relationships/customXml" Target="../ink/ink67.xml"/><Relationship Id="rId5" Type="http://schemas.openxmlformats.org/officeDocument/2006/relationships/image" Target="../media/image360.emf"/><Relationship Id="rId15" Type="http://schemas.openxmlformats.org/officeDocument/2006/relationships/image" Target="../media/image365.emf"/><Relationship Id="rId23" Type="http://schemas.openxmlformats.org/officeDocument/2006/relationships/image" Target="../media/image369.emf"/><Relationship Id="rId10" Type="http://schemas.openxmlformats.org/officeDocument/2006/relationships/customXml" Target="../ink/ink60.xml"/><Relationship Id="rId19" Type="http://schemas.openxmlformats.org/officeDocument/2006/relationships/image" Target="../media/image367.emf"/><Relationship Id="rId4" Type="http://schemas.openxmlformats.org/officeDocument/2006/relationships/customXml" Target="../ink/ink57.xml"/><Relationship Id="rId9" Type="http://schemas.openxmlformats.org/officeDocument/2006/relationships/image" Target="../media/image362.emf"/><Relationship Id="rId14" Type="http://schemas.openxmlformats.org/officeDocument/2006/relationships/customXml" Target="../ink/ink62.xml"/><Relationship Id="rId22" Type="http://schemas.openxmlformats.org/officeDocument/2006/relationships/customXml" Target="../ink/ink6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71.xml"/><Relationship Id="rId13" Type="http://schemas.openxmlformats.org/officeDocument/2006/relationships/image" Target="../media/image375.emf"/><Relationship Id="rId18" Type="http://schemas.openxmlformats.org/officeDocument/2006/relationships/customXml" Target="../ink/ink76.xml"/><Relationship Id="rId26" Type="http://schemas.openxmlformats.org/officeDocument/2006/relationships/customXml" Target="../ink/ink80.xml"/><Relationship Id="rId3" Type="http://schemas.openxmlformats.org/officeDocument/2006/relationships/image" Target="../media/image2.emf"/><Relationship Id="rId21" Type="http://schemas.openxmlformats.org/officeDocument/2006/relationships/image" Target="../media/image379.emf"/><Relationship Id="rId34" Type="http://schemas.openxmlformats.org/officeDocument/2006/relationships/customXml" Target="../ink/ink84.xml"/><Relationship Id="rId7" Type="http://schemas.openxmlformats.org/officeDocument/2006/relationships/image" Target="../media/image372.emf"/><Relationship Id="rId12" Type="http://schemas.openxmlformats.org/officeDocument/2006/relationships/customXml" Target="../ink/ink73.xml"/><Relationship Id="rId17" Type="http://schemas.openxmlformats.org/officeDocument/2006/relationships/image" Target="../media/image377.emf"/><Relationship Id="rId25" Type="http://schemas.openxmlformats.org/officeDocument/2006/relationships/image" Target="../media/image381.emf"/><Relationship Id="rId33" Type="http://schemas.openxmlformats.org/officeDocument/2006/relationships/image" Target="../media/image385.emf"/><Relationship Id="rId2" Type="http://schemas.openxmlformats.org/officeDocument/2006/relationships/customXml" Target="../ink/ink68.xml"/><Relationship Id="rId16" Type="http://schemas.openxmlformats.org/officeDocument/2006/relationships/customXml" Target="../ink/ink75.xml"/><Relationship Id="rId20" Type="http://schemas.openxmlformats.org/officeDocument/2006/relationships/customXml" Target="../ink/ink77.xml"/><Relationship Id="rId29" Type="http://schemas.openxmlformats.org/officeDocument/2006/relationships/image" Target="../media/image383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0.xml"/><Relationship Id="rId11" Type="http://schemas.openxmlformats.org/officeDocument/2006/relationships/image" Target="../media/image374.emf"/><Relationship Id="rId24" Type="http://schemas.openxmlformats.org/officeDocument/2006/relationships/customXml" Target="../ink/ink79.xml"/><Relationship Id="rId32" Type="http://schemas.openxmlformats.org/officeDocument/2006/relationships/customXml" Target="../ink/ink83.xml"/><Relationship Id="rId37" Type="http://schemas.openxmlformats.org/officeDocument/2006/relationships/image" Target="../media/image387.emf"/><Relationship Id="rId5" Type="http://schemas.openxmlformats.org/officeDocument/2006/relationships/image" Target="../media/image371.emf"/><Relationship Id="rId15" Type="http://schemas.openxmlformats.org/officeDocument/2006/relationships/image" Target="../media/image376.emf"/><Relationship Id="rId23" Type="http://schemas.openxmlformats.org/officeDocument/2006/relationships/image" Target="../media/image380.emf"/><Relationship Id="rId28" Type="http://schemas.openxmlformats.org/officeDocument/2006/relationships/customXml" Target="../ink/ink81.xml"/><Relationship Id="rId36" Type="http://schemas.openxmlformats.org/officeDocument/2006/relationships/customXml" Target="../ink/ink85.xml"/><Relationship Id="rId10" Type="http://schemas.openxmlformats.org/officeDocument/2006/relationships/customXml" Target="../ink/ink72.xml"/><Relationship Id="rId19" Type="http://schemas.openxmlformats.org/officeDocument/2006/relationships/image" Target="../media/image378.emf"/><Relationship Id="rId31" Type="http://schemas.openxmlformats.org/officeDocument/2006/relationships/image" Target="../media/image384.emf"/><Relationship Id="rId4" Type="http://schemas.openxmlformats.org/officeDocument/2006/relationships/customXml" Target="../ink/ink69.xml"/><Relationship Id="rId9" Type="http://schemas.openxmlformats.org/officeDocument/2006/relationships/image" Target="../media/image373.emf"/><Relationship Id="rId14" Type="http://schemas.openxmlformats.org/officeDocument/2006/relationships/customXml" Target="../ink/ink74.xml"/><Relationship Id="rId22" Type="http://schemas.openxmlformats.org/officeDocument/2006/relationships/customXml" Target="../ink/ink78.xml"/><Relationship Id="rId27" Type="http://schemas.openxmlformats.org/officeDocument/2006/relationships/image" Target="../media/image382.emf"/><Relationship Id="rId30" Type="http://schemas.openxmlformats.org/officeDocument/2006/relationships/customXml" Target="../ink/ink82.xml"/><Relationship Id="rId35" Type="http://schemas.openxmlformats.org/officeDocument/2006/relationships/image" Target="../media/image38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8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88.emf"/><Relationship Id="rId4" Type="http://schemas.openxmlformats.org/officeDocument/2006/relationships/customXml" Target="../ink/ink8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961068" y="512809"/>
              <a:ext cx="7490520" cy="582912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49188" y="500929"/>
                <a:ext cx="7514280" cy="585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6" name="Input penna 35"/>
              <p14:cNvContentPartPr/>
              <p14:nvPr/>
            </p14:nvContentPartPr>
            <p14:xfrm>
              <a:off x="578388" y="149209"/>
              <a:ext cx="1420200" cy="413532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6508" y="137329"/>
                <a:ext cx="1443960" cy="415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5656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2239428" y="793249"/>
              <a:ext cx="6883200" cy="46468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27548" y="781369"/>
                <a:ext cx="6906960" cy="46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916788" y="196009"/>
              <a:ext cx="1472040" cy="68148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04908" y="184129"/>
                <a:ext cx="1495800" cy="70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put penna 7"/>
              <p14:cNvContentPartPr/>
              <p14:nvPr/>
            </p14:nvContentPartPr>
            <p14:xfrm>
              <a:off x="7085748" y="407689"/>
              <a:ext cx="2469240" cy="130032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073868" y="395809"/>
                <a:ext cx="2493000" cy="132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2192628" y="2761729"/>
              <a:ext cx="2043720" cy="235440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80748" y="2749849"/>
                <a:ext cx="2067480" cy="237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2258508" y="2649409"/>
              <a:ext cx="1979640" cy="10584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10268" y="2553649"/>
                <a:ext cx="2076120" cy="29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Input penna 12"/>
              <p14:cNvContentPartPr/>
              <p14:nvPr/>
            </p14:nvContentPartPr>
            <p14:xfrm>
              <a:off x="4189908" y="2799169"/>
              <a:ext cx="131400" cy="228636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141668" y="2703049"/>
                <a:ext cx="227520" cy="247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4" name="Input penna 13"/>
              <p14:cNvContentPartPr/>
              <p14:nvPr/>
            </p14:nvContentPartPr>
            <p14:xfrm>
              <a:off x="2099388" y="4970689"/>
              <a:ext cx="142200" cy="14328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051508" y="4874569"/>
                <a:ext cx="237960" cy="3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1" name="Input penna 20"/>
              <p14:cNvContentPartPr/>
              <p14:nvPr/>
            </p14:nvContentPartPr>
            <p14:xfrm>
              <a:off x="792948" y="3666769"/>
              <a:ext cx="1670760" cy="18720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81068" y="3654889"/>
                <a:ext cx="1694520" cy="21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6" name="Input penna 25"/>
              <p14:cNvContentPartPr/>
              <p14:nvPr/>
            </p14:nvContentPartPr>
            <p14:xfrm>
              <a:off x="205428" y="3890689"/>
              <a:ext cx="2364120" cy="49572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93548" y="3878809"/>
                <a:ext cx="2387880" cy="51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0" name="Input penna 29"/>
              <p14:cNvContentPartPr/>
              <p14:nvPr/>
            </p14:nvContentPartPr>
            <p14:xfrm>
              <a:off x="261228" y="4428529"/>
              <a:ext cx="2099880" cy="21528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49348" y="4416649"/>
                <a:ext cx="2123640" cy="23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2" name="Input penna 31"/>
              <p14:cNvContentPartPr/>
              <p14:nvPr/>
            </p14:nvContentPartPr>
            <p14:xfrm>
              <a:off x="4198908" y="1314529"/>
              <a:ext cx="3125880" cy="144756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187028" y="1302649"/>
                <a:ext cx="3149640" cy="147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4" name="Input penna 33"/>
              <p14:cNvContentPartPr/>
              <p14:nvPr/>
            </p14:nvContentPartPr>
            <p14:xfrm>
              <a:off x="4096308" y="2660209"/>
              <a:ext cx="265320" cy="16308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084428" y="2648329"/>
                <a:ext cx="289080" cy="18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3" name="Input penna 42"/>
              <p14:cNvContentPartPr/>
              <p14:nvPr/>
            </p14:nvContentPartPr>
            <p14:xfrm>
              <a:off x="9031908" y="5187769"/>
              <a:ext cx="1168200" cy="89604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020028" y="5175889"/>
                <a:ext cx="1191960" cy="91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0589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1138188" y="755809"/>
              <a:ext cx="1990440" cy="116748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26308" y="743929"/>
                <a:ext cx="2014200" cy="119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put penna 9"/>
              <p14:cNvContentPartPr/>
              <p14:nvPr/>
            </p14:nvContentPartPr>
            <p14:xfrm>
              <a:off x="727788" y="2118049"/>
              <a:ext cx="2867040" cy="25020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5908" y="2106169"/>
                <a:ext cx="2890800" cy="27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" name="Input penna 15"/>
              <p14:cNvContentPartPr/>
              <p14:nvPr/>
            </p14:nvContentPartPr>
            <p14:xfrm>
              <a:off x="4898748" y="1069009"/>
              <a:ext cx="4813920" cy="153468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86868" y="1057129"/>
                <a:ext cx="4837680" cy="15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Input penna 16"/>
              <p14:cNvContentPartPr/>
              <p14:nvPr/>
            </p14:nvContentPartPr>
            <p14:xfrm>
              <a:off x="1583508" y="2537809"/>
              <a:ext cx="671040" cy="99540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571628" y="2525929"/>
                <a:ext cx="694800" cy="101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68665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435908" y="605329"/>
              <a:ext cx="8716320" cy="165312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4028" y="593449"/>
                <a:ext cx="8740080" cy="167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3" name="Input penna 32"/>
              <p14:cNvContentPartPr/>
              <p14:nvPr/>
            </p14:nvContentPartPr>
            <p14:xfrm>
              <a:off x="2836668" y="2966209"/>
              <a:ext cx="4346640" cy="31212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24788" y="2954329"/>
                <a:ext cx="4370400" cy="3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2" name="Input penna 41"/>
              <p14:cNvContentPartPr/>
              <p14:nvPr/>
            </p14:nvContentPartPr>
            <p14:xfrm>
              <a:off x="2995068" y="4387489"/>
              <a:ext cx="4378320" cy="69408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83188" y="4375609"/>
                <a:ext cx="4402080" cy="71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6" name="Input penna 55"/>
              <p14:cNvContentPartPr/>
              <p14:nvPr/>
            </p14:nvContentPartPr>
            <p14:xfrm>
              <a:off x="447708" y="2174209"/>
              <a:ext cx="2439360" cy="347112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5828" y="2162329"/>
                <a:ext cx="2463120" cy="349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2" name="Input penna 71"/>
              <p14:cNvContentPartPr/>
              <p14:nvPr/>
            </p14:nvContentPartPr>
            <p14:xfrm>
              <a:off x="7091148" y="2537809"/>
              <a:ext cx="5067088" cy="327564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079268" y="2525929"/>
                <a:ext cx="5090848" cy="329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4989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419988" y="2351329"/>
              <a:ext cx="5486760" cy="31068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8108" y="2339449"/>
                <a:ext cx="5510520" cy="33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2588" y="289249"/>
              <a:ext cx="3706560" cy="319608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708" y="277369"/>
                <a:ext cx="3730320" cy="321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6783348" y="1906729"/>
              <a:ext cx="989280" cy="8276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771468" y="1894849"/>
                <a:ext cx="1013040" cy="85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8621508" y="1917169"/>
              <a:ext cx="1083240" cy="88236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609628" y="1905289"/>
                <a:ext cx="1107000" cy="90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10375788" y="2009689"/>
              <a:ext cx="1187280" cy="95364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363908" y="1997809"/>
                <a:ext cx="1211040" cy="97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Input penna 13"/>
              <p14:cNvContentPartPr/>
              <p14:nvPr/>
            </p14:nvContentPartPr>
            <p14:xfrm>
              <a:off x="5700828" y="2687209"/>
              <a:ext cx="5776200" cy="42012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688948" y="2675329"/>
                <a:ext cx="5799960" cy="44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7" name="Input penna 26"/>
              <p14:cNvContentPartPr/>
              <p14:nvPr/>
            </p14:nvContentPartPr>
            <p14:xfrm>
              <a:off x="2248068" y="2463289"/>
              <a:ext cx="1653120" cy="56952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199828" y="2367169"/>
                <a:ext cx="1749600" cy="76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5" name="Input penna 34"/>
              <p14:cNvContentPartPr/>
              <p14:nvPr/>
            </p14:nvContentPartPr>
            <p14:xfrm>
              <a:off x="2056908" y="3946849"/>
              <a:ext cx="2151720" cy="52632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045028" y="3934969"/>
                <a:ext cx="2175480" cy="55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6" name="Input penna 35"/>
              <p14:cNvContentPartPr/>
              <p14:nvPr/>
            </p14:nvContentPartPr>
            <p14:xfrm>
              <a:off x="2201988" y="3685489"/>
              <a:ext cx="1801080" cy="116676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190108" y="3673609"/>
                <a:ext cx="1824840" cy="11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7" name="Input penna 36"/>
              <p14:cNvContentPartPr/>
              <p14:nvPr/>
            </p14:nvContentPartPr>
            <p14:xfrm>
              <a:off x="2285868" y="3666769"/>
              <a:ext cx="1698840" cy="135360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273988" y="3654889"/>
                <a:ext cx="1722600" cy="137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1" name="Input penna 40"/>
              <p14:cNvContentPartPr/>
              <p14:nvPr/>
            </p14:nvContentPartPr>
            <p14:xfrm>
              <a:off x="742908" y="2648689"/>
              <a:ext cx="1982160" cy="227052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31028" y="2636809"/>
                <a:ext cx="2005920" cy="229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3" name="Input penna 42"/>
              <p14:cNvContentPartPr/>
              <p14:nvPr/>
            </p14:nvContentPartPr>
            <p14:xfrm>
              <a:off x="1264548" y="5126569"/>
              <a:ext cx="437040" cy="62280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252668" y="5114689"/>
                <a:ext cx="460800" cy="64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6" name="Input penna 45"/>
              <p14:cNvContentPartPr/>
              <p14:nvPr/>
            </p14:nvContentPartPr>
            <p14:xfrm>
              <a:off x="2444628" y="5270929"/>
              <a:ext cx="1540080" cy="36180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432748" y="5259049"/>
                <a:ext cx="1563840" cy="38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0" name="Input penna 49"/>
              <p14:cNvContentPartPr/>
              <p14:nvPr/>
            </p14:nvContentPartPr>
            <p14:xfrm>
              <a:off x="5069028" y="4553449"/>
              <a:ext cx="1344600" cy="179172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057148" y="4541569"/>
                <a:ext cx="1368360" cy="181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1" name="Input penna 50"/>
              <p14:cNvContentPartPr/>
              <p14:nvPr/>
            </p14:nvContentPartPr>
            <p14:xfrm>
              <a:off x="2612748" y="5717329"/>
              <a:ext cx="1567800" cy="41040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600868" y="5705449"/>
                <a:ext cx="1591560" cy="43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9413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put penna 7"/>
              <p14:cNvContentPartPr/>
              <p14:nvPr/>
            </p14:nvContentPartPr>
            <p14:xfrm>
              <a:off x="1143228" y="514969"/>
              <a:ext cx="11015008" cy="559692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1348" y="503089"/>
                <a:ext cx="11038768" cy="562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4984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2136828" y="3480289"/>
              <a:ext cx="6500160" cy="121752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24948" y="3468409"/>
                <a:ext cx="6523920" cy="124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2" name="Input penna 61"/>
              <p14:cNvContentPartPr/>
              <p14:nvPr/>
            </p14:nvContentPartPr>
            <p14:xfrm>
              <a:off x="7996188" y="5066449"/>
              <a:ext cx="532440" cy="8424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84308" y="5054569"/>
                <a:ext cx="5562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3" name="Input penna 62"/>
              <p14:cNvContentPartPr/>
              <p14:nvPr/>
            </p14:nvContentPartPr>
            <p14:xfrm>
              <a:off x="9209388" y="4861249"/>
              <a:ext cx="2799360" cy="69444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197508" y="4849369"/>
                <a:ext cx="2823120" cy="71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0" name="Input penna 69"/>
              <p14:cNvContentPartPr/>
              <p14:nvPr/>
            </p14:nvContentPartPr>
            <p14:xfrm>
              <a:off x="8882868" y="5840809"/>
              <a:ext cx="2510280" cy="74772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870988" y="5828929"/>
                <a:ext cx="2534040" cy="77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1" name="Input penna 70"/>
              <p14:cNvContentPartPr/>
              <p14:nvPr/>
            </p14:nvContentPartPr>
            <p14:xfrm>
              <a:off x="5514348" y="4711849"/>
              <a:ext cx="2967480" cy="1819800"/>
            </p14:xfrm>
          </p:contentPart>
        </mc:Choice>
        <mc:Fallback xmlns="">
          <p:pic>
            <p:nvPicPr>
              <p:cNvPr id="71" name="Input penna 7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02468" y="4699969"/>
                <a:ext cx="2991240" cy="184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80" name="Input penna 79"/>
              <p14:cNvContentPartPr/>
              <p14:nvPr/>
            </p14:nvContentPartPr>
            <p14:xfrm>
              <a:off x="8668308" y="5738209"/>
              <a:ext cx="382680" cy="11232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656428" y="5726329"/>
                <a:ext cx="40644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81" name="Input penna 80"/>
              <p14:cNvContentPartPr/>
              <p14:nvPr/>
            </p14:nvContentPartPr>
            <p14:xfrm>
              <a:off x="9582708" y="4245289"/>
              <a:ext cx="1689120" cy="1717200"/>
            </p14:xfrm>
          </p:contentPart>
        </mc:Choice>
        <mc:Fallback xmlns="">
          <p:pic>
            <p:nvPicPr>
              <p:cNvPr id="81" name="Input penna 8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570828" y="4233409"/>
                <a:ext cx="1712880" cy="174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10" name="Input penna 109"/>
              <p14:cNvContentPartPr/>
              <p14:nvPr/>
            </p14:nvContentPartPr>
            <p14:xfrm>
              <a:off x="1959348" y="2789809"/>
              <a:ext cx="2995560" cy="457560"/>
            </p14:xfrm>
          </p:contentPart>
        </mc:Choice>
        <mc:Fallback xmlns="">
          <p:pic>
            <p:nvPicPr>
              <p:cNvPr id="110" name="Input penna 10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947468" y="2777929"/>
                <a:ext cx="3019320" cy="48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16" name="Input penna 115"/>
              <p14:cNvContentPartPr/>
              <p14:nvPr/>
            </p14:nvContentPartPr>
            <p14:xfrm>
              <a:off x="8929308" y="1827529"/>
              <a:ext cx="896040" cy="1879560"/>
            </p14:xfrm>
          </p:contentPart>
        </mc:Choice>
        <mc:Fallback xmlns="">
          <p:pic>
            <p:nvPicPr>
              <p:cNvPr id="116" name="Input penna 11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917428" y="1815649"/>
                <a:ext cx="919800" cy="190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23" name="Input penna 122"/>
              <p14:cNvContentPartPr/>
              <p14:nvPr/>
            </p14:nvContentPartPr>
            <p14:xfrm>
              <a:off x="2230068" y="1054249"/>
              <a:ext cx="1336680" cy="905400"/>
            </p14:xfrm>
          </p:contentPart>
        </mc:Choice>
        <mc:Fallback xmlns="">
          <p:pic>
            <p:nvPicPr>
              <p:cNvPr id="123" name="Input penna 12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218188" y="1042369"/>
                <a:ext cx="1360440" cy="92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24" name="Input penna 123"/>
              <p14:cNvContentPartPr/>
              <p14:nvPr/>
            </p14:nvContentPartPr>
            <p14:xfrm>
              <a:off x="1241148" y="429289"/>
              <a:ext cx="7585920" cy="2268000"/>
            </p14:xfrm>
          </p:contentPart>
        </mc:Choice>
        <mc:Fallback xmlns="">
          <p:pic>
            <p:nvPicPr>
              <p:cNvPr id="124" name="Input penna 12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229268" y="417409"/>
                <a:ext cx="7609680" cy="229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25" name="Input penna 124"/>
              <p14:cNvContentPartPr/>
              <p14:nvPr/>
            </p14:nvContentPartPr>
            <p14:xfrm>
              <a:off x="5262348" y="2831569"/>
              <a:ext cx="6755760" cy="2683080"/>
            </p14:xfrm>
          </p:contentPart>
        </mc:Choice>
        <mc:Fallback xmlns="">
          <p:pic>
            <p:nvPicPr>
              <p:cNvPr id="125" name="Input penna 12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250468" y="2819689"/>
                <a:ext cx="6779520" cy="270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29" name="Input penna 128"/>
              <p14:cNvContentPartPr/>
              <p14:nvPr/>
            </p14:nvContentPartPr>
            <p14:xfrm>
              <a:off x="7613868" y="3312529"/>
              <a:ext cx="1866240" cy="1194480"/>
            </p14:xfrm>
          </p:contentPart>
        </mc:Choice>
        <mc:Fallback xmlns="">
          <p:pic>
            <p:nvPicPr>
              <p:cNvPr id="129" name="Input penna 128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601988" y="3300649"/>
                <a:ext cx="1890000" cy="121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30" name="Input penna 129"/>
              <p14:cNvContentPartPr/>
              <p14:nvPr/>
            </p14:nvContentPartPr>
            <p14:xfrm>
              <a:off x="5439828" y="2821849"/>
              <a:ext cx="5635800" cy="2049120"/>
            </p14:xfrm>
          </p:contentPart>
        </mc:Choice>
        <mc:Fallback xmlns="">
          <p:pic>
            <p:nvPicPr>
              <p:cNvPr id="130" name="Input penna 12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427948" y="2809969"/>
                <a:ext cx="5659560" cy="20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34" name="Input penna 133"/>
              <p14:cNvContentPartPr/>
              <p14:nvPr/>
            </p14:nvContentPartPr>
            <p14:xfrm>
              <a:off x="354468" y="2963689"/>
              <a:ext cx="4921920" cy="3363840"/>
            </p14:xfrm>
          </p:contentPart>
        </mc:Choice>
        <mc:Fallback xmlns="">
          <p:pic>
            <p:nvPicPr>
              <p:cNvPr id="134" name="Input penna 133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42588" y="2951809"/>
                <a:ext cx="4945680" cy="338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38" name="Input penna 137"/>
              <p14:cNvContentPartPr/>
              <p14:nvPr/>
            </p14:nvContentPartPr>
            <p14:xfrm>
              <a:off x="1866828" y="865249"/>
              <a:ext cx="871920" cy="2400840"/>
            </p14:xfrm>
          </p:contentPart>
        </mc:Choice>
        <mc:Fallback xmlns="">
          <p:pic>
            <p:nvPicPr>
              <p:cNvPr id="138" name="Input penna 13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854948" y="853369"/>
                <a:ext cx="895680" cy="242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39" name="Input penna 138"/>
              <p14:cNvContentPartPr/>
              <p14:nvPr/>
            </p14:nvContentPartPr>
            <p14:xfrm>
              <a:off x="811668" y="5281009"/>
              <a:ext cx="3382200" cy="541800"/>
            </p14:xfrm>
          </p:contentPart>
        </mc:Choice>
        <mc:Fallback xmlns="">
          <p:pic>
            <p:nvPicPr>
              <p:cNvPr id="139" name="Input penna 138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99788" y="5269129"/>
                <a:ext cx="3405960" cy="56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0535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1847388" y="1353049"/>
              <a:ext cx="621360" cy="156672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35508" y="1341169"/>
                <a:ext cx="645120" cy="159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407188" y="1184929"/>
              <a:ext cx="513720" cy="170064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95308" y="1173049"/>
                <a:ext cx="537480" cy="172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put penna 7"/>
              <p14:cNvContentPartPr/>
              <p14:nvPr/>
            </p14:nvContentPartPr>
            <p14:xfrm>
              <a:off x="3499068" y="2189329"/>
              <a:ext cx="492480" cy="230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487188" y="2177449"/>
                <a:ext cx="516240" cy="4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put penna 8"/>
              <p14:cNvContentPartPr/>
              <p14:nvPr/>
            </p14:nvContentPartPr>
            <p14:xfrm>
              <a:off x="3442908" y="2425849"/>
              <a:ext cx="515880" cy="2052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431028" y="2413969"/>
                <a:ext cx="539640" cy="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5607588" y="2341969"/>
              <a:ext cx="569520" cy="38304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95708" y="2330089"/>
                <a:ext cx="593280" cy="40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Input penna 12"/>
              <p14:cNvContentPartPr/>
              <p14:nvPr/>
            </p14:nvContentPartPr>
            <p14:xfrm>
              <a:off x="5663748" y="1241089"/>
              <a:ext cx="924840" cy="151164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651868" y="1229209"/>
                <a:ext cx="948600" cy="153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put penna 16"/>
              <p14:cNvContentPartPr/>
              <p14:nvPr/>
            </p14:nvContentPartPr>
            <p14:xfrm>
              <a:off x="4730628" y="2957929"/>
              <a:ext cx="3387240" cy="18864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718748" y="2946049"/>
                <a:ext cx="3411000" cy="21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8" name="Input penna 17"/>
              <p14:cNvContentPartPr/>
              <p14:nvPr/>
            </p14:nvContentPartPr>
            <p14:xfrm>
              <a:off x="6204828" y="3377689"/>
              <a:ext cx="86400" cy="127584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192948" y="3365809"/>
                <a:ext cx="110160" cy="129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0" name="Input penna 29"/>
              <p14:cNvContentPartPr/>
              <p14:nvPr/>
            </p14:nvContentPartPr>
            <p14:xfrm>
              <a:off x="278148" y="4123969"/>
              <a:ext cx="2725560" cy="22680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6268" y="4112089"/>
                <a:ext cx="2749320" cy="229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5" name="Input penna 34"/>
              <p14:cNvContentPartPr/>
              <p14:nvPr/>
            </p14:nvContentPartPr>
            <p14:xfrm>
              <a:off x="1651548" y="5206489"/>
              <a:ext cx="1448640" cy="12528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639668" y="5194609"/>
                <a:ext cx="1472400" cy="1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4" name="Input penna 43"/>
              <p14:cNvContentPartPr/>
              <p14:nvPr/>
            </p14:nvContentPartPr>
            <p14:xfrm>
              <a:off x="10328988" y="1811689"/>
              <a:ext cx="877320" cy="201780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317108" y="1799809"/>
                <a:ext cx="901080" cy="20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7" name="Input penna 46"/>
              <p14:cNvContentPartPr/>
              <p14:nvPr/>
            </p14:nvContentPartPr>
            <p14:xfrm>
              <a:off x="942348" y="686329"/>
              <a:ext cx="11238840" cy="407304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30468" y="674449"/>
                <a:ext cx="11262600" cy="409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9" name="Input penna 48"/>
              <p14:cNvContentPartPr/>
              <p14:nvPr/>
            </p14:nvContentPartPr>
            <p14:xfrm>
              <a:off x="5654388" y="2611969"/>
              <a:ext cx="3577680" cy="119484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642508" y="2600089"/>
                <a:ext cx="3601440" cy="121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0" name="Input penna 49"/>
              <p14:cNvContentPartPr/>
              <p14:nvPr/>
            </p14:nvContentPartPr>
            <p14:xfrm>
              <a:off x="10674228" y="2827249"/>
              <a:ext cx="442080" cy="6552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0662348" y="2815369"/>
                <a:ext cx="465840" cy="8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1" name="Input penna 50"/>
              <p14:cNvContentPartPr/>
              <p14:nvPr/>
            </p14:nvContentPartPr>
            <p14:xfrm>
              <a:off x="9567228" y="1912849"/>
              <a:ext cx="538200" cy="115920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555348" y="1900969"/>
                <a:ext cx="561960" cy="118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7087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886548" y="587689"/>
              <a:ext cx="122040" cy="35874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4668" y="575809"/>
                <a:ext cx="145800" cy="361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671628" y="251809"/>
              <a:ext cx="1689480" cy="5990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9748" y="239929"/>
                <a:ext cx="1713240" cy="62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" name="Input penna 15"/>
              <p14:cNvContentPartPr/>
              <p14:nvPr/>
            </p14:nvContentPartPr>
            <p14:xfrm>
              <a:off x="970428" y="1489129"/>
              <a:ext cx="8668440" cy="282384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58548" y="1477249"/>
                <a:ext cx="8692200" cy="28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Input penna 16"/>
              <p14:cNvContentPartPr/>
              <p14:nvPr/>
            </p14:nvContentPartPr>
            <p14:xfrm>
              <a:off x="9507828" y="2743369"/>
              <a:ext cx="625680" cy="30816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495948" y="2731489"/>
                <a:ext cx="649440" cy="33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8" name="Input penna 17"/>
              <p14:cNvContentPartPr/>
              <p14:nvPr/>
            </p14:nvContentPartPr>
            <p14:xfrm>
              <a:off x="10075188" y="3256369"/>
              <a:ext cx="338040" cy="40752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063308" y="3244489"/>
                <a:ext cx="361800" cy="43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9" name="Input penna 18"/>
              <p14:cNvContentPartPr/>
              <p14:nvPr/>
            </p14:nvContentPartPr>
            <p14:xfrm>
              <a:off x="10067628" y="3377689"/>
              <a:ext cx="294120" cy="33624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055748" y="3365809"/>
                <a:ext cx="31788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4" name="Input penna 23"/>
              <p14:cNvContentPartPr/>
              <p14:nvPr/>
            </p14:nvContentPartPr>
            <p14:xfrm>
              <a:off x="4711908" y="1054249"/>
              <a:ext cx="2223000" cy="14976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700028" y="1042369"/>
                <a:ext cx="2246760" cy="17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1" name="Input penna 30"/>
              <p14:cNvContentPartPr/>
              <p14:nvPr/>
            </p14:nvContentPartPr>
            <p14:xfrm>
              <a:off x="4431108" y="89809"/>
              <a:ext cx="3669120" cy="284292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19228" y="77929"/>
                <a:ext cx="3692880" cy="286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2" name="Input penna 31"/>
              <p14:cNvContentPartPr/>
              <p14:nvPr/>
            </p14:nvContentPartPr>
            <p14:xfrm>
              <a:off x="5561148" y="345409"/>
              <a:ext cx="504000" cy="56304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549268" y="333529"/>
                <a:ext cx="527760" cy="58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5" name="Input penna 34"/>
              <p14:cNvContentPartPr/>
              <p14:nvPr/>
            </p14:nvContentPartPr>
            <p14:xfrm>
              <a:off x="6942108" y="1054249"/>
              <a:ext cx="587880" cy="19008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930228" y="1042369"/>
                <a:ext cx="611640" cy="21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6" name="Input penna 35"/>
              <p14:cNvContentPartPr/>
              <p14:nvPr/>
            </p14:nvContentPartPr>
            <p14:xfrm>
              <a:off x="4478628" y="1044889"/>
              <a:ext cx="457560" cy="29916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466748" y="1033009"/>
                <a:ext cx="481320" cy="32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7" name="Input penna 36"/>
              <p14:cNvContentPartPr/>
              <p14:nvPr/>
            </p14:nvContentPartPr>
            <p14:xfrm>
              <a:off x="4842588" y="1138489"/>
              <a:ext cx="74880" cy="23328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830708" y="1126609"/>
                <a:ext cx="98640" cy="25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8" name="Input penna 37"/>
              <p14:cNvContentPartPr/>
              <p14:nvPr/>
            </p14:nvContentPartPr>
            <p14:xfrm>
              <a:off x="1912908" y="4581169"/>
              <a:ext cx="8255160" cy="83196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901028" y="4569289"/>
                <a:ext cx="8278920" cy="85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65041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531948" y="2360689"/>
              <a:ext cx="4141080" cy="1692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0068" y="2348809"/>
                <a:ext cx="4164840" cy="1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put penna 4"/>
              <p14:cNvContentPartPr/>
              <p14:nvPr/>
            </p14:nvContentPartPr>
            <p14:xfrm>
              <a:off x="1127028" y="433969"/>
              <a:ext cx="1084680" cy="340128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15148" y="422089"/>
                <a:ext cx="1108440" cy="342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Input penna 14"/>
              <p14:cNvContentPartPr/>
              <p14:nvPr/>
            </p14:nvContentPartPr>
            <p14:xfrm>
              <a:off x="2183268" y="1567609"/>
              <a:ext cx="756360" cy="32688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71388" y="1555729"/>
                <a:ext cx="780120" cy="35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put penna 17"/>
              <p14:cNvContentPartPr/>
              <p14:nvPr/>
            </p14:nvContentPartPr>
            <p14:xfrm>
              <a:off x="5651508" y="783889"/>
              <a:ext cx="124560" cy="387108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39628" y="772009"/>
                <a:ext cx="148320" cy="389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2" name="Input penna 21"/>
              <p14:cNvContentPartPr/>
              <p14:nvPr/>
            </p14:nvContentPartPr>
            <p14:xfrm>
              <a:off x="5803788" y="2658049"/>
              <a:ext cx="5402520" cy="10440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791908" y="2646169"/>
                <a:ext cx="5426280" cy="12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3" name="Input penna 22"/>
              <p14:cNvContentPartPr/>
              <p14:nvPr/>
            </p14:nvContentPartPr>
            <p14:xfrm>
              <a:off x="11075268" y="2640409"/>
              <a:ext cx="485640" cy="23364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063388" y="2628529"/>
                <a:ext cx="509400" cy="25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0" name="Input penna 29"/>
              <p14:cNvContentPartPr/>
              <p14:nvPr/>
            </p14:nvContentPartPr>
            <p14:xfrm>
              <a:off x="5514348" y="224089"/>
              <a:ext cx="1097640" cy="120384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502468" y="212209"/>
                <a:ext cx="1121400" cy="122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3" name="Input penna 32"/>
              <p14:cNvContentPartPr/>
              <p14:nvPr/>
            </p14:nvContentPartPr>
            <p14:xfrm>
              <a:off x="11224668" y="3247009"/>
              <a:ext cx="308160" cy="1908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1212788" y="3235129"/>
                <a:ext cx="3319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1" name="Input penna 40"/>
              <p14:cNvContentPartPr/>
              <p14:nvPr/>
            </p14:nvContentPartPr>
            <p14:xfrm>
              <a:off x="5626308" y="1418209"/>
              <a:ext cx="4609800" cy="282816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614428" y="1406329"/>
                <a:ext cx="4633560" cy="285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4" name="Input penna 43"/>
              <p14:cNvContentPartPr/>
              <p14:nvPr/>
            </p14:nvContentPartPr>
            <p14:xfrm>
              <a:off x="11290188" y="3097609"/>
              <a:ext cx="317520" cy="51120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278308" y="3085729"/>
                <a:ext cx="341280" cy="53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9" name="Input penna 58"/>
              <p14:cNvContentPartPr/>
              <p14:nvPr/>
            </p14:nvContentPartPr>
            <p14:xfrm>
              <a:off x="1359588" y="1063609"/>
              <a:ext cx="275040" cy="118620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347708" y="1051729"/>
                <a:ext cx="298800" cy="12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2" name="Input penna 61"/>
              <p14:cNvContentPartPr/>
              <p14:nvPr/>
            </p14:nvContentPartPr>
            <p14:xfrm>
              <a:off x="699708" y="4599889"/>
              <a:ext cx="3854160" cy="62100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87828" y="4588009"/>
                <a:ext cx="3877920" cy="64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5" name="Input penna 64"/>
              <p14:cNvContentPartPr/>
              <p14:nvPr/>
            </p14:nvContentPartPr>
            <p14:xfrm>
              <a:off x="1567668" y="3704209"/>
              <a:ext cx="121680" cy="737640"/>
            </p14:xfrm>
          </p:contentPart>
        </mc:Choice>
        <mc:Fallback xmlns="">
          <p:pic>
            <p:nvPicPr>
              <p:cNvPr id="65" name="Input penna 64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555788" y="3692329"/>
                <a:ext cx="145440" cy="76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0" name="Input penna 69"/>
              <p14:cNvContentPartPr/>
              <p14:nvPr/>
            </p14:nvContentPartPr>
            <p14:xfrm>
              <a:off x="2685828" y="4198849"/>
              <a:ext cx="197640" cy="65340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673948" y="4186969"/>
                <a:ext cx="221400" cy="67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75" name="Input penna 74"/>
              <p14:cNvContentPartPr/>
              <p14:nvPr/>
            </p14:nvContentPartPr>
            <p14:xfrm>
              <a:off x="4761588" y="5046649"/>
              <a:ext cx="389160" cy="57168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749708" y="5034769"/>
                <a:ext cx="412920" cy="59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76" name="Input penna 75"/>
              <p14:cNvContentPartPr/>
              <p14:nvPr/>
            </p14:nvContentPartPr>
            <p14:xfrm>
              <a:off x="839748" y="3629689"/>
              <a:ext cx="2781000" cy="251964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827868" y="3617809"/>
                <a:ext cx="2804760" cy="254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77" name="Input penna 76"/>
              <p14:cNvContentPartPr/>
              <p14:nvPr/>
            </p14:nvContentPartPr>
            <p14:xfrm>
              <a:off x="1811748" y="3844249"/>
              <a:ext cx="1640880" cy="152676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799868" y="3832369"/>
                <a:ext cx="1664640" cy="155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79" name="Input penna 78"/>
              <p14:cNvContentPartPr/>
              <p14:nvPr/>
            </p14:nvContentPartPr>
            <p14:xfrm>
              <a:off x="5682468" y="2724649"/>
              <a:ext cx="360" cy="36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670588" y="271276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80" name="Input penna 79"/>
              <p14:cNvContentPartPr/>
              <p14:nvPr/>
            </p14:nvContentPartPr>
            <p14:xfrm>
              <a:off x="5859588" y="4506649"/>
              <a:ext cx="74880" cy="152136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847708" y="4494769"/>
                <a:ext cx="98640" cy="154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84" name="Input penna 83"/>
              <p14:cNvContentPartPr/>
              <p14:nvPr/>
            </p14:nvContentPartPr>
            <p14:xfrm>
              <a:off x="11280828" y="6006409"/>
              <a:ext cx="672120" cy="67464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1268948" y="5994529"/>
                <a:ext cx="695880" cy="69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85" name="Input penna 84"/>
              <p14:cNvContentPartPr/>
              <p14:nvPr/>
            </p14:nvContentPartPr>
            <p14:xfrm>
              <a:off x="5840868" y="6027649"/>
              <a:ext cx="5468040" cy="190800"/>
            </p14:xfrm>
          </p:contentPart>
        </mc:Choice>
        <mc:Fallback xmlns="">
          <p:pic>
            <p:nvPicPr>
              <p:cNvPr id="85" name="Input penna 84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828988" y="6015769"/>
                <a:ext cx="5491800" cy="2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86" name="Input penna 85"/>
              <p14:cNvContentPartPr/>
              <p14:nvPr/>
            </p14:nvContentPartPr>
            <p14:xfrm>
              <a:off x="7305708" y="1110409"/>
              <a:ext cx="1148040" cy="777960"/>
            </p14:xfrm>
          </p:contentPart>
        </mc:Choice>
        <mc:Fallback xmlns="">
          <p:pic>
            <p:nvPicPr>
              <p:cNvPr id="86" name="Input penna 85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293828" y="1098529"/>
                <a:ext cx="1171800" cy="80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91" name="Input penna 90"/>
              <p14:cNvContentPartPr/>
              <p14:nvPr/>
            </p14:nvContentPartPr>
            <p14:xfrm>
              <a:off x="7473828" y="2164849"/>
              <a:ext cx="360" cy="360"/>
            </p14:xfrm>
          </p:contentPart>
        </mc:Choice>
        <mc:Fallback xmlns="">
          <p:pic>
            <p:nvPicPr>
              <p:cNvPr id="91" name="Input penna 90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461948" y="215296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95" name="Input penna 94"/>
              <p14:cNvContentPartPr/>
              <p14:nvPr/>
            </p14:nvContentPartPr>
            <p14:xfrm>
              <a:off x="6620988" y="5878249"/>
              <a:ext cx="12960" cy="317520"/>
            </p14:xfrm>
          </p:contentPart>
        </mc:Choice>
        <mc:Fallback xmlns="">
          <p:pic>
            <p:nvPicPr>
              <p:cNvPr id="95" name="Input penna 94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573108" y="5782129"/>
                <a:ext cx="109080" cy="50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96" name="Input penna 95"/>
              <p14:cNvContentPartPr/>
              <p14:nvPr/>
            </p14:nvContentPartPr>
            <p14:xfrm>
              <a:off x="6606588" y="5822449"/>
              <a:ext cx="3741480" cy="39204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558348" y="5726329"/>
                <a:ext cx="3837600" cy="58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97" name="Input penna 96"/>
              <p14:cNvContentPartPr/>
              <p14:nvPr/>
            </p14:nvContentPartPr>
            <p14:xfrm>
              <a:off x="6680748" y="6034129"/>
              <a:ext cx="3498840" cy="59040"/>
            </p14:xfrm>
          </p:contentPart>
        </mc:Choice>
        <mc:Fallback xmlns="">
          <p:pic>
            <p:nvPicPr>
              <p:cNvPr id="97" name="Input penna 96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6632868" y="5938009"/>
                <a:ext cx="3594960" cy="25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11" name="Input penna 110"/>
              <p14:cNvContentPartPr/>
              <p14:nvPr/>
            </p14:nvContentPartPr>
            <p14:xfrm>
              <a:off x="8509548" y="3511609"/>
              <a:ext cx="1776960" cy="2562840"/>
            </p14:xfrm>
          </p:contentPart>
        </mc:Choice>
        <mc:Fallback xmlns="">
          <p:pic>
            <p:nvPicPr>
              <p:cNvPr id="111" name="Input penna 110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8497668" y="3499729"/>
                <a:ext cx="1800720" cy="258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13" name="Input penna 112"/>
              <p14:cNvContentPartPr/>
              <p14:nvPr/>
            </p14:nvContentPartPr>
            <p14:xfrm>
              <a:off x="8729508" y="3788089"/>
              <a:ext cx="69480" cy="2233440"/>
            </p14:xfrm>
          </p:contentPart>
        </mc:Choice>
        <mc:Fallback xmlns="">
          <p:pic>
            <p:nvPicPr>
              <p:cNvPr id="113" name="Input penna 112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717628" y="3776209"/>
                <a:ext cx="93240" cy="22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15" name="Input penna 114"/>
              <p14:cNvContentPartPr/>
              <p14:nvPr/>
            </p14:nvContentPartPr>
            <p14:xfrm>
              <a:off x="8164308" y="3237649"/>
              <a:ext cx="1512000" cy="3387600"/>
            </p14:xfrm>
          </p:contentPart>
        </mc:Choice>
        <mc:Fallback xmlns="">
          <p:pic>
            <p:nvPicPr>
              <p:cNvPr id="115" name="Input penna 114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8152428" y="3225769"/>
                <a:ext cx="1535760" cy="341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118" name="Input penna 117"/>
              <p14:cNvContentPartPr/>
              <p14:nvPr/>
            </p14:nvContentPartPr>
            <p14:xfrm>
              <a:off x="7175388" y="4684129"/>
              <a:ext cx="65520" cy="1194480"/>
            </p14:xfrm>
          </p:contentPart>
        </mc:Choice>
        <mc:Fallback xmlns="">
          <p:pic>
            <p:nvPicPr>
              <p:cNvPr id="118" name="Input penna 117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7163508" y="4672249"/>
                <a:ext cx="89280" cy="121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19" name="Input penna 118"/>
              <p14:cNvContentPartPr/>
              <p14:nvPr/>
            </p14:nvContentPartPr>
            <p14:xfrm>
              <a:off x="6708828" y="5374609"/>
              <a:ext cx="84240" cy="634680"/>
            </p14:xfrm>
          </p:contentPart>
        </mc:Choice>
        <mc:Fallback xmlns="">
          <p:pic>
            <p:nvPicPr>
              <p:cNvPr id="119" name="Input penna 118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6696948" y="5362729"/>
                <a:ext cx="108000" cy="6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21" name="Input penna 120"/>
              <p14:cNvContentPartPr/>
              <p14:nvPr/>
            </p14:nvContentPartPr>
            <p14:xfrm>
              <a:off x="5728908" y="3937489"/>
              <a:ext cx="2557080" cy="2118600"/>
            </p14:xfrm>
          </p:contentPart>
        </mc:Choice>
        <mc:Fallback xmlns="">
          <p:pic>
            <p:nvPicPr>
              <p:cNvPr id="121" name="Input penna 120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5717028" y="3925609"/>
                <a:ext cx="2580840" cy="214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0048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97108" y="578329"/>
              <a:ext cx="162720" cy="313740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5228" y="566449"/>
                <a:ext cx="186480" cy="316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put penna 13"/>
              <p14:cNvContentPartPr/>
              <p14:nvPr/>
            </p14:nvContentPartPr>
            <p14:xfrm>
              <a:off x="709068" y="1026529"/>
              <a:ext cx="4460400" cy="243540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7188" y="1014649"/>
                <a:ext cx="4484160" cy="245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8" name="Input penna 27"/>
              <p14:cNvContentPartPr/>
              <p14:nvPr/>
            </p14:nvContentPartPr>
            <p14:xfrm>
              <a:off x="6914028" y="457369"/>
              <a:ext cx="102960" cy="302940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02148" y="445489"/>
                <a:ext cx="126720" cy="305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5" name="Input penna 34"/>
              <p14:cNvContentPartPr/>
              <p14:nvPr/>
            </p14:nvContentPartPr>
            <p14:xfrm>
              <a:off x="6895308" y="3273289"/>
              <a:ext cx="4628520" cy="17532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883428" y="3261409"/>
                <a:ext cx="4652280" cy="19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9" name="Input penna 38"/>
              <p14:cNvContentPartPr/>
              <p14:nvPr/>
            </p14:nvContentPartPr>
            <p14:xfrm>
              <a:off x="11088948" y="3321529"/>
              <a:ext cx="882808" cy="108756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077067" y="3309649"/>
                <a:ext cx="906570" cy="11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8" name="Input penna 67"/>
              <p14:cNvContentPartPr/>
              <p14:nvPr/>
            </p14:nvContentPartPr>
            <p14:xfrm>
              <a:off x="8537628" y="3144409"/>
              <a:ext cx="578880" cy="129744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525748" y="3132529"/>
                <a:ext cx="602640" cy="132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9" name="Input penna 68"/>
              <p14:cNvContentPartPr/>
              <p14:nvPr/>
            </p14:nvContentPartPr>
            <p14:xfrm>
              <a:off x="2948988" y="1072969"/>
              <a:ext cx="27360" cy="98928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900748" y="976849"/>
                <a:ext cx="123840" cy="118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0" name="Input penna 69"/>
              <p14:cNvContentPartPr/>
              <p14:nvPr/>
            </p14:nvContentPartPr>
            <p14:xfrm>
              <a:off x="2895708" y="1072969"/>
              <a:ext cx="90000" cy="106560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847828" y="976849"/>
                <a:ext cx="186120" cy="125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3" name="Input penna 72"/>
              <p14:cNvContentPartPr/>
              <p14:nvPr/>
            </p14:nvContentPartPr>
            <p14:xfrm>
              <a:off x="2818308" y="993409"/>
              <a:ext cx="274320" cy="15444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770068" y="897289"/>
                <a:ext cx="370800" cy="34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5" name="Input penna 74"/>
              <p14:cNvContentPartPr/>
              <p14:nvPr/>
            </p14:nvContentPartPr>
            <p14:xfrm>
              <a:off x="8918148" y="1931569"/>
              <a:ext cx="30600" cy="120060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870268" y="1835449"/>
                <a:ext cx="126360" cy="139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6" name="Input penna 75"/>
              <p14:cNvContentPartPr/>
              <p14:nvPr/>
            </p14:nvContentPartPr>
            <p14:xfrm>
              <a:off x="8826708" y="1865689"/>
              <a:ext cx="205200" cy="16920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778828" y="1769929"/>
                <a:ext cx="301320" cy="36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79" name="Input penna 78"/>
              <p14:cNvContentPartPr/>
              <p14:nvPr/>
            </p14:nvContentPartPr>
            <p14:xfrm>
              <a:off x="429348" y="1013569"/>
              <a:ext cx="2985840" cy="5976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17468" y="1001689"/>
                <a:ext cx="3009600" cy="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83" name="Input penna 82"/>
              <p14:cNvContentPartPr/>
              <p14:nvPr/>
            </p14:nvContentPartPr>
            <p14:xfrm>
              <a:off x="6904668" y="1862089"/>
              <a:ext cx="2099880" cy="41760"/>
            </p14:xfrm>
          </p:contentPart>
        </mc:Choice>
        <mc:Fallback xmlns="">
          <p:pic>
            <p:nvPicPr>
              <p:cNvPr id="83" name="Input penna 8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892788" y="1850209"/>
                <a:ext cx="2123640" cy="6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91" name="Input penna 90"/>
              <p14:cNvContentPartPr/>
              <p14:nvPr/>
            </p14:nvContentPartPr>
            <p14:xfrm>
              <a:off x="634548" y="3890689"/>
              <a:ext cx="75240" cy="2359800"/>
            </p14:xfrm>
          </p:contentPart>
        </mc:Choice>
        <mc:Fallback xmlns="">
          <p:pic>
            <p:nvPicPr>
              <p:cNvPr id="91" name="Input penna 9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22668" y="3878809"/>
                <a:ext cx="99000" cy="238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96" name="Input penna 95"/>
              <p14:cNvContentPartPr/>
              <p14:nvPr/>
            </p14:nvContentPartPr>
            <p14:xfrm>
              <a:off x="373188" y="177289"/>
              <a:ext cx="11814120" cy="100800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61308" y="165409"/>
                <a:ext cx="11837880" cy="103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97" name="Input penna 96"/>
              <p14:cNvContentPartPr/>
              <p14:nvPr/>
            </p14:nvContentPartPr>
            <p14:xfrm>
              <a:off x="-1572" y="905209"/>
              <a:ext cx="731160" cy="3103920"/>
            </p14:xfrm>
          </p:contentPart>
        </mc:Choice>
        <mc:Fallback xmlns="">
          <p:pic>
            <p:nvPicPr>
              <p:cNvPr id="97" name="Input penna 9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-13452" y="893329"/>
                <a:ext cx="754920" cy="312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98" name="Input penna 97"/>
              <p14:cNvContentPartPr/>
              <p14:nvPr/>
            </p14:nvContentPartPr>
            <p14:xfrm>
              <a:off x="6037068" y="1492729"/>
              <a:ext cx="1978920" cy="2631600"/>
            </p14:xfrm>
          </p:contentPart>
        </mc:Choice>
        <mc:Fallback xmlns="">
          <p:pic>
            <p:nvPicPr>
              <p:cNvPr id="98" name="Input penna 9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025188" y="1480849"/>
                <a:ext cx="2002680" cy="265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99" name="Input penna 98"/>
              <p14:cNvContentPartPr/>
              <p14:nvPr/>
            </p14:nvContentPartPr>
            <p14:xfrm>
              <a:off x="643908" y="5075809"/>
              <a:ext cx="4703040" cy="365400"/>
            </p14:xfrm>
          </p:contentPart>
        </mc:Choice>
        <mc:Fallback xmlns="">
          <p:pic>
            <p:nvPicPr>
              <p:cNvPr id="99" name="Input penna 98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32028" y="5063929"/>
                <a:ext cx="4726800" cy="38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01" name="Input penna 100"/>
              <p14:cNvContentPartPr/>
              <p14:nvPr/>
            </p14:nvContentPartPr>
            <p14:xfrm>
              <a:off x="541308" y="4161409"/>
              <a:ext cx="4413600" cy="2109240"/>
            </p14:xfrm>
          </p:contentPart>
        </mc:Choice>
        <mc:Fallback xmlns="">
          <p:pic>
            <p:nvPicPr>
              <p:cNvPr id="101" name="Input penna 100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29428" y="4149529"/>
                <a:ext cx="4437360" cy="213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04" name="Input penna 103"/>
              <p14:cNvContentPartPr/>
              <p14:nvPr/>
            </p14:nvContentPartPr>
            <p14:xfrm>
              <a:off x="5150388" y="3788089"/>
              <a:ext cx="1157400" cy="965520"/>
            </p14:xfrm>
          </p:contentPart>
        </mc:Choice>
        <mc:Fallback xmlns="">
          <p:pic>
            <p:nvPicPr>
              <p:cNvPr id="104" name="Input penna 103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138508" y="3776209"/>
                <a:ext cx="1181160" cy="98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11" name="Input penna 110"/>
              <p14:cNvContentPartPr/>
              <p14:nvPr/>
            </p14:nvContentPartPr>
            <p14:xfrm>
              <a:off x="5775708" y="3694849"/>
              <a:ext cx="1185480" cy="2864880"/>
            </p14:xfrm>
          </p:contentPart>
        </mc:Choice>
        <mc:Fallback xmlns="">
          <p:pic>
            <p:nvPicPr>
              <p:cNvPr id="111" name="Input penna 110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763828" y="3682969"/>
                <a:ext cx="1209240" cy="28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12" name="Input penna 111"/>
              <p14:cNvContentPartPr/>
              <p14:nvPr/>
            </p14:nvContentPartPr>
            <p14:xfrm>
              <a:off x="5299788" y="2407129"/>
              <a:ext cx="392400" cy="488160"/>
            </p14:xfrm>
          </p:contentPart>
        </mc:Choice>
        <mc:Fallback xmlns="">
          <p:pic>
            <p:nvPicPr>
              <p:cNvPr id="112" name="Input penna 111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287908" y="2395249"/>
                <a:ext cx="416160" cy="51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16" name="Input penna 115"/>
              <p14:cNvContentPartPr/>
              <p14:nvPr/>
            </p14:nvContentPartPr>
            <p14:xfrm>
              <a:off x="6867228" y="5253289"/>
              <a:ext cx="4836960" cy="258840"/>
            </p14:xfrm>
          </p:contentPart>
        </mc:Choice>
        <mc:Fallback xmlns="">
          <p:pic>
            <p:nvPicPr>
              <p:cNvPr id="116" name="Input penna 115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855348" y="5241409"/>
                <a:ext cx="4860720" cy="28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40" name="Input penna 139"/>
              <p14:cNvContentPartPr/>
              <p14:nvPr/>
            </p14:nvContentPartPr>
            <p14:xfrm>
              <a:off x="7464468" y="3041809"/>
              <a:ext cx="28440" cy="345960"/>
            </p14:xfrm>
          </p:contentPart>
        </mc:Choice>
        <mc:Fallback xmlns="">
          <p:pic>
            <p:nvPicPr>
              <p:cNvPr id="140" name="Input penna 139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416588" y="2945689"/>
                <a:ext cx="124200" cy="5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41" name="Input penna 140"/>
              <p14:cNvContentPartPr/>
              <p14:nvPr/>
            </p14:nvContentPartPr>
            <p14:xfrm>
              <a:off x="5551788" y="5253289"/>
              <a:ext cx="336240" cy="45360"/>
            </p14:xfrm>
          </p:contentPart>
        </mc:Choice>
        <mc:Fallback xmlns="">
          <p:pic>
            <p:nvPicPr>
              <p:cNvPr id="141" name="Input penna 140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539908" y="5241409"/>
                <a:ext cx="360000" cy="6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42" name="Input penna 141"/>
              <p14:cNvContentPartPr/>
              <p14:nvPr/>
            </p14:nvContentPartPr>
            <p14:xfrm>
              <a:off x="5635668" y="5057089"/>
              <a:ext cx="336240" cy="738000"/>
            </p14:xfrm>
          </p:contentPart>
        </mc:Choice>
        <mc:Fallback xmlns="">
          <p:pic>
            <p:nvPicPr>
              <p:cNvPr id="142" name="Input penna 141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623788" y="5045209"/>
                <a:ext cx="360000" cy="76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43" name="Input penna 142"/>
              <p14:cNvContentPartPr/>
              <p14:nvPr/>
            </p14:nvContentPartPr>
            <p14:xfrm>
              <a:off x="7455108" y="3045049"/>
              <a:ext cx="3620160" cy="268200"/>
            </p14:xfrm>
          </p:contentPart>
        </mc:Choice>
        <mc:Fallback xmlns="">
          <p:pic>
            <p:nvPicPr>
              <p:cNvPr id="143" name="Input penna 1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407228" y="2948929"/>
                <a:ext cx="3716280" cy="46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144" name="Input penna 143"/>
              <p14:cNvContentPartPr/>
              <p14:nvPr/>
            </p14:nvContentPartPr>
            <p14:xfrm>
              <a:off x="11271468" y="5215849"/>
              <a:ext cx="886768" cy="1187640"/>
            </p14:xfrm>
          </p:contentPart>
        </mc:Choice>
        <mc:Fallback xmlns="">
          <p:pic>
            <p:nvPicPr>
              <p:cNvPr id="144" name="Input penna 1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259587" y="5203969"/>
                <a:ext cx="910530" cy="12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45" name="Input penna 144"/>
              <p14:cNvContentPartPr/>
              <p14:nvPr/>
            </p14:nvContentPartPr>
            <p14:xfrm>
              <a:off x="7520988" y="3232609"/>
              <a:ext cx="3517560" cy="89280"/>
            </p14:xfrm>
          </p:contentPart>
        </mc:Choice>
        <mc:Fallback xmlns="">
          <p:pic>
            <p:nvPicPr>
              <p:cNvPr id="145" name="Input penna 1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472748" y="3136849"/>
                <a:ext cx="3613680" cy="28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9863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42828" y="354409"/>
              <a:ext cx="11515408" cy="605592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0948" y="342529"/>
                <a:ext cx="11539168" cy="607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8" name="Input penna 67"/>
              <p14:cNvContentPartPr/>
              <p14:nvPr/>
            </p14:nvContentPartPr>
            <p14:xfrm>
              <a:off x="494508" y="4432129"/>
              <a:ext cx="9676080" cy="2117160"/>
            </p14:xfrm>
          </p:contentPart>
        </mc:Choice>
        <mc:Fallback xmlns=""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2628" y="4420249"/>
                <a:ext cx="9699840" cy="214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0797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820668" y="438649"/>
              <a:ext cx="100080" cy="405900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8788" y="426769"/>
                <a:ext cx="123840" cy="408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830388" y="251809"/>
              <a:ext cx="10040040" cy="44978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8508" y="239929"/>
                <a:ext cx="10063800" cy="452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put penna 8"/>
              <p14:cNvContentPartPr/>
              <p14:nvPr/>
            </p14:nvContentPartPr>
            <p14:xfrm>
              <a:off x="653268" y="391849"/>
              <a:ext cx="415800" cy="46692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41388" y="379969"/>
                <a:ext cx="439560" cy="49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5" name="Input penna 14"/>
              <p14:cNvContentPartPr/>
              <p14:nvPr/>
            </p14:nvContentPartPr>
            <p14:xfrm>
              <a:off x="867828" y="158569"/>
              <a:ext cx="700200" cy="55080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5948" y="146689"/>
                <a:ext cx="723960" cy="57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Input penna 16"/>
              <p14:cNvContentPartPr/>
              <p14:nvPr/>
            </p14:nvContentPartPr>
            <p14:xfrm>
              <a:off x="10944948" y="3209569"/>
              <a:ext cx="401400" cy="67464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933068" y="3197689"/>
                <a:ext cx="425160" cy="69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1" name="Input penna 20"/>
              <p14:cNvContentPartPr/>
              <p14:nvPr/>
            </p14:nvContentPartPr>
            <p14:xfrm>
              <a:off x="4433628" y="4894009"/>
              <a:ext cx="894600" cy="4248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421748" y="4882129"/>
                <a:ext cx="91836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2" name="Input penna 21"/>
              <p14:cNvContentPartPr/>
              <p14:nvPr/>
            </p14:nvContentPartPr>
            <p14:xfrm>
              <a:off x="4687788" y="5262289"/>
              <a:ext cx="910800" cy="14976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75908" y="5250409"/>
                <a:ext cx="934560" cy="17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405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877188" y="158569"/>
              <a:ext cx="326880" cy="22399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65308" y="146689"/>
                <a:ext cx="350640" cy="226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put penna 4"/>
              <p14:cNvContentPartPr/>
              <p14:nvPr/>
            </p14:nvContentPartPr>
            <p14:xfrm>
              <a:off x="1119828" y="158569"/>
              <a:ext cx="9630360" cy="242424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07948" y="146689"/>
                <a:ext cx="9654120" cy="244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1082388" y="2640409"/>
              <a:ext cx="66960" cy="19040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70508" y="2628529"/>
                <a:ext cx="90720" cy="192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1110468" y="3517729"/>
              <a:ext cx="9750600" cy="71064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98588" y="3505849"/>
                <a:ext cx="9774360" cy="73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902028" y="2519089"/>
              <a:ext cx="6954840" cy="204408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0148" y="2507209"/>
                <a:ext cx="6978600" cy="206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" name="Input penna 15"/>
              <p14:cNvContentPartPr/>
              <p14:nvPr/>
            </p14:nvContentPartPr>
            <p14:xfrm>
              <a:off x="1119108" y="4637329"/>
              <a:ext cx="29520" cy="209520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07228" y="4625449"/>
                <a:ext cx="53280" cy="211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8" name="Input penna 17"/>
              <p14:cNvContentPartPr/>
              <p14:nvPr/>
            </p14:nvContentPartPr>
            <p14:xfrm>
              <a:off x="1035588" y="3906889"/>
              <a:ext cx="10515960" cy="303840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23708" y="3895009"/>
                <a:ext cx="10539720" cy="306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Input penna 24"/>
              <p14:cNvContentPartPr/>
              <p14:nvPr/>
            </p14:nvContentPartPr>
            <p14:xfrm>
              <a:off x="3284508" y="4506649"/>
              <a:ext cx="56160" cy="44820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72628" y="4494769"/>
                <a:ext cx="79920" cy="4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Input penna 25"/>
              <p14:cNvContentPartPr/>
              <p14:nvPr/>
            </p14:nvContentPartPr>
            <p14:xfrm>
              <a:off x="3218988" y="5346529"/>
              <a:ext cx="19080" cy="14040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07108" y="5334649"/>
                <a:ext cx="42840" cy="16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5188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1128828" y="578329"/>
              <a:ext cx="8799480" cy="383544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16948" y="566449"/>
                <a:ext cx="8823240" cy="385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put penna 4"/>
              <p14:cNvContentPartPr/>
              <p14:nvPr/>
            </p14:nvContentPartPr>
            <p14:xfrm>
              <a:off x="1044948" y="149209"/>
              <a:ext cx="1523520" cy="60696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33068" y="137329"/>
                <a:ext cx="1547280" cy="63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put penna 12"/>
              <p14:cNvContentPartPr/>
              <p14:nvPr/>
            </p14:nvContentPartPr>
            <p14:xfrm>
              <a:off x="1894548" y="3527089"/>
              <a:ext cx="8565480" cy="131292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82668" y="3515209"/>
                <a:ext cx="8589240" cy="133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7" name="Input penna 16"/>
              <p14:cNvContentPartPr/>
              <p14:nvPr/>
            </p14:nvContentPartPr>
            <p14:xfrm>
              <a:off x="1932708" y="2236129"/>
              <a:ext cx="270000" cy="22356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20828" y="2224249"/>
                <a:ext cx="293760" cy="24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9" name="Input penna 28"/>
              <p14:cNvContentPartPr/>
              <p14:nvPr/>
            </p14:nvContentPartPr>
            <p14:xfrm>
              <a:off x="671628" y="1931569"/>
              <a:ext cx="2259000" cy="298872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9748" y="1919689"/>
                <a:ext cx="2282760" cy="301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0" name="Input penna 29"/>
              <p14:cNvContentPartPr/>
              <p14:nvPr/>
            </p14:nvContentPartPr>
            <p14:xfrm>
              <a:off x="2051148" y="2379409"/>
              <a:ext cx="29880" cy="145584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39268" y="2367529"/>
                <a:ext cx="53640" cy="147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1" name="Input penna 30"/>
              <p14:cNvContentPartPr/>
              <p14:nvPr/>
            </p14:nvContentPartPr>
            <p14:xfrm>
              <a:off x="4068228" y="2544289"/>
              <a:ext cx="264240" cy="139356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56348" y="2532409"/>
                <a:ext cx="288000" cy="141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3969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482068" y="1867489"/>
              <a:ext cx="4376160" cy="143244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70188" y="1855609"/>
                <a:ext cx="4399920" cy="145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put penna 7"/>
              <p14:cNvContentPartPr/>
              <p14:nvPr/>
            </p14:nvContentPartPr>
            <p14:xfrm>
              <a:off x="2536428" y="2808529"/>
              <a:ext cx="2832120" cy="210636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24548" y="2796649"/>
                <a:ext cx="2855880" cy="213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put penna 10"/>
              <p14:cNvContentPartPr/>
              <p14:nvPr/>
            </p14:nvContentPartPr>
            <p14:xfrm>
              <a:off x="5337228" y="3368329"/>
              <a:ext cx="158760" cy="133524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25348" y="3356449"/>
                <a:ext cx="182520" cy="135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Input penna 11"/>
              <p14:cNvContentPartPr/>
              <p14:nvPr/>
            </p14:nvContentPartPr>
            <p14:xfrm>
              <a:off x="6764628" y="2164849"/>
              <a:ext cx="177840" cy="139032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752748" y="2152969"/>
                <a:ext cx="201600" cy="141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" name="Input penna 12"/>
              <p14:cNvContentPartPr/>
              <p14:nvPr/>
            </p14:nvContentPartPr>
            <p14:xfrm>
              <a:off x="5710188" y="3639049"/>
              <a:ext cx="1148040" cy="106380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698308" y="3627169"/>
                <a:ext cx="1171800" cy="108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3" name="Input penna 22"/>
              <p14:cNvContentPartPr/>
              <p14:nvPr/>
            </p14:nvContentPartPr>
            <p14:xfrm>
              <a:off x="7072428" y="3582889"/>
              <a:ext cx="1764000" cy="34560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60548" y="3571009"/>
                <a:ext cx="1787760" cy="36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3" name="Input penna 32"/>
              <p14:cNvContentPartPr/>
              <p14:nvPr/>
            </p14:nvContentPartPr>
            <p14:xfrm>
              <a:off x="2995068" y="3644809"/>
              <a:ext cx="980280" cy="58248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83188" y="3632929"/>
                <a:ext cx="1004040" cy="60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1" name="Input penna 40"/>
              <p14:cNvContentPartPr/>
              <p14:nvPr/>
            </p14:nvContentPartPr>
            <p14:xfrm>
              <a:off x="942348" y="4898689"/>
              <a:ext cx="2921040" cy="79344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0468" y="4886809"/>
                <a:ext cx="2944800" cy="81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8" name="Input penna 47"/>
              <p14:cNvContentPartPr/>
              <p14:nvPr/>
            </p14:nvContentPartPr>
            <p14:xfrm>
              <a:off x="3545508" y="299689"/>
              <a:ext cx="3247560" cy="81540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33628" y="287809"/>
                <a:ext cx="3271320" cy="83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9" name="Input penna 48"/>
              <p14:cNvContentPartPr/>
              <p14:nvPr/>
            </p14:nvContentPartPr>
            <p14:xfrm>
              <a:off x="1287588" y="4553449"/>
              <a:ext cx="1166760" cy="72792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75708" y="4541569"/>
                <a:ext cx="1190520" cy="75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5" name="Input penna 74"/>
              <p14:cNvContentPartPr/>
              <p14:nvPr/>
            </p14:nvContentPartPr>
            <p14:xfrm>
              <a:off x="4609308" y="1651489"/>
              <a:ext cx="1036080" cy="87732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597428" y="1639609"/>
                <a:ext cx="1059840" cy="90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8" name="Input penna 77"/>
              <p14:cNvContentPartPr/>
              <p14:nvPr/>
            </p14:nvContentPartPr>
            <p14:xfrm>
              <a:off x="3694908" y="696049"/>
              <a:ext cx="66600" cy="85860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683028" y="684169"/>
                <a:ext cx="90360" cy="88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80" name="Input penna 79"/>
              <p14:cNvContentPartPr/>
              <p14:nvPr/>
            </p14:nvContentPartPr>
            <p14:xfrm>
              <a:off x="4683828" y="2482009"/>
              <a:ext cx="1875960" cy="36432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671948" y="2470129"/>
                <a:ext cx="1899720" cy="38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86" name="Input penna 85"/>
              <p14:cNvContentPartPr/>
              <p14:nvPr/>
            </p14:nvContentPartPr>
            <p14:xfrm>
              <a:off x="5374308" y="1241089"/>
              <a:ext cx="3611520" cy="2332800"/>
            </p14:xfrm>
          </p:contentPart>
        </mc:Choice>
        <mc:Fallback xmlns="">
          <p:pic>
            <p:nvPicPr>
              <p:cNvPr id="86" name="Input penna 8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62428" y="1229209"/>
                <a:ext cx="3635280" cy="235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88" name="Input penna 87"/>
              <p14:cNvContentPartPr/>
              <p14:nvPr/>
            </p14:nvContentPartPr>
            <p14:xfrm>
              <a:off x="4511388" y="1180609"/>
              <a:ext cx="375840" cy="1288800"/>
            </p14:xfrm>
          </p:contentPart>
        </mc:Choice>
        <mc:Fallback xmlns="">
          <p:pic>
            <p:nvPicPr>
              <p:cNvPr id="88" name="Input penna 8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99508" y="1168729"/>
                <a:ext cx="399600" cy="131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93" name="Input penna 92"/>
              <p14:cNvContentPartPr/>
              <p14:nvPr/>
            </p14:nvContentPartPr>
            <p14:xfrm>
              <a:off x="9470748" y="3639049"/>
              <a:ext cx="447840" cy="569520"/>
            </p14:xfrm>
          </p:contentPart>
        </mc:Choice>
        <mc:Fallback xmlns="">
          <p:pic>
            <p:nvPicPr>
              <p:cNvPr id="93" name="Input penna 9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458868" y="3627169"/>
                <a:ext cx="471600" cy="59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96482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1278228" y="793249"/>
              <a:ext cx="373680" cy="513504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66348" y="781369"/>
                <a:ext cx="397440" cy="515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2463348" y="802609"/>
              <a:ext cx="863280" cy="52718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51468" y="790729"/>
                <a:ext cx="887040" cy="529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1458228" y="1063609"/>
              <a:ext cx="1050840" cy="49910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46348" y="1051729"/>
                <a:ext cx="1074600" cy="501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5" name="Input penna 14"/>
              <p14:cNvContentPartPr/>
              <p14:nvPr/>
            </p14:nvContentPartPr>
            <p14:xfrm>
              <a:off x="1334388" y="727729"/>
              <a:ext cx="532080" cy="6588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22508" y="715849"/>
                <a:ext cx="555840" cy="8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3" name="Input penna 22"/>
              <p14:cNvContentPartPr/>
              <p14:nvPr/>
            </p14:nvContentPartPr>
            <p14:xfrm>
              <a:off x="3330948" y="894409"/>
              <a:ext cx="678600" cy="288468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319068" y="882529"/>
                <a:ext cx="702360" cy="290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8" name="Input penna 27"/>
              <p14:cNvContentPartPr/>
              <p14:nvPr/>
            </p14:nvContentPartPr>
            <p14:xfrm>
              <a:off x="4459908" y="1474369"/>
              <a:ext cx="4171320" cy="154908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48028" y="1462489"/>
                <a:ext cx="4195080" cy="157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2" name="Input penna 51"/>
              <p14:cNvContentPartPr/>
              <p14:nvPr/>
            </p14:nvContentPartPr>
            <p14:xfrm>
              <a:off x="3620388" y="4068169"/>
              <a:ext cx="680760" cy="207180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08508" y="4056289"/>
                <a:ext cx="704520" cy="209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0" name="Input penna 59"/>
              <p14:cNvContentPartPr/>
              <p14:nvPr/>
            </p14:nvContentPartPr>
            <p14:xfrm>
              <a:off x="4683828" y="4254649"/>
              <a:ext cx="2727360" cy="115920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71948" y="4242769"/>
                <a:ext cx="2751120" cy="118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3453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455708" y="1015729"/>
              <a:ext cx="528120" cy="2520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43828" y="1003849"/>
                <a:ext cx="55188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463268" y="951649"/>
              <a:ext cx="760320" cy="508680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51388" y="939769"/>
                <a:ext cx="784080" cy="511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put penna 7"/>
              <p14:cNvContentPartPr/>
              <p14:nvPr/>
            </p14:nvContentPartPr>
            <p14:xfrm>
              <a:off x="2799228" y="970009"/>
              <a:ext cx="1229760" cy="527796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87348" y="958129"/>
                <a:ext cx="1253520" cy="530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put penna 8"/>
              <p14:cNvContentPartPr/>
              <p14:nvPr/>
            </p14:nvContentPartPr>
            <p14:xfrm>
              <a:off x="1965468" y="2379409"/>
              <a:ext cx="945000" cy="100260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53588" y="2367529"/>
                <a:ext cx="968760" cy="102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9074028" y="1082329"/>
              <a:ext cx="1007280" cy="492228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062148" y="1070449"/>
                <a:ext cx="1031040" cy="494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Input penna 13"/>
              <p14:cNvContentPartPr/>
              <p14:nvPr/>
            </p14:nvContentPartPr>
            <p14:xfrm>
              <a:off x="9162588" y="923569"/>
              <a:ext cx="673200" cy="15912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150708" y="911689"/>
                <a:ext cx="696960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put penna 16"/>
              <p14:cNvContentPartPr/>
              <p14:nvPr/>
            </p14:nvContentPartPr>
            <p14:xfrm>
              <a:off x="10010028" y="2884489"/>
              <a:ext cx="636480" cy="73728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998148" y="2872609"/>
                <a:ext cx="660240" cy="76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8" name="Input penna 17"/>
              <p14:cNvContentPartPr/>
              <p14:nvPr/>
            </p14:nvContentPartPr>
            <p14:xfrm>
              <a:off x="10944948" y="886489"/>
              <a:ext cx="830520" cy="513216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933068" y="874609"/>
                <a:ext cx="854280" cy="515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4" name="Input penna 23"/>
              <p14:cNvContentPartPr/>
              <p14:nvPr/>
            </p14:nvContentPartPr>
            <p14:xfrm>
              <a:off x="4814508" y="1035529"/>
              <a:ext cx="3785400" cy="445140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02628" y="1023649"/>
                <a:ext cx="3809160" cy="447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2" name="Input penna 31"/>
              <p14:cNvContentPartPr/>
              <p14:nvPr/>
            </p14:nvContentPartPr>
            <p14:xfrm>
              <a:off x="363828" y="3237649"/>
              <a:ext cx="765360" cy="59724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1948" y="3225769"/>
                <a:ext cx="789120" cy="62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6" name="Input penna 35"/>
              <p14:cNvContentPartPr/>
              <p14:nvPr/>
            </p14:nvContentPartPr>
            <p14:xfrm>
              <a:off x="9881148" y="158569"/>
              <a:ext cx="886680" cy="58896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869268" y="146689"/>
                <a:ext cx="910440" cy="61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40" name="Input penna 39"/>
              <p14:cNvContentPartPr/>
              <p14:nvPr/>
            </p14:nvContentPartPr>
            <p14:xfrm>
              <a:off x="4975788" y="1436929"/>
              <a:ext cx="3477960" cy="372312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63908" y="1425049"/>
                <a:ext cx="3501720" cy="37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2" name="Input penna 41"/>
              <p14:cNvContentPartPr/>
              <p14:nvPr/>
            </p14:nvContentPartPr>
            <p14:xfrm>
              <a:off x="4030788" y="3106609"/>
              <a:ext cx="411120" cy="42984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18908" y="3094729"/>
                <a:ext cx="434880" cy="45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7213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put penna 14"/>
              <p14:cNvContentPartPr/>
              <p14:nvPr/>
            </p14:nvContentPartPr>
            <p14:xfrm>
              <a:off x="1707348" y="363769"/>
              <a:ext cx="10255048" cy="406872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95468" y="351889"/>
                <a:ext cx="10278808" cy="409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9" name="Input penna 38"/>
              <p14:cNvContentPartPr/>
              <p14:nvPr/>
            </p14:nvContentPartPr>
            <p14:xfrm>
              <a:off x="1959348" y="195649"/>
              <a:ext cx="6562440" cy="154980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47468" y="183769"/>
                <a:ext cx="6586200" cy="157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9" name="Input penna 68"/>
              <p14:cNvContentPartPr/>
              <p14:nvPr/>
            </p14:nvContentPartPr>
            <p14:xfrm>
              <a:off x="4954548" y="1912849"/>
              <a:ext cx="186480" cy="4147560"/>
            </p14:xfrm>
          </p:contentPart>
        </mc:Choice>
        <mc:Fallback xmlns="">
          <p:pic>
            <p:nvPicPr>
              <p:cNvPr id="69" name="Input penna 6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06668" y="1816729"/>
                <a:ext cx="282600" cy="433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0" name="Input penna 69"/>
              <p14:cNvContentPartPr/>
              <p14:nvPr/>
            </p14:nvContentPartPr>
            <p14:xfrm>
              <a:off x="5216268" y="2006089"/>
              <a:ext cx="3470400" cy="4740840"/>
            </p14:xfrm>
          </p:contentPart>
        </mc:Choice>
        <mc:Fallback xmlns="">
          <p:pic>
            <p:nvPicPr>
              <p:cNvPr id="70" name="Input penna 6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68028" y="1909969"/>
                <a:ext cx="3566880" cy="493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2" name="Input penna 71"/>
              <p14:cNvContentPartPr/>
              <p14:nvPr/>
            </p14:nvContentPartPr>
            <p14:xfrm>
              <a:off x="9168348" y="1884769"/>
              <a:ext cx="2980440" cy="4432680"/>
            </p14:xfrm>
          </p:contentPart>
        </mc:Choice>
        <mc:Fallback xmlns=""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120468" y="1788649"/>
                <a:ext cx="3076200" cy="462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5" name="Input penna 74"/>
              <p14:cNvContentPartPr/>
              <p14:nvPr/>
            </p14:nvContentPartPr>
            <p14:xfrm>
              <a:off x="10562268" y="4133329"/>
              <a:ext cx="1064248" cy="87444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550387" y="4121449"/>
                <a:ext cx="1088010" cy="89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6" name="Input penna 75"/>
              <p14:cNvContentPartPr/>
              <p14:nvPr/>
            </p14:nvContentPartPr>
            <p14:xfrm>
              <a:off x="9797598" y="2284369"/>
              <a:ext cx="2447640" cy="189612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749358" y="2188249"/>
                <a:ext cx="2544120" cy="208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7" name="Input penna 76"/>
              <p14:cNvContentPartPr/>
              <p14:nvPr/>
            </p14:nvContentPartPr>
            <p14:xfrm>
              <a:off x="4675673" y="148849"/>
              <a:ext cx="2184480" cy="1815840"/>
            </p14:xfrm>
          </p:contentPart>
        </mc:Choice>
        <mc:Fallback xmlns="">
          <p:pic>
            <p:nvPicPr>
              <p:cNvPr id="77" name="Input penna 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27793" y="53089"/>
                <a:ext cx="2280240" cy="200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8" name="Input penna 77"/>
              <p14:cNvContentPartPr/>
              <p14:nvPr/>
            </p14:nvContentPartPr>
            <p14:xfrm>
              <a:off x="4874393" y="2157649"/>
              <a:ext cx="1488960" cy="166824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26513" y="2061529"/>
                <a:ext cx="1585080" cy="186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79" name="Input penna 78"/>
              <p14:cNvContentPartPr/>
              <p14:nvPr/>
            </p14:nvContentPartPr>
            <p14:xfrm>
              <a:off x="8871473" y="2491369"/>
              <a:ext cx="1776240" cy="177084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23593" y="2395249"/>
                <a:ext cx="1872000" cy="19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80" name="Input penna 79"/>
              <p14:cNvContentPartPr/>
              <p14:nvPr/>
            </p14:nvContentPartPr>
            <p14:xfrm>
              <a:off x="5822148" y="3984289"/>
              <a:ext cx="3033088" cy="60660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10268" y="3972409"/>
                <a:ext cx="3056849" cy="63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81" name="Input penna 80"/>
              <p14:cNvContentPartPr/>
              <p14:nvPr/>
            </p14:nvContentPartPr>
            <p14:xfrm>
              <a:off x="904908" y="3806809"/>
              <a:ext cx="11253328" cy="2575800"/>
            </p14:xfrm>
          </p:contentPart>
        </mc:Choice>
        <mc:Fallback xmlns="">
          <p:pic>
            <p:nvPicPr>
              <p:cNvPr id="81" name="Input penna 8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3028" y="3794929"/>
                <a:ext cx="11277088" cy="259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5876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2863308" y="1895569"/>
              <a:ext cx="2754000" cy="20610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51428" y="1883689"/>
                <a:ext cx="2777760" cy="20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put penna 5"/>
              <p14:cNvContentPartPr/>
              <p14:nvPr/>
            </p14:nvContentPartPr>
            <p14:xfrm>
              <a:off x="3937548" y="3956209"/>
              <a:ext cx="457560" cy="56916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25668" y="3944329"/>
                <a:ext cx="481320" cy="59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put penna 12"/>
              <p14:cNvContentPartPr/>
              <p14:nvPr/>
            </p14:nvContentPartPr>
            <p14:xfrm>
              <a:off x="5113308" y="3693049"/>
              <a:ext cx="3965760" cy="236340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01428" y="3681169"/>
                <a:ext cx="3989520" cy="238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5" name="Input penna 24"/>
              <p14:cNvContentPartPr/>
              <p14:nvPr/>
            </p14:nvContentPartPr>
            <p14:xfrm>
              <a:off x="765228" y="3387049"/>
              <a:ext cx="2510280" cy="2025000"/>
            </p14:xfrm>
          </p:contentPart>
        </mc:Choice>
        <mc:Fallback xmlns=""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3348" y="3375169"/>
                <a:ext cx="2534040" cy="204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9819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586028" y="998089"/>
              <a:ext cx="912600" cy="31788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74148" y="986209"/>
                <a:ext cx="936360" cy="34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1175628" y="1116889"/>
              <a:ext cx="7203600" cy="507888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63748" y="1105009"/>
                <a:ext cx="7227360" cy="510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8" name="Input penna 27"/>
              <p14:cNvContentPartPr/>
              <p14:nvPr/>
            </p14:nvContentPartPr>
            <p14:xfrm>
              <a:off x="2883108" y="4637689"/>
              <a:ext cx="5056920" cy="185148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71228" y="4625809"/>
                <a:ext cx="5080680" cy="187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81548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865668" y="1912849"/>
              <a:ext cx="3731760" cy="293184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3788" y="1900969"/>
                <a:ext cx="3755520" cy="295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Input penna 16"/>
              <p14:cNvContentPartPr/>
              <p14:nvPr/>
            </p14:nvContentPartPr>
            <p14:xfrm>
              <a:off x="849108" y="4926409"/>
              <a:ext cx="1819800" cy="93276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37228" y="4914529"/>
                <a:ext cx="1843560" cy="95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" name="Input penna 23"/>
              <p14:cNvContentPartPr/>
              <p14:nvPr/>
            </p14:nvContentPartPr>
            <p14:xfrm>
              <a:off x="7806468" y="2406049"/>
              <a:ext cx="2278080" cy="185688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94588" y="2394169"/>
                <a:ext cx="2301840" cy="188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8" name="Input penna 27"/>
              <p14:cNvContentPartPr/>
              <p14:nvPr/>
            </p14:nvContentPartPr>
            <p14:xfrm>
              <a:off x="4674468" y="2295169"/>
              <a:ext cx="2305080" cy="264096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662588" y="2283289"/>
                <a:ext cx="2328840" cy="266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498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765228" y="1509649"/>
              <a:ext cx="3023640" cy="188316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3348" y="1497769"/>
                <a:ext cx="3047400" cy="190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put penna 11"/>
              <p14:cNvContentPartPr/>
              <p14:nvPr/>
            </p14:nvContentPartPr>
            <p14:xfrm>
              <a:off x="680988" y="2230009"/>
              <a:ext cx="4125240" cy="363024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69108" y="2218129"/>
                <a:ext cx="4149000" cy="36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9" name="Input penna 18"/>
              <p14:cNvContentPartPr/>
              <p14:nvPr/>
            </p14:nvContentPartPr>
            <p14:xfrm>
              <a:off x="4812348" y="932929"/>
              <a:ext cx="2661840" cy="480312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00468" y="921049"/>
                <a:ext cx="2685600" cy="482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Input penna 23"/>
              <p14:cNvContentPartPr/>
              <p14:nvPr/>
            </p14:nvContentPartPr>
            <p14:xfrm>
              <a:off x="5075868" y="837529"/>
              <a:ext cx="2764080" cy="497052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63988" y="825649"/>
                <a:ext cx="2787840" cy="499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0" name="Input penna 29"/>
              <p14:cNvContentPartPr/>
              <p14:nvPr/>
            </p14:nvContentPartPr>
            <p14:xfrm>
              <a:off x="5038428" y="2482009"/>
              <a:ext cx="6055920" cy="73224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026548" y="2470129"/>
                <a:ext cx="6079680" cy="75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8" name="Input penna 37"/>
              <p14:cNvContentPartPr/>
              <p14:nvPr/>
            </p14:nvContentPartPr>
            <p14:xfrm>
              <a:off x="8919948" y="1498489"/>
              <a:ext cx="2586960" cy="240948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08068" y="1486609"/>
                <a:ext cx="2610720" cy="243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0" name="Input penna 59"/>
              <p14:cNvContentPartPr/>
              <p14:nvPr/>
            </p14:nvContentPartPr>
            <p14:xfrm>
              <a:off x="222348" y="3843889"/>
              <a:ext cx="3378960" cy="248040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0468" y="3832009"/>
                <a:ext cx="3402720" cy="250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3" name="Input penna 62"/>
              <p14:cNvContentPartPr/>
              <p14:nvPr/>
            </p14:nvContentPartPr>
            <p14:xfrm>
              <a:off x="2556588" y="429289"/>
              <a:ext cx="2360880" cy="924120"/>
            </p14:xfrm>
          </p:contentPart>
        </mc:Choice>
        <mc:Fallback xmlns=""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544708" y="417409"/>
                <a:ext cx="2384640" cy="94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7" name="Input penna 66"/>
              <p14:cNvContentPartPr/>
              <p14:nvPr/>
            </p14:nvContentPartPr>
            <p14:xfrm>
              <a:off x="27948" y="130489"/>
              <a:ext cx="2295720" cy="446760"/>
            </p14:xfrm>
          </p:contentPart>
        </mc:Choice>
        <mc:Fallback xmlns="">
          <p:pic>
            <p:nvPicPr>
              <p:cNvPr id="67" name="Input penna 6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068" y="118609"/>
                <a:ext cx="2319480" cy="47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78" name="Input penna 77"/>
              <p14:cNvContentPartPr/>
              <p14:nvPr/>
            </p14:nvContentPartPr>
            <p14:xfrm>
              <a:off x="-121452" y="-96671"/>
              <a:ext cx="2745000" cy="100296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-133332" y="-108551"/>
                <a:ext cx="2768760" cy="102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69086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419988" y="74689"/>
              <a:ext cx="11075760" cy="605880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8108" y="62809"/>
                <a:ext cx="11099520" cy="608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5576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866108" y="932929"/>
              <a:ext cx="2500920" cy="468396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54228" y="921049"/>
                <a:ext cx="2524680" cy="470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put penna 8"/>
              <p14:cNvContentPartPr/>
              <p14:nvPr/>
            </p14:nvContentPartPr>
            <p14:xfrm>
              <a:off x="4441548" y="699649"/>
              <a:ext cx="615960" cy="282780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29668" y="687769"/>
                <a:ext cx="639720" cy="285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put penna 10"/>
              <p14:cNvContentPartPr/>
              <p14:nvPr/>
            </p14:nvContentPartPr>
            <p14:xfrm>
              <a:off x="4885428" y="643849"/>
              <a:ext cx="601200" cy="283212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873548" y="631969"/>
                <a:ext cx="624960" cy="285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" name="Input penna 12"/>
              <p14:cNvContentPartPr/>
              <p14:nvPr/>
            </p14:nvContentPartPr>
            <p14:xfrm>
              <a:off x="5467908" y="567529"/>
              <a:ext cx="4842720" cy="54324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456028" y="555649"/>
                <a:ext cx="4866480" cy="56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" name="Input penna 15"/>
              <p14:cNvContentPartPr/>
              <p14:nvPr/>
            </p14:nvContentPartPr>
            <p14:xfrm>
              <a:off x="6071268" y="1201849"/>
              <a:ext cx="3707640" cy="260532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059388" y="1189969"/>
                <a:ext cx="3731400" cy="262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1" name="Input penna 20"/>
              <p14:cNvContentPartPr/>
              <p14:nvPr/>
            </p14:nvContentPartPr>
            <p14:xfrm>
              <a:off x="5887668" y="2537809"/>
              <a:ext cx="4161600" cy="20592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75788" y="2525929"/>
                <a:ext cx="4185360" cy="22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0" name="Input penna 29"/>
              <p14:cNvContentPartPr/>
              <p14:nvPr/>
            </p14:nvContentPartPr>
            <p14:xfrm>
              <a:off x="4768068" y="3834889"/>
              <a:ext cx="700200" cy="21276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56188" y="3823009"/>
                <a:ext cx="723960" cy="215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1" name="Input penna 30"/>
              <p14:cNvContentPartPr/>
              <p14:nvPr/>
            </p14:nvContentPartPr>
            <p14:xfrm>
              <a:off x="5439828" y="3676129"/>
              <a:ext cx="340920" cy="221184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427948" y="3664249"/>
                <a:ext cx="364680" cy="223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6" name="Input penna 35"/>
              <p14:cNvContentPartPr/>
              <p14:nvPr/>
            </p14:nvContentPartPr>
            <p14:xfrm>
              <a:off x="5635668" y="3788089"/>
              <a:ext cx="3741840" cy="70020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623788" y="3776209"/>
                <a:ext cx="3765600" cy="72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7" name="Input penna 36"/>
              <p14:cNvContentPartPr/>
              <p14:nvPr/>
            </p14:nvContentPartPr>
            <p14:xfrm>
              <a:off x="6792708" y="4310809"/>
              <a:ext cx="999360" cy="84276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780828" y="4298929"/>
                <a:ext cx="1023120" cy="86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8" name="Input penna 37"/>
              <p14:cNvContentPartPr/>
              <p14:nvPr/>
            </p14:nvContentPartPr>
            <p14:xfrm>
              <a:off x="6391308" y="5271649"/>
              <a:ext cx="2454480" cy="11232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379428" y="5259769"/>
                <a:ext cx="247824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9" name="Input penna 38"/>
              <p14:cNvContentPartPr/>
              <p14:nvPr/>
            </p14:nvContentPartPr>
            <p14:xfrm>
              <a:off x="7135788" y="5448049"/>
              <a:ext cx="814320" cy="84132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123908" y="5436169"/>
                <a:ext cx="838080" cy="86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41078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1353108" y="1726009"/>
              <a:ext cx="9312120" cy="5076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41228" y="1714129"/>
                <a:ext cx="9335880" cy="53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4478628" y="1324969"/>
              <a:ext cx="3424680" cy="70956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66748" y="1313089"/>
                <a:ext cx="3448440" cy="73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5943468" y="671929"/>
              <a:ext cx="1334880" cy="73728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31588" y="660049"/>
                <a:ext cx="1358640" cy="76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Input penna 11"/>
              <p14:cNvContentPartPr/>
              <p14:nvPr/>
            </p14:nvContentPartPr>
            <p14:xfrm>
              <a:off x="1949988" y="1483729"/>
              <a:ext cx="2652480" cy="502956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38108" y="1471849"/>
                <a:ext cx="2676240" cy="505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5" name="Input penna 14"/>
              <p14:cNvContentPartPr/>
              <p14:nvPr/>
            </p14:nvContentPartPr>
            <p14:xfrm>
              <a:off x="308028" y="2080609"/>
              <a:ext cx="3909600" cy="126000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6148" y="2068729"/>
                <a:ext cx="3933360" cy="128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8" name="Input penna 17"/>
              <p14:cNvContentPartPr/>
              <p14:nvPr/>
            </p14:nvContentPartPr>
            <p14:xfrm>
              <a:off x="410628" y="4872049"/>
              <a:ext cx="11346480" cy="42804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8748" y="4860169"/>
                <a:ext cx="11370240" cy="45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3" name="Input penna 22"/>
              <p14:cNvContentPartPr/>
              <p14:nvPr/>
            </p14:nvContentPartPr>
            <p14:xfrm>
              <a:off x="1987428" y="3256729"/>
              <a:ext cx="522720" cy="27288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975548" y="3244849"/>
                <a:ext cx="54648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4" name="Input penna 33"/>
              <p14:cNvContentPartPr/>
              <p14:nvPr/>
            </p14:nvContentPartPr>
            <p14:xfrm>
              <a:off x="1632828" y="5075809"/>
              <a:ext cx="1073520" cy="32508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20948" y="5063929"/>
                <a:ext cx="1097280" cy="34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7" name="Input penna 36"/>
              <p14:cNvContentPartPr/>
              <p14:nvPr/>
            </p14:nvContentPartPr>
            <p14:xfrm>
              <a:off x="830388" y="5290369"/>
              <a:ext cx="886680" cy="55296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8508" y="5278489"/>
                <a:ext cx="910440" cy="57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07714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783948" y="2108329"/>
              <a:ext cx="7232400" cy="28296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2068" y="2096449"/>
                <a:ext cx="7256160" cy="30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1707348" y="1390129"/>
              <a:ext cx="121680" cy="56016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95468" y="1378249"/>
                <a:ext cx="145440" cy="58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put penna 7"/>
              <p14:cNvContentPartPr/>
              <p14:nvPr/>
            </p14:nvContentPartPr>
            <p14:xfrm>
              <a:off x="1241148" y="1315609"/>
              <a:ext cx="177480" cy="858960"/>
            </p14:xfrm>
          </p:contentPart>
        </mc:Choice>
        <mc:Fallback xmlns="">
          <p:pic>
            <p:nvPicPr>
              <p:cNvPr id="8" name="Input penna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29268" y="1303729"/>
                <a:ext cx="201240" cy="88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put penna 8"/>
              <p14:cNvContentPartPr/>
              <p14:nvPr/>
            </p14:nvContentPartPr>
            <p14:xfrm>
              <a:off x="426108" y="372049"/>
              <a:ext cx="2218320" cy="104688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4228" y="360169"/>
                <a:ext cx="2242080" cy="10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734268" y="2230009"/>
              <a:ext cx="1412280" cy="81828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22388" y="2218129"/>
                <a:ext cx="1436040" cy="84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7" name="Input penna 16"/>
              <p14:cNvContentPartPr/>
              <p14:nvPr/>
            </p14:nvContentPartPr>
            <p14:xfrm>
              <a:off x="1240068" y="3013729"/>
              <a:ext cx="2913480" cy="128808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28188" y="3001849"/>
                <a:ext cx="2937240" cy="131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8" name="Input penna 17"/>
              <p14:cNvContentPartPr/>
              <p14:nvPr/>
            </p14:nvContentPartPr>
            <p14:xfrm>
              <a:off x="1959348" y="2192569"/>
              <a:ext cx="123480" cy="1912320"/>
            </p14:xfrm>
          </p:contentPart>
        </mc:Choice>
        <mc:Fallback xmlns="">
          <p:pic>
            <p:nvPicPr>
              <p:cNvPr id="18" name="Input penna 1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947468" y="2180689"/>
                <a:ext cx="147240" cy="19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Input penna 18"/>
              <p14:cNvContentPartPr/>
              <p14:nvPr/>
            </p14:nvContentPartPr>
            <p14:xfrm>
              <a:off x="2724708" y="2118049"/>
              <a:ext cx="254880" cy="1708200"/>
            </p14:xfrm>
          </p:contentPart>
        </mc:Choice>
        <mc:Fallback xmlns="">
          <p:pic>
            <p:nvPicPr>
              <p:cNvPr id="19" name="Input penna 18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712828" y="2106169"/>
                <a:ext cx="278640" cy="173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3" name="Input penna 22"/>
              <p14:cNvContentPartPr/>
              <p14:nvPr/>
            </p14:nvContentPartPr>
            <p14:xfrm>
              <a:off x="1968708" y="3047209"/>
              <a:ext cx="1530720" cy="7740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956828" y="3035329"/>
                <a:ext cx="1554480" cy="10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4" name="Input penna 23"/>
              <p14:cNvContentPartPr/>
              <p14:nvPr/>
            </p14:nvContentPartPr>
            <p14:xfrm>
              <a:off x="3250668" y="2164849"/>
              <a:ext cx="892440" cy="98928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38788" y="2152969"/>
                <a:ext cx="916200" cy="101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7" name="Input penna 26"/>
              <p14:cNvContentPartPr/>
              <p14:nvPr/>
            </p14:nvContentPartPr>
            <p14:xfrm>
              <a:off x="5654388" y="2304529"/>
              <a:ext cx="105120" cy="81792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642508" y="2292649"/>
                <a:ext cx="128880" cy="84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8" name="Input penna 27"/>
              <p14:cNvContentPartPr/>
              <p14:nvPr/>
            </p14:nvContentPartPr>
            <p14:xfrm>
              <a:off x="4357308" y="3168889"/>
              <a:ext cx="1381320" cy="11664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345428" y="3157009"/>
                <a:ext cx="1405080" cy="14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1" name="Input penna 30"/>
              <p14:cNvContentPartPr/>
              <p14:nvPr/>
            </p14:nvContentPartPr>
            <p14:xfrm>
              <a:off x="5710188" y="3303169"/>
              <a:ext cx="1194840" cy="73800"/>
            </p14:xfrm>
          </p:contentPart>
        </mc:Choice>
        <mc:Fallback xmlns="">
          <p:pic>
            <p:nvPicPr>
              <p:cNvPr id="31" name="Input penna 30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698308" y="3291289"/>
                <a:ext cx="1218600" cy="9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2" name="Input penna 31"/>
              <p14:cNvContentPartPr/>
              <p14:nvPr/>
            </p14:nvContentPartPr>
            <p14:xfrm>
              <a:off x="4357308" y="3499009"/>
              <a:ext cx="1414440" cy="84924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345428" y="3487129"/>
                <a:ext cx="1438200" cy="87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4" name="Input penna 33"/>
              <p14:cNvContentPartPr/>
              <p14:nvPr/>
            </p14:nvContentPartPr>
            <p14:xfrm>
              <a:off x="6867228" y="2341969"/>
              <a:ext cx="177840" cy="1017360"/>
            </p14:xfrm>
          </p:contentPart>
        </mc:Choice>
        <mc:Fallback xmlns="">
          <p:pic>
            <p:nvPicPr>
              <p:cNvPr id="34" name="Input penna 3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855348" y="2330089"/>
                <a:ext cx="201600" cy="104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5" name="Input penna 34"/>
              <p14:cNvContentPartPr/>
              <p14:nvPr/>
            </p14:nvContentPartPr>
            <p14:xfrm>
              <a:off x="6092868" y="3694849"/>
              <a:ext cx="1161360" cy="78444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080988" y="3682969"/>
                <a:ext cx="1185120" cy="80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8" name="Input penna 37"/>
              <p14:cNvContentPartPr/>
              <p14:nvPr/>
            </p14:nvContentPartPr>
            <p14:xfrm>
              <a:off x="1829028" y="4180129"/>
              <a:ext cx="1045080" cy="67968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817148" y="4168249"/>
                <a:ext cx="1068840" cy="70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9" name="Input penna 38"/>
              <p14:cNvContentPartPr/>
              <p14:nvPr/>
            </p14:nvContentPartPr>
            <p14:xfrm>
              <a:off x="2761788" y="4198849"/>
              <a:ext cx="131040" cy="69012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749908" y="4186969"/>
                <a:ext cx="154800" cy="71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2" name="Input penna 41"/>
              <p14:cNvContentPartPr/>
              <p14:nvPr/>
            </p14:nvContentPartPr>
            <p14:xfrm>
              <a:off x="2862948" y="3806809"/>
              <a:ext cx="1194840" cy="120924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851068" y="3794929"/>
                <a:ext cx="1218600" cy="123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43" name="Input penna 42"/>
              <p14:cNvContentPartPr/>
              <p14:nvPr/>
            </p14:nvContentPartPr>
            <p14:xfrm>
              <a:off x="3900108" y="4226929"/>
              <a:ext cx="77400" cy="106380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888228" y="4215049"/>
                <a:ext cx="101160" cy="108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45" name="Input penna 44"/>
              <p14:cNvContentPartPr/>
              <p14:nvPr/>
            </p14:nvContentPartPr>
            <p14:xfrm>
              <a:off x="4730628" y="1231729"/>
              <a:ext cx="2575440" cy="132516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718748" y="1219849"/>
                <a:ext cx="2599200" cy="13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9" name="Input penna 48"/>
              <p14:cNvContentPartPr/>
              <p14:nvPr/>
            </p14:nvContentPartPr>
            <p14:xfrm>
              <a:off x="7910148" y="709009"/>
              <a:ext cx="2505960" cy="133344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898268" y="697129"/>
                <a:ext cx="2529720" cy="13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55" name="Input penna 54"/>
              <p14:cNvContentPartPr/>
              <p14:nvPr/>
            </p14:nvContentPartPr>
            <p14:xfrm>
              <a:off x="7528908" y="559249"/>
              <a:ext cx="3052440" cy="1755000"/>
            </p14:xfrm>
          </p:contentPart>
        </mc:Choice>
        <mc:Fallback xmlns="">
          <p:pic>
            <p:nvPicPr>
              <p:cNvPr id="55" name="Input penna 54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7517028" y="547369"/>
                <a:ext cx="3076200" cy="177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56" name="Input penna 55"/>
              <p14:cNvContentPartPr/>
              <p14:nvPr/>
            </p14:nvContentPartPr>
            <p14:xfrm>
              <a:off x="8033628" y="605329"/>
              <a:ext cx="3014280" cy="1671840"/>
            </p14:xfrm>
          </p:contentPart>
        </mc:Choice>
        <mc:Fallback xmlns="">
          <p:pic>
            <p:nvPicPr>
              <p:cNvPr id="56" name="Input penna 55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8021748" y="593449"/>
                <a:ext cx="3038040" cy="169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60" name="Input penna 59"/>
              <p14:cNvContentPartPr/>
              <p14:nvPr/>
            </p14:nvContentPartPr>
            <p14:xfrm>
              <a:off x="7904748" y="3167809"/>
              <a:ext cx="2226240" cy="1775160"/>
            </p14:xfrm>
          </p:contentPart>
        </mc:Choice>
        <mc:Fallback xmlns="">
          <p:pic>
            <p:nvPicPr>
              <p:cNvPr id="60" name="Input penna 59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7892868" y="3155929"/>
                <a:ext cx="2250000" cy="179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61" name="Input penna 60"/>
              <p14:cNvContentPartPr/>
              <p14:nvPr/>
            </p14:nvContentPartPr>
            <p14:xfrm>
              <a:off x="8910588" y="2248729"/>
              <a:ext cx="524880" cy="1228320"/>
            </p14:xfrm>
          </p:contentPart>
        </mc:Choice>
        <mc:Fallback xmlns="">
          <p:pic>
            <p:nvPicPr>
              <p:cNvPr id="61" name="Input penna 60"/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8898708" y="2236849"/>
                <a:ext cx="548640" cy="125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62" name="Input penna 61"/>
              <p14:cNvContentPartPr/>
              <p14:nvPr/>
            </p14:nvContentPartPr>
            <p14:xfrm>
              <a:off x="8752188" y="3592249"/>
              <a:ext cx="606600" cy="732240"/>
            </p14:xfrm>
          </p:contentPart>
        </mc:Choice>
        <mc:Fallback xmlns="">
          <p:pic>
            <p:nvPicPr>
              <p:cNvPr id="62" name="Input penna 61"/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8740308" y="3580369"/>
                <a:ext cx="630360" cy="75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64" name="Input penna 63"/>
              <p14:cNvContentPartPr/>
              <p14:nvPr/>
            </p14:nvContentPartPr>
            <p14:xfrm>
              <a:off x="10095708" y="2466169"/>
              <a:ext cx="1176120" cy="2098440"/>
            </p14:xfrm>
          </p:contentPart>
        </mc:Choice>
        <mc:Fallback xmlns="">
          <p:pic>
            <p:nvPicPr>
              <p:cNvPr id="64" name="Input penna 6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083828" y="2454289"/>
                <a:ext cx="1199880" cy="212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079660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66268" y="1819609"/>
              <a:ext cx="849600" cy="214632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4388" y="1807729"/>
                <a:ext cx="873360" cy="217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082828" y="1595689"/>
              <a:ext cx="679320" cy="235836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70948" y="1583809"/>
                <a:ext cx="703080" cy="238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3172548" y="1688929"/>
              <a:ext cx="662760" cy="29102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60668" y="1677049"/>
                <a:ext cx="686520" cy="293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4089108" y="2976289"/>
              <a:ext cx="567360" cy="1314360"/>
            </p14:xfrm>
          </p:contentPart>
        </mc:Choice>
        <mc:Fallback xmlns=""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77228" y="2964409"/>
                <a:ext cx="591120" cy="133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3704268" y="2481649"/>
              <a:ext cx="1148040" cy="21528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92388" y="2469769"/>
                <a:ext cx="1171800" cy="23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Input penna 13"/>
              <p14:cNvContentPartPr/>
              <p14:nvPr/>
            </p14:nvContentPartPr>
            <p14:xfrm>
              <a:off x="4077588" y="3218929"/>
              <a:ext cx="625320" cy="106416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065708" y="3207049"/>
                <a:ext cx="649080" cy="10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put penna 15"/>
              <p14:cNvContentPartPr/>
              <p14:nvPr/>
            </p14:nvContentPartPr>
            <p14:xfrm>
              <a:off x="3359028" y="242449"/>
              <a:ext cx="6812280" cy="83124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47148" y="230569"/>
                <a:ext cx="6836040" cy="85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2" name="Input penna 31"/>
              <p14:cNvContentPartPr/>
              <p14:nvPr/>
            </p14:nvContentPartPr>
            <p14:xfrm>
              <a:off x="9591708" y="3872329"/>
              <a:ext cx="602280" cy="105840"/>
            </p14:xfrm>
          </p:contentPart>
        </mc:Choice>
        <mc:Fallback xmlns="">
          <p:pic>
            <p:nvPicPr>
              <p:cNvPr id="32" name="Input penna 3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579828" y="3860449"/>
                <a:ext cx="626040" cy="12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3" name="Input penna 32"/>
              <p14:cNvContentPartPr/>
              <p14:nvPr/>
            </p14:nvContentPartPr>
            <p14:xfrm>
              <a:off x="10048908" y="1670209"/>
              <a:ext cx="1338840" cy="4469760"/>
            </p14:xfrm>
          </p:contentPart>
        </mc:Choice>
        <mc:Fallback xmlns="">
          <p:pic>
            <p:nvPicPr>
              <p:cNvPr id="33" name="Input penna 32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0037028" y="1658329"/>
                <a:ext cx="1362600" cy="449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6" name="Input penna 45"/>
              <p14:cNvContentPartPr/>
              <p14:nvPr/>
            </p14:nvContentPartPr>
            <p14:xfrm>
              <a:off x="4030788" y="895849"/>
              <a:ext cx="429480" cy="102744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018908" y="883969"/>
                <a:ext cx="453240" cy="10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59" name="Input penna 58"/>
              <p14:cNvContentPartPr/>
              <p14:nvPr/>
            </p14:nvContentPartPr>
            <p14:xfrm>
              <a:off x="4497348" y="811609"/>
              <a:ext cx="6046560" cy="496440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85468" y="799729"/>
                <a:ext cx="6070320" cy="498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3" name="Input penna 72"/>
              <p14:cNvContentPartPr/>
              <p14:nvPr/>
            </p14:nvContentPartPr>
            <p14:xfrm>
              <a:off x="4464588" y="4637329"/>
              <a:ext cx="7451008" cy="195048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52708" y="4625449"/>
                <a:ext cx="7474768" cy="19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96" name="Input penna 95"/>
              <p14:cNvContentPartPr/>
              <p14:nvPr/>
            </p14:nvContentPartPr>
            <p14:xfrm>
              <a:off x="12157788" y="5215849"/>
              <a:ext cx="448" cy="19080"/>
            </p14:xfrm>
          </p:contentPart>
        </mc:Choice>
        <mc:Fallback xmlns="">
          <p:pic>
            <p:nvPicPr>
              <p:cNvPr id="96" name="Input penna 95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2143004" y="5203969"/>
                <a:ext cx="30016" cy="4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3796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1459308" y="886489"/>
              <a:ext cx="101880" cy="425520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47428" y="874609"/>
                <a:ext cx="125640" cy="427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put penna 5"/>
              <p14:cNvContentPartPr/>
              <p14:nvPr/>
            </p14:nvContentPartPr>
            <p14:xfrm>
              <a:off x="1670268" y="3199849"/>
              <a:ext cx="8121960" cy="61236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58388" y="3187969"/>
                <a:ext cx="8145720" cy="63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1278228" y="326689"/>
              <a:ext cx="2124000" cy="66744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66348" y="314809"/>
                <a:ext cx="2147760" cy="69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2" name="Input penna 21"/>
              <p14:cNvContentPartPr/>
              <p14:nvPr/>
            </p14:nvContentPartPr>
            <p14:xfrm>
              <a:off x="662628" y="2191489"/>
              <a:ext cx="478800" cy="280440"/>
            </p14:xfrm>
          </p:contentPart>
        </mc:Choice>
        <mc:Fallback xmlns=""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0748" y="2179609"/>
                <a:ext cx="502560" cy="30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5" name="Input penna 34"/>
              <p14:cNvContentPartPr/>
              <p14:nvPr/>
            </p14:nvContentPartPr>
            <p14:xfrm>
              <a:off x="1418268" y="951649"/>
              <a:ext cx="9237600" cy="3588120"/>
            </p14:xfrm>
          </p:contentPart>
        </mc:Choice>
        <mc:Fallback xmlns="">
          <p:pic>
            <p:nvPicPr>
              <p:cNvPr id="35" name="Input penna 3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06388" y="939769"/>
                <a:ext cx="9261360" cy="361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8" name="Input penna 37"/>
              <p14:cNvContentPartPr/>
              <p14:nvPr/>
            </p14:nvContentPartPr>
            <p14:xfrm>
              <a:off x="1325028" y="1382209"/>
              <a:ext cx="388800" cy="49320"/>
            </p14:xfrm>
          </p:contentPart>
        </mc:Choice>
        <mc:Fallback xmlns=""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13148" y="1370329"/>
                <a:ext cx="412560" cy="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9" name="Input penna 38"/>
              <p14:cNvContentPartPr/>
              <p14:nvPr/>
            </p14:nvContentPartPr>
            <p14:xfrm>
              <a:off x="1287588" y="1791529"/>
              <a:ext cx="317520" cy="8424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75708" y="1779649"/>
                <a:ext cx="34128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0" name="Input penna 39"/>
              <p14:cNvContentPartPr/>
              <p14:nvPr/>
            </p14:nvContentPartPr>
            <p14:xfrm>
              <a:off x="56028" y="1324969"/>
              <a:ext cx="485640" cy="396720"/>
            </p14:xfrm>
          </p:contentPart>
        </mc:Choice>
        <mc:Fallback xmlns="">
          <p:pic>
            <p:nvPicPr>
              <p:cNvPr id="40" name="Input penna 3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4148" y="1313089"/>
                <a:ext cx="509400" cy="42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1" name="Input penna 40"/>
              <p14:cNvContentPartPr/>
              <p14:nvPr/>
            </p14:nvContentPartPr>
            <p14:xfrm>
              <a:off x="326748" y="1306249"/>
              <a:ext cx="112320" cy="392400"/>
            </p14:xfrm>
          </p:contentPart>
        </mc:Choice>
        <mc:Fallback xmlns="">
          <p:pic>
            <p:nvPicPr>
              <p:cNvPr id="41" name="Input penna 4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4868" y="1294369"/>
                <a:ext cx="136080" cy="41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2" name="Input penna 41"/>
              <p14:cNvContentPartPr/>
              <p14:nvPr/>
            </p14:nvContentPartPr>
            <p14:xfrm>
              <a:off x="709068" y="1380769"/>
              <a:ext cx="37800" cy="289800"/>
            </p14:xfrm>
          </p:contentPart>
        </mc:Choice>
        <mc:Fallback xmlns="">
          <p:pic>
            <p:nvPicPr>
              <p:cNvPr id="42" name="Input penna 4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97188" y="1368889"/>
                <a:ext cx="61560" cy="31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3" name="Input penna 42"/>
              <p14:cNvContentPartPr/>
              <p14:nvPr/>
            </p14:nvContentPartPr>
            <p14:xfrm>
              <a:off x="550668" y="1324609"/>
              <a:ext cx="420120" cy="30960"/>
            </p14:xfrm>
          </p:contentPart>
        </mc:Choice>
        <mc:Fallback xmlns="">
          <p:pic>
            <p:nvPicPr>
              <p:cNvPr id="43" name="Input penna 4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38788" y="1312729"/>
                <a:ext cx="44388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4" name="Input penna 43"/>
              <p14:cNvContentPartPr/>
              <p14:nvPr/>
            </p14:nvContentPartPr>
            <p14:xfrm>
              <a:off x="4012068" y="3862969"/>
              <a:ext cx="345600" cy="38448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000188" y="3851089"/>
                <a:ext cx="369360" cy="40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5" name="Input penna 44"/>
              <p14:cNvContentPartPr/>
              <p14:nvPr/>
            </p14:nvContentPartPr>
            <p14:xfrm>
              <a:off x="4217268" y="3806809"/>
              <a:ext cx="252360" cy="42948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205388" y="3794929"/>
                <a:ext cx="276120" cy="45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6" name="Input penna 45"/>
              <p14:cNvContentPartPr/>
              <p14:nvPr/>
            </p14:nvContentPartPr>
            <p14:xfrm>
              <a:off x="4618308" y="3844249"/>
              <a:ext cx="234000" cy="439200"/>
            </p14:xfrm>
          </p:contentPart>
        </mc:Choice>
        <mc:Fallback xmlns="">
          <p:pic>
            <p:nvPicPr>
              <p:cNvPr id="46" name="Input penna 4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606428" y="3832369"/>
                <a:ext cx="257760" cy="46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7" name="Input penna 46"/>
              <p14:cNvContentPartPr/>
              <p14:nvPr/>
            </p14:nvContentPartPr>
            <p14:xfrm>
              <a:off x="4534788" y="3918769"/>
              <a:ext cx="280080" cy="1476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22908" y="3906889"/>
                <a:ext cx="303840" cy="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8" name="Input penna 47"/>
              <p14:cNvContentPartPr/>
              <p14:nvPr/>
            </p14:nvContentPartPr>
            <p14:xfrm>
              <a:off x="1436988" y="1660849"/>
              <a:ext cx="1139040" cy="112320"/>
            </p14:xfrm>
          </p:contentPart>
        </mc:Choice>
        <mc:Fallback xmlns="">
          <p:pic>
            <p:nvPicPr>
              <p:cNvPr id="48" name="Input penna 4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425108" y="1648969"/>
                <a:ext cx="116280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9" name="Input penna 48"/>
              <p14:cNvContentPartPr/>
              <p14:nvPr/>
            </p14:nvContentPartPr>
            <p14:xfrm>
              <a:off x="1586028" y="1800889"/>
              <a:ext cx="360" cy="360"/>
            </p14:xfrm>
          </p:contentPart>
        </mc:Choice>
        <mc:Fallback xmlns="">
          <p:pic>
            <p:nvPicPr>
              <p:cNvPr id="49" name="Input penna 4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574148" y="178900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0" name="Input penna 49"/>
              <p14:cNvContentPartPr/>
              <p14:nvPr/>
            </p14:nvContentPartPr>
            <p14:xfrm>
              <a:off x="1539588" y="1688209"/>
              <a:ext cx="205560" cy="21564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527708" y="1676329"/>
                <a:ext cx="229320" cy="23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6536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put penna 3"/>
              <p14:cNvContentPartPr/>
              <p14:nvPr/>
            </p14:nvContentPartPr>
            <p14:xfrm>
              <a:off x="1026228" y="1110409"/>
              <a:ext cx="1362600" cy="227700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14348" y="1098529"/>
                <a:ext cx="1386360" cy="230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008228" y="336049"/>
              <a:ext cx="2379240" cy="40140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96348" y="324169"/>
                <a:ext cx="2403000" cy="42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1138188" y="904849"/>
              <a:ext cx="1563840" cy="23090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26308" y="892969"/>
                <a:ext cx="1587600" cy="233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Input penna 16"/>
              <p14:cNvContentPartPr/>
              <p14:nvPr/>
            </p14:nvContentPartPr>
            <p14:xfrm>
              <a:off x="5859588" y="629809"/>
              <a:ext cx="3110400" cy="602280"/>
            </p14:xfrm>
          </p:contentPart>
        </mc:Choice>
        <mc:Fallback xmlns="">
          <p:pic>
            <p:nvPicPr>
              <p:cNvPr id="17" name="Input penna 1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47708" y="617929"/>
                <a:ext cx="3134160" cy="62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4" name="Input penna 23"/>
              <p14:cNvContentPartPr/>
              <p14:nvPr/>
            </p14:nvContentPartPr>
            <p14:xfrm>
              <a:off x="6363588" y="2122729"/>
              <a:ext cx="5067000" cy="247680"/>
            </p14:xfrm>
          </p:contentPart>
        </mc:Choice>
        <mc:Fallback xmlns="">
          <p:pic>
            <p:nvPicPr>
              <p:cNvPr id="24" name="Input penna 2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51708" y="2110849"/>
                <a:ext cx="5090760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6" name="Input penna 35"/>
              <p14:cNvContentPartPr/>
              <p14:nvPr/>
            </p14:nvContentPartPr>
            <p14:xfrm>
              <a:off x="5318508" y="2388769"/>
              <a:ext cx="784080" cy="243000"/>
            </p14:xfrm>
          </p:contentPart>
        </mc:Choice>
        <mc:Fallback xmlns="">
          <p:pic>
            <p:nvPicPr>
              <p:cNvPr id="36" name="Input penna 3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06628" y="2376889"/>
                <a:ext cx="807840" cy="26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7" name="Input penna 36"/>
              <p14:cNvContentPartPr/>
              <p14:nvPr/>
            </p14:nvContentPartPr>
            <p14:xfrm>
              <a:off x="2985708" y="2379409"/>
              <a:ext cx="2407680" cy="162000"/>
            </p14:xfrm>
          </p:contentPart>
        </mc:Choice>
        <mc:Fallback xmlns="">
          <p:pic>
            <p:nvPicPr>
              <p:cNvPr id="37" name="Input penna 3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973828" y="2367529"/>
                <a:ext cx="2431440" cy="18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6" name="Input penna 75"/>
              <p14:cNvContentPartPr/>
              <p14:nvPr/>
            </p14:nvContentPartPr>
            <p14:xfrm>
              <a:off x="354468" y="2407129"/>
              <a:ext cx="11463120" cy="3816720"/>
            </p14:xfrm>
          </p:contentPart>
        </mc:Choice>
        <mc:Fallback xmlns="">
          <p:pic>
            <p:nvPicPr>
              <p:cNvPr id="76" name="Input penna 7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42588" y="2395249"/>
                <a:ext cx="11486880" cy="384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79" name="Input penna 78"/>
              <p14:cNvContentPartPr/>
              <p14:nvPr/>
            </p14:nvContentPartPr>
            <p14:xfrm>
              <a:off x="6055428" y="1272769"/>
              <a:ext cx="429840" cy="1769400"/>
            </p14:xfrm>
          </p:contentPart>
        </mc:Choice>
        <mc:Fallback xmlns="">
          <p:pic>
            <p:nvPicPr>
              <p:cNvPr id="79" name="Input penna 7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043548" y="1260889"/>
                <a:ext cx="453600" cy="179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80" name="Input penna 79"/>
              <p14:cNvContentPartPr/>
              <p14:nvPr/>
            </p14:nvContentPartPr>
            <p14:xfrm>
              <a:off x="6335508" y="1465009"/>
              <a:ext cx="4199400" cy="1605240"/>
            </p14:xfrm>
          </p:contentPart>
        </mc:Choice>
        <mc:Fallback xmlns="">
          <p:pic>
            <p:nvPicPr>
              <p:cNvPr id="80" name="Input penna 7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323628" y="1453129"/>
                <a:ext cx="4223160" cy="162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2" name="Input penna 91"/>
              <p14:cNvContentPartPr/>
              <p14:nvPr/>
            </p14:nvContentPartPr>
            <p14:xfrm>
              <a:off x="3694908" y="4963849"/>
              <a:ext cx="2781000" cy="289800"/>
            </p14:xfrm>
          </p:contentPart>
        </mc:Choice>
        <mc:Fallback xmlns="">
          <p:pic>
            <p:nvPicPr>
              <p:cNvPr id="92" name="Input penna 9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83028" y="4951969"/>
                <a:ext cx="2804760" cy="31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8569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2052588" y="2488849"/>
              <a:ext cx="5206320" cy="1864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0708" y="2476969"/>
                <a:ext cx="5230080" cy="21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7203108" y="2593969"/>
              <a:ext cx="105120" cy="14364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91228" y="2582089"/>
                <a:ext cx="128880" cy="1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7417668" y="2695129"/>
              <a:ext cx="1584000" cy="5652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05788" y="2683249"/>
                <a:ext cx="1607760" cy="8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5" name="Input penna 14"/>
              <p14:cNvContentPartPr/>
              <p14:nvPr/>
            </p14:nvContentPartPr>
            <p14:xfrm>
              <a:off x="7725828" y="2618089"/>
              <a:ext cx="1558440" cy="108504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13948" y="2606209"/>
                <a:ext cx="1582200" cy="11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3" name="Input penna 22"/>
              <p14:cNvContentPartPr/>
              <p14:nvPr/>
            </p14:nvContentPartPr>
            <p14:xfrm>
              <a:off x="1259508" y="2361049"/>
              <a:ext cx="3900600" cy="2621520"/>
            </p14:xfrm>
          </p:contentPart>
        </mc:Choice>
        <mc:Fallback xmlns="">
          <p:pic>
            <p:nvPicPr>
              <p:cNvPr id="23" name="Input penna 2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47628" y="2349169"/>
                <a:ext cx="3924360" cy="264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8" name="Input penna 27"/>
              <p14:cNvContentPartPr/>
              <p14:nvPr/>
            </p14:nvContentPartPr>
            <p14:xfrm>
              <a:off x="3383868" y="4944769"/>
              <a:ext cx="2280240" cy="7560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371988" y="4932889"/>
                <a:ext cx="2304000" cy="9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9" name="Input penna 28"/>
              <p14:cNvContentPartPr/>
              <p14:nvPr/>
            </p14:nvContentPartPr>
            <p14:xfrm>
              <a:off x="4376028" y="5151409"/>
              <a:ext cx="644040" cy="868320"/>
            </p14:xfrm>
          </p:contentPart>
        </mc:Choice>
        <mc:Fallback xmlns="">
          <p:pic>
            <p:nvPicPr>
              <p:cNvPr id="29" name="Input penna 2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364148" y="5139529"/>
                <a:ext cx="667800" cy="89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2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2883108" y="1903489"/>
              <a:ext cx="3676680" cy="25102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71228" y="1891609"/>
                <a:ext cx="3700440" cy="253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901828" y="1129129"/>
              <a:ext cx="1446480" cy="272484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89948" y="1117249"/>
                <a:ext cx="1470240" cy="27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4282788" y="723409"/>
              <a:ext cx="3775320" cy="54576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70908" y="711529"/>
                <a:ext cx="3799080" cy="56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6578148" y="765169"/>
              <a:ext cx="1427760" cy="225828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566268" y="753289"/>
                <a:ext cx="1451520" cy="228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2826948" y="3125689"/>
              <a:ext cx="3564720" cy="68220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15068" y="3113809"/>
                <a:ext cx="3588480" cy="70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Input penna 12"/>
              <p14:cNvContentPartPr/>
              <p14:nvPr/>
            </p14:nvContentPartPr>
            <p14:xfrm>
              <a:off x="3183348" y="3629689"/>
              <a:ext cx="842040" cy="31752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35108" y="3533569"/>
                <a:ext cx="938160" cy="50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4" name="Input penna 13"/>
              <p14:cNvContentPartPr/>
              <p14:nvPr/>
            </p14:nvContentPartPr>
            <p14:xfrm>
              <a:off x="2948988" y="2936689"/>
              <a:ext cx="233280" cy="39456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900748" y="2840569"/>
                <a:ext cx="329400" cy="58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6" name="Input penna 15"/>
              <p14:cNvContentPartPr/>
              <p14:nvPr/>
            </p14:nvContentPartPr>
            <p14:xfrm>
              <a:off x="4459908" y="3554809"/>
              <a:ext cx="396720" cy="335520"/>
            </p14:xfrm>
          </p:contentPart>
        </mc:Choice>
        <mc:Fallback xmlns="">
          <p:pic>
            <p:nvPicPr>
              <p:cNvPr id="16" name="Input penna 1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48028" y="3542929"/>
                <a:ext cx="420480" cy="35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" name="Input penna 20"/>
              <p14:cNvContentPartPr/>
              <p14:nvPr/>
            </p14:nvContentPartPr>
            <p14:xfrm>
              <a:off x="695028" y="4198849"/>
              <a:ext cx="3292200" cy="946080"/>
            </p14:xfrm>
          </p:contentPart>
        </mc:Choice>
        <mc:Fallback xmlns="">
          <p:pic>
            <p:nvPicPr>
              <p:cNvPr id="21" name="Input penna 2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83148" y="4186969"/>
                <a:ext cx="3315960" cy="96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6" name="Input penna 25"/>
              <p14:cNvContentPartPr/>
              <p14:nvPr/>
            </p14:nvContentPartPr>
            <p14:xfrm>
              <a:off x="2191908" y="5327809"/>
              <a:ext cx="2445840" cy="115560"/>
            </p14:xfrm>
          </p:contentPart>
        </mc:Choice>
        <mc:Fallback xmlns="">
          <p:pic>
            <p:nvPicPr>
              <p:cNvPr id="26" name="Input penna 2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180028" y="5315929"/>
                <a:ext cx="2469600" cy="1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8" name="Input penna 27"/>
              <p14:cNvContentPartPr/>
              <p14:nvPr/>
            </p14:nvContentPartPr>
            <p14:xfrm>
              <a:off x="2929908" y="5616889"/>
              <a:ext cx="942480" cy="944640"/>
            </p14:xfrm>
          </p:contentPart>
        </mc:Choice>
        <mc:Fallback xmlns="">
          <p:pic>
            <p:nvPicPr>
              <p:cNvPr id="28" name="Input penna 2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918028" y="5605009"/>
                <a:ext cx="966240" cy="96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42988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2077428" y="2603329"/>
              <a:ext cx="2146680" cy="1869480"/>
            </p14:xfrm>
          </p:contentPart>
        </mc:Choice>
        <mc:Fallback xmlns=""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65548" y="2591449"/>
                <a:ext cx="2170440" cy="18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3732348" y="3190129"/>
              <a:ext cx="2248920" cy="42120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20468" y="3178249"/>
                <a:ext cx="2272680" cy="44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6436308" y="2765329"/>
              <a:ext cx="1905480" cy="1732320"/>
            </p14:xfrm>
          </p:contentPart>
        </mc:Choice>
        <mc:Fallback xmlns=""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24428" y="2753449"/>
                <a:ext cx="1929240" cy="175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put penna 13"/>
              <p14:cNvContentPartPr/>
              <p14:nvPr/>
            </p14:nvContentPartPr>
            <p14:xfrm>
              <a:off x="2761788" y="4796089"/>
              <a:ext cx="5785560" cy="1334520"/>
            </p14:xfrm>
          </p:contentPart>
        </mc:Choice>
        <mc:Fallback xmlns="">
          <p:pic>
            <p:nvPicPr>
              <p:cNvPr id="14" name="Input penna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749908" y="4784209"/>
                <a:ext cx="5809320" cy="135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0" name="Input penna 29"/>
              <p14:cNvContentPartPr/>
              <p14:nvPr/>
            </p14:nvContentPartPr>
            <p14:xfrm>
              <a:off x="1325028" y="2043529"/>
              <a:ext cx="2333520" cy="2206800"/>
            </p14:xfrm>
          </p:contentPart>
        </mc:Choice>
        <mc:Fallback xmlns="">
          <p:pic>
            <p:nvPicPr>
              <p:cNvPr id="30" name="Input penna 2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13148" y="2031649"/>
                <a:ext cx="2357280" cy="223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4" name="Input penna 43"/>
              <p14:cNvContentPartPr/>
              <p14:nvPr/>
            </p14:nvContentPartPr>
            <p14:xfrm>
              <a:off x="1158348" y="1178809"/>
              <a:ext cx="3605400" cy="594720"/>
            </p14:xfrm>
          </p:contentPart>
        </mc:Choice>
        <mc:Fallback xmlns="">
          <p:pic>
            <p:nvPicPr>
              <p:cNvPr id="44" name="Input penna 4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46468" y="1166929"/>
                <a:ext cx="3629160" cy="61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5" name="Input penna 44"/>
              <p14:cNvContentPartPr/>
              <p14:nvPr/>
            </p14:nvContentPartPr>
            <p14:xfrm>
              <a:off x="2621748" y="3063769"/>
              <a:ext cx="364320" cy="258120"/>
            </p14:xfrm>
          </p:contentPart>
        </mc:Choice>
        <mc:Fallback xmlns="">
          <p:pic>
            <p:nvPicPr>
              <p:cNvPr id="45" name="Input penna 4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09868" y="3051889"/>
                <a:ext cx="388080" cy="28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0" name="Input penna 49"/>
              <p14:cNvContentPartPr/>
              <p14:nvPr/>
            </p14:nvContentPartPr>
            <p14:xfrm>
              <a:off x="5598228" y="587689"/>
              <a:ext cx="2193120" cy="1834560"/>
            </p14:xfrm>
          </p:contentPart>
        </mc:Choice>
        <mc:Fallback xmlns="">
          <p:pic>
            <p:nvPicPr>
              <p:cNvPr id="50" name="Input penna 4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586348" y="575809"/>
                <a:ext cx="2216880" cy="185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1" name="Input penna 50"/>
              <p14:cNvContentPartPr/>
              <p14:nvPr/>
            </p14:nvContentPartPr>
            <p14:xfrm>
              <a:off x="2892468" y="3153769"/>
              <a:ext cx="354960" cy="1020600"/>
            </p14:xfrm>
          </p:contentPart>
        </mc:Choice>
        <mc:Fallback xmlns="">
          <p:pic>
            <p:nvPicPr>
              <p:cNvPr id="51" name="Input penna 5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880588" y="3141889"/>
                <a:ext cx="378720" cy="10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3" name="Input penna 52"/>
              <p14:cNvContentPartPr/>
              <p14:nvPr/>
            </p14:nvContentPartPr>
            <p14:xfrm>
              <a:off x="5747628" y="176209"/>
              <a:ext cx="2585160" cy="2343240"/>
            </p14:xfrm>
          </p:contentPart>
        </mc:Choice>
        <mc:Fallback xmlns="">
          <p:pic>
            <p:nvPicPr>
              <p:cNvPr id="53" name="Input penna 5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735748" y="164329"/>
                <a:ext cx="2608920" cy="236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7" name="Input penna 56"/>
              <p14:cNvContentPartPr/>
              <p14:nvPr/>
            </p14:nvContentPartPr>
            <p14:xfrm>
              <a:off x="9589908" y="363769"/>
              <a:ext cx="1730880" cy="72396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578028" y="351889"/>
                <a:ext cx="1754640" cy="74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73" name="Input penna 72"/>
              <p14:cNvContentPartPr/>
              <p14:nvPr/>
            </p14:nvContentPartPr>
            <p14:xfrm>
              <a:off x="5879028" y="1110409"/>
              <a:ext cx="3200040" cy="802800"/>
            </p14:xfrm>
          </p:contentPart>
        </mc:Choice>
        <mc:Fallback xmlns="">
          <p:pic>
            <p:nvPicPr>
              <p:cNvPr id="73" name="Input penna 7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867148" y="1098529"/>
                <a:ext cx="3223800" cy="82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4" name="Input penna 73"/>
              <p14:cNvContentPartPr/>
              <p14:nvPr/>
            </p14:nvContentPartPr>
            <p14:xfrm>
              <a:off x="9452028" y="1324969"/>
              <a:ext cx="1936800" cy="46440"/>
            </p14:xfrm>
          </p:contentPart>
        </mc:Choice>
        <mc:Fallback xmlns="">
          <p:pic>
            <p:nvPicPr>
              <p:cNvPr id="74" name="Input penna 73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440148" y="1313089"/>
                <a:ext cx="1960560" cy="7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5" name="Input penna 74"/>
              <p14:cNvContentPartPr/>
              <p14:nvPr/>
            </p14:nvContentPartPr>
            <p14:xfrm>
              <a:off x="10123788" y="1530169"/>
              <a:ext cx="666720" cy="849600"/>
            </p14:xfrm>
          </p:contentPart>
        </mc:Choice>
        <mc:Fallback xmlns="">
          <p:pic>
            <p:nvPicPr>
              <p:cNvPr id="75" name="Input penna 7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0111908" y="1518289"/>
                <a:ext cx="690480" cy="87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78" name="Input penna 77"/>
              <p14:cNvContentPartPr/>
              <p14:nvPr/>
            </p14:nvContentPartPr>
            <p14:xfrm>
              <a:off x="10468308" y="1343689"/>
              <a:ext cx="1246320" cy="1698480"/>
            </p14:xfrm>
          </p:contentPart>
        </mc:Choice>
        <mc:Fallback xmlns="">
          <p:pic>
            <p:nvPicPr>
              <p:cNvPr id="78" name="Input penna 7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0456428" y="1331809"/>
                <a:ext cx="1270080" cy="172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84" name="Input penna 83"/>
              <p14:cNvContentPartPr/>
              <p14:nvPr/>
            </p14:nvContentPartPr>
            <p14:xfrm>
              <a:off x="9591708" y="3023089"/>
              <a:ext cx="1008360" cy="635040"/>
            </p14:xfrm>
          </p:contentPart>
        </mc:Choice>
        <mc:Fallback xmlns="">
          <p:pic>
            <p:nvPicPr>
              <p:cNvPr id="84" name="Input penna 83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579828" y="3011209"/>
                <a:ext cx="1032120" cy="65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86" name="Input penna 85"/>
              <p14:cNvContentPartPr/>
              <p14:nvPr/>
            </p14:nvContentPartPr>
            <p14:xfrm>
              <a:off x="1836948" y="5010649"/>
              <a:ext cx="3164760" cy="1456200"/>
            </p14:xfrm>
          </p:contentPart>
        </mc:Choice>
        <mc:Fallback xmlns="">
          <p:pic>
            <p:nvPicPr>
              <p:cNvPr id="86" name="Input penna 85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825068" y="4998769"/>
                <a:ext cx="3188520" cy="147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74430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12157876" y="5215849"/>
              <a:ext cx="360" cy="1908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6" y="5203969"/>
                <a:ext cx="24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099308" y="336049"/>
              <a:ext cx="8268840" cy="438552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87428" y="324169"/>
                <a:ext cx="8292600" cy="440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3231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10269</TotalTime>
  <Words>0</Words>
  <Application>Microsoft Office PowerPoint</Application>
  <PresentationFormat>Widescreen</PresentationFormat>
  <Paragraphs>0</Paragraphs>
  <Slides>34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20</cp:revision>
  <dcterms:created xsi:type="dcterms:W3CDTF">2016-10-05T09:41:07Z</dcterms:created>
  <dcterms:modified xsi:type="dcterms:W3CDTF">2016-10-20T11:18:18Z</dcterms:modified>
</cp:coreProperties>
</file>