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3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2:24.6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A174FA-309E-4380-A877-6E23760132AD}" emma:medium="tactile" emma:mode="ink">
          <msink:context xmlns:msink="http://schemas.microsoft.com/ink/2010/main" type="writingRegion" rotatedBoundingBox="7066,3719 31937,2885 32076,7011 7205,7846"/>
        </emma:interpretation>
      </emma:emma>
    </inkml:annotationXML>
    <inkml:traceGroup>
      <inkml:annotationXML>
        <emma:emma xmlns:emma="http://www.w3.org/2003/04/emma" version="1.0">
          <emma:interpretation id="{FAD6C3A7-DD2D-4D31-9499-299585B4A578}" emma:medium="tactile" emma:mode="ink">
            <msink:context xmlns:msink="http://schemas.microsoft.com/ink/2010/main" type="paragraph" rotatedBoundingBox="7066,3719 31937,2885 32076,7011 7205,78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A8BE6CD-1BDD-4A0B-A404-0374D92D0A16}" emma:medium="tactile" emma:mode="ink">
              <msink:context xmlns:msink="http://schemas.microsoft.com/ink/2010/main" type="line" rotatedBoundingBox="7066,3719 31937,2885 32076,7011 7205,7846"/>
            </emma:interpretation>
          </emma:emma>
        </inkml:annotationXML>
        <inkml:traceGroup>
          <inkml:annotationXML>
            <emma:emma xmlns:emma="http://www.w3.org/2003/04/emma" version="1.0">
              <emma:interpretation id="{4404C715-0FC0-471D-A86D-83A1B25E6FA7}" emma:medium="tactile" emma:mode="ink">
                <msink:context xmlns:msink="http://schemas.microsoft.com/ink/2010/main" type="inkWord" rotatedBoundingBox="6952,3874 13305,2914 13907,6899 7555,7860"/>
              </emma:interpretation>
              <emma:one-of disjunction-type="recognition" id="oneOf0">
                <emma:interpretation id="interp0" emma:lang="it-IT" emma:confidence="0">
                  <emma:literal>965</emma:literal>
                </emma:interpretation>
                <emma:interpretation id="interp1" emma:lang="it-IT" emma:confidence="0">
                  <emma:literal>9665</emma:literal>
                </emma:interpretation>
                <emma:interpretation id="interp2" emma:lang="it-IT" emma:confidence="0">
                  <emma:literal>9565</emma:literal>
                </emma:interpretation>
                <emma:interpretation id="interp3" emma:lang="it-IT" emma:confidence="0">
                  <emma:literal>9695</emma:literal>
                </emma:interpretation>
                <emma:interpretation id="interp4" emma:lang="it-IT" emma:confidence="0">
                  <emma:literal>9656</emma:literal>
                </emma:interpretation>
              </emma:one-of>
            </emma:emma>
          </inkml:annotationXML>
          <inkml:trace contextRef="#ctx0" brushRef="#br0">0 0 0,'26'26'0,"129"52"0,-25-130 31,-130 52-31</inkml:trace>
          <inkml:trace contextRef="#ctx0" brushRef="#br0" timeOffset="1766.8187">1010-1115 0,'286'-233'0,"-235"155"15,-25 1 1,-26-53 0,-52-26-1,-51 1 1,-105-1 0,-25 53-1,-52 51 1,-52 52-1,0 104 1,26 51 0,52 78-1,78 52 1,129 1 0,78-1-1,103 0 1,79-26-1,51-104 17,78-77-17,0-78-15,-52-78 32,-52-77-17,-103-78 1,-27-1-1,-51-25 1,-26 78 0,-26 51-1,26 104 1,-26 26 0,26 104-1,-52 103 1,-26 53-1,-77 76 1,-27 27 0,-51 52-1,-52-26 1,51 0 0,1-27-1,77-102 1,27-105-1,77-103 1,26-26 15,-26-104-15,78-103 0,51-78-1,-103 259 1</inkml:trace>
          <inkml:trace contextRef="#ctx0" brushRef="#br0" timeOffset="2407.169">2980-2022 0,'-77'78'0,"-105"77"0,-77 105 16,0 25-1,25 26 1,1 52 0,52-1-1,51 1 1,104-26 0,104-78-1,129-77 1,104-78-1,26-104 1,-26-78 15,-103-78-15,-79-25 0,-129-78-1,-77 0 1,-105 51-1,-103 79 1,0 77 0,26 104-1,51 103 1,79 52 0,129 27-1,103-105 1,105-103-1,-208-26 1</inkml:trace>
          <inkml:trace contextRef="#ctx0" brushRef="#br0" timeOffset="3078.7559">3991-1814 0,'26'77'0,"-52"131"0,-52 25 15,26 0 1,52-51 0,26-79-1,0-77 1,0-26 0,0-26-1,52-51 1,129-1-1,27 26 1,51 104 15,26 129-15,-26 52 0,-78 27-1,-103-1 1,-104-26-1,-104-77 1,-103-53 0,-104-51-1,-26-26 1,0-52 0,78 52-1,103 0 1,130-26-1,104 0 17,103-78-32,27-77 15,-208 155 1</inkml:trace>
          <inkml:trace contextRef="#ctx0" brushRef="#br0" timeOffset="3437.9768">3913-1944 0,'415'-52'0,"-78"26"31,-78 0-31,-103 26 16,-105 0 0,-51 0-1,-25 0 1,-53-26-1,-26 52 1,156-26 0,-52 0-1</inkml:trace>
        </inkml:traceGroup>
        <inkml:traceGroup>
          <inkml:annotationXML>
            <emma:emma xmlns:emma="http://www.w3.org/2003/04/emma" version="1.0">
              <emma:interpretation id="{5124E01F-3385-4DF0-A124-E02C174BF469}" emma:medium="tactile" emma:mode="ink">
                <msink:context xmlns:msink="http://schemas.microsoft.com/ink/2010/main" type="inkWord" rotatedBoundingBox="16350,3873 22987,3650 23089,6715 16452,6937"/>
              </emma:interpretation>
              <emma:one-of disjunction-type="recognition" id="oneOf1">
                <emma:interpretation id="interp5" emma:lang="it-IT" emma:confidence="0">
                  <emma:literal>247</emma:literal>
                </emma:interpretation>
                <emma:interpretation id="interp6" emma:lang="it-IT" emma:confidence="0">
                  <emma:literal>2447</emma:literal>
                </emma:interpretation>
                <emma:interpretation id="interp7" emma:lang="it-IT" emma:confidence="0">
                  <emma:literal>747</emma:literal>
                </emma:interpretation>
                <emma:interpretation id="interp8" emma:lang="it-IT" emma:confidence="0">
                  <emma:literal>2477</emma:literal>
                </emma:interpretation>
                <emma:interpretation id="interp9" emma:lang="it-IT" emma:confidence="0">
                  <emma:literal>2747</emma:literal>
                </emma:interpretation>
              </emma:one-of>
            </emma:emma>
          </inkml:annotationXML>
          <inkml:trace contextRef="#ctx0" brushRef="#br0" timeOffset="4132.9876">8268-1944 0,'0'-26'0,"26"0"0,77-26 0,130 26 16,130 52-16,26 26 15,-52 0 1,-78 52 0,-103-1-1,-130 27 1,-156 77 0,-181 52-1,-52 1 16,-155 77-15,233-104-16,129-52 31,130-25-15,130-27 0,155 1-1,104-52 1,-26-26-1,-52-1 1,-181-51 0,-78 0-1,-52 0 1,-78-129 0,26 25-1,78-77 1,0 181-1</inkml:trace>
          <inkml:trace contextRef="#ctx0" brushRef="#br0" timeOffset="4585.9186">12337-2074 0,'-674'415'0,"233"-130"15,104-26 1,52 26 15,233-129-15,130-52-1,155-1 1,104-51 0,104-104-1,-104 78 1,-104-26-1,-181 0 1,-52-26 0,-104-51-1,-51-27 1,155 104 0</inkml:trace>
          <inkml:trace contextRef="#ctx0" brushRef="#br0" timeOffset="4960.7576">12052-2151 0,'129'207'0,"-155"78"15,-51 52 1,51 52 0,0 25 15,26-25-15,0 78-1,0-53 1,-26-310-1,26-78 1,0-52 0,26-233 31,26-130-47,-52 389 0</inkml:trace>
          <inkml:trace contextRef="#ctx0" brushRef="#br0" timeOffset="5851.001">13192-830 0,'622'130'0,"-337"-78"0,-77-26 63,-105-26-63,-129 0 0,0 0 15,-51 0 16,77 0-15,0 0 0</inkml:trace>
          <inkml:trace contextRef="#ctx0" brushRef="#br0" timeOffset="5507.3984">13348-2151 0,'103'0'63,"908"-78"-63,-726 78 16,-129 0-1,-156 26 1,-52 26-1,-155 155 1,-27 78 0,53 26-1,25 52 17,53-26-17,-1-26 1,26 0-16,52-52 31,0-103-15,26-79-1,0-77 1,-26-26 0,1-207-1,-27-26 1,52 259-1</inkml:trace>
        </inkml:traceGroup>
        <inkml:traceGroup>
          <inkml:annotationXML>
            <emma:emma xmlns:emma="http://www.w3.org/2003/04/emma" version="1.0">
              <emma:interpretation id="{AD86AF5C-03C3-4413-A31F-BA30DA06265F}" emma:medium="tactile" emma:mode="ink">
                <msink:context xmlns:msink="http://schemas.microsoft.com/ink/2010/main" type="inkWord" rotatedBoundingBox="25276,3709 31957,3485 32049,6202 25367,6426"/>
              </emma:interpretation>
              <emma:one-of disjunction-type="recognition" id="oneOf2">
                <emma:interpretation id="interp10" emma:lang="it-IT" emma:confidence="0">
                  <emma:literal>827</emma:literal>
                </emma:interpretation>
                <emma:interpretation id="interp11" emma:lang="it-IT" emma:confidence="0">
                  <emma:literal>s27</emma:literal>
                </emma:interpretation>
                <emma:interpretation id="interp12" emma:lang="it-IT" emma:confidence="0">
                  <emma:literal>82-7</emma:literal>
                </emma:interpretation>
                <emma:interpretation id="interp13" emma:lang="it-IT" emma:confidence="0">
                  <emma:literal>S27</emma:literal>
                </emma:interpretation>
                <emma:interpretation id="interp14" emma:lang="it-IT" emma:confidence="0">
                  <emma:literal>sz7</emma:literal>
                </emma:interpretation>
              </emma:one-of>
            </emma:emma>
          </inkml:annotationXML>
          <inkml:trace contextRef="#ctx0" brushRef="#br0" timeOffset="6631.916">18246-1296 0,'130'0'0,"-52"26"0,77-78 0,1-26 16,-1 0 0,-51-25-1,-104-27 1,-104-25-1,-103-27 1,-78 27 0,-78 103-1,0 78 1,78 103 0,103 53-1,156 51 1,182 52-1,155 0 1,104 26 0,51 0 15,-129-26-31,-155-103 31,-131-52-15,-128-53-16,-157-51 31,-77-26-15,-51-103 62,-520-390-78,934 415 15,155-77 1,130-1 0,52 53-1,-130 25 1,-155 0 0,-130-26-1,-103 1 1,129 103-1</inkml:trace>
          <inkml:trace contextRef="#ctx0" brushRef="#br0" timeOffset="7272.2663">19879-2100 0,'259'-155'0,"-103"103"63,103 26-63,0 78 0,-77 26 15,-131 51 1,-51 1 0,-103 25-1,-105 27 1,-51 25-1,0 1 1,52 25 0,51-26 15,104-25-15,78-1-1,78-51 1,129 25-1,26-51 1,26-26 0,-51-27-1,-105-51 1,-77 0 0,-26 0-1,-26-103 1,0-1-1,0 104 1</inkml:trace>
          <inkml:trace contextRef="#ctx0" brushRef="#br0" timeOffset="8037.563">22367-1218 0,'467'103'0,"-130"1"16,-26-26-1,-78-26 1,-103-52-1,-53-78 1,-77 78 0</inkml:trace>
          <inkml:trace contextRef="#ctx0" brushRef="#br0" timeOffset="7834.5251">22341-2307 0,'311'-78'0,"-77"78"16,25 26-1,52 26 17,-130 0-17,-155-52 1,-26 0 0,-78 52-1,-25 77 1,-53 105-1,53 51 1,-27 0 0,26 26-1,1 0 1,25 0 15,0 52-15,26-182-1,26-103 1,26-52 0,26-104-1,0-181 1,-26 259 0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5:13.105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856 0 0,'-52'51'0,"-52"105"0,-25 51 16,-27 52-1,26 1 1,1-79-1,51-51 1,26-79 0,26-51-1,52 0 1,52-51 0,129-105-1,104-51 1,26-1-1,26 1 1,0 26 0,-78 51-1,-78 78 17,-103 26-17,-78 52 1,-52 78-1,-78 77 1,1-25 0,-1-1-1,78-25 1,26-52 0,78-27-1,103-76 1,130-79-1,78-52 1,-26-25 31,181-130-47,-388 233 16,-78 52-1,-78 0 1,-52 52-1,26 26 1,0 0 15,26-26-15,52 0 0,77-26-1,53-26 1,51 26-1,0 52 1,-103-78 0,-130 26-1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55.5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528A908-415A-407E-8C3B-DB229C8872A4}" emma:medium="tactile" emma:mode="ink">
          <msink:context xmlns:msink="http://schemas.microsoft.com/ink/2010/main" type="inkDrawing" rotatedBoundingBox="12602,11102 24267,12029 24187,13043 12521,12116" semanticType="callout" shapeName="Other">
            <msink:sourceLink direction="to" ref="{F486E656-3CFB-498D-A23F-9F07C44B9395}"/>
            <msink:sourceLink direction="from" ref="{66FD0204-64E8-4030-AE8F-C7D9D0DD20A6}"/>
            <msink:destinationLink direction="with" ref="{58D6674B-3C3B-484A-BC41-F78380C9DD87}"/>
          </msink:context>
        </emma:interpretation>
      </emma:emma>
    </inkml:annotationXML>
    <inkml:trace contextRef="#ctx0" brushRef="#br0">0 0 0,'103'26'0,"53"0"0,51 26 0,104-26 15,78 0 1,104 0-1,103 0 1,78 25 0,51 1-1,27-26 1,77 26 0,27 26-1,-1 0 1,0-1-1,-77 1 1,-78 26 0,-130-1-1,-104-25 1,-207-26 0,-129-52-1,-130-26 1,-78-103 15,-25-27-15,-1 0-1,0 27 1,104 129 0,0 0 15,26-26-31,130 78 15,103 51 1,0 27 0,26 0-1,-52-78 1,-129-1 0,-78-25-1,-52-26 1,-129 0-1,-27 78 1,-77-52 15,52 78-15,-1 51 0,131-25-1,77-130 1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15.86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48 1 0,'-26'26'0,"0"52"0,52 26 0,-26-79 16,26-50 0,-26 25-1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16.06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16.62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49 0 0,'-26'207'0,"52"-51"16,-26-27-1,0 1 1,-26-26 0,0 25 15,52 27-15,0 25-1,0-25 1,-52-1-1,0-25 1,26-1 0,0 53-1,78-78 1,-26-27 0,-26 27-1,-52 155 1,0-181-1,26-52 1,0 52 0,26-1-1,-26 27 1,0-78 0,0 52-1,-52 103 16,0 1-15,26-131 0,52 79-1,52-26 1,-26-104 0,-52-52-1,0 52 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52.56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D3264E5-7F8F-48AC-9DB8-868E62C8BAE1}" emma:medium="tactile" emma:mode="ink">
          <msink:context xmlns:msink="http://schemas.microsoft.com/ink/2010/main" type="inkDrawing" rotatedBoundingBox="19842,4059 23936,2493 23999,2658 19904,4224" semanticType="callout" shapeName="Other">
            <msink:sourceLink direction="with" ref="{C33697B5-05A2-456F-8015-473647B6E451}"/>
            <msink:sourceLink direction="with" ref="{95506A10-2514-4C95-85C0-D590E9B27745}"/>
          </msink:context>
        </emma:interpretation>
      </emma:emma>
    </inkml:annotationXML>
    <inkml:trace contextRef="#ctx0" brushRef="#br0">0-5132 0,'155'-155'0,"-25"77"0,51 0 16,27-25-1,77-27 1,26 0 78,1529-544-94,-1451 571 15,-78-1 1,-130 52 0,-103 26-1,-104 26 1,-104-51 0,130 51-1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18.66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1840 0,'78'0'0,"-1"-52"0,27 0 0,26 0 16,51 26-16,-77 52 15,-104-26 1,77-26-1,79-51 1,25-53 0,-51 26-1,26 27 1,-1 25 0,-77 52-1,-26-52 16,51 0-15,131-52 0,25-25-1,-52 25 17,-25 52-17,-27 1 1,-25-27-1,103 0 1,26 0 0,-52 1-1,-25 25 1,-78 0 0,-1 0-1,27 26 1,-1 0-1,1-26 1,25 26 0,-25 26 15,-78 26-15,0-52-1,25 1 1,-25-27-1,-52 52 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19.740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-1 290 0,'-26'-26'16,"26"52"-16,0 0 0,52 0 0,25-26 16,53-26-16,25 26 0,27-26 0,-1 0 15,1 0 1,25 0-1,0 26 1,-25-26 0,25 26-1,-51-26 1,51-26 0,-26 26-1,1 26 1,25-25-1,-25 25 1,-1-26 0,-25 26-1,-27-26 1,1 26 0,-1 0-1,-25 0 1,-52 0 15,-26-26-15,-26 26-1,0 0 1,-52 26 0,0-26-1,26 0 1,0 26-1,0 0 1,0-1 0,-51 27-1,-1 26 1,-26 52 0,-25-1-1,-27 27 1,-25-27-1,-52 1 1,-79 51 0,27-25 15,-52-1-15,26 53-1,78-27 1,26-25-1,51-27 1,27-51 0,77-26-1,0-26 1,52-26 0,104-78-1,-104 78 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20.82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0 259 0,'78'-26'0,"103"26"16,52 0-16,27 0 15,51-26 1,77 26 0,27 0-1,26 0 17,77-51-17,-155-1 1,26 52-1,0 0 1,-1-26 0,-51 52-1,-52-26 1,-25 0 0,-27 26-1,-52-52 1,-51 26-1,-78-26 1,-104-52 0,52 78-1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21.67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26 0,'52'0'0,"26"-26"16,26 26-16,51 0 0,27 0 0,25 26 15,26-1 1,78 1 0,78 0-1,26-26 1,51 0 0,1 26 15,-1 0-16,1 0 1,-78 0 0,-27 26-1,-102 0 1,-53-26 0,-103-26-1,-52 0 1,-27 0-1,-76-52 1,-27-78 0,78 130-1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22.34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220 0 0,'-52'52'0,"0"77"0,26 79 16,26 77-1,0 52 1,-25 52 0,-1 51-1,0 1 1,0 51-1,26 1 1,26-1 0,0-25-1,-26-27 1,0-51 0,0-104-1,0-77 1,26-105-1,-26-77 1,0-26 0,0-52-1,25-207 17,-25 259-17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5:15.01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1944 1 0,'-285'78'0,"-52"52"16,-52 51 15,52 27-31,52-1 16,78-52-1,129-51 1,52-26 0,104-52-1,207-52 1,156-78 0,51-51 15,52-27-31,27 27 31,-131 25-15,-103 78-1,-181 26 1,-130 52 0,-182 78-1,-129 77 1,-52 27-1,0 25 1,26-26 0,130-51-1,77-78 1,130-52 0,181 25-1,208-25 1,103 0-1,27 52 1,-182 26 0,-208-1-1,-233-25 1,78-78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23.17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103 0 0,'0'-26'0,"26"78"16,-26 129-16,0 78 0,-26 26 16,0 26-1,26 0 1,-26 78 15,0 104-15,52-1-1,-52 26 1,26-51 0,-26-52-1,26-53 1,0-25 0,26-52-1,0-103 1,0-27-1,0-51 1,0-26 0,-26-26-1,0 0 1,0-27 0,-26 1-1,0-26 1,0-26-1,26 1 17,0 25-17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23.59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2824 0 0,'-52'26'0,"-52"77"0,-51 27 0,-78 25 16,-78 53-1,-156-1 17,-155 26-17,130-77 1,103 77-1,389-233 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46.82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4FE2443-B936-418F-81BA-863A7433C346}" emma:medium="tactile" emma:mode="ink">
          <msink:context xmlns:msink="http://schemas.microsoft.com/ink/2010/main" type="inkDrawing" rotatedBoundingBox="22668,5456 24420,6085 23823,7748 22071,7119" semanticType="callout" shapeName="Other">
            <msink:sourceLink direction="with" ref="{C33697B5-05A2-456F-8015-473647B6E451}"/>
            <msink:sourceLink direction="with" ref="{F486E656-3CFB-498D-A23F-9F07C44B9395}"/>
          </msink:context>
        </emma:interpretation>
      </emma:emma>
    </inkml:annotationXML>
    <inkml:trace contextRef="#ctx0" brushRef="#br0">1244 0 0,'-26'0'0,"-78"155"0,-103 52 16,-78 27-1,77-27 1,27-51 0,77-1-1,1-25 1,77-1 0,52-77-1,77 0 1,131 0-1,128-52 17,1-26-17,-78 26 1,-103-26 0,-53 26-1,-103 0 1,-26 0-1,-77 0 1,-79-52 0,52-78-1,1-51 1,103 181 0</inkml:trace>
    <inkml:trace contextRef="#ctx0" brushRef="#br0" timeOffset="296.058">1140 0 0,'52'103'94,"544"1141"-94,-518-1140 0,-52-26 15,-26-52 1,-26-26 15,-78-78-15,104-129-1,0 207 1</inkml:trace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47.60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2406F21-1AF2-48FF-9E4A-D7CA5D721405}" emma:medium="tactile" emma:mode="ink">
          <msink:context xmlns:msink="http://schemas.microsoft.com/ink/2010/main" type="inkDrawing" rotatedBoundingBox="23954,6341 25128,5037 26086,5901 24912,7204" semanticType="callout" shapeName="Other">
            <msink:sourceLink direction="with" ref="{C33697B5-05A2-456F-8015-473647B6E451}"/>
            <msink:sourceLink direction="with" ref="{F486E656-3CFB-498D-A23F-9F07C44B9395}"/>
          </msink:context>
        </emma:interpretation>
      </emma:emma>
    </inkml:annotationXML>
    <inkml:trace contextRef="#ctx0" brushRef="#br0">0 114 0,'26'52'0,"26"104"0,-52 77 16,26 0-1,52-26 1,0 1 0,-1-79-1,27-25 17,-52-78-17,0-52 1,0-52-1,77-207 1,-25 0 0,0 52-1,25 0 1,27 77 0,-1 52-1,-103 52 1,-26 27-1,-52 50 1,-26 53 0,52-78-1</inkml:trace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54.58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2432 1 0,'-207'156'0,"77"-1"15,-25 27 1,-53 25 0,-25 0-1,0 53 1,-1-27-1,1 26 1,26 0 0,51-51-1,1-27 1,51-51 0,52-27-1,26-51 1,0-26-1,26-26 1,0 0 0,0 0-1,0 0 1,-51 0 0,25 26 15,26-26-16,0 0 1,26 0 0,-26 0-1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55.23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0,'52'0'0,"-1"0"0,53 25 15,52 1-15,25 0 0,26 0 16,27-26-1,51 52 1,78-26 0,-27 0-1,53 26 17,26-26-17,26 26 1,25-27-1,1 1 1,-27 26 0,-25 26-1,26-52 1,-27 52 0,-51-27-1,-52 27 1,-78-26-1,-129-26 1,-78-26 0,-26-26-1,-130-78 17,130 104-32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56.04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0,'78'0'0,"-1"0"16,53 26-16,77 0 0,27 0 15,77 0 1,0-52 0,78 78-1,25-27 1,1 1 0,0 0-1,-53-26 16,27 0-15,-26-26 0,-52 26-1,-26 0 1,-52 26 0,-51-26-1,-27 26 1,-51 0-1,-52-26 1,-26 0 0,-26 0-1,-52 0 1,26-26 0,0 26-1,0 0 16,26 0-15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56.84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2435 0 0,'0'52'0,"-26"-1"0,-26 53 15,-26 26-15,-77 51 16,-1 52 406,-1865 2204-422,2073-2515 0,-52 78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57.34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-1 881 0,'2203'-596'16,"-1918"518"-1,-78 52 1,-103 0 15,-78 0-15,-26 26-1,-26-26 1,-26-26 0,52 1-1,0 51 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54.0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831D9B9-31A9-4DAA-A6CA-C5F02ED9643F}" emma:medium="tactile" emma:mode="ink">
          <msink:context xmlns:msink="http://schemas.microsoft.com/ink/2010/main" type="inkDrawing" rotatedBoundingBox="26540,9719 29742,8065 29897,8364 26694,10018" semanticType="callout" shapeName="Other">
            <msink:sourceLink direction="with" ref="{D4A97932-D946-493F-A09F-E65D5F44090A}"/>
            <msink:sourceLink direction="with" ref="{C33697B5-05A2-456F-8015-473647B6E451}"/>
          </msink:context>
        </emma:interpretation>
      </emma:emma>
    </inkml:annotationXML>
    <inkml:trace contextRef="#ctx0" brushRef="#br0">9875-1218 0,'-52'0'0,"-52"78"0,-51 25 0,-79 79 16,-51 51-1,-26 26 1,0-77-1,-26-53 1,-181 27 15,-104-27-15,311 1 15,311-130-31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5:17.68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1554 0 0,'-52'52'0,"-207"26"0,-104 51 31,0 1-31,104-52 15,77-1 1,105-51 0,77-26-1,129 26 1,234-52 0,130 0-1,-1 0 204,415 648-219,-518-622 0,77-25 0,1 25 16,-78 51-1,-130 27 1,-78 155-1,-181-233 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8:58.27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0,'130'26'0,"25"0"0,27-26 15,51 26 1,52-1 0,52 1-1,26 0 1,26-26 0,0 26-1,-27-26 1,-51 0-1,1-26 1,-79 0 0,-26 26-1,-103 0 1,-26 0 0,-27-26 15,-51 26-31,0 0 31,0 0-15,0 0-1,0 0 1,0 0 0,0 0-1,0 52 1,-51-26-1,-1 26 1,-78 52 0,-25-1-1,-27 27 1,-25 25 0,-1 1-1,-25 0 1,0-1-1,26-25 1,25-1 0,79-77-1,51 0 1,26-26 15,129-78-15,-103 52-1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9:00.90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1763 0 0,'26'26'0,"-26"0"15,-26 26-15,0-1 0,-26 27 0,0 0 16,-26 26 0,1 25-1,-27 1 1,0 51 0,1 1-1,-53 25 1,26 26 15,-25 26-15,-26 1-1,51-1 1,-26-52 0,53-25-1,-1-53 1,52-51 374,130-78-390,-78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9:01.38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2100 0 0,'0'26'16,"-26"0"-16,-26 0 0,-52 25 0,-26 27 16,-25 26-16,-52 51 0,-53 27 15,-51 25 1,0 0 15,52-25-15,78-52-1,103-27 1,52-103 0,26 0-1,26 0 1,181-78 0,-77 27-1,-130 51 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9:12.6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D927E6-1519-46B0-A079-0D3C60F38FDF}" emma:medium="tactile" emma:mode="ink">
          <msink:context xmlns:msink="http://schemas.microsoft.com/ink/2010/main" type="inkDrawing" rotatedBoundingBox="18575,15548 18757,11013 18817,11016 18635,15551" semanticType="callout" shapeName="Other">
            <msink:sourceLink direction="with" ref="{F486E656-3CFB-498D-A23F-9F07C44B9395}"/>
          </msink:context>
        </emma:interpretation>
      </emma:emma>
    </inkml:annotationXML>
    <inkml:trace contextRef="#ctx0" brushRef="#br0">187 0 0,'0'78'0,"0"51"0,0 27 16,0 51 0,-26 26-1,0 26 1,26 27 0,0 25-1,-26 51 1,26 27-1,-25-52 1,-1 0 0,0 26-1,0-104 17,26 0-17,0-51 1,0-53-1,0-25 1,26-78 0,-26-52-1,0 26 1,0-26 0,0-26-1,0 26 1,0-26-1,0-130 1,0 27 0,0 129-1</inkml:trace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9:13.7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8D6674B-3C3B-484A-BC41-F78380C9DD87}" emma:medium="tactile" emma:mode="ink">
          <msink:context xmlns:msink="http://schemas.microsoft.com/ink/2010/main" type="inkDrawing" rotatedBoundingBox="18581,13005 20259,13544 20183,13783 18504,13244" semanticType="callout" shapeName="Other">
            <msink:sourceLink direction="with" ref="{0528A908-415A-407E-8C3B-DB229C8872A4}"/>
            <msink:sourceLink direction="with" ref="{F486E656-3CFB-498D-A23F-9F07C44B9395}"/>
          </msink:context>
        </emma:interpretation>
      </emma:emma>
    </inkml:annotationXML>
    <inkml:trace contextRef="#ctx0" brushRef="#br0">0 52 0,'52'-26'0,"0"0"0,26 26 0,25 0 15,53 0-15,51 26 16,0 26 0,1 0-1,-27 25 1,-25 1 0,-27 0-1,-77-26 1,0 0-1,-52-27 1,26-25 0,-26 0-1,0 0 1,26 26 0,-26-26-1,0 52 1,-52-78-1,52 26 1</inkml:trace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9:17.7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AC5C744-9404-46E8-BF00-B313D54A47C3}" emma:medium="tactile" emma:mode="ink">
          <msink:context xmlns:msink="http://schemas.microsoft.com/ink/2010/main" type="writingRegion" rotatedBoundingBox="19154,9894 21789,10287 21604,11525 18970,11132"/>
        </emma:interpretation>
      </emma:emma>
    </inkml:annotationXML>
    <inkml:traceGroup>
      <inkml:annotationXML>
        <emma:emma xmlns:emma="http://www.w3.org/2003/04/emma" version="1.0">
          <emma:interpretation id="{E47BD214-C132-415E-A236-780BD9239B24}" emma:medium="tactile" emma:mode="ink">
            <msink:context xmlns:msink="http://schemas.microsoft.com/ink/2010/main" type="paragraph" rotatedBoundingBox="19154,9894 21789,10287 21604,11525 18970,111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47086CA-C020-4A11-93DD-A80298B4DBA1}" emma:medium="tactile" emma:mode="ink">
              <msink:context xmlns:msink="http://schemas.microsoft.com/ink/2010/main" type="line" rotatedBoundingBox="19154,9894 21789,10287 21604,11525 18970,11132"/>
            </emma:interpretation>
          </emma:emma>
        </inkml:annotationXML>
        <inkml:traceGroup>
          <inkml:annotationXML>
            <emma:emma xmlns:emma="http://www.w3.org/2003/04/emma" version="1.0">
              <emma:interpretation id="{F486E656-3CFB-498D-A23F-9F07C44B9395}" emma:medium="tactile" emma:mode="ink">
                <msink:context xmlns:msink="http://schemas.microsoft.com/ink/2010/main" type="inkWord" rotatedBoundingBox="19154,9894 21789,10287 21604,11525 18970,11132">
                  <msink:destinationLink direction="with" ref="{2BD927E6-1519-46B0-A079-0D3C60F38FDF}"/>
                  <msink:destinationLink direction="with" ref="{614C05CA-3F2E-436A-866B-DEF82440A7E8}"/>
                  <msink:destinationLink direction="with" ref="{58D6674B-3C3B-484A-BC41-F78380C9DD87}"/>
                  <msink:destinationLink direction="with" ref="{12406F21-1AF2-48FF-9E4A-D7CA5D721405}"/>
                  <msink:destinationLink direction="with" ref="{D4FE2443-B936-418F-81BA-863A7433C346}"/>
                  <msink:destinationLink direction="with" ref="{CC7E62A3-FDC9-4956-B512-94C62CB7B485}"/>
                  <msink:destinationLink direction="to" ref="{0528A908-415A-407E-8C3B-DB229C8872A4}"/>
                </msink:context>
              </emma:interpretation>
              <emma:one-of disjunction-type="recognition" id="oneOf0">
                <emma:interpretation id="interp0" emma:lang="it-IT" emma:confidence="0">
                  <emma:literal>4a</emma:literal>
                </emma:interpretation>
                <emma:interpretation id="interp1" emma:lang="it-IT" emma:confidence="0">
                  <emma:literal>4</emma:literal>
                </emma:interpretation>
                <emma:interpretation id="interp2" emma:lang="it-IT" emma:confidence="0">
                  <emma:literal>4x4</emma:literal>
                </emma:interpretation>
                <emma:interpretation id="interp3" emma:lang="it-IT" emma:confidence="0">
                  <emma:literal>4o</emma:literal>
                </emma:interpretation>
                <emma:interpretation id="interp4" emma:lang="it-IT" emma:confidence="0">
                  <emma:literal>sia</emma:literal>
                </emma:interpretation>
              </emma:one-of>
            </emma:emma>
          </inkml:annotationXML>
          <inkml:trace contextRef="#ctx0" brushRef="#br0">892 0 0,'26'26'16,"-52"26"-16,0 26 0,-26 25 15,-26-25 1,1 26 15,-1-26-31,-26-1 16,0-25-1,-25-26 1,25-26 0,26-26-1,27 0 1,51-51 0,0-27-1,51-26 1,1 52-1,26 27 1,-26-1 0,-26 26-1,0 26 1,25 52 0,1 25 15,26 27-16,26 26 1,-1-1 0,53 1-1,-52-26 1,-27-78 0,-51-1-1,-78-102 1,52 77 15</inkml:trace>
          <inkml:trace contextRef="#ctx0" brushRef="#br0" timeOffset="-1340.052">-534-518 0,'26'-26'0,"-104"78"16,-25 77-16,-79 53 0,-25 51 16,26-52-1,25-51 1,52-26-1,53-52 1,25-26 0,26-26 15,0 0-15,77 25-1,53-25 1,51 0-1,27 26 1,25 0 0,0 0-1,1 0 1,-105 0 0,-77 0-1,-52-26 1,0 0-1,-78-26 1,-77-52 0,51-51-1,104 129 1</inkml:trace>
          <inkml:trace contextRef="#ctx0" brushRef="#br0" timeOffset="-934.92">-793-544 0,'52'0'0,"0"78"0,-26 77 0,26 1 16,-1 25 0,27 1-1,-26-53 1,0 1-1,0-52 1,-26-27 0,-26-25-1,0-26 1,0-26 0,-52 0-1,52-51 1,0 77-1</inkml:trace>
        </inkml:traceGroup>
      </inkml:traceGroup>
    </inkml:traceGroup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9:34.4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ADA3999-C52E-4E94-AB06-A3CF1ECDA8AE}" emma:medium="tactile" emma:mode="ink">
          <msink:context xmlns:msink="http://schemas.microsoft.com/ink/2010/main" type="writingRegion" rotatedBoundingBox="16470,1040 20346,1156 20304,2548 16428,2432"/>
        </emma:interpretation>
      </emma:emma>
    </inkml:annotationXML>
    <inkml:traceGroup>
      <inkml:annotationXML>
        <emma:emma xmlns:emma="http://www.w3.org/2003/04/emma" version="1.0">
          <emma:interpretation id="{7DDC1D05-12D1-42E8-B237-2103A85DEC4C}" emma:medium="tactile" emma:mode="ink">
            <msink:context xmlns:msink="http://schemas.microsoft.com/ink/2010/main" type="paragraph" rotatedBoundingBox="16470,1040 20346,1156 20304,2548 16428,24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5BE483-B3B9-451A-85AB-262EE31D5B8F}" emma:medium="tactile" emma:mode="ink">
              <msink:context xmlns:msink="http://schemas.microsoft.com/ink/2010/main" type="line" rotatedBoundingBox="16470,1040 20346,1156 20304,2548 16428,2432"/>
            </emma:interpretation>
          </emma:emma>
        </inkml:annotationXML>
        <inkml:traceGroup>
          <inkml:annotationXML>
            <emma:emma xmlns:emma="http://www.w3.org/2003/04/emma" version="1.0">
              <emma:interpretation id="{95506A10-2514-4C95-85C0-D590E9B27745}" emma:medium="tactile" emma:mode="ink">
                <msink:context xmlns:msink="http://schemas.microsoft.com/ink/2010/main" type="inkWord" rotatedBoundingBox="16470,1040 20346,1156 20304,2548 16428,2432">
                  <msink:destinationLink direction="with" ref="{AE4D1ACB-2196-43B0-BD0B-23977DA459F0}"/>
                  <msink:destinationLink direction="with" ref="{84279CC7-535F-49AD-A82C-CEED59ED5A64}"/>
                  <msink:destinationLink direction="with" ref="{ED3264E5-7F8F-48AC-9DB8-868E62C8BAE1}"/>
                  <msink:destinationLink direction="with" ref="{CC7E62A3-FDC9-4956-B512-94C62CB7B485}"/>
                </msink:context>
              </emma:interpretation>
              <emma:one-of disjunction-type="recognition" id="oneOf0">
                <emma:interpretation id="interp0" emma:lang="it-IT" emma:confidence="0">
                  <emma:literal>45</emma:literal>
                </emma:interpretation>
                <emma:interpretation id="interp1" emma:lang="it-IT" emma:confidence="0">
                  <emma:literal>4</emma:literal>
                </emma:interpretation>
                <emma:interpretation id="interp2" emma:lang="it-IT" emma:confidence="0">
                  <emma:literal>4*</emma:literal>
                </emma:interpretation>
                <emma:interpretation id="interp3" emma:lang="it-IT" emma:confidence="0">
                  <emma:literal>*s</emma:literal>
                </emma:interpretation>
                <emma:interpretation id="interp4" emma:lang="it-IT" emma:confidence="0">
                  <emma:literal>*S</emma:literal>
                </emma:interpretation>
              </emma:one-of>
            </emma:emma>
          </inkml:annotationXML>
          <inkml:trace contextRef="#ctx0" brushRef="#br0">1632 0 0,'-155'78'0,"-26"51"0,-1 1 15,-25 0 1,-78 77 0,51-52-1,27 27 1,77-52 0,79-27-1,77-51 1,51 0-1,105-52 1,103-26 0,52 0-1,103-52 1,-25 26 0,-52 52-1,-78 0 1,-129 0 15,-105 26-15,-51-26-1,-77-26 1,-131-51 0,-25-27-1,26-52 1,207 156-1</inkml:trace>
          <inkml:trace contextRef="#ctx0" brushRef="#br0" timeOffset="372.9944">1244 78 0,'0'-78'0,"103"104"16,-25 104-16,0 51 0,0 0 0,25-25 16,-51-26-1,26-1 1,-26-51-1,-26-26 17,-26-26-17,26-26 1,-52-104 0,52-77-1,-26 181 16</inkml:trace>
          <inkml:trace contextRef="#ctx0" brushRef="#br0" timeOffset="930.0529">3265 259 0,'-777'208'0,"1477"77"0,-415-233 0,-26 25 16,-104-25 0,-155 0-1,-26-26 1,-129 26 0,-78-26-1,-27 0 1,27 51-1,104 1 1,155-52 0,-26-26-1</inkml:trace>
        </inkml:traceGroup>
      </inkml:traceGroup>
    </inkml:traceGroup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9:55.4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5D02D2A-B36B-46A7-A145-944769A21391}" emma:medium="tactile" emma:mode="ink">
          <msink:context xmlns:msink="http://schemas.microsoft.com/ink/2010/main" type="inkDrawing" rotatedBoundingBox="11232,7611 12203,5974 13217,6577 12246,8213" semanticType="callout" shapeName="Other">
            <msink:sourceLink direction="with" ref="{A359E815-9656-4E15-B96F-38EAD689DBC8}"/>
          </msink:context>
        </emma:interpretation>
      </emma:emma>
    </inkml:annotationXML>
    <inkml:trace contextRef="#ctx0" brushRef="#br0">0 167 0,'52'52'16,"-26"130"-16,26 77 0,-26 0 16,26 0-1,25-26 1,-25-103 0,26-52-1,-52-52 1,0-26-1,78-130 17,-1-77-17,1-78 1,0 0 0,-1 25-1,27 53 1,-1 52-1,-51 51 1,-26 78 0,-52 26-1,-26 52 1,-52 51 0,78-103-1</inkml:trace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15.5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359E815-9656-4E15-B96F-38EAD689DBC8}" emma:medium="tactile" emma:mode="ink">
          <msink:context xmlns:msink="http://schemas.microsoft.com/ink/2010/main" type="inkDrawing" rotatedBoundingBox="8862,4276 16412,4667 16120,10290 8571,9898" hotPoints="15915,5418 15928,11222 10125,11235 10111,5431" semanticType="enclosure" shapeName="Square">
            <msink:destinationLink direction="with" ref="{D689677B-1B2C-4BE1-BE94-E1EA369A2199}"/>
            <msink:destinationLink direction="with" ref="{C5D02D2A-B36B-46A7-A145-944769A21391}"/>
            <msink:destinationLink direction="with" ref="{614C05CA-3F2E-436A-866B-DEF82440A7E8}"/>
          </msink:context>
        </emma:interpretation>
      </emma:emma>
    </inkml:annotationXML>
    <inkml:trace contextRef="#ctx0" brushRef="#br0">184 0 0,'25'26'15,"-25"0"-15,0 104 0,-25 103 16,-1 78-1,-26 78 1,0 26 15,26-53-31,0-25 16,26 26 0,0-52-1,26-52 1,0-25-1,-26-79 1,0-77 0,26-52-1,-26-26 1,-26-26 0,0-233-1,0-78 1,26 337-1</inkml:trace>
    <inkml:trace contextRef="#ctx0" brushRef="#br0" timeOffset="1448.475">650-311 0,'156'-26'0,"25"26"0,78 0 31,78 0-31,26 0 16,52-26 15,207 1-16,129 25 1,-180 0 0,-27 25-1,-52-25 1,-77 0 0,-78 26-1,-104-26 1,-77 26 15,-79-26-15,-51 0-1,0 26 1,26 0 0,-26 52-1,0 51 1,26 27-1,-26 25 1,26 79 0,-1 77-1,1 25 1,26 79 0,-52 0-1,0-1 1,0-25-1,-26 0 1,26-27 0,-26-77-1,26-103 17,-26-79-17,0-51 1,0-78-1,0 0 1,0 0 0,-26 0-1,26 0 1,-26-26 0,-52-26-1,-26 1 1,-51 25-1,-27 26 1,-77 0 0,-52 0-1,-52 0 1,-77 0 0,-27 0 15,-51-52-31,-26 0 15,-79-26 17,1 0-17,0 27 1,52-1 0,104 26-1,51 26 1,130 0-1,129 0 1,79 0 0,77 0-1,0 0 17,0 0-32,26 0 15,-1 0 1,27 0-1,0 0 1,0 0 0,-52-26-1,0-130 1,0 156 0</inkml:trace>
    <inkml:trace contextRef="#ctx0" brushRef="#br0" timeOffset="162929.2882">-102-1503 0,'26'52'0,"-26"26"0,0 25 15,0 27-15,0 77 16,-26 27 0,-25 77-1,51 25 1,0 1-1,0 52 1,0 26 0,0 26-1,0-27 1,26 27 0,-26-26-1,0-27 1,25-103-1,1-77 1,-26-105 15,26-51-15,-52-26 0,26-26-1,0-26 63,-51-337-78,51 363 0</inkml:trace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0:00.1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D056A5D-1AC7-4E87-BF49-546515FEE59F}" emma:medium="tactile" emma:mode="ink">
          <msink:context xmlns:msink="http://schemas.microsoft.com/ink/2010/main" type="writingRegion" rotatedBoundingBox="8241,2617 9537,2617 9537,3758 8241,3758"/>
        </emma:interpretation>
      </emma:emma>
    </inkml:annotationXML>
    <inkml:traceGroup>
      <inkml:annotationXML>
        <emma:emma xmlns:emma="http://www.w3.org/2003/04/emma" version="1.0">
          <emma:interpretation id="{8C4333A2-BEA9-495D-90C6-DD5C62218EA9}" emma:medium="tactile" emma:mode="ink">
            <msink:context xmlns:msink="http://schemas.microsoft.com/ink/2010/main" type="paragraph" rotatedBoundingBox="8241,2617 9537,2617 9537,3758 8241,37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6CA5C3-2E45-4529-9FEE-81FB81298167}" emma:medium="tactile" emma:mode="ink">
              <msink:context xmlns:msink="http://schemas.microsoft.com/ink/2010/main" type="line" rotatedBoundingBox="8241,2617 9537,2617 9537,3758 8241,3758"/>
            </emma:interpretation>
          </emma:emma>
        </inkml:annotationXML>
        <inkml:traceGroup>
          <inkml:annotationXML>
            <emma:emma xmlns:emma="http://www.w3.org/2003/04/emma" version="1.0">
              <emma:interpretation id="{4B61AFCC-2258-4D23-88F8-07756FBADBE8}" emma:medium="tactile" emma:mode="ink">
                <msink:context xmlns:msink="http://schemas.microsoft.com/ink/2010/main" type="inkWord" rotatedBoundingBox="8137,3297 9363,2383 9922,3134 8697,4048"/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&lt;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-7076 1711 0,'104'-130'0,"-53"78"16,-25 52-16,-26 0 16,0 52-1,-77 52 1,-27 77-1,-26 78 1,-25-25 0,51-53 15,26-103-15,-51-26-1,-1-78 1,1-26-1,-27-52 1,78-25 0,52-27 15,104 27-15,26 77-1,51 26 16,1 26-15,-1 103-16,27 27 156,181 52-156,-363-182 0</inkml:trace>
        </inkml:traceGroup>
      </inkml:traceGroup>
    </inkml:traceGroup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5:30.2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7E4459D-5D2D-4C24-A59C-D6195609148C}" emma:medium="tactile" emma:mode="ink">
          <msink:context xmlns:msink="http://schemas.microsoft.com/ink/2010/main" type="writingRegion" rotatedBoundingBox="1512,14029 13018,15930 12723,17713 1218,15811"/>
        </emma:interpretation>
      </emma:emma>
    </inkml:annotationXML>
    <inkml:traceGroup>
      <inkml:annotationXML>
        <emma:emma xmlns:emma="http://www.w3.org/2003/04/emma" version="1.0">
          <emma:interpretation id="{75771F2A-4E7B-4BB8-BCB7-FD8D46D64164}" emma:medium="tactile" emma:mode="ink">
            <msink:context xmlns:msink="http://schemas.microsoft.com/ink/2010/main" type="paragraph" rotatedBoundingBox="1512,14029 13018,15930 12723,17713 1218,158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2913487-02E8-4E94-91B8-284E96BF09F0}" emma:medium="tactile" emma:mode="ink">
              <msink:context xmlns:msink="http://schemas.microsoft.com/ink/2010/main" type="line" rotatedBoundingBox="1512,14029 13018,15930 12723,17713 1218,15811"/>
            </emma:interpretation>
          </emma:emma>
        </inkml:annotationXML>
        <inkml:traceGroup>
          <inkml:annotationXML>
            <emma:emma xmlns:emma="http://www.w3.org/2003/04/emma" version="1.0">
              <emma:interpretation id="{BFBDCA3D-EB23-4E24-94D4-349E862EA275}" emma:medium="tactile" emma:mode="ink">
                <msink:context xmlns:msink="http://schemas.microsoft.com/ink/2010/main" type="inkWord" rotatedBoundingBox="1512,14029 13018,15930 12723,17713 1218,15811"/>
              </emma:interpretation>
              <emma:one-of disjunction-type="recognition" id="oneOf0">
                <emma:interpretation id="interp0" emma:lang="it-IT" emma:confidence="0">
                  <emma:literal>GEOLOGIA</emma:literal>
                </emma:interpretation>
                <emma:interpretation id="interp1" emma:lang="it-IT" emma:confidence="0">
                  <emma:literal>GE Oleata</emma:literal>
                </emma:interpretation>
                <emma:interpretation id="interp2" emma:lang="it-IT" emma:confidence="0">
                  <emma:literal>GE Onori N</emma:literal>
                </emma:interpretation>
                <emma:interpretation id="interp3" emma:lang="it-IT" emma:confidence="0">
                  <emma:literal>GE aorta</emma:literal>
                </emma:interpretation>
                <emma:interpretation id="interp4" emma:lang="it-IT" emma:confidence="0">
                  <emma:literal>GE Onofri N</emma:literal>
                </emma:interpretation>
              </emma:one-of>
            </emma:emma>
          </inkml:annotationXML>
          <inkml:trace contextRef="#ctx0" brushRef="#br0">3849 1557 0,'285'440'15,"-78"-284"-15,1-52 32,-1-79-17,0-50 1,-51-53-1,-78-78 1,-52-103 0,-130-26-1,-78 52 1,-77 25 0,26 131-1,26 103 1,25 77-1,79 79 1,103 77 0,129 26-1,104-78 17,53-155-32,-27-130 15,-259 78 1</inkml:trace>
          <inkml:trace contextRef="#ctx0" brushRef="#br0" timeOffset="466.647">5559 987 0,'26'129'16,"-77"27"-16,-79 51 0,0-26 16,104 1 15,52-78-15,26-27-1,52-25 1,25-26-1,27-26 1,-26 26 0,-53 0-1,-25 52 1,-26-27 0,-26-25-1,26-26 1,-26-77-1,104-53 1,-1 0 0,-103 130-1</inkml:trace>
          <inkml:trace contextRef="#ctx0" brushRef="#br0" timeOffset="902.1842">6700 2334 0,'181'234'0,"-77"-157"15,52-51 1,-1-52 0,1-26 15,-27-25-16,-77-79 1,-52-77 0,-104-52-1,-103 52 1,-26 51 0,-1 78-1,27 130 1,26 52-1,77 104 1,130 51 0,103 26-1,79-52 1,103-103 0,0-130-1,0-78 1,-52-77-1,-259 181 1</inkml:trace>
          <inkml:trace contextRef="#ctx0" brushRef="#br0" timeOffset="1508.8253">8644 1660 0,'207'26'15,"-155"0"-15,-52-26 0,-26-26 16,-104-26 0,-25 1-1,-1 51 17,-25 26-17,51 77 1,27 53-1,103 77 1,77 26 0,105 0-1,-1-51 1,-25-105 0,-78-77-1,-52-129 1,-52-105-1,-52 1 1,0 51 0,52 79-1,26 77 1,156 52 0,51 51-1,0 1 1,-103-52-1,-78-26 17,-52-52-17,-52-52 1,26 0 0,78 0-1,78-25 1,-104 103-1</inkml:trace>
          <inkml:trace contextRef="#ctx0" brushRef="#br0" timeOffset="1819.9233">9629 1816 0,'26'155'15,"-52"-25"-15,-26 77 16,26 1 0,52-27-1,0-25 17,0-79-32,-26-77 31,-26-77-16,52-131 1,26 27 0,77-1-1,-129 182 1</inkml:trace>
          <inkml:trace contextRef="#ctx0" brushRef="#br0" timeOffset="2457.6742">10614 1920 0,'25'129'0,"-102"1"0,-27 25 16,-26 1-1,27-1 1,51-51-1,52-52 1,0-52 0,52-78-1,26-103 1,51-27 0,1-25-1,-27 78 1,-25 51-1,0 78 1,-26 26 15,51 104-15,-25 129 0,52 26-1,-1 0 1,-25-51-1,-52-105 1,-26-103 0,-78-26-1,-78-77 1,-51-27 0,0 26-1,25 78 1,52 26-1,27 26 1,180 0 0,-103-26 15</inkml:trace>
          <inkml:trace contextRef="#ctx0" brushRef="#br0" timeOffset="-1289.115">1490 2 0,'-77'-26'0,"-131"78"16,-51 25-16,0 27 15,-26 103 1,51-51 0,105 51-1,103 26 1,181 1 0,131-1-1,76-52 1,-25-77-1,-77-130 17,-157 0-1,-51-77-31,-78-105 16,-103 1-1,-27 25 1,78 79-1,78 77 1,78 26 0,129 52-1,78 25 1,-25 1 0,-131-26-1,-103-52 1,-26 0-1,-78-52 1,-51-26 15,77 1-31,104-53 16,-52 130 0</inkml:trace>
          <inkml:trace contextRef="#ctx0" brushRef="#br0" timeOffset="-884.6876">2605 468 0,'52'182'15,"-78"25"-15,-52 26 16,0-25-1,52-1 17,26-26-17,78-51 1,52-26 0,77-53-1,52 1 1,-77-26-1,-53 0 1,-77-26 0,-52 0-1,-104-26 1,-51-52 0,25-77-1,130 155 1</inkml:trace>
          <inkml:trace contextRef="#ctx0" brushRef="#br0" timeOffset="-658.1691">2527 987 0,'389'129'16,"-208"-77"0,-207-208-1,-103 1 1,-79-52 0,208 207-1</inkml:trace>
          <inkml:trace contextRef="#ctx0" brushRef="#br0" timeOffset="-482.2019">2397 209 0,'311'78'0,"-77"-26"16,-53-27-1,-129-76 1,-52 51-1</inkml:trace>
        </inkml:traceGroup>
      </inkml:traceGroup>
    </inkml:traceGroup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0:13.57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0092001-BAD8-4556-976D-B978F35DECA7}" emma:medium="tactile" emma:mode="ink">
          <msink:context xmlns:msink="http://schemas.microsoft.com/ink/2010/main" type="writingRegion" rotatedBoundingBox="1281,12350 12732,8585 15448,16850 3997,20614"/>
        </emma:interpretation>
      </emma:emma>
    </inkml:annotationXML>
    <inkml:traceGroup>
      <inkml:annotationXML>
        <emma:emma xmlns:emma="http://www.w3.org/2003/04/emma" version="1.0">
          <emma:interpretation id="{FF1F2C38-F315-4428-B017-8B85DC402C81}" emma:medium="tactile" emma:mode="ink">
            <msink:context xmlns:msink="http://schemas.microsoft.com/ink/2010/main" type="paragraph" rotatedBoundingBox="1281,12350 10300,9385 11147,11964 2129,149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B617B1E-4E70-43BB-A997-C87014DDFB7E}" emma:medium="tactile" emma:mode="ink">
              <msink:context xmlns:msink="http://schemas.microsoft.com/ink/2010/main" type="line" rotatedBoundingBox="1281,12350 10300,9385 11147,11964 2129,14929">
                <msink:destinationLink direction="with" ref="{082994BE-0E13-4936-8F10-C47096103113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A01C893-6373-4A85-A14D-8E80A1380E0D}" emma:medium="tactile" emma:mode="ink">
                <msink:context xmlns:msink="http://schemas.microsoft.com/ink/2010/main" type="inkWord" rotatedBoundingBox="1281,12350 10300,9385 11147,11964 2129,14929">
                  <msink:destinationLink direction="to" ref="{A03D1197-62BB-4C6C-92F1-92CCD1654D78}"/>
                </msink:context>
              </emma:interpretation>
              <emma:one-of disjunction-type="recognition" id="oneOf0">
                <emma:interpretation id="interp0" emma:lang="it-IT" emma:confidence="0">
                  <emma:literal>Euro</emma:literal>
                </emma:interpretation>
                <emma:interpretation id="interp1" emma:lang="it-IT" emma:confidence="0">
                  <emma:literal>LIV Sao</emma:literal>
                </emma:interpretation>
                <emma:interpretation id="interp2" emma:lang="it-IT" emma:confidence="0">
                  <emma:literal>CN Sao</emma:literal>
                </emma:interpretation>
                <emma:interpretation id="interp3" emma:lang="it-IT" emma:confidence="0">
                  <emma:literal>Arso</emma:literal>
                </emma:interpretation>
                <emma:interpretation id="interp4" emma:lang="it-IT" emma:confidence="0">
                  <emma:literal>IV Sao</emma:literal>
                </emma:interpretation>
              </emma:one-of>
            </emma:emma>
          </inkml:annotationXML>
          <inkml:trace contextRef="#ctx0" brushRef="#br0">-14178 11741 0,'0'0'0</inkml:trace>
          <inkml:trace contextRef="#ctx0" brushRef="#br0" timeOffset="1905.8767">-13426 10886 0,'-1089'1736'0,"1012"-1632"15,25-52 1,52-26 0,0-26-1,77 0 1,131-52 0,51-26-1,26 26 1,52 1-1,52 25 1,0 52 0,-27-26-1,-102 0 1,-79 25 0,-129 1-1,-52-52 1,-52 26-1,-155-25 1,25-53 0,27-78-1,155 156 17</inkml:trace>
          <inkml:trace contextRef="#ctx0" brushRef="#br0" timeOffset="1906.8767">-13374 10678 0,'26'26'0,"51"104"16,79 77-16,51 78 0,1 26 15,25-51 79,182 336-94,-415-570 16,-78-78-1,26-104 1,78-51 0,-26 207-1</inkml:trace>
          <inkml:trace contextRef="#ctx0" brushRef="#br0" timeOffset="2357.7547">-11664 11171 0,'78'104'0,"-52"51"0,0 104 16,26 26-1,26 0 1,25-51 0,27-53-1,-27-77 16,-51-130-15,26-52 0,-26-181-1,-26-26 1,26 0 0,25-26-1,-25 78 1,26 77-1,-26 78 1,0 52 0,-52 26-1,-26 52 1,-26 78 0,26-52-1,26-78 1</inkml:trace>
          <inkml:trace contextRef="#ctx0" brushRef="#br0" timeOffset="-9730.964">-8683 9512 0,'-78'-26'0,"-25"26"16,-1 0-16,26 52 0,0-26 15,27 26 1,51-26 0,51 51-1,105 27 1,51 26-1,1 25 1,-53-25 0,-103-26 15,-52-53-15,-52 27-1,-78-26 1,-77-52-1,0 0 1,-1-26 0,53 26-1,51 0 1,78 0 0,104 26-1,104-104 1,-182 78-1</inkml:trace>
          <inkml:trace contextRef="#ctx0" brushRef="#br0" timeOffset="-9123.266">-7957 9901 0,'77'0'0,"27"0"15,78 26-15,-1 0 0,-51 0 16,-79-26-1,-51 0 1,0 0 0,-155 0 15,-1-52-15,53 26-1,-27 52 1,52 52-1,1 51 1,51-103 0,52 0-1,77 0 1,53 26 0,25 0-1,1-1 1,-105-51-1,-51 0 1,-26 0 0,0 0-1,-52 0 1,27-51 0,76-1-1,-51 52 1</inkml:trace>
          <inkml:trace contextRef="#ctx0" brushRef="#br0" timeOffset="-8640.224">-6558 10367 0,'52'26'15,"26"52"-15,51 26 0,53-1 16,25-25 0,-25-52-1,-27-26 1,-51-52-1,-52-77 1,-78-79 0,-78 1-1,-77 52 1,-27 25 0,27 78-1,25 78 1,27 52-1,77 51 1,78 1 0,78 51-1,77 1 1,26-130 0,-207-52-1</inkml:trace>
        </inkml:traceGroup>
      </inkml:traceGroup>
    </inkml:traceGroup>
    <inkml:traceGroup>
      <inkml:annotationXML>
        <emma:emma xmlns:emma="http://www.w3.org/2003/04/emma" version="1.0">
          <emma:interpretation id="{0D36F8D0-7961-490D-AFC9-52F4E347F07A}" emma:medium="tactile" emma:mode="ink">
            <msink:context xmlns:msink="http://schemas.microsoft.com/ink/2010/main" type="paragraph" rotatedBoundingBox="3082,13717 14136,11488 15294,17230 4240,194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36E3C11-7A35-457F-BB5F-A6EE053D30CB}" emma:medium="tactile" emma:mode="ink">
              <msink:context xmlns:msink="http://schemas.microsoft.com/ink/2010/main" type="line" rotatedBoundingBox="3082,13717 14136,11488 14851,15032 3797,17261"/>
            </emma:interpretation>
          </emma:emma>
        </inkml:annotationXML>
        <inkml:traceGroup>
          <inkml:annotationXML>
            <emma:emma xmlns:emma="http://www.w3.org/2003/04/emma" version="1.0">
              <emma:interpretation id="{66FD0204-64E8-4030-AE8F-C7D9D0DD20A6}" emma:medium="tactile" emma:mode="ink">
                <msink:context xmlns:msink="http://schemas.microsoft.com/ink/2010/main" type="inkWord" rotatedBoundingBox="8726,12579 14136,11488 14851,15031 9440,16123">
                  <msink:destinationLink direction="from" ref="{0528A908-415A-407E-8C3B-DB229C8872A4}"/>
                </msink:context>
              </emma:interpretation>
              <emma:one-of disjunction-type="recognition" id="oneOf1">
                <emma:interpretation id="interp5" emma:lang="it-IT" emma:confidence="0">
                  <emma:literal>V*</emma:literal>
                </emma:interpretation>
                <emma:interpretation id="interp6" emma:lang="it-IT" emma:confidence="0">
                  <emma:literal>Y*</emma:literal>
                </emma:interpretation>
                <emma:interpretation id="interp7" emma:lang="it-IT" emma:confidence="0">
                  <emma:literal>v*</emma:literal>
                </emma:interpretation>
                <emma:interpretation id="interp8" emma:lang="it-IT" emma:confidence="0">
                  <emma:literal>"i*</emma:literal>
                </emma:interpretation>
                <emma:interpretation id="interp9" emma:lang="it-IT" emma:confidence="0">
                  <emma:literal>pista</emma:literal>
                </emma:interpretation>
              </emma:one-of>
            </emma:emma>
          </inkml:annotationXML>
          <inkml:trace contextRef="#ctx0" brushRef="#br1" timeOffset="9948.1409">-1581 13944 0,'-52'0'0,"0"0"0,-52 0 16,-51 26-16,-79-52 0,-25 52 16,-104-52-1,-103 0 1,-27-26 0,-51 27-1,-78-1 1,26 26-1,0 0 1,129 51 0,130-25-1,130 26 1,129-52 15,78 26-15,26-26-1,-26 0 1,0 0 0,0 0-1,0 0 1,26-26 0,-26 26-1</inkml:trace>
          <inkml:trace contextRef="#ctx0" brushRef="#br1" timeOffset="7984.8089">-6117 11378 0,'129'52'0,"-103"-26"0,-26 0 16,0 0-16,-77 26 0,-1 51 0,-78 79 16,-25 77-1,25 0 1,1-51 0,51-27-1,52-51 1,26-53-1,26-51 1,52 0 0,78 26-1,129-52 1,104 0 15,0-26-15,-52 52-1,-26 0 1,-104 0 0,-51 0-1,-104 0 1,-104-26 0,-129-78-1,25-104 1,182 182-1</inkml:trace>
          <inkml:trace contextRef="#ctx0" brushRef="#br1" timeOffset="8389.9409">-6117 11171 0,'104'78'0,"51"103"16,-25 78-16,51 52 15,1-52 1,-1 1-1,-26-53 1,-51-26 0,-52-103-1,-26-26 1,-26-52 15,0 0-15,-78-78-1,78-51 1,0 129 0</inkml:trace>
          <inkml:trace contextRef="#ctx0" brushRef="#br1" timeOffset="9184.6229">-2981 11871 0,'26'129'16,"-78"27"-16,-52 51 0,-25 1 16,25-1-1,0-52 1,-25-51-1,-27-26 17,-25-78-17,25-52 1,27-52 0,77 27-1,26 25 1,52 0-1,52-26 1,25 0 0,27 27-1,26 51 1,-27 0 0,1 51-1,-27 53 1,1 0-1,-26 51 1,-26 1 0,25-1-1,1-25 1,0-52 15,-52-53-15,-26-50-1,0 25 1,0-26 0,-78-130-1,26 78 1,52 78 0</inkml:trace>
          <inkml:trace contextRef="#ctx0" brushRef="#br0" timeOffset="3541.9867">-13063 14022 0,'0'26'15,"52"26"-15,-1 77 0,1 105 0,0-1 16,52 52-1,-1-26 17,27 0-17,-52-103 1,-26-78 0,-26-53-1,-26-25 1,-26-103-1,-26-156 1,78 25 0,-26 234-1</inkml:trace>
          <inkml:trace contextRef="#ctx0" brushRef="#br0" timeOffset="4383.4146">-11715 13866 0,'25'26'0,"-25"26"15,-51 78-15,-79 103 0,0 0 16,1 1-1,25-53 1,52-25 0,26-53-1,0-51 1,26-26 15,-25-78-15,76-181-1,-51 233-15</inkml:trace>
        </inkml:traceGroup>
      </inkml:traceGroup>
      <inkml:traceGroup>
        <inkml:annotationXML>
          <emma:emma xmlns:emma="http://www.w3.org/2003/04/emma" version="1.0">
            <emma:interpretation id="{86F6186D-005D-4609-ABA7-45CA2580ADFC}" emma:medium="tactile" emma:mode="ink">
              <msink:context xmlns:msink="http://schemas.microsoft.com/ink/2010/main" type="line" rotatedBoundingBox="10669,16660 12597,15818 13323,17481 11395,18323"/>
            </emma:interpretation>
          </emma:emma>
        </inkml:annotationXML>
        <inkml:traceGroup>
          <inkml:annotationXML>
            <emma:emma xmlns:emma="http://www.w3.org/2003/04/emma" version="1.0">
              <emma:interpretation id="{8CB9E4E2-1FE2-4748-A6A5-35400812D5C1}" emma:medium="tactile" emma:mode="ink">
                <msink:context xmlns:msink="http://schemas.microsoft.com/ink/2010/main" type="inkWord" rotatedBoundingBox="10669,16660 12597,15818 13323,17481 11395,18323"/>
              </emma:interpretation>
              <emma:one-of disjunction-type="recognition" id="oneOf2">
                <emma:interpretation id="interp10" emma:lang="it-IT" emma:confidence="0">
                  <emma:literal>x</emma:literal>
                </emma:interpretation>
                <emma:interpretation id="interp11" emma:lang="it-IT" emma:confidence="0">
                  <emma:literal>4</emma:literal>
                </emma:interpretation>
                <emma:interpretation id="interp12" emma:lang="it-IT" emma:confidence="0">
                  <emma:literal>X</emma:literal>
                </emma:interpretation>
                <emma:interpretation id="interp13" emma:lang="it-IT" emma:confidence="0">
                  <emma:literal>a</emma:literal>
                </emma:interpretation>
                <emma:interpretation id="interp14" emma:lang="it-IT" emma:confidence="0">
                  <emma:literal>.</emma:literal>
                </emma:interpretation>
              </emma:one-of>
            </emma:emma>
          </inkml:annotationXML>
          <inkml:trace contextRef="#ctx0" brushRef="#br1" timeOffset="11589.4867">-3759 14903 0,'0'26'0,"0"0"0,-25 0 0,25 0 16,0 0-16,0 0 0,-26-26 0,26 26 16,0 0-1,-26-1 1,26 1 0,-26 26-1,0 26 1,0 26-1,-52 25 1,26 1 0,-51-1-1,-1 1 1,-26 0 0,-25-27-1,-27-25 1,1-26-1,0-52 1,-1-26 0,27-52 15,51-51-15,0-27-1,104 1 1,26 51-1,52-26 1,26 53 0,25 25-1,1 26 1,-1 52 0,1 51-1,0 79 1,51 51 15,0 27-15,53 25 15,51 26-15,-156-207-1,-103-78 1,-52-182-1,26 182 1</inkml:trace>
        </inkml:traceGroup>
      </inkml:traceGroup>
    </inkml:traceGroup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0:16.5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2994BE-0E13-4936-8F10-C47096103113}" emma:medium="tactile" emma:mode="ink">
          <msink:context xmlns:msink="http://schemas.microsoft.com/ink/2010/main" type="inkDrawing" rotatedBoundingBox="1014,14814 7091,14143 7114,14349 1037,15020" semanticType="underline" shapeName="Other">
            <msink:sourceLink direction="with" ref="{8B617B1E-4E70-43BB-A997-C87014DDFB7E}"/>
          </msink:context>
        </emma:interpretation>
      </emma:emma>
    </inkml:annotationXML>
    <inkml:trace contextRef="#ctx0" brushRef="#br0">6073 0 0,'-78'77'15,"-77"-77"-15,-1 26 0,-25-26 0,-52 26 16,-53 0 0,-76 26-1,-105 0 16,-25-26-15,-53 0 0,-77 0-1,26 25 1,0 1 0,78 78-1,103-52 1,156-1-1,155-25 1,104-52 78,130 0-94,-78-52 0,-52 52 15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FE64E1-D053-47D6-9DAD-2C54D31F7D49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7:50.7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944AACF-0179-44D7-B9AC-046A49E057C2}" emma:medium="tactile" emma:mode="ink">
          <msink:context xmlns:msink="http://schemas.microsoft.com/ink/2010/main" type="inkDrawing" rotatedBoundingBox="2604,5879 8800,2928 8844,3019 2647,5971" semanticType="callout" shapeName="Other">
            <msink:sourceLink direction="with" ref="{66C5E803-6C76-46F1-BDD7-B706529E5716}"/>
            <msink:sourceLink direction="with" ref="{35368B90-5006-4213-9C5F-6ED12F09B555}"/>
            <msink:destinationLink direction="with" ref="{25CF5549-D2DD-4DBE-BFF7-38F6C263235D}"/>
          </msink:context>
        </emma:interpretation>
      </emma:emma>
    </inkml:annotationXML>
    <inkml:trace contextRef="#ctx0" brushRef="#br0">6195 0 0,'-182'78'16,"-103"25"-16,-52 79 0,-129-1 31,-79 79-15,-77 25-1,-26 0 1,0 26-1,52-26 1,26 0 0,78-52-1,129-51 1,103-53 0,131-51-1,77-26 1,52-26-1,26-26 1,26-26 0,-52 26-1</inkml:trace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7:51.5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C5E803-6C76-46F1-BDD7-B706529E5716}" emma:medium="tactile" emma:mode="ink">
          <msink:context xmlns:msink="http://schemas.microsoft.com/ink/2010/main" type="inkDrawing" rotatedBoundingBox="2053,6530 21376,8567 21334,8968 2011,6931" semanticType="underline" shapeName="Other">
            <msink:sourceLink direction="with" ref="{78C93D0D-A29C-4AA6-A121-DA89AC53ADE1}"/>
            <msink:destinationLink direction="with" ref="{7944AACF-0179-44D7-B9AC-046A49E057C2}"/>
            <msink:destinationLink direction="with" ref="{A56A6A22-D15A-41CB-9412-02F88FB73630}"/>
          </msink:context>
        </emma:interpretation>
      </emma:emma>
    </inkml:annotationXML>
    <inkml:trace contextRef="#ctx0" brushRef="#br0">0 0 0,'52'0'0,"26"0"0,77 26 15,78 0-15,52 0 16,78 0-1,26 0 1,78-1 0,51 1-1,26 0 1,26 0 0,53 0-1,24 26 1,53 0-1,52 0 1,0 25 15,25-25-15,52 26 0,-25 0-1,25 0 1,1 25-1,25 1 1,-26 0 0,27 25-1,-27 1 1,26 25 0,-51-25-1,-27 25 16,-77-51-31,-78 26 16,-155-130 0,-130 26-1,-182-52 1,-103-78 15,-52 104-31</inkml:trace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7:52.5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5767AF8-CE61-462F-A316-A14735BE944E}" emma:medium="tactile" emma:mode="ink">
          <msink:context xmlns:msink="http://schemas.microsoft.com/ink/2010/main" type="inkDrawing" rotatedBoundingBox="9796,1521 29858,2907 29448,8842 9386,7456" semanticType="callout" shapeName="Other">
            <msink:sourceLink direction="with" ref="{55FAD7A1-229C-4151-9D7E-42B46731870A}"/>
            <msink:sourceLink direction="with" ref="{35368B90-5006-4213-9C5F-6ED12F09B555}"/>
          </msink:context>
        </emma:interpretation>
      </emma:emma>
    </inkml:annotationXML>
    <inkml:trace contextRef="#ctx0" brushRef="#br0">0 91 0,'78'-52'15,"103"78"-15,130 0 0,155 0 0,105-52 16,103 0-1,51 0 17,105 0-17,77 26 1,78 26 0,51-26-1,105 26 1,51-78-1,0 52 1,1 0 0,25 0-1,26 26 1,-52 52 0,-103-26-1,-79 26 1,-154-52-1,-131 25 1,-102-51 0,-235 26-1,-154-26 17,-157 26-17,-103 0 1,-129 52-1,-104 77 1,-130 105 0,-26 51-1,-103 77 1,-52 53 0,-104 26-1,-52 25 1,-51 26-1,51 1 1,-26-53 0,78-25-1,130-104 1,129-78 0,182-103-1,103-79 1,130-77 15,182-129-15,-182 129-1</inkml:trace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7:53.1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CC21A5-A595-49AA-B9CF-7CAD411265B1}" emma:medium="tactile" emma:mode="ink">
          <msink:context xmlns:msink="http://schemas.microsoft.com/ink/2010/main" type="writingRegion" rotatedBoundingBox="26349,6666 31246,6806 31198,8451 26302,8310"/>
        </emma:interpretation>
      </emma:emma>
    </inkml:annotationXML>
    <inkml:traceGroup>
      <inkml:annotationXML>
        <emma:emma xmlns:emma="http://www.w3.org/2003/04/emma" version="1.0">
          <emma:interpretation id="{826FAC94-2E51-4194-9481-A1B25A398D2D}" emma:medium="tactile" emma:mode="ink">
            <msink:context xmlns:msink="http://schemas.microsoft.com/ink/2010/main" type="paragraph" rotatedBoundingBox="26349,6666 31246,6806 31198,8451 26302,83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BB0BD3-BE65-4BF8-A453-0C439A750D6C}" emma:medium="tactile" emma:mode="ink">
              <msink:context xmlns:msink="http://schemas.microsoft.com/ink/2010/main" type="line" rotatedBoundingBox="26349,6666 31246,6806 31198,8451 26302,8310"/>
            </emma:interpretation>
          </emma:emma>
        </inkml:annotationXML>
        <inkml:traceGroup>
          <inkml:annotationXML>
            <emma:emma xmlns:emma="http://www.w3.org/2003/04/emma" version="1.0">
              <emma:interpretation id="{55FAD7A1-229C-4151-9D7E-42B46731870A}" emma:medium="tactile" emma:mode="ink">
                <msink:context xmlns:msink="http://schemas.microsoft.com/ink/2010/main" type="inkWord" rotatedBoundingBox="26349,6666 31246,6806 31198,8451 26302,8310">
                  <msink:destinationLink direction="with" ref="{95767AF8-CE61-462F-A316-A14735BE944E}"/>
                  <msink:destinationLink direction="with" ref="{C935F47B-C945-41A2-9B38-2E2CC88EC2BC}"/>
                  <msink:destinationLink direction="with" ref="{8BF806CD-C44C-4080-AF20-7EB3550AF839}"/>
                </msink:context>
              </emma:interpretation>
              <emma:one-of disjunction-type="recognition" id="oneOf0">
                <emma:interpretation id="interp0" emma:lang="it-IT" emma:confidence="0">
                  <emma:literal>S.T.</emma:literal>
                </emma:interpretation>
                <emma:interpretation id="interp1" emma:lang="it-IT" emma:confidence="0">
                  <emma:literal>S.t.</emma:literal>
                </emma:interpretation>
                <emma:interpretation id="interp2" emma:lang="it-IT" emma:confidence="0">
                  <emma:literal>s.t.</emma:literal>
                </emma:interpretation>
                <emma:interpretation id="interp3" emma:lang="it-IT" emma:confidence="0">
                  <emma:literal>Sit.</emma:literal>
                </emma:interpretation>
                <emma:interpretation id="interp4" emma:lang="it-IT" emma:confidence="0">
                  <emma:literal>-s.l.</emma:literal>
                </emma:interpretation>
              </emma:one-of>
            </emma:emma>
          </inkml:annotationXML>
          <inkml:trace contextRef="#ctx0" brushRef="#br0">1824 41 0,'-234'-52'15,"-77"52"-15,-52 26 16,27 52 0,76 0-1,183 25 1,128 1-1,157 52 1,206-1 0,-25 27-1,-104-27 1,-155 1 0,-156-53-1,-207-25 1,-104-52-1,-78-26 1,26 0 0,130 26-1,156 0 1,180 0 0,182-26-1,104-26 16,-363 26-31</inkml:trace>
          <inkml:trace contextRef="#ctx0" brushRef="#br0" timeOffset="276.0159">2316 1389 0,'78'104'0,"-78"-53"0,52-102 15,-52 51-15</inkml:trace>
          <inkml:trace contextRef="#ctx0" brushRef="#br0" timeOffset="911.6302">2990 274 0,'363'-25'0,"0"76"15,25 27 1,-25 0 0,-129 0-1,-79-52 1,-129 25-1,-78-51 1,52 0 15</inkml:trace>
          <inkml:trace contextRef="#ctx0" brushRef="#br0" timeOffset="647.2785">3690 689 0,'103'0'0,"-77"78"15,-77 77-15,-1 53 0,52-1 32,52-51-32,-1-27 31,1-51-16,-26-156 1,-52-129 0,26 207-1</inkml:trace>
          <inkml:trace contextRef="#ctx0" brushRef="#br0" timeOffset="1036.031">4571 1441 0,'155'181'0,"-129"-129"15,-26-52 1</inkml:trace>
        </inkml:traceGroup>
      </inkml:traceGroup>
    </inkml:traceGroup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00.00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0,'26'0'16,"26"26"-16,52-26 0,25 26 0,53-26 16,-1 0-16,78 25 15,26 1 17,52 0-17,26 26 1,0-26-1,52 0 1,25 26 0,1-26-1,26 26 1,-1-1 0,-25 1-1,25 26 1,27-26-1,-1 0 1,26-1 0,1 1-1,-1 26 1,-25-26 0,25 0-1,0 25 1,1-25 15,-27 0-15,-25 26-1,-1-26 1,-25 0 0,-1-1-1,1 1 1,-26 0-1,-1 0 1,27-78 0,-52 52-1,-26 26 1,0-26 0,-26 0-1,-26 0 1,0-1-1,-52 1 1,-26-26 0,0 26-1,-25 0 17,25-26-17,-78 26 16,-51-26-31,-52 0 16,0 0 0,-52 0-1,0 0 17,0 0-17,-104-78 1,-77 27-1,181 51 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03.82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104 1 0,'0'182'0,"0"-1"0,-26 26 16,0 1 0,0-53-1,26 1 1,0-52-1,-26-53 1,52-25 0,0-103-1,0-105 17,26-51-17,-52 233 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04.31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0 129 0,'52'-52'0,"26"52"15,77 26-15,53-26 0,-1 0 16,0-26 0,-51 0-1,-53 0 1,-77 26 0,-26-25-1,0 50 1,-26 1-1,-25 78 17,25 0-17,0 51 1,26 27 0,0-1-1,0 0 1,26-25-1,-26-52 1,0-78 0,0 0-1,-26-78 1,0-104 0,26 156-1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5:39.2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CC55A05-F37E-4D40-9114-DEE52FD57E22}" emma:medium="tactile" emma:mode="ink">
          <msink:context xmlns:msink="http://schemas.microsoft.com/ink/2010/main" type="writingRegion" rotatedBoundingBox="10955,3183 30988,3582 30894,8296 10861,7896"/>
        </emma:interpretation>
      </emma:emma>
    </inkml:annotationXML>
    <inkml:traceGroup>
      <inkml:annotationXML>
        <emma:emma xmlns:emma="http://www.w3.org/2003/04/emma" version="1.0">
          <emma:interpretation id="{AB5F10AB-AA7A-4853-8690-03F736AC14F7}" emma:medium="tactile" emma:mode="ink">
            <msink:context xmlns:msink="http://schemas.microsoft.com/ink/2010/main" type="paragraph" rotatedBoundingBox="10942,3185 21906,3248 21898,4560 10934,44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7F6C3C1-2657-4E4D-84A0-7DE7EC4694A9}" emma:medium="tactile" emma:mode="ink">
              <msink:context xmlns:msink="http://schemas.microsoft.com/ink/2010/main" type="inkBullet" rotatedBoundingBox="10942,3185 12109,3192 12102,4282 10935,4275"/>
            </emma:interpretation>
            <emma:one-of disjunction-type="recognition" id="oneOf0">
              <emma:interpretation id="interp0" emma:lang="it-IT" emma:confidence="0">
                <emma:literal>L</emma:literal>
              </emma:interpretation>
              <emma:interpretation id="interp1" emma:lang="it-IT" emma:confidence="0">
                <emma:literal>2</emma:literal>
              </emma:interpretation>
              <emma:interpretation id="interp2" emma:lang="it-IT" emma:confidence="0">
                <emma:literal>a</emma:literal>
              </emma:interpretation>
              <emma:interpretation id="interp3" emma:lang="it-IT" emma:confidence="0">
                <emma:literal>h</emma:literal>
              </emma:interpretation>
              <emma:interpretation id="interp4" emma:lang="it-IT" emma:confidence="0">
                <emma:literal>.</emma:literal>
              </emma:interpretation>
            </emma:one-of>
          </emma:emma>
        </inkml:annotationXML>
        <inkml:trace contextRef="#ctx0" brushRef="#br0">160 27 0,'52'-52'0,"26"78"0,-26 78 15,-78 26-15,-52 51 0,-52 1 16,53-27 0,51-25-1,26-53 1,26 1 0,25-52-1,53-26 1,52 0 46,336-26-62,-285 52 16,-129-26 0,-26 0-1,-52 0 1,0 0-1,-52 0 1,52-52 15,26-51-15,-26 103-16</inkml:trace>
      </inkml:traceGroup>
      <inkml:traceGroup>
        <inkml:annotationXML>
          <emma:emma xmlns:emma="http://www.w3.org/2003/04/emma" version="1.0">
            <emma:interpretation id="{BA6FE5F6-780B-45E3-9BE8-7E289E1A58B0}" emma:medium="tactile" emma:mode="ink">
              <msink:context xmlns:msink="http://schemas.microsoft.com/ink/2010/main" type="line" rotatedBoundingBox="12808,3298 21905,3351 21898,4560 12801,4508"/>
            </emma:interpretation>
          </emma:emma>
        </inkml:annotationXML>
        <inkml:traceGroup>
          <inkml:annotationXML>
            <emma:emma xmlns:emma="http://www.w3.org/2003/04/emma" version="1.0">
              <emma:interpretation id="{A559D08B-F0A0-4AB2-B551-7BCCAECFFE3B}" emma:medium="tactile" emma:mode="ink">
                <msink:context xmlns:msink="http://schemas.microsoft.com/ink/2010/main" type="inkWord" rotatedBoundingBox="12808,3298 21905,3351 21898,4560 12801,4508"/>
              </emma:interpretation>
              <emma:one-of disjunction-type="recognition" id="oneOf1">
                <emma:interpretation id="interp5" emma:lang="it-IT" emma:confidence="0">
                  <emma:literal>MITOLOGIA</emma:literal>
                </emma:interpretation>
                <emma:interpretation id="interp6" emma:lang="it-IT" emma:confidence="0">
                  <emma:literal>ISTOLOGIA</emma:literal>
                </emma:interpretation>
                <emma:interpretation id="interp7" emma:lang="it-IT" emma:confidence="0">
                  <emma:literal>MENOMA</emma:literal>
                </emma:interpretation>
                <emma:interpretation id="interp8" emma:lang="it-IT" emma:confidence="0">
                  <emma:literal>MONOGAMA</emma:literal>
                </emma:interpretation>
                <emma:interpretation id="interp9" emma:lang="it-IT" emma:confidence="0">
                  <emma:literal>MELODIA</emma:literal>
                </emma:interpretation>
              </emma:one-of>
            </emma:emma>
          </inkml:annotationXML>
          <inkml:trace contextRef="#ctx0" brushRef="#br0" timeOffset="300.4052">2026 390 0,'26'104'0,"-78"77"15,-25 53-15,25-53 16,52-77 0,0-27-1,26-51 1,-26-52 0,52-129-1,-52 155 1</inkml:trace>
          <inkml:trace contextRef="#ctx0" brushRef="#br0" timeOffset="1168.5646">2467 261 0,'311'-52'0,"0"52"16,-52 26 0,-103-26-1,-130 0 1,-26 0 0,-26 26-1,-52 25 1,26 27-1,52 52 1,52 51 0,52 1-1,51-27 1,27-51 15,-1-52-15,-26-78-1,-25-78 64,-130-570-79,-104 571 0,-77 25 15,-26 104 1,-1 103-1,105 53 1,77-1 0,129-51-1,79-27 1,51-154 0,26-79-1,-259 130 1</inkml:trace>
          <inkml:trace contextRef="#ctx0" brushRef="#br0" timeOffset="580.3935">2778 494 0,'78'78'16,"-26"77"-16,-78 52 0,26-51 16,51-78-1,-25-26 1,-26-52 0,26-52 15,-78-156-16,52 208 1</inkml:trace>
          <inkml:trace contextRef="#ctx0" brushRef="#br0" timeOffset="1576.8817">5033 105 0,'0'26'16,"-52"104"-16,-78 77 0,1 26 16,77-25-1,78-131 1,78 1 78,518 0-94,-519-78 0,-25 26 15,-52-26 1,-52 26 0,-52-52 15,78-78-31,0 104 15</inkml:trace>
          <inkml:trace contextRef="#ctx0" brushRef="#br0" timeOffset="2105.7482">6070 909 0,'51'129'16,"27"1"-16,26-53 0,51 1 31,27-78-15,-1-52-1,-25-51 1,-79-79-1,-77-155 1,-77 156 0,-79 51-1,-103 79 1,0 102 0,51 79 15,79 25-16,77 1 1,130-1 0,103-25-1,78-130 1,78-52 0,-337 52-1</inkml:trace>
          <inkml:trace contextRef="#ctx0" brushRef="#br0" timeOffset="2914.6034">8480 338 0,'130'-77'0,"-208"25"15,-104 52-15,-51 26 0,-26 51 16,52 27-16,25 78 31,130 51-15,208 52-1,51-130 1,78-129 0,-51 0-1,-105-52 1,-77-51 0,-104-53 15,-77 26-16,-1 1 1,78 77 0,52 26-1,26 0 1,181 26 0,53 0-1,-53-78 1,-26 0-1,-77-78 1,-78 1 0,-26-1-1,0 52 1,0 52 0,-26 52-1,26 78 1,0 52-1,-26 51 1,26-52 15,-26-25-15,0-52 0,26-26-1,0-52 1,52-26-1,52-130 1,-104 156 0</inkml:trace>
          <inkml:trace contextRef="#ctx0" brushRef="#br0" timeOffset="3443.47">10165 364 0,'77'104'0,"-128"0"0,-79 51 16,0 1 0,27-27-1,77-25 1,0-78-1,26 0 17,78-104-17,51-207 1,-51 78 0,26 25-1,-52 78 1,-1 53 15,-25 25-31,26 52 31,26 77-15,51 105 0,27-1-1,-52-26 1,-1-77-1,-51-52 1,-52-26 0,-104-52-1,-51-52 1,-52 26 0,25 26-1,27 26 1,51 52-1,104-52 1</inkml:trace>
        </inkml:traceGroup>
      </inkml:traceGroup>
    </inkml:traceGroup>
    <inkml:traceGroup>
      <inkml:annotationXML>
        <emma:emma xmlns:emma="http://www.w3.org/2003/04/emma" version="1.0">
          <emma:interpretation id="{67BB58A0-9A70-45AF-9DF3-FC48F8A6333A}" emma:medium="tactile" emma:mode="ink">
            <msink:context xmlns:msink="http://schemas.microsoft.com/ink/2010/main" type="paragraph" rotatedBoundingBox="11548,4862 30955,5249 30894,8296 11487,79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DBC0C44-F0D2-498D-8E17-3067D1F9634A}" emma:medium="tactile" emma:mode="ink">
              <msink:context xmlns:msink="http://schemas.microsoft.com/ink/2010/main" type="line" rotatedBoundingBox="11548,4862 30955,5249 30894,8296 11487,7909"/>
            </emma:interpretation>
          </emma:emma>
        </inkml:annotationXML>
        <inkml:traceGroup>
          <inkml:annotationXML>
            <emma:emma xmlns:emma="http://www.w3.org/2003/04/emma" version="1.0">
              <emma:interpretation id="{97C43F32-6976-4E54-90CC-F3E66818E21C}" emma:medium="tactile" emma:mode="ink">
                <msink:context xmlns:msink="http://schemas.microsoft.com/ink/2010/main" type="inkWord" rotatedBoundingBox="11548,4862 22471,5080 22410,8127 11487,7909"/>
              </emma:interpretation>
              <emma:one-of disjunction-type="recognition" id="oneOf2">
                <emma:interpretation id="interp10" emma:lang="it-IT" emma:confidence="0">
                  <emma:literal>VOLUMI/</emma:literal>
                </emma:interpretation>
                <emma:interpretation id="interp11" emma:lang="it-IT" emma:confidence="0">
                  <emma:literal>VOLUMI,</emma:literal>
                </emma:interpretation>
                <emma:interpretation id="interp12" emma:lang="it-IT" emma:confidence="0">
                  <emma:literal>VOLUMI</emma:literal>
                </emma:interpretation>
                <emma:interpretation id="interp13" emma:lang="it-IT" emma:confidence="0">
                  <emma:literal>VOLUMI)</emma:literal>
                </emma:interpretation>
                <emma:interpretation id="interp14" emma:lang="it-IT" emma:confidence="0">
                  <emma:literal>VOLUMI!</emma:literal>
                </emma:interpretation>
              </emma:one-of>
            </emma:emma>
          </inkml:annotationXML>
          <inkml:trace contextRef="#ctx0" brushRef="#br0" timeOffset="10896.2148">601 2438 0,'52'-52'0,"-1"130"16,1 77-16,-26 104 0,52 26 15,0-51 1,-1-53-1,27-103 1,-52-26 15,0-78-15,0-78 0,25-155-1,1-26 1,0-26-1,26 78 1,51 77 0,-77 52-1,-52 53 1,-26 51 0,-78 51-1,0 1 1,78-52-1</inkml:trace>
          <inkml:trace contextRef="#ctx0" brushRef="#br0" timeOffset="11362.8617">2234 3345 0,'77'155'0,"79"-51"16,51-52-1,1-78 1,25-52 0,-52-77-1,-77-27 1,-52-25-1,-104-26 17,-129 51-17,-27 79 1,-51 77 0,52 103-1,25 79 1,104 77-1,78-25 1,130-1 0,26-78-1,51-129 1,26-129 0,-233 129-1</inkml:trace>
          <inkml:trace contextRef="#ctx0" brushRef="#br0" timeOffset="11782.8441">4126 2515 0,'26'130'0,"-78"0"15,-78 51-15,1 1 16,25-27 0,130-103-1,26 0 1,103 0 15,53-27-15,25 1-1,-52 26 1,-25 0 0,-104-26-1,-27 0 1,-25-26 0,0-26-1,0-78 1,52-51-1,-52 155 1</inkml:trace>
          <inkml:trace contextRef="#ctx0" brushRef="#br0" timeOffset="12202.8264">5422 2671 0,'26'78'0,"-52"25"15,0 79-15,0 25 16,78-25 0,51-53-1,53-25 1,25-78-1,-25-52 1,-27-78 0,-51-77-1,-78-1 17,-52 1-17,-26 77 1,-25 52-1,25 27 1,26 76 0,130 1-1,-78-52 1</inkml:trace>
          <inkml:trace contextRef="#ctx0" brushRef="#br0" timeOffset="12933.9067">7080 2775 0,'26'129'0,"-26"27"0,-26 51 15,0 104 17,78-155-17,-26-105 1,0-76 0,0-105-1,-52-77 1,0-1-1,0 79 1,0 77 0,26 52-1,26 0 1,52 104 0,52-1-1,-1-51 1,-25-26-1,26-78 1,-27-52 15,-25-51-31,-26-1 16,-26 53 15,0 77-15,-26 26-1,0 104 1,0 77 0,0 26-1,0 1 1,26-53 0,-1-77-1,-25-26 1,26-78-1,0-52 1,78-77 15,-104 155-31</inkml:trace>
          <inkml:trace contextRef="#ctx0" brushRef="#br0" timeOffset="13245.0047">9102 2645 0,'-78'259'15,"26"0"-15,27-25 16,-27-27-1,78-103 1,-26-27 15,26-77-15,25-129 0,53-78-1,-104 207 1</inkml:trace>
          <inkml:trace contextRef="#ctx0" brushRef="#br0" timeOffset="13711.6517">11512 1868 0,'26'51'0,"-103"79"0,-183 207 15,1-26 1,-26 52 0,-26 26-1,52-1 1,0-51 0,51 0-1,79-129 1,77-105-1,26-51 1,26-52 0,26-52-1,155-103 1,-181 155 0</inkml:trace>
        </inkml:traceGroup>
        <inkml:traceGroup>
          <inkml:annotationXML>
            <emma:emma xmlns:emma="http://www.w3.org/2003/04/emma" version="1.0">
              <emma:interpretation id="{9EE8B875-DEF5-48AB-B6CA-57C056642930}" emma:medium="tactile" emma:mode="ink">
                <msink:context xmlns:msink="http://schemas.microsoft.com/ink/2010/main" type="inkWord" rotatedBoundingBox="22266,5830 27055,5926 27029,7252 22239,7157"/>
              </emma:interpretation>
              <emma:one-of disjunction-type="recognition" id="oneOf3">
                <emma:interpretation id="interp15" emma:lang="it-IT" emma:confidence="0">
                  <emma:literal>Fer</emma:literal>
                </emma:interpretation>
                <emma:interpretation id="interp16" emma:lang="it-IT" emma:confidence="0">
                  <emma:literal>Fere</emma:literal>
                </emma:interpretation>
                <emma:interpretation id="interp17" emma:lang="it-IT" emma:confidence="0">
                  <emma:literal>Fiera</emma:literal>
                </emma:interpretation>
                <emma:interpretation id="interp18" emma:lang="it-IT" emma:confidence="0">
                  <emma:literal>Fiere</emma:literal>
                </emma:interpretation>
                <emma:interpretation id="interp19" emma:lang="it-IT" emma:confidence="0">
                  <emma:literal>Fiero</emma:literal>
                </emma:interpretation>
              </emma:one-of>
            </emma:emma>
          </inkml:annotationXML>
          <inkml:trace contextRef="#ctx0" brushRef="#br0" timeOffset="16013.7784">11331 2775 0,'181'-104'0,"1"78"0,103 26 15,-26 0 1,-52 0-1,-77 0 1,-78 0 0,-26 0-1,-52 0 1,-78 26 0,-103 0-1,25 26 1,-25 51-1,207-103 1</inkml:trace>
          <inkml:trace contextRef="#ctx0" brushRef="#br0" timeOffset="16558.1995">11590 3215 0,'78'52'0,"129"-26"16,52 0-16,27-26 31,-131 0-15,-51 0-1,-78 0 1,-26 26 0,-78 0-1,-26-26 1,78 26-1,26-26 157</inkml:trace>
          <inkml:trace contextRef="#ctx0" brushRef="#br0" timeOffset="15687.1255">11901 2904 0,'26'26'0,"-26"78"0,26 77 0,0 27 16,0-1 0,-26-77-1,0-53 1,26-51-1,-26-26 1,-52-52 0,-26-129-1,78 181 1</inkml:trace>
          <inkml:trace contextRef="#ctx0" brushRef="#br0" timeOffset="16884.8528">13093 3785 0,'804'-907'0,"-1063"933"16,0 52-1,103 78 1,78 25 0,130 26-1,78 1 16,103-53-31,26-103 16,26-130 0,-51-77-1,-234 155 110</inkml:trace>
          <inkml:trace contextRef="#ctx0" brushRef="#br0" timeOffset="17429.2743">14960 3008 0,'-52'648'15,"78"-467"1,25-51 0,-25-78-1,-26-52 1,0-26 0,-77-156 15,-53-51-16,26 0 1,78 51 0,104 53-1,130 51 1,77 52 0,26 26-1,-52 26 1,-130 26-1,-129-26 1,-77 52 0,-131 25-1,1 1 1,77-26 0,53-26-1,77-1 1,77 27-1,79-26 1,51 26 0,-51-26 15,-53 25-15,-51-25-1,0 26 1,-52-52-1,0-26 1,52-78 0,-52 78-1</inkml:trace>
        </inkml:traceGroup>
        <inkml:traceGroup>
          <inkml:annotationXML>
            <emma:emma xmlns:emma="http://www.w3.org/2003/04/emma" version="1.0">
              <emma:interpretation id="{5FD70A60-1A07-4C82-AAC1-247C4CFE3E9F}" emma:medium="tactile" emma:mode="ink">
                <msink:context xmlns:msink="http://schemas.microsoft.com/ink/2010/main" type="inkWord" rotatedBoundingBox="27709,5996 30939,6060 30916,7195 27686,7131"/>
              </emma:interpretation>
              <emma:one-of disjunction-type="recognition" id="oneOf4">
                <emma:interpretation id="interp20" emma:lang="it-IT" emma:confidence="0">
                  <emma:literal>MA</emma:literal>
                </emma:interpretation>
                <emma:interpretation id="interp21" emma:lang="it-IT" emma:confidence="0">
                  <emma:literal>MIA</emma:literal>
                </emma:interpretation>
                <emma:interpretation id="interp22" emma:lang="it-IT" emma:confidence="0">
                  <emma:literal>MD</emma:literal>
                </emma:interpretation>
                <emma:interpretation id="interp23" emma:lang="it-IT" emma:confidence="0">
                  <emma:literal>MAI</emma:literal>
                </emma:interpretation>
                <emma:interpretation id="interp24" emma:lang="it-IT" emma:confidence="0">
                  <emma:literal>MAC</emma:literal>
                </emma:interpretation>
              </emma:one-of>
            </emma:emma>
          </inkml:annotationXML>
          <inkml:trace contextRef="#ctx0" brushRef="#br0" timeOffset="18098.1348">16774 2956 0,'26'182'0,"0"25"16,-26 0-1,52-51 1,-1-53 15,-51-77-31,0-52 16,0-77-1,-51-208 17,-27 77-17,78 157 1,0 77-1,26 0 1,129 77 0,1-25-1,25 0 1,-51-78 0,-53-26-1,1-51 1,-52-27-1,0 52 1,0 52 0,-26 26-1,52 52 17,-26 156-17,26 25 1,-52-26-1,26-51 1,-26-1 0,0-103-1,0-26 1,103-130 0,1-51-1,-104 155 1</inkml:trace>
          <inkml:trace contextRef="#ctx0" brushRef="#br0" timeOffset="18627.0016">18795 2930 0,'-77'285'0,"-1"-51"16,0-27 0,52-78-1,26-77 1,0-52 0,0 0 15,52-207-16,26-208 1,0 208 0,-1 77-1,27 79 17,26 76-17,51 79 1,52 103-1,-25 53 1,-1-27 0,-103-104-1,-104-103 1,-52 0 0,-181-78-1,-182-51 1,-78 77-1,493 26 1</inkml:trace>
        </inkml:traceGroup>
      </inkml:traceGroup>
    </inkml:traceGroup>
  </inkml:traceGroup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04.99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180 0 0,'0'26'0,"-26"77"0,0 105 15,-26-1 1,26-26 0,26-25-1,0-26 1,0-53 0,-25-51-1,25-26 1,-52-103-1,78-105 1,-26 208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05.47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0 111 0,'519'-103'16,"-286"103"0,26 0-1,-26 0 1,-77 25-1,-78-25 1,-53 26 0,-50 0-1,-27 26 1,0 26 0,0 51-1,52 53 1,0 51-1,26-26 1,0 27 0,0-79-1,-26-51 1,0-26 0,26-78-1,-52-26 16,26-130-15,0 156-16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06.09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0,'52'129'0,"0"27"0,-52 77 16,0 0-1,0-25 1,0-53 0,25-25-1,-25-27 1,0-77 0,-25-26-1,-1-155 1,0-79-1,26 234 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06.55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90 0,'233'-104'16,"-51"104"-16,51 0 0,26 26 15,-51-26 17,-53 0-17,-51 0 1,-52 26-1,-78 0 1,0 52 0,-26 51-1,26 53 1,0 25 0,52 1-1,26 25 1,0-52-1,-26-25 1,-26-78 0,-26-53-1,-78-102 1,-52-182 0,156 259-1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0.1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CF5549-D2DD-4DBE-BFF7-38F6C263235D}" emma:medium="tactile" emma:mode="ink">
          <msink:context xmlns:msink="http://schemas.microsoft.com/ink/2010/main" type="inkDrawing" rotatedBoundingBox="4744,1886 12986,1720 13015,3183 4773,3349" semanticType="callout" shapeName="Other">
            <msink:sourceLink direction="with" ref="{7944AACF-0179-44D7-B9AC-046A49E057C2}"/>
          </msink:context>
        </emma:interpretation>
      </emma:emma>
    </inkml:annotationXML>
    <inkml:trace contextRef="#ctx0" brushRef="#br0">0 1270 0,'52'-52'15,"26"0"-15,0-26 0,-1 27 0,1-27 16,52-26 15,25-25-15,27 25 0,25-26-1,0 27 1,1-1-1,-27 26 1,1 26 0,-1 1-1,-25 51 1,-1 25 0,1 27-1,-27 52 1,27 0-1,-1-1 1,1 1 15,25-26-31,1 0 16,-1-27 0,26 1 15,-25-26-16,-27-26 1,27-26 0,-27-26-1,-51-25 1,0-53 0,-53 0-1,1 1 1,0-1-1,-26 27 1,-26 51 0,0 26-1,0 0 1,0 52 0,0 26-1,0 25 1,26 27-1,52 0 1,25-26 15,53-27-15,25-25 0,27-26-1,25-26 1,0 0-1,0-25 1,1 51 0,25 0-1,0 26 1,0 25 0,26 53-1,-25 52 1,-53 25-1,-52 0 204,-336 104-219,181-285 0</inkml:trace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3.79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0,'52'52'0,"0"129"15,-26 131-15,-1-1 16,27-26 0,-26-52-1,26-78 1,-26-77 15,-26-52-15,0-26 77,-207-466-93,207 466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4.24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0 130 0,'26'-26'0,"104"-26"0,103 52 0,78 0 16,0 0 0,-52-26-1,-77 26 1,-79-26 0,-103 26-1,0 0 1,-77 0-1,-27 78 1,26 25 0,-25 53-1,-1 51 1,26-25 0,-51-1-1,-27 52 1,26-25-1,53-27 17,77-103-17,129-156 1,1-207 0,-130 285-16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7.740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0,'52'52'0,"51"104"0,53 77 32,-52 26-32,-1-26 15,1 27 1,-26-27 0,-27 0-1,-25-51 1,26-27-1,-26-103 1,0-78 0,-26-155-1,-26-53 1,0-51 0,26 285-1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8.209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596 0 0,'0'130'0,"-103"51"0,25 26 16,0-25 0,0 25-1,1-25 1,-1-1-1,26 0 1,26-51 0,0-52-1,26-104 1,52-104 125,-26-103-141,-26 233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8.54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0,'129'52'0,"104"26"0,53 0 16,-27-26 0,-52-27-1,-103-25 1,-52 0-1,-52 0 1,-52-25 109,-52-27-125,104 52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6:22.1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914171-15CC-4F28-B620-6B233F572B70}" emma:medium="tactile" emma:mode="ink">
          <msink:context xmlns:msink="http://schemas.microsoft.com/ink/2010/main" type="inkDrawing" rotatedBoundingBox="11560,10552 19076,10723 19074,10821 11558,10650" shapeName="Other">
            <msink:destinationLink direction="with" ref="{AAD7C8D7-2C10-4E31-BDD1-D84CAA778D00}"/>
          </msink:context>
        </emma:interpretation>
      </emma:emma>
    </inkml:annotationXML>
    <inkml:trace contextRef="#ctx0" brushRef="#br0">0 2 0,'77'26'0,"1"-26"16,78-26-16,25 26 0,104 0 15,52 0 1,78 0 0,77 0-1,53 26 1,25-26 0,26 0-1,26 0 1,26 26-1,-52 0 17,0 26 15,260-26-47,-571-1 15,-156-25 1,-77 0-1,-78 0 17,-181-51-32,207 51 15</inkml:trace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8.973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0,'52'103'0,"0"79"0,-52 77 16,52-26 0,-26 0-1,25 27 1,1 25 0,0-104-1,-26-25 1,26-130-1,-52-26 1,0-130 0,-52-129-1,-26-78 1,78 337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9.42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48 0,'78'-26'0,"77"0"0,156 26 16,26 26-16,-26 0 15,-26-26 1,-129-26 0,-130 26-1,-52 0 1,-78 26 0,-52 52-1,1 103 1,25 104-1,1 26 1,25-52 0,0 1-1,27-105 1,25-77 0,26 25 15,26-51-16,78-78 1,-78 26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9.829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0,'52'51'0,"-26"131"16,26 51-16,0 104 31,51 52-15,-25-156 0,-26-26-1,26-51 1,-53-52-1,-25-104 1,-51-130 0,-1-103-1,52 233 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20.31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3 0,'130'-26'0,"77"52"0,104 51 15,0 1 1,0-52-1,-26-26 1,-104-26 0,-77 0-1,-78 0 1,-26 26 0,-78 52 15,-129 207-16,26-25 1,-27-1 0,27-26-1,25-25 1,27 25 0,77-52-1,26-25 1,78-26-1,77-182 17,-129 78-17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25.07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6A595FE-F19A-4C07-9C62-705AEDA8C782}" emma:medium="tactile" emma:mode="ink">
          <msink:context xmlns:msink="http://schemas.microsoft.com/ink/2010/main" type="inkDrawing" rotatedBoundingBox="15117,1481 23988,2129 23855,3953 14984,3305" shapeName="Other"/>
        </emma:interpretation>
      </emma:emma>
    </inkml:annotationXML>
    <inkml:trace contextRef="#ctx0" brushRef="#br0">0 1192 0,'26'-26'0,"-26"-26"0,52 0 16,52-25-16,-1-1 0,53-26 15,-1 1 1,78-27 0,1 26-1,-1 1 1,0 25-1,-25 52 1,-27 0 0,26 26-1,-25 26 1,-1-26 15,1 78-15,-53 0-1,27 25 1,-27 27 0,1-27-1,25 1 1,-25-26 0,0 0-1,25-52 1,1-26-1,-27-26 1,27-52 31,77-207-47,-155 103 16,0 53-1,-53-1 1,-25 26-1,0 53 17,26-1-17,-26 52 1,0 0 0,0 0-1,0 0 1,0 103 15,78 27-15,0-26-1,26-1 1,25-25 0,53 0-1,25 0 1,0-1-1,52-51 1,-25-26 0,25-51-1,-52-1 1,1 0 0,-27 0-1,0 0 1,27 52-1,25 78 1,0 26 0,1 77-1,25 26 1,-26 53 15,-77-27-15,-53-26-1,-77-51 1,-78-53 0,-103-25-1,25-207 1,130 129 0</inkml:trace>
  </inkml:traceGroup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07.8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933F4CB-D05B-4299-A227-B5EF1C1A7ADD}" emma:medium="tactile" emma:mode="ink">
          <msink:context xmlns:msink="http://schemas.microsoft.com/ink/2010/main" type="inkDrawing" rotatedBoundingBox="9942,6283 15184,7014 15156,7217 9914,6486" semanticType="callout" shapeName="Other"/>
        </emma:interpretation>
      </emma:emma>
    </inkml:annotationXML>
    <inkml:trace contextRef="#ctx0" brushRef="#br0">0 4 0,'0'-26'0,"78"26"16,26 26-16,51 26 0,26 0 0,53-26 31,-1 26-15,78 0-1,0-1 1,0-25 0,78 26-1,-26 0 1,0 0 0,-1 0-1,-25-1 1,-26 1-1,0-26 1,-51 26 0,-53-26-1,-52 0 1,-25-26 0,-52 0-1,-52 0 1,0 0-1,-52-52 1,-26 0 15,26-26-15,26 78 0</inkml:trace>
  </inkml:traceGroup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26.06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7EBEE2E-F493-4230-80E9-ADA00A3C4F60}" emma:medium="tactile" emma:mode="ink">
          <msink:context xmlns:msink="http://schemas.microsoft.com/ink/2010/main" type="writingRegion" rotatedBoundingBox="19075,207 20138,207 20138,1399 19075,1399"/>
        </emma:interpretation>
      </emma:emma>
    </inkml:annotationXML>
    <inkml:traceGroup>
      <inkml:annotationXML>
        <emma:emma xmlns:emma="http://www.w3.org/2003/04/emma" version="1.0">
          <emma:interpretation id="{6F459191-4EF9-433F-9160-EB598A004433}" emma:medium="tactile" emma:mode="ink">
            <msink:context xmlns:msink="http://schemas.microsoft.com/ink/2010/main" type="paragraph" rotatedBoundingBox="19075,207 20138,207 20138,1399 19075,13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F7CA191-CF42-4D2A-9017-1164DB5BEDDD}" emma:medium="tactile" emma:mode="ink">
              <msink:context xmlns:msink="http://schemas.microsoft.com/ink/2010/main" type="line" rotatedBoundingBox="19075,207 20138,207 20138,1399 19075,1399"/>
            </emma:interpretation>
          </emma:emma>
        </inkml:annotationXML>
        <inkml:traceGroup>
          <inkml:annotationXML>
            <emma:emma xmlns:emma="http://www.w3.org/2003/04/emma" version="1.0">
              <emma:interpretation id="{21B6909D-95CE-4E67-9093-12889CFE3651}" emma:medium="tactile" emma:mode="ink">
                <msink:context xmlns:msink="http://schemas.microsoft.com/ink/2010/main" type="inkWord" rotatedBoundingBox="19075,207 20138,207 20138,1399 19075,1399"/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B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K</emma:literal>
                </emma:interpretation>
              </emma:one-of>
            </emma:emma>
          </inkml:annotationXML>
          <inkml:trace contextRef="#ctx0" brushRef="#br0">10007-5572 0,'26'77'0,"-78"53"15,26 26-15,26-27 16,-26 27-1,26-53 1,-26-51 0,26-26-1,0-52 1,-52-77 0,52-105-1,0 1 1,26-1 15,26 79-15,-52 103-1,104-78 1,25 27 0,79-1-1,-1 78 1,-51-26-1,-27 52 1,-77 26 0,-52-1-1,-130 53 1,-51 26 0,-52-27-1,51-51 1,53 26-1,77-52 1,78 26 0,77 26-1,79-1 1,-1 1 15,1-26-15,-53 0-1,-51-26 1,-78-26 0,-130-26-1,-129-130 1,259 156 0</inkml:trace>
        </inkml:traceGroup>
      </inkml:traceGroup>
    </inkml:traceGroup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11.4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8C93D0D-A29C-4AA6-A121-DA89AC53ADE1}" emma:medium="tactile" emma:mode="ink">
          <msink:context xmlns:msink="http://schemas.microsoft.com/ink/2010/main" type="writingRegion" rotatedBoundingBox="9413,5575 16529,7054 15913,10020 8797,8540">
            <msink:destinationLink direction="with" ref="{66C5E803-6C76-46F1-BDD7-B706529E5716}"/>
            <msink:destinationLink direction="with" ref="{609A2ACB-4B0D-4D99-9007-319089413447}"/>
            <msink:destinationLink direction="with" ref="{8BEC0F45-AE72-4E97-A74B-307BD154D5F0}"/>
          </msink:context>
        </emma:interpretation>
      </emma:emma>
    </inkml:annotationXML>
    <inkml:traceGroup>
      <inkml:annotationXML>
        <emma:emma xmlns:emma="http://www.w3.org/2003/04/emma" version="1.0">
          <emma:interpretation id="{DB1B59CF-F7D4-4800-BD0C-E21088C4CD09}" emma:medium="tactile" emma:mode="ink">
            <msink:context xmlns:msink="http://schemas.microsoft.com/ink/2010/main" type="paragraph" rotatedBoundingBox="9413,5575 16529,7054 15913,10020 8797,85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AADFBA8-CA48-4B09-AA0C-30326D2E17E1}" emma:medium="tactile" emma:mode="ink">
              <msink:context xmlns:msink="http://schemas.microsoft.com/ink/2010/main" type="line" rotatedBoundingBox="9413,5575 16529,7054 15913,10020 8797,8540"/>
            </emma:interpretation>
          </emma:emma>
        </inkml:annotationXML>
        <inkml:traceGroup>
          <inkml:annotationXML>
            <emma:emma xmlns:emma="http://www.w3.org/2003/04/emma" version="1.0">
              <emma:interpretation id="{35368B90-5006-4213-9C5F-6ED12F09B555}" emma:medium="tactile" emma:mode="ink">
                <msink:context xmlns:msink="http://schemas.microsoft.com/ink/2010/main" type="inkWord" rotatedBoundingBox="9413,5575 16529,7054 15913,10020 8797,8540">
                  <msink:destinationLink direction="with" ref="{7944AACF-0179-44D7-B9AC-046A49E057C2}"/>
                  <msink:destinationLink direction="with" ref="{95767AF8-CE61-462F-A316-A14735BE944E}"/>
                </msink:context>
              </emma:interpretation>
              <emma:one-of disjunction-type="recognition" id="oneOf0">
                <emma:interpretation id="interp0" emma:lang="it-IT" emma:confidence="0">
                  <emma:literal>5x9</emma:literal>
                </emma:interpretation>
                <emma:interpretation id="interp1" emma:lang="it-IT" emma:confidence="0">
                  <emma:literal>99x5</emma:literal>
                </emma:interpretation>
                <emma:interpretation id="interp2" emma:lang="it-IT" emma:confidence="0">
                  <emma:literal>59x5</emma:literal>
                </emma:interpretation>
                <emma:interpretation id="interp3" emma:lang="it-IT" emma:confidence="0">
                  <emma:literal>5x5</emma:literal>
                </emma:interpretation>
                <emma:interpretation id="interp4" emma:lang="it-IT" emma:confidence="0">
                  <emma:literal>49x5</emma:literal>
                </emma:interpretation>
              </emma:one-of>
            </emma:emma>
          </inkml:annotationXML>
          <inkml:trace contextRef="#ctx0" brushRef="#br0">2905 1763 0,'-52'51'31,"-207"183"-31,104-79 0,25-25 16,-25-1-1,51 1 1,26-26-1,52-27 1,26-51 15,0-26-15,0-26 0,104-77-1,0-53 1,-104 156-1</inkml:trace>
          <inkml:trace contextRef="#ctx0" brushRef="#br0" timeOffset="466.503">2724 1633 0,'52'52'0,"51"77"0,27 79 16,-1 51-1,1-52 1,0 1 0,-1-53-1,-51-25 1,-52-52-1,-104-53 1,-103-50 0,-53-53-1,-51 0 17,26 26-17,0 0 1,52 52-1,77 52 1,78-26 0,104 0-1,155-78 1,104-26 0,-311 78-1</inkml:trace>
          <inkml:trace contextRef="#ctx0" brushRef="#br0" timeOffset="1104.0571">3864 2255 0,'26'26'15,"104"78"-15,25 77 0,53 52 16,-27-51 0,-26-79-1,-77-25 1,-52-26 0,-104-130-1,78 78 1</inkml:trace>
          <inkml:trace contextRef="#ctx0" brushRef="#br0" timeOffset="839.7054">4745 2359 0,'-26'26'0,"-77"26"0,-79 51 16,27 27-16,25-1 15,27-25 1,51 0-1,26-52 1,26-27 0,0-25-1,0-51 1,52-105 0,-52 156-1</inkml:trace>
          <inkml:trace contextRef="#ctx0" brushRef="#br0" timeOffset="-3162.5116">5938 700 0,'77'-26'0,"53"52"0,51 0 15,27 0-15,-27 52 16,27-27-1,-53 1 1,-25-26 0,-53 0-1,-77 0 1,-51-26 0,-105 52-1,-25-26 1,-27 0-1,27 26 17,-1-1-17,1 1 1,103-78 0,78 26-1</inkml:trace>
          <inkml:trace contextRef="#ctx0" brushRef="#br0" timeOffset="-1881.5621">884 0 0,'-26'52'0,"-26"-26"16,-78 0-16,-25 26 0,-1-26 15,27 0-15,25 25 16,0 1-1,78-26 1,26 0 0,78 26 15,78-26-15,25 0-1,-51 0 1,-53-26-1,1 26 1,-52-26 0,-26 0-1,0-26 1,0-26 0,-26-52-1,0 0 1,26 27-1,26 77 1,-26-26 0,0 26-1,0 26 1,0 26 0,26 51-1,-26 1 16,26-26-15,-26-27 0,0 1-1,0-52 1,-26-26 0,0-77-1,26 103 1</inkml:trace>
        </inkml:traceGroup>
      </inkml:traceGroup>
    </inkml:traceGroup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8:10.6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9AE658E-EC3E-4D1E-9E93-7D11701439F5}" emma:medium="tactile" emma:mode="ink">
          <msink:context xmlns:msink="http://schemas.microsoft.com/ink/2010/main" type="inkDrawing" rotatedBoundingBox="8111,532 9769,482 9798,1415 8140,1465" shapeName="Other"/>
        </emma:interpretation>
      </emma:emma>
    </inkml:annotationXML>
    <inkml:trace contextRef="#ctx0" brushRef="#br0">521-5572 0,'26'-52'0,"-130"26"0,-103 26 16,-53 26-16,-25 0 16,0 26-1,78-1 1,77 1-1,52 26 1,130-26 0,104 26-1,129-1 1,52 1 0,-78 26-1,-52-26 1,-103-1 15,-104-25-31,-130 0 16,-129-52 15,-104 0-15,-25 0-1,51-26 1,337 26-1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1:32.6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56A6A22-D15A-41CB-9412-02F88FB73630}" emma:medium="tactile" emma:mode="ink">
          <msink:context xmlns:msink="http://schemas.microsoft.com/ink/2010/main" type="inkDrawing" rotatedBoundingBox="1669,16738 1890,6710 2111,6715 1890,16743" semanticType="callout" shapeName="Other">
            <msink:sourceLink direction="with" ref="{66C5E803-6C76-46F1-BDD7-B706529E5716}"/>
            <msink:sourceLink direction="with" ref="{336221AB-2415-4419-8613-7212590935C6}"/>
          </msink:context>
        </emma:interpretation>
      </emma:emma>
    </inkml:annotationXML>
    <inkml:trace contextRef="#ctx0" brushRef="#br0">234 0 0,'26'26'0,"0"52"0,0 78 15,-26 25-15,0 26 16,0 27 0,0 25-1,0 26 1,-26 26 0,26 0-1,0 52 1,-26 26-1,0-1 17,0 1 77,-52 1711-109,27-1660 0,25 27 16,-26-27-1,52-25 1,0 51 15,26-129-31,0-26 16,-26-25-1,26-27 1,0-26 0,-26-52-1,25 1 1,-25-53 0,0-25-1,0-26 1,0-52-1,0-26 1,0 0 15,26-26-15,-26-78 0,0 52-1,0 52 1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6:23.0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D7C8D7-2C10-4E31-BDD1-D84CAA778D00}" emma:medium="tactile" emma:mode="ink">
          <msink:context xmlns:msink="http://schemas.microsoft.com/ink/2010/main" type="inkDrawing" rotatedBoundingBox="11692,9914 12244,10627 11497,11205 10945,10492" semanticType="callout" shapeName="Other">
            <msink:sourceLink direction="with" ref="{1C914171-15CC-4F28-B620-6B233F572B70}"/>
            <msink:sourceLink direction="with" ref="{3B717061-B6E4-4172-9359-DE3ECC3B1ED5}"/>
          </msink:context>
        </emma:interpretation>
      </emma:emma>
    </inkml:annotationXML>
    <inkml:trace contextRef="#ctx0" brushRef="#br0">959 77 0,'-52'0'0,"-52"0"0,-51 26 16,-53 26-16,1 0 16,51 26-1,79-1 1,103-25-1,51 26 1,79 0 0,51 0-1,-25-27 1,-53 1 0,-51 0-1,-52-52 1,-26 0-1,-26 0 1,-26-155 0,-26-27-1,26 1 17,1 51-17,51 52 1,-26 27-1,52 25 1,-52 52 0,52 25-1,0 105 1,-26-1 0,0-25-1,0-78 1,-78-78-1,78 26 1</inkml:trace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1:34.6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9A2ACB-4B0D-4D99-9007-319089413447}" emma:medium="tactile" emma:mode="ink">
          <msink:context xmlns:msink="http://schemas.microsoft.com/ink/2010/main" type="inkDrawing" rotatedBoundingBox="20116,18242 20850,8706 20963,8715 20229,18251" semanticType="verticalRange" shapeName="Line">
            <msink:sourceLink direction="with" ref="{78C93D0D-A29C-4AA6-A121-DA89AC53ADE1}"/>
            <msink:sourceLink direction="with" ref="{ECB350F0-DE83-4517-8077-FD4AEF22BC24}"/>
            <msink:destinationLink direction="with" ref="{C935F47B-C945-41A2-9B38-2E2CC88EC2BC}"/>
            <msink:destinationLink direction="with" ref="{8BF806CD-C44C-4080-AF20-7EB3550AF839}"/>
          </msink:context>
        </emma:interpretation>
      </emma:emma>
    </inkml:annotationXML>
    <inkml:trace contextRef="#ctx0" brushRef="#br0">735 0 0,'26'130'0,"-26"103"0,-52 104 15,52 52 1,-26 51 0,0 79-1,-26 25 1,0 104 0,0 0-1,1 78 1,-27-27-1,26 1 1,-26-26 0,26-26-1,26-52 1,1-78 0,25-77 15,-26-156-16,26-77 1,-26-105 0,0-51-1,0-52 1,0-104 0,26-77-1,52-78 1,-52 259-1</inkml:trace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1:33.9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6221AB-2415-4419-8613-7212590935C6}" emma:medium="tactile" emma:mode="ink">
          <msink:context xmlns:msink="http://schemas.microsoft.com/ink/2010/main" type="inkDrawing" rotatedBoundingBox="2231,17086 18591,18290 18582,18410 2222,17207" shapeName="Other">
            <msink:destinationLink direction="with" ref="{A56A6A22-D15A-41CB-9412-02F88FB73630}"/>
          </msink:context>
        </emma:interpretation>
      </emma:emma>
    </inkml:annotationXML>
    <inkml:trace contextRef="#ctx0" brushRef="#br0">0 0 0,'52'0'16,"26"0"-16,129 51 0,-51-25 16,25 0-16,52 0 15,53-52 1,-1 52-1,26 0 17,0 0-17,52 0 1,-1 0 0,27 0-1,52 26 16,-1-26-15,53 25 0,-52 1-1,25-26 1,52 26 0,-25-52-1,-1 26 1,1 0-1,25-26 1,0 26 0,27 0-1,-27 25 1,1 1 0,-27-26 15,26 52-16,1-52 1,-1 26 0,-25-26-1,-1 25 1,-26-25 0,-25 0-1,0 0 1,-27 26-1,-51-26 1,-26 26 0,-78-52-1,-25 52 1,-79-26 0,-77-26-1,-52 0 1,-26 0-1,-130-26 17,1-26-17,129 52-15</inkml:trace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1:36.4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35F47B-C945-41A2-9B38-2E2CC88EC2BC}" emma:medium="tactile" emma:mode="ink">
          <msink:context xmlns:msink="http://schemas.microsoft.com/ink/2010/main" type="inkDrawing" rotatedBoundingBox="17223,14818 29546,2980 33989,7605 21666,19443" semanticType="callout" shapeName="Other">
            <msink:sourceLink direction="with" ref="{609A2ACB-4B0D-4D99-9007-319089413447}"/>
            <msink:sourceLink direction="with" ref="{55FAD7A1-229C-4151-9D7E-42B46731870A}"/>
          </msink:context>
        </emma:interpretation>
      </emma:emma>
    </inkml:annotationXML>
    <inkml:trace contextRef="#ctx0" brushRef="#br0">8734 0 0,'-233'7672'0,"337"-6506"0,-104-1088 16,26-26-1,-26-52 1,0 0 0,0 0-1,26 0 1,-26 0 0,0 0-1,0 0 1,0 0-1,-26 0 17,-26 0-32,-52 52 15,-51 0 1,-1 25 0,-51 27-1,-1 52 1,-51-1-1,-52 52 1,-26 1 15,0 25-15,-26 26 0,-25 52-1,-27 0 1,-52 52-1,1 0 1,25 26 0,-51 25-1,51 27 1,-25-52 0,-1 25-1,1-25 1,51-26-1,52-52 1,52-26 0,78-77-1,103-53 1,78-77 0,26-52-1,26-26 16,0 0-15,26 0 0,-52-26-1,-25-130 1,-1-129 0,52 285-1</inkml:trace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1:40.57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BEC0F45-AE72-4E97-A74B-307BD154D5F0}" emma:medium="tactile" emma:mode="ink">
          <msink:context xmlns:msink="http://schemas.microsoft.com/ink/2010/main" type="inkDrawing" rotatedBoundingBox="1898,9430 19764,11698 19744,11850 1878,9582" semanticType="underline" shapeName="Other">
            <msink:sourceLink direction="with" ref="{78C93D0D-A29C-4AA6-A121-DA89AC53ADE1}"/>
          </msink:context>
        </emma:interpretation>
      </emma:emma>
    </inkml:annotationXML>
    <inkml:trace contextRef="#ctx0" brushRef="#br0">0 0 0,'78'26'0,"26"-1"0,25 1 16,53 0-16,51 0 15,0 26 1,27-26 0,25 26-1,0-26 1,26 26-1,0-26 1,0 25 15,0-25-31,0 26 16,0-26 0,-26 26-1,26-26 1,26 0-1,-26 0 1,26 0 0,-26 25-1,26-25 1,0 0 15,26 0-15,-26 0-1,-26 26 1,26-26 0,0 26-1,25-1 1,-25-25 0,0 26-1,0 0 1,0-26-1,-26 26 1,52 0 0,0-1-1,-26-25 1,0 26 0,0 0-1,0 0 1,25-26-1,-25 52 1,26-52 15,-26 25-15,-26 1 0,52 0-1,-52 0 1,0-26-1,26 26 1,-52-52 0,26 51-1,-26 1 1,0 0 0,-25 0-1,-1 0 1,0 0-1,-52-26 1,1-1 0,-27 1-1,-51-26 1,-53 26 15,-25-26-15,-26 0-1,-26 0 17,0 0-17,-26 26 1,0-26 0,26 0-1</inkml:trace>
  </inkml:traceGroup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18.4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B350F0-DE83-4517-8077-FD4AEF22BC24}" emma:medium="tactile" emma:mode="ink">
          <msink:context xmlns:msink="http://schemas.microsoft.com/ink/2010/main" type="writingRegion" rotatedBoundingBox="6195,10627 16541,11490 16316,14183 5971,13319">
            <msink:destinationLink direction="with" ref="{609A2ACB-4B0D-4D99-9007-319089413447}"/>
          </msink:context>
        </emma:interpretation>
      </emma:emma>
    </inkml:annotationXML>
    <inkml:traceGroup>
      <inkml:annotationXML>
        <emma:emma xmlns:emma="http://www.w3.org/2003/04/emma" version="1.0">
          <emma:interpretation id="{E0A8FDAB-11F5-4020-865B-634099A677B1}" emma:medium="tactile" emma:mode="ink">
            <msink:context xmlns:msink="http://schemas.microsoft.com/ink/2010/main" type="paragraph" rotatedBoundingBox="6195,10627 16541,11490 16316,14183 5971,133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66A60B9-BAD7-48E9-918D-7C1DD21E3073}" emma:medium="tactile" emma:mode="ink">
              <msink:context xmlns:msink="http://schemas.microsoft.com/ink/2010/main" type="line" rotatedBoundingBox="6195,10627 16541,11490 16316,14183 5971,13319"/>
            </emma:interpretation>
          </emma:emma>
        </inkml:annotationXML>
        <inkml:traceGroup>
          <inkml:annotationXML>
            <emma:emma xmlns:emma="http://www.w3.org/2003/04/emma" version="1.0">
              <emma:interpretation id="{3290C3A3-D1B7-49CF-8934-F4EA0ABC9439}" emma:medium="tactile" emma:mode="ink">
                <msink:context xmlns:msink="http://schemas.microsoft.com/ink/2010/main" type="inkWord" rotatedBoundingBox="6195,10627 16541,11490 16316,14183 5971,13319"/>
              </emma:interpretation>
              <emma:one-of disjunction-type="recognition" id="oneOf0">
                <emma:interpretation id="interp0" emma:lang="it-IT" emma:confidence="0">
                  <emma:literal>2-31</emma:literal>
                </emma:interpretation>
                <emma:interpretation id="interp1" emma:lang="it-IT" emma:confidence="0">
                  <emma:literal>z AD</emma:literal>
                </emma:interpretation>
                <emma:interpretation id="interp2" emma:lang="it-IT" emma:confidence="0">
                  <emma:literal>2. D</emma:literal>
                </emma:interpretation>
                <emma:interpretation id="interp3" emma:lang="it-IT" emma:confidence="0">
                  <emma:literal>z ID</emma:literal>
                </emma:interpretation>
                <emma:interpretation id="interp4" emma:lang="it-IT" emma:confidence="0">
                  <emma:literal>2. a</emma:literal>
                </emma:interpretation>
              </emma:one-of>
            </emma:emma>
          </inkml:annotationXML>
          <inkml:trace contextRef="#ctx0" brushRef="#br0">-3004 4951 0,'26'0'31,"440"-208"-31,-207 182 0,1 26 32,-1 26-17,-52 26 1,-51 78 0,-27 51-1,-77 52 1,-26-25-1,-104-1 1,-77-77 0,-79-1-1,-128 1 1,-53 25 0,52-25-1,78 0 16,129-1 1,156-51-32,130 51 15,129-25 1,130-26 0,26 0 15,-1-27-16,-51 1 1,-78 0 0,-77-26-1,-131 0 1,-51 0 0,-26-26-1,0-52 1,0 52-1</inkml:trace>
          <inkml:trace contextRef="#ctx0" brushRef="#br0" timeOffset="606.4559">1195 6713 0,'51'0'15,"27"0"-15,104 26 0,25 0 16,78-26 0,-52 26-1,-155-26 1,-78 0-1,0 0 1,0 0 15,-26 0-15,-52 0 0,156-78-1,-78 78 1</inkml:trace>
          <inkml:trace contextRef="#ctx0" brushRef="#br0" timeOffset="1461.7118">4279 5262 0,'207'-130'0,"26"130"0,156 104 15,78 77 1,25 104-1,-25 78 1,-130-52 0,-104 0-1,-155-26 1,-130 0 0,-130-181-1,-103-26 16,-78-52-15,-51 26 0,-53 51-1,-51 27 1,155-52 0,363-78-1</inkml:trace>
          <inkml:trace contextRef="#ctx0" brushRef="#br0" timeOffset="1150.7098">5134 5599 0,'52'25'0,"-26"53"0,0 207 15,-26-51-15,26 51 16,-52 26 0,26 0-1,0-52 1,-26-78 0,26-77-1,0-78 1,0-52-1,-78-181 1,26-130 0,-25-26 15,77 363-31</inkml:trace>
        </inkml:traceGroup>
      </inkml:traceGroup>
    </inkml:traceGroup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1:41.59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BF806CD-C44C-4080-AF20-7EB3550AF839}" emma:medium="tactile" emma:mode="ink">
          <msink:context xmlns:msink="http://schemas.microsoft.com/ink/2010/main" type="inkDrawing" rotatedBoundingBox="20474,11787 28561,6660 28803,7044 20717,12170" semanticType="callout" shapeName="Other">
            <msink:sourceLink direction="with" ref="{55FAD7A1-229C-4151-9D7E-42B46731870A}"/>
            <msink:sourceLink direction="with" ref="{609A2ACB-4B0D-4D99-9007-319089413447}"/>
          </msink:context>
        </emma:interpretation>
      </emma:emma>
    </inkml:annotationXML>
    <inkml:trace contextRef="#ctx0" brushRef="#br0">0 5209 0,'26'0'0,"51"0"16,1-26-16,26 0 0,-26 0 0,25-25 31,27-1-15,-1 0-1,53-52 1,25 1 0,78-53-1,0-25 1,26 25-1,0-25 1,0 25 0,26-51-1,26-1 1,-26-25 0,26 26 15,0-26-31,-26-1 15,-26 1 1,0 26 0,0-52-1,0 25 1,-26 27 0,0 0 15,0-1-16,-26 27 1,27-1 0,-53 1-1,-26 25 267,26-206-267,-233 362-15</inkml:trace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1:46.66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DCD6934-7014-4AFD-B638-ED7E373FBD7A}" emma:medium="tactile" emma:mode="ink">
          <msink:context xmlns:msink="http://schemas.microsoft.com/ink/2010/main" type="inkDrawing" rotatedBoundingBox="1634,12072 29080,9123 29717,15054 2271,18003" shapeName="Other"/>
        </emma:interpretation>
      </emma:emma>
    </inkml:annotationXML>
    <inkml:trace contextRef="#ctx0" brushRef="#br0">0 4389 0,'52'26'0,"25"0"0,53 0 16,0 0-16,77 0 16,0 0-1,78 25 1,26-25-1,26 0 1,0 26 0,52-26-1,26 0 1,-27 26 0,-25 0-1,26-27 1,26 27 15,-1 0-15,1 0-1,0 0 1,-26 26 0,-1-1-1,53 1 1,-26 0-1,25 0 1,1-27 0,0 27-1,-27 0 1,1 0 0,51-1-1,-25 1 1,-26-26-1,25 0 1,1 26 0,0-27-1,-79-25 1,53 26 15,-26 0-15,0 26-1,-1-26 1,1-1 0,-52 1-1,0 0 1,0 0 0,0 0-1,0-26 1,0 26-1,-26-1 1,-26-25 0,-26 26-1,0 0 1,-51-26 0,-53-52-1,-25 52 1,-26-26-1,-53 26 17,-51-26-17,0 0 1,0 0 0,0 0-1,0 0 1,0 0-1,0 0 17,0 0-17,0 0 1,0 0 0,0 0-1,26 0 1,0-26-1,26 0 1,52-26 0,-1 0-1,27 0 1,0-25 0,25-1-1,26-26 1,1 1-1,25-53 1,27 1 0,25-1-1,26-51 1,26-27 0,0 1 15,26 0-16,-26-26 1,52-52 0,25 0-1,-51 26 1,52-52 0,-78 52-1,26-26 1,0 0-1,0 25 1,52-25 0,-26 0-1,-52 78 1,0 0 0,-26 0-1,26-1 1,-52 53-1,-52-1 1,-25 53 15,-53 25-15,-25 1 0,-52 51-1,-26 52 1,-26 0-1,0-26 1,-78 52 140,78-26-62</inkml:trace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09.25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0,'260'78'0,"-105"-52"0,27-52 15,25 52 1,-26 26-1,-25-26 1,-1-1 0,-51 1-1,-26-26 1,-26 0 0,-52 0-1,0 0 1,-78-26 15,-26 1-15,52-27-1,52 52 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09.94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0,'52'26'0,"52"26"0,0 25 0,51 1 16,26 0-1,1 26 1,-27-1 0,-51-25-1,-26-26 1,-78-26 0,0-26-1,-26 0 1,-78 26-1,1 25 1,25 1 0,0 26-1,26 0 17,26 0-17,0-53 1,0 27-1,-25-26 1,25-78 0,26 52-1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11.77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0,'51'26'0,"53"0"15,52-78-15,51 78 0,52-26 31,0 26-15,52 0 0,0 26-1,0-26 1,26 25 0,-26 1-1,-26-26 1,-25 0-1,-1 26 1,-78-26 0,-25-26-1,-78 26 1,-78-26 0,0-26-1,-156 0 1,-25-26-1,181 52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6:29.4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BAC2A8-0339-41CE-9A80-6F7061FE0232}" emma:medium="tactile" emma:mode="ink">
          <msink:context xmlns:msink="http://schemas.microsoft.com/ink/2010/main" type="writingRegion" rotatedBoundingBox="18590,9866 27033,9889 27016,16164 18573,16142"/>
        </emma:interpretation>
      </emma:emma>
    </inkml:annotationXML>
    <inkml:traceGroup>
      <inkml:annotationXML>
        <emma:emma xmlns:emma="http://www.w3.org/2003/04/emma" version="1.0">
          <emma:interpretation id="{C899BA2C-D1F3-41F0-893A-6CAEF3677315}" emma:medium="tactile" emma:mode="ink">
            <msink:context xmlns:msink="http://schemas.microsoft.com/ink/2010/main" type="paragraph" rotatedBoundingBox="20345,9871 27033,9889 27026,12343 20338,123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406F74-F6AA-45F9-A3FF-3DA510EB8B7A}" emma:medium="tactile" emma:mode="ink">
              <msink:context xmlns:msink="http://schemas.microsoft.com/ink/2010/main" type="line" rotatedBoundingBox="20345,9871 27033,9889 27026,12343 20338,12325"/>
            </emma:interpretation>
          </emma:emma>
        </inkml:annotationXML>
        <inkml:traceGroup>
          <inkml:annotationXML>
            <emma:emma xmlns:emma="http://www.w3.org/2003/04/emma" version="1.0">
              <emma:interpretation id="{C0E1F8E3-0D91-4169-BDC1-6154B2A40BE5}" emma:medium="tactile" emma:mode="ink">
                <msink:context xmlns:msink="http://schemas.microsoft.com/ink/2010/main" type="inkWord" rotatedBoundingBox="20430,9594 25330,10452 24946,12645 20046,11787"/>
              </emma:interpretation>
              <emma:one-of disjunction-type="recognition" id="oneOf0">
                <emma:interpretation id="interp0" emma:lang="it-IT" emma:confidence="0">
                  <emma:literal>Xili</emma:literal>
                </emma:interpretation>
                <emma:interpretation id="interp1" emma:lang="it-IT" emma:confidence="0">
                  <emma:literal>Xit</emma:literal>
                </emma:interpretation>
                <emma:interpretation id="interp2" emma:lang="it-IT" emma:confidence="0">
                  <emma:literal>Xi,</emma:literal>
                </emma:interpretation>
                <emma:interpretation id="interp3" emma:lang="it-IT" emma:confidence="0">
                  <emma:literal>Xi1i</emma:literal>
                </emma:interpretation>
                <emma:interpretation id="interp4" emma:lang="it-IT" emma:confidence="0">
                  <emma:literal>Xißi</emma:literal>
                </emma:interpretation>
              </emma:one-of>
            </emma:emma>
          </inkml:annotationXML>
          <inkml:trace contextRef="#ctx0" brushRef="#br0">11046 8243 0,'0'52'0,"-104"26"0,-51 26 16,-1-27-16,53 27 15,51-26 1,26-26 0,52-26-1,155-130 1,-181 104-1</inkml:trace>
          <inkml:trace contextRef="#ctx0" brushRef="#br0" timeOffset="-341.6714">9413 6870 0,'389'622'0,"-260"-415"16,-25-25-1,0-53 1,-52-51 0,-26-26-1,-26-52 1,0 0 15,0-26-15,-52-26-1,78 0 1,-26 52 0</inkml:trace>
          <inkml:trace contextRef="#ctx0" brushRef="#br0" timeOffset="-732.0148">10268 6662 0,'-26'52'0,"1"52"15,-27 26-15,-26 25 16,0 52 0,-26 1 15,-25-1-31,25-25 15,26-27 1,27-25 0,25-79-1,52 1 17,-26-52-17,51-103 1,-25-105-1,-26 208 1</inkml:trace>
          <inkml:trace contextRef="#ctx0" brushRef="#br0" timeOffset="719.3566">12031 6973 0,'-26'26'0,"-52"78"31,-51 77-31,25-25 0,26-52 15,26-53 1,52-25 0,26-52-1,26-77 1,78-79 0,25 1-1,-77 51 1,0 53 15,-27-1-15,-51 78-1,0 0 1,-51 78 0,-79 77-1,0 27 1,-25 25-1,-1 26 1,-25 0 0,51-51-1,27-53 1,25 1 0,26-52-1,0-26 1,26-1-1,0-25 1,26-26 0,0 0 15,26-51-15,52-53-1,-78 104 1</inkml:trace>
          <inkml:trace contextRef="#ctx0" brushRef="#br0" timeOffset="2775.2306">11253 6818 0,'26'26'0,"26"52"0,26 51 0,0-25 15,-27 0 1,1-53 0,-26-25-1,-26-26 1,0 0-1,-78-103 1,27-1 0,51 104-1</inkml:trace>
          <inkml:trace contextRef="#ctx0" brushRef="#br0" timeOffset="1077.5773">14182 8373 0,'0'104'15,"-130"77"-15,53-25 16,25-53-16,0 1 15,0-26 17,26-52-17,52-52 1,104-104 0,-130 130-1</inkml:trace>
        </inkml:traceGroup>
        <inkml:traceGroup>
          <inkml:annotationXML>
            <emma:emma xmlns:emma="http://www.w3.org/2003/04/emma" version="1.0">
              <emma:interpretation id="{C9EB2818-3A9D-4E66-B5AF-9922923345DA}" emma:medium="tactile" emma:mode="ink">
                <msink:context xmlns:msink="http://schemas.microsoft.com/ink/2010/main" type="inkWord" rotatedBoundingBox="25305,11380 25763,9917 27032,10315 26573,11777"/>
              </emma:interpretation>
              <emma:one-of disjunction-type="recognition" id="oneOf1">
                <emma:interpretation id="interp5" emma:lang="it-IT" emma:confidence="0">
                  <emma:literal>z</emma:literal>
                </emma:interpretation>
                <emma:interpretation id="interp6" emma:lang="it-IT" emma:confidence="0">
                  <emma:literal>Z</emma:literal>
                </emma:interpretation>
                <emma:interpretation id="interp7" emma:lang="it-IT" emma:confidence="0">
                  <emma:literal>£</emma:literal>
                </emma:interpretation>
                <emma:interpretation id="interp8" emma:lang="it-IT" emma:confidence="0">
                  <emma:literal>a</emma:literal>
                </emma:interpretation>
                <emma:interpretation id="interp9" emma:lang="it-IT" emma:confidence="0">
                  <emma:literal>7</emma:literal>
                </emma:interpretation>
              </emma:one-of>
            </emma:emma>
          </inkml:annotationXML>
          <inkml:trace contextRef="#ctx0" brushRef="#br0" timeOffset="2043.215">14545 7621 0,'311'52'0,"-156"-52"16,27 26-1,-27 0 1,-25 0-1,-26 0 17,-78 0-17,-26-26 1</inkml:trace>
          <inkml:trace contextRef="#ctx0" brushRef="#br0" timeOffset="1762.8686">15037 6870 0,'26'26'0,"78"26"0,51-1 16,53-25-16,-1 0 16,0 0-1,-103 0 1,-52-26 0,-52 0-1,-26 78 1,-104 51-1,-25 1 1,-26 51 0,-1 1-1,27-27 1,25-51 15,52 26-15,78-27-1,52-25 1,26-26 0,26-26-1,-27 0 1,-25-26 0,0 0-1,-52 0 1,0-26-1,-52-78 1,52 104 0</inkml:trace>
        </inkml:traceGroup>
      </inkml:traceGroup>
    </inkml:traceGroup>
    <inkml:traceGroup>
      <inkml:annotationXML>
        <emma:emma xmlns:emma="http://www.w3.org/2003/04/emma" version="1.0">
          <emma:interpretation id="{074053B9-6663-4243-BFA3-9B8D712FE974}" emma:medium="tactile" emma:mode="ink">
            <msink:context xmlns:msink="http://schemas.microsoft.com/ink/2010/main" type="paragraph" rotatedBoundingBox="17789,13475 20777,10649 23305,13322 20317,161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6FCACC0-706E-4B5B-90D2-71312FBD5DD0}" emma:medium="tactile" emma:mode="ink">
              <msink:context xmlns:msink="http://schemas.microsoft.com/ink/2010/main" type="line" rotatedBoundingBox="17789,13475 20777,10649 23305,13322 20317,16148"/>
            </emma:interpretation>
          </emma:emma>
        </inkml:annotationXML>
        <inkml:traceGroup>
          <inkml:annotationXML>
            <emma:emma xmlns:emma="http://www.w3.org/2003/04/emma" version="1.0">
              <emma:interpretation id="{31C38F31-C400-46C0-8AA1-4BFA6D8A784A}" emma:medium="tactile" emma:mode="ink">
                <msink:context xmlns:msink="http://schemas.microsoft.com/ink/2010/main" type="inkWord" rotatedBoundingBox="17789,13475 20777,10649 23305,13322 20317,16148"/>
              </emma:interpretation>
              <emma:one-of disjunction-type="recognition" id="oneOf2">
                <emma:interpretation id="interp10" emma:lang="it-IT" emma:confidence="0">
                  <emma:literal>#</emma:literal>
                </emma:interpretation>
                <emma:interpretation id="interp11" emma:lang="it-IT" emma:confidence="0">
                  <emma:literal>*</emma:literal>
                </emma:interpretation>
                <emma:interpretation id="interp12" emma:lang="it-IT" emma:confidence="0">
                  <emma:literal>%</emma:literal>
                </emma:interpretation>
                <emma:interpretation id="interp13" emma:lang="it-IT" emma:confidence="0">
                  <emma:literal>¥</emma:literal>
                </emma:interpretation>
                <emma:interpretation id="interp14" emma:lang="it-IT" emma:confidence="0">
                  <emma:literal>P</emma:literal>
                </emma:interpretation>
              </emma:one-of>
            </emma:emma>
          </inkml:annotationXML>
          <inkml:trace contextRef="#ctx0" brushRef="#br0" timeOffset="15740.266">7962 10369 0,'51'-26'0,"79"0"0,103-26 15,78 78-15,78-26 16,78 78-1,-1 25 1,-51 53 0,-104 25-1,-130-25 1,-129-1 0,-130-51-1,-103 0 1,-130-104-1,-52 26 17,-52-104-17,27 0 1,77 52 0,155 0-1,130 52 1,130 26-1,129 52 1,0-104 0,1-78-1,-234 78 1</inkml:trace>
          <inkml:trace contextRef="#ctx0" brushRef="#br0" timeOffset="15190.2818">9283 10421 0,'26'77'0,"-26"79"0,26 77 0,-26 26 15,-26 78 1,52 0 0,0 26-1,-52-104 1,52-26 15,-26-51-15,26-130-1,-26-26 1,-52-78 0,26-181-1,0-27 1,26 260-1</inkml:trace>
          <inkml:trace contextRef="#ctx0" brushRef="#br0" timeOffset="16537.5002">7651 9513 0,'414'-25'15,"-129"-1"-15,78 52 31,52-26-15,26 0 0,25 0-1,-77 25 1,-104-50 0,-130-1-1,-77-26 1,-104 26-1,-77-78 1,25 78 0,26 26-1,78 0 1,78 0 0,77 0-1,0 26 1,-51 26-1,-52-26 1,-52 0 0,26 0 15,51 26-15,53 51-1,25-25 1,-77 0-1,-104 0 1,-104-1 0,-207-25-1,-129 0 1,129-26 0,311-26-1</inkml:trace>
        </inkml:traceGroup>
      </inkml:traceGroup>
    </inkml:traceGroup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12.39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1737 0 0,'0'52'0,"-78"25"16,-129 27-16,-78-26 0,25-52 15,-25 25 1,52 1-1,26 0 1,77 26 0,78 26 15,104-53-15,52 53-1,103 26 1,26-1-1,27 1 1,-27-52 0,-26 25-1,-77-25 1,-78-52 0,-52-26-1,-52-52 1,-52-103-1,52-53 1,52 208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12.64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0,'78'78'16,"-78"26"-16,0 51 0,-26 27 16,26 25-1,0-51 1,-26 129-1,26-233 17,0-52-17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930477C-CF32-466E-AC72-13BE8CB20C1E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27.9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AA55BE-5513-435A-BC53-DD3B3B53F67A}" emma:medium="tactile" emma:mode="ink">
          <msink:context xmlns:msink="http://schemas.microsoft.com/ink/2010/main" type="inkDrawing" rotatedBoundingBox="1102,2137 23580,3131 23325,8893 847,7898" semanticType="verticalRange" shapeName="Other">
            <msink:sourceLink direction="with" ref="{CD377A1D-6CFA-4DA6-A7B7-42CE03041E6D}"/>
            <msink:sourceLink direction="with" ref="{A9773583-C403-4043-855F-178ECFF2A43F}"/>
            <msink:destinationLink direction="with" ref="{F80362F0-FAA4-4089-8058-BDE67DBCF578}"/>
            <msink:destinationLink direction="with" ref="{E83B65CF-0E35-4424-B7A9-AAB552B691C4}"/>
          </msink:context>
        </emma:interpretation>
      </emma:emma>
    </inkml:annotationXML>
    <inkml:trace contextRef="#ctx0" brushRef="#br0">8734 0 0,'26'-26'0,"-181"52"0,-27 25 0,-77 53 15,-26 26 1,-52 51 0,-52 52-1,0 52 1,-51 1-1,-53 50 1,-25-25 0,-26-25-1,-27-1 1,1 26 0,0 0-1,104-26 1,51-26-1,130-52 17,103-51-17,53-52 1,77-27 0,52-51-1,0 0 1,0-26-1,26 26 1,-52-26 0,26 0-1,0 0 1,0 0 0,0 0-1,0 0 1,0 0-1,26 0 17,-26 0-32,0 0 15,0 0 1,0 0 0,0 0-1,0 0 16,0 0-15,0 0 0,0 0-1,-26 0 1,26 0 0,-26 26-1,0-26 1,0 26-1,0-26 1,26 0 0,0 0-1,0 0 1,0 0 0,0 26-1,0 0 1,-26 0-1,0 25 1,-25 1 0,-27 0-1,0 26 17,0 26-17,26-27 1,-25 1-1,25-52 1,26 0 0,-26-26-1,0-26 1,-26 52 0,1-26-1,-53 52 1,52-26-1,-25 26 1,25-27 0,0 1-1,0 0 17,1 0-17,77-26 1,0 0 31,52 0-47,77 0 15,53 0 1,51 0 0,78 0-1,52 0 1,25 0-1,79 0 1,25 0 0,105 0-1,25-26 17,26 0-17,77 0 1,27-25-1,51 25 1,27 26 0,25-26-1,26 26 1,1 0 0,25 26-1,26 26 1,26-1-1,0 1 1,0 26 0,26 0-1,-26 25 1,0 1 0,-1 26-1,-50 25 1,-105-51 15,-77 25-15,-156 1-1,-181-26 1,-182-52 0,-129-52-1,-208-78 1,130 78-1</inkml:trace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29.0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80362F0-FAA4-4089-8058-BDE67DBCF578}" emma:medium="tactile" emma:mode="ink">
          <msink:context xmlns:msink="http://schemas.microsoft.com/ink/2010/main" type="inkDrawing" rotatedBoundingBox="11380,-242 28522,1839 27699,8619 10556,6537" semanticType="callout" shapeName="Other">
            <msink:sourceLink direction="with" ref="{92AA55BE-5513-435A-BC53-DD3B3B53F67A}"/>
            <msink:sourceLink direction="with" ref="{FCECC0D0-1E94-4436-8BAD-2ABC56D66017}"/>
          </msink:context>
        </emma:interpretation>
      </emma:emma>
    </inkml:annotationXML>
    <inkml:trace contextRef="#ctx0" brushRef="#br0">0 579 0,'182'-129'0,"129"77"16,103 26-1,131 0 1,129-26 0,103 26 15,53-25-15,129-1-1,77 0 1,105 0-1,-1 0 1,52 26 0,1 52-1,-53-26 1,-25 26 0,-79 26-1,-103 52 1,-103-27-1,-156 1 1,-182 0 0,-129 0-1,-78-52 1,-181 0 0,-78 25-1,-78 53 1,-78 78 15,-25-1-15,-53 78-1,-51 78 1,-52 26 0,-52 103 15,-51 27-16,-79 77 1,-25 0 0,-27 1-1,27-79 1,52-26 0,51-77-1,130-104 1,103-103-1,79-53 1,77-77 0,52-26-1,103-104 1,-129 78 0</inkml:trace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30.5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9536A11-C590-4C38-8D1F-732B352979AA}" emma:medium="tactile" emma:mode="ink">
          <msink:context xmlns:msink="http://schemas.microsoft.com/ink/2010/main" type="writingRegion" rotatedBoundingBox="26265,7031 30605,7165 30559,8679 26219,8546"/>
        </emma:interpretation>
      </emma:emma>
    </inkml:annotationXML>
    <inkml:traceGroup>
      <inkml:annotationXML>
        <emma:emma xmlns:emma="http://www.w3.org/2003/04/emma" version="1.0">
          <emma:interpretation id="{5C2844D0-05E3-44D1-BDA6-9A64D0AB7DD1}" emma:medium="tactile" emma:mode="ink">
            <msink:context xmlns:msink="http://schemas.microsoft.com/ink/2010/main" type="paragraph" rotatedBoundingBox="26265,7031 30605,7165 30559,8679 26219,85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1BA250-6B10-4224-A01D-3EE27ACAD178}" emma:medium="tactile" emma:mode="ink">
              <msink:context xmlns:msink="http://schemas.microsoft.com/ink/2010/main" type="line" rotatedBoundingBox="26265,7031 30605,7165 30559,8679 26219,8546"/>
            </emma:interpretation>
          </emma:emma>
        </inkml:annotationXML>
        <inkml:traceGroup>
          <inkml:annotationXML>
            <emma:emma xmlns:emma="http://www.w3.org/2003/04/emma" version="1.0">
              <emma:interpretation id="{545A1A26-135D-4B46-B7E8-D346F02C9ACE}" emma:medium="tactile" emma:mode="ink">
                <msink:context xmlns:msink="http://schemas.microsoft.com/ink/2010/main" type="inkWord" rotatedBoundingBox="26265,7031 30605,7165 30559,8679 26219,8546"/>
              </emma:interpretation>
              <emma:one-of disjunction-type="recognition" id="oneOf0">
                <emma:interpretation id="interp0" emma:lang="it-IT" emma:confidence="0">
                  <emma:literal>S.T.</emma:literal>
                </emma:interpretation>
                <emma:interpretation id="interp1" emma:lang="it-IT" emma:confidence="0">
                  <emma:literal>S. T.</emma:literal>
                </emma:interpretation>
                <emma:interpretation id="interp2" emma:lang="it-IT" emma:confidence="0">
                  <emma:literal>s. T.</emma:literal>
                </emma:interpretation>
                <emma:interpretation id="interp3" emma:lang="it-IT" emma:confidence="0">
                  <emma:literal>SIT.</emma:literal>
                </emma:interpretation>
                <emma:interpretation id="interp4" emma:lang="it-IT" emma:confidence="0">
                  <emma:literal>5. T.</emma:literal>
                </emma:interpretation>
              </emma:one-of>
            </emma:emma>
          </inkml:annotationXML>
          <inkml:trace contextRef="#ctx0" brushRef="#br0">855 18 0,'26'-26'15,"-52"26"-15,-52 0 0,-77 26 0,25 0 16,1-26-1,-1 26 1,26 26 0,1-27-1,77 27 1,26 26 0,103 0-1,79 25 1,129 27-1,-26 0 1,-26-1 0,-52 1-1,-77-1 1,-130-25 0,-104-26-1,-77-26 16,-26-52-31,-53-26 16,53 26 15,52-26-15,103 26 0,78 0-1,181-26 1,-207 26-1</inkml:trace>
          <inkml:trace contextRef="#ctx0" brushRef="#br0" timeOffset="217.7014">2229 1080 0,'51'26'0,"-25"26"15,-26 26-15,-26-26 0,52-26 16,52-78 0,-78 52-1</inkml:trace>
          <inkml:trace contextRef="#ctx0" brushRef="#br0" timeOffset="575.3537">3473 225 0,'103'78'0,"-103"77"0,-51 27 15,-1 25 1,26 1 0,52-53-1,0-25 1,0-53-1,-26-25 1,25-52 15,-76-129-31,25-105 32,26 234-32</inkml:trace>
          <inkml:trace contextRef="#ctx0" brushRef="#br0" timeOffset="870.8056">2747-8 0,'363'-52'0,"-78"78"15,26 0 1,-52 26-1,-77 0 1,-79-26 0,-77 25-1,-26-25 1,0-26 0</inkml:trace>
          <inkml:trace contextRef="#ctx0" brushRef="#br0" timeOffset="1181.8076">4302 1080 0,'0'0'0</inkml:trace>
        </inkml:traceGroup>
      </inkml:traceGroup>
    </inkml:traceGroup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38.55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-1 105 0,'51'-26'16,"-25"0"-16,78 26 0,0-26 0,51 26 16,27-26-1,77 26 1,26 0 0,26 0-1,52 0 1,26 0-1,25 26 1,53-26 0,-1 0-1,1 0 1,25 0 0,1 0-1,25 0 1,1 26-1,-1-26 1,0 0 0,27 0-1,-27 0 1,0 0 15,1 26-15,-1-26-1,-26 26 1,1-1 0,-27 1-1,1 0 1,0-26 0,-1 0-1,-51-26 1,-1 52-1,-51-26 1,-26 0 0,-26 26-1,-77-26 1,-79-26 15,-77 26-15,-52-26-1,-130-25 1,104 51 15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39.78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77 0,'-26'-52'16,"104"27"-16,52 25 0,-1 0 0,53 25 15,25-25-15,52 26 16,78-26 15,26 0-15,52 0-1,25 0 1,53 0 0,25 26-1,27-26 1,25 26 0,26 0-1,0 0 1,26 0-1,-26 0 1,26 26 0,0-26-1,0 0 1,-52 0 0,-25-1 15,-1 1-31,26 0 15,0 0 1,1-26 15,-79 0-15,-25 26 0,-27-26-1,1 0 1,-26 0-1,-1 0 1,-51 26 0,26 0-1,-52 26 1,0-26 15,26 26-15,-208-52-1,-103-78 1,-52 78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40.92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91 0,'311'0'0,"-52"-26"15,78 1 1,77 25 15,-25-26-15,78 26 0,25 0-1,52 0 1,27 0-1,51 0 1,26 26 0,0-26-1,26 0 1,51 25 0,27 1-1,-26 0 1,-27 0-1,27 26 1,-26-26 0,-26 26-1,0 0 1,-26-1 0,-52 1 30,0 0-46,26 0 16,-52 0 0,26-78-1,-26 78 1,-25 0 0,-1 25-1,-26 1 1,-51 0-1,-130 0 1,-104-156 0,-233 78-1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44.5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592E8F0-B6E7-4976-B086-B07C8162514D}" emma:medium="tactile" emma:mode="ink">
          <msink:context xmlns:msink="http://schemas.microsoft.com/ink/2010/main" type="writingRegion" rotatedBoundingBox="2301,1042 7919,-50 8807,4511 3189,5604"/>
        </emma:interpretation>
      </emma:emma>
    </inkml:annotationXML>
    <inkml:traceGroup>
      <inkml:annotationXML>
        <emma:emma xmlns:emma="http://www.w3.org/2003/04/emma" version="1.0">
          <emma:interpretation id="{0820060A-2FD6-4913-860A-3DEE0AFEA032}" emma:medium="tactile" emma:mode="ink">
            <msink:context xmlns:msink="http://schemas.microsoft.com/ink/2010/main" type="paragraph" rotatedBoundingBox="2301,1042 7919,-50 8807,4511 3189,56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D1745D-06D2-4BB8-A787-7EE6580CB5D6}" emma:medium="tactile" emma:mode="ink">
              <msink:context xmlns:msink="http://schemas.microsoft.com/ink/2010/main" type="line" rotatedBoundingBox="2301,1042 7919,-50 8807,4511 3189,5604"/>
            </emma:interpretation>
          </emma:emma>
        </inkml:annotationXML>
        <inkml:traceGroup>
          <inkml:annotationXML>
            <emma:emma xmlns:emma="http://www.w3.org/2003/04/emma" version="1.0">
              <emma:interpretation id="{46F5D195-BD11-435E-9B7C-7E95FE8449A4}" emma:medium="tactile" emma:mode="ink">
                <msink:context xmlns:msink="http://schemas.microsoft.com/ink/2010/main" type="inkWord" rotatedBoundingBox="2301,1042 7919,-50 8807,4511 3189,5604"/>
              </emma:interpretation>
              <emma:one-of disjunction-type="recognition" id="oneOf0">
                <emma:interpretation id="interp0" emma:lang="it-IT" emma:confidence="0">
                  <emma:literal>R,</emma:literal>
                </emma:interpretation>
                <emma:interpretation id="interp1" emma:lang="it-IT" emma:confidence="0">
                  <emma:literal>R;</emma:literal>
                </emma:interpretation>
                <emma:interpretation id="interp2" emma:lang="it-IT" emma:confidence="0">
                  <emma:literal>Ra,</emma:literal>
                </emma:interpretation>
                <emma:interpretation id="interp3" emma:lang="it-IT" emma:confidence="0">
                  <emma:literal>Ra;</emma:literal>
                </emma:interpretation>
                <emma:interpretation id="interp4" emma:lang="it-IT" emma:confidence="0">
                  <emma:literal>Dr;</emma:literal>
                </emma:interpretation>
              </emma:one-of>
            </emma:emma>
          </inkml:annotationXML>
          <inkml:trace contextRef="#ctx0" brushRef="#br0">5197 104 0,'52'-25'0,"-26"-1"0,-78 0 0,26 26 15,-25 0-15,-1 0 0,0 0 0,-26-26 16,-51 26-16,25 0 0,0 0 0,-25 26 15,-27-26 1,27 26 0,-1 25-1,0 1 1,1 0 0,51 26-1,0 0 16,26-1-15,1 1 0,25 26-1,26 0 1,-26-1 0,-26-25-1,26 26 1,-52-27-1,-25-25 1,-27 26 15,-51-26-15,-27-26 0,1 0-1,-26 0 1,51-26-1,79-26 1,25 0 0,26 0-1,78-26 1,0 26 0,77 0-1,-25 0 1,0 52-1,-78-26 1,-26 26 0,-78 26-1,-77-26 1,-52 0 0,-52 26-1,-1-1 16,27 1-15,52 0 0,77 26-1,79 0 1,51-1 0,25 27-1,1 26 1,-103 51-1,-79 0 1,26 27 0,27 25-1,103-26 1,78-25 0,103-1-1,52-51 48,1 25-63,-234-103 0,-182-52 15,182 0 17</inkml:trace>
          <inkml:trace contextRef="#ctx0" brushRef="#br0" timeOffset="3001.1693">117-751 0,'26'-52'0,"0"78"0,0 52 15,-26 78-15,0 77 0,-26 78 16,26-26 0,0-104-1,26-25 1,-26-78 0,0-27-1,-26-51 1,-26-77-1,-103-105 1,51-51 0,1 0-1,51-26 17,52 259-17</inkml:trace>
          <inkml:trace contextRef="#ctx0" brushRef="#br0" timeOffset="3436.5721">-90-803 0,'337'-155'0,"-26"155"16,-26 52 0,-26 25-1,-77 27 1,-104 0-1,-104 25 1,-130 1 0,-103 0-1,-26-1 1,52-25 0,129-1-1,78 27 16,78-26-31,129 25 16,53-25 15,-53-26-15,-77-26 0,-78-52-1,-26 0 1,-130-78-1,-51-129 1,181 207 0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7:33.9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97A04C2-9B1B-423A-A98D-8F05C4E74848}" emma:medium="tactile" emma:mode="ink">
          <msink:context xmlns:msink="http://schemas.microsoft.com/ink/2010/main" type="inkDrawing" rotatedBoundingBox="12548,2774 12745,17154 4239,17270 4043,2890" hotPoints="12658,3100 12352,16671 4349,16491 4655,2920" semanticType="enclosure" shapeName="Rectangle"/>
        </emma:interpretation>
      </emma:emma>
    </inkml:annotationXML>
    <inkml:trace contextRef="#ctx0" brushRef="#br0">504 0 0,'0'103'0,"0"131"0,0 103 15,0 77 1,0 79 0,-26 51-1,0 52 1,-25 52 0,25 78-1,26 25 1,0 53-1,26 51 1,-52 52 0,-26-51-1,0 25 1,0-78 15,0-51-31,0-104 16,1-104-1,-1-181 17,52-207-17,0-182 1,26-596 0,26-78-1,-52 700 1</inkml:trace>
    <inkml:trace contextRef="#ctx0" brushRef="#br0" timeOffset="1436.77">556 363 0,'52'-208'0,"78"156"16,129 0 0,129 27-1,105-27 1,25 0 0,53 0-1,51 0 16,77 0-15,53 1 0,26 25-1,-79 0 1,-103 26 0,-129 0-1,-156 26 1,-155 0 15,-79 25-15,-51 53-1,-52 52 1,0 51 0,26 52-1,26 78 1,-26 78-1,52 51 1,-26 79 0,0 77-1,0 77 1,26 53 15,0 51-15,-27 27-1,1 51 1,0 52 0,0 26-1,-26-26 1,-26 0 0,0-77 15,26-105-16,0-103 1,-26-155 0,26-131-1,-25-154 1,25-130 0,0-53-1,-26-25 1,-26-25-1,-26-1 1,-52 0 0,-77-26-1,-52 26 17,-104 0-17,-103-26 1,-105-26-1,-77-25 1,-77-1 0,-53 26-1,-25-25 1,25-1 0,52 26-1,104 26 1,130 27-1,181 25 1,155 0 0,130 0-1,26 0 1,0 0 15,0 0-31,26 0 16,-52 0-1,-103-78 17,129 78-17</inkml:trace>
  </inkml:traceGroup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39:51.22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A008972-5FC7-4898-AAB6-513B068DD4BE}" emma:medium="tactile" emma:mode="ink">
          <msink:context xmlns:msink="http://schemas.microsoft.com/ink/2010/main" type="writingRegion" rotatedBoundingBox="7207,2246 24190,2683 24071,7305 7088,6868"/>
        </emma:interpretation>
      </emma:emma>
    </inkml:annotationXML>
    <inkml:traceGroup>
      <inkml:annotationXML>
        <emma:emma xmlns:emma="http://www.w3.org/2003/04/emma" version="1.0">
          <emma:interpretation id="{515AAC59-A9EA-435A-9FC6-50F22EB2CB89}" emma:medium="tactile" emma:mode="ink">
            <msink:context xmlns:msink="http://schemas.microsoft.com/ink/2010/main" type="paragraph" rotatedBoundingBox="12318,2465 24187,2679 24175,3367 12305,3153" alignmentLevel="3"/>
          </emma:interpretation>
        </emma:emma>
      </inkml:annotationXML>
      <inkml:traceGroup>
        <inkml:annotationXML>
          <emma:emma xmlns:emma="http://www.w3.org/2003/04/emma" version="1.0">
            <emma:interpretation id="{098C471E-0458-46D6-940A-2157AE9456E2}" emma:medium="tactile" emma:mode="ink">
              <msink:context xmlns:msink="http://schemas.microsoft.com/ink/2010/main" type="inkBullet" rotatedBoundingBox="12316,2559 12963,2570 12953,3091 12307,3080"/>
            </emma:interpretation>
            <emma:one-of disjunction-type="recognition" id="oneOf0">
              <emma:interpretation id="interp0" emma:lang="it-IT" emma:confidence="0">
                <emma:literal>00</emma:literal>
              </emma:interpretation>
              <emma:interpretation id="interp1" emma:lang="it-IT" emma:confidence="0">
                <emma:literal>0</emma:literal>
              </emma:interpretation>
              <emma:interpretation id="interp2" emma:lang="it-IT" emma:confidence="0">
                <emma:literal>o</emma:literal>
              </emma:interpretation>
              <emma:interpretation id="interp3" emma:lang="it-IT" emma:confidence="0">
                <emma:literal>80</emma:literal>
              </emma:interpretation>
              <emma:interpretation id="interp4" emma:lang="it-IT" emma:confidence="0">
                <emma:literal>co</emma:literal>
              </emma:interpretation>
            </emma:one-of>
          </emma:emma>
        </inkml:annotationXML>
        <inkml:trace contextRef="#ctx0" brushRef="#br0">9655 908 0,'52'-104'0,"-129"52"0,-53 78 16,26 26 0,52 78-1,1-27 1,77 1-1,51-26 1,27-52 0,51-52-1,1-52 1,-52-26 0,-78 27-1,-78-27 1,-78 52-1,-25 26 1,-1 78 15,52 26-31,79 26 16,50-27 0,79-25 15,78-78-16,-79-26 1,-51-25 0,-78-27-1,-78 26 1,-51 52 0,51 78-1,182 52 1,155-52-1,-233-52 1</inkml:trace>
      </inkml:traceGroup>
      <inkml:traceGroup>
        <inkml:annotationXML>
          <emma:emma xmlns:emma="http://www.w3.org/2003/04/emma" version="1.0">
            <emma:interpretation id="{0FAD2F9C-2CB6-496C-AA6B-3FFDA8E1C39D}" emma:medium="tactile" emma:mode="ink">
              <msink:context xmlns:msink="http://schemas.microsoft.com/ink/2010/main" type="line" rotatedBoundingBox="15609,2524 24187,2679 24175,3367 15597,3212"/>
            </emma:interpretation>
          </emma:emma>
        </inkml:annotationXML>
        <inkml:traceGroup>
          <inkml:annotationXML>
            <emma:emma xmlns:emma="http://www.w3.org/2003/04/emma" version="1.0">
              <emma:interpretation id="{14278C27-F508-4894-ADCC-175F92E62C92}" emma:medium="tactile" emma:mode="ink">
                <msink:context xmlns:msink="http://schemas.microsoft.com/ink/2010/main" type="inkWord" rotatedBoundingBox="15608,2608 16409,2622 16399,3143 15598,3129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o</emma:literal>
                </emma:interpretation>
                <emma:interpretation id="interp8" emma:lang="it-IT" emma:confidence="0">
                  <emma:literal>°</emma:literal>
                </emma:interpretation>
                <emma:interpretation id="interp9" emma:lang="it-IT" emma:confidence="0">
                  <emma:literal>0</emma:literal>
                </emma:interpretation>
              </emma:one-of>
            </emma:emma>
          </inkml:annotationXML>
          <inkml:trace contextRef="#ctx0" brushRef="#br0" timeOffset="622.004">13103 1089 0,'0'26'0,"0"52"0,26-52 15,51-26-15,27-78 0,-52 0 16,-26 1-16,-156-27 0,-51 26 15,-312 493 79,649-337-94,51-52 16,-51-78-1,-105 0 17,-51-26-17,-129-51 1,-53 103 0,27 52-1,51 103 1,234 1-1,-130-130 1</inkml:trace>
        </inkml:traceGroup>
        <inkml:traceGroup>
          <inkml:annotationXML>
            <emma:emma xmlns:emma="http://www.w3.org/2003/04/emma" version="1.0">
              <emma:interpretation id="{6205A276-D38B-457E-AF76-30E5C4E49090}" emma:medium="tactile" emma:mode="ink">
                <msink:context xmlns:msink="http://schemas.microsoft.com/ink/2010/main" type="inkWord" rotatedBoundingBox="19237,2661 20276,2679 20265,3297 19226,3278"/>
              </emma:interpretation>
              <emma:one-of disjunction-type="recognition" id="oneOf2">
                <emma:interpretation id="interp10" emma:lang="it-IT" emma:confidence="0">
                  <emma:literal>00</emma:literal>
                </emma:interpretation>
                <emma:interpretation id="interp11" emma:lang="it-IT" emma:confidence="0">
                  <emma:literal>o</emma:literal>
                </emma:interpretation>
                <emma:interpretation id="interp12" emma:lang="it-IT" emma:confidence="0">
                  <emma:literal>8</emma:literal>
                </emma:interpretation>
                <emma:interpretation id="interp13" emma:lang="it-IT" emma:confidence="0">
                  <emma:literal>80</emma:literal>
                </emma:interpretation>
                <emma:interpretation id="interp14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1399.509">16213 1219 0,'78'0'16,"-1"52"-16,79 51 0,25-25 0,27-52 31,-27-52-15,-51 0-1,-104-77 1,-78-53-1,-104 1 1,-51 51 0,25 52-1,27 78 1,51 52 0,78 51-1,78 1 1,78-26-1,25-27 1,-25-103 0,-78 1-1,-78-53 1,-78-78 0,-26 53 15,1 77-16,129 103 1,207 27 0,-207-104-1</inkml:trace>
        </inkml:traceGroup>
        <inkml:traceGroup>
          <inkml:annotationXML>
            <emma:emma xmlns:emma="http://www.w3.org/2003/04/emma" version="1.0">
              <emma:interpretation id="{FCECC0D0-1E94-4436-8BAD-2ABC56D66017}" emma:medium="tactile" emma:mode="ink">
                <msink:context xmlns:msink="http://schemas.microsoft.com/ink/2010/main" type="inkWord" rotatedBoundingBox="23252,2662 24187,2679 24178,3219 23243,3203">
                  <msink:destinationLink direction="with" ref="{F80362F0-FAA4-4089-8058-BDE67DBCF578}"/>
                </msink:context>
              </emma:interpretation>
              <emma:one-of disjunction-type="recognition" id="oneOf3">
                <emma:interpretation id="interp15" emma:lang="it-IT" emma:confidence="0">
                  <emma:literal>.</emma:literal>
                </emma:interpretation>
                <emma:interpretation id="interp16" emma:lang="it-IT" emma:confidence="0">
                  <emma:literal>o</emma:literal>
                </emma:interpretation>
                <emma:interpretation id="interp17" emma:lang="it-IT" emma:confidence="0">
                  <emma:literal>a</emma:literal>
                </emma:interpretation>
                <emma:interpretation id="interp18" emma:lang="it-IT" emma:confidence="0">
                  <emma:literal>W</emma:literal>
                </emma:interpretation>
                <emma:interpretation id="interp19" emma:lang="it-IT" emma:confidence="0">
                  <emma:literal>°</emma:literal>
                </emma:interpretation>
              </emma:one-of>
            </emma:emma>
          </inkml:annotationXML>
          <inkml:trace contextRef="#ctx0" brushRef="#br0" timeOffset="2037.0631">20437 1167 0,'52'78'16,"0"0"-16,52-27 0,25-25 15,27-52 1,-1-25 0,-77-27-1,-78-26 17,-103-51-17,-131 51 1,1 78-1,26 78 1,77 26 0,104 51-1,78-25 1,129-26 0,27-52-1,-53-52 1,-103-26-1,-78-26 1,-233-77 0,-26 51-1,285 104 1</inkml:trace>
        </inkml:traceGroup>
      </inkml:traceGroup>
    </inkml:traceGroup>
    <inkml:traceGroup>
      <inkml:annotationXML>
        <emma:emma xmlns:emma="http://www.w3.org/2003/04/emma" version="1.0">
          <emma:interpretation id="{C28A480C-1DC5-445B-AFE3-ECD0EC7B5A79}" emma:medium="tactile" emma:mode="ink">
            <msink:context xmlns:msink="http://schemas.microsoft.com/ink/2010/main" type="paragraph" rotatedBoundingBox="8483,4244 22968,4617 22952,5260 8466,48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97877CF-25D0-420B-9574-AACDE787C81D}" emma:medium="tactile" emma:mode="ink">
              <msink:context xmlns:msink="http://schemas.microsoft.com/ink/2010/main" type="inkBullet" rotatedBoundingBox="8483,4244 9345,4266 9329,4878 8467,4856"/>
            </emma:interpretation>
            <emma:one-of disjunction-type="recognition" id="oneOf4">
              <emma:interpretation id="interp20" emma:lang="it-IT" emma:confidence="0">
                <emma:literal>↳</emma:literal>
              </emma:interpretation>
            </emma:one-of>
          </emma:emma>
        </inkml:annotationXML>
        <inkml:trace contextRef="#ctx0" brushRef="#br0" timeOffset="3008.9475">5483 2852 0,'51'52'15,"27"-26"-15,26 0 0,25-26 0,-25-52 0,-26-26 16,-52 0 0,-52-26 15,-26 1-16,-78 25 1,-25 52 0,25 78-1,53 52 1,51 51 0,103-25-1,183 25 16,-1-129-15,-130-104 0,-51 1-1,-52-27 1,-78 0 0,0 52-1,1 78 1,-1 104-1,104 51 1,129-103 0,-181-78-1</inkml:trace>
      </inkml:traceGroup>
      <inkml:traceGroup>
        <inkml:annotationXML>
          <emma:emma xmlns:emma="http://www.w3.org/2003/04/emma" version="1.0">
            <emma:interpretation id="{01741B64-C505-4DEA-8C27-02A181B7868D}" emma:medium="tactile" emma:mode="ink">
              <msink:context xmlns:msink="http://schemas.microsoft.com/ink/2010/main" type="line" rotatedBoundingBox="13562,4432 22967,4675 22952,5260 13547,5018"/>
            </emma:interpretation>
          </emma:emma>
        </inkml:annotationXML>
        <inkml:traceGroup>
          <inkml:annotationXML>
            <emma:emma xmlns:emma="http://www.w3.org/2003/04/emma" version="1.0">
              <emma:interpretation id="{9B291379-3384-40D9-A0B6-638348DD3907}" emma:medium="tactile" emma:mode="ink">
                <msink:context xmlns:msink="http://schemas.microsoft.com/ink/2010/main" type="inkWord" rotatedBoundingBox="13561,4445 14287,4463 14273,4986 13548,4967"/>
              </emma:interpretation>
              <emma:one-of disjunction-type="recognition" id="oneOf5">
                <emma:interpretation id="interp21" emma:lang="it-IT" emma:confidence="0">
                  <emma:literal>.</emma:literal>
                </emma:interpretation>
                <emma:interpretation id="interp22" emma:lang="it-IT" emma:confidence="0">
                  <emma:literal>a</emma:literal>
                </emma:interpretation>
                <emma:interpretation id="interp23" emma:lang="it-IT" emma:confidence="0">
                  <emma:literal>o</emma:literal>
                </emma:interpretation>
                <emma:interpretation id="interp24" emma:lang="it-IT" emma:confidence="0">
                  <emma:literal>*</emma:literal>
                </emma:interpretation>
                <emma:interpretation id="interp25" emma:lang="it-IT" emma:confidence="0">
                  <emma:literal>b</emma:literal>
                </emma:interpretation>
              </emma:one-of>
            </emma:emma>
          </inkml:annotationXML>
          <inkml:trace contextRef="#ctx0" brushRef="#br0" timeOffset="3724.2521">10614 3007 0,'26'52'16,"52"26"-16,52-52 0,-1-52 0,1-26 16,-26-26-16,-53 1 15,-51-27 1,-103-26 15,-53 78-15,-25 52-1,25 52 1,79 52 0,25 0-1,104 25 1,103-77-1,26-52 1,-25-52 0,-78-25-1,-104-1 1,-104-26 0,-77 130-1,51 52 1,130-26-1,26-52 1</inkml:trace>
        </inkml:traceGroup>
        <inkml:traceGroup>
          <inkml:annotationXML>
            <emma:emma xmlns:emma="http://www.w3.org/2003/04/emma" version="1.0">
              <emma:interpretation id="{C91CBBCB-EEA5-410A-B193-8F4296519310}" emma:medium="tactile" emma:mode="ink">
                <msink:context xmlns:msink="http://schemas.microsoft.com/ink/2010/main" type="inkWord" rotatedBoundingBox="17629,4603 18334,4621 18321,5108 17617,5090"/>
              </emma:interpretation>
              <emma:one-of disjunction-type="recognition" id="oneOf6">
                <emma:interpretation id="interp26" emma:lang="it-IT" emma:confidence="0">
                  <emma:literal>o</emma:literal>
                </emma:interpretation>
                <emma:interpretation id="interp27" emma:lang="it-IT" emma:confidence="0">
                  <emma:literal>.</emma:literal>
                </emma:interpretation>
                <emma:interpretation id="interp28" emma:lang="it-IT" emma:confidence="0">
                  <emma:literal>@</emma:literal>
                </emma:interpretation>
                <emma:interpretation id="interp29" emma:lang="it-IT" emma:confidence="0">
                  <emma:literal>e</emma:literal>
                </emma:interpretation>
                <emma:interpretation id="interp30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4377.3563">15098 2981 0,'-52'-25'0,"-25"50"16,25 27-16,52-26 0,52 26 0,51-26 16,-25-52-16,0 0 0,-52-52 15,-26 1 17,-130-27-17,-25 78 1,-27 52-1,53 52 1,77 25 0,104 1-1,51 0 1,105-52 0,-27-27-1,-51-76 1,-104 25-1,-26-78 1,0 26 0,0 78-1</inkml:trace>
        </inkml:traceGroup>
        <inkml:traceGroup>
          <inkml:annotationXML>
            <emma:emma xmlns:emma="http://www.w3.org/2003/04/emma" version="1.0">
              <emma:interpretation id="{52636CBE-66E5-4F9F-9918-10A5C1B8B41F}" emma:medium="tactile" emma:mode="ink">
                <msink:context xmlns:msink="http://schemas.microsoft.com/ink/2010/main" type="inkWord" rotatedBoundingBox="21958,4649 22967,4675 22952,5260 21943,5234"/>
              </emma:interpretation>
              <emma:one-of disjunction-type="recognition" id="oneOf7">
                <emma:interpretation id="interp31" emma:lang="it-IT" emma:confidence="0">
                  <emma:literal>°</emma:literal>
                </emma:interpretation>
                <emma:interpretation id="interp32" emma:lang="it-IT" emma:confidence="0">
                  <emma:literal>o</emma:literal>
                </emma:interpretation>
                <emma:interpretation id="interp33" emma:lang="it-IT" emma:confidence="0">
                  <emma:literal>.</emma:literal>
                </emma:interpretation>
                <emma:interpretation id="interp34" emma:lang="it-IT" emma:confidence="0">
                  <emma:literal>a</emma:literal>
                </emma:interpretation>
                <emma:interpretation id="interp35" emma:lang="it-IT" emma:confidence="0">
                  <emma:literal>e</emma:literal>
                </emma:interpretation>
              </emma:one-of>
            </emma:emma>
          </inkml:annotationXML>
          <inkml:trace contextRef="#ctx0" brushRef="#br0" timeOffset="4859.4092">18934 3422 0,'130'-26'0,"-104"0"0,26-52 16,77 53-16,53-27 0,25 0 16,0 0-1,-129-26 1,-78 26-1,-155-25 1,-79 25 0,-51 78-1,78 26 1,103 25 0,78 1-1,130 26 16,77 25-15,-181-129 0</inkml:trace>
        </inkml:traceGroup>
      </inkml:traceGroup>
    </inkml:traceGroup>
    <inkml:traceGroup>
      <inkml:annotationXML>
        <emma:emma xmlns:emma="http://www.w3.org/2003/04/emma" version="1.0">
          <emma:interpretation id="{8C87DE30-CF25-4573-89A1-9389CAF67C6C}" emma:medium="tactile" emma:mode="ink">
            <msink:context xmlns:msink="http://schemas.microsoft.com/ink/2010/main" type="paragraph" rotatedBoundingBox="7122,5858 20499,6415 20465,7217 7089,66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1F7EE6D-BC01-44DB-9D8F-D8B339B07FE5}" emma:medium="tactile" emma:mode="ink">
              <msink:context xmlns:msink="http://schemas.microsoft.com/ink/2010/main" type="inkBullet" rotatedBoundingBox="7112,6088 8012,6125 7994,6576 7094,6539"/>
            </emma:interpretation>
            <emma:one-of disjunction-type="recognition" id="oneOf8">
              <emma:interpretation id="interp36" emma:lang="it-IT" emma:confidence="0">
                <emma:literal>a</emma:literal>
              </emma:interpretation>
              <emma:interpretation id="interp37" emma:lang="it-IT" emma:confidence="0">
                <emma:literal>o</emma:literal>
              </emma:interpretation>
              <emma:interpretation id="interp38" emma:lang="it-IT" emma:confidence="0">
                <emma:literal>.</emma:literal>
              </emma:interpretation>
              <emma:interpretation id="interp39" emma:lang="it-IT" emma:confidence="0">
                <emma:literal>e</emma:literal>
              </emma:interpretation>
              <emma:interpretation id="interp40" emma:lang="it-IT" emma:confidence="0">
                <emma:literal>-</emma:literal>
              </emma:interpretation>
            </emma:one-of>
          </emma:emma>
        </inkml:annotationXML>
        <inkml:trace contextRef="#ctx0" brushRef="#br0" timeOffset="5683.5647">4420 4640 0,'0'52'0,"26"-26"15,52 0-15,77-78 0,52-52 0,-129 27 16,-52-1-1,-78 0 1,-129 26 15,-78 52-15,25 78 0,79 0-1,129 25 1,78-25-1,103 0 1,53-52 0,25-26-1,-78 0 1,-77 0 0,-78-26-1,0 26 1</inkml:trace>
      </inkml:traceGroup>
      <inkml:traceGroup>
        <inkml:annotationXML>
          <emma:emma xmlns:emma="http://www.w3.org/2003/04/emma" version="1.0">
            <emma:interpretation id="{5573F761-C2BC-45B7-BA4F-E80516EF013A}" emma:medium="tactile" emma:mode="ink">
              <msink:context xmlns:msink="http://schemas.microsoft.com/ink/2010/main" type="line" rotatedBoundingBox="11567,6043 20499,6415 20465,7217 11534,6845"/>
            </emma:interpretation>
          </emma:emma>
        </inkml:annotationXML>
        <inkml:traceGroup>
          <inkml:annotationXML>
            <emma:emma xmlns:emma="http://www.w3.org/2003/04/emma" version="1.0">
              <emma:interpretation id="{2B035089-D124-4FC6-AA98-66525ABF6354}" emma:medium="tactile" emma:mode="ink">
                <msink:context xmlns:msink="http://schemas.microsoft.com/ink/2010/main" type="inkWord" rotatedBoundingBox="11566,6077 12580,6119 12558,6652 11543,6610">
                  <msink:destinationLink direction="to" ref="{2037F9B5-5BB0-440B-A97F-F02102CE1A6D}"/>
                </msink:context>
              </emma:interpretation>
              <emma:one-of disjunction-type="recognition" id="oneOf9">
                <emma:interpretation id="interp41" emma:lang="it-IT" emma:confidence="0">
                  <emma:literal>.</emma:literal>
                </emma:interpretation>
                <emma:interpretation id="interp42" emma:lang="it-IT" emma:confidence="0">
                  <emma:literal>o</emma:literal>
                </emma:interpretation>
                <emma:interpretation id="interp43" emma:lang="it-IT" emma:confidence="0">
                  <emma:literal>-</emma:literal>
                </emma:interpretation>
                <emma:interpretation id="interp44" emma:lang="it-IT" emma:confidence="0">
                  <emma:literal>a</emma:literal>
                </emma:interpretation>
                <emma:interpretation id="interp45" emma:lang="it-IT" emma:confidence="0">
                  <emma:literal>e</emma:literal>
                </emma:interpretation>
              </emma:one-of>
            </emma:emma>
          </inkml:annotationXML>
          <inkml:trace contextRef="#ctx0" brushRef="#br0" timeOffset="6258.9182">8930 4718 0,'103'26'0,"27"-26"16,51-26-16,-77-26 0,-78 0 16,-26-51-1,-155-27 1,-79 52-1,1 52 1,26 78 0,103 52-1,104 0 1,78 25 15,129-25-15,78-52-1,-52-78 1,-51-52 0,-156-78-1,-26 156 1</inkml:trace>
        </inkml:traceGroup>
        <inkml:traceGroup>
          <inkml:annotationXML>
            <emma:emma xmlns:emma="http://www.w3.org/2003/04/emma" version="1.0">
              <emma:interpretation id="{86E20AEA-DFA1-40B5-B29A-E58BEC7B30C1}" emma:medium="tactile" emma:mode="ink">
                <msink:context xmlns:msink="http://schemas.microsoft.com/ink/2010/main" type="inkWord" rotatedBoundingBox="15228,6195 16428,6245 16404,6825 15203,6775"/>
              </emma:interpretation>
              <emma:one-of disjunction-type="recognition" id="oneOf10">
                <emma:interpretation id="interp46" emma:lang="it-IT" emma:confidence="0">
                  <emma:literal>o</emma:literal>
                </emma:interpretation>
                <emma:interpretation id="interp47" emma:lang="it-IT" emma:confidence="0">
                  <emma:literal>.</emma:literal>
                </emma:interpretation>
                <emma:interpretation id="interp48" emma:lang="it-IT" emma:confidence="0">
                  <emma:literal>°</emma:literal>
                </emma:interpretation>
                <emma:interpretation id="interp49" emma:lang="it-IT" emma:confidence="0">
                  <emma:literal>a</emma:literal>
                </emma:interpretation>
                <emma:interpretation id="interp50" emma:lang="it-IT" emma:confidence="0">
                  <emma:literal>è</emma:literal>
                </emma:interpretation>
              </emma:one-of>
            </emma:emma>
          </inkml:annotationXML>
          <inkml:trace contextRef="#ctx0" brushRef="#br0" timeOffset="7145.2741">12195 4744 0,'104'26'0,"129"52"15,104 25-15,-52-51 16,-51-78 93,-390-440-109,-103 388 16,78 52 0,51 78-1,104 51 1,104 53-1,103-26 1,27-27 0,-79-77-1,-77-26 1,-78-52 0,-78-129-1,27 51 1,77 130-1</inkml:trace>
        </inkml:traceGroup>
        <inkml:traceGroup>
          <inkml:annotationXML>
            <emma:emma xmlns:emma="http://www.w3.org/2003/04/emma" version="1.0">
              <emma:interpretation id="{962C6BAB-4151-472C-8BEA-47A5227EC84E}" emma:medium="tactile" emma:mode="ink">
                <msink:context xmlns:msink="http://schemas.microsoft.com/ink/2010/main" type="inkWord" rotatedBoundingBox="19736,6515 20493,6546 20465,7217 19708,7186"/>
              </emma:interpretation>
              <emma:one-of disjunction-type="recognition" id="oneOf11">
                <emma:interpretation id="interp51" emma:lang="it-IT" emma:confidence="0">
                  <emma:literal>o</emma:literal>
                </emma:interpretation>
                <emma:interpretation id="interp52" emma:lang="it-IT" emma:confidence="0">
                  <emma:literal>°</emma:literal>
                </emma:interpretation>
                <emma:interpretation id="interp53" emma:lang="it-IT" emma:confidence="0">
                  <emma:literal>a</emma:literal>
                </emma:interpretation>
                <emma:interpretation id="interp54" emma:lang="it-IT" emma:confidence="0">
                  <emma:literal>0</emma:literal>
                </emma:interpretation>
                <emma:interpretation id="interp55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7573.8769">16705 5107 0,'26'-26'0,"-26"0"0,-26 0 0,26 130 15,78-1-15,78 1 0,51-52 16,-52-78-16,-51-78 31,-52 26-31,-52-51 16,-78-27 0,-51 53 15,-27 25-16,1 156 1,77 25 0,26 1-1,78 0-15,52-52 16,25 25 0,27-51-1,-52-78 1,-78 52-1</inkml:trace>
        </inkml:traceGroup>
      </inkml:traceGroup>
    </inkml:traceGroup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0:07.45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9123 0 0,'26'-26'0,"-78"26"0,0 26 15,27 0-15,-27 0 0,0 26 0,-26 0 16,-26 25-16,1 1 0,-1 26 15,-51 25 1,-1-25 0,-25 26 46,-208 129-62,207-104 0,-25 1 16,26-1-1,-53 1 1,1-1 0,0 27 15,0-27-15,-1 27-1,1-1 1,0 1-1,0-1 1,-27 0 0,1 27-1,26-27 1,0 1 0,-27-1-1,27 0 1,-26 1-1,26 25 1,-1 1 0,1-27-1,0 26 1,0-25 0,-1 25-1,27-25 16,-26 25-15,25-26 0,-25 1-1,52-53 1,-27 27 0,79-27-1,-1-25 1,1 0 15,51-26-31,-26-1 16,52-25-1,1 0 1,-1-26 0,26-26-1,0 26 1,26-26-1,-26 0 1,26 0 0,-26 26-1,52-52 17,-26 26-32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0:08.75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8839 79 0,'129'-78'15,"-181"130"-15,-25 26 0,-27 0 0,-78 51 16,1 1-16,-52 51 0,-26 1 31,-52 51-15,-156 130-1,156-78 1,-52 26 0,0 0-1,-77 52 1,51-52 62,-726 674-62,753-648-16,-1-26 15,26-26 1,0-26 0,26 0 15,0 0-16,26-25 1,0-1 0,25-26-1,53 1 1,26-27 0,-1 0-1,53 1 1,-1-27-1,0-25 1,27 0 0,-1-27-1,26-25 1,52-52 0,26 0 15,104-78-16,77-104 1,-181 156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0:09.92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9253 1 0,'0'26'0,"-26"26"15,-25 0-15,-53 0 0,-26 26 0,-77 25 16,-26 53 0,-1 25-1,-25 53 1,-26 25-1,-78 26 1,-77 52 0,25 0 15,26 26-15,0 25-1,-25 27 1,-53 26-1,1-1 1,25-25 0,-26 26-1,1-1 1,51 79 0,1-131-1,-1 1 1,0-26-1,26-26 126,-570 414-110,959-751-15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0:14.83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83B65CF-0E35-4424-B7A9-AAB552B691C4}" emma:medium="tactile" emma:mode="ink">
          <msink:context xmlns:msink="http://schemas.microsoft.com/ink/2010/main" type="inkDrawing" rotatedBoundingBox="6219,9174 18154,10711 17992,11970 6057,10433" semanticType="callout" shapeName="Other">
            <msink:sourceLink direction="with" ref="{92AA55BE-5513-435A-BC53-DD3B3B53F67A}"/>
          </msink:context>
        </emma:interpretation>
      </emma:emma>
    </inkml:annotationXML>
    <inkml:trace contextRef="#ctx0" brushRef="#br0">0 0 0,'0'0'0,"0"26"0,26 25 0,-26-25 16,0 0-16,26 0 0,-26 26 0,51 26 15,1-1 1,0 1 0,26 26-1,26 0 1,25 25-1,1-25 1,25 25 0,1-25-1,-1 0 1,27-26 0,-1-1-1,1-25 16,-1 0-15,-26-26 0,1-26-1,0 0 1,25 0 0,0-26-1,-25 0 1,25 0-1,-25-26 1,-1 26 0,27-25-1,-27-1 1,1 0 0,25 26-1,1-26 1,-1 26-1,26 0 1,-25 26 15,-1 26-15,1 0 0,-27 26-1,27 26 16,-53 25-15,1-25 0,-27 26-1,-25 25 1,-26-25 0,-26 0-1,0-26 1,-52-27-1,26 1 126,130-363-141,-27 233 16,131-25-1,-53 51 1,52 0 0,0 52-1,27 0 1,-1 52-1,0 0 1,0 0 0,0 25-1,1 1 1,25 26 0,-26-1 15,52 1-16,-26-26 1,26 0 0,-26-27-1,26-25 1,-52-103 0,1 25-1,-27-52 1,-52 0-1,-51-25 1,-52 51 0,-27 0-1,1 26 1,-52 52 0,0 0-1,0 0 1</inkml:trace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0:15.6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037F9B5-5BB0-440B-A97F-F02102CE1A6D}" emma:medium="tactile" emma:mode="ink">
          <msink:context xmlns:msink="http://schemas.microsoft.com/ink/2010/main" type="inkDrawing" rotatedBoundingBox="10739,11270 13574,12175 12990,14003 10155,13098" semanticType="callout" shapeName="Other">
            <msink:sourceLink direction="to" ref="{2B035089-D124-4FC6-AA98-66525ABF6354}"/>
          </msink:context>
        </emma:interpretation>
      </emma:emma>
    </inkml:annotationXML>
    <inkml:trace contextRef="#ctx0" brushRef="#br0">2540 78 0,'-103'-26'0,"-53"0"16,-25 0-16,-78 26 0,25 0 15,27 26 1,51 26 15,53 26-31,103 0 16,129 25 15,105 53-15,128 25-1,27 27 1,-52-1-1,-78 0 1,-103-51 0,-130-53-1,-104-25 1,-129-52 0,-104-52-1,-78-26 1,-52-25-1,-51-1 1,-1 26 15,79 26-31,206-52 16,208 78 0</inkml:trace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0:21.21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D377A1D-6CFA-4DA6-A7B7-42CE03041E6D}" emma:medium="tactile" emma:mode="ink">
          <msink:context xmlns:msink="http://schemas.microsoft.com/ink/2010/main" type="writingRegion" rotatedBoundingBox="7350,6865 13951,1382 14425,1953 7825,7436">
            <msink:destinationLink direction="with" ref="{92AA55BE-5513-435A-BC53-DD3B3B53F67A}"/>
          </msink:context>
        </emma:interpretation>
      </emma:emma>
    </inkml:annotationXML>
    <inkml:traceGroup>
      <inkml:annotationXML>
        <emma:emma xmlns:emma="http://www.w3.org/2003/04/emma" version="1.0">
          <emma:interpretation id="{38249E84-BD8F-4313-B3B7-D6043C30A980}" emma:medium="tactile" emma:mode="ink">
            <msink:context xmlns:msink="http://schemas.microsoft.com/ink/2010/main" type="paragraph" rotatedBoundingBox="7350,6865 13951,1382 14425,1953 7825,74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F522B05-27A4-4D16-ACFD-F6B056BDD704}" emma:medium="tactile" emma:mode="ink">
              <msink:context xmlns:msink="http://schemas.microsoft.com/ink/2010/main" type="line" rotatedBoundingBox="7350,6865 13951,1382 14425,1953 7825,7436"/>
            </emma:interpretation>
          </emma:emma>
        </inkml:annotationXML>
        <inkml:traceGroup>
          <inkml:annotationXML>
            <emma:emma xmlns:emma="http://www.w3.org/2003/04/emma" version="1.0">
              <emma:interpretation id="{AB595523-E7CA-4D10-B2C1-987BC6D1CB4E}" emma:medium="tactile" emma:mode="ink">
                <msink:context xmlns:msink="http://schemas.microsoft.com/ink/2010/main" type="inkWord" rotatedBoundingBox="7350,6865 13951,1382 14425,1953 7825,7436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/</emma:literal>
                </emma:interpretation>
                <emma:interpretation id="interp3" emma:lang="it-IT" emma:confidence="0">
                  <emma:literal>"</emma:literal>
                </emma:interpretation>
                <emma:interpretation id="interp4" emma:lang="it-IT" emma:confidence="0">
                  <emma:literal>è</emma:literal>
                </emma:interpretation>
              </emma:one-of>
            </emma:emma>
          </inkml:annotationXML>
          <inkml:trace contextRef="#ctx0" brushRef="#br0">7115 3396 0,'26'26'16,"0"0"-16,26 26 0,26-52 0,0-26 15,-27 0-15,-25-26 16,-77-26 0,-79-25-1,-51 51 1,-27 26 0,27 52-1,25 26 1,53 51-1,51 1 1,52 52 0,52-53-1,77-25 1,53-78 0,-27-26-1,-25-26 1,-53-51-1,-51-27 1,-77 52 0,-27 0-1,-52 78 1,27 26 15,77 78-15,77 26-1,131-53 1,-182-77 0</inkml:trace>
          <inkml:trace contextRef="#ctx0" brushRef="#br0" timeOffset="669.6433">8696 1945 0,'104'26'0,"-26"-26"16,-26-26-16,-26 0 0,0-52 0,-52 26 16,-26 0-16,-52 1 15,-25 51 1,-27 51 0,52 53-1,27-26 1,51 51-1,78-51 1,77-26 0,53-52 15,-27-52-15,-77 0-1,-52-25 1,-78-1-1,-52 26 1,-25 78 0,51 26-1,130-26 1,-52-26 0</inkml:trace>
          <inkml:trace contextRef="#ctx0" brushRef="#br0" timeOffset="-1167.9825">5068 5210 0,'26'-77'0,"-26"25"0,-78-26 0,-26 26 16,1 52-1,-1 26 1,0 52 0,27 0-1,77 25 1,26-25 0,103 0-1,27-52 1,25-52-1,-51-26 1,-53-26 0,-77 0-1,-51 1 1,-27-1 156,259 233-172,-181-155 0</inkml:trace>
          <inkml:trace contextRef="#ctx0" brushRef="#br0" timeOffset="1946.6375">10874 182 0,'51'26'0,"1"0"16,26 0-16,0-26 0,0-26 0,-1-26 16,-51 0-16,-26-51 15,-78 25 1,-51 0-1,-27 52 1,1 26 0,25 78 15,53 26-15,51-1-1,77 27 1,53-52-1,26-26 1,25-78 0,-25-26-1,-78-52 1,-26-51 0,-104 25-1,-52 52 1,-25 104-1,155-26 1</inkml:trace>
        </inkml:traceGroup>
      </inkml:traceGroup>
    </inkml:traceGroup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0:25.35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9773583-C403-4043-855F-178ECFF2A43F}" emma:medium="tactile" emma:mode="ink">
          <msink:context xmlns:msink="http://schemas.microsoft.com/ink/2010/main" type="writingRegion" rotatedBoundingBox="12541,7025 19068,1307 19579,1890 13052,7608">
            <msink:destinationLink direction="with" ref="{92AA55BE-5513-435A-BC53-DD3B3B53F67A}"/>
          </msink:context>
        </emma:interpretation>
      </emma:emma>
    </inkml:annotationXML>
    <inkml:traceGroup>
      <inkml:annotationXML>
        <emma:emma xmlns:emma="http://www.w3.org/2003/04/emma" version="1.0">
          <emma:interpretation id="{71B46165-5BD7-4892-BE87-3E88C00DB20E}" emma:medium="tactile" emma:mode="ink">
            <msink:context xmlns:msink="http://schemas.microsoft.com/ink/2010/main" type="paragraph" rotatedBoundingBox="12541,7025 19068,1307 19579,1890 13052,76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25C5276-4D36-4E6C-8636-ED688A94FAB9}" emma:medium="tactile" emma:mode="ink">
              <msink:context xmlns:msink="http://schemas.microsoft.com/ink/2010/main" type="line" rotatedBoundingBox="12541,7025 19068,1307 19579,1890 13052,7608"/>
            </emma:interpretation>
          </emma:emma>
        </inkml:annotationXML>
        <inkml:traceGroup>
          <inkml:annotationXML>
            <emma:emma xmlns:emma="http://www.w3.org/2003/04/emma" version="1.0">
              <emma:interpretation id="{14D844DA-8915-4241-ABB3-C7FC2CC59AE3}" emma:medium="tactile" emma:mode="ink">
                <msink:context xmlns:msink="http://schemas.microsoft.com/ink/2010/main" type="inkWord" rotatedBoundingBox="16338,3917 16796,3515 17180,3954 16722,4356">
                  <msink:destinationLink direction="with" ref="{5E22E5E4-1079-43F7-A1A9-EC4D0D6A0F95}"/>
                </msink:context>
              </emma:interpretation>
              <emma:one-of disjunction-type="recognition" id="oneOf0">
                <emma:interpretation id="interp0" emma:lang="it-IT" emma:confidence="0">
                  <emma:literal>p:</emma:literal>
                </emma:interpretation>
                <emma:interpretation id="interp1" emma:lang="it-IT" emma:confidence="0">
                  <emma:literal>p.:</emma:literal>
                </emma:interpretation>
                <emma:interpretation id="interp2" emma:lang="it-IT" emma:confidence="0">
                  <emma:literal>e:</emma:literal>
                </emma:interpretation>
                <emma:interpretation id="interp3" emma:lang="it-IT" emma:confidence="0">
                  <emma:literal>i.</emma:literal>
                </emma:interpretation>
                <emma:interpretation id="interp4" emma:lang="it-IT" emma:confidence="0">
                  <emma:literal>s.:</emma:literal>
                </emma:interpretation>
              </emma:one-of>
            </emma:emma>
          </inkml:annotationXML>
          <inkml:trace contextRef="#ctx0" brushRef="#br0">3965-2957 0,'130'26'0,"-27"0"0,-25-26 0,26-26 16,-52 0 0,-27-52-1,-25 0 1,-51 1-1,-27-1 1,-78 52 0,1 52-1,25 0 1,27 51 0,51 1-1,52-26 1,78 0-1,51 0 1,27-78 0,-79 0-1,-51 0 17,-26 0-17,-26-26 1,-25 52-1,25 26 1,207 26 15,-181-52-15</inkml:trace>
          <inkml:trace contextRef="#ctx0" brushRef="#br0" timeOffset="-1490.1498">311 257 0,'25'-26'0,"27"26"16,0 0-16,26 0 0,-52 0 0,0 0 16,-26-26-16,-52-26 0,-26-26 15,-51 26 1,-1 26 0,26 52-1,52 26 1,27 0-1,76 26 1,79 0 0,51-27 15,-25-25-15,-52-52-1,-79 26 1,-25-25-1,-51-53 1,-53-26 0,26 26-1,78 78 1</inkml:trace>
          <inkml:trace contextRef="#ctx0" brushRef="#br0" timeOffset="-731.9357">2280-1273 0,'52'0'0,"26"0"0,0-25 0,-1-27 16,-25 0-16,-52 26 16,0-26-1,-77 0 1,-53 0-1,0 27 1,-25 50 0,-1 53 31,53 26-47,77 0 0,52-27 15,51 1 1,79-26-1,-1-52 17,-51-26-17,-52-26 1,-26-26 0,-104-25-1,0 25 1,-51 26-1,51 78 1,52 52 0,104 0-1,129-53 1,-207-25 0</inkml:trace>
          <inkml:trace contextRef="#ctx0" brushRef="#br0" timeOffset="669.6433">6505-5005 0,'130'0'0,"-53"0"0,1 0 0,-26-26 15,0-26 32,-52 1-47,-52-27 0,-78 0 16,-77 0-1,0 52 1,-1 52 0,79 52-1,25 26 1,104-1 0,78 27-1,77-26 1,53-26 15,-53-104-15,-25-52-1,-78-52 1,-156-103 0,-155 0-1,259 233 1</inkml:trace>
        </inkml:traceGroup>
      </inkml:traceGroup>
    </inkml:traceGroup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0:31.931"/>
    </inkml:context>
    <inkml:brush xml:id="br0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E22E5E4-1079-43F7-A1A9-EC4D0D6A0F95}" emma:medium="tactile" emma:mode="ink">
          <msink:context xmlns:msink="http://schemas.microsoft.com/ink/2010/main" type="inkDrawing" rotatedBoundingBox="17202,365 20777,-53 21055,2323 17479,2741" hotPoints="20738,1605 19271,3072 17805,1605 19271,138" semanticType="enclosure" shapeName="Circle">
            <msink:sourceLink direction="with" ref="{14D844DA-8915-4241-ABB3-C7FC2CC59AE3}"/>
          </msink:context>
        </emma:interpretation>
      </emma:emma>
    </inkml:annotationXML>
    <inkml:trace contextRef="#ctx0" brushRef="#br0">1870 243 0,'-441'104'0,"156"26"16,0 51-1,26 52 1,51-25 0,27 25-1,25 0 1,105 26-1,51-25 1,207-105 0,52 1-1,26-52 1,78-53 0,-26-25-1,0-25 1,26-27-1,-52-26 1,0-26 0,-52-25-1,-52-27 1,-51-25 0,-53-53-1,-77-25 16,-129-26-15,-79 0 0,-103 0-1,-104 78 1,-103 77 0,0 130-1,51 156 1,52 129-1,234-52 1,155-233 0</inkml:trace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0:35.34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4407 419 0,'-207'-208'0,"-52"156"15,0-25 1,-52 25-1,-26 26 1,0 26 0,-26 26-1,-26 26 1,26 77 0,-26 27-1,27 51 1,51 52-1,77 0 1,53 27 0,77 25-1,104-52 1,78 26 0,77-52-1,79 0 32,103-77-47,77-52 16,1-53-1,233-51 1,-181-51 0,-27-53-1,-25-52 1,-26-51-1,-52-52 1,-104 0 0,-52-52-1,-129 26 1,-130-1 15,-155-25-15,-182 52-1,-155 104 1,-207 129 0,-130 207-1,155 1 1,752-182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7:40.1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BA4F2E-E293-4462-A382-232C92E26185}" emma:medium="tactile" emma:mode="ink">
          <msink:context xmlns:msink="http://schemas.microsoft.com/ink/2010/main" type="writingRegion" rotatedBoundingBox="4714,1084 12613,995 12628,2322 4729,2411"/>
        </emma:interpretation>
      </emma:emma>
    </inkml:annotationXML>
    <inkml:traceGroup>
      <inkml:annotationXML>
        <emma:emma xmlns:emma="http://www.w3.org/2003/04/emma" version="1.0">
          <emma:interpretation id="{CB614391-AC37-4A61-A61F-72B2C528F70E}" emma:medium="tactile" emma:mode="ink">
            <msink:context xmlns:msink="http://schemas.microsoft.com/ink/2010/main" type="paragraph" rotatedBoundingBox="4714,1084 12613,995 12628,2322 4729,24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8B6020-10F1-40CD-BCBD-59FA4AAD4BD6}" emma:medium="tactile" emma:mode="ink">
              <msink:context xmlns:msink="http://schemas.microsoft.com/ink/2010/main" type="line" rotatedBoundingBox="4714,1084 12613,995 12628,2322 4729,2411"/>
            </emma:interpretation>
          </emma:emma>
        </inkml:annotationXML>
        <inkml:traceGroup>
          <inkml:annotationXML>
            <emma:emma xmlns:emma="http://www.w3.org/2003/04/emma" version="1.0">
              <emma:interpretation id="{80F06E60-4B0B-4771-9CA6-56FC9B07FD01}" emma:medium="tactile" emma:mode="ink">
                <msink:context xmlns:msink="http://schemas.microsoft.com/ink/2010/main" type="inkWord" rotatedBoundingBox="4714,1084 12613,995 12628,2322 4729,2411"/>
              </emma:interpretation>
              <emma:one-of disjunction-type="recognition" id="oneOf0">
                <emma:interpretation id="interp0" emma:lang="it-IT" emma:confidence="0">
                  <emma:literal>MODELLO</emma:literal>
                </emma:interpretation>
                <emma:interpretation id="interp1" emma:lang="it-IT" emma:confidence="0">
                  <emma:literal>MODELLI</emma:literal>
                </emma:interpretation>
                <emma:interpretation id="interp2" emma:lang="it-IT" emma:confidence="0">
                  <emma:literal>MODELLA</emma:literal>
                </emma:interpretation>
                <emma:interpretation id="interp3" emma:lang="it-IT" emma:confidence="0">
                  <emma:literal>MONDELLO</emma:literal>
                </emma:interpretation>
                <emma:interpretation id="interp4" emma:lang="it-IT" emma:confidence="0">
                  <emma:literal>MODELLE</emma:literal>
                </emma:interpretation>
              </emma:one-of>
            </emma:emma>
          </inkml:annotationXML>
          <inkml:trace contextRef="#ctx0" brushRef="#br0">284 179 0,'0'181'0,"-26"52"16,-25 1 0,-1-27-1,0-52 1,52-51 0,0-52-1,0-52 1,0-26 15,0-233-15,0-26-1,-26 77 1,0 1 0,0 77-1,0 27 1,52 77-1,-26 26 1,78 78 0,0 51-1,51 27 1,-25-27 0,0-77-1,-1-52 1,1-78-1,51-77 1,-77-1 0,-52 53-1,26 25 17,-52 52-17,0 26 1,0 104-1,0 103 1,26 0 0,0 27-1,0-53 1,0-103 0,-26-26-1,0-78 1,26-130-1,25-51 1,1 51 0,26 79-1,-26 77 1,52 77 0,-79-25-1,79 52 1,52 25 15,-1 1-15,27-52-1,-1-78 1,0-26 0,-25-52-1,-104-26 1,0-51-1,-130-78 1,-52 25 0,-51 53-1,-1 77 1,1 52 0,25 104-1,79 77 1,51 53-1,52-1 1,51-25 0,1-53-1,52-77 17,25-130-17,1-129 1,51 0-1,-25-1 1,-53 79 0,-25 25-1,-52 104 17,-52 26-17,26-26 16,-26 155-15,-26 53 0,26-1-1,26-51 1,0-53 0,-26-51-1,0-52 1,-26-52-1,-52-129 1,-26-1 0,52 1 15,52 51-15,26 53-1,78-1 1,103 78-1,78 26 1,1 77 0,-79 53-1,-78-26 1,-154-1 0,-157-25-1,-129-1 1,0-25-1,26 0 1,129-26 0,105-26-1,77-26 1,129-104 0,78-77-1,-233 181 1</inkml:trace>
          <inkml:trace contextRef="#ctx0" brushRef="#br0" timeOffset="358.2204">4379 179 0,'-25'26'16,"-27"129"-16,-52 1 16,26-27-1,104 1 1,104-53 0,51-51-1,27 0 1,-27-26-1,-103-26 1,-78 26 0,-52-77-1,-104-1 17,1-26-17,155 104-15</inkml:trace>
          <inkml:trace contextRef="#ctx0" brushRef="#br0" timeOffset="591.842">4017 438 0,'155'-26'15,"27"26"-15,25 0 16,-78 0-1,-103 0 1,-77-26 0,-157-26-1,1 0 1,207 52 0</inkml:trace>
          <inkml:trace contextRef="#ctx0" brushRef="#br0" timeOffset="763.165">4043 179 0,'362'-78'16,"-128"78"0,-79-78-1,1 52 1,-156 26-1</inkml:trace>
          <inkml:trace contextRef="#ctx0" brushRef="#br0" timeOffset="1105.8108">5313-3 0,'-26'26'0,"26"26"0,-52 103 15,-52 27-15,0-1 16,53-103 0,77 0-1,51-26 1,105-26 0,25-26-1,0 0 1,-77 0-1,-78 0 1,-52 0 0,-52 25 15,-52-50-15,52-53-1,52 78-15</inkml:trace>
          <inkml:trace contextRef="#ctx0" brushRef="#br0" timeOffset="1791.102">6168 49 0,'-26'104'0,"-104"77"0,27 1 16,77-105-1,52-25 1,25-26 0,79 0-1,26-26 1,-27 0-1,-51-26 1,-52 26 0,-26 0-1,26 26 1,0 0 0,51 0-1,53 0 16,0-26-15,25 26 0,27 0-1,-27-1 1,27-25 0,-1-25-1,-51-53 1,-79-52-1,-77-51 1,-103-27 0,-78 53-1,-53 103 1,27 78 0,52 104-1,103 51 1,104 78-1,103-51 1,-129-208 0</inkml:trace>
        </inkml:traceGroup>
      </inkml:traceGroup>
    </inkml:traceGroup>
  </inkml:traceGroup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B7E599-09BB-4001-AA1F-FD26A80FC6DF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40.9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F982EC5-879C-466B-9BDD-3D3982C35F1E}" emma:medium="tactile" emma:mode="ink">
          <msink:context xmlns:msink="http://schemas.microsoft.com/ink/2010/main" type="inkDrawing" rotatedBoundingBox="1304,10085 3069,10303 3056,10405 1291,10187" shapeName="Other">
            <msink:destinationLink direction="with" ref="{B4F20EC5-6DC3-402F-A023-51AFEB9F7FFA}"/>
          </msink:context>
        </emma:interpretation>
      </emma:emma>
    </inkml:annotationXML>
    <inkml:trace contextRef="#ctx0" brushRef="#br0">0 0 0,'104'0'0,"26"25"0,103 1 0,0 0 15,52 26 1,-52-26 0,1 26-1,-79-52 1,-51 26 15,-52-26-31,-52 0 16,-26-26-1,-26 0 1,26-26 0,26 52-1</inkml:trace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41.35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4F20EC5-6DC3-402F-A023-51AFEB9F7FFA}" emma:medium="tactile" emma:mode="ink">
          <msink:context xmlns:msink="http://schemas.microsoft.com/ink/2010/main" type="inkDrawing" rotatedBoundingBox="3084,9978 4340,10288 4166,10991 2910,10681" semanticType="callout" shapeName="Other">
            <msink:sourceLink direction="with" ref="{4F982EC5-879C-466B-9BDD-3D3982C35F1E}"/>
          </msink:context>
        </emma:interpretation>
      </emma:emma>
    </inkml:annotationXML>
    <inkml:trace contextRef="#ctx0" brushRef="#br0">0 0 0,'103'26'16,"53"26"-16,25 0 0,53 25 31,-1 1-15,-52 0-16,-77-26 16,-78 0 15,-52-52-16,-104 26 1,-103 25 0,0 1-1,77 26 1,53-26 0,103 26-1,103-27 1,79-102-1,-182 51 1</inkml:trace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48.0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ED1238-0081-49BC-B261-6F061851BFA8}" emma:medium="tactile" emma:mode="ink">
          <msink:context xmlns:msink="http://schemas.microsoft.com/ink/2010/main" type="inkDrawing" rotatedBoundingBox="4128,1049 24013,-124 24442,7146 4557,8319" semanticType="enclosure" shapeName="Other">
            <msink:destinationLink direction="with" ref="{4CA80394-3199-4881-B403-D790D2FD68CF}"/>
            <msink:destinationLink direction="with" ref="{87C244D0-0CF9-4656-81E1-95DB0000C647}"/>
            <msink:destinationLink direction="with" ref="{6500D436-C182-47A6-A649-516E04D9540D}"/>
          </msink:context>
        </emma:interpretation>
      </emma:emma>
    </inkml:annotationXML>
    <inkml:trace contextRef="#ctx0" brushRef="#br0">0 1666 0,'52'-26'0,"0"-26"0,0-25 16,26-1-16,25-26 15,27-51 1,51-27-1,1 1 1,51-26 0,0 51-1,1-25 1,-1 77 0,0 0-1,-26 52 1,27 52-1,-27 52 1,-26 52 0,27 51-1,-27 27 1,27 51 15,-1 0-15,-26 53-1,1-27 1,-1 0 0,52-26-1,1-51 1,25-53 0,-26-51-1,0-26 1,27-78-1,-27-78 1,0-25 15,0-53-31,-51-25 16,-27-1 0,1-77-1,25 52 1,-25-26-1,25 52 1,1 25 15,-1 53-15,1 51 0,-1 52-1,-26 52 1,27 52-1,-1 51 1,1 78 0,25 27-1,-25-1 1,25 26 0,0 0 15,78 78-16,-77-129 1,-1-53 0,-26-25-1,-25-52 1,25-27 0,1-77-1,-1-51 1,53-79-1,-27-51 1,0-26 0,26-27-1,1 1 1,-1 0 0,-26 52-1,1 25 1,-1 53-1,0 51 1,27 26 15,-27 78-15,0 52 0,-25 51-1,-1 53 1,27-1-1,-27 1 1,-26-1 0,1 26-1,-52-25 1,-104-182 0</inkml:trace>
    <inkml:trace contextRef="#ctx0" brushRef="#br0" timeOffset="2358.3497">-311 1511 0,'0'-26'16,"26"0"-16,0 0 0,0 0 0,26-52 16,26 26-16,-26-25 0,51-27 15,1-26 1,25-25 31,1-27-32,0 1 1,51-26 0,52-1-1,1-25 1,51 0 0,0-26-1,26-1 1,0 27-1,0 0 1,26 26 0,-104 25-1,-52 78 1,-103 27 0,-52 77-1,-26 0 1,-26 0-1,-52-26 1,53-26 0,25 52-1</inkml:trace>
    <inkml:trace contextRef="#ctx0" brushRef="#br0" timeOffset="20627.5357">3266-2014 0,'26'0'0,"0"26"15,26-26-15,0 26 0,-1 0 0,27 25 16,-26 1-16,26 52 0,25 0 16,-25 51-1,26 1 1,0-1 0,-1 27-1,-25-27 1,26-25 15,-27-27-15,1-25-1,0-26 1,26-78 0,25-26-1,1-52 1,-1-25-1,1-1 1,25-51 0,-25-1-1,26-25 1,-53 0 0,-25-27-1,0 79 1,-1-52-1,-25 51 1,52 1 0,-52 25-1,26 0 17,-52 27-17,25 25 1,27-52-1,-26 27 1,26-1 0,-1-26-1,1 1 1,0 25 0,-26 26-1,26-25 1,-1 51-1,1 26 1,0 26 0,0 52-1,-1 52 1,1 25 0,26 53-1,25 25 16,-25 0-15,26 27 0,25 25-1,1-26 1,25-52 0,-25-25-1,-27-78 1,-25-52-1,0-52 1,-1-26 0,27-78-1,-1-25 1,1 25 0,-26 1-1,25-1 1,-25 78-1,-26 52 1,25 78 0,-25 77 15,0 53-15,0 25-1,-1 0 1,27 26-1,0-25 1,25-1 0,1-78-1,-52-25 1,25-52 0,-25-26-1,0-26 1,0-52-1,51-26 1,-25-78 0,0-25-1,25-79 1,27-77 0,-27 26-1,27-78 16,-1 27-15,1 25 0,25-26-1,52 26 1,-77 25 0,-1 27-1,1 26 1,-26 26-1,25-1 1,-77 105 0,0 51 15,-27 26-15,1 52-1,0 77 1,52 53-1,-78 51 1,26 53 0,51 25-1,1 52 1,25 25 0,27 27-1,-26-26 1,25-26-1,26-26 1,1-26 0,-1-52-1,1-77 1,-53-52 0,1-79-1,0-76 16,25-53-15,26-103 0,-25-27-1,25 1 1,27 0 0,-27 25 15,27 53-31,-79 51 15,1 52 1,-27 78 15,-25 26-31,26 52 16,25 51 0,1-25-1,51 0 1,53-53-1,-1-25 1,-52-78 0,-25 0-1,-26-51 1,-27 25 15,-77 0-15,0 52-1,-26-26 1,26 52 0,26-26-1,26 26 1,-27 26 0,27-26-1,-78-1 1,0 1-1,-26 26 1,-52 26 15,1 0-31,-1 25 16,0 1 0,-25 26-1,-1-1 1,-52 1-1,-25-1 1,-1 1 15,-25 26-15,0-53 0,25-25-1,27 0 1,-1-26-1,1-26 1,-27-26 0,1 0-1,-52 0 1,-26-26 0,51 52-1,27-1 1,103 1-1,52 0 1,78 26 0,26 0 15,25 26-15,1 25-16,-52 27 15,-26 25 16,-26 27-15,-26 51 0,26-25-1,-26-1 1,-26-26 0,0-51-1,-51-52 1,-1-52-1,-78-26 1,1-52 0,0 0-1,25 0 1,52 78 0,27-26-1,25 52 1,26 0-1,-26 25 1,26-25 47,-26 26-63,0-26 0,-25 26 15,-79 25 16,156-103-15</inkml:trace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49.5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374529-3DDB-4B50-871E-AFB90E4940B2}" emma:medium="tactile" emma:mode="ink">
          <msink:context xmlns:msink="http://schemas.microsoft.com/ink/2010/main" type="inkDrawing" rotatedBoundingBox="4483,6661 4498,6661 4498,6676 4483,6676" shapeName="Other">
            <msink:destinationLink direction="with" ref="{B01D6421-072D-4283-9BB5-FAFD32956A44}"/>
          </msink:context>
        </emma:interpretation>
      </emma:emma>
    </inkml:annotationXML>
    <inkml:trace contextRef="#ctx0" brushRef="#br0">0 0 0,'0'0'0</inkml:trace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56.4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5BECAF7-8B38-44F8-83FA-BE2E386350F8}" emma:medium="tactile" emma:mode="ink">
          <msink:context xmlns:msink="http://schemas.microsoft.com/ink/2010/main" type="inkDrawing" rotatedBoundingBox="8267,3084 8282,3084 8282,3099 8267,3099" shapeName="Other"/>
        </emma:interpretation>
      </emma:emma>
    </inkml:annotationXML>
    <inkml:trace contextRef="#ctx0" brushRef="#br0">0 0 0,'0'0'16</inkml:trace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56.2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BA9BDC-D6D8-464C-BDFD-E3ED2FE92BAF}" emma:medium="tactile" emma:mode="ink">
          <msink:context xmlns:msink="http://schemas.microsoft.com/ink/2010/main" type="inkDrawing" rotatedBoundingBox="8552,3213 8567,3213 8567,3228 8552,3228" shapeName="Other"/>
        </emma:interpretation>
      </emma:emma>
    </inkml:annotationXML>
    <inkml:trace contextRef="#ctx0" brushRef="#br0">285 129 0,'0'0'0</inkml:trace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14.9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01D6421-072D-4283-9BB5-FAFD32956A44}" emma:medium="tactile" emma:mode="ink">
          <msink:context xmlns:msink="http://schemas.microsoft.com/ink/2010/main" type="inkDrawing" rotatedBoundingBox="4380,6868 21539,13757 18677,20886 1517,13997" semanticType="callout" shapeName="Other">
            <msink:sourceLink direction="with" ref="{4F374529-3DDB-4B50-871E-AFB90E4940B2}"/>
            <msink:sourceLink direction="with" ref="{C02699F4-0495-44CA-937A-702545466A88}"/>
          </msink:context>
        </emma:interpretation>
      </emma:emma>
    </inkml:annotationXML>
    <inkml:trace contextRef="#ctx0" brushRef="#br0">115 0 0,'25'26'0,"-25"103"16,0 1-16,-25 0 15,25-1 1,0 1-1,-26-1 1,26 27 0,26 25-1,-26 27 1,-26-1 62,0 596-78,52-466 16,25 26-1,1 0 1,-26 26 15,-26-26-15,-26-26-1,0 0 1,0 25 0,26-25-1,-25 0 1,-1-52 0,-26 1 15,26-53-16,0-26-15,26-51 16,0-1 0,26-25-1,0-27 17,-26 27-17,0-26 1,0-1-1,-26 27 1,26-52 0,0 25-1,26-25 1,-26-26 0,26-26-1,-26-26 1,0 0-1,0 0 1,0 0 0,0 0-1,0 0 1,0 0 0,0 0-1,26 26 1,25-26-1,53 26 17,52 0-17,25 0 1,26 0 0,53-1-1,25 1 16,52 0-31,26 0 16,-1 0 0,53 0-1,26-26 17,-1 52-1,156-26-16,104 26 1,-233-1 0,25 1-1,1-26 1,25 26 0,26 0 15,-25 26-31,51 25 15,0 1 17,-26-52-17,27 77 1,25 1 0,-26 0-1,-26 25 1,0-25-1,-51-27 1,-27 1 0,-25-26-1,-52-26 1,-78-52 0,-26 51-1,-78-25 1,-25 0-1,-27-26 1,-51 26 0,0 0-1,-27 0 1,-25-26 15,-26 26-15,0-26-1,-78-26 1,-26-155 0,27-104-1,51 285 1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15.6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CA80394-3199-4881-B403-D790D2FD68CF}" emma:medium="tactile" emma:mode="ink">
          <msink:context xmlns:msink="http://schemas.microsoft.com/ink/2010/main" type="inkDrawing" rotatedBoundingBox="19666,6710 19951,16739 19715,16746 19429,6717" semanticType="callout" shapeName="Other">
            <msink:sourceLink direction="with" ref="{E2ED1238-0081-49BC-B261-6F061851BFA8}"/>
          </msink:context>
        </emma:interpretation>
      </emma:emma>
    </inkml:annotationXML>
    <inkml:trace contextRef="#ctx0" brushRef="#br0">112 0 0,'0'-26'0,"0"104"0,-26 181 0,0 104 15,0 52 1,0 51 0,0 79-1,52 25 1,0 26-1,26 130 1,25 51 0,-51 27-1,26 25 1,-26-25 0,-26-79-1,0-77 16,0-78-15,-26-155 0,52-130-1,26-129 1,-52-156 0,52-259-1,0-208 1,-52 467-1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16.4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7C244D0-0CF9-4656-81E1-95DB0000C647}" emma:medium="tactile" emma:mode="ink">
          <msink:context xmlns:msink="http://schemas.microsoft.com/ink/2010/main" type="inkDrawing" rotatedBoundingBox="24648,2669 24844,9639 24622,9645 24426,2675" semanticType="callout" shapeName="Other">
            <msink:sourceLink direction="with" ref="{E2ED1238-0081-49BC-B261-6F061851BFA8}"/>
            <msink:sourceLink direction="with" ref="{EABD00E8-2F67-483A-B94C-46EFE096B22F}"/>
          </msink:context>
        </emma:interpretation>
      </emma:emma>
    </inkml:annotationXML>
    <inkml:trace contextRef="#ctx0" brushRef="#br0">169 0 0,'-78'156'0,"52"25"16,0 26-16,0 53 15,26 25 1,0 78-1,0 51 1,0 53 15,26 25 32,52 986-63,-78-986 15,26 0 1,0-25 0,-26-52-1,26-104 1,0-52 0,-1-130-1,1-51 1,0-52-1,-26-26 1,0 0 0,-26 0-1,-51-78 1,51 27 31,26 51-47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72247CA-6D5F-4260-A76E-191E462F7B71}" emma:medium="tactile" emma:mode="ink">
          <msink:context xmlns:msink="http://schemas.microsoft.com/ink/2010/main" type="writingRegion" rotatedBoundingBox="33756,14488 33771,14488 33771,14540 33756,14540"/>
        </emma:interpretation>
      </emma:emma>
    </inkml:annotationXML>
    <inkml:traceGroup>
      <inkml:annotationXML>
        <emma:emma xmlns:emma="http://www.w3.org/2003/04/emma" version="1.0">
          <emma:interpretation id="{B8A4D80C-C848-4B4E-9902-A434A9A89076}" emma:medium="tactile" emma:mode="ink">
            <msink:context xmlns:msink="http://schemas.microsoft.com/ink/2010/main" type="paragraph" rotatedBoundingBox="33756,14488 33771,14488 33771,14540 33756,145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1AFBC4E-BF2B-44DF-95C7-71467FBFB892}" emma:medium="tactile" emma:mode="ink">
              <msink:context xmlns:msink="http://schemas.microsoft.com/ink/2010/main" type="line" rotatedBoundingBox="33756,14488 33771,14488 33771,14540 33756,14540"/>
            </emma:interpretation>
          </emma:emma>
        </inkml:annotationXML>
        <inkml:traceGroup>
          <inkml:annotationXML>
            <emma:emma xmlns:emma="http://www.w3.org/2003/04/emma" version="1.0">
              <emma:interpretation id="{A6FD12C7-1752-41B8-B9CE-96930EAE5B8A}" emma:medium="tactile" emma:mode="ink">
                <msink:context xmlns:msink="http://schemas.microsoft.com/ink/2010/main" type="inkWord" rotatedBoundingBox="33756,14488 33771,14488 33771,14540 33756,14540"/>
              </emma:interpretation>
              <emma:one-of disjunction-type="recognition" id="oneOf0">
                <emma:interpretation id="interp0" emma:lang="it-IT" emma:confidence="0">
                  <emma:literal>l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|</emma:literal>
                </emma:interpretation>
                <emma:interpretation id="interp4" emma:lang="it-IT" emma:confidence="0">
                  <emma:literal>'</emma:literal>
                </emma:interpretation>
              </emma:one-of>
            </emma:emma>
          </inkml:annotationXML>
          <inkml:trace contextRef="#ctx0" brushRef="#br0">0 0 0,'0'52'15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7:45.3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E325924-18DD-42FB-BCB3-6DF3AAD19FB3}" emma:medium="tactile" emma:mode="ink">
          <msink:context xmlns:msink="http://schemas.microsoft.com/ink/2010/main" type="writingRegion" rotatedBoundingBox="3386,16258 13107,17352 12923,18986 3202,17892"/>
        </emma:interpretation>
      </emma:emma>
    </inkml:annotationXML>
    <inkml:traceGroup>
      <inkml:annotationXML>
        <emma:emma xmlns:emma="http://www.w3.org/2003/04/emma" version="1.0">
          <emma:interpretation id="{D48CF4A1-F53D-42FA-9E01-B79B10FEA420}" emma:medium="tactile" emma:mode="ink">
            <msink:context xmlns:msink="http://schemas.microsoft.com/ink/2010/main" type="paragraph" rotatedBoundingBox="3386,16258 13107,17352 12923,18986 3202,178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B90502-A369-4BF0-A10A-60C72B6D4A79}" emma:medium="tactile" emma:mode="ink">
              <msink:context xmlns:msink="http://schemas.microsoft.com/ink/2010/main" type="line" rotatedBoundingBox="3386,16258 13107,17352 12923,18986 3202,17892"/>
            </emma:interpretation>
          </emma:emma>
        </inkml:annotationXML>
        <inkml:traceGroup>
          <inkml:annotationXML>
            <emma:emma xmlns:emma="http://www.w3.org/2003/04/emma" version="1.0">
              <emma:interpretation id="{ACDEAE4D-9EA2-4003-98DA-F54AE8A5363C}" emma:medium="tactile" emma:mode="ink">
                <msink:context xmlns:msink="http://schemas.microsoft.com/ink/2010/main" type="inkWord" rotatedBoundingBox="3386,16258 13107,17352 12923,18986 3202,17892"/>
              </emma:interpretation>
              <emma:one-of disjunction-type="recognition" id="oneOf0">
                <emma:interpretation id="interp0" emma:lang="it-IT" emma:confidence="0">
                  <emma:literal>Geofisico</emma:literal>
                </emma:interpretation>
                <emma:interpretation id="interp1" emma:lang="it-IT" emma:confidence="0">
                  <emma:literal>Gusto Fisico</emma:literal>
                </emma:interpretation>
                <emma:interpretation id="interp2" emma:lang="it-IT" emma:confidence="0">
                  <emma:literal>Gatto Fisico</emma:literal>
                </emma:interpretation>
                <emma:interpretation id="interp3" emma:lang="it-IT" emma:confidence="0">
                  <emma:literal>Geofisica</emma:literal>
                </emma:interpretation>
                <emma:interpretation id="interp4" emma:lang="it-IT" emma:confidence="0">
                  <emma:literal>Ceto Fisico</emma:literal>
                </emma:interpretation>
              </emma:one-of>
            </emma:emma>
          </inkml:annotationXML>
          <inkml:trace contextRef="#ctx0" brushRef="#br0">6087 706 0,'52'181'0,"-52"-51"15,-26 26 1,26-1-1,0-25 1,0-53 0,0-51-1,0-52 17,77-181-17,1 0 1,-78 207-1</inkml:trace>
          <inkml:trace contextRef="#ctx0" brushRef="#br0" timeOffset="560.6928">7331 991 0,'52'-26'0,"-78"-77"16,-52-1-16,-78 26 0,-25 52 16,26 26-1,25 52 16,78 52-15,130 51 0,103-25-1,27 25 1,25 1 0,-78-1-1,-103-77 1,-78 0-1,-103-52 1,-53-26 0,1-26-1,25-26 17,53 0-17,103-26 1,155 1-1,53-1 1,-208 78 0</inkml:trace>
          <inkml:trace contextRef="#ctx0" brushRef="#br0" timeOffset="841.0392">7953 887 0,'-26'130'0,"0"0"0,0 25 0,0-25 15,26-1 1,26-51-1,-26-52 17,26-52-17,26-78 1,26-51 0,-78 155-1</inkml:trace>
          <inkml:trace contextRef="#ctx0" brushRef="#br0" timeOffset="1526.33">9093 965 0,'-103'-26'0,"-79"0"0,1 26 16,-1 78-1,53 26 1,77 77 15,130 78-15,103-77-1,26-104 1,-25-27 0,-53-77-1,-51 1 1,-52-1 0,0 26-1,-26 0 1,26 0-1,26 77 1,-26-25 0,77-26-1,27 0 1,0-52 0,-53-78-1,-25-103 16,-78 52-15,-52-1 0,-25 52-1,-79 79 1,79 25 0,25 77-1,78 79 1,104 25-1,25-103 1,-129-78 0</inkml:trace>
          <inkml:trace contextRef="#ctx0" brushRef="#br0" timeOffset="-1968.2584">1188 58 0,'0'0'0,"-52"-26"16,-103-26-16,-78 78 0,-1 26 0,27 52 31,-26 181-15,181 0 0,78-26-1,155-52 1,78-103-1,52-26 1,-26-78 0,-51-78-1,-79-26 1,-129-25 0,-78-1-1,-51 27 1,-27 51 15,52 26-31,52 52 16,78 26-1,104 25 1,77-51 15,0-52-15,-25-77-1,-79-79 1,-51-51 0,-78 52-1,26 103 1,-26 78 0,0 0-1,0 78 1,0 103-1,-26 52 1,26-25 0,0 25-1,26-78 1,26-77 0,77 0-1,53-78 1,25 0-1,0 0 1,-77 26 15,-78-26-15,-52 26 0,-52 0-1,-78 0 1,27-156-1,-27-77 1,130 207 0</inkml:trace>
          <inkml:trace contextRef="#ctx0" brushRef="#br0" timeOffset="-1547.7388">2069 473 0,'234'77'0,"-53"-25"0,26-52 15,-77 0 1,-78-26 0,-130-51-1,-103-1 1,-79-52-1,1-51 17,52-26-17,233 155 1,103 129 0,1-51-1,129 26 1,-51 26-1,-27-26 1,-25-26 0,-79-78-1,-25-26 1,-52 78 0</inkml:trace>
          <inkml:trace contextRef="#ctx0" brushRef="#br0" timeOffset="-1080.4948">3806 1276 0,'130'130'15,"51"-27"-15,0-77 0,1-77 16,-53-1 0,-77-52-1,-52-51 17,-181-156-17,-27 103 1,-51 53-1,0 77 1,78 78 0,77 78-1,78 77 1,104 104 0,129 1-1,26-79 1,53-103-1,-53-182 17,-233 104-17</inkml:trace>
          <inkml:trace contextRef="#ctx0" brushRef="#br0" timeOffset="-295.9208">5024 576 0,'26'104'0,"-26"26"0,-26 51 16,0 52-1,26-51 1,26-53-1,-26-77 1,0-52 15,-52-259-15,0-104 0,1 78-1,-1 104 1,52 103-1,26 104 1,51 0 0,79 26 15,-1-27-15,1 1-1,-1-26 1,-51 0-1,-26 0 1,-78 0 0,-104 26 15,-51 0-15,-53 0-1,1 0 1,26 26-1,77 26 1,78-1 15,78-51-15,51 26 0,53 26-1,25 0 1,-25-26-1,-52-27 1,-53-50 0,-51-79-1,0-52 1,0 156 0</inkml:trace>
        </inkml:traceGroup>
      </inkml:traceGroup>
    </inkml:traceGroup>
  </inkml:traceGroup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16.7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ABD00E8-2F67-483A-B94C-46EFE096B22F}" emma:medium="tactile" emma:mode="ink">
          <msink:context xmlns:msink="http://schemas.microsoft.com/ink/2010/main" type="inkDrawing" rotatedBoundingBox="24460,10312 24648,9899 24702,9925 24515,10337" shapeName="Other">
            <msink:destinationLink direction="with" ref="{87C244D0-0CF9-4656-81E1-95DB0000C647}"/>
          </msink:context>
        </emma:interpretation>
      </emma:emma>
    </inkml:annotationXML>
    <inkml:trace contextRef="#ctx0" brushRef="#br0">182 0 0,'0'78'0,"0"-26"0,-52 78 15,0-79-15,-26 53 16,78-104 0</inkml:trace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43.4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44398D7-32E9-4238-B2CB-284E8FCF497E}" emma:medium="tactile" emma:mode="ink">
          <msink:context xmlns:msink="http://schemas.microsoft.com/ink/2010/main" type="inkDrawing" rotatedBoundingBox="22032,10883 23455,10678 23619,11816 22197,12021" semanticType="callout" shapeName="Other">
            <msink:sourceLink direction="from" ref="{4B6D1E50-9B54-4B42-82B2-27799EC5F3BA}"/>
            <msink:sourceLink direction="to" ref="{4B6D1E50-9B54-4B42-82B2-27799EC5F3BA}"/>
          </msink:context>
        </emma:interpretation>
      </emma:emma>
    </inkml:annotationXML>
    <inkml:trace contextRef="#ctx0" brushRef="#br0">440-700 0,'0'26'0,"-51"103"0,-131 27 16,-51-52-1,77-53 1,-25 1 0,0-26-1,-1 26 1,53 0-1,77-26 17,52 26-32,26-26 31,103 51-31,53 1 31,-1 0-15,-51-26-1,-1-26 1,-25-1 0,-26-25-1,-1-77 1,-25-53 0,-26 52-1,-26 52 1,0 26-1,0-25 1,0-1 0,0 26-1,0 0 1,0 103 0,0 53-1,26-27 1,-26-51-1,0-233 1,0 155 15</inkml:trace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2:42.7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B6D1E50-9B54-4B42-82B2-27799EC5F3BA}" emma:medium="tactile" emma:mode="ink">
          <msink:context xmlns:msink="http://schemas.microsoft.com/ink/2010/main" type="inkDrawing" rotatedBoundingBox="23018,11322 25559,11495 25551,11611 23010,11438" shapeName="Other">
            <msink:destinationLink direction="from" ref="{C44398D7-32E9-4238-B2CB-284E8FCF497E}"/>
            <msink:destinationLink direction="to" ref="{C44398D7-32E9-4238-B2CB-284E8FCF497E}"/>
            <msink:destinationLink direction="with" ref="{962A5047-D701-48ED-A064-4A16AAA92CA2}"/>
          </msink:context>
        </emma:interpretation>
      </emma:emma>
    </inkml:annotationXML>
    <inkml:trace contextRef="#ctx0" brushRef="#br0">0 0 0,'78'26'15,"51"-26"-15,79 0 0,77 26 0,26-1 16,26 27-1,-26-26 1,-26 0 0,-78 0 15,-51-26-15,-53-26-1,-25 26 1,-52 0-1,0 0 1,-104-52 0,-51 26-1,129 26 1</inkml:trace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16.9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62A5047-D701-48ED-A064-4A16AAA92CA2}" emma:medium="tactile" emma:mode="ink">
          <msink:context xmlns:msink="http://schemas.microsoft.com/ink/2010/main" type="inkDrawing" rotatedBoundingBox="19742,16660 23607,11794 23743,11902 19879,16768" semanticType="callout" shapeName="Other">
            <msink:sourceLink direction="with" ref="{4B6D1E50-9B54-4B42-82B2-27799EC5F3BA}"/>
          </msink:context>
        </emma:interpretation>
      </emma:emma>
    </inkml:annotationXML>
    <inkml:trace contextRef="#ctx0" brushRef="#br0">3784 0 0,'-518'830'0,"181"-390"16,-52 27 0,-78-27-1,1 79 1,25 25-1,26-26 1,104-25 0,78-130 15,104-130-15,77-129-1,26-130 1,78-259-1,-52 285 1</inkml:trace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21.23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500D436-C182-47A6-A649-516E04D9540D}" emma:medium="tactile" emma:mode="ink">
          <msink:context xmlns:msink="http://schemas.microsoft.com/ink/2010/main" type="inkDrawing" rotatedBoundingBox="4541,8233 19127,8858 18999,11861 4412,11236" semanticType="callout" shapeName="Other">
            <msink:sourceLink direction="with" ref="{E2ED1238-0081-49BC-B261-6F061851BFA8}"/>
          </msink:context>
        </emma:interpretation>
      </emma:emma>
    </inkml:annotationXML>
    <inkml:trace contextRef="#ctx0" brushRef="#br0">31 1039 0,'0'-26'0,"0"26"15,-26-26-15,26-26 0,0 26 0,26 0 16,0-25-16,0-27 0,52 0 16,0-26-1,51 1 1,1-1 0,25 0-1,27 1 1,-1 25 15,26 26-15,-25 26-1,-27 26 1,1 26 0,-27 52-1,-25 26 1,52 25-1,-27 27 1,27-1 0,-27 1-1,1-27 1,0 27 0,25-27-1,-25-25 1,-1 0-1,1-1 17,-1-51-17,1-26-15,0-26 16,-1 0 0,1-52 15,-27-25-16,27-27 1,26-52 0,-1 27-1,1-27 1,-53 53 0,27-1-1,-27 0 1,27 52-1,0 26 1,-27 26 0,27 26-1,0 26 17,25 104-17,1-27 1,-53-25-1,-25-52 1,0-26 0,25-26-1,1 0 1,26-78 15,-27 26-15,1 0-1,-26 0 1,0 27 0,-1-1-1,1 26 1,0 26 0,25 77-1,-25 1 1,26 51 15,25 1-31,1 51 16,26-25-1,-1 25 1,27 0 0,-1 1-1,0-27 1,27 1-1,-27-53 17,1-51-17,-1-52 1,-25-52 0,-1-26-1,26-52 1,-25-51-1,-1-1 1,1 1 0,25-27-1,-25-25 1,25 0 0,-25-26-1,25 51 1,-25-51-1,-1 51 1,27-25 0,-27 52-1,-25-1 1,-1 26 0,1 53 15,-52 25-16,0 26 1,-27 26 0,27 26-1,-26 78 1,26 25 15,-26 27-31,25 25 16,27 0-1,-26 27 17,25-53-32,1 1 15,26-52 1,-27-27 0,27-77-1,25 0 1,1-52-1,-1-51 1,1-1 0,0-25-1,-1-1 17,-51 26 30,51-25-62,-155 129 16</inkml:trace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24.01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2530C38-E608-4523-B7E3-950BC773379D}" emma:medium="tactile" emma:mode="ink">
          <msink:context xmlns:msink="http://schemas.microsoft.com/ink/2010/main" type="inkDrawing" rotatedBoundingBox="19072,8815 24159,5676 25052,7123 19964,10261" semanticType="callout" shapeName="Other"/>
        </emma:interpretation>
      </emma:emma>
    </inkml:annotationXML>
    <inkml:trace contextRef="#ctx0" brushRef="#br0">0 3655 0,'0'-26'0,"26"-52"0,52-51 0,0-1 0,-53 26 32,27 1-17,0-79 1,0 27-1,78 25 1,-1 1 0,79-27-1,-53 52 1,26 53 0,-51-1-1,0 52 16,25-26-31,1 78 16,-1 103 0,1 1-1,-1 51 1,1-26 0,-1-51-1,1-52 1,-53-52 15,1-52-15,0-78-1,25-77 1,1-27 15,0-51-15,-27 26-1,1 0 1,0-1 0,-1 27-1,1 26 1,-52 77 0,51-26-1,-25 53 1,0 25-1,0-26 1,-26 26 0,-1 0-1,-25-25 1,26-53 15,-26-26-15,26 53-1,0-27 17,51 52-32,-25 78 15,-78 0 1</inkml:trace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27.4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273CC0B-7706-4FDE-926C-FAECFEEEA11F}" emma:medium="tactile" emma:mode="ink">
          <msink:context xmlns:msink="http://schemas.microsoft.com/ink/2010/main" type="inkDrawing" rotatedBoundingBox="4305,11382 7310,11630 7303,11720 4298,11473" shapeName="Other">
            <msink:destinationLink direction="with" ref="{FD1ABDBC-CF0D-47A1-A2FC-C0F509BF606E}"/>
          </msink:context>
        </emma:interpretation>
      </emma:emma>
    </inkml:annotationXML>
    <inkml:trace contextRef="#ctx0" brushRef="#br0">0 0 0,'207'0'0,"-25"25"0,51 1 15,52-26 1,52 26-1,0 0 1,0 0 0,26 0-1,-104 0 1,-52 0 0,-51-26-1,-79 26 1,-51-26-1,-26 0 1,0 0 0,-77 52-1,-27-78 1,52-52 0,52 78-1</inkml:trace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28.0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D1ABDBC-CF0D-47A1-A2FC-C0F509BF606E}" emma:medium="tactile" emma:mode="ink">
          <msink:context xmlns:msink="http://schemas.microsoft.com/ink/2010/main" type="inkDrawing" rotatedBoundingBox="7197,11562 9157,14410 9044,14488 7085,11639" semanticType="callout" shapeName="Other">
            <msink:sourceLink direction="with" ref="{2273CC0B-7706-4FDE-926C-FAECFEEEA11F}"/>
            <msink:sourceLink direction="with" ref="{9606D45E-0231-4A50-9582-B7C922198C66}"/>
          </msink:context>
        </emma:interpretation>
      </emma:emma>
    </inkml:annotationXML>
    <inkml:trace contextRef="#ctx0" brushRef="#br0">0 0 0,'26'26'16,"26"52"-16,25 51 0,27 27 0,52 51 31,-1 0-31,1 27 32,25-1-32,26 52 15,1 0 1,-27-26-1,-25 1 17,-27-53-17,-51-52 1,-26-51 0,-52-52-1,0-52 1,0-26-1,-104-207 1,52 25 0,52 208 15</inkml:trace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28.55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2BA2916-5AF6-4B13-816C-9EB3808D05A4}" emma:medium="tactile" emma:mode="ink">
          <msink:context xmlns:msink="http://schemas.microsoft.com/ink/2010/main" type="inkDrawing" rotatedBoundingBox="8165,13051 11403,13192 11397,13311 8160,13171" shapeName="Other">
            <msink:destinationLink direction="with" ref="{6471C81F-6825-41E0-A05C-4F4D520D8874}"/>
          </msink:context>
        </emma:interpretation>
      </emma:emma>
    </inkml:annotationXML>
    <inkml:trace contextRef="#ctx0" brushRef="#br0">0 0 0,'26'26'0,"77"0"0,79 0 16,25 0-16,52-26 15,26 26 1,52-26-1,26 0 1,-26 26 0,-26 0-1,-26-26 1,-77 0 0,-53 26-1,-51-26 1,-52 0-1,-52 0 1,0 0 0,-26 0 15,0-26-15,52 0-1,25-26 1,-51 52-1</inkml:trace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29.27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471C81F-6825-41E0-A05C-4F4D520D8874}" emma:medium="tactile" emma:mode="ink">
          <msink:context xmlns:msink="http://schemas.microsoft.com/ink/2010/main" type="inkDrawing" rotatedBoundingBox="10833,14393 12479,11930 12622,12025 10976,14488" semanticType="callout" shapeName="Other">
            <msink:sourceLink direction="with" ref="{B2BA2916-5AF6-4B13-816C-9EB3808D05A4}"/>
          </msink:context>
        </emma:interpretation>
      </emma:emma>
    </inkml:annotationXML>
    <inkml:trace contextRef="#ctx0" brushRef="#br0">1685 0 0,'-52'51'0,"-52"27"0,-25 52 0,-53 77 16,1 1-1,-1 51 1,27 26 0,-1-26-1,1 0 1,51-51-1,-26-1 1,53-52 0,25-77-1,26-26 1,26-52 0,0 0-1,26-104 16,103-77-15,53-52 0,-182 233-16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7:55.4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B9FEA97-7DC6-4F2D-B85D-7841EDF970E5}" emma:medium="tactile" emma:mode="ink">
          <msink:context xmlns:msink="http://schemas.microsoft.com/ink/2010/main" type="inkDrawing" rotatedBoundingBox="16337,5379 24396,7100 23398,11774 15339,10053" hotPoints="23861,9328 19367,11033 15538,8126 20033,6421" semanticType="enclosure" shapeName="Ellipse">
            <msink:sourceLink direction="with" ref="{422856DC-5028-4913-B824-4FCF531C0E4B}"/>
          </msink:context>
        </emma:interpretation>
      </emma:emma>
    </inkml:annotationXML>
    <inkml:trace contextRef="#ctx0" brushRef="#br0">2566 380 0,'-104'-78'0,"-103"52"16,-53 78-16,-25 25 31,-26 53-15,-26 51-1,0 53 1,52 51 0,52 52-1,78 26 1,103 0 0,129-1-1,105-25 1,103 0-1,104-26 1,77-52 0,79 1-1,25-79 1,104 0 0,0-51-1,-1-26 16,-25-52-15,-26-78 0,-51-78-1,-27-26 1,-129-103 0,-53-52-1,-76-52 1,-105-26-1,-77-51 1,-130-27 0,-104 0-1,-103 27 1,-104-1 0,-130 26-1,-129 78 1,-78 52-1,-51 52 1,-79 181 0,1 52 15,51 129-15,52 130-1,130 78 1,285-78-1,285-285 1</inkml:trace>
  </inkml:traceGroup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29.8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2699F4-0495-44CA-937A-702545466A88}" emma:medium="tactile" emma:mode="ink">
          <msink:context xmlns:msink="http://schemas.microsoft.com/ink/2010/main" type="inkDrawing" rotatedBoundingBox="12156,12063 15553,12547 15543,12613 12147,12130" shapeName="Other">
            <msink:destinationLink direction="with" ref="{B01D6421-072D-4283-9BB5-FAFD32956A44}"/>
          </msink:context>
        </emma:interpretation>
      </emma:emma>
    </inkml:annotationXML>
    <inkml:trace contextRef="#ctx0" brushRef="#br0">0 0 0,'52'26'0,"26"-26"0,77 52 0,53-26 16,77 26-1,26-26 1,26 26 0,0-26-1,-1 26 1,-50-27 0,-27 1-1,-26 26 1,-77-26-1,-1 0 1,-51 0 0,-27-26-1,-51 0 1,-26 0 0,-26 26-1,-77-26 1,25-26-1,-52 0 1,130 26 0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31.40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8E2C714-4D20-4037-A94B-40CD0A3839FD}" emma:medium="tactile" emma:mode="ink">
          <msink:context xmlns:msink="http://schemas.microsoft.com/ink/2010/main" type="inkDrawing" rotatedBoundingBox="14721,14216 16142,11298 16194,11322 14773,14241" semanticType="callout" shapeName="Other">
            <msink:sourceLink direction="with" ref="{7C01794F-4B55-47BC-AA30-49007055A673}"/>
          </msink:context>
        </emma:interpretation>
      </emma:emma>
    </inkml:annotationXML>
    <inkml:trace contextRef="#ctx0" brushRef="#br0">1420 0 0,'0'78'15,"-52"51"-15,-52 53 16,-26 77 0,-77 104-1,26 0 1,-1 51 0,1-25-1,51-52 1,-25-130-1,103-51 1,26-104 0,26-52-1,0-26 1,104-182 0,77-77 15,-181 285-31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31.7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01794F-4B55-47BC-AA30-49007055A673}" emma:medium="tactile" emma:mode="ink">
          <msink:context xmlns:msink="http://schemas.microsoft.com/ink/2010/main" type="inkDrawing" rotatedBoundingBox="15991,11243 19542,11252 19541,11360 15990,11351" shapeName="Other">
            <msink:destinationLink direction="with" ref="{D8E2C714-4D20-4037-A94B-40CD0A3839FD}"/>
          </msink:context>
        </emma:interpretation>
      </emma:emma>
    </inkml:annotationXML>
    <inkml:trace contextRef="#ctx0" brushRef="#br0">0 52 0,'259'26'0,"0"-52"15,78 0 1,52 26-1,78-52 1,77 78 0,-52 0-1,-77 0 17,-156 0-17,-129-26-15,-130 0 16</inkml:trace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3:36.4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606D45E-0231-4A50-9582-B7C922198C66}" emma:medium="tactile" emma:mode="ink">
          <msink:context xmlns:msink="http://schemas.microsoft.com/ink/2010/main" type="inkDrawing" rotatedBoundingBox="7162,12403 9081,12597 8970,13696 7051,13502" semanticType="enclosure" shapeName="Other">
            <msink:destinationLink direction="with" ref="{FD1ABDBC-CF0D-47A1-A2FC-C0F509BF606E}"/>
          </msink:context>
        </emma:interpretation>
      </emma:emma>
    </inkml:annotationXML>
    <inkml:trace contextRef="#ctx0" brushRef="#br0">1368 75 0,'-52'-26'0,"-52"-26"0,-103 52 16,-26 52-16,-27 26 16,53 25-1,26 27 1,77 0-1,104-1 1,104 27 0,233 25-1,207-51 1,-103-130 0,-182-104-1,-104-26 1,-77-25-1,-208-104 1,-336 25 0,466 234 15</inkml:trace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D0893A-0708-49CE-92C5-B6B3CD4D82F8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4:13.2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BDF9B0-9019-45C8-9B26-90683E12A046}" emma:medium="tactile" emma:mode="ink">
          <msink:context xmlns:msink="http://schemas.microsoft.com/ink/2010/main" type="inkDrawing" rotatedBoundingBox="2770,9615 11293,2215 11523,2480 3000,9881" semanticType="callout" shapeName="Other">
            <msink:sourceLink direction="with" ref="{CB0FDEC7-CAFC-4D8F-A832-C3C03C0C0043}"/>
            <msink:sourceLink direction="with" ref="{7C3C3D95-2F3E-4FEF-8BEE-532A351E5D5E}"/>
          </msink:context>
        </emma:interpretation>
      </emma:emma>
    </inkml:annotationXML>
    <inkml:trace contextRef="#ctx0" brushRef="#br0">0 7318 0,'0'26'0,"26"-26"15,0 0-15,-26-26 0,0 0 0,0 0 16,26 0-16,-26 26 0,26-52 31,155-129-31,-129 155 16,0-26-16,26-26 15,-1 0 17,27 1-17,0-27 1,-1 0-1,27-25 1,26 25 0,-27-25-1,1-1 1,25 0 0,1 1-1,25-27 1,1 1-1,-1-27 1,0 1 0,27-1-1,-27-25 1,27 26 0,-1-27-1,26 1 1,-25 0-1,25-1 17,0-25-17,0 26 1,27-1 0,-27 1-1,26-26 1,26-1-1,0-25 1,0 26 0,0 0-1,0 25 1,1 1 0,-1-26-1,26 51 1,-26 1-1,0-1 17,-52 27-32,-77 51 15,-27 27 1,-77 25 0,-52 26-1,-78 52 16,78-26-15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4:22.9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F6D2A29-132A-46E4-93A4-1E799BA3FA16}" emma:medium="tactile" emma:mode="ink">
          <msink:context xmlns:msink="http://schemas.microsoft.com/ink/2010/main" type="inkDrawing" rotatedBoundingBox="1803,4194 30869,-1172 33402,12542 4336,17909" semanticType="callout" shapeName="Other">
            <msink:sourceLink direction="with" ref="{63E21551-BDDC-45F1-99A3-79458C44B870}"/>
            <msink:sourceLink direction="with" ref="{7C3C3D95-2F3E-4FEF-8BEE-532A351E5D5E}"/>
          </msink:context>
        </emma:interpretation>
      </emma:emma>
    </inkml:annotationXML>
    <inkml:trace contextRef="#ctx0" brushRef="#br0">-285 648 0,'26'0'0,"0"-26"15,-26 0-15,0 0 0,0 26 0,0-26 16,0-25-16,0 51 0,26-26 0,26 0 16,-26 0 15,0 26-15,0 0-16,-1 0 15,1 0 48,26 78-63,0-52 15,-26 25 1,26 27 0,0-26-1,25 52 1,1-27-1,-26 1 1,26 52 0,-1-27-1,1 27 1,0 0 0,26-1-1,-27 27 1,1-27-1,0 27 1,26-1 0,-27-25-1,1 25 1,26 1 15,-1 25-15,-25-25-1,26-1 1,25 27 0,-25-27-1,26 1 1,-27-1 0,53-25-1,-26 0 1,-1-1-1,27-25 1,-27-1 0,1-51-1,-1-26 1,1-26 0,-26 0-1,-1-52 1,1 1-1,0-53 1,25 0 15,-25-25-15,0-1 0,-1-26-1,1 1 1,-26-1-1,-1 1 1,27-26 0,-26 25-1,0-25 1,-1-1 0,-25 1-1,0 25 1,26-25-1,-26-1 1,25 27 15,-25-27-31,0 27 32,26-1-17,0-25-15,-27 25 16,27 1 15,0 25-15,26-25-1,-27-1 1,27 53 0,26-27-1,25 0 1,-51 79-1,0-1 1,-1 52 15,-25 0-31,26 52 16,-1 51 0,1 1-1,26 26 1,-27 25-1,1 1 1,0 51 0,-1-26 15,1 27-15,-26 25-1,25-26 1,-25 27-1,-26-1 1,26-26 0,-26 1-1,-1 25 1,27-52 0,26 104-1,-1-77 16,1-53-15,26 1 0,-27-1-1,53-25 1,-26-26 0,51-27-1,-26-51 1,1 0-1,-1-26 1,1-26 0,-26 0-1,25-26 1,-25-25 0,-1-1-1,1 0 1,25-26-1,-25-25 1,0-1 0,-27 1 15,27-1-15,-26-25-1,-1 25 1,-25-25-1,26-27 1,-27 27 0,27-27-1,0 27 1,-27-1 0,27-25-1,0 25 1,-1 1-1,1-27 1,0 27 0,0-27-1,-1 53 1,1-27 0,0 1 15,-1-1-16,1 27 1,0-1 0,25 0-1,1 27 1,25-1 0,-25 26-1,-1 26 1,1 1-1,26 51 1,-53 26 0,1-1-1,0 53 1,-27 52 0,1 25-1,0 27 16,0-1-31,-1 52 32,1 1-17,0-1 1,26 26 0,-27-26-1,27 27 1,-52-1-1,0-26 1,-1 0 0,1 1-1,26-27 1,0 0 0,25-25-1,1-1 1,0-25-1,51-53 1,-25 1 0,25-26-1,1 0 17,-1-53-17,1 1 1,-1-26-1,-25-26 1,26-25 0,-27-1-1,27-26 1,-27 0 0,27-25-1,-1-1 1,1 0-1,-1 1 1,27-1 0,-27 0-1,1 1 1,25-79 0,1 53-1,-27 25 16,-25-26-15,25 1 0,-51-27-1,0 27 1,-1-1 0,-25 0-1,0 27 1,0 25-1,-27 26 1,1 0 0,-26 26-1,-26 26 1,0 0 0,0 0-1,0 26 1,-26 26-1,52 0 1,-26-52 0</inkml:trace>
    <inkml:trace contextRef="#ctx0" brushRef="#br0" timeOffset="-4542.4769">-8631 7698 0,'26'-26'0,"0"0"0,-26 0 0,26 0 16,52 0-16,-26 26 0,51 0 0,-25 0 16,52 0-16,-26 0 15,25 26 1,1 26 0,25-26-1,-25 26 1,-1 26-1,1-1 1,-26 1 0,25 0-1,-25 26 1,26-1 0,-27 27-1,27-27 1,-1 27 15,-25 0-15,0-1-1,25 27 1,-25-1 0,0 1-1,-1-27 1,-25 27-1,26-1 1,-1-25 0,-25 25-1,26-25 1,0 0 0,-1-27-1,1 27 1,0-26-1,-1-27 32,27 1-47,-27-26 16,1 0 0,26-26-1,-1 0 1,-25-26-1,26 0 1,-1-26 0,27 0-1,-27 0 17,1-26-17,-26 0 1,25 0-1,-25-25 1,0-1 0,-1 0-1,1 0 1,0-25 0,-27-1-1,27 26 1,-26-25-1,25-27 1,-25 26 0,0-25 15,0 25-15,-1-26-1,1 27 1,0-27-1,26 1 1,-27-1 0,27 0-1,0 1 1,-27 25 0,27 0-1,0-25 1,-1 51-1,27-26 1,-26 27 0,25 25-1,-25 0 1,26 0 0,-1 26-1,-25 26 1,0 0-1,25 26 17,-25 0-17,25 26 1,1 26 0,0-1-1,-1 1 1,-25 26-1,25-26 1,-25 25 0,0 1-1,-1 0 1,1-1 0,-26 1-1,26 26 1,-27-27-1,27 27 17,-26-1-17,-1 1-15,1 0 32,0 25-32,26-25 31,-1-1-16,27 27 1,-26-1 0,-1-25-1,27 25 1,-1 1 0,27-1-1,-26 1 1,-1-1 15,53 27-15,25-1-1,-103-129 1,25 0 0,27 0-1,-27-52 16,1-26-31,-1-26 16,1 0 0,0-51-1,-1-1 1,1-26 0,-1 1 15,1-27-16,26 27 1,-27-53 0,27 1-1,-27 51 1,27-77 0,-27 25-1,1 1 1,0 0-1,-1-1 1,-25 27 0,25-27-1,27 27 1,-27 25 0,27-25-1,0 51 1,-1-26-1,1 27 1,-1 25 15,1-26-15,-1 52 0,1 1-1,-27-1 1,27 52-1,-27 0 1,1 52 0,25-1-1,-25 27 1,25 26 0,-25 25-1,0 27 1,25-1-1,-25 1 17,-1 25-32,1 27 15,0-27 1,-27 1 0,1-1-1,-26 0 16,25 27-15,1-27 0,-26 1-1,25-1 1,-25-25 0,26-1-1,-26 1 1,25-27-1,-25-51 1,26 52 0,-27-27-1,53 1 1,-26 0 0,-1-27-1,1 1 1,0-52-1,-1 26 1,1-26 0,0 0-1,-26-26 17,25 0-17,1 0 1,-26 0-1,-1 0 1,1-52 0,0 26-1,0 0 1,-1-26 0,1-26-1,0 1 1,0-27-1,-1 0 1,27 1 0,0-1-1,-26-26 1,25 1 0,-25-27-1,0 1 1,-1-1-1,1 1 17,0-53-17,-26 27 1,0-1 0,-26 1-1,25-26 1,1 25-1,0 53 1,-26-53 0,26 27-1,0 25 1,-26 26 0,-1 27-1,1 25 1,-26 26-1,0 0 1,0 26 0,0 0 15,0 26-31,0-26 16,0 26 15,0 0-16,0-26 1,-26 26 0,26-26-1,0 0 1,0 0 0,0 0-1,0 0 1,0 0 15,0-26-15,0 26-1,26-26 1,0-26 15,0 0-31,26 0 31,26-25-31,0-27 16,25-26 0,53-25-1,-27-27 1,27-51 0,25 0 15,1-52-31,51 0 31,0-52-15,1 0-1,51-26 1,-26 0 0,52-26-1,-26 1 1,26-1-1,0 0 1,-26 26 0,26 0-1,0-25 1,-52 76 0,-25 27 15,-27 52-31,-26 52 15,-51 51 17,-26 26-32,-53 53 31,-51 25-15,-51 26-1,-53 0 1,104 0-16</inkml:trace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4:26.6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602623-C8BA-4C42-9C8F-6E15946DDDF1}" emma:medium="tactile" emma:mode="ink">
          <msink:context xmlns:msink="http://schemas.microsoft.com/ink/2010/main" type="inkDrawing" rotatedBoundingBox="19870,10251 25170,1706 25353,1820 20053,10364" semanticType="callout" shapeName="Other">
            <msink:sourceLink direction="with" ref="{3DF0C31B-8BE0-4756-AC2E-CDE3D2C7DB4E}"/>
            <msink:sourceLink direction="with" ref="{4D795D91-D8E0-4C2C-86D5-94CFE116D507}"/>
          </msink:context>
        </emma:interpretation>
      </emma:emma>
    </inkml:annotationXML>
    <inkml:trace contextRef="#ctx0" brushRef="#br0">5339 0 0,'0'104'0,"-52"-1"0,-26 53 16,-51-1-1,25 53 1,-26 25-1,1 26 1,-27 26 0,-25 26-1,-26 26 1,-1 0 0,1 26-1,-26 0 1,-27 0-1,27 0 1,-26 25 0,26 1 15,-104 181-15,26-25-1,103-182 1,-25-1-1,26-25 1,-1-26 15,1 0-15,0-26 0,25-25-1,53-53 1,-1-26-1,1-77 1,77-156 0,52 52-1</inkml:trace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4:42.3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4E4272F-675C-4630-A8DB-30E5744C8000}" emma:medium="tactile" emma:mode="ink">
          <msink:context xmlns:msink="http://schemas.microsoft.com/ink/2010/main" type="inkDrawing" rotatedBoundingBox="1076,3664 5613,1127 5659,1208 1121,3745" semanticType="callout" shapeName="Other">
            <msink:sourceLink direction="with" ref="{63E21551-BDDC-45F1-99A3-79458C44B870}"/>
            <msink:sourceLink direction="with" ref="{6E115E37-F715-44E6-9973-5ADB7D4E8818}"/>
          </msink:context>
        </emma:interpretation>
      </emma:emma>
    </inkml:annotationXML>
    <inkml:trace contextRef="#ctx0" brushRef="#br0">4536 0 0,'-52'26'16,"-363"207"-16,130-78 15,-78 27 1,0-1-1,-26 1 1,-25 51 0,-1 0-1,0 1 1,53-27 0,50 0-1,53-25 1,0-27-1,104-51 1,77-78 15,78-26-31</inkml:trace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4:25.3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0F47FC-5291-4899-B770-CEB338544CE3}" emma:medium="tactile" emma:mode="ink">
          <msink:context xmlns:msink="http://schemas.microsoft.com/ink/2010/main" type="inkDrawing" rotatedBoundingBox="11361,9919 17624,2020 17866,2212 11603,10111" semanticType="callout" shapeName="Other">
            <msink:sourceLink direction="with" ref="{3DF0C31B-8BE0-4756-AC2E-CDE3D2C7DB4E}"/>
            <msink:sourceLink direction="with" ref="{BD931C74-7E5F-4978-B5F4-D81BA568B5DA}"/>
          </msink:context>
        </emma:interpretation>
      </emma:emma>
    </inkml:annotationXML>
    <inkml:trace contextRef="#ctx0" brushRef="#br0">6169 0 0,'-26'52'0,"0"26"0,-52 51 0,1 1 16,-1 25-1,0 27 1,-26 25 0,-25 1-1,-1 25 17,-77-26-32,25 26 15,-25 27 1,0-1-1,-1 52 1,-25-26 0,0 0-1,25-26 1,-25 26 0,0 0-1,0 26 16,25 0-15,-25 0 0,0-25-1,-26-1 1,51 0 0,1-26-1,0 0 1,-27 0-1,-25 1 1,26-27 0,25-26-1,27-51 1,51-1 0,27-51-1,25-26 1,0-1-1,26-25 1,52-52 0,52-78-1,-52 78 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7:56.70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EAAF23-A99F-44DC-BB2A-4D84B65DEA3F}" emma:medium="tactile" emma:mode="ink">
          <msink:context xmlns:msink="http://schemas.microsoft.com/ink/2010/main" type="writingRegion" rotatedBoundingBox="16529,7208 33984,7757 33705,16626 16250,16077"/>
        </emma:interpretation>
      </emma:emma>
    </inkml:annotationXML>
    <inkml:traceGroup>
      <inkml:annotationXML>
        <emma:emma xmlns:emma="http://www.w3.org/2003/04/emma" version="1.0">
          <emma:interpretation id="{D2ADB2D9-320D-491E-B3A7-540058EDDE2F}" emma:medium="tactile" emma:mode="ink">
            <msink:context xmlns:msink="http://schemas.microsoft.com/ink/2010/main" type="paragraph" rotatedBoundingBox="24488,7460 33183,7722 33141,9119 24446,885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E325C7F-1A8D-440A-8AAC-E07CB81996E2}" emma:medium="tactile" emma:mode="ink">
              <msink:context xmlns:msink="http://schemas.microsoft.com/ink/2010/main" type="line" rotatedBoundingBox="24488,7460 33183,7722 33141,9119 24446,8856"/>
            </emma:interpretation>
          </emma:emma>
        </inkml:annotationXML>
        <inkml:traceGroup>
          <inkml:annotationXML>
            <emma:emma xmlns:emma="http://www.w3.org/2003/04/emma" version="1.0">
              <emma:interpretation id="{3F963D79-823C-4F01-8641-35A308CAFF0C}" emma:medium="tactile" emma:mode="ink">
                <msink:context xmlns:msink="http://schemas.microsoft.com/ink/2010/main" type="inkWord" rotatedBoundingBox="24488,7460 33183,7722 33141,9119 24446,8856"/>
              </emma:interpretation>
              <emma:one-of disjunction-type="recognition" id="oneOf0">
                <emma:interpretation id="interp0" emma:lang="it-IT" emma:confidence="0">
                  <emma:literal>GEOMETRIA</emma:literal>
                </emma:interpretation>
                <emma:interpretation id="interp1" emma:lang="it-IT" emma:confidence="0">
                  <emma:literal>GEOMETRI D</emma:literal>
                </emma:interpretation>
                <emma:interpretation id="interp2" emma:lang="it-IT" emma:confidence="0">
                  <emma:literal>GEOMETRI IA</emma:literal>
                </emma:interpretation>
                <emma:interpretation id="interp3" emma:lang="it-IT" emma:confidence="0">
                  <emma:literal>GEOMETRI, D</emma:literal>
                </emma:interpretation>
                <emma:interpretation id="interp4" emma:lang="it-IT" emma:confidence="0">
                  <emma:literal>GEOMETRA IA</emma:literal>
                </emma:interpretation>
              </emma:one-of>
            </emma:emma>
          </inkml:annotationXML>
          <inkml:trace contextRef="#ctx0" brushRef="#br0">848 162 0,'156'-103'0,"-104"77"0,0 0 0,-52 26 15,-78-26 1,-104 52 0,-25 26-1,-52 51 1,52 53-1,77 25 1,104 27 0,52-1-1,129-26 1,53-51 0,51-26 15,-52-78-16,-51-78 1,-104-26 0,-104-77-1,-52-1 1,-25 26 0,25 79-1,78 25 1,26 26-1,78 26 1,103-1 0,1-25-1,-27-51 1,-77-27 0,-26-52-1,-52 53 1,0-1-1,26 78 1,-26 0 0,0 103-1,-26 79 17,-78 25-17,52-51 1,78 25-1,52-77 1,129 0 0,182-79 15,-130-50-15,-207-1-1,-52 0 1,-130-52-1,130 78 1</inkml:trace>
          <inkml:trace contextRef="#ctx0" brushRef="#br0" timeOffset="436.0944">1056 318 0,'259'-52'15,"78"26"-15,0 52 16,-104 0 0,-103-52-1,-130 26 1</inkml:trace>
          <inkml:trace contextRef="#ctx0" brushRef="#br0" timeOffset="264.7716">1211 733 0,'311'25'0,"-103"1"15,-1 0 1,-103-26 0,-104-52-1,-130-25 1,-77-27-1,207 104 17</inkml:trace>
          <inkml:trace contextRef="#ctx0" brushRef="#br0" timeOffset="872.1888">2429 1173 0,'156'78'0,"51"-104"0,27-52 16,-27-51-1,-103-1 1,-53 0 0,-102-25-1,-131 25 1,-51 53 15,-182 77-15,208 103-1,103 53 1,78-1 0,104 1-1,52-27 1,103-77 0,-52-104-1,-51-103 1,-26-27-1,-104 182 1</inkml:trace>
          <inkml:trace contextRef="#ctx0" brushRef="#br0" timeOffset="1541.9052">3207 344 0,'26'26'0,"0"103"0,-52 27 16,0 25 0,26-25-1,0-104 1,0-26 0,0-26-1,52-104 1,-26-104-1,-26 53 1,0 77 0,26 26-1,-26 52 1,26 26 15,51 78-15,1 0-16,0-27 15,0-77 17,-27 0-17,1-103 1,0-27 0,-26 26-1,0 53 1,-26 25-1,0 52 1,26 77 0,-26 79-1,0-1 1,26-51 0,-26-27-1,0-77 1,0-26-1,52-181 1,51-1 0,-103 182-1</inkml:trace>
          <inkml:trace contextRef="#ctx0" brushRef="#br0" timeOffset="2445.2435">4140 447 0,'337'-51'0,"-104"25"15,-25 26 189,-27-26-189,-181 26-15,233 78 0,-233-78 0</inkml:trace>
          <inkml:trace contextRef="#ctx0" brushRef="#br0" timeOffset="2133.7475">4373 733 0,'78'-26'0,"52"52"16,-1-1-16,-25-25 0,-26-25 15,-52-1 1,-104-52 0,-52 0-1,130 78 1</inkml:trace>
          <inkml:trace contextRef="#ctx0" brushRef="#br0" timeOffset="1868.976">4607 473 0,'-26'260'0,"-26"-105"16,26 1 0,52-53-1,26-51 1,77-26-1,1 0 1,-26-26 0,-53 0-1,-25 0 17,-78-52-17,-51-26 1,-1-25-1,104 103 1</inkml:trace>
          <inkml:trace contextRef="#ctx0" brushRef="#br0" timeOffset="3600.6902">4918 396 0,'103'-26'0,"53"0"0,25 52 15,1-26-15,-53 26 16,-25-26 0,-78 26-1,0-26 1,-52 0 15,-26 25-15,0-25-1,52-51 1,26 25 0,52 52-1,-52 0 1,0-1-1,0 27 1,25 52 0,-25 51-1,0 1 1,0-26 0,0-27-1,-26-25 1,-26-52 15,26-52-15,-26-52-1,0-51 17,52-27-17,26 27 1,26-1-1,77 26 1,27 52 0,-1 52-1,-51 52 1,-78 26 0,-78 26-1,-104-1 1,-51-77-1,-27 0 1,105 0 0,51-26-1,78 0 1,77 52 0,79 26-1,25 25 16,-77 1-15,-78-26 0,-26-52-1,-26-26 1,0 0 0,26-130-1,51-51 1,-77 181-1</inkml:trace>
          <inkml:trace contextRef="#ctx0" brushRef="#br0" timeOffset="2647.716">5332 422 0,'52'181'0,"-52"-26"16,0 1-1,26-26 1,-26-1 0,0-77-1,0-52 1,-26-26 0,-52-103 15,1-1-31,25-26 15,-26 1 17,78 155-17</inkml:trace>
          <inkml:trace contextRef="#ctx0" brushRef="#br0" timeOffset="3865.4618">7406 422 0,'26'51'0,"-26"79"15,-26 77-15,0 1 16,52-53 0,0-25-1,0-52 1,-26-78 15,0 0-15,26-156-1,-26 156 1</inkml:trace>
          <inkml:trace contextRef="#ctx0" brushRef="#br0" timeOffset="4473.8524">8209 447 0,'0'104'15,"-77"52"-15,-1 77 0,0-52 16,26-51 0,0-156-1,52 52 16,0-52-15,78-78 0,0-103-1,26-52 17,-27 129-17,-25 27 16,-26 51-31,-26 52 16,26 52 0,26 103-1,26 78 1,25-25 0,-25-27 15,0-77-16,-78-52 1,-26-26 0,-156-78-1,-129-26 1,78 78 0,78 26-1,155-26 16</inkml:trace>
        </inkml:traceGroup>
      </inkml:traceGroup>
    </inkml:traceGroup>
    <inkml:traceGroup>
      <inkml:annotationXML>
        <emma:emma xmlns:emma="http://www.w3.org/2003/04/emma" version="1.0">
          <emma:interpretation id="{590E66D3-0559-4CE6-A071-A61A22792128}" emma:medium="tactile" emma:mode="ink">
            <msink:context xmlns:msink="http://schemas.microsoft.com/ink/2010/main" type="paragraph" rotatedBoundingBox="16717,7636 22687,7687 22668,9928 16697,98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2856DC-5028-4913-B824-4FCF531C0E4B}" emma:medium="tactile" emma:mode="ink">
              <msink:context xmlns:msink="http://schemas.microsoft.com/ink/2010/main" type="line" rotatedBoundingBox="16717,7636 22687,7687 22668,9928 16697,9877">
                <msink:destinationLink direction="with" ref="{7B9FEA97-7DC6-4F2D-B85D-7841EDF970E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0DB588D-AA4A-4ED5-ACB7-63AD26105475}" emma:medium="tactile" emma:mode="ink">
                <msink:context xmlns:msink="http://schemas.microsoft.com/ink/2010/main" type="inkWord" rotatedBoundingBox="16717,7636 22687,7687 22668,9928 16697,9877"/>
              </emma:interpretation>
              <emma:one-of disjunction-type="recognition" id="oneOf1">
                <emma:interpretation id="interp5" emma:lang="it-IT" emma:confidence="0">
                  <emma:literal>Xining</emma:literal>
                </emma:interpretation>
                <emma:interpretation id="interp6" emma:lang="it-IT" emma:confidence="0">
                  <emma:literal>Xining.</emma:literal>
                </emma:interpretation>
                <emma:interpretation id="interp7" emma:lang="it-IT" emma:confidence="0">
                  <emma:literal>Xining,</emma:literal>
                </emma:interpretation>
                <emma:interpretation id="interp8" emma:lang="it-IT" emma:confidence="0">
                  <emma:literal>Xavier</emma:literal>
                </emma:interpretation>
                <emma:interpretation id="interp9" emma:lang="it-IT" emma:confidence="0">
                  <emma:literal>Xavier.</emma:literal>
                </emma:interpretation>
              </emma:one-of>
            </emma:emma>
          </inkml:annotationXML>
          <inkml:trace contextRef="#ctx0" brushRef="#br0" timeOffset="-5560.2016">-6720 136 0,'0'26'0,"-52"78"0,-77 77 16,-27 53 0,-25 25-1,-1-26 1,53-51 0,25-53-1,78-25 1,26-78-1,26-130 1,0-77 15,-26 181-31</inkml:trace>
          <inkml:trace contextRef="#ctx0" brushRef="#br0" timeOffset="-5233.1308">-7731 266 0,'415'544'16,"-259"-336"-1,-1-53 1,-51-25 0,-52-78-1,-26-26 1,0-1 0,-26-25-1,-78-25 1,52-53-1,26 78 1</inkml:trace>
          <inkml:trace contextRef="#ctx0" brushRef="#br0" timeOffset="-4937.2096">-6098 1458 0,'26'26'15,"0"52"-15,-26 52 0,-129 51 0,-1-51 16,26-53 15,52-25-15,52-26-1,0-26 1,104-78 0,52-129-1,-156 207 1</inkml:trace>
          <inkml:trace contextRef="#ctx0" brushRef="#br0" timeOffset="-4267.4932">-5242 577 0,'26'104'0,"-26"51"0,-52 79 16,78-53-1,51-26 1,1-103 0,26-52-1,25-77 1,-25-79 0,-26-77-1,-26 25 1,-26 53-1,-26 77 17,0 78-17,0 0 1,26 130 0,51 103-1,27 52 1,26 0-1,-27-77 1,-77 25 0,-52-78-1,-103-51 1,-79-26 0,-51-52-1,26 26 1,103-27-1,104 1 1,156-26 0,77-51-1,27-53 1,-1-52 15,-233 156-31</inkml:trace>
          <inkml:trace contextRef="#ctx0" brushRef="#br0" timeOffset="-4018.2964">-3480 1666 0,'130'77'0,"-156"27"0,-52 26 15,-26 25 1,27-77 0,51 0-1,52-52 1,51-78 0,79-130-1,-156 182 1</inkml:trace>
          <inkml:trace contextRef="#ctx0" brushRef="#br0" timeOffset="-3208.4067">-2910 1173 0,'259'-26'0,"27"78"15,-27-26 1,-52 26 0,-103-52-1,-78 0 1,-26 0-1,-130 0 1,-25-26 0,155 26-1</inkml:trace>
          <inkml:trace contextRef="#ctx0" brushRef="#br0" timeOffset="-3473.1784">-2832 525 0,'52'-26'0,"77"78"16,53-26-16,25 0 0,1-26 16,-53 0-1,-77 0 1,-78 0-1,0 0 1,-130 104 0,-51 77-1,-1 1 17,53-1-17,25 0 1,52-51-1,26-52 1,52-1 0,52-25-1,78-26 1,51-26 0,-52-26-1,-51-26 1,-104 1-1,-129-27 1,129 78 0</inkml:trace>
        </inkml:traceGroup>
      </inkml:traceGroup>
    </inkml:traceGroup>
    <inkml:traceGroup>
      <inkml:annotationXML>
        <emma:emma xmlns:emma="http://www.w3.org/2003/04/emma" version="1.0">
          <emma:interpretation id="{E138A691-5EC9-404E-8B4D-327EDAA26E59}" emma:medium="tactile" emma:mode="ink">
            <msink:context xmlns:msink="http://schemas.microsoft.com/ink/2010/main" type="paragraph" rotatedBoundingBox="23883,9884 33185,10177 33141,11585 23839,1129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47EB3A5-9F0D-49B6-A63B-7FFE6DCA6207}" emma:medium="tactile" emma:mode="ink">
              <msink:context xmlns:msink="http://schemas.microsoft.com/ink/2010/main" type="line" rotatedBoundingBox="23883,9884 33185,10177 33141,11585 23839,11292"/>
            </emma:interpretation>
          </emma:emma>
        </inkml:annotationXML>
        <inkml:traceGroup>
          <inkml:annotationXML>
            <emma:emma xmlns:emma="http://www.w3.org/2003/04/emma" version="1.0">
              <emma:interpretation id="{D58C4027-CA41-4DF1-A403-0C232E01CA63}" emma:medium="tactile" emma:mode="ink">
                <msink:context xmlns:msink="http://schemas.microsoft.com/ink/2010/main" type="inkWord" rotatedBoundingBox="23883,9884 33185,10177 33141,11585 23839,11292"/>
              </emma:interpretation>
              <emma:one-of disjunction-type="recognition" id="oneOf2">
                <emma:interpretation id="interp10" emma:lang="it-IT" emma:confidence="0">
                  <emma:literal>STRUTTURA</emma:literal>
                </emma:interpretation>
                <emma:interpretation id="interp11" emma:lang="it-IT" emma:confidence="0">
                  <emma:literal>STRUTTI RA</emma:literal>
                </emma:interpretation>
                <emma:interpretation id="interp12" emma:lang="it-IT" emma:confidence="0">
                  <emma:literal>STRUTTO RA</emma:literal>
                </emma:interpretation>
                <emma:interpretation id="interp13" emma:lang="it-IT" emma:confidence="0">
                  <emma:literal>STRUTTA RA</emma:literal>
                </emma:interpretation>
                <emma:interpretation id="interp14" emma:lang="it-IT" emma:confidence="0">
                  <emma:literal>STRUTTE RA</emma:literal>
                </emma:interpretation>
              </emma:one-of>
            </emma:emma>
          </inkml:annotationXML>
          <inkml:trace contextRef="#ctx0" brushRef="#br1" timeOffset="10844.9174">3129 2910 0,'441'855'0,"-363"-933"16,-27-25 0,-25-53 15,-52 1-16,1 25 1,-1 52 0,0 0-1,26 78 1,0 0 0,-26 52-1,78 0 1,-1-52-1,-51 0 1</inkml:trace>
          <inkml:trace contextRef="#ctx0" brushRef="#br1" timeOffset="11483.4842">3959 2780 0,'855'104'0,"-855"-104"0</inkml:trace>
          <inkml:trace contextRef="#ctx0" brushRef="#br1" timeOffset="11171.9882">4425 3013 0,'0'0'16,"0"78"-16,-26 78 0,26-1 0,0 1 16,26-53-1,-26-25 16,0-52-15,0-26 0,-78-181-1,27-27 1,51 208 0</inkml:trace>
          <inkml:trace contextRef="#ctx0" brushRef="#br1" timeOffset="12464.6966">4788 2780 0,'259'26'16,"-77"26"-16,25-26 15,-51 0 1,-27 0-1,-77-26 1,-52 0 0,0 0-1,-26-26 1,0 26 15,26 26-15,26-26-1,-26 26 1,0 51 0,-26 27-1,26 26 1,26 25 0,26 27-1,52-53 1,25 1 15,1-53-15,25-77-1,-25-51 1,-27-27 0,-51-52-1,-26 1 1,-26-1-1,-26 0 1,0 27 0,0 51-1,26 52 1,0 0 0,0 0-1,26 52 1,52-78-1,-78 26 1</inkml:trace>
          <inkml:trace contextRef="#ctx0" brushRef="#br1" timeOffset="11748.2557">5332 2884 0,'26'129'16,"-26"27"-16,0 25 0,-26 1 31,26-27-15,26-25 0,-26-26-1,26-53 1,-26-51-1,-52-129 17,0-79-32,52 208 15</inkml:trace>
          <inkml:trace contextRef="#ctx0" brushRef="#br1" timeOffset="13278.4758">7224 2910 0,'-51'440'0,"25"-258"16,52-53-1,-26-25 1,0-52 0,0-78-1,-26-78 1,-52-129 0,26 0-1,0 25 16,26 27-15,78 77 0,26 52-1,0 27 1,129-1 0,-26 77-1,-25 27 1,-78 26-1,-52 0 1,-104-1 15,-52-25-15,-25-26 0,25-26 15,52-26-31,78 0 15,0 0-15,78 26 16,78 25 0,-27 53-1,-25 52 17,-26-1-17,-1-25 1,-25-27-1,-26-51 1,-26-52 0,0-103-1,0-79 1,0 182 0</inkml:trace>
          <inkml:trace contextRef="#ctx0" brushRef="#br1" timeOffset="13979.3422">8287 2858 0,'0'129'0,"-26"79"15,-26-27-15,-25 27 16,51-27 0,0-103 202,259-1167-218,-181 1193 0,26 129 16,-1 0 15,1 1-31,0-53 16,-52-103 0,-26-52-1,0-52 1,-78-130-1,0 1 1,-25 25 0,25 52-1,0 53 1,0 25 0,26 51-1,1 53 16,25-26-31,26-78 32</inkml:trace>
          <inkml:trace contextRef="#ctx0" brushRef="#br1" timeOffset="8944.7918">278 2754 0,'78'-26'0,"-52"26"0,-26-26 0,-130 26 16,-51 0-16,-1 0 0,27 26 0,51 0 16,104 0-1,0 0 1,130 52 0,129 0-1,26 51 1,-52 1-1,-77-27 1,-104-25 0,-78 26-1,-52-52 1,-77 0 0,-53-27 30,1-25-46,-52 0 47,-78 0-47,259 0 16,104 26 0,104-77-1,-130 51 1</inkml:trace>
          <inkml:trace contextRef="#ctx0" brushRef="#br1" timeOffset="9303.0122">1185 2884 0,'0'129'0,"-26"27"16,1 103-16,25-103 16,25-27-1,1-51 1,0-78 15,-26 0-15,-52-26-1,-51-155 1,-1-27 0,104 208-1</inkml:trace>
          <inkml:trace contextRef="#ctx0" brushRef="#br1" timeOffset="9630.083">537 2625 0,'104'-26'0,"0"26"0,103 52 15,0-27-15,27 1 16,-53 0 0,-77-52-1,-52 26 1,-52 0 15,-26 0-15,-78 52-1,26-26 1,78-26 0,0 0-1</inkml:trace>
          <inkml:trace contextRef="#ctx0" brushRef="#br1" timeOffset="10393.2482">1885 2754 0,'26'52'0,"26"78"16,-26 51 0,0 0-16,0 1 15,-26-104 1,0 51 15,0-77-31,-26-52 31,-26-26-15,0-129 0,52-53-1,52 79 1,52-27-1,25 27 17,27 25-17,25 52 1,-25 78 0,-79 52-1,-51 25 1,-103 27-1,-79-26 1,-25-27 0,-1-77-1,53 0 110,621 415-62,-492-363-48,0-104 1,26-129 0,-26 181-1</inkml:trace>
        </inkml:traceGroup>
      </inkml:traceGroup>
    </inkml:traceGroup>
    <inkml:traceGroup>
      <inkml:annotationXML>
        <emma:emma xmlns:emma="http://www.w3.org/2003/04/emma" version="1.0">
          <emma:interpretation id="{6C5CD8E5-15EB-4A27-851C-4E00B82B1BA8}" emma:medium="tactile" emma:mode="ink">
            <msink:context xmlns:msink="http://schemas.microsoft.com/ink/2010/main" type="paragraph" rotatedBoundingBox="16444,11320 33917,13121 33561,16569 16089,147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F6B1DEA-21B7-459F-82D5-0BBE9B9A4E16}" emma:medium="tactile" emma:mode="ink">
              <msink:context xmlns:msink="http://schemas.microsoft.com/ink/2010/main" type="line" rotatedBoundingBox="16444,11320 33917,13121 33561,16569 16089,14768"/>
            </emma:interpretation>
          </emma:emma>
        </inkml:annotationXML>
        <inkml:traceGroup>
          <inkml:annotationXML>
            <emma:emma xmlns:emma="http://www.w3.org/2003/04/emma" version="1.0">
              <emma:interpretation id="{56C38F84-9802-42E5-8089-14744830CB73}" emma:medium="tactile" emma:mode="ink">
                <msink:context xmlns:msink="http://schemas.microsoft.com/ink/2010/main" type="inkWord" rotatedBoundingBox="16444,11320 19577,11643 19222,15091 16089,14768"/>
              </emma:interpretation>
              <emma:one-of disjunction-type="recognition" id="oneOf3">
                <emma:interpretation id="interp15" emma:lang="it-IT" emma:confidence="0">
                  <emma:literal>*</emma:literal>
                </emma:interpretation>
                <emma:interpretation id="interp16" emma:lang="it-IT" emma:confidence="0">
                  <emma:literal>#</emma:literal>
                </emma:interpretation>
                <emma:interpretation id="interp17" emma:lang="it-IT" emma:confidence="0">
                  <emma:literal>N</emma:literal>
                </emma:interpretation>
                <emma:interpretation id="interp18" emma:lang="it-IT" emma:confidence="0">
                  <emma:literal>p</emma:literal>
                </emma:interpretation>
                <emma:interpretation id="interp19" emma:lang="it-IT" emma:confidence="0">
                  <emma:literal>P</emma:literal>
                </emma:interpretation>
              </emma:one-of>
            </emma:emma>
          </inkml:annotationXML>
          <inkml:trace contextRef="#ctx0" brushRef="#br0" timeOffset="23696.0658">-6927 5087 0,'26'52'0,"0"77"15,0 53-15,-26 51 16,0 26 0,0 0-1,0 26 1,0 1-1,26-27 32,-26-52-47,26-77 16,-26-78 0,0-52-1,-52-78 1,0-156-1,-52-51 1,104 285 0</inkml:trace>
          <inkml:trace contextRef="#ctx0" brushRef="#br0" timeOffset="24225.6089">-8016 5009 0,'285'-78'0,"-25"78"15,77 52 1,77 26-1,1 52 1,26 51 0,-53 52-1,-128-25 1,-105-27 15,-181 0-15,-181-103-1,-78-78 1,-104-26 0,0-26-1,0 1 1,52 25 0,130 0-1,103 26 1,104 0-1,104-26 17,26-52-17,-130 78 1</inkml:trace>
          <inkml:trace contextRef="#ctx0" brushRef="#br0" timeOffset="24926.475">-8067 4439 0,'77'0'0,"53"0"0,51-26 16,286 26-16,-182 0 16,0 0-1,-26 0 1,-26 0-1,-77-26 1,-104 26 0,-52-26-1,-104-26 1,-77-25 0,25-1-1,1 0 1,51 0-1,52 26 1,78 78 15,0-26-15,155 0 0,27 26-1,51 52 1,26 0-1,-52 25 1,-77-25 0,-78 0-1,-104 0 1,-52-1 0,-129 1-1,-104-26 1,51-26-1,260-26 1</inkml:trace>
        </inkml:traceGroup>
        <inkml:traceGroup>
          <inkml:annotationXML>
            <emma:emma xmlns:emma="http://www.w3.org/2003/04/emma" version="1.0">
              <emma:interpretation id="{9920B85C-FD44-42D6-9172-C39E81DDC37C}" emma:medium="tactile" emma:mode="ink">
                <msink:context xmlns:msink="http://schemas.microsoft.com/ink/2010/main" type="inkWord" rotatedBoundingBox="21967,12713 33833,13936 33630,15906 21764,14683"/>
              </emma:interpretation>
              <emma:one-of disjunction-type="recognition" id="oneOf4">
                <emma:interpretation id="interp20" emma:lang="it-IT" emma:confidence="0">
                  <emma:literal>CARATTERISTI.</emma:literal>
                </emma:interpretation>
                <emma:interpretation id="interp21" emma:lang="it-IT" emma:confidence="0">
                  <emma:literal>CARATTERISTI</emma:literal>
                </emma:interpretation>
                <emma:interpretation id="interp22" emma:lang="it-IT" emma:confidence="0">
                  <emma:literal>CARATTERISTA.</emma:literal>
                </emma:interpretation>
                <emma:interpretation id="interp23" emma:lang="it-IT" emma:confidence="0">
                  <emma:literal>CARATTERISTE.</emma:literal>
                </emma:interpretation>
                <emma:interpretation id="interp24" emma:lang="it-IT" emma:confidence="0">
                  <emma:literal>LATITERESTI.</emma:literal>
                </emma:interpretation>
              </emma:one-of>
            </emma:emma>
          </inkml:annotationXML>
          <inkml:trace contextRef="#ctx0" brushRef="#br1" timeOffset="30748.528">1678 6227 0,'78'130'15,"-27"51"-15,27 1 16,0-1 0,0-25-1,-26-79 1,-52-25 15,-78-78-15,-104-51-1,1-1 1,-1 26 0,53 52-1,77 0 1,26 0-1,52 0 1,26 26 0,26 26-1,-27-52 1,1 0 0,0-52-1,-52 52 1</inkml:trace>
          <inkml:trace contextRef="#ctx0" brushRef="#br1" timeOffset="30296.8588">1730 6227 0,'52'156'0,"-78"-1"15,-52 53 1,0-1 0,0-26-1,26-51 1,1-26 0,25-78-1,26-52 1,26-182-1,51-25 1,-77 233 0</inkml:trace>
          <inkml:trace contextRef="#ctx0" brushRef="#br1" timeOffset="31542.8428">2093 6124 0,'207'26'15,"-52"-26"-15,53 25 0,-53 1 31,1 0-15,-78-26 0,-27 0-1,-51 26 1,0-26 0,0 0-1,-26 26 1,26-52 15,52-26-15,-52 52-16</inkml:trace>
          <inkml:trace contextRef="#ctx0" brushRef="#br1" timeOffset="31215.772">2689 6305 0,'0'104'0,"0"51"15,0 1-15,26-1 16,-26-25 0,0-27-1,0-51 1,0-52-1,0 0 1,-52-103 0,0-79-1,52 182 17</inkml:trace>
          <inkml:trace contextRef="#ctx0" brushRef="#br1" timeOffset="32446.1812">3388 6124 0,'156'0'0,"-26"26"0,-27-26 15,1 0 1,-26 0 0,-52 0-1,-1 0 1,-25 0-1,0 103 17,-77 27-17,51 25 1,0-25 0,52 25-1,26 1 1,25-27-1,27-51 1,26-26 0,-27-26-1,1-26 1,-78 0 0,26 0-1,-52-26 16,0 26-15,-26-26 0,-26-52-1,52 78 1</inkml:trace>
          <inkml:trace contextRef="#ctx0" brushRef="#br1" timeOffset="32939.7048">3544 5942 0,'233'0'0,"-77"0"0,25 26 16,-51-26-1,-27 0 1,-25-52 0,-78 52-1</inkml:trace>
          <inkml:trace contextRef="#ctx0" brushRef="#br1" timeOffset="31901.0632">3570 6305 0,'52'0'0,"-52"26"0,0 78 0,-26 25 15,0 27-15,52 25 16,0-25 0,26-1-1,-27-103 1,-50-52 0,-53-130-1,0-103 16,78 233-15</inkml:trace>
          <inkml:trace contextRef="#ctx0" brushRef="#br1" timeOffset="32710.9528">3725 6512 0,'208'52'0,"-105"-26"0,1-26 16,-26 26-1,-78-52 1,-26 0 0,-26-52-1,52 78 17</inkml:trace>
          <inkml:trace contextRef="#ctx0" brushRef="#br1" timeOffset="33673.6628">4710 6175 0,'78'182'16,"-78"-53"-16,0 79 16,0-53-1,0 1 1,0-53 15,0-77-15,0-26-1,-26-51 17,-26-79-17,0-77 1,52-1-1,0 53 1,78 51 0,26 26-1,51 78 1,27 26 0,-53 26-1,-51 26 1,-78 0-1,-78-27 1,-51 1 0,-1-52-1,1-26 1,77 26 15,52 0-15,78 52-1,25 52 1,27 51 0,-1 1-1,-51-27 1,-26-51 0,-26-26-1,-26-52 1,0-52-1,26-77 1,26-53 0,-52 182-1</inkml:trace>
          <inkml:trace contextRef="#ctx0" brushRef="#br1" timeOffset="33969.5842">5877 6305 0,'51'104'0,"-51"25"16,0 27-16,-25 25 16,25-51-1,0-27 1,25-51-1,-25-26 17,0-52-17,26-77 1,52-53 0,-78 156-1</inkml:trace>
          <inkml:trace contextRef="#ctx0" brushRef="#br1" timeOffset="34436.8282">6862 6461 0,'129'-52'0,"-207"0"16,-103 0-16,-1 52 0,-25 0 0,129 52 15,52-26 1,52 26 0,130 103-1,77-25 16,-25 25-15,-79-77 0,-77-26-1,-78-26 1,-104-26 0,-25 0-1,-27 0 1,53 0-1,51 0 1,52 26 0,78-26-1,-52 0 1</inkml:trace>
          <inkml:trace contextRef="#ctx0" brushRef="#br1" timeOffset="35044.2452">6913 6253 0,'260'52'15,"-79"-26"-15,-26 26 47,-25-26-47,-52 0 16,-78-26 0,0-52-1,52-52 16,-52 104-15</inkml:trace>
          <inkml:trace contextRef="#ctx0" brushRef="#br1" timeOffset="34748.3242">7458 6564 0,'26'104'0,"-52"0"0,0 51 16,26-25 0,26-1-1,-26-51 1,26-52 0,-52-78-1,0-129 1,26 181-1</inkml:trace>
          <inkml:trace contextRef="#ctx0" brushRef="#br1" timeOffset="35263.2922">7950 6305 0,'52'78'0,"-26"-26"0,-26 103 15,0-25 1,26-1 0,-26-25-1,0 0 1,0-27 0,-52-77 15,52 0-16</inkml:trace>
          <inkml:trace contextRef="#ctx0" brushRef="#br2" timeOffset="-1.71736E6">9324 6979 0,'0'52'15</inkml:trace>
          <inkml:trace contextRef="#ctx0" brushRef="#br1" timeOffset="28427.8828">-1821 6072 0,'-130'-26'16,"1"104"-16,-53 25 15,1 27-15,77 25 32,26-51-17,78 26 1,104 25 15,77-25-31,53-27 16,-1-25-1,-52-26 1,-51-26 0,-78-52-1,-26 26 1,-78-78-1,0-51 1,52 129 0</inkml:trace>
          <inkml:trace contextRef="#ctx0" brushRef="#br1" timeOffset="29159.8984">-707 6331 0,'0'207'0,"-77"-51"16,-1 25-1,0-25 1,26-27 0,0-25-1,52-78 1,0-26 62,234-648-78,-157 467 0,-25 51 16,-26 52 15,0 26-31,-26 26 16,0 26-1,26 52 16,52 130-15,-26 51 0,25 0-1,1-51 1,-52-53 0,-26-51-1,-26-52 1,-78-26-1,-103-78 1,26 26 0,-27 0-1,79 52 1,51 0 0,104 0-1,103 26 1,79-77-1,-208 51 1</inkml:trace>
          <inkml:trace contextRef="#ctx0" brushRef="#br1" timeOffset="29518.1188">252 6409 0,'0'26'16,"0"77"-16,0 79 0,-26 25 31,26-51-16,26-27 1,-26-77 0,0-26-1,0-52 1,-77-104 0,-1-77-1,0-26 1,78 233-1</inkml:trace>
          <inkml:trace contextRef="#ctx0" brushRef="#br1" timeOffset="30000.9376">-162 6046 0,'181'-104'16,"26"104"-16,53 26 0,-1 52 15,-52 0 1,-103-1 0,-78 1-1,-156-26 17,-103-26-17,-26-26 1,51 26-1,79 0 1,129 26 0,52 25-1,129 53 1,26-1 0,-51 1-1,-52-26 1,-53-52-1,-51-27 1,0-25 0,-51-51-1,51-79 1,103-51 0,-103 181 15</inkml:trace>
        </inkml:traceGroup>
      </inkml:traceGroup>
    </inkml:traceGroup>
    <inkml:traceGroup>
      <inkml:annotationXML>
        <emma:emma xmlns:emma="http://www.w3.org/2003/04/emma" version="1.0">
          <emma:interpretation id="{4B643EB1-3091-4E57-B1E4-C5B316ECC139}" emma:medium="tactile" emma:mode="ink">
            <msink:context xmlns:msink="http://schemas.microsoft.com/ink/2010/main" type="paragraph" rotatedBoundingBox="24199,15133 28078,14957 28138,16264 24259,1644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8558E5B-3B96-4E17-82D0-4C879A5701A2}" emma:medium="tactile" emma:mode="ink">
              <msink:context xmlns:msink="http://schemas.microsoft.com/ink/2010/main" type="line" rotatedBoundingBox="24199,15133 28078,14957 28138,16264 24259,16441"/>
            </emma:interpretation>
          </emma:emma>
        </inkml:annotationXML>
        <inkml:traceGroup>
          <inkml:annotationXML>
            <emma:emma xmlns:emma="http://www.w3.org/2003/04/emma" version="1.0">
              <emma:interpretation id="{E11B8DD0-18DA-4068-B360-C9F033200202}" emma:medium="tactile" emma:mode="ink">
                <msink:context xmlns:msink="http://schemas.microsoft.com/ink/2010/main" type="inkWord" rotatedBoundingBox="24199,15133 28078,14957 28138,16264 24259,16441"/>
              </emma:interpretation>
              <emma:one-of disjunction-type="recognition" id="oneOf5">
                <emma:interpretation id="interp25" emma:lang="it-IT" emma:confidence="0">
                  <emma:literal>CHE</emma:literal>
                </emma:interpretation>
                <emma:interpretation id="interp26" emma:lang="it-IT" emma:confidence="0">
                  <emma:literal>CNE</emma:literal>
                </emma:interpretation>
                <emma:interpretation id="interp27" emma:lang="it-IT" emma:confidence="0">
                  <emma:literal>Corti</emma:literal>
                </emma:interpretation>
                <emma:interpretation id="interp28" emma:lang="it-IT" emma:confidence="0">
                  <emma:literal>Gretti</emma:literal>
                </emma:interpretation>
                <emma:interpretation id="interp29" emma:lang="it-IT" emma:confidence="0">
                  <emma:literal>core</emma:literal>
                </emma:interpretation>
              </emma:one-of>
            </emma:emma>
          </inkml:annotationXML>
          <inkml:trace contextRef="#ctx0" brushRef="#br1" timeOffset="35916.4342">615 7912 0,'-129'0'0,"-53"26"0,1 26 16,-1 51-1,79 1 1,51 52-1,78-27 1,103 27 15,79-53-31,25-25 16,-26-52 0,-77-26-1,-78-26 1,-78-103-1,-26-27 1,52 156 0</inkml:trace>
          <inkml:trace contextRef="#ctx0" brushRef="#br1" timeOffset="36586.1506">1445 7938 0,'25'104'0,"-50"-1"0,-27 79 16,26-27-1,52 1 1,26-79-1,-27-51 1,-25-26 0,-25-51-1,-27-131 17,26 27-32,52 103 15,0 52 1,25-26-1,79 0 1,52 26 0,-53 0-1,-25-26 1,-52-78 31,-26-25-47,-26 25 0,0 52 15,0 52 17,0 0-17,0 26 1,25 156 0,-25-1-1,0 0 1,-25-25-1,25-52 17,0-78-32,0-26 15,103-182 1,53-25 0,-156 207-1</inkml:trace>
          <inkml:trace contextRef="#ctx0" brushRef="#br1" timeOffset="37131.2685">2429 8067 0,'208'26'0,"-53"0"16,1 0-16,-52 0 16,-27 0-1,-103-104 1,-103-51-1,129 129 1</inkml:trace>
          <inkml:trace contextRef="#ctx0" brushRef="#br1" timeOffset="37302.591">2559 7497 0,'622'130'0,"-337"-26"16,-103-27-1,-182-77-15</inkml:trace>
          <inkml:trace contextRef="#ctx0" brushRef="#br1" timeOffset="36928.7962">2974 7886 0,'-26'130'0,"-26"25"0,-26 1 16,26-1-1,78-51 1,78-26 0,26-27-1,51-25 1,-51 0 0,-53-26-1,-51 0 1,-26 0-1,-52-26 1,-129-51 0,26-53-1,155 130 1</inkml:trace>
        </inkml:traceGroup>
      </inkml:traceGroup>
    </inkml:traceGroup>
  </inkml:traceGroup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4:43.6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3E21551-BDDC-45F1-99A3-79458C44B870}" emma:medium="tactile" emma:mode="ink">
          <msink:context xmlns:msink="http://schemas.microsoft.com/ink/2010/main" type="inkDrawing" rotatedBoundingBox="1133,3569 26283,4759 26251,5445 1101,4256" shapeName="Other">
            <msink:destinationLink direction="with" ref="{94E4272F-675C-4630-A8DB-30E5744C8000}"/>
            <msink:destinationLink direction="with" ref="{3F6D2A29-132A-46E4-93A4-1E799BA3FA16}"/>
            <msink:destinationLink direction="with" ref="{C0FD2A33-982A-486F-8FAC-131E74F440A4}"/>
            <msink:destinationLink direction="from" ref="{B1335E51-EDD6-44C4-BBA9-2D2A3F63866A}"/>
            <msink:destinationLink direction="with" ref="{9A40FC5D-1CBD-4F35-BAFF-564EFE63EC26}"/>
            <msink:destinationLink direction="from" ref="{8A7E13A4-6FF6-4687-A450-9C3167945511}"/>
            <msink:destinationLink direction="from" ref="{E70D3412-5E3E-4F13-AFC0-9B051F575B60}"/>
            <msink:destinationLink direction="with" ref="{E5A45F9A-BDBF-4897-965B-6B03A710F0D6}"/>
          </msink:context>
        </emma:interpretation>
      </emma:emma>
    </inkml:annotationXML>
    <inkml:trace contextRef="#ctx0" brushRef="#br0">0 1 0,'-52'0'0,"78"-26"0,77 52 0,1-26 16,52 26-16,25-26 0,26 0 16,27-26-1,25 26 1,0 0-1,26 0 1,26 0 0,0 0-1,0 0 1,0 0 0,26 0-1,130 0 16,51 26-15,-155-52 0,0 26-1,26 0 1,25 0 0,1 0-1,0 0 1,25 0-1,1 0 1,25 26 15,-25-26-15,51 26 0,1-26-1,-1 26 1,-25 0-1,51-26 1,27 26 0,-27-1-1,52 1 1,0 0 0,1 0-1,25 0 1,0 0-1,0 26 1,26 0 0,0 0-1,-26-1 1,52-25 0,0 26-1,-26-26 63,1322 156-78,-1270-105 16,26 27 0,-78 26-1,-26-27 1,-78 27-1,-77-52 1,-182-27 0,-181-128-1,-78 77 1</inkml:trace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4:45.0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06E256F-E149-480E-A163-930515800C4A}" emma:medium="tactile" emma:mode="ink">
          <msink:context xmlns:msink="http://schemas.microsoft.com/ink/2010/main" type="inkDrawing" rotatedBoundingBox="6495,527 32968,1140 32862,5715 6389,5103" semanticType="callout" shapeName="Other">
            <msink:sourceLink direction="with" ref="{6E115E37-F715-44E6-9973-5ADB7D4E8818}"/>
            <msink:sourceLink direction="with" ref="{3DF0C31B-8BE0-4756-AC2E-CDE3D2C7DB4E}"/>
          </msink:context>
        </emma:interpretation>
      </emma:emma>
    </inkml:annotationXML>
    <inkml:trace contextRef="#ctx0" brushRef="#br0">0 108 0,'700'-52'15,"-104"26"-15,52 26 32,78-26-17,51 52 1,52-26-1,79 0 1,25 26 0,103 0-1,-25-26 1,26 26 0,0 0-1,77-52 1,-51 26-1,-26 26 1,-27-26 0,-77 25-1,-25-25 1,-1 0 0,-52 0-1,-26 0 16,-77-25-15,-26 25 0,-52 0-1,25-52 1,-102 52 0,-27 0-1,-52-26 16,-77 0-15,-1 26 0,-51 0-1,-26-26 1,-26 26 0,-52 0-1,-52 0 1,-25 0-1,-27 0 1,-77 0 15,-26 0-15,-78 0 0,0 0-1,-26 26 1,-52 0-1,0 26 1,-77 25 0,-53 53-1,-25 0 1,-52 77 0,-52-26-1,-78 53 1,-25 51-1,-79 26 1,-25 26 0,-52 51-1,-26-25 1,-52 26 0,-26 0 15,-26 51-16,-77 1 1,803-441-16</inkml:trace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4:59.83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36FC327-57BC-400A-BE27-E9B746445ADE}" emma:medium="tactile" emma:mode="ink">
          <msink:context xmlns:msink="http://schemas.microsoft.com/ink/2010/main" type="inkDrawing" rotatedBoundingBox="3008,2471 29704,3010 29700,3182 3005,2643" shapeName="Other">
            <msink:destinationLink direction="with" ref="{96F2BAAC-AC36-4D8F-8971-EB8B2B39A2DA}"/>
            <msink:destinationLink direction="with" ref="{189B6051-D205-4BD4-BB48-CB0F0447663A}"/>
          </msink:context>
        </emma:interpretation>
      </emma:emma>
    </inkml:annotationXML>
    <inkml:trace contextRef="#ctx0" brushRef="#br0">0 70 0,'104'-26'0,"-53"26"16,1-26-16,-26 26 0,26 0 16,0 0-16,0 0 0,25 0 15,27 0 1,-26-25 0,26 25-1,-27 25 1,27-25-1,-26 0 1,51 0 0,-25 0-1,26 0 1,-1 0 0,-25 0-1,51 26 1,1-26 15,-27 0-15,53 26-1,-1-26 1,1 0 0,-1 0-1,27 26 1,-1-26-1,0 0 1,-25 26 0,25-26-1,0 26 1,27-26 0,-27 26-1,0-26 1,52 0-1,-51 26 1,51-26 0,-26 0-1,26 0 17,-25 0-17,25 0 1,-26 0-1,26 0 1,26 0 0,-25 0-1,-1 0 1,0 26 0,26-26-1,0 0 1,26 26-1,-26-26 1,-25 0 0,25 26-1,0-26 1,0 0 0,-26 26-1,26-26 1,-26 0 15,0 0-15,1 0-1,-27 0 1,26 0 0,0 0-1,0 0 1,-25 0-1,25 0 1,26 0 0,-52 0-1,26 0 1,-25 0 0,25 0-1,0 0 1,0 0-1,26-26 17,-25 26-17,-27 0 1,0 0 15,0 0-15,1 0-1,25 0 1,-26 0 0,0 0-1,-25 0 1,-1 26 0,26-26-1,1 0 1,-27 25-1,0-25 1,1 0 0,-1 26-1,0-26 1,1 26 0,-1-26-1,0 0 1,1 26 15,77-26-15,-78 26-1,-25-26 1,25 0 0,0 26-1,1-26 1,77 26 15,-104-26-15,26 0-1,1 26 1,-27-26 0,27 0-1,-1 0 1,-26 26-1,27-26 17,-27 0-32,1 0 15,-1 0 1,26 26 0,-25-26-1,-1 0 1,1 0-1,25 0 1,-51 0 0,25 26 15,-26-26 16,182 0-47,-181 0 15,-1 0 1,-25 0 0,26 0-1,-53 0 1,53-52 0,-53 52-1,1 0 1,-26 0-1,0 0 17,-27 0-32,-25 26 15,26-26 17,0 0-1,-52 0-16,52 0 1,-52 0 0,-52-26-1,-104-52 1,156 78 0</inkml:trace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4.1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8281F01-D3BF-424E-A0F3-DEACE0918BCB}" emma:medium="tactile" emma:mode="ink">
          <msink:context xmlns:msink="http://schemas.microsoft.com/ink/2010/main" type="inkDrawing" rotatedBoundingBox="2940,2741 2980,3599 2864,3604 2824,2746" semanticType="callout" shapeName="Other">
            <msink:sourceLink direction="with" ref="{6E115E37-F715-44E6-9973-5ADB7D4E8818}"/>
          </msink:context>
        </emma:interpretation>
      </emma:emma>
    </inkml:annotationXML>
    <inkml:trace contextRef="#ctx0" brushRef="#br0">0 0 0,'78'155'0,"-52"-103"0,0 26 15,-52 77 1,0-129-1,0 78 1,52 52 0,0-27-1,-26-129 1</inkml:trace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4.63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64804EC-0802-49C0-96B7-ED56655AA8C1}" emma:medium="tactile" emma:mode="ink">
          <msink:context xmlns:msink="http://schemas.microsoft.com/ink/2010/main" type="inkDrawing" rotatedBoundingBox="2718,6945 2721,4302 3007,4302 3004,6946" shapeName="Other"/>
        </emma:interpretation>
      </emma:emma>
    </inkml:annotationXML>
    <inkml:trace contextRef="#ctx0" brushRef="#br0">0 0 0,'155'259'0,"-103"-103"15,-26-1 1,-26 27 0,-26-27-1,26 1 1,26-1-1,0-25 1,0 25 15,-52 1-15,-26-53 0,52-51-1,0 52 1,0 51-1,0-77 1,0 0 0,0 0-1,-52 51 17,0-51-17,52-26 1,26 26-1,-26-78 1</inkml:trace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5.8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DBD0FD0-448D-4E79-BC0A-9810B7069E6D}" emma:medium="tactile" emma:mode="ink">
          <msink:context xmlns:msink="http://schemas.microsoft.com/ink/2010/main" type="inkDrawing" rotatedBoundingBox="2954,6920 2969,6920 2969,6935 2954,6935" shapeName="Other"/>
        </emma:interpretation>
      </emma:emma>
    </inkml:annotationXML>
    <inkml:trace contextRef="#ctx0" brushRef="#br0">0 0 0,'0'0'0</inkml:trace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6.1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42FD5AF-CEDF-4F73-826E-FE8B3B6A1ACC}" emma:medium="tactile" emma:mode="ink">
          <msink:context xmlns:msink="http://schemas.microsoft.com/ink/2010/main" type="inkDrawing" rotatedBoundingBox="2954,6920 6352,7275 6339,7399 2941,7043" semanticType="underline" shapeName="Other">
            <msink:sourceLink direction="with" ref="{39C16295-0D04-40D9-B2C7-14D356C992FB}"/>
          </msink:context>
        </emma:interpretation>
      </emma:emma>
    </inkml:annotationXML>
    <inkml:trace contextRef="#ctx0" brushRef="#br0">0 0 0,'0'77'16,"52"-77"-1,52 26 1,25 26 0,27-78-1,51 26 1,0 0 0,1 0-1,-1 78 1,-77-104-1,51 52 1,26 26 0,27-52-1,-27 0 17,0 26-17,-25 26 1,-53 0-1,27-27 1,103-25 0,-26-25-1,-233 25 1</inkml:trace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7.83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B518DE7-FB1D-4A15-8F8D-ADCA97514388}" emma:medium="tactile" emma:mode="ink">
          <msink:context xmlns:msink="http://schemas.microsoft.com/ink/2010/main" type="inkDrawing" rotatedBoundingBox="24828,8527 27368,9149 27342,9259 24801,8637" semanticType="callout" shapeName="Other">
            <msink:sourceLink direction="with" ref="{4D795D91-D8E0-4C2C-86D5-94CFE116D507}"/>
          </msink:context>
        </emma:interpretation>
      </emma:emma>
    </inkml:annotationXML>
    <inkml:trace contextRef="#ctx0" brushRef="#br0">0 0 0,'156'26'0,"-27"26"15,27-52-15,-27-26 16,1 52-1,-52 26 1,0-52 0,77 52-1,52 0 1,-25 25 0,-27-51 15,27 0-16,-53 26 1,27 0 0,-27 0-1,1-26 1,-52-26 0,-52 26-1,0-26 1,-26 0-1,26-26 1,-1 52 0,79-78 15,-104 52-15</inkml:trace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8.6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6F2BAAC-AC36-4D8F-8971-EB8B2B39A2DA}" emma:medium="tactile" emma:mode="ink">
          <msink:context xmlns:msink="http://schemas.microsoft.com/ink/2010/main" type="inkDrawing" rotatedBoundingBox="28162,9659 28866,2938 29426,2997 28722,9717" semanticType="callout" shapeName="Other">
            <msink:sourceLink direction="with" ref="{C36FC327-57BC-400A-BE27-E9B746445ADE}"/>
            <msink:sourceLink direction="with" ref="{4D795D91-D8E0-4C2C-86D5-94CFE116D507}"/>
          </msink:context>
        </emma:interpretation>
      </emma:emma>
    </inkml:annotationXML>
    <inkml:trace contextRef="#ctx0" brushRef="#br0">1088 0 0,'26'78'0,"-52"77"0,-52 105 15,27 25 1,25 52 0,-26 0-1,26 51 1,0 27-1,0 26 1,26-27 0,-26 27-1,26 25 1,-26-25 0,0 0-1,0-27 16,-25-77-15,-1-52 0,0-51-1,0-27 1,0-51 15,26-53-31,-26-51 16,1-26-1,-53-52 17,-103-78-17,207 104-15</inkml:trace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8:31.823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4018 155 0,'52'-26'16,"-130"26"-16,26 52 0,0 0 0,-52 0 15,1 51-15,-53-25 0,1 52 32,-1-27-17,-51 53 1,25-1 0,-25 1-1,0-1 1,-1 1-1,1-1 1,-26 1 0,0 25-1,-1 1 1,-25-27 0,26 27-1,0-27 1,25-25-1,53-27 1,51-25 0,26-26-1,52-26 1,26-26 15,0 0-15,0 0-1,0 0 1,78-26 0,26-26-1,103-77 1,-25 25 0,-27 0-1,1 1 1,25-1-1,0-52 1,53 27 15,-1-53-15,0 27 0,-25-27-1,25 1 1,-26 0-1,26-1 1,-25 27 0,-1-1-1,-25 1 1,-1 25 0,-51 26-1,-1 27 1,1-27-1,-1 52 1,-51 0 0,0 0-1,-52 27 1,0 25 0,-52 0 15,0 0-16,-52 51 1,-26 1 0,-51 52-1,-26 0 1,-1 25 0,-77 1-1,0 51 1,0 27-1,-1-1 1,-25 0 0,0 1-1,26-1 1,0-26 0,0 27-1,25-27 1,27-25 15,51-27-31,27 1 31,51-78-15,52-1 0,0-51-1,26 0 1,26 0-1,-26-25 1,78-79 0,-78 104-1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8:11.48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BC3C6D4-485D-4F7B-9C1A-10C20C0C0944}" emma:medium="tactile" emma:mode="ink">
          <msink:context xmlns:msink="http://schemas.microsoft.com/ink/2010/main" type="inkDrawing" rotatedBoundingBox="23962,11580 33883,12340 33869,12526 23948,11766" shapeName="Other"/>
        </emma:interpretation>
      </emma:emma>
    </inkml:annotationXML>
    <inkml:trace contextRef="#ctx0" brushRef="#br0">0 0 0,'2540'78'16,"-1892"-26"-1,77-26 16,53 26-31,25-26 16,1 51 0,-27-25-1,-25 26 1,-78 0 0,-104-26-1,-103 25 1,-208-51 15,-155 0-15,-79-26-16,-128-26 31,-156-51-15,259 77-16</inkml:trace>
  </inkml:traceGroup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7.0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855ABBB-971A-47FC-BF16-1DC574EA23AE}" emma:medium="tactile" emma:mode="ink">
          <msink:context xmlns:msink="http://schemas.microsoft.com/ink/2010/main" type="inkDrawing" rotatedBoundingBox="17184,7706 18350,7827 18343,7889 17178,7769" shapeName="Other"/>
        </emma:interpretation>
      </emma:emma>
    </inkml:annotationXML>
    <inkml:trace contextRef="#ctx0" brushRef="#br0">6246 285 0,'493'52'0,"-182"26"15,52-104 1,-363 26 0</inkml:trace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7.1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2189921-90A9-4E47-88C2-56E48F4F40F2}" emma:medium="tactile" emma:mode="ink">
          <msink:context xmlns:msink="http://schemas.microsoft.com/ink/2010/main" type="inkDrawing" rotatedBoundingBox="19648,8008 20685,8133 20682,8164 19644,8038" shapeName="Other"/>
        </emma:interpretation>
      </emma:emma>
    </inkml:annotationXML>
    <inkml:trace contextRef="#ctx0" brushRef="#br0">8708 596 0,'648'52'0,"-259"26"15,-389-78 1</inkml:trace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7.3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2EE2624-B9CF-494E-935F-F3D2F7236D18}" emma:medium="tactile" emma:mode="ink">
          <msink:context xmlns:msink="http://schemas.microsoft.com/ink/2010/main" type="inkDrawing" rotatedBoundingBox="22626,8262 23767,8397 23761,8444 22621,8309" shapeName="Other"/>
        </emma:interpretation>
      </emma:emma>
    </inkml:annotationXML>
    <inkml:trace contextRef="#ctx0" brushRef="#br0">11689 829 0,'518'104'0,"-232"-78"16,51-26-1,-337 0 1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0:03.3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51B78D-30F8-4277-A7CB-7CDADF42B4A6}" emma:medium="tactile" emma:mode="ink">
          <msink:context xmlns:msink="http://schemas.microsoft.com/ink/2010/main" type="writingRegion" rotatedBoundingBox="5134,1744 6246,1762 6230,2721 5119,2704"/>
        </emma:interpretation>
      </emma:emma>
    </inkml:annotationXML>
    <inkml:traceGroup>
      <inkml:annotationXML>
        <emma:emma xmlns:emma="http://www.w3.org/2003/04/emma" version="1.0">
          <emma:interpretation id="{8A686E9A-E302-40D7-BECE-F5080E9324AB}" emma:medium="tactile" emma:mode="ink">
            <msink:context xmlns:msink="http://schemas.microsoft.com/ink/2010/main" type="paragraph" rotatedBoundingBox="5134,1744 6246,1762 6230,2721 5119,27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0C243A-2829-45B6-871A-666A8C2A04C0}" emma:medium="tactile" emma:mode="ink">
              <msink:context xmlns:msink="http://schemas.microsoft.com/ink/2010/main" type="line" rotatedBoundingBox="5134,1744 6245,1761 6230,2721 5119,2704"/>
            </emma:interpretation>
          </emma:emma>
        </inkml:annotationXML>
        <inkml:traceGroup>
          <inkml:annotationXML>
            <emma:emma xmlns:emma="http://www.w3.org/2003/04/emma" version="1.0">
              <emma:interpretation id="{6E115E37-F715-44E6-9973-5ADB7D4E8818}" emma:medium="tactile" emma:mode="ink">
                <msink:context xmlns:msink="http://schemas.microsoft.com/ink/2010/main" type="inkWord" rotatedBoundingBox="5134,1744 6245,1761 6230,2721 5119,2704">
                  <msink:destinationLink direction="with" ref="{506E256F-E149-480E-A163-930515800C4A}"/>
                  <msink:destinationLink direction="with" ref="{78281F01-D3BF-424E-A0F3-DEACE0918BCB}"/>
                  <msink:destinationLink direction="with" ref="{94E4272F-675C-4630-A8DB-30E5744C8000}"/>
                </msink:context>
              </emma:interpretation>
              <emma:one-of disjunction-type="recognition" id="oneOf0">
                <emma:interpretation id="interp0" emma:lang="it-IT" emma:confidence="0">
                  <emma:literal>ROBA</emma:literal>
                </emma:interpretation>
                <emma:interpretation id="interp1" emma:lang="it-IT" emma:confidence="0">
                  <emma:literal>SBA</emma:literal>
                </emma:interpretation>
                <emma:interpretation id="interp2" emma:lang="it-IT" emma:confidence="0">
                  <emma:literal>ABA</emma:literal>
                </emma:interpretation>
                <emma:interpretation id="interp3" emma:lang="it-IT" emma:confidence="0">
                  <emma:literal>AIBA</emma:literal>
                </emma:interpretation>
                <emma:interpretation id="interp4" emma:lang="it-IT" emma:confidence="0">
                  <emma:literal>resti</emma:literal>
                </emma:interpretation>
              </emma:one-of>
            </emma:emma>
          </inkml:annotationXML>
          <inkml:trace contextRef="#ctx0" brushRef="#br0">78 105 0,'26'25'0,"0"79"0,0 52 16,-26 51-1,26-51-15,-26-79 16,26-51 0,-26-26-1,-26 0 1,0-103 0,-26-79-1,0 27 1,26 25-1,0 78 1,26 0 0,0 26-1,26 0 1,52 1 0,103 25 15,1 25-16,-1-50 1,-25-1 0,-27 0-1,-25 0 1,-52 0 0,-26 0-1,-26 26 1,-26 52-1,-26 26 1,26 77 0,0 27-1,52-1 1,-26-26 0,52-51-1,-52-52 1,26-52-1,-26 0 1,-52-52 15,-52-77-15,27-27 0,77 156-1</inkml:trace>
          <inkml:trace contextRef="#ctx0" brushRef="#br0" timeOffset="1637.517">441 312 0,'26'52'0,"0"103"0,0 1 16,-26-78-1,-26-53 1,26-25-1,0 0 1,-26 0 0,-52-103-1,26-1 1,52 0 0,78 27-1,26 51 1,-1 0-1,-25 26 1,-78 0 15,0 26-15,-78 52 0,0-27-1,53 27 1,25-26-1,51-26 1,27 0 0,0 26-1,-52-26 1,-52 25 0,-26-102-1,52 51 1</inkml:trace>
          <inkml:trace contextRef="#ctx0" brushRef="#br0" timeOffset="623.0323">467 338 0,'-52'-78'0,"52"52"0,-52 0 16,0 26-16,-26 26 0,1 26 0,-1-26 15,26 26-15,52 0 16,26-26 0,78-1-1,51 1 1,-25-26-1,-78 26 1,-26 0 0,-26 26-1,-52 26 1,-26-52 0,0 0-1,0 0 16,27-52-15,51 0 0,51-52-1,53-26 1,26 1 0,-130 103-1</inkml:trace>
          <inkml:trace contextRef="#ctx0" brushRef="#br0" timeOffset="902.0899">596 79 0,'0'51'0,"0"53"0,-103 26 16,-27 25-1,52-51 1,26-26 0,1-1-1,25-25 1,78 0 0,77-156-1,-129 104 1</inkml:trace>
        </inkml:traceGroup>
      </inkml:traceGroup>
    </inkml:traceGroup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0:07.4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5D110B-7B15-4D3E-B9E6-37A3888E671E}" emma:medium="tactile" emma:mode="ink">
          <msink:context xmlns:msink="http://schemas.microsoft.com/ink/2010/main" type="writingRegion" rotatedBoundingBox="19463,1943 21796,1942 21797,3057 19464,3058"/>
        </emma:interpretation>
      </emma:emma>
    </inkml:annotationXML>
    <inkml:traceGroup>
      <inkml:annotationXML>
        <emma:emma xmlns:emma="http://www.w3.org/2003/04/emma" version="1.0">
          <emma:interpretation id="{A84A1B22-2A8A-4895-86A5-A6C841A613C4}" emma:medium="tactile" emma:mode="ink">
            <msink:context xmlns:msink="http://schemas.microsoft.com/ink/2010/main" type="paragraph" rotatedBoundingBox="19463,1943 21796,1942 21797,3057 19464,30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1B2B6D-1985-4E46-B605-85CEFD94001A}" emma:medium="tactile" emma:mode="ink">
              <msink:context xmlns:msink="http://schemas.microsoft.com/ink/2010/main" type="line" rotatedBoundingBox="19463,1943 21796,1942 21797,3057 19464,3058"/>
            </emma:interpretation>
          </emma:emma>
        </inkml:annotationXML>
        <inkml:traceGroup>
          <inkml:annotationXML>
            <emma:emma xmlns:emma="http://www.w3.org/2003/04/emma" version="1.0">
              <emma:interpretation id="{3DF0C31B-8BE0-4756-AC2E-CDE3D2C7DB4E}" emma:medium="tactile" emma:mode="ink">
                <msink:context xmlns:msink="http://schemas.microsoft.com/ink/2010/main" type="inkWord" rotatedBoundingBox="19463,1943 21796,1942 21797,3057 19464,3058">
                  <msink:destinationLink direction="with" ref="{37602623-C8BA-4C42-9C8F-6E15946DDDF1}"/>
                  <msink:destinationLink direction="with" ref="{506E256F-E149-480E-A163-930515800C4A}"/>
                  <msink:destinationLink direction="with" ref="{370F47FC-5291-4899-B770-CEB338544CE3}"/>
                </msink:context>
              </emma:interpretation>
              <emma:one-of disjunction-type="recognition" id="oneOf0">
                <emma:interpretation id="interp0" emma:lang="it-IT" emma:confidence="0">
                  <emma:literal>DIR</emma:literal>
                </emma:interpretation>
                <emma:interpretation id="interp1" emma:lang="it-IT" emma:confidence="0">
                  <emma:literal>DAR</emma:literal>
                </emma:interpretation>
                <emma:interpretation id="interp2" emma:lang="it-IT" emma:confidence="0">
                  <emma:literal>sgr</emma:literal>
                </emma:interpretation>
                <emma:interpretation id="interp3" emma:lang="it-IT" emma:confidence="0">
                  <emma:literal>DTR</emma:literal>
                </emma:interpretation>
                <emma:interpretation id="interp4" emma:lang="it-IT" emma:confidence="0">
                  <emma:literal>ps1R</emma:literal>
                </emma:interpretation>
              </emma:one-of>
            </emma:emma>
          </inkml:annotationXML>
          <inkml:trace contextRef="#ctx0" brushRef="#br0">622 0 0,'26'52'0,"26"78"0,-78 51 16,26 1-1,26-79 1,-26-51 0,0-26-1,26-26 1,-52 0 0,0-26-1,-52-77 1,26-53-1,52-25 1,0 103 0,0 52-1,0 0 1,26 0 15,0 52-15,130 0-1,51 26 1,-26-26 0,-77-52-1,-78 26 1,0 0 0,-26 0 62,-389 285-31,389-285-47,-52-78 15,26-51 1,26 51-1,0 0 17,-25 26-17,-27 26 1,-26 26 0,-52 26-1,1 26 1,25 26-1,52-26 1,52-1 0,26 27-1,78-26 1,25 26 0,53 0-1,-53 25 1,-51 1-1,-104-52 1,-51 0 0,-53-27-1,-51-25 1,-27-25 15,27-1-15,77 0-1,104 0 1,156-52 0,129 0-1,-285 78 1</inkml:trace>
          <inkml:trace contextRef="#ctx0" brushRef="#br0" timeOffset="882.7103">1426 156 0,'0'0'16,"25"52"-16,-25-26 0,0 0 15,0-52-15,0 26 0,0-26 0,26 0 16,0 0-16,0 0 0,-26 0 0,0 0 16,-52 78-16,-25 52 0,-27 51 0,-52 53 15,-25-1-15,26-52 0,77-77 0,26 0 16,26-78-1,26 0 1,52-104 15,77-51-31,-129 155 16</inkml:trace>
          <inkml:trace contextRef="#ctx0" brushRef="#br0" timeOffset="1549.3479">1555 337 0,'52'0'15,"-26"52"-15,-52 78 0,-26 25 0,26-51 16,26-52 15,0-52-15,0 0-1,0 0 1,-26-130 0,26-25-1,52-1 1,78 53-1,-1 25 1,27 52 0,-1 52-1,-51 26 1,-104 25 0,-78-25-1,-77 26 1,-53-26-1,79-26 1,51 26 0,78-27-1,78 27 17,77 0-17,27 26 1,-27 26-1,-51-27 1,-52-25 0,-26-26-1,-52-78 1,26 52 0</inkml:trace>
        </inkml:traceGroup>
      </inkml:traceGroup>
    </inkml:traceGroup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0:12.7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FD2A33-982A-486F-8FAC-131E74F440A4}" emma:medium="tactile" emma:mode="ink">
          <msink:context xmlns:msink="http://schemas.microsoft.com/ink/2010/main" type="inkDrawing" rotatedBoundingBox="2428,7358 2574,2330 2656,2332 2510,7360" semanticType="callout" shapeName="Other">
            <msink:sourceLink direction="with" ref="{63E21551-BDDC-45F1-99A3-79458C44B870}"/>
            <msink:sourceLink direction="with" ref="{4D795D91-D8E0-4C2C-86D5-94CFE116D507}"/>
          </msink:context>
        </emma:interpretation>
      </emma:emma>
    </inkml:annotationXML>
    <inkml:trace contextRef="#ctx0" brushRef="#br0">181 0 0,'0'-26'15,"0"78"-15,0 0 0,-26 0 0,26-26 16,0 25-16,0 27 0,-26 26 31,26 0-15,0 25-1,-26 53 1,26-1 15,0 26-31,0 1 16,-26 25 0,26-26-1,0 52 1,0-25-1,-26 25 1,52 0 0,-52 0-1,1 0 1,25-25 0,-26-1-1,26 0 1,0-25-1,26-1 1,-26-52 15,0 1-15,0-52 0,0-27-1,0-51 1,0-26-1,0 0 1,0 0 0,0 0-1,25-77 1,-25-1 0,0 78-1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0:14.4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795D91-D8E0-4C2C-86D5-94CFE116D507}" emma:medium="tactile" emma:mode="ink">
          <msink:context xmlns:msink="http://schemas.microsoft.com/ink/2010/main" type="inkDrawing" rotatedBoundingBox="2441,7143 28466,9072 28430,9556 2405,7627" shapeName="Other">
            <msink:destinationLink direction="with" ref="{C0FD2A33-982A-486F-8FAC-131E74F440A4}"/>
            <msink:destinationLink direction="with" ref="{37602623-C8BA-4C42-9C8F-6E15946DDDF1}"/>
            <msink:destinationLink direction="with" ref="{BB518DE7-FB1D-4A15-8F8D-ADCA97514388}"/>
            <msink:destinationLink direction="with" ref="{96F2BAAC-AC36-4D8F-8971-EB8B2B39A2DA}"/>
            <msink:destinationLink direction="with" ref="{189B6051-D205-4BD4-BB48-CB0F0447663A}"/>
          </msink:context>
        </emma:interpretation>
      </emma:emma>
    </inkml:annotationXML>
    <inkml:trace contextRef="#ctx0" brushRef="#br0">0 0 0,'181'52'0,"-103"-27"0,52-25 0,-1 0 16,1 0-1,51 26 1,27-26 0,-1 0-1,0 0 1,26 0 0,1 26-1,-1-26 1,52 0-1,-26 0 1,26 0 15,0 0-15,1 26 0,-1-26-1,26 26 1,26-26-1,0 26 1,0-26 0,-26 26-1,51 0 1,-25 0 0,52-26-1,-26 26 1,26-26 15,-52 0-15,51 0-1,1 26 1,26 0 0,-26-26-1,25 25-15,1-25 31,26 26-15,-27 0 0,1 0-1,26 0 1,-27-26 0,1 26-1,26 0 1,-27 0-1,208 26 1,-181 0 0,-26-27-1,25 27 17,1 0-17,0 0 1,25 0-1,-25 26 1,-1-27 0,1 1-1,0 0 1,-1-78 0,1 78-1,-27 0 1,27 0-1,-52 0 1,26-1 0,-53-25-1,1 26 1,0-26 0,0 26 15,-26 0-31,0-26 31,-26 25-15,0 1-1,-26-26 1,26 26 0,-26 0-1,26-26 1,-52 26-1,-51-26 1,-1-26 0,-51 25-1,-53-25 17,-25 0-32,-52 0 15,-26 0 16,26 0-15,-26 0 0,0 0-1,-26-51 1,26-79 15,0 130-15</inkml:trace>
  </inkml:traceGroup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0:15.1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9B6051-D205-4BD4-BB48-CB0F0447663A}" emma:medium="tactile" emma:mode="ink">
          <msink:context xmlns:msink="http://schemas.microsoft.com/ink/2010/main" type="inkDrawing" rotatedBoundingBox="28371,9300 28569,2820 28719,2825 28520,9305" semanticType="callout" shapeName="Other">
            <msink:sourceLink direction="with" ref="{4D795D91-D8E0-4C2C-86D5-94CFE116D507}"/>
            <msink:sourceLink direction="with" ref="{C36FC327-57BC-400A-BE27-E9B746445ADE}"/>
          </msink:context>
        </emma:interpretation>
      </emma:emma>
    </inkml:annotationXML>
    <inkml:trace contextRef="#ctx0" brushRef="#br0">285 0 0,'52'-26'0,"-52"103"0,-52 79 31,26 51-31,0 52 0,0 52 16,26 26 0,0 78-1,0 26 1,0 51 0,0 27-1,-26-1 1,26 26-1,0-25 1,-51-27 0,51-77 15,-26-78-15,26-104-1,0-104 1,0-51-1,0-78 64,-104-285-79,104 285 0</inkml:trace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2:37.13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A729556-A083-43CB-811D-9DD227AFB030}" emma:medium="tactile" emma:mode="ink">
          <msink:context xmlns:msink="http://schemas.microsoft.com/ink/2010/main" type="writingRegion" rotatedBoundingBox="10802,4019 14925,913 15270,1371 11148,4478"/>
        </emma:interpretation>
      </emma:emma>
    </inkml:annotationXML>
    <inkml:traceGroup>
      <inkml:annotationXML>
        <emma:emma xmlns:emma="http://www.w3.org/2003/04/emma" version="1.0">
          <emma:interpretation id="{5BE00219-D3C1-401B-B7D4-913B303F48A7}" emma:medium="tactile" emma:mode="ink">
            <msink:context xmlns:msink="http://schemas.microsoft.com/ink/2010/main" type="paragraph" rotatedBoundingBox="10802,4019 14925,913 15270,1371 11148,44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AC86A1D-8BEE-4945-8CEE-0CED06FDA3AA}" emma:medium="tactile" emma:mode="ink">
              <msink:context xmlns:msink="http://schemas.microsoft.com/ink/2010/main" type="line" rotatedBoundingBox="10802,4019 14925,913 15270,1371 11148,4478"/>
            </emma:interpretation>
          </emma:emma>
        </inkml:annotationXML>
        <inkml:traceGroup>
          <inkml:annotationXML>
            <emma:emma xmlns:emma="http://www.w3.org/2003/04/emma" version="1.0">
              <emma:interpretation id="{CB0FDEC7-CAFC-4D8F-A832-C3C03C0C0043}" emma:medium="tactile" emma:mode="ink">
                <msink:context xmlns:msink="http://schemas.microsoft.com/ink/2010/main" type="inkWord" rotatedBoundingBox="10802,4019 14925,913 15270,1371 11148,4478">
                  <msink:destinationLink direction="with" ref="{CDBDF9B0-9019-45C8-9B26-90683E12A046}"/>
                </msink:context>
              </emma:interpretation>
              <emma:one-of disjunction-type="recognition" id="oneOf0">
                <emma:interpretation id="interp0" emma:lang="it-IT" emma:confidence="0">
                  <emma:literal>covo</emma:literal>
                </emma:interpretation>
                <emma:interpretation id="interp1" emma:lang="it-IT" emma:confidence="0">
                  <emma:literal>coro</emma:literal>
                </emma:interpretation>
                <emma:interpretation id="interp2" emma:lang="it-IT" emma:confidence="0">
                  <emma:literal>coso</emma:literal>
                </emma:interpretation>
                <emma:interpretation id="interp3" emma:lang="it-IT" emma:confidence="0">
                  <emma:literal>cd</emma:literal>
                </emma:interpretation>
                <emma:interpretation id="interp4" emma:lang="it-IT" emma:confidence="0">
                  <emma:literal>cao</emma:literal>
                </emma:interpretation>
              </emma:one-of>
            </emma:emma>
          </inkml:annotationXML>
          <inkml:trace contextRef="#ctx0" brushRef="#br0">388 279 0,'52'-26'0,"-26"0"15,-26-26-15,0 26 0,0-25 0,-52 25 16,1 0 0,-27 0-1,0 26 1,0 26 15,1 26-15,25-1-1,52 27 1,26-26 0,25 0-1,27-26 1,26-26-1,0-26 1,-27-26 0,-25-26-1,-26 1 1,-52 25 0,0 0-1,-77 26 1,-1 52-1,26 26 1,26 25 0,52-25 15,0 0-15,26-52-1,104 0 1,-27-78-1,-77 1 1,-26 77 0</inkml:trace>
          <inkml:trace contextRef="#ctx0" brushRef="#br0" timeOffset="3569.6875">959-291 0,'77'-52'0,"27"52"0,26-26 16,-53 26-16,-51-26 16,-26 0-1,-26-26 1,-103-25-1,-1 51 1,-25 26 0,51 26-1,78 0 1,52 0 0,26-1-1,103 1 1,-51-26 15,-52-26-15,-26 1-1,-52-27 1,-26 0 0,-103 52-1,51 104 1,104-104-1</inkml:trace>
          <inkml:trace contextRef="#ctx0" brushRef="#br0" timeOffset="955.3786">-1063 1005 0,'52'-26'0,"26"-26"0,-27 26 16,-25 0 46,0-52-62,-52 104 0,0 26 47,1 26-47,25-26 16,25 0-1,27-26 1,52-52 15,0-26-31,-53 0 32,-25 0-17,-52-26 1,-51 1-1,-53 77 1,26 26 0,27 25-1,25 27 1,52-26 0,52-26-1,25 0 1,-25-52-1,-52 26 1,0-52 0,-26-26-1,-77 26 1,-27 52 0,52 26-1,78-26 1</inkml:trace>
          <inkml:trace contextRef="#ctx0" brushRef="#br0" timeOffset="1805.1429">-1685 1705 0,'0'26'0,"26"-1"0,26-25 15,-26-25-15,26-1 0,-27 0 16,-25-26-16,-25 26 0,-27 0 0,0 52 15,-52 0-15,78 52 0,0-27 0,26 1 16,52-26-16,26 0 0,26-52 0,-53-26 16,-25 1-16,-52-27 0,-25 0 0,-1 78 15,-26 0 1,26 26 0,26 52-1,78 25 1,104-77 124,-156-26-140</inkml:trace>
          <inkml:trace contextRef="#ctx0" brushRef="#br0" timeOffset="2636.3215">-2566 2327 0,'-104'-130'0,"0"130"0,27 52 0,25 0 0,26 0 16,26 25-16,52-25 16,51-52 15,-25 0-15,-26-26-1,-52 0 1,0 0-1,-52-25 1,-26 25 0,1 52-1,51 25 1,26 27 0,52-26-1,77 0 16,27-104-31,-53-52 32,-103 104-32</inkml:trace>
        </inkml:traceGroup>
      </inkml:traceGroup>
    </inkml:traceGroup>
  </inkml:traceGroup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2:50.45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1335E51-EDD6-44C4-BBA9-2D2A3F63866A}" emma:medium="tactile" emma:mode="ink">
          <msink:context xmlns:msink="http://schemas.microsoft.com/ink/2010/main" type="inkDrawing" rotatedBoundingBox="7925,5662 10445,4253 10852,4981 8331,6389" semanticType="callout" shapeName="Other">
            <msink:sourceLink direction="from" ref="{63E21551-BDDC-45F1-99A3-79458C44B870}"/>
            <msink:sourceLink direction="to" ref="{7C3C3D95-2F3E-4FEF-8BEE-532A351E5D5E}"/>
          </msink:context>
        </emma:interpretation>
      </emma:emma>
    </inkml:annotationXML>
    <inkml:trace contextRef="#ctx0" brushRef="#br0">2150 0 0,'-130'130'0,"27"-52"0,-27 0 16,1-1-16,-79 27 31,1 0-15,-26-1 0,-27 27-1,27-26 1,52-1-1,51 1 1,52-26 31,1-27-47,77-25 16,0-26-1,0-26 1,-26 26-1,0-51 1,52-27 0,-26 78-1</inkml:trace>
    <inkml:trace contextRef="#ctx0" brushRef="#br0" timeOffset="388.9024">-105 959 0,'-26'78'0,"-52"26"0,1-26 15,25-1 1,0-25-1,52-26 1,26 0 0,104 0 15,77 26-31,0 0 16,-51-52-1,-53 26 1,-51-1-1,-78-25 1,26 0 0,-103-25-1,103 25 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8:40.47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1503 0,'285'-52'0,"52"1"15,78 25 1,52-26 0,77 26-1,52 0 1,26-26 15,-104 0-15,-103 0 31,-104-25-47,-78-1 0,-129 0 15,-104 26 1,-104-51 15,-155-1-15,-130 26 15,-129 0-31,-78 53 16,26 50-1,77 27 1,156 26 0,182-26-1,155-52 1,181-26-1,156-78 1,207-51 0,104 25-1,78 1 1,-104 77 0,-78 0 15,-181 52-16,-207 0 1,-156 26 0,-233 78 15,-208-27-15,-103 53-1,-104 25 1,-78 53-1,26 25 1,26 52 0,208 0-1,181-26 1,233-77 0,207-79-1,260-25 1,181-78-1,156 0 1,51 0 0,-77 26-1,-78 26 1,-156 0 15,-207-26-31,-207 0 16,-259-26 15,-208-26-15,-103 26-1,-79 0 1,53 52 0,155 25-1,208 1 1,232-52-1,338 26 1,259 26 0,-674-78-1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2:54.06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DF25D1B-C0B3-497F-B5F8-CE0E62C4B3A3}" emma:medium="tactile" emma:mode="ink">
          <msink:context xmlns:msink="http://schemas.microsoft.com/ink/2010/main" type="inkDrawing" rotatedBoundingBox="13418,6353 14252,6463 14180,7016 13345,6906" semanticType="callout" shapeName="Other">
            <msink:sourceLink direction="with" ref="{A5804B33-55E1-47FF-9006-8A8580888CE9}"/>
          </msink:context>
        </emma:interpretation>
      </emma:emma>
    </inkml:annotationXML>
    <inkml:trace contextRef="#ctx0" brushRef="#br0">234 0 0,'129'52'0,"1"52"0,-1-26 16,1 25 0,-52-25-1,-52-26 1,-78 0 0,-78-26-1,-51-26 1,-1 0-1,-25 0 1,103-26 0,104 26-1</inkml:trace>
  </inkml:traceGroup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2:53.795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A40FC5D-1CBD-4F35-BAFF-564EFE63EC26}" emma:medium="tactile" emma:mode="ink">
          <msink:context xmlns:msink="http://schemas.microsoft.com/ink/2010/main" type="inkDrawing" rotatedBoundingBox="10858,4278 14226,6874 14138,6988 10771,4392" semanticType="callout" shapeName="Other">
            <msink:sourceLink direction="with" ref="{63E21551-BDDC-45F1-99A3-79458C44B870}"/>
            <msink:sourceLink direction="with" ref="{A5804B33-55E1-47FF-9006-8A8580888CE9}"/>
          </msink:context>
        </emma:interpretation>
      </emma:emma>
    </inkml:annotationXML>
    <inkml:trace contextRef="#ctx0" brushRef="#br0">0 44 0,'26'-26'0,"0"26"0,-26-26 0,26 52 0,-26 0 16,26 26-16,26-1 0,0 27 0,51 0 15,53 26-15,25 51 0,27 1 16,-1-1 15,26 1-15,1 25-1,25 26 1,0-25 0,-26-1-1,0-25 1,-25 25 0,-27-51-1,-25-1 1,-27-25-1,-51-26 1,0-26 0,-78-26-1,26-26 1,-78-26 0,-52-78 15,27-26-31,-27-25 15,104 155 1</inkml:trace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6.5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8706761-E299-4111-A0F8-70F87F515359}" emma:medium="tactile" emma:mode="ink">
          <msink:context xmlns:msink="http://schemas.microsoft.com/ink/2010/main" type="writingRegion" rotatedBoundingBox="10939,7333 15837,7409 15834,7624 10936,7547"/>
        </emma:interpretation>
      </emma:emma>
    </inkml:annotationXML>
    <inkml:traceGroup>
      <inkml:annotationXML>
        <emma:emma xmlns:emma="http://www.w3.org/2003/04/emma" version="1.0">
          <emma:interpretation id="{A260F30C-4FCB-4C90-A266-2971BB18C5A3}" emma:medium="tactile" emma:mode="ink">
            <msink:context xmlns:msink="http://schemas.microsoft.com/ink/2010/main" type="paragraph" rotatedBoundingBox="10939,7333 15837,7409 15834,7624 10936,75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38253E7-A4C4-4D77-B406-CF3449EC03ED}" emma:medium="tactile" emma:mode="ink">
              <msink:context xmlns:msink="http://schemas.microsoft.com/ink/2010/main" type="line" rotatedBoundingBox="10939,7333 15837,7409 15834,7624 10936,7547"/>
            </emma:interpretation>
          </emma:emma>
        </inkml:annotationXML>
        <inkml:traceGroup>
          <inkml:annotationXML>
            <emma:emma xmlns:emma="http://www.w3.org/2003/04/emma" version="1.0">
              <emma:interpretation id="{BD931C74-7E5F-4978-B5F4-D81BA568B5DA}" emma:medium="tactile" emma:mode="ink">
                <msink:context xmlns:msink="http://schemas.microsoft.com/ink/2010/main" type="inkWord" rotatedBoundingBox="10938,7429 11455,7438 11453,7524 10937,7516">
                  <msink:destinationLink direction="with" ref="{370F47FC-5291-4899-B770-CEB338544CE3}"/>
                  <msink:destinationLink direction="to" ref="{8A7E13A4-6FF6-4687-A450-9C3167945511}"/>
                </msink:context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_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é</emma:literal>
                </emma:interpretation>
              </emma:one-of>
            </emma:emma>
          </inkml:annotationXML>
          <inkml:trace contextRef="#ctx0" brushRef="#br0">1529 0 0,'285'-52'0,"-52"26"15,-233 26 1</inkml:trace>
        </inkml:traceGroup>
        <inkml:traceGroup>
          <inkml:annotationXML>
            <emma:emma xmlns:emma="http://www.w3.org/2003/04/emma" version="1.0">
              <emma:interpretation id="{A5804B33-55E1-47FF-9006-8A8580888CE9}" emma:medium="tactile" emma:mode="ink">
                <msink:context xmlns:msink="http://schemas.microsoft.com/ink/2010/main" type="inkWord" rotatedBoundingBox="12261,7353 14306,7386 14302,7594 12258,7562">
                  <msink:destinationLink direction="with" ref="{DDF25D1B-C0B3-497F-B5F8-CE0E62C4B3A3}"/>
                  <msink:destinationLink direction="with" ref="{9A40FC5D-1CBD-4F35-BAFF-564EFE63EC26}"/>
                </msink:context>
              </emma:interpretation>
              <emma:one-of disjunction-type="recognition" id="oneOf1">
                <emma:interpretation id="interp5" emma:lang="it-IT" emma:confidence="0">
                  <emma:literal>-</emma:literal>
                </emma:interpretation>
                <emma:interpretation id="interp6" emma:lang="it-IT" emma:confidence="0">
                  <emma:literal>_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è</emma:literal>
                </emma:interpretation>
                <emma:interpretation id="interp9" emma:lang="it-IT" emma:confidence="0">
                  <emma:literal>é</emma:literal>
                </emma:interpretation>
              </emma:one-of>
            </emma:emma>
          </inkml:annotationXML>
          <inkml:trace contextRef="#ctx0" brushRef="#br0" timeOffset="202.4503">2851 26 0,'337'26'0,"-104"-26"15,0-52 1,-25 26 0,-53 52-1,-25-52 1,-1 0-1,53 26 1,25-26 0,26-26-1,-233 52 1</inkml:trace>
        </inkml:traceGroup>
        <inkml:traceGroup>
          <inkml:annotationXML>
            <emma:emma xmlns:emma="http://www.w3.org/2003/04/emma" version="1.0">
              <emma:interpretation id="{44A0E3ED-701E-452A-AF30-8F8EBA2469AD}" emma:medium="tactile" emma:mode="ink">
                <msink:context xmlns:msink="http://schemas.microsoft.com/ink/2010/main" type="inkWord" rotatedBoundingBox="15239,7584 15835,7594 15834,7624 15238,7614"/>
              </emma:interpretation>
              <emma:one-of disjunction-type="recognition" id="oneOf2">
                <emma:interpretation id="interp10" emma:lang="it-IT" emma:confidence="0">
                  <emma:literal>-</emma:literal>
                </emma:interpretation>
                <emma:interpretation id="interp11" emma:lang="it-IT" emma:confidence="0">
                  <emma:literal>.</emma:literal>
                </emma:interpretation>
                <emma:interpretation id="interp12" emma:lang="it-IT" emma:confidence="0">
                  <emma:literal>_</emma:literal>
                </emma:interpretation>
                <emma:interpretation id="interp13" emma:lang="it-IT" emma:confidence="0">
                  <emma:literal>è</emma:literal>
                </emma:interpretation>
                <emma:interpretation id="interp14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327.0349">5831 78 0,'337'26'0,"-78"-52"15,-259 26 1</inkml:trace>
        </inkml:traceGroup>
      </inkml:traceGroup>
    </inkml:traceGroup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2:56.56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A7E13A4-6FF6-4687-A450-9C3167945511}" emma:medium="tactile" emma:mode="ink">
          <msink:context xmlns:msink="http://schemas.microsoft.com/ink/2010/main" type="inkDrawing" rotatedBoundingBox="10869,4227 11423,9073 10677,9158 10124,4312" semanticType="callout" shapeName="Other">
            <msink:sourceLink direction="from" ref="{63E21551-BDDC-45F1-99A3-79458C44B870}"/>
            <msink:sourceLink direction="to" ref="{BD931C74-7E5F-4978-B5F4-D81BA568B5DA}"/>
          </msink:context>
        </emma:interpretation>
      </emma:emma>
    </inkml:annotationXML>
    <inkml:trace contextRef="#ctx0" brushRef="#br0">0 0 0,'26'26'0,"-26"0"16,0 26-16,0 25 0,0 1 0,26 26 15,-26 26 1,26 25 0,0 26-1,26 1 1,-26 51 15,26 26-31,-26-25 16,0 25 15,-1 0-15,27 156-1,0-156 1,0 0 0,-26 26-1,26-52 1,0-25-1,-26-27 1,25-25 0,-25-53 15,0-51-15,-26-26-1,0-26 1,0 0-1,0 0 1,0 0 0,-26-26-1,0 0 1,0 26 0,26-26-1,0 26 1,0 0-1,0 26 1,0-26 0,0 0-1,0 0 1,0 26 0,0-26-1,0 0 16,0 0-31,0 0 32,0 0-17,0 0 1,0-26 0,-25 0-1,-1 0 1,0 1-1,0-1 1,-26 0 0,26 26-1,0 0 1,26 0 0,0 0-1,0 26 16,26 51-31,-26-25 16,26 26 0,-26 0-1,0-1 1,0 1 0,26-26 15,0-26-16,-26-26 1,0 0 0,0 0-1,-26-26 1,-26-26 0,0 0-1,-26 26 1,27-25-1,-27 51 1,78 0 0,0 0-1,26 26 1,26 25 0,25 27-1,-51-26 1,26-26-1,0 0 1,0-26 0,0-52 15,25-52-15,1-25-1,-26-27 1,0 53-1,0 25 1,-52 26 0,0 52-1,-52 0 1,-26 52 0,-26 26-1,1-27 1,-1 1-1,26-26 1,-25-26 0,-1 0-1,104 0 1</inkml:trace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06.51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2A0B7D9-0CA4-4DA8-9EDB-48E486088C81}" emma:medium="tactile" emma:mode="ink">
          <msink:context xmlns:msink="http://schemas.microsoft.com/ink/2010/main" type="inkDrawing" rotatedBoundingBox="9408,7542 10937,7516 10937,7530 9408,7556" shapeName="Other"/>
        </emma:interpretation>
      </emma:emma>
    </inkml:annotationXML>
    <inkml:trace contextRef="#ctx0" brushRef="#br0">0 26 0,'1529'-26'0</inkml:trace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3:17.38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47 1 0,'-52'52'0,"26"26"15,52 155-15,0-51 16,0-1 0,0 26-1,0 1 1,0 25 0,0 0-1,0 26 16,0 1-31,-1-1 16,-25-26 15,26 0-15,-26 27 0,0-27-1,0 0 1,0 0-1,0-25 1,26-1 0,-26-26-1,26-25 1,0-26 0,0-53-1,-26-51 1,0 0-1,0-26 1,0-26 0,-78-26-1,1-25 1,77 77 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3:18.59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7932 0 0,'-52'26'0,"-25"52"0,-1-26 16,0 25-16,-26 1 15,-25 26 1,-27-1 0,-25 27-1,-26 25 1,-27 1 0,1 51-1,-26-25 1,-26 51-1,-26 0 17,-26 1-32,0 25 31,0 0-15,-26 0-1,26 0 1,-26 0-1,0 27 1,27-1 0,-1 0-1,26-26 1,25 26 0,1-52-1,0 27 1,52-53-1,26 0 1,-1 1 0,53-53-1,25-25 1,27-27 0,25-25-1,26-26 1,0-26-1,26 0 17,0 0-17,26-26 1,0 0 0,0 26-1,0-26 32,0 0-47,0 0 0,0-52 16,26-104-1,-26 156 1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3:19.99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4433 1 0,'-78'26'0,"26"26"0,-51 26 15,-27 25-15,1 1 16,-79 26 0,27 25-1,-52 27 1,-1 25 0,1-26-1,0 27 1,-1-1-1,1 26 1,-26 1 0,0-1-1,0 0 17,-1 0-17,27-51 1,-26 25-1,26-77 1,25-1 140,27-25-156,207-156 0,0 0 16,-26 1 0,0 51-1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3:20.679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0,'0'25'0,"0"1"0,26 0 16,-26 52-16,0 26 0,25-1 16,1 79-1,0 51 1,0 52-1,0 26 1,0 78 0,-26 26-1,0-1 1,0 27 0,0-26-1,-26 25 1,0-51-1,0-78 17,52-78-32,-26-103 15,26-78 17,-26-52-17,0 0 1,-26-52-1,-103-233 1,129 285 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3:23.983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1103 191 0,'0'-26'16,"-26"-25"-16,-26-27 0,-78 52 0,-25 26 31,-1 0-15,-25 26 0,25 52-1,27-1 1,51 27-1,26 26 1,78-1 0,26-25-1,103 25 1,27-77 0,-1-26-1,1-52 1,-27-51-1,-77-53 1,0-51 0,-104 25-1,-52 26 1,-52 27 0,-25 77-1,-1 52 16,27 77-15,25 27 0,130 26-1,26-27 17,77-51-32,79-26 15,-79-78 16,-103 0-15,-26-104 0,-103-129-1,-234 78 32,52 103-47,285 78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8:42.950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1412 0,'78'0'15,"78"0"-15,103 0 0,104 26 0,77-26 16,131 26 0,51 0 15,103 25-15,-51 1-1,-26 0 1,-129-26-1,-105 0 1,-155-52 0,-103 26-1,-78-26 1,-156-52 15,-181-77-31,-156-27 16,-181-51-1,-78 0 1,-52 25 0,27 53-1,76 77 1,183 0 0,258 53-1,157-1 16,206-26-15,234-26 0,129 26-1,130 26 1,0 52 0,-78 0-1,-207 0 1,-182-26-1,-181 0 1,-208 0 0,-232-52-1,-156 78 1,-78 26 0,-52 52-1,26 25 1,156 27-1,232 51 1,261-26 0,413 27-1,338-1 17,181 78-17,0 78 1,-181 26-1,-285-104 1,-441-285 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4:33.25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70D3412-5E3E-4F13-AFC0-9B051F575B60}" emma:medium="tactile" emma:mode="ink">
          <msink:context xmlns:msink="http://schemas.microsoft.com/ink/2010/main" type="inkDrawing" rotatedBoundingBox="1292,3594 3031,9473 1275,9993 -464,4114" semanticType="callout" shapeName="Other">
            <msink:sourceLink direction="from" ref="{63E21551-BDDC-45F1-99A3-79458C44B870}"/>
            <msink:sourceLink direction="to" ref="{7C3C3D95-2F3E-4FEF-8BEE-532A351E5D5E}"/>
          </msink:context>
        </emma:interpretation>
      </emma:emma>
    </inkml:annotationXML>
    <inkml:trace contextRef="#ctx0" brushRef="#br0">0 0 0,'0'78'0,"0"25"0,0 53 16,0 77 0,0 26-1,0 52 1,0 26 0,26 52-1,0 26 1,-26-1-1,26 27 1,-1 0 0,1-1-1,-26-25 1,26-26 0,-26-78-1,26-78 1,26-78 15,-26-103-15,0-52-1,-26 0 1,0 0 0,26-52-1,0-25 1,26-1 15,-1 0-15,-25 52-1,26 0 1,26 26 0,51 0-1,105 52 1,51-26-1,-26 0 1,-52-26 0,1 26-1,-79 0 1,-77-26 0,-52 26-1,-52 0 16,-103 25-15,-53-25 0,1 26-1,0-26 1,51 26 0,27-26-1,103 0 1,26-26-1,155 26 1,104 0 0,27-26-1,-53 26 1,-78-26 0,-129 0-1,-26 0 1,-181 25-1,-1-102 1,27-53 0,155 130-1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10.89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9C16295-0D04-40D9-B2C7-14D356C992FB}" emma:medium="tactile" emma:mode="ink">
          <msink:context xmlns:msink="http://schemas.microsoft.com/ink/2010/main" type="writingRegion" rotatedBoundingBox="4354,6453 7801,6453 7801,7453 4354,7453">
            <msink:destinationLink direction="with" ref="{442FD5AF-CEDF-4F73-826E-FE8B3B6A1ACC}"/>
          </msink:context>
        </emma:interpretation>
      </emma:emma>
    </inkml:annotationXML>
    <inkml:traceGroup>
      <inkml:annotationXML>
        <emma:emma xmlns:emma="http://www.w3.org/2003/04/emma" version="1.0">
          <emma:interpretation id="{88AA46A8-EF1C-4D44-AF1E-6797DAC29DF4}" emma:medium="tactile" emma:mode="ink">
            <msink:context xmlns:msink="http://schemas.microsoft.com/ink/2010/main" type="paragraph" rotatedBoundingBox="4354,6453 7801,6453 7801,7453 4354,74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2924F3-871C-4749-97C4-09F430344BAA}" emma:medium="tactile" emma:mode="ink">
              <msink:context xmlns:msink="http://schemas.microsoft.com/ink/2010/main" type="line" rotatedBoundingBox="4354,6453 7801,6453 7801,7453 4354,7453"/>
            </emma:interpretation>
          </emma:emma>
        </inkml:annotationXML>
        <inkml:traceGroup>
          <inkml:annotationXML>
            <emma:emma xmlns:emma="http://www.w3.org/2003/04/emma" version="1.0">
              <emma:interpretation id="{7C3C3D95-2F3E-4FEF-8BEE-532A351E5D5E}" emma:medium="tactile" emma:mode="ink">
                <msink:context xmlns:msink="http://schemas.microsoft.com/ink/2010/main" type="inkWord" rotatedBoundingBox="4354,6453 7801,6453 7801,7453 4354,7453">
                  <msink:destinationLink direction="with" ref="{3F6D2A29-132A-46E4-93A4-1E799BA3FA16}"/>
                  <msink:destinationLink direction="with" ref="{CDBDF9B0-9019-45C8-9B26-90683E12A046}"/>
                  <msink:destinationLink direction="to" ref="{E70D3412-5E3E-4F13-AFC0-9B051F575B60}"/>
                  <msink:destinationLink direction="to" ref="{B1335E51-EDD6-44C4-BBA9-2D2A3F63866A}"/>
                  <msink:destinationLink direction="with" ref="{E5A45F9A-BDBF-4897-965B-6B03A710F0D6}"/>
                  <msink:destinationLink direction="with" ref="{E6E45437-6C67-403E-8984-4D5D3C44F3BF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-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285 4718 0,'26'-52'0,"-52"78"0,-103 78 0,-27-1 16,-51 53-16,-26-26 16,103-79-1,26 1 1,27-26 0,51 0-1,52 0 1,51-26-1,53-52 1,0 0 0,-130 52-1</inkml:trace>
          <inkml:trace contextRef="#ctx0" brushRef="#br0" timeOffset="342.6082">130 4718 0,'52'-26'0,"-1"26"0,53 52 0,52 26 16,51-26-16,-26-27 0,-77-25 31,-78 0 0,-26 0-31,-130-25 16,-77-27-1,207 52 1</inkml:trace>
          <inkml:trace contextRef="#ctx0" brushRef="#br0" timeOffset="-4609.6343">2229 5651 0,'441'0'0,"-441"0"15</inkml:trace>
        </inkml:traceGroup>
      </inkml:traceGroup>
    </inkml:traceGroup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4:34.44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5A45F9A-BDBF-4897-965B-6B03A710F0D6}" emma:medium="tactile" emma:mode="ink">
          <msink:context xmlns:msink="http://schemas.microsoft.com/ink/2010/main" type="inkDrawing" rotatedBoundingBox="2112,4096 3247,9576 1708,9895 573,4415" semanticType="callout" shapeName="Other">
            <msink:sourceLink direction="with" ref="{7C3C3D95-2F3E-4FEF-8BEE-532A351E5D5E}"/>
            <msink:sourceLink direction="with" ref="{63E21551-BDDC-45F1-99A3-79458C44B870}"/>
          </msink:context>
        </emma:interpretation>
      </emma:emma>
    </inkml:annotationXML>
    <inkml:trace contextRef="#ctx0" brushRef="#br0">1063 0 0,'0'0'0,"-78"103"16,-103 105-16,-104-1 0,52-52 15,51 1 1,104-52-1,52-53 1,130 1 0,155-78-1,78 26 17,0-26-17,-104 52 1,-103 0-1,-156 52 1,-129 26 0,-131 77-1,1 1 1,26 25 0,104 0-1,129 27 1,155-53-1,182 0 1,130 27 0,-26-1-1,-130 26 1,-182-51 0,-180-27-1,-182 27 1,-78-27-1,0 1 1,77-1 15,131 27-15,233-79 0,155 27-1,130 0 1,-27-27-1,-154-25 1,-156-26 0,-78 0-1,-130-1 1,-51 27 0,103-52 15,104 0-16,78 26 110,725 129-125,-803-181 0</inkml:trace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4:38.26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6E45437-6C67-403E-8984-4D5D3C44F3BF}" emma:medium="tactile" emma:mode="ink">
          <msink:context xmlns:msink="http://schemas.microsoft.com/ink/2010/main" type="inkDrawing" rotatedBoundingBox="2955,10476 3748,16401 2202,16607 1410,10683" semanticType="callout" shapeName="Other">
            <msink:sourceLink direction="with" ref="{7C3C3D95-2F3E-4FEF-8BEE-532A351E5D5E}"/>
          </msink:context>
        </emma:interpretation>
      </emma:emma>
    </inkml:annotationXML>
    <inkml:trace contextRef="#ctx0" brushRef="#br0">751 0 0,'26'26'0,"-26"26"0,-52 0 0,-51 0 16,-53-1-16,-25 1 16,25-26-16,27 26 15,103 0 1,155 52-1,234 77 17,78 0-17,-26 1 1,-156-53 0,-182-77-1,-102 0 1,-183-26-1,-129-26 1,0 0 0,52 26-1,104 52 1,129 51 0,207 79-1,157 77 1,76 26-1,-129-26 1,-155-78 0,-130-77-1,-155-26 1,-78-27 0,51 1-1,131 78 1,128 77 15,183 130-15,25 77-1,-104-51 1,-103-78 0,-130-78-1,-25-25 1,25-1-1,78-103 1,52-52 0,-26-27-1,-104-465 1,78 440 0</inkml:trace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20FCCFC-3596-46EB-B863-13B9598A68FD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41.2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34A8810-40DF-4475-BAAC-BE4E363F56DA}" emma:medium="tactile" emma:mode="ink">
          <msink:context xmlns:msink="http://schemas.microsoft.com/ink/2010/main" type="inkDrawing" rotatedBoundingBox="4114,7213 29326,7927 29199,12404 3987,11689" semanticType="underline" shapeName="Other">
            <msink:destinationLink direction="with" ref="{01B88471-D6DB-4E15-8BBE-93847DE6BAB9}"/>
            <msink:destinationLink direction="to" ref="{75DB3924-C1F3-4F0A-AC32-94C843E4C752}"/>
            <msink:destinationLink direction="to" ref="{339B5A3D-8CA8-449B-AE93-AABA1F461F3B}"/>
          </msink:context>
        </emma:interpretation>
      </emma:emma>
    </inkml:annotationXML>
    <inkml:trace contextRef="#ctx0" brushRef="#br0">0 2406 0,'26'-26'0,"-1"0"0,1-26 0,26 0 15,-26 26-15,0-25 16,-26 25 0,26 0-1,-26 26 1,0 0 15,0 0-31,0 0 16,0 0-1,0 0 1,0 0 0,0 0-1,0 0 1,0 0 15,0 0-15,0 0-1,26-26 1,26 0 0,0-52-1,25 26 1,1-51 0,52-27-1,-1-25 1,53-1-1,25 1 1,0-27 0,-25 27-1,25-1 1,1 1 0,-1 25-1,52-26 16,0 27-15,0 25 0,1 26 15,-1 53-15,0 50-1,0 27 1,-26 26-1,27 78 1,-27-1 0,-26 52-1,26 27 1,-51 25 0,-1 0-1,27 52 1,-27-26-1,1 26 1,25 0 0,-26-26-1,27 0 1,25 0 0,0-51-1,0-1 1,27-77-1,-27-53 17,0-51-17,0-52 1,130-104 0,-129-51-1,25-27 1,-26-51-1,26-26 1,-26 0 0,27-52 15,-27 26-15,0-26-1,26 51 1,1-25-1,-1 52 1,0 0 0,0 51-1,26 27 1,-26 25 0,1 53-1,-27 25 1,-26 26-1,1 52 1,-1 51 0,26 53-1,-26 26 1,1 51 0,-27 52-1,27 26 1,-27 26-1,0 0 17,1-26-17,25 78 1,-25-26 0,25-26-1,0 0 1,27-26-1,-1-77 1,-26-27 0,26-25-1,-25-79 1,-1-25 0,1-52-1,-27-52 1,26-25-1,27-53 1,-27-51 0,26-27-1,-25 1 1,-1-52 0,0-1 15,26 1-16,1 0 1,-1 26 0,26 0-1,0-1 1,1 1 46,491-363-62,-492 440 16,1 27 0,-1 25 15,0 52-31,0 26 16,0 26 15,-25 26-31,25 26 31,-26 26-15,0 52-16,1-1 15,-27 1 17,-26-27-17,1 1 1,-53 0-1,1-27 1,-52-25 0,-1-26-1,-51-26 1,0 0 0,0 0-1,-52 0 1,78 0-1,-52 0 1</inkml:trace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6:26.6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D37BC8-1169-4867-BC47-23A93D2688D0}" emma:medium="tactile" emma:mode="ink">
          <msink:context xmlns:msink="http://schemas.microsoft.com/ink/2010/main" type="inkDrawing" rotatedBoundingBox="7874,2808 14325,2589 14333,2824 7882,3043" semanticType="strikethrough" shapeName="Other"/>
        </emma:interpretation>
      </emma:emma>
    </inkml:annotationXML>
    <inkml:trace contextRef="#ctx0" brushRef="#br0">0 363 0,'25'0'0,"27"0"15,0 0-15,0 0 0,26 0 0,-1 0 16,53 0-16,0 0 16,-1-26-1,27 26 32,51-26-47,0 26 16,27-26-1,-27 1 1,52-1 0,26 0 15,0 0-31,1 26 16,25-26-1,0 26 1,-26 0-1,26 0 1,-26 0 0,0 0-1,26 0 1,-26 0 0,-52 0-1,1 26 1,-27-26-1,-26 0 1,-25 26 0,-27-26 15,-51 26-15,-78-78-1,-26-26 1,0-26-1,26 104 1</inkml:trace>
  </inkml:traceGroup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5:34.7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7C47DF-0508-4E8E-94F9-5B69E162598E}" emma:medium="tactile" emma:mode="ink">
          <msink:context xmlns:msink="http://schemas.microsoft.com/ink/2010/main" type="inkDrawing" rotatedBoundingBox="3987,3619 30154,4187 29900,15893 3733,15325" hotPoints="29803,4285 29538,14729 3901,14078 4167,3634" semanticType="underline" shapeName="Rectangle">
            <msink:sourceLink direction="with" ref="{259AB928-A6FB-4DF1-A562-3B58E6AF4FF5}"/>
            <msink:sourceLink direction="with" ref="{9A166992-0BB7-4F82-A602-43AA7BE3FDD0}"/>
            <msink:sourceLink direction="with" ref="{47E76E71-E2C1-4872-958C-AA815F6997CB}"/>
            <msink:sourceLink direction="with" ref="{849103EC-CEBE-4893-B022-1CCD0D0677E1}"/>
            <msink:sourceLink direction="with" ref="{10028566-AB06-473D-8347-AAFD30B5D20A}"/>
            <msink:sourceLink direction="with" ref="{F89F66D1-8B39-4A72-B44A-2CEBB964B797}"/>
            <msink:destinationLink direction="with" ref="{01B88471-D6DB-4E15-8BBE-93847DE6BAB9}"/>
            <msink:destinationLink direction="from" ref="{75DB3924-C1F3-4F0A-AC32-94C843E4C752}"/>
            <msink:destinationLink direction="from" ref="{F73A6DE5-659E-4727-B9A9-567465F81BBE}"/>
            <msink:destinationLink direction="with" ref="{ED379A28-A783-44AD-91C5-29BEF5A48BA9}"/>
          </msink:context>
        </emma:interpretation>
      </emma:emma>
    </inkml:annotationXML>
    <inkml:trace contextRef="#ctx0" brushRef="#br0">597 0 0,'-26'-26'15,"0"78"-15,-26 103 0,26 53 16,-26 51-16,26 52 15,0 52 1,0 26 15,26 103-15,0 52 15,26 1-15,-26-1-1,-26 26 1,26 0 0,-26 1 31,-25 51-47,-1-26 0,0 0 15,26 0 1,-26-52-1,0-129 1,52-78 0,-26-130-1,26-103 1,0-104 0,0-52-1,0-389 1,0 441-1</inkml:trace>
    <inkml:trace contextRef="#ctx0" brushRef="#br0" timeOffset="2399.5202">778-78 0,'207'-77'0,"27"77"0,77-26 16,103 26-1,53-26 1,207 26 0,-130 0-1,104 0 1,26 0 15,77 0-15,1 0-1,0 26 1,25 0 0,53-1-1,-1 1 1,389 0-1,-388 26 1,-1-26 0,0-26-1,1 26 17,51-26-17,-52 26 1,1-26-1,-27 26 1,1-26 0,-27 0-1,27 26 1,-53 0 0,-25 0-1,-52-26 1,-26 0-1,-52 0 1,0 51 0,-77-25-1,-79 26 1,-103-26 0,-104 0-1,-77 0 1,-78-26 15,-27 52-15,-25 0-1,-26 103 1,0 27 0,0-1-1,0 52 1,26 0-1,-26 27 1,26-27 0,0-26-1,0-25 1,0-1 0,0-25-1,0-1 1,0 27-1,0 77 1,0 52 0,25 26-1,-51 51 17,26 53-17,26 26 1,0-1-1,-26 53 1,0 25 0,-78 0-1,0 52 1,0 0 0,-25 26-1,25 0 1,26-51-1,-26-27 1,52-103 0,26-156-1,-26-78 1,0-103 0,-26-78-1,-26-1 1,-52-76 15,-25-27-15,-78-26-1,-27 1 1,-51 25 0,-52-26-1,-77 0 1,-105 1-1,-51-1 1,-78 26 0,-52 1-1,-51-1 1,-53-26 0,-51 52-1,-26 0 1,-27 1-1,1 25 1,-52 0 0,0-26 15,0 0-31,0 0 31,26-25-15,26 25-1,52 52 1,0-52 0,25 0-1,1 0 1,25-26 0,1 27-1,51 25 1,26 0-1,79 0 1,76 0 0,53 26-1,77-26 1,53 26 0,25-26-1,52 26 1,-26 0-1,52 0 1,25 0 15,131 0-15,77 0 0,52 0-1,0 0 1,0 0-1,78-26 1,-78 26 0</inkml:trace>
  </inkml:traceGroup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7:03.5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A711615-5917-42A4-AAFA-0818241BDC69}" emma:medium="tactile" emma:mode="ink">
          <msink:context xmlns:msink="http://schemas.microsoft.com/ink/2010/main" type="inkDrawing" rotatedBoundingBox="17125,4350 17287,8060 17205,8063 17044,4354" semanticType="verticalRange" shapeName="Line">
            <msink:sourceLink direction="with" ref="{10028566-AB06-473D-8347-AAFD30B5D20A}"/>
          </msink:context>
        </emma:interpretation>
      </emma:emma>
    </inkml:annotationXML>
    <inkml:trace contextRef="#ctx0" brushRef="#br0">0 0 0,'51'26'0,"-51"103"16,26 131-16,-26 76 16,0 79-1,0 78 1,26-27-1,-26 1 17,26-53-17,0-77 1,0-129 0,0-79-1,0-103 1,-52-155-1,0-208 1,26 337 0</inkml:trace>
  </inkml:traceGroup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7:07.5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1B88471-D6DB-4E15-8BBE-93847DE6BAB9}" emma:medium="tactile" emma:mode="ink">
          <msink:context xmlns:msink="http://schemas.microsoft.com/ink/2010/main" type="inkDrawing" rotatedBoundingBox="26874,8655 26890,3912 27058,3913 27043,8656" semanticType="callout" shapeName="Other">
            <msink:sourceLink direction="with" ref="{A34A8810-40DF-4475-BAAC-BE4E363F56DA}"/>
            <msink:sourceLink direction="with" ref="{237C47DF-0508-4E8E-94F9-5B69E162598E}"/>
          </msink:context>
        </emma:interpretation>
      </emma:emma>
    </inkml:annotationXML>
    <inkml:trace contextRef="#ctx0" brushRef="#br0">129 0 0,'52'182'0,"-78"77"16,-26 104-1,1 25 1,25 27 0,52 52-1,-26 25 1,25 1 0,-25-27-1,26-51 1,-26-78-1,26-78 1,0-129 0,-26-53-1,0-77 17,-26-52-17,-77-207 1,77-52-1,26 311 1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8:45.24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1218 0,'129'26'0,"104"26"0,130-26 15,104-1 1,77 1 0,78 0-1,78 0 17,78 52-17,-27 26 16,-129-1-31,-129-77 16,-156-52 0,-182-51-1,-155-105 1,-181-103 15,-182 0 0,-130 26-31,-129 0 16,-77 77 31,-53 53-47,78 77 16,130 78-1,259 25 1,233-25-1,181 0 1,260 0 0,233 0-1,156 26 1,51 103 0,-77 27-1,-130 25 1,-208-51-1,-232-78 1,-182-53 0,-182-25-1,-232-77 1,-130-1 0,-156 52-1,-104 26 1,-77 78 15,52 51-15,181 79-1,285 25 1,363-78 0,0-155-1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6:16.2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7316B1-2F7D-45CB-8DAD-25FA6968D389}" emma:medium="tactile" emma:mode="ink">
          <msink:context xmlns:msink="http://schemas.microsoft.com/ink/2010/main" type="writingRegion" rotatedBoundingBox="4896,1790 28235,1525 28266,4197 4926,4462">
            <msink:destinationLink direction="with" ref="{8AF19D7D-ACBC-4E63-A4DF-D0583ADFEB21}"/>
          </msink:context>
        </emma:interpretation>
      </emma:emma>
    </inkml:annotationXML>
    <inkml:traceGroup>
      <inkml:annotationXML>
        <emma:emma xmlns:emma="http://www.w3.org/2003/04/emma" version="1.0">
          <emma:interpretation id="{F37CD174-B424-45D9-B39D-8C40E0609C59}" emma:medium="tactile" emma:mode="ink">
            <msink:context xmlns:msink="http://schemas.microsoft.com/ink/2010/main" type="paragraph" rotatedBoundingBox="4896,1790 28235,1525 28266,4197 4926,44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BB87D75-320C-416C-88C7-A5AEA35520E5}" emma:medium="tactile" emma:mode="ink">
              <msink:context xmlns:msink="http://schemas.microsoft.com/ink/2010/main" type="line" rotatedBoundingBox="4896,1790 28235,1525 28266,4197 4926,4462"/>
            </emma:interpretation>
          </emma:emma>
        </inkml:annotationXML>
        <inkml:traceGroup>
          <inkml:annotationXML>
            <emma:emma xmlns:emma="http://www.w3.org/2003/04/emma" version="1.0">
              <emma:interpretation id="{EFF3BF1B-DE33-4281-A9AB-228336D94FAC}" emma:medium="tactile" emma:mode="ink">
                <msink:context xmlns:msink="http://schemas.microsoft.com/ink/2010/main" type="inkWord" rotatedBoundingBox="4896,1790 7778,1758 7808,4430 4926,4462"/>
              </emma:interpretation>
              <emma:one-of disjunction-type="recognition" id="oneOf0">
                <emma:interpretation id="interp0" emma:lang="it-IT" emma:confidence="0">
                  <emma:literal>Aosta</emma:literal>
                </emma:interpretation>
                <emma:interpretation id="interp1" emma:lang="it-IT" emma:confidence="0">
                  <emma:literal>Agfa</emma:literal>
                </emma:interpretation>
                <emma:interpretation id="interp2" emma:lang="it-IT" emma:confidence="0">
                  <emma:literal>*PAR</emma:literal>
                </emma:interpretation>
                <emma:interpretation id="interp3" emma:lang="it-IT" emma:confidence="0">
                  <emma:literal>*Par</emma:literal>
                </emma:interpretation>
                <emma:interpretation id="interp4" emma:lang="it-IT" emma:confidence="0">
                  <emma:literal>risata</emma:literal>
                </emma:interpretation>
              </emma:one-of>
            </emma:emma>
          </inkml:annotationXML>
          <inkml:trace contextRef="#ctx0" brushRef="#br0">-13685-1037 0,'207'-51'0,"1"77"0,25-1 16,26 1 0,0-26-1,0 0 1,52-26 0,-25 1-1,-53 25 1,-78 0-1,-77 0 1,-26 0 0,-26 51-1,26 1 17,-26 26-17,0 26 1,-1 25-1,1 27 1,26-1 0,-52 1-1,52 25 1,-26 1 0,-26-27-1,26 1 1,-26-27-1,0-51 1,0 0 0,26-52-1,-26 0 1,0 0 0,0-26-1,0 0 1,0-26-1,-52 0 17,-52-104-17,104 130-15</inkml:trace>
          <inkml:trace contextRef="#ctx0" brushRef="#br0" timeOffset="-732.3208">-13426-1166 0,'0'26'0,"-26"103"16,0 79-16,-26 51 15,27 26 1,-1 0-1,26-26 1,0-51 0,26-27 15,-26-51-15,25-78-1,-25-52 1,0 0-1,-25-156 1,-27-51 0,52-1-1,0 208 1</inkml:trace>
          <inkml:trace contextRef="#ctx0" brushRef="#br0" timeOffset="1449.0609">-13141-596 0,'0'-26'0,"52"0"0,-26 0 16,0 26-16,-52 0 0,-78 26 0,-25 0 15,25 26-15,0 26 0,78-26 0,52-1 16,78 27-1,52-26 1,25 0 0,0 0-1,-103 0 1,-52-1 0,-52-25-1,-52 0 1,-51 0-1,-27-26 1,1 0 0,51 0 15,26 26-15,52 0-1,78-26 1,130-52-1,-182 52-15</inkml:trace>
          <inkml:trace contextRef="#ctx0" brushRef="#br0" timeOffset="42875.8194">-12856 1192 0,'-77'52'16,"25"0"-16,0 26 0,-26 0 0,52-27 16,0-51-1,52 0 1,-26-25-1,52-79 17,0-78-17,26 53 1,-27 25 0,1 26-1,-52 53 1,26 25-1,26 25 1,26 105 0,0 0-1,-1-1 1,27-51 0,-26-26-1,-26-26 1,-26 0-1,-104 0 1,-155-182 0,233 156-1</inkml:trace>
          <inkml:trace contextRef="#ctx0" brushRef="#br0" timeOffset="732.3208">-11508-985 0,'-52'52'15,"-51"26"-15,-27 26 0,-26 25 0,1 53 32,-26-1-17,-1 26 1,27-25 0,-1-1-1,26-25 1,27-27-1,25-25 1,26-26 0,26-52-1,26-26 1,0 0 0,0 0-1,0-26 1,26-78-1,26-25 1,-52 129 0</inkml:trace>
          <inkml:trace contextRef="#ctx0" brushRef="#br0" timeOffset="2321.6137">-12363-26 0,'26'52'16,"-26"52"-16,0-1 16,0 27-1,-26-26 1,26-52-1,26-1 1,-26-51 0,0 0-1,-26 0 1,26-129 0,-26-1-1,26 27 1,26-1-1,0 0 1,26 1 0,51 25-1,27 26 1,25 52 0,-51 26-1,-52 52 1,-52-1 15,-78 27-15,-52-26-1,1-26 1,-1-26 0,27-1-1,77-25 1,26 0-1,52 52 1,77 26 0,27 0-1,-27 51 17,-77-77-17,-130-78 1,78 26-1</inkml:trace>
        </inkml:traceGroup>
        <inkml:traceGroup>
          <inkml:annotationXML>
            <emma:emma xmlns:emma="http://www.w3.org/2003/04/emma" version="1.0">
              <emma:interpretation id="{96CB08D3-9393-4616-A12B-6D101528FE55}" emma:medium="tactile" emma:mode="ink">
                <msink:context xmlns:msink="http://schemas.microsoft.com/ink/2010/main" type="inkWord" rotatedBoundingBox="18582,2871 28249,2761 28252,3003 18584,3113"/>
              </emma:interpretation>
              <emma:one-of disjunction-type="recognition" id="oneOf1">
                <emma:interpretation id="interp5" emma:lang="it-IT" emma:confidence="0">
                  <emma:literal>T.....</emma:literal>
                </emma:interpretation>
                <emma:interpretation id="interp6" emma:lang="it-IT" emma:confidence="0">
                  <emma:literal>n.....</emma:literal>
                </emma:interpretation>
                <emma:interpretation id="interp7" emma:lang="it-IT" emma:confidence="0">
                  <emma:literal>m.....</emma:literal>
                </emma:interpretation>
                <emma:interpretation id="interp8" emma:lang="it-IT" emma:confidence="0">
                  <emma:literal>s.....</emma:literal>
                </emma:interpretation>
                <emma:interpretation id="interp9" emma:lang="it-IT" emma:confidence="0">
                  <emma:literal>u.....</emma:literal>
                </emma:interpretation>
              </emma:one-of>
            </emma:emma>
          </inkml:annotationXML>
          <inkml:trace contextRef="#ctx0" brushRef="#br0" timeOffset="11726.8704">2877 0 0,'440'-26'16,"-129"26"-1,-311 0 1</inkml:trace>
          <inkml:trace contextRef="#ctx0" brushRef="#br0" timeOffset="11835.9397">4691 52 0,'156'-26'0,"232"26"0,-388 0 15</inkml:trace>
          <inkml:trace contextRef="#ctx0" brushRef="#br0" timeOffset="11508.7324">0 0 0,'0'0'0</inkml:trace>
          <inkml:trace contextRef="#ctx0" brushRef="#br0" timeOffset="11571.0574">1192-26 0,'182'-26'0,"51"26"0,-26-51 16,-207 51-16</inkml:trace>
          <inkml:trace contextRef="#ctx0" brushRef="#br0" timeOffset="11976.1714">7179 78 0,'545'-130'0,"-545"130"16</inkml:trace>
          <inkml:trace contextRef="#ctx0" brushRef="#br0" timeOffset="12116.4031">8968-52 0,'285'-51'0,"129"-27"47,-414 78-47</inkml:trace>
        </inkml:traceGroup>
      </inkml:traceGroup>
    </inkml:traceGroup>
  </inkml:traceGroup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8:48.29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1962 199 0,'52'-52'0,"-78"26"0,0-26 16,-25 26-16,-79 0 0,-26 26 15,27 0 1,-1 0 0,-25 26-1,-27 26 1,1 0-1,-1 0 1,1 51 0,51 27-1,1-1 17,25 27-17,26-1-15,53 27 31,-1-27-31,52 27 16,25-27 0,27 1-1,26-1 17,-1-25-17,27-1 1,0-25-1,-1-52 1,27 26 0,-1-52-1,1 0 1,-1-26 0,1-26-1,-1 0 1,27-26-1,-27-26 1,1 0 0,-53 1-1,27 25 1,-52-52 0,25 0-1,-25 1 1,-26-1-1,-26-25 17,0-1-17,-52-26 1,26 27 0,-52-27-1,-26 27 1,-25 25-1,-27 0 1,1 1 0,-53 51-1,-25 0 1,25 26 0,1 0-1,25 52 1,27 0-1,103-52 1,26 26 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8:49.579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146 339 0,'52'26'0,"26"0"0,-1-26 16,1-26-16,0 26 0,0-52 15,-78 26 17,0-51-17,-78-27 1,0 26 0,-25 52-1,25 26 1,0 26 31,-26 26-47,53 52 0,25-1 15,77 1 1,1-26 0,52-52-1,26-26 16,-53-26-15,-25-26 0,-52-26-1,-26 0 1,-52 1 0,27 51-1,-27 26 1,26 77-1,26 27 1,78 0 0,78-78-1,-130-26 1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7:05.5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3A34A8C-7AB2-4CBB-8E5A-9454B9E88D7C}" emma:medium="tactile" emma:mode="ink">
          <msink:context xmlns:msink="http://schemas.microsoft.com/ink/2010/main" type="inkDrawing" rotatedBoundingBox="21207,11555 21434,4477 21615,4483 21388,11560" semanticType="verticalRange" shapeName="Other">
            <msink:sourceLink direction="with" ref="{259AB928-A6FB-4DF1-A562-3B58E6AF4FF5}"/>
            <msink:sourceLink direction="with" ref="{F89F66D1-8B39-4A72-B44A-2CEBB964B797}"/>
          </msink:context>
        </emma:interpretation>
      </emma:emma>
    </inkml:annotationXML>
    <inkml:trace contextRef="#ctx0" brushRef="#br0">3032 1529 0,'-103'467'0,"77"-78"16,-26 77 0,0 104-1,26 78 1,0 52-1,26 0 1,0 0 0,-26-26-1,26-78 1,0-130 0,0-77 15,26-156-16,-26-155 1,0-78 0,0 0-1,-52-207 1,52-208 0,0 0-1,0 415 1</inkml:trace>
  </inkml:traceGroup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9:14.9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0DA3606-F1DA-4FC5-9754-B5E9FEBDFDF7}" emma:medium="tactile" emma:mode="ink">
          <msink:context xmlns:msink="http://schemas.microsoft.com/ink/2010/main" type="inkDrawing" rotatedBoundingBox="20967,12091 21406,4212 21615,4224 21176,12103" semanticType="verticalRange" shapeName="Other">
            <msink:sourceLink direction="with" ref="{259AB928-A6FB-4DF1-A562-3B58E6AF4FF5}"/>
            <msink:sourceLink direction="with" ref="{F89F66D1-8B39-4A72-B44A-2CEBB964B797}"/>
          </msink:context>
        </emma:interpretation>
      </emma:emma>
    </inkml:annotationXML>
    <inkml:trace contextRef="#ctx0" brushRef="#br0">559 0 0,'0'0'0,"-26"104"0,26 51 15,-51 53-15,-1 25 16,26 26-1,-26 26 1,26 0 15,26 52-31,-26 52 16,0 26 31,0 0-47,-26-1 15,27 1 17,-27 26-17,26 25 1,0 1 0,0-53-1,0 1 1,0-52-1,52-26 1,-26-26 0,26-52-1,0-26 1,0-103 0,0-52-1,-26-27 1,0-51-1,0 0 1,0-26 0,-26-181-1,26-52 17,0-104-17,0 363 1</inkml:trace>
  </inkml:traceGroup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9:15.6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345F491-5E6E-4F5D-B902-6E912F52378B}" emma:medium="tactile" emma:mode="ink">
          <msink:context xmlns:msink="http://schemas.microsoft.com/ink/2010/main" type="inkDrawing" rotatedBoundingBox="21389,12153 21503,3705 21651,3707 21537,12155" semanticType="verticalRange" shapeName="Other">
            <msink:destinationLink direction="from" ref="{339B5A3D-8CA8-449B-AE93-AABA1F461F3B}"/>
          </msink:context>
        </emma:interpretation>
      </emma:emma>
    </inkml:annotationXML>
    <inkml:trace contextRef="#ctx0" brushRef="#br0">135 0 0,'0'129'0,"25"53"0,-25 77 15,0 26 1,0 26-1,-25 78 1,25 26 0,0 51-1,25 27 1,-25 25 0,-25 0-1,-1 1 1,0 51-1,0-26 17,0 1-17,26-27 1,-26-78 0,26-25-1,26-78 1,0-78-1,0-77 1,26-53 0,-104-103-1,52-26 1</inkml:trace>
  </inkml:traceGroup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7:08.1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9AB928-A6FB-4DF1-A562-3B58E6AF4FF5}" emma:medium="tactile" emma:mode="ink">
          <msink:context xmlns:msink="http://schemas.microsoft.com/ink/2010/main" type="writingRegion" rotatedBoundingBox="26177,4924 27706,4924 27706,7801 26177,7801">
            <msink:destinationLink direction="with" ref="{237C47DF-0508-4E8E-94F9-5B69E162598E}"/>
            <msink:destinationLink direction="with" ref="{B3A34A8C-7AB2-4CBB-8E5A-9454B9E88D7C}"/>
            <msink:destinationLink direction="with" ref="{50DA3606-F1DA-4FC5-9754-B5E9FEBDFDF7}"/>
          </msink:context>
        </emma:interpretation>
      </emma:emma>
    </inkml:annotationXML>
    <inkml:traceGroup>
      <inkml:annotationXML>
        <emma:emma xmlns:emma="http://www.w3.org/2003/04/emma" version="1.0">
          <emma:interpretation id="{D021F9CA-C908-4931-A4DC-64821FD221BC}" emma:medium="tactile" emma:mode="ink">
            <msink:context xmlns:msink="http://schemas.microsoft.com/ink/2010/main" type="paragraph" rotatedBoundingBox="26177,4924 27706,4924 27706,7801 26177,78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B16499-59A4-4131-B66C-553C29547842}" emma:medium="tactile" emma:mode="ink">
              <msink:context xmlns:msink="http://schemas.microsoft.com/ink/2010/main" type="line" rotatedBoundingBox="26177,4924 27706,4924 27706,7801 26177,7801"/>
            </emma:interpretation>
          </emma:emma>
        </inkml:annotationXML>
        <inkml:traceGroup>
          <inkml:annotationXML>
            <emma:emma xmlns:emma="http://www.w3.org/2003/04/emma" version="1.0">
              <emma:interpretation id="{7E047DFC-D87A-4527-BC3B-8CF1AE4AC02D}" emma:medium="tactile" emma:mode="ink">
                <msink:context xmlns:msink="http://schemas.microsoft.com/ink/2010/main" type="inkWord" rotatedBoundingBox="27683,4902 27763,7777 26228,7820 26148,4944"/>
              </emma:interpretation>
              <emma:one-of disjunction-type="recognition" id="oneOf0">
                <emma:interpretation id="interp0" emma:lang="it-IT" emma:confidence="0">
                  <emma:literal>Y)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Y.</emma:literal>
                </emma:interpretation>
                <emma:interpretation id="interp3" emma:lang="it-IT" emma:confidence="0">
                  <emma:literal>i.</emma:literal>
                </emma:interpretation>
                <emma:interpretation id="interp4" emma:lang="it-IT" emma:confidence="0">
                  <emma:literal>i)</emma:literal>
                </emma:interpretation>
              </emma:one-of>
            </emma:emma>
          </inkml:annotationXML>
          <inkml:trace contextRef="#ctx0" brushRef="#br0">8164 2307 0,'0'-26'0,"-52"52"0,-51 78 15,-27 77-15,0 0 0,27-25 16,51-104 0,52-26-1,0-26 1,52-104 0,77-77-1,1-27 1,0 1-1,-1 51 17,-51 27-17,0 77 1,-27 52 0,27 78-1,26 25 1,25 53-1,53-26 1,-52-1 0,-27-25-1,-77-26 1,-130-1 0,-25-129-1,129 52 1</inkml:trace>
          <inkml:trace contextRef="#ctx0" brushRef="#br0" timeOffset="498.6016">7672 3732 0,'77'26'0,"-25"104"0,0 51 16,26 53-1,26-1 1,-1-78 0,-25-51-1,0-52 17,-26-52-32,-1-52 15,27-52 1,26-77-1,25 26 17,27 25-17,-52 26 1,-53 52 0,-76 1-1,25 51 1</inkml:trace>
        </inkml:traceGroup>
      </inkml:traceGroup>
    </inkml:traceGroup>
  </inkml:traceGroup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9:35.53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5DB3924-C1F3-4F0A-AC32-94C843E4C752}" emma:medium="tactile" emma:mode="ink">
          <msink:context xmlns:msink="http://schemas.microsoft.com/ink/2010/main" type="inkDrawing" rotatedBoundingBox="17719,8209 21007,3820 21675,4321 18387,8709" semanticType="callout" shapeName="Other">
            <msink:sourceLink direction="from" ref="{237C47DF-0508-4E8E-94F9-5B69E162598E}"/>
            <msink:sourceLink direction="to" ref="{A34A8810-40DF-4475-BAAC-BE4E363F56DA}"/>
          </msink:context>
        </emma:interpretation>
      </emma:emma>
    </inkml:annotationXML>
    <inkml:trace contextRef="#ctx0" brushRef="#br0">3395 0 0,'-77'26'0,"25"26"16,-26 25 0,0 53-16,0-1 0,-25 53 15,-27-1 16,26 1-15,-51 25 0,-1 26-1,-25 27 1,-26-1 0,-1 52-1,1-78 1,26 0-1,-53 1 1,53-1 0,-1-26-1,27 1 1,25-53 0,27 1-1,51-79 1,0 1-1,26-52 1,26 0 0,0-26-1,0-78 17,26-26-17,0 1 1,-52-27-1,-26 52 1,26 78 0,26 0-1,0 0 1,0 0 0,-26 78-1,-26 52 1,1 51-1,-1-51 1,26-27 15,0-25-15,52-52 0,52-26-1,51 0 1,79-52-1,-1 0 1,-103 52 0,-53-25-1,-25 25 1,-26 0 0,-77 25-1,77-76 1,0 51-1</inkml:trace>
  </inkml:traceGroup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7:06.83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A166992-0BB7-4F82-A602-43AA7BE3FDD0}" emma:medium="tactile" emma:mode="ink">
          <msink:context xmlns:msink="http://schemas.microsoft.com/ink/2010/main" type="writingRegion" rotatedBoundingBox="20437,5525 25178,10065 21188,14231 16448,9691">
            <msink:destinationLink direction="with" ref="{237C47DF-0508-4E8E-94F9-5B69E162598E}"/>
          </msink:context>
        </emma:interpretation>
      </emma:emma>
    </inkml:annotationXML>
    <inkml:traceGroup>
      <inkml:annotationXML>
        <emma:emma xmlns:emma="http://www.w3.org/2003/04/emma" version="1.0">
          <emma:interpretation id="{12325124-E234-4DD4-8B34-5277A86993AF}" emma:medium="tactile" emma:mode="ink">
            <msink:context xmlns:msink="http://schemas.microsoft.com/ink/2010/main" type="paragraph" rotatedBoundingBox="22131,6862 21832,10552 20081,10410 20380,672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C890CA3-EABB-439F-AC1D-8F36F73095B9}" emma:medium="tactile" emma:mode="ink">
              <msink:context xmlns:msink="http://schemas.microsoft.com/ink/2010/main" type="line" rotatedBoundingBox="22131,6862 21832,10552 20081,10410 20380,6720"/>
            </emma:interpretation>
          </emma:emma>
        </inkml:annotationXML>
        <inkml:traceGroup>
          <inkml:annotationXML>
            <emma:emma xmlns:emma="http://www.w3.org/2003/04/emma" version="1.0">
              <emma:interpretation id="{CFD8BF05-908F-4654-A600-1F4800ED53F1}" emma:medium="tactile" emma:mode="ink">
                <msink:context xmlns:msink="http://schemas.microsoft.com/ink/2010/main" type="inkWord" rotatedBoundingBox="22131,6862 21832,10552 20081,10410 20380,6720"/>
              </emma:interpretation>
              <emma:one-of disjunction-type="recognition" id="oneOf0">
                <emma:interpretation id="interp0" emma:lang="it-IT" emma:confidence="0">
                  <emma:literal>È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=</emma:literal>
                </emma:interpretation>
              </emma:one-of>
            </emma:emma>
          </inkml:annotationXML>
          <inkml:trace contextRef="#ctx0" brushRef="#br0">2229 6376 0,'0'-26'0,"52"52"0,25 26 16,-25 0-16,-26-26 0,-26 0 0,0-26 16,0 0-16,-26 0 15,-26 26 1,1 25-1,-53 27 1,52 0 0,26 26-1,52-53 17,0-51-32,-26 26 31,26-52-16,0 26 1,0-51 0,-26-1-1,26 26 1,-26 0 0,0 52-1,77 26 1,1 103-1,26 1 1,0-1 0,-1 1-1,-25-79 1,-26-51 0,-52-26-1,26-26 1,26-207-1,-1-181 1,79 25 0,77 52-1,-207 337 1</inkml:trace>
          <inkml:trace contextRef="#ctx0" brushRef="#br0" timeOffset="-810.2275">2566 4355 0,'103'-156'0,"-128"130"16,-105 52 15,-77 130-15,-27 103-16,53-130 16,25-51 15,130-52-16,52-78 1,156-155 0,51-78-1,0 103 1,1 27 0,-79 77 15,-51 52-16,-1 26 1,-25 26 0,52 52-1,25-1 1,-25 1 0,-78 0-1,-78-26 1,26-52-1</inkml:trace>
        </inkml:traceGroup>
      </inkml:traceGroup>
    </inkml:traceGroup>
    <inkml:traceGroup>
      <inkml:annotationXML>
        <emma:emma xmlns:emma="http://www.w3.org/2003/04/emma" version="1.0">
          <emma:interpretation id="{95047AF7-E5BD-419D-8FE2-EEC32035A6B3}" emma:medium="tactile" emma:mode="ink">
            <msink:context xmlns:msink="http://schemas.microsoft.com/ink/2010/main" type="paragraph" rotatedBoundingBox="17337,8762 22077,13302 21188,14231 16448,96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F1F2F2-83A5-49BC-8EAC-C623CEDF30B2}" emma:medium="tactile" emma:mode="ink">
              <msink:context xmlns:msink="http://schemas.microsoft.com/ink/2010/main" type="inkBullet" rotatedBoundingBox="17337,8762 18158,9548 17269,10477 16448,9691"/>
            </emma:interpretation>
            <emma:one-of disjunction-type="recognition" id="oneOf1">
              <emma:interpretation id="interp5" emma:lang="it-IT" emma:confidence="0">
                <emma:literal>1</emma:literal>
              </emma:interpretation>
              <emma:interpretation id="interp6" emma:lang="it-IT" emma:confidence="0">
                <emma:literal>a</emma:literal>
              </emma:interpretation>
              <emma:interpretation id="interp7" emma:lang="it-IT" emma:confidence="0">
                <emma:literal>2</emma:literal>
              </emma:interpretation>
              <emma:interpretation id="interp8" emma:lang="it-IT" emma:confidence="0">
                <emma:literal>L</emma:literal>
              </emma:interpretation>
              <emma:interpretation id="interp9" emma:lang="it-IT" emma:confidence="0">
                <emma:literal>k</emma:literal>
              </emma:interpretation>
            </emma:one-of>
          </emma:emma>
        </inkml:annotationXML>
        <inkml:trace contextRef="#ctx0" brushRef="#br1" timeOffset="230008.4273">-1814 6402 0,'51'0'0,"1"0"16,-26 0-16,26 0 0,0-26 0,51-26 15,-25-25-15,26-27 0,-52 26 16,0-26 0,-26 53-1,-26 25 1,0 52 15,-26 25-15,-26 105-1,52 51 1,26 1 0,0-27-1,0-51 1,-26-53 0,-52-51-1,-363-77 32,208 25-47,77 26 16,130 26-1,78-1 1,155 53 0,52 0 15,-52-26-31,-103 0 15,-104-52 1,-104 0 0,-51-26 15,129 26-15</inkml:trace>
      </inkml:traceGroup>
      <inkml:traceGroup>
        <inkml:annotationXML>
          <emma:emma xmlns:emma="http://www.w3.org/2003/04/emma" version="1.0">
            <emma:interpretation id="{D4CAA0B1-36D0-4BB5-8611-992E714D5F25}" emma:medium="tactile" emma:mode="ink">
              <msink:context xmlns:msink="http://schemas.microsoft.com/ink/2010/main" type="line" rotatedBoundingBox="21055,12678 21900,13487 21359,14052 20514,13243"/>
            </emma:interpretation>
          </emma:emma>
        </inkml:annotationXML>
        <inkml:traceGroup>
          <inkml:annotationXML>
            <emma:emma xmlns:emma="http://www.w3.org/2003/04/emma" version="1.0">
              <emma:interpretation id="{68BA125B-0BEC-472A-ADF8-EB535A5A505A}" emma:medium="tactile" emma:mode="ink">
                <msink:context xmlns:msink="http://schemas.microsoft.com/ink/2010/main" type="inkWord" rotatedBoundingBox="21055,12678 21900,13487 21359,14052 20514,13243">
                  <msink:destinationLink direction="with" ref="{85364800-A33A-481B-BB51-1919F8969010}"/>
                </msink:context>
              </emma:interpretation>
              <emma:one-of disjunction-type="recognition" id="oneOf2">
                <emma:interpretation id="interp10" emma:lang="it-IT" emma:confidence="0">
                  <emma:literal>r</emma:literal>
                </emma:interpretation>
                <emma:interpretation id="interp11" emma:lang="it-IT" emma:confidence="0">
                  <emma:literal>z</emma:literal>
                </emma:interpretation>
                <emma:interpretation id="interp12" emma:lang="it-IT" emma:confidence="0">
                  <emma:literal>x</emma:literal>
                </emma:interpretation>
                <emma:interpretation id="interp13" emma:lang="it-IT" emma:confidence="0">
                  <emma:literal>2</emma:literal>
                </emma:interpretation>
                <emma:interpretation id="interp14" emma:lang="it-IT" emma:confidence="0">
                  <emma:literal>Z</emma:literal>
                </emma:interpretation>
              </emma:one-of>
            </emma:emma>
          </inkml:annotationXML>
          <inkml:trace contextRef="#ctx0" brushRef="#br1" timeOffset="230876.6065">2229 9979 0,'155'26'0,"1"0"0,25 0 16,-25 51-1,-78-25 1,-78 26-1,-104 0 1,-103-27 0,-105 1-1,209-52 1,51 52 0,78 0 77,700 311-93,-700-363 16,-26 0 0,-52-52-1,0 0 95,156-51-110,-104 103 0</inkml:trace>
        </inkml:traceGroup>
      </inkml:traceGroup>
    </inkml:traceGroup>
  </inkml:traceGroup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9:36.88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39B5A3D-8CA8-449B-AE93-AABA1F461F3B}" emma:medium="tactile" emma:mode="ink">
          <msink:context xmlns:msink="http://schemas.microsoft.com/ink/2010/main" type="inkDrawing" rotatedBoundingBox="21672,3901 26200,8264 25763,8717 21235,4354" semanticType="callout" shapeName="Other">
            <msink:sourceLink direction="to" ref="{A34A8810-40DF-4475-BAAC-BE4E363F56DA}"/>
            <msink:sourceLink direction="from" ref="{7345F491-5E6E-4F5D-B902-6E912F52378B}"/>
          </msink:context>
        </emma:interpretation>
      </emma:emma>
    </inkml:annotationXML>
    <inkml:trace contextRef="#ctx0" brushRef="#br0">0 0 0,'155'129'0,"-25"1"16,51-1-1,1 27 1,51 25-1,-26 27 1,52 25 0,1 52-1,25 0 1,0 26 0,26 0-1,-26-26 1,0 0-1,-26-25 1,-25-27 0,-27-52 15,-26 1-15,-77-79-1,0 1 1,-53-52-1,-25 0 1,0-26 0,-26-26-1,0 0 1,-52-78 0,1-78-1,-27 27 1,0-27-1,-26 1 1,53 77 0,51 78-1,0 0 1,0 0 0,51 26-1,53 52 16,0 77-15,25 1 0,-25-1-1,26 1 1,-53-27 0,-25-51-1,-52-78 1,-26 0-1,-26-26 1,-51-26 0,-53 0-1,-25 1 1,-1 25 0,79 78-1,103-52 1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8:48.50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-1 907 0,'77'52'16,"157"-26"-16,128 0 0,131 0 16,129-26-1,78 0 17,77 77-17,1 27 1,-78 51-1,-156-25 1,-207-52 0,-182-78-1,-155-52 1,-233-129 0,-182-79-1,-207-25 1,-77 26-1,-27 26 1,52 51 0,207 79-1,286 77 17,207 26-32,337-26 15,259 78 1,155 103 15,-77 53-15,-207-27-1,-338-129 1,-207-52 0,-336-78-1,-235 0 1,-102 78-1,51 156 1,130 181 0,207 129-1,103 182 1,131-129 0,103-519-1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6:26.9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10919BD-2FE4-4991-8184-FC33A783E4CF}" emma:medium="tactile" emma:mode="ink">
          <msink:context xmlns:msink="http://schemas.microsoft.com/ink/2010/main" type="inkDrawing" rotatedBoundingBox="14202,2564 15265,2568 15263,3189 14200,3186" semanticType="enclosure" shapeName="Other"/>
        </emma:interpretation>
      </emma:emma>
    </inkml:annotationXML>
    <inkml:trace contextRef="#ctx0" brushRef="#br0">-4380-389 0,'207'26'0,"0"0"0,1 26 15,-27 0 1,-25-26 0,-79 26-1,-51-26 1,-52 25-1,-77 27 1,-131-26 0,53 26-1,25 0 1,53-53 0,206-102-1,-103 77 1</inkml:trace>
  </inkml:traceGroup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6:58.1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3A6DE5-659E-4727-B9A9-567465F81BBE}" emma:medium="tactile" emma:mode="ink">
          <msink:context xmlns:msink="http://schemas.microsoft.com/ink/2010/main" type="inkDrawing" rotatedBoundingBox="6291,3778 6358,7691 5889,7699 5822,3786" semanticType="callout" shapeName="Other">
            <msink:sourceLink direction="from" ref="{237C47DF-0508-4E8E-94F9-5B69E162598E}"/>
            <msink:sourceLink direction="to" ref="{674A7773-9B4F-49F3-88E3-0EDED68607A5}"/>
          </msink:context>
        </emma:interpretation>
      </emma:emma>
    </inkml:annotationXML>
    <inkml:trace contextRef="#ctx0" brushRef="#br0">-12622 830 0,'26'181'0,"-1"-77"0,-25 25 16,26 53 0,26 25-1,-26 52 1,0 0 0,0 52-1,0 0 1,-26 26-1,26 0 1,-52-52 0,26-25-1,-26-1 1,26-78 0,0-51-1,26-26 1,-26-79 15,0-25-31,0-25 31,-78-79-15,26 0 0,0 1-1,1 51 1,25 26-1,26 26 1,-26 26 0,0 51-1,52 27 1,26 26 0,-26-53-1,25-25 1,-51-52-1,26 0 1,26-52 0,26-25-1,26-79 1,-53 27 0,-51-1-1,-26 26 16,26 104-31</inkml:trace>
  </inkml:traceGroup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8:01.77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D379A28-A783-44AD-91C5-29BEF5A48BA9}" emma:medium="tactile" emma:mode="ink">
          <msink:context xmlns:msink="http://schemas.microsoft.com/ink/2010/main" type="inkDrawing" rotatedBoundingBox="8406,7479 11169,3726 11402,3897 8639,7650" semanticType="callout" shapeName="Other">
            <msink:sourceLink direction="with" ref="{237C47DF-0508-4E8E-94F9-5B69E162598E}"/>
            <msink:sourceLink direction="with" ref="{674A7773-9B4F-49F3-88E3-0EDED68607A5}"/>
          </msink:context>
        </emma:interpretation>
      </emma:emma>
    </inkml:annotationXML>
    <inkml:trace contextRef="#ctx0" brushRef="#br0">-7542 1400 0,'51'-182'0,"-25"105"16,26-1-1,-26 26 1,-26 26 15,52-26-15,-52 26 0,26 0-1,-52 1 1,26-1-1,0 26 1,0 26 0,-52-1-1,0 53 1,-25 0 0,-1 26-1,0 51 1,-26 27-1,1 25 1,-53 52 0,27 0-1,-53 26 1,1 0 0,-53 27-1,-25-27 1,26 0 15,26-52-15,51-26-1,1-25 1,51-53 0,0 1-1,52-78 1,52-26-1,-25-26 1,25 0 0,25 0-1,-50-26 1,25-26 0,-26 0-1,0 26 1,26 0-1,0 26 1</inkml:trace>
  </inkml:traceGroup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7:02.0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AF19D7D-ACBC-4E63-A4DF-D0583ADFEB21}" emma:medium="tactile" emma:mode="ink">
          <msink:context xmlns:msink="http://schemas.microsoft.com/ink/2010/main" type="inkDrawing" rotatedBoundingBox="11757,3783 11767,11429 10964,11430 10954,3784" semanticType="verticalRange" shapeName="Other">
            <msink:sourceLink direction="with" ref="{F57316B1-2F7D-45CB-8DAD-25FA6968D389}"/>
            <msink:sourceLink direction="with" ref="{47E76E71-E2C1-4872-958C-AA815F6997CB}"/>
            <msink:sourceLink direction="with" ref="{849103EC-CEBE-4893-B022-1CCD0D0677E1}"/>
          </msink:context>
        </emma:interpretation>
      </emma:emma>
    </inkml:annotationXML>
    <inkml:trace contextRef="#ctx0" brushRef="#br0">-7231 830 0,'51'51'0,"-51"79"16,-25 77-16,-1 78 16,0 27-1,0 24 17,26 79-32,0 0 15,26 103 16,0 26-15,-26 27 0,0 25-1,0 26 1,0-52 0,26-26-1,25-51 1,-25-104-1,0-104 1,-26-78 0,0-103-1,0-52 1,0-52 0,-26-26-1,-26-104 1,-25-129-1,-1 77 1,-26 27 0,27 51-1,25 52 17,26 26-17,0 26 1,26 78-1,26 78 1,52 25 0,51 1-1,27-53 1,-1-51 0,-51-78-1,-26-52 1,-1-259-1,-77-52 1,0 363 0</inkml:trace>
  </inkml:traceGroup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7:57.20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181FC99-2C20-4061-8E53-EF596FBA592C}" emma:medium="tactile" emma:mode="ink">
          <msink:context xmlns:msink="http://schemas.microsoft.com/ink/2010/main" type="inkDrawing" rotatedBoundingBox="11135,3824 15580,8553 15473,8654 11028,3925" semanticType="strikethrough" shapeName="Other"/>
        </emma:interpretation>
      </emma:emma>
    </inkml:annotationXML>
    <inkml:trace contextRef="#ctx0" brushRef="#br0">-7542 959 0,'0'26'0,"51"0"16,-25 0-16,26 26 0,26 0 0,-26-1 16,26 27-16,25 26 15,27 0 1,-1 25 0,27 27-1,25 25 1,1-25 15,-1 25-15,1 0-1,-1 1 1,-25 25 0,103 78 30,-78-77-46,27 25 0,-1-26 32,26 27-32,-26-1 15,-25-26 17,-1 1-17,1-27 1,-27 0-1,1 1 1,-27-27 0,-25-25-1,-26-52 1,-26-26 0,-26-27 15,-26 1-31,0-26 15,0 0 1,0 0 0,0 0-1,0 0 1,0-26 0,-26 26 15,-52-51-31,26-1 31,52-52-15,0 104-16</inkml:trace>
  </inkml:traceGroup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7:02.74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7E76E71-E2C1-4872-958C-AA815F6997CB}" emma:medium="tactile" emma:mode="ink">
          <msink:context xmlns:msink="http://schemas.microsoft.com/ink/2010/main" type="writingRegion" rotatedBoundingBox="7945,7010 11180,5054 11706,5924 8471,7880">
            <msink:destinationLink direction="with" ref="{8AF19D7D-ACBC-4E63-A4DF-D0583ADFEB21}"/>
            <msink:destinationLink direction="with" ref="{237C47DF-0508-4E8E-94F9-5B69E162598E}"/>
          </msink:context>
        </emma:interpretation>
      </emma:emma>
    </inkml:annotationXML>
    <inkml:traceGroup>
      <inkml:annotationXML>
        <emma:emma xmlns:emma="http://www.w3.org/2003/04/emma" version="1.0">
          <emma:interpretation id="{0B7F76F7-6AD7-4D74-BC35-959A767D4312}" emma:medium="tactile" emma:mode="ink">
            <msink:context xmlns:msink="http://schemas.microsoft.com/ink/2010/main" type="paragraph" rotatedBoundingBox="7945,7010 11180,5054 11706,5924 8471,78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A858474-4FB1-4A73-BF71-7BBB4EEB8C6D}" emma:medium="tactile" emma:mode="ink">
              <msink:context xmlns:msink="http://schemas.microsoft.com/ink/2010/main" type="line" rotatedBoundingBox="7945,7010 11180,5054 11706,5924 8471,7880"/>
            </emma:interpretation>
          </emma:emma>
        </inkml:annotationXML>
        <inkml:traceGroup>
          <inkml:annotationXML>
            <emma:emma xmlns:emma="http://www.w3.org/2003/04/emma" version="1.0">
              <emma:interpretation id="{A0691C3C-12D5-4F41-8D8B-B20592219BC7}" emma:medium="tactile" emma:mode="ink">
                <msink:context xmlns:msink="http://schemas.microsoft.com/ink/2010/main" type="inkWord" rotatedBoundingBox="7945,7010 11180,5054 11706,5924 8471,7880"/>
              </emma:interpretation>
              <emma:one-of disjunction-type="recognition" id="oneOf0">
                <emma:interpretation id="interp0" emma:lang="it-IT" emma:confidence="0">
                  <emma:literal>e,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c.</emma:literal>
                </emma:interpretation>
                <emma:interpretation id="interp3" emma:lang="it-IT" emma:confidence="0">
                  <emma:literal>c,</emma:literal>
                </emma:interpretation>
                <emma:interpretation id="interp4" emma:lang="it-IT" emma:confidence="0">
                  <emma:literal>a,</emma:literal>
                </emma:interpretation>
              </emma:one-of>
            </emma:emma>
          </inkml:annotationXML>
          <inkml:trace contextRef="#ctx0" brushRef="#br0">-7413 2670 0,'-26'26'0,"-77"103"0,-27 53 16,0 25-1,-25-25 1,77-53 0,26-77-1,52-52 1,0-26 0,78-129-1,26-131 1,-1 1-1,27 52 1,0 26 0,-53 51-1,-25 78 1,-26 53 0,-26 25-1,26 51 1,52 79-1,25 51 17,1 27-17,26-27 1,-78-77 0,-52-104-1</inkml:trace>
          <inkml:trace contextRef="#ctx0" brushRef="#br1" timeOffset="60091.7303">-10264 3862 0,'52'0'15,"-52"-26"-15,26 0 0,-26 0 16,-26 130-16,0 0 0,0-1 16,26 27-16,-26 0 0,0-27 15,26-25 1,0-52 0,0 0-1,26-26 1,-26 0-1,52-26 1,52 0 0,25-26-1,1 26 1,-26 0 0,-53 0-1,-25 26 1,-26 0-1,0 0 1,-51 26 0,-1-26-1,78-26 17,-26 26-32</inkml:trace>
        </inkml:traceGroup>
      </inkml:traceGroup>
    </inkml:traceGroup>
  </inkml:traceGroup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8:00.49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49103EC-CEBE-4893-B022-1CCD0D0677E1}" emma:medium="tactile" emma:mode="ink">
          <msink:context xmlns:msink="http://schemas.microsoft.com/ink/2010/main" type="writingRegion" rotatedBoundingBox="13348,4926 16029,7789 14516,9206 11835,6343">
            <msink:destinationLink direction="with" ref="{8AF19D7D-ACBC-4E63-A4DF-D0583ADFEB21}"/>
            <msink:destinationLink direction="with" ref="{237C47DF-0508-4E8E-94F9-5B69E162598E}"/>
          </msink:context>
        </emma:interpretation>
      </emma:emma>
    </inkml:annotationXML>
    <inkml:traceGroup>
      <inkml:annotationXML>
        <emma:emma xmlns:emma="http://www.w3.org/2003/04/emma" version="1.0">
          <emma:interpretation id="{E9F4C4F9-0185-44CB-856D-64E1BECE1E38}" emma:medium="tactile" emma:mode="ink">
            <msink:context xmlns:msink="http://schemas.microsoft.com/ink/2010/main" type="paragraph" rotatedBoundingBox="13348,4926 16029,7789 14516,9206 11835,63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C9641C-9324-4E43-8F24-1C42E7C11F9B}" emma:medium="tactile" emma:mode="ink">
              <msink:context xmlns:msink="http://schemas.microsoft.com/ink/2010/main" type="line" rotatedBoundingBox="13348,4926 16029,7789 14516,9206 11835,6343"/>
            </emma:interpretation>
          </emma:emma>
        </inkml:annotationXML>
        <inkml:traceGroup>
          <inkml:annotationXML>
            <emma:emma xmlns:emma="http://www.w3.org/2003/04/emma" version="1.0">
              <emma:interpretation id="{DB732241-DDF5-4C7F-A510-7451F56A1F9E}" emma:medium="tactile" emma:mode="ink">
                <msink:context xmlns:msink="http://schemas.microsoft.com/ink/2010/main" type="inkWord" rotatedBoundingBox="13348,4926 16029,7789 14516,9206 11835,6343"/>
              </emma:interpretation>
              <emma:one-of disjunction-type="recognition" id="oneOf0">
                <emma:interpretation id="interp0" emma:lang="it-IT" emma:confidence="0">
                  <emma:literal>5,</emma:literal>
                </emma:interpretation>
                <emma:interpretation id="interp1" emma:lang="it-IT" emma:confidence="0">
                  <emma:literal>5),</emma:literal>
                </emma:interpretation>
                <emma:interpretation id="interp2" emma:lang="it-IT" emma:confidence="0">
                  <emma:literal>5°,</emma:literal>
                </emma:interpretation>
                <emma:interpretation id="interp3" emma:lang="it-IT" emma:confidence="0">
                  <emma:literal>9),</emma:literal>
                </emma:interpretation>
                <emma:interpretation id="interp4" emma:lang="it-IT" emma:confidence="0">
                  <emma:literal>"si</emma:literal>
                </emma:interpretation>
              </emma:one-of>
            </emma:emma>
          </inkml:annotationXML>
          <inkml:trace contextRef="#ctx0" brushRef="#br0">-4018 4303 0,'26'52'0,"26"25"0,26 27 15,0 0-15,0 51 16,-1-51 0,-25-1-1,-26-25 1,-26-26 0,-52-52-1,-26 0 1,-51-26-1,-1-26 1,-25 26 0,25 0-1,26 52 1,130-77 0,-26 51-1</inkml:trace>
          <inkml:trace contextRef="#ctx0" brushRef="#br0" timeOffset="-2496.9713">-2592 4795 0,'0'26'0,"-52"52"0,-52 25 0,1 1 16,-27 26-1,-25-1 1,-27 1-1,1 25 1,-1 1 0,27-26-1,25-27 1,53-25 0,25-26-1,26-26 1,26-26-1,0 0 1,0-26 0,52-26-1,-1-52 1,-51 104 0</inkml:trace>
          <inkml:trace contextRef="#ctx0" brushRef="#br0" timeOffset="-1284.8228">-4173 4899 0,'0'0'0</inkml:trace>
          <inkml:trace contextRef="#ctx0" brushRef="#br0" timeOffset="-1733.4421">-3706 4614 0,'0'0'0</inkml:trace>
          <inkml:trace contextRef="#ctx0" brushRef="#br0" timeOffset="-702.4869">-5080 2929 0,'-26'-26'0,"-78"26"0,-103-26 0,25 0 15,1-26 1,26 26-1,25 26 1,78 26 0,52 0-1,26 26 1,78 52 0,25 0-1,-25 25 1,-26-25-1,-26-1 17,-27 1-17,-25-26 1,0-26 0,26-26-1,26-78 1,52-26-1,-104 78 1</inkml:trace>
        </inkml:traceGroup>
      </inkml:traceGroup>
    </inkml:traceGroup>
  </inkml:traceGroup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48:03.46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0028566-AB06-473D-8347-AAFD30B5D20A}" emma:medium="tactile" emma:mode="ink">
          <msink:context xmlns:msink="http://schemas.microsoft.com/ink/2010/main" type="writingRegion" rotatedBoundingBox="6351,4700 17723,4970 17644,8318 6271,8048">
            <msink:destinationLink direction="with" ref="{237C47DF-0508-4E8E-94F9-5B69E162598E}"/>
            <msink:destinationLink direction="with" ref="{4A711615-5917-42A4-AAFA-0818241BDC69}"/>
          </msink:context>
        </emma:interpretation>
      </emma:emma>
    </inkml:annotationXML>
    <inkml:traceGroup>
      <inkml:annotationXML>
        <emma:emma xmlns:emma="http://www.w3.org/2003/04/emma" version="1.0">
          <emma:interpretation id="{D6CAE356-882F-4046-A802-930726F41BD9}" emma:medium="tactile" emma:mode="ink">
            <msink:context xmlns:msink="http://schemas.microsoft.com/ink/2010/main" type="paragraph" rotatedBoundingBox="6351,4700 17723,4970 17644,8318 6271,80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18F19D1-87E7-470E-B1B7-C10CED996F5B}" emma:medium="tactile" emma:mode="ink">
              <msink:context xmlns:msink="http://schemas.microsoft.com/ink/2010/main" type="line" rotatedBoundingBox="6351,4700 17723,4970 17644,8318 6271,8048"/>
            </emma:interpretation>
          </emma:emma>
        </inkml:annotationXML>
        <inkml:traceGroup>
          <inkml:annotationXML>
            <emma:emma xmlns:emma="http://www.w3.org/2003/04/emma" version="1.0">
              <emma:interpretation id="{674A7773-9B4F-49F3-88E3-0EDED68607A5}" emma:medium="tactile" emma:mode="ink">
                <msink:context xmlns:msink="http://schemas.microsoft.com/ink/2010/main" type="inkWord" rotatedBoundingBox="6336,5303 10251,5396 10186,8141 6271,8048">
                  <msink:destinationLink direction="with" ref="{ED379A28-A783-44AD-91C5-29BEF5A48BA9}"/>
                  <msink:destinationLink direction="to" ref="{F73A6DE5-659E-4727-B9A9-567465F81BBE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/</emma:literal>
                </emma:interpretation>
                <emma:interpretation id="interp4" emma:lang="it-IT" emma:confidence="0">
                  <emma:literal>€</emma:literal>
                </emma:interpretation>
              </emma:one-of>
            </emma:emma>
          </inkml:annotationXML>
          <inkml:trace contextRef="#ctx0" brushRef="#br0">-8605 2488 0,'0'26'0,"-130"26"16,-258 52-16,206-78 15,78 0 1,27 0 0,77-52-1,52 0 1,155-52-1,52 0 1,-52 0 0,-77 53-1,-52 25 1,-26 25 0,-26 53-1,-1 52 1,-25-27-1,52 1 1,-26 0 0,0-78-1,-26 26 17,-26-52-17,26 0-15</inkml:trace>
          <inkml:trace contextRef="#ctx0" brushRef="#br0" timeOffset="5114.1134">-12311 5080 0,'0'0'0</inkml:trace>
        </inkml:traceGroup>
        <inkml:traceGroup>
          <inkml:annotationXML>
            <emma:emma xmlns:emma="http://www.w3.org/2003/04/emma" version="1.0">
              <emma:interpretation id="{67AC00E3-8A95-4181-888B-4B810D51380F}" emma:medium="tactile" emma:mode="ink">
                <msink:context xmlns:msink="http://schemas.microsoft.com/ink/2010/main" type="inkWord" rotatedBoundingBox="16091,4932 17723,4970 17663,7524 16030,7486"/>
              </emma:interpretation>
              <emma:one-of disjunction-type="recognition" id="oneOf1">
                <emma:interpretation id="interp5" emma:lang="it-IT" emma:confidence="0">
                  <emma:literal>Y</emma:literal>
                </emma:interpretation>
                <emma:interpretation id="interp6" emma:lang="it-IT" emma:confidence="0">
                  <emma:literal>r</emma:literal>
                </emma:interpretation>
                <emma:interpretation id="interp7" emma:lang="it-IT" emma:confidence="0">
                  <emma:literal>y</emma:literal>
                </emma:interpretation>
                <emma:interpretation id="interp8" emma:lang="it-IT" emma:confidence="0">
                  <emma:literal>%</emma:literal>
                </emma:interpretation>
                <emma:interpretation id="interp9" emma:lang="it-IT" emma:confidence="0">
                  <emma:literal>7</emma:literal>
                </emma:interpretation>
              </emma:one-of>
            </emma:emma>
          </inkml:annotationXML>
          <inkml:trace contextRef="#ctx0" brushRef="#br1" timeOffset="-59354.262">-2100 2333 0,'26'26'15,"-26"52"-15,-77 51 0,-27 1 0,-26-27 16,53-25 0,25-26-1,78-52 1,26-26 15,77-129-15,27-79-1,-27 27 1,1 51 0,-27 53-1,-51 51 1,-52 52 0,52 52 46,207 259-62,-51-104 0,-27-25 16,-51-79-1,-104-25 1,-78-104 0,52 26-1</inkml:trace>
          <inkml:trace contextRef="#ctx0" brushRef="#br1" timeOffset="-58995.8921">-2022 3525 0,'130'104'16,"-27"51"-16,-25 79 0,52-1 31,-1-52-31,-25-77 31,-52-78-15,-26-26-1,0-26 1,0-130 0,-78-232-1,104 103 1,-52 285 0</inkml:trace>
        </inkml:traceGroup>
      </inkml:traceGroup>
    </inkml:traceGroup>
  </inkml:traceGroup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0:58.47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89F66D1-8B39-4A72-B44A-2CEBB964B797}" emma:medium="tactile" emma:mode="ink">
          <msink:context xmlns:msink="http://schemas.microsoft.com/ink/2010/main" type="writingRegion" rotatedBoundingBox="26410,9149 27473,9149 27473,10082 26410,10082">
            <msink:destinationLink direction="with" ref="{50DA3606-F1DA-4FC5-9754-B5E9FEBDFDF7}"/>
            <msink:destinationLink direction="with" ref="{237C47DF-0508-4E8E-94F9-5B69E162598E}"/>
            <msink:destinationLink direction="with" ref="{B3A34A8C-7AB2-4CBB-8E5A-9454B9E88D7C}"/>
          </msink:context>
        </emma:interpretation>
      </emma:emma>
    </inkml:annotationXML>
    <inkml:traceGroup>
      <inkml:annotationXML>
        <emma:emma xmlns:emma="http://www.w3.org/2003/04/emma" version="1.0">
          <emma:interpretation id="{FA2369AB-6EF4-4B9D-BF4A-7CD8D46B634C}" emma:medium="tactile" emma:mode="ink">
            <msink:context xmlns:msink="http://schemas.microsoft.com/ink/2010/main" type="paragraph" rotatedBoundingBox="26410,9149 27473,9149 27473,10082 26410,100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FEA52D6-77A6-415B-A26D-29B41CC151D2}" emma:medium="tactile" emma:mode="ink">
              <msink:context xmlns:msink="http://schemas.microsoft.com/ink/2010/main" type="line" rotatedBoundingBox="26410,9149 27473,9149 27473,10082 26410,10082"/>
            </emma:interpretation>
          </emma:emma>
        </inkml:annotationXML>
        <inkml:traceGroup>
          <inkml:annotationXML>
            <emma:emma xmlns:emma="http://www.w3.org/2003/04/emma" version="1.0">
              <emma:interpretation id="{684FC132-9530-4201-ABF0-0B6A8FA50447}" emma:medium="tactile" emma:mode="ink">
                <msink:context xmlns:msink="http://schemas.microsoft.com/ink/2010/main" type="inkWord" rotatedBoundingBox="26410,9149 27473,9149 27473,10082 26410,10082"/>
              </emma:interpretation>
              <emma:one-of disjunction-type="recognition" id="oneOf0">
                <emma:interpretation id="interp0" emma:lang="it-IT" emma:confidence="0">
                  <emma:literal>3</emma:literal>
                </emma:interpretation>
                <emma:interpretation id="interp1" emma:lang="it-IT" emma:confidence="0">
                  <emma:literal>5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s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8164 6195 0,'78'0'0,"0"0"0,77 26 0,27 51 16,-53-25 0,-51 26-1,-52-52 1,-52-26-1,-130 26 1,-51-52 0,26 52-1,129 26 1,104-1 0,103 105-1,78 25 1,-103-51-1,-130-78 1,-104-26 0,-155-52-1,-78 0 1,26-26 0,311 52-1</inkml:trace>
        </inkml:traceGroup>
      </inkml:traceGroup>
    </inkml:traceGroup>
  </inkml:traceGroup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1:02.5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5364800-A33A-481B-BB51-1919F8969010}" emma:medium="tactile" emma:mode="ink">
          <msink:context xmlns:msink="http://schemas.microsoft.com/ink/2010/main" type="inkDrawing" rotatedBoundingBox="20550,11512 23005,13002 21801,14986 19346,13496" hotPoints="22481,13241 21191,14531 19901,13241 21191,11951" semanticType="enclosure" shapeName="Circle">
            <msink:sourceLink direction="with" ref="{68BA125B-0BEC-472A-ADF8-EB535A5A505A}"/>
          </msink:context>
        </emma:interpretation>
      </emma:emma>
    </inkml:annotationXML>
    <inkml:trace contextRef="#ctx0" brushRef="#br0">2224 493 0,'-130'-207'0,"-51"103"0,-52 26 16,-78 26 15,25 26-15,1 26-1,26 26 1,52 78 0,51 26-1,27 103 1,77 52-1,78 26 1,52-26 0,51-26-1,78 0 1,53-25 0,77-79-1,-26-51 1,0-156-1,26-26 1,-78-25 0,-52-79-1,-25-51 1,-79-26 15,-77 0-15,-104-52-1,-129 0 1,-156 25 0,-129 53-1,-130 129 1,622 104 0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A7EF260-C2B7-4692-A0FB-156F0A952158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E6FBB0C-6B3F-418F-8693-32E870796B96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1:08.4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EF1B48-A8EE-4382-924A-591ABC2DE60F}" emma:medium="tactile" emma:mode="ink">
          <msink:context xmlns:msink="http://schemas.microsoft.com/ink/2010/main" type="inkDrawing" rotatedBoundingBox="4379,11711 4682,3726 4908,3735 4604,11719" semanticType="callout" shapeName="Line">
            <msink:destinationLink direction="with" ref="{F43C8773-90D7-4447-A70E-69D818C9B9E5}"/>
          </msink:context>
        </emma:interpretation>
      </emma:emma>
    </inkml:annotationXML>
    <inkml:trace contextRef="#ctx0" brushRef="#br0">440 0 0,'0'26'0,"0"129"0,26 27 31,-26 77-15,-26 52 0,0 52-1,26 25 1,-26 27-1,0 52 1,1-1 15,-1 27-31,0 25 16,0 0 15,26 27-31,0-53 16,-26 27-1,26-79 1,0 1 15,0-130-15,-26-52 0,52-52-1,-52-103 1,-26 0-1,0-104 1,-51-26 0,103 26-1</inkml:trace>
  </inkml:traceGroup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1:09.3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C918C2-B6D1-4FD2-BB07-60CF94346FDE}" emma:medium="tactile" emma:mode="ink">
          <msink:context xmlns:msink="http://schemas.microsoft.com/ink/2010/main" type="inkDrawing" rotatedBoundingBox="4297,11557 28301,12996 28275,13426 4272,11987" semanticType="underline" shapeName="Other">
            <msink:sourceLink direction="with" ref="{D2094B3E-2861-4922-B7D7-85ADD09536AC}"/>
            <msink:destinationLink direction="with" ref="{F43C8773-90D7-4447-A70E-69D818C9B9E5}"/>
          </msink:context>
        </emma:interpretation>
      </emma:emma>
    </inkml:annotationXML>
    <inkml:trace contextRef="#ctx0" brushRef="#br0">0 48 0,'78'26'0,"-1"-52"15,79 26-15,25-26 0,27 26 32,77 0-32,78 0 15,25 0 1,79 0 15,25 26-15,53 0-16,25-26 15,52 26 1,52 0 15,26 0-15,51-26 0,1 26-1,0 25 1,51-25-1,0 52 1,1-52 0,25 52-1,27-104 1,-53 78 0,52 25-1,-25-25 1,25 26-1,-51-26 1,-27 26 0,-25-27-1,-52 1 1,-27-26 0,-25 0 15,-52 26-16,1 0 1,-27 26 0,-52-27-1,-51 27 1,-27 0 0,-77 0-1,-78-1 1,-77-51-1,-131 0 1,-51-26 0,-78-52 15,52 52-15</inkml:trace>
  </inkml:traceGroup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1:11.1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3C8773-90D7-4447-A70E-69D818C9B9E5}" emma:medium="tactile" emma:mode="ink">
          <msink:context xmlns:msink="http://schemas.microsoft.com/ink/2010/main" type="inkDrawing" rotatedBoundingBox="6093,-1120 30904,4984 28847,13347 4035,7242" semanticType="callout" shapeName="Other">
            <msink:sourceLink direction="with" ref="{28C918C2-B6D1-4FD2-BB07-60CF94346FDE}"/>
            <msink:sourceLink direction="with" ref="{2BEF1B48-A8EE-4382-924A-591ABC2DE60F}"/>
          </msink:context>
        </emma:interpretation>
      </emma:emma>
    </inkml:annotationXML>
    <inkml:trace contextRef="#ctx0" brushRef="#br0">0 215 0,'-52'-26'0,"129"26"0,53 0 0,77-26 16,27 0-16,77 0 15,52 0 1,25 26 0,27 0-1,103-26 1,27 26-1,51-26 1,26 26 0,52-26-1,51 26 1,27 0 0,52 0-1,-1 26 1,26-26-1,1 26 1,25 0 0,26 26 15,1-26-15,25-26-1,-26 52 1,-78-26-1,-25 25 1,-1 1 0,-25 0-1,-78 0 1,-52 0 0,-52 0-1,-26-26 1,-25 25-1,-27 1 1,-77 0 0,-26 0-1,-78-26 1,-52 0 0,0 26-1,-26-1 1,-25 1 15,-27 26-15,-25 0-1,-53 51 1,27 1 0,-52 25-1,-1 53 1,-25 25-1,-26 78 1,-26 0 0,-26 78-1,26 26 1,0-1 0,0 53-1,0 51 1,0 1-1,26 25 1,0 0 0,0-51-1,0 51 1,0 0 15,0-51-15,0-27-1,0-77 1,-26-78 0,26-52-1,0-129 1,-26-79 0,0-51-1,0 0 1,-52-25-1,-104-183 1,156 208 0</inkml:trace>
  </inkml:traceGroup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1:16.010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51 0,'52'-26'0,"0"26"0,51 0 15,27 0-15,-1 0 0,53 0 16,-1 0 0,27 0-1,51 0 1,26 0 0,26-25-1,0 25 1,26 0-1,0 0 1,0 0 15,26 0-31,-1 0 16,27 0 0,-26 0-1,0 0 1,-26 0 15,26 0-15,25 0-1,27 25 1,-26-50 0,0 25-1,0 0 1,-1 0-1,1 0 1,0 0 0,26 0-1,-27 0 1,1 25 0,26-25-1,-52 0 1,25 0-1,27 26 17,-26-26-32,26 0 15,-27 26 17,1-26-17,52-26 1,-27 52-1,-25 0 1,26-26 0,0 26-1,-1 26 1,1-26 0,0 0-1,-27 26 1,1-26-1,26 25 1,-26-25 0,-1 26-1,1 0 1,-26-26 0,0 26-1,0 0 16,0-1-15,-26-25 0,-26 26-1,0-26 1,0 26 0,26-26-1,-52 26 1,-26-26-1,0 0 1,78-1 15,0 27 16,-130-26-47,1 0 0,-27 0 16,-25 0-1,-53 0 1,1 0 0,-52-26-1,-52 0 1,0 0 0,0-26-1,-182-26 1,27-52 15,155 104-15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1:21.8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ADC4745-1696-453C-AC27-CDF760B0E383}" emma:medium="tactile" emma:mode="ink">
          <msink:context xmlns:msink="http://schemas.microsoft.com/ink/2010/main" type="inkDrawing" rotatedBoundingBox="4973,2404 9120,2277 9124,2391 4976,2518" semanticType="underline" shapeName="Other">
            <msink:sourceLink direction="with" ref="{783D9EDD-D329-4B28-903C-48601BB3D5EF}"/>
            <msink:destinationLink direction="to" ref="{2269ADA6-56AE-4F19-92E8-0587809B4AAB}"/>
          </msink:context>
        </emma:interpretation>
      </emma:emma>
    </inkml:annotationXML>
    <inkml:trace contextRef="#ctx0" brushRef="#br0">0 208 0,'259'-26'0,"26"26"0,26-26 32,104 26-32,25 0 15,53 0 1,-1 0 0,-25-26-1,-53 0 1,-128 26-1,-105-26 1,-77 26 0,-130 0-1,-26-78 1,52 78 0</inkml:trace>
  </inkml:traceGroup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3:59.21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D0CAA66-26B3-45E6-9299-070355EAEDFB}" emma:medium="tactile" emma:mode="ink">
          <msink:context xmlns:msink="http://schemas.microsoft.com/ink/2010/main" type="writingRegion" rotatedBoundingBox="18246,-226 20051,12404 5925,14423 4120,1792"/>
        </emma:interpretation>
      </emma:emma>
    </inkml:annotationXML>
    <inkml:traceGroup>
      <inkml:annotationXML>
        <emma:emma xmlns:emma="http://www.w3.org/2003/04/emma" version="1.0">
          <emma:interpretation id="{453401F3-934E-409A-A1A9-27662FFD1763}" emma:medium="tactile" emma:mode="ink">
            <msink:context xmlns:msink="http://schemas.microsoft.com/ink/2010/main" type="paragraph" rotatedBoundingBox="19431,3497 19440,12646 17107,12649 17098,349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2094B3E-2861-4922-B7D7-85ADD09536AC}" emma:medium="tactile" emma:mode="ink">
              <msink:context xmlns:msink="http://schemas.microsoft.com/ink/2010/main" type="line" rotatedBoundingBox="19431,3497 19440,12646 17107,12649 17098,3499">
                <msink:destinationLink direction="with" ref="{28C918C2-B6D1-4FD2-BB07-60CF94346FD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9389682-B242-44BE-901E-67B1CA121D73}" emma:medium="tactile" emma:mode="ink">
                <msink:context xmlns:msink="http://schemas.microsoft.com/ink/2010/main" type="inkWord" rotatedBoundingBox="19431,3497 19440,12646 17107,12649 17098,3499"/>
              </emma:interpretation>
              <emma:one-of disjunction-type="recognition" id="oneOf0">
                <emma:interpretation id="interp0" emma:lang="it-IT" emma:confidence="0">
                  <emma:literal>}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;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14178 1245 0,'0'25'0,"0"53"16,0 52-16,0 51 0,-26 27 15,0 51 1,-26 0 0,26-26 15,0 0-31,26 1 15,0-79 1,0-51 0,0-78 15,0-26-15,0 0-1,0 0 1,0 0-1,0 0 1,0 0 0,0 0-1,0 0 1,0 0 0,78 0-1,51 26 1,79 0-1,25 25 1,0 1 0,-51 0-1,-53 0 1,-77 0 0,-78-26-1,-52 0 16,-103 0-15,-52-26 0,-26 0-1,-1 51 1,27 1 0,104 26-1,51 26 1,104-52-1,77 25 1,53-25 0,25-26-1,1 0 1,-53 0 0,-25 0-1,-78 0 1,-78 0-1,-103 25 1,-79-51 0,27 26 15,26 0-15,51 26 15,130-26-16,52 0 1,129 52 0,-25-52-1,-53 0 1,-77-26 0,-26 0-1,0 0 1,0 0-1,0 0 1,0 0 0,-26 0-1,26 0 1,0 0 0,0 0 15,0 0-31,0 0 15,-26 0 1,26 25 0,-25 27-1,-1-26 17,0 52-17,0-26 1,0 26-1,0-1 1,26 1 0,0-26-1,-26 0 1,26-26 0,0-26-1,0 0 1,0 0-1,0 0 1,0 0 0,0 0-1,0 0 1,0 0 0,0 0-1,0 0 1,0 0-1,0 0 1,26 0 15,104-26-15,51 52 0,52 0-1,26 25 1,1 27-1,-79-26 1,-77 0 0,-78-26-1,-78-26 1,-156 0 0,-25 0-1,-52-26 1,-26 0-1,26 26 1,26 26 0,77 26-1,79 0 1,103-27 0,52 27-1,103 26 16,78-26-15,1 0 0,-1-26-1,-78 0 1,-77-1 0,-78-25-1,-104 26 1,-129-52-1,-52 26 1,-26 0 0,52 26-1,129-26 1,104 26 0,52 0 15,130 26-31,103 26 15,-26-26 1,-77 0 0,-104-52 15,-52 0-15,0 0-1,-26-26 1,0 26-1,0 0 1,26 0 0,0 0-1,0 0 1,0 0 0,0 0-1,0 0 1,0 0-1,0 0 1,0 0 0,0 0-1,0 0 1,0 0 0,0 0-1,0 0 16,0 0-15,0 0 0,0 0-1,0 0 1,0 0 0,-26 0-1,26 0 16,0 0-15,0 51 0,0 1-1,26 26 1,-26 26 0,0-27-1,0 27 1,0-26-1,0 0 1,0-1 0,0-25-1,-26 26 17,26 26-17,-52 25 1,52-77 15,0 26-15,0-52-1,0 0 1,0 0 0,0-26-1,0 0 1,0 0-1,0 0 1,0 0 0,0 0-1,0 0 1,0 0 0,0 0-1,0 0 1,0 0-1,0 0 1,0 0 0,0 0-1,0 0 1,0 0 0,0 0 15,0 0-16,0 0 1,0 0 0,0 0-1,0 0 1,0 0 0,0 0-1,0 0 1,0 0-1,0 0 1,0 0 0,26 26-1,78-26 1,77 25 0,52 27-1,52 0 1,-25-26-1,-27 52 1,-78-26 0,-77-1 15,-104 1-15,-129 0-1,-104-52 1,-52-52-1,-52 78 1,-52-52 0,52 0-1,78 52 1,129 26 0,156-26-1,78 26 16,156 52-15,77-1 0,-52-25-1,-52-78 1,-103 26 0,-104-26-1,-78-26 1,-103 0-1,-1 52 17,27-52-17,51 52 1,104 0 0,78 26-1,155 51 1,52 53-1,-78-26 1,-103-53 0,-104-25-1,-52-26 1,-51 52 0,-1 0-1,52 25 1,26 53-1,52 51 1,52 0 0,0 1-1,-27-1 1,-102-77 0,51-130-1</inkml:trace>
        </inkml:traceGroup>
      </inkml:traceGroup>
    </inkml:traceGroup>
    <inkml:traceGroup>
      <inkml:annotationXML>
        <emma:emma xmlns:emma="http://www.w3.org/2003/04/emma" version="1.0">
          <emma:interpretation id="{D555E3BD-4628-43E7-B577-CB3343CDFB03}" emma:medium="tactile" emma:mode="ink">
            <msink:context xmlns:msink="http://schemas.microsoft.com/ink/2010/main" type="paragraph" rotatedBoundingBox="13105,508 14667,11444 5683,12728 4120,17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10F62C7-7270-4A0D-BA01-67A6615F6EDB}" emma:medium="tactile" emma:mode="ink">
              <msink:context xmlns:msink="http://schemas.microsoft.com/ink/2010/main" type="inkBullet" rotatedBoundingBox="11247,773 11358,1549 10396,1687 10285,911"/>
            </emma:interpretation>
            <emma:one-of disjunction-type="recognition" id="oneOf1">
              <emma:interpretation id="interp5" emma:lang="it-IT" emma:confidence="0">
                <emma:literal>•</emma:literal>
              </emma:interpretation>
            </emma:one-of>
          </emma:emma>
        </inkml:annotationXML>
        <inkml:trace contextRef="#ctx0" brushRef="#br1" timeOffset="-155394.8093">7335-1451 0,'52'-26'15,"-104"52"-15,-26 26 0,-51 77 0,-105 157 16,79-131-16,51-25 31,52-53-15,27-25-1,25-52 1,-26-26 0,26-103-1,26-79 1,-26 27-1,-52 25 1,0 131 0,26-1-1,52 0 1,103 78 0,131 103-1,25 78 1,-104-51-1,-181-182 1</inkml:trace>
      </inkml:traceGroup>
      <inkml:traceGroup>
        <inkml:annotationXML>
          <emma:emma xmlns:emma="http://www.w3.org/2003/04/emma" version="1.0">
            <emma:interpretation id="{783D9EDD-D329-4B28-903C-48601BB3D5EF}" emma:medium="tactile" emma:mode="ink">
              <msink:context xmlns:msink="http://schemas.microsoft.com/ink/2010/main" type="line" rotatedBoundingBox="13237,1433 14667,11444 5683,12728 4252,2717">
                <msink:destinationLink direction="with" ref="{6ADC4745-1696-453C-AC27-CDF760B0E383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691B088-DC4E-4FE1-9F97-AEBC9F29B69D}" emma:medium="tactile" emma:mode="ink">
                <msink:context xmlns:msink="http://schemas.microsoft.com/ink/2010/main" type="inkWord" rotatedBoundingBox="5009,11881 5214,1947 13003,2108 12798,12041">
                  <msink:destinationLink direction="from" ref="{2269ADA6-56AE-4F19-92E8-0587809B4AAB}"/>
                </msink:context>
              </emma:interpretation>
              <emma:one-of disjunction-type="recognition" id="oneOf2">
                <emma:interpretation id="interp6" emma:lang="it-IT" emma:confidence="0">
                  <emma:literal>"-TÈ</emma:literal>
                </emma:interpretation>
                <emma:interpretation id="interp7" emma:lang="it-IT" emma:confidence="0">
                  <emma:literal>"-TÈ.</emma:literal>
                </emma:interpretation>
                <emma:interpretation id="interp8" emma:lang="it-IT" emma:confidence="0">
                  <emma:literal>"-dà</emma:literal>
                </emma:interpretation>
                <emma:interpretation id="interp9" emma:lang="it-IT" emma:confidence="0">
                  <emma:literal>"agì</emma:literal>
                </emma:interpretation>
                <emma:interpretation id="interp10" emma:lang="it-IT" emma:confidence="0">
                  <emma:literal>"agì.</emma:literal>
                </emma:interpretation>
              </emma:one-of>
            </emma:emma>
          </inkml:annotationXML>
          <inkml:trace contextRef="#ctx0" brushRef="#br1" timeOffset="-158339.4443">7724 130 0,'-26'-155'0,"-26"77"0,-26 26 16,-51 26-1,-53 52 1,-25 52 0,26-1-1,25 27 1,26 26-1,27 25 1,77 53 0,52-27-1,77 0 1,79-25 0,51-78-1,52-26 1,-51-52 15,-1-52-15,-52-52-1,-77-26 1,-52-51 0,-78 0-1,-52-1 1,-52 1-1,-51 51 1,0 52 0,-27 27-1,27 76 1,25 53 0,27 52-1,51 25 1,78 1-1,26 25 1,52-25 15,51-53-31,53-51 16,25-52 0,-51-52-1,-53-51 16,-25-27-15,-78-51 0,-78 25-1,-51-25 1,-79 77 0,-25 52-1,0 52 1,25 52-1,27 52 1,77 51 0,78 1-1,26-1 1,104-25 0,52-52-1,51-78 1,-26-78-1,27-52 1,-79-25 0,-25 25 15,-78 1-15,-52 51-1,-78 52 1,-25 78 15,-53 26-31,1 77 16,51 1-1,27-27 1,103-51 0,51-52-1,53-26 1,103-78-1,27-26 1,-53 1 0,-25 51-1,-105 26 1,-76 26 0,-53 52-1,-78 51 16,-77 53-15,103-52 0,79-27-1,76-51 1,105-26 0,77-26-1,53-51 1,-53 25-1,-103 26 1,-104 26 0,-52 26-1,-130 77 17,-25 1-17,77-26 1,79-52-1,77 0 1,103-52 0,78 0-1,-51 0 1,-130 26 0,-26 0-1,-156 26 1,-51 78-1,52-130 32,155 26-47</inkml:trace>
          <inkml:trace contextRef="#ctx0" brushRef="#br0" timeOffset="-123868.1116">6894 1245 0,'0'25'0,"0"27"0,0-26 16,0 104-1,0-52-15,0 25 16,0-25 0,0 26-1,-25 25 1,25 1 0,-26-27-1,26 27 1,0 0-1,-26 25 17,26 1-1,-26-1-15,26-51-1,0-26 1,0-27-1,0 1 1,0-52 15,0 0-15,0 0 0,0 0-1,0 0 1,0 0-1,0 0 1,0 0 0,0 0-1,0 0 1,0 0 0,0 0-1,0 0 1,0 0-1,0 0 1,0 0 0,0 0-1,0 0 1,0 0 0,0 0-1,0 0 16,0 0-15,0 0 0,0 0-1,0 0 1,0 0 0,0 0-1,0 0 1,0 0-1,0 0 1,0 0 0,0 0-1,26 0 1,0 0 0,25 26-1,27-26 1,0 0-1,0 0 1,0 0 0,25 26-1,1-26 1,25 26 15,-25 0-15,-26-26-1,0 26 1,-52-26 0,-26 26-1,0-26 1,0 0 0,-26 0-1,-52-26 1,-78 52-1,1 0 1,-78 26 0,-1-1-1,1 1 1,52 0 0,25 0-1,52-26 1,53 0-1,51-26 1,0 26 15,77-26-15,53 26 0,25 0-1,53-1 1,-27 1-1,1 0 1,-53 0 0,-51-26-1,-52 26 1,-26-26 0,0 0-1,-130-26 1,-103 0-1,-26 52 1,103-52 0,156 26-1</inkml:trace>
          <inkml:trace contextRef="#ctx0" brushRef="#br1" timeOffset="-157006.1692">4717-155 0,'311'26'15,"-51"26"-15,-1 0 16,-78 25-1,-51-25 1,-104 0 15,-104 26-15,-104-26 0,-77-1-1,0 27 1,-26-78-1,285 0 1</inkml:trace>
          <inkml:trace contextRef="#ctx0" brushRef="#br0" timeOffset="-105817.5599">8294 5132 0,'104'0'0,"51"52"0,1 26 16,-104-26 0,-26 0-1,-78-1 1,-52-25-1,-51 26 1,51-26 0,78 0 15,52 0-31,78 0 16,103 26-1,-26 25 16,-77-25-31,-52-26 32,-78 26-32,-156-26 31,-154-52 0,-53-26-31,389 52 16</inkml:trace>
          <inkml:trace contextRef="#ctx0" brushRef="#br0" timeOffset="-107202.1876">6661 4018 0,'0'0'16,"0"52"-16,-26-1 0,26 27 0,0 26 16,26-26-1,-26-1 1,0 27-1,26-26 1,-26 0 0,-26-53-1,52 1 1,-52 0 0,52-26-1,-26 26 1,0 0-1,0-26 1,0 26 0,0 0-1,0-26 17,0 0-17,0 0 1,0 0-1,0 0 1,0 0 0,0 0-1,0 0 1,0 0 0,0 0-1,0 0 1,0 0 15,0 0-15,0 0-1,0 0 1,0 0 0,0 0-1,0 0 1,0 0-1,0 0 1,0 0 0,0 0-1,0 0 1,0 0 0,0 0-1,0 0 1,0 0-1,0 0 1,0 0 15,52 26-31,26-26 16,51 26 15,1 0-15,-26 26-1,-27-26 1,-77-26 0,-26 25-1,-51 27 1,-131 0 0,-51-26-1,26 0 1,0 0-1,51 26 1,104-26 0,53 0-1,76-1 1,183 1 0,51 0-1,0 0 1,-104 0-1,-77 0 1,-78 0 15,-78-26-15,-104 52 0,-25-52-1,26 52 1,51-26-1,52-1 1,78-25 0,0 26-1,78 0 1,25-26 0,-77 26-1,-52-26 1,0 0-1,0 0 1,-26 0 0,26 0-1,0 0 1,0 0 0,0 0 15,0 0-16,0 0 1,0 0 0,0 0-1,0 0 1,0 0 0,0 0-1,0 0 1,0 0-1,0 0 1,0 0 0,0 26-1,0 26 1,0 26 0,-26 25-1,26 1 1,0 52-1,0-1 17,26 1-32,0-1 31,-26-25-15,26-27-1,-26-51 1,0-26-1,0-26 1,0 0 0,0-26-1,-52-103 1,78-27 0,-26 156-1</inkml:trace>
          <inkml:trace contextRef="#ctx0" brushRef="#br0" timeOffset="2706.7614">1218 6247 0,'156'0'0,"284"-52"0,27-155 16,-467 207-16</inkml:trace>
          <inkml:trace contextRef="#ctx0" brushRef="#br0" timeOffset="2862.3224">3344 5910 0,'52'0'0,"51"26"0,312 26 15,129-1-15,-544-51 16</inkml:trace>
          <inkml:trace contextRef="#ctx0" brushRef="#br1" timeOffset="-94517.6753">6713 7050 0,'0'26'16,"233"52"-16,27-52 16,-1 26-16,26-26 0,-78-1 15,-51 27 1,-53 0 0,-103-26 30,-26-26-46,-155 26 16,-78 0 0,-52-26-1,-52 0 1,26 26 0,52 0-1,103 26 1,157-26-1,76 25 1,131 27 0,103 26-1,0-26 1,-104-1 0,-103-25-1,-78 0 1,-103-26-1,-105 26 1,27-26 0,51 0 15,104-1-15,52 1-1,26 0 1,0 26-1,0-26 1,-52 0 0,0 26-1,-26 26 1,0 25 0,52 27-1,0 51 1,25 27-1,-51-1 17,26 26-17,-26-129 1,0-52 0,0-52-1,0-208 1,0 208-1</inkml:trace>
        </inkml:traceGroup>
        <inkml:traceGroup>
          <inkml:annotationXML>
            <emma:emma xmlns:emma="http://www.w3.org/2003/04/emma" version="1.0">
              <emma:interpretation id="{764F659F-35F4-4F29-BBD3-8B8A987C6794}" emma:medium="tactile" emma:mode="ink">
                <msink:context xmlns:msink="http://schemas.microsoft.com/ink/2010/main" type="inkWord" rotatedBoundingBox="13722,4887 14605,11000 12106,11361 11223,5248"/>
              </emma:interpretation>
              <emma:one-of disjunction-type="recognition" id="oneOf3">
                <emma:interpretation id="interp11" emma:lang="it-IT" emma:confidence="0">
                  <emma:literal>%</emma:literal>
                </emma:interpretation>
                <emma:interpretation id="interp12" emma:lang="it-IT" emma:confidence="0">
                  <emma:literal>,</emma:literal>
                </emma:interpretation>
                <emma:interpretation id="interp13" emma:lang="it-IT" emma:confidence="0">
                  <emma:literal>;</emma:literal>
                </emma:interpretation>
                <emma:interpretation id="interp14" emma:lang="it-IT" emma:confidence="0">
                  <emma:literal>G</emma:literal>
                </emma:interpretation>
                <emma:interpretation id="interp15" emma:lang="it-IT" emma:confidence="0">
                  <emma:literal>}</emma:literal>
                </emma:interpretation>
              </emma:one-of>
            </emma:emma>
          </inkml:annotationXML>
          <inkml:trace contextRef="#ctx0" brushRef="#br0" timeOffset="-122038.734">8709 3499 0,'52'-26'31,"-1"-103"-31,-25 77 0,-26 0 16,0 0 0,0 26-1,0 26 1,0 0-1,0 0 1,0 0 0,0 78-1,-26 0 1,26 77 0,-25-51-1,50 26 1,-25-52-1,0-1 1,0-51 0,0 0-1,-25-26 1,-53 0 0,0 0 15,0 0-16,1 0 1,25 0 0,26 0-1,26 0 1,52 26 0,51 0-1,53 0 1,-27 0-1,-25-26 1,-52 0 0,-52 0 15,0 0-31,0 0 16,-52 0-1,-26-52 1,78-26-1,0 78 1</inkml:trace>
          <inkml:trace contextRef="#ctx0" brushRef="#br0" timeOffset="-121434.1092">8709 2851 0,'-52'-25'16,"-78"25"-16,1 77 0,-27 27 0,1 26 16,51 25-1,26 1 1,52 25 15,52 26-15,52-25-1,78-27 1,51-25 0,52-78-1,-26-52 1,1-78 0,-53-52-1,-25-25 1,-79-104-1,-103 25 1,-77 27 0,-53 52-1,-51 77 1,-78 52 0,0 104 15,77-1-31,208-77 15</inkml:trace>
          <inkml:trace contextRef="#ctx0" brushRef="#br0" timeOffset="-106379.5491">8450 4718 0,'-52'25'15,"-78"1"-15,1 26 0,-27 52 0,52 0 16,27 25 0,-1 53-1,78-27 1,78 52 0,25-51-1,79 25 1,25-51 15,78-52-15,-26-26-1,1-78 1,-27-52 0,-52-52-1,-103-51 1,-52-52-1,-78-27 1,-78 1 0,-51 52-1,-52 51 1,-26 79 0,-26 77-1,25 103 1,79 79-1,129-53 1,52-129 15</inkml:trace>
          <inkml:trace contextRef="#ctx0" brushRef="#br1" timeOffset="-93494.4641">9331 6869 0,'-104'0'0,"-25"26"15,-27 26-15,-51 51 0,-1 27 16,27-1 0,51 53-1,27 25 1,77 26 0,78 27-1,129-27 1,78 0 15,52-77-15,0-79-1,52-51 1,0-77 0,-52-105-1,-104-77 1,-77-26-1,-78-27 1,-130-25 0,-103 52-1,-79 52 1,-77 77 0,-25 104-1,51 104 1,51 78-1,157 25 1,103-181 0</inkml:trace>
          <inkml:trace contextRef="#ctx0" brushRef="#br1" timeOffset="-92440.2461">8916 7672 0,'0'-26'0,"26"0"0,0 1 16,0-1-16,26 26 0,51 0 0,1 0 16,26 26-16,-53-1 0,-51 27 15,-26 0 1,-52 26-1,-103 26 1,-1-53 0,1 27-1,51 0 1,52 0 0,78-1 15,78 1-16,129 0 1,1 0 0,-53-52-1,-77-26 1,-130-52 0,26 52-1</inkml:trace>
        </inkml:traceGroup>
      </inkml:traceGroup>
    </inkml:traceGroup>
  </inkml:traceGroup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1:22.94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269ADA6-56AE-4F19-92E8-0587809B4AAB}" emma:medium="tactile" emma:mode="ink">
          <msink:context xmlns:msink="http://schemas.microsoft.com/ink/2010/main" type="inkDrawing" rotatedBoundingBox="3768,2643 4764,2245 4954,2719 3957,3118" semanticType="callout" shapeName="Other">
            <msink:sourceLink direction="from" ref="{F691B088-DC4E-4FE1-9F97-AEBC9F29B69D}"/>
            <msink:sourceLink direction="to" ref="{6ADC4745-1696-453C-AC27-CDF760B0E383}"/>
          </msink:context>
        </emma:interpretation>
      </emma:emma>
    </inkml:annotationXML>
    <inkml:trace contextRef="#ctx0" brushRef="#br0">907 0 0,'-207'156'0,"26"-26"15,-27-27 1,53 1-1,25-52 1,104 0 0,26-27-1,78-25 1,77 0 0,53 0-1,-27-25 1,-51-1-1,-52 26 1,-52-26 0,-52 0-1,0-52 1,-52-26 0,26 1-1,26 25 16,0 26-15,26 52 0,26 0-1,-26 104 1,0 25 0,52 1-1,0-26 1,77-156-1,-129 52 1</inkml:trace>
  </inkml:traceGroup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4:01.1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F5D6058-85DB-4945-8134-1694D4BF62B9}" emma:medium="tactile" emma:mode="ink">
          <msink:context xmlns:msink="http://schemas.microsoft.com/ink/2010/main" type="writingRegion" rotatedBoundingBox="21725,8765 27011,9052 27003,9191 21718,8904"/>
        </emma:interpretation>
      </emma:emma>
    </inkml:annotationXML>
    <inkml:traceGroup>
      <inkml:annotationXML>
        <emma:emma xmlns:emma="http://www.w3.org/2003/04/emma" version="1.0">
          <emma:interpretation id="{1CF32715-9122-4529-9FDD-4F90ED973D79}" emma:medium="tactile" emma:mode="ink">
            <msink:context xmlns:msink="http://schemas.microsoft.com/ink/2010/main" type="paragraph" rotatedBoundingBox="21725,8765 27011,9052 27003,9191 21718,89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D6DF0C-CC33-44BE-8D56-E63818F15553}" emma:medium="tactile" emma:mode="ink">
              <msink:context xmlns:msink="http://schemas.microsoft.com/ink/2010/main" type="line" rotatedBoundingBox="21725,8765 27011,9052 27003,9191 21718,8904"/>
            </emma:interpretation>
          </emma:emma>
        </inkml:annotationXML>
        <inkml:traceGroup>
          <inkml:annotationXML>
            <emma:emma xmlns:emma="http://www.w3.org/2003/04/emma" version="1.0">
              <emma:interpretation id="{2A982217-EBB7-4DC7-85AC-6F41C81C2516}" emma:medium="tactile" emma:mode="ink">
                <msink:context xmlns:msink="http://schemas.microsoft.com/ink/2010/main" type="inkWord" rotatedBoundingBox="21719,8889 21734,8890 21733,8905 21718,8904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-</emma:literal>
                </emma:interpretation>
                <emma:interpretation id="interp4" emma:lang="it-IT" emma:confidence="0">
                  <emma:literal>/</emma:literal>
                </emma:interpretation>
              </emma:one-of>
            </emma:emma>
          </inkml:annotationXML>
          <inkml:trace contextRef="#ctx0" brushRef="#br0">0 0 0,'0'0'47</inkml:trace>
        </inkml:traceGroup>
        <inkml:traceGroup>
          <inkml:annotationXML>
            <emma:emma xmlns:emma="http://www.w3.org/2003/04/emma" version="1.0">
              <emma:interpretation id="{ED37ACF1-239B-4899-9780-4A88CDBC16D9}" emma:medium="tactile" emma:mode="ink">
                <msink:context xmlns:msink="http://schemas.microsoft.com/ink/2010/main" type="inkWord" rotatedBoundingBox="24000,8889 24015,8890 24014,8905 23999,8904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,</emma:literal>
                </emma:interpretation>
                <emma:interpretation id="interp7" emma:lang="it-IT" emma:confidence="0">
                  <emma:literal>:</emma:literal>
                </emma:interpretation>
                <emma:interpretation id="interp8" emma:lang="it-IT" emma:confidence="0">
                  <emma:literal>-</emma:literal>
                </emma:interpretation>
                <emma:interpretation id="interp9" emma:lang="it-IT" emma:confidence="0">
                  <emma:literal>/</emma:literal>
                </emma:interpretation>
              </emma:one-of>
            </emma:emma>
          </inkml:annotationXML>
          <inkml:trace contextRef="#ctx0" brushRef="#br0" timeOffset="1">2281 0 0</inkml:trace>
        </inkml:traceGroup>
        <inkml:traceGroup>
          <inkml:annotationXML>
            <emma:emma xmlns:emma="http://www.w3.org/2003/04/emma" version="1.0">
              <emma:interpretation id="{13B8584A-6F39-455A-87F4-CCB8F6555E2A}" emma:medium="tactile" emma:mode="ink">
                <msink:context xmlns:msink="http://schemas.microsoft.com/ink/2010/main" type="inkWord" rotatedBoundingBox="26436,9118 27005,9149 27004,9172 26434,9141"/>
              </emma:interpretation>
              <emma:one-of disjunction-type="recognition" id="oneOf2">
                <emma:interpretation id="interp10" emma:lang="it-IT" emma:confidence="0">
                  <emma:literal>-</emma:literal>
                </emma:interpretation>
                <emma:interpretation id="interp11" emma:lang="it-IT" emma:confidence="0">
                  <emma:literal>_</emma:literal>
                </emma:interpretation>
                <emma:interpretation id="interp12" emma:lang="it-IT" emma:confidence="0">
                  <emma:literal>.</emma:literal>
                </emma:interpretation>
                <emma:interpretation id="interp13" emma:lang="it-IT" emma:confidence="0">
                  <emma:literal>è</emma:literal>
                </emma:interpretation>
                <emma:interpretation id="interp14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124.4488">4717 233 0,'130'26'0,"310"-26"0,-440 0 16</inkml:trace>
        </inkml:traceGroup>
      </inkml:traceGroup>
    </inkml:traceGroup>
  </inkml:traceGroup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4:10.24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0,'78'0'0,"51"25"15,27-50-15,25 50 0,27-25 16,-1 0-1,0 0 1,27 26 0,25 0 15,0-26-15,26 26-1,26 0 1,0 0-1,26-26 1,-26 26 0,26-26-1,0 0 1,0 26 0,0-26-1,-26 26 1,26-26-1,0 0 1,0 26 0,0-26-1,-26 0 1,25 0 31,-24 26-47,24-26 0,-25 26 31,26-1-15,-26-25-1,26 26 1,0 0 0,0 0-1,26 0 16,0 0-31,-26-26 16,-26 0 0,0 26-1,0-26 1,26 26 0,0 0-1,26-26 1,0 26-1,-78 0 1,0 0 0,26 0-1,0-26 1,26 51 15,26-102-15,-52 102-1,0-25 1,0-26 0,0 26-1,0 0 1,0-26 0,-26 26-1,26 0 1,26 0-1,-26-26 1,26 52 0,0-26-1,0 0 1,-26-1 0,26 1-1,0 0 1,-1-26 15,-25 0-15,0 0-1,26-26 1,0 26 0,-26 0-1,0 0 1,52 52-1,-52-26 1,26 52 0,-52-26-1,-285-52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9:12.8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9FAFE9-DDDD-4ED9-8230-069AC927BEF8}" emma:medium="tactile" emma:mode="ink">
          <msink:context xmlns:msink="http://schemas.microsoft.com/ink/2010/main" type="inkDrawing" rotatedBoundingBox="9823,2346 10298,15795 2853,16057 2378,2609" hotPoints="9921,2687 9906,15602 2859,15594 2874,2679" semanticType="enclosure" shapeName="Rectangle">
            <msink:sourceLink direction="with" ref="{9B28C5F5-5376-4287-8360-8C97123037F4}"/>
          </msink:context>
        </emma:interpretation>
      </emma:emma>
    </inkml:annotationXML>
    <inkml:trace contextRef="#ctx0" brushRef="#br0">79 0 0,'0'78'0,"-26"155"0,-26 78 16,26 52 0,52 26-1,-26 52 1,0 77 0,0 78-1,0 26 1,26 26-1,52 26 1,-26 52 0,-26 51-1,25 27 1,-51-1 0,0-25 15,-25-27-16,-27-25 1,0-78 0,0-78-1,0-103 1,52-104 0,0-130-1,0-129 1,26-182-1,0-311 1,0-181 0,0-156-1,-26 726 1</inkml:trace>
    <inkml:trace contextRef="#ctx0" brushRef="#br0" timeOffset="1479.606">364 234 0,'26'-52'0,"130"0"0,129 26 16,103 0-16,53 26 15,51-26 1,27 52 0,51-26-1,78 0 1,52 26-1,-52-26 1,-78 0 15,-26-26-15,-207 52 0,-259-26-1,-52 26 1,0 26-1,-78 77 1,0 27 0,0 77-1,26 78 1,26 78 0,0 52 15,26 77-16,26 78 1,26 26 0,26 78-1,-27 52 1,1 25 0,26 78-1,-27 1 1,-25 25-1,0-26 1,-26-25 0,-26-105-1,26-103 1,0-103 0,-26-130-1,26-104 1,-26-130 15,0-25-31,-26-78 31,0 25-15,-26-51 0,26 26-1,-52-26 1,1 26-1,-27-26 1,-51-26 0,-53 0-1,-51-26 1,-52 26 0,-78-26-1,-26 0 1,-103 0-1,-26-26 1,-78 0 0,-26-25-1,0-1 1,26 0 0,78 52-1,129 26 16,130 0-15,155 26 0,104-26-1,26 0 1,0 26 0,26-26-1,-26-26 1,0 26-1,-78 0 1,-77-78 0,155 78-1</inkml:trace>
  </inkml:traceGroup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4:14.86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0,'52'0'0,"77"0"0,53 26 16,77 0-16,0 0 16,26 0-1,26 0 1,26 26 0,52-26-1,26 0 1,-1 25-1,27-25 1,-52 0 0,51 0 15,27 0-31,0-26 16,-27 0 15,27 0-16,-1 0 1,-25 26 0,-1-26-1,27 0 1,-1 0 0,-25 26-1,0-26 1,-1 0-1,1 26 1,-26 0 0,25 0-1,-25 0 1,26-1 0,-27 1-1,1 26 1,-26-26-1,-26 0 1,25 0 15,1 0-15,-52 0 0,26-26-1,-26 26 1,0 0-1,0 0 1,26-1 0,-1-50-1,-25 50 1,26 27 0,0-26-1,0 0 1,26 0-1,-1 0 1,1-26 0,26 0-1,0 0 1,-1 26 15,27-26-15,25 52-1,1 0 1,0-27 0,-53 1-1,-51-26 1,-363 0 0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54:17.53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0,'78'0'0,"51"26"16,79 0-16,51-1 16,26 1-1,78 0-15,0 0 16,77 0-1,27 26 1,77-26 0,0 0-1,52 26 17,0-52-17,52 26 1,26-1-1,26-25 1,0 26 0,26-26-1,-53 52 1,27-26 0,0 26-1,26 0 1,-26-26-1,-52 26 1,-26-1 0,0 1-1,-26 26 1,0-78 0,52 52-1,0-26 1,26 0 15,25-26-15,53 26-1,77-26 1,53 51 0,-1 53 62,-881-104-78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E4BA34-59AD-44EB-903B-CAD3BBCD9617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8:23.4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C84D58E-BF90-42AC-BA26-D7680A9CBA3D}" emma:medium="tactile" emma:mode="ink">
          <msink:context xmlns:msink="http://schemas.microsoft.com/ink/2010/main" type="inkDrawing" rotatedBoundingBox="9822,2201 24492,2347 24490,2532 9820,2386" semanticType="underline" shapeName="Other"/>
        </emma:interpretation>
      </emma:emma>
    </inkml:annotationXML>
    <inkml:trace contextRef="#ctx0" brushRef="#br0">0 0 0,'-26'0'0,"78"0"0,52 0 0,51 51 16,53-25-16,25 0 15,78-26 1,207 26 0,-103-26-1,0 0 1,25 26 0,1-26 15,0 26-16,25-26 1,27 0 0,-1 0-1,1 0 17,-27 26-17,1-26 1,-1 26-1,53 0 1,25-52 0,-26 26-1,-51 26 1,25-26 0,-51-26-1,51 26 1,-25 0-1,-1-26 1,-51 26 0,0 0-1,-1 0 1,-25 0 0,-26 0-1,-26 0 16,-52 0-15,-52-26 0,-51 26-1,-53 0 1,-103 0 0,-26 0-1,-259 0 1,259 0-1</inkml:trace>
  </inkml:traceGroup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9:16.9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61AF683-EC5A-41DF-BED9-F0432A049CB1}" emma:medium="tactile" emma:mode="ink">
          <msink:context xmlns:msink="http://schemas.microsoft.com/ink/2010/main" type="writingRegion" rotatedBoundingBox="4922,551 8199,758 8063,2926 4785,2720">
            <msink:destinationLink direction="with" ref="{46F9A0B0-9A99-4C8F-806E-D5609DAAFD48}"/>
          </msink:context>
        </emma:interpretation>
      </emma:emma>
    </inkml:annotationXML>
    <inkml:traceGroup>
      <inkml:annotationXML>
        <emma:emma xmlns:emma="http://www.w3.org/2003/04/emma" version="1.0">
          <emma:interpretation id="{E3818381-84BF-41D3-843A-99F509C52400}" emma:medium="tactile" emma:mode="ink">
            <msink:context xmlns:msink="http://schemas.microsoft.com/ink/2010/main" type="paragraph" rotatedBoundingBox="4922,551 8199,758 8063,2926 4785,27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2D2C68F-7C87-49EA-963F-770A86AEAE8F}" emma:medium="tactile" emma:mode="ink">
              <msink:context xmlns:msink="http://schemas.microsoft.com/ink/2010/main" type="line" rotatedBoundingBox="4922,551 8199,758 8063,2926 4785,2720"/>
            </emma:interpretation>
          </emma:emma>
        </inkml:annotationXML>
        <inkml:traceGroup>
          <inkml:annotationXML>
            <emma:emma xmlns:emma="http://www.w3.org/2003/04/emma" version="1.0">
              <emma:interpretation id="{45376EA4-B565-4406-BACB-9609561D08DF}" emma:medium="tactile" emma:mode="ink">
                <msink:context xmlns:msink="http://schemas.microsoft.com/ink/2010/main" type="inkWord" rotatedBoundingBox="4922,551 8199,758 8063,2926 4785,2720"/>
              </emma:interpretation>
              <emma:one-of disjunction-type="recognition" id="oneOf0">
                <emma:interpretation id="interp0" emma:lang="it-IT" emma:confidence="0">
                  <emma:literal>Eo</emma:literal>
                </emma:interpretation>
                <emma:interpretation id="interp1" emma:lang="it-IT" emma:confidence="0">
                  <emma:literal>t =0</emma:literal>
                </emma:interpretation>
                <emma:interpretation id="interp2" emma:lang="it-IT" emma:confidence="0">
                  <emma:literal>t €</emma:literal>
                </emma:interpretation>
                <emma:interpretation id="interp3" emma:lang="it-IT" emma:confidence="0">
                  <emma:literal>EC</emma:literal>
                </emma:interpretation>
                <emma:interpretation id="interp4" emma:lang="it-IT" emma:confidence="0">
                  <emma:literal>t 70</emma:literal>
                </emma:interpretation>
              </emma:one-of>
            </emma:emma>
          </inkml:annotationXML>
          <inkml:trace contextRef="#ctx0" brushRef="#br0">-16510 715 0,'156'-26'16,"51"26"-16,26-26 0,-51 26 16,-53-25 15,-51 25-15,-52 0-1,-26 0 1,0 0-1,-52 25 1,-26-25 0,52 0-1,26 0 1</inkml:trace>
          <inkml:trace contextRef="#ctx0" brushRef="#br0" timeOffset="-390.625">-16173-36 0,'0'-26'0,"0"78"0,0 25 0,-26 53 15,-26 25-15,52 53 16,0 51 0,0 0-1,26 26 1,26-51-1,26-27 1,25-26 0,1-77-1,26-52 17,25-52-17,-51-26-15,-26-52 16,-27-77 15,-102-1-31,-27-25 31,78 181-31</inkml:trace>
          <inkml:trace contextRef="#ctx0" brushRef="#br0" timeOffset="359.375">-15421 1208 0,'26'-26'0,"77"26"16,156 0-16,-129-26 15,-26 26 1,-1 26 0,-77-26-1,-26 26 1,-103 26-1,-53-27 1,1 53 0,155-78-1</inkml:trace>
          <inkml:trace contextRef="#ctx0" brushRef="#br0" timeOffset="640.625">-15266 1752 0,'156'0'15,"-27"-26"-15,-51 26 16,-52 0 0,-26 0-1,0 0 1,0 0-1,0 0 1,-26-52 0,104-51-1,-78 103 1</inkml:trace>
          <inkml:trace contextRef="#ctx0" brushRef="#br0" timeOffset="1376.946">-13711 1311 0,'52'0'0,"26"-26"0,0-25 15,-1-27-15,-25-26 0,0-25 16,-26-27 0,-26 27-1,-78-1 1,-51 26-1,-27 52 1,-77 52 0,25 78-1,1 52 1,52 25 0,77 53 15,52-1-16,52 26 1,77-25 0,53-53-1,51-51 1,27-26 0,77-104-1,-156-26 1,-77-78-1,-52-51 17,-52-27-17,-26 1 1,-52 52 0,27 25-1,-27 52 1,52 78-1,26 26 17,78-26-17,-52 0 1</inkml:trace>
        </inkml:traceGroup>
      </inkml:traceGroup>
    </inkml:traceGroup>
  </inkml:traceGroup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8:32.7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1CD78CF-27D8-464D-BC0B-973A845E8757}" emma:medium="tactile" emma:mode="ink">
          <msink:context xmlns:msink="http://schemas.microsoft.com/ink/2010/main" type="inkDrawing" rotatedBoundingBox="11586,7526 25118,8008 25114,8138 11581,7656" semanticType="underline" shapeName="Other">
            <msink:sourceLink direction="with" ref="{F25676F8-A306-41AD-B732-9866F5E6EED0}"/>
            <msink:sourceLink direction="with" ref="{C26832E4-722B-428D-91B3-F9B3CE9822E3}"/>
          </msink:context>
        </emma:interpretation>
      </emma:emma>
    </inkml:annotationXML>
    <inkml:trace contextRef="#ctx0" brushRef="#br0">0 0 0,'26'0'16,"26"26"-16,-1-26 0,27 26 0,52-26 16,25 25-16,79-25 0,25 26 15,52-26 1,26 0 0,52 0-1,25 0 16,27 0-15,25 0 0,-25 0-1,51 26 1,-25-26 0,25 26-1,1 0 1,25-26-1,1 26 1,25 0 0,-26 0-1,1 26 1,-1-26 0,0-52-1,27 52 1,-53 25 15,1-51-31,-53 26 31,-25 0-31,-26-26 32,-27 26-17,-25-26 1,-77 26-1,-53 0 1,-103 0 0,-27-26-1,-51 26 1,-26-26 0,0 0-1,-77-52 16,51-26-31,26 78 16</inkml:trace>
  </inkml:traceGroup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8:34.7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F909558-0FF4-4E53-9AEA-2A3DC38DC821}" emma:medium="tactile" emma:mode="ink">
          <msink:context xmlns:msink="http://schemas.microsoft.com/ink/2010/main" type="inkDrawing" rotatedBoundingBox="12062,7596 12506,18039 11378,18086 10934,7644" semanticType="callout" shapeName="Other">
            <msink:sourceLink direction="with" ref="{D49CFD18-9952-4FC7-9AB7-90E3EA45EA33}"/>
            <msink:sourceLink direction="with" ref="{A88520B8-4813-4C31-B066-70259CC298AD}"/>
          </msink:context>
        </emma:interpretation>
      </emma:emma>
    </inkml:annotationXML>
    <inkml:trace contextRef="#ctx0" brushRef="#br0">0 0 0,'26'-26'0,"-52"1"15,52 50-15,-26 53 0,26 26 0,-26 25 16,0 27-16,0 51 16,0 53-1,0 25 16,26 52-15,0 25 0,-26 53-1,26 52 1,0-1 0,0 27-1,-26 51 1,51-26-1,-51 52 1,0-25 0,0-27-1,26 26 1,0-77 0,0-1-1,0-77 1,0-26-1,0-52 1,26-52 0,-52-25 15,0-53-31,26-25 31,-52-53-15,26-51-1,0 0 1,0-52 0,0 0-1,0 0 1,-52-78 0,0-51-1,-52-53 1,-25 1-1,129 181 1</inkml:trace>
    <inkml:trace contextRef="#ctx0" brushRef="#br0" timeOffset="468.75">-181 9175 0,'26'78'0,"25"78"16,27 25 0,0 1-16,0 25 15,-1-26 1,1-51 0,-26-52-1,0-52 16,0-78-15,25-104 0,27-25-1,0-26 1,0 25 0,-53 78-1,1 27 1,-26 51-1,-26 26 1,0 0 0,-26 0-1,-26 0 1,1 0 0,25-52-1,26 52 1</inkml:trace>
  </inkml:traceGroup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8:38.8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EEF64E1-93D7-4D3D-9A27-5750E0E57096}" emma:medium="tactile" emma:mode="ink">
          <msink:context xmlns:msink="http://schemas.microsoft.com/ink/2010/main" type="inkDrawing" rotatedBoundingBox="20429,-869 26251,-73 25665,4214 19843,3418" hotPoints="25679,1707 23103,4284 20526,1707 23103,-869" semanticType="enclosure" shapeName="Circle">
            <msink:sourceLink direction="with" ref="{F25676F8-A306-41AD-B732-9866F5E6EED0}"/>
            <msink:sourceLink direction="with" ref="{271358CD-CD4F-4FD7-8CEE-E980D4B283CC}"/>
          </msink:context>
        </emma:interpretation>
      </emma:emma>
    </inkml:annotationXML>
    <inkml:trace contextRef="#ctx0" brushRef="#br0">3995 327 0,'-51'-130'0,"-105"79"0,-77-27 15,-52 26 1,-52 52-1,-26 0 1,0 52 0,-26 0-1,26 77 1,-25 53 0,25 51-1,78 52 1,51 26-1,105 26 1,77 0 0,78 0-1,104 26 1,129-26 15,104 0-15,77 0-1,1-78 1,25-26 0,27-77-1,51-79 1,-26-77 0,-51-52-1,-52-77 1,-27-78-1,-77-79 1,-51-25 0,-79-26-1,-51-51 1,-79-1 0,-76-26-1,-79 1 1,-78 51-1,-77 26 1,-104 78 0,-103 51 15,-78 105-15,-27 180-1,131 79 1,440-156-1</inkml:trace>
  </inkml:traceGroup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9:00.5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9CFD18-9952-4FC7-9AB7-90E3EA45EA33}" emma:medium="tactile" emma:mode="ink">
          <msink:context xmlns:msink="http://schemas.microsoft.com/ink/2010/main" type="inkDrawing" rotatedBoundingBox="2462,7485 11507,7493 11506,7653 2461,7644" shapeName="Other">
            <msink:destinationLink direction="with" ref="{AF909558-0FF4-4E53-9AEA-2A3DC38DC821}"/>
          </msink:context>
        </emma:interpretation>
      </emma:emma>
    </inkml:annotationXML>
    <inkml:trace contextRef="#ctx0" brushRef="#br0">9026 104 0,'-52'0'0,"-51"0"0,-27 26 16,-77-26-16,-1 0 15,-77 0 1,0-26 0,-78 0 31,-26 26-47,1-26 0,-53 26 15,26-26 16,-25 26-31,-27-26 32,1 26-17,-1 0 1,1 0 0,-1 26-1,27-26 1,25 0-1,0 26 1,26-26 0,27 26-1,50-26 1,53 26 0,78-26-1,51 26 1,53-52-1,51 26 1,26 0 0,0 0 15,0 0-31,0 26 16,51-1 15,-51-25-31</inkml:trace>
  </inkml:traceGroup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9:01.3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931557-2425-4EB2-94A0-3FAF1B36E1D7}" emma:medium="tactile" emma:mode="ink">
          <msink:context xmlns:msink="http://schemas.microsoft.com/ink/2010/main" type="inkDrawing" rotatedBoundingBox="2514,6647 3447,6695 3445,6733 2513,6686" shapeName="Other"/>
        </emma:interpretation>
      </emma:emma>
    </inkml:annotationXML>
    <inkml:trace contextRef="#ctx0" brushRef="#br0">-18869 6054 0,'104'-25'0,"52"25"0,181 51 15,0-51 1,-337 0 0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A3D976-1E25-4BE4-8409-6294A53EFF62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9:16.2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28C5F5-5376-4287-8360-8C97123037F4}" emma:medium="tactile" emma:mode="ink">
          <msink:context xmlns:msink="http://schemas.microsoft.com/ink/2010/main" type="writingRegion" rotatedBoundingBox="3420,8062 9183,7830 9239,9224 3475,9455">
            <msink:destinationLink direction="with" ref="{699FAFE9-DDDD-4ED9-8230-069AC927BEF8}"/>
          </msink:context>
        </emma:interpretation>
      </emma:emma>
    </inkml:annotationXML>
    <inkml:traceGroup>
      <inkml:annotationXML>
        <emma:emma xmlns:emma="http://www.w3.org/2003/04/emma" version="1.0">
          <emma:interpretation id="{2C7262A3-ACD5-48A3-AB52-C325C535B9E7}" emma:medium="tactile" emma:mode="ink">
            <msink:context xmlns:msink="http://schemas.microsoft.com/ink/2010/main" type="paragraph" rotatedBoundingBox="3420,8062 9183,7830 9239,9224 3475,94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F122A2F-AF26-46BC-BC14-53F8D2CC9A85}" emma:medium="tactile" emma:mode="ink">
              <msink:context xmlns:msink="http://schemas.microsoft.com/ink/2010/main" type="line" rotatedBoundingBox="3420,8062 9183,7830 9239,9224 3475,9455"/>
            </emma:interpretation>
          </emma:emma>
        </inkml:annotationXML>
        <inkml:traceGroup>
          <inkml:annotationXML>
            <emma:emma xmlns:emma="http://www.w3.org/2003/04/emma" version="1.0">
              <emma:interpretation id="{5371BA4B-BE5D-4284-A810-0F9FA3207596}" emma:medium="tactile" emma:mode="ink">
                <msink:context xmlns:msink="http://schemas.microsoft.com/ink/2010/main" type="inkWord" rotatedBoundingBox="3420,8062 9183,7830 9239,9224 3475,9455"/>
              </emma:interpretation>
              <emma:one-of disjunction-type="recognition" id="oneOf0">
                <emma:interpretation id="interp0" emma:lang="it-IT" emma:confidence="0">
                  <emma:literal>SABBIA</emma:literal>
                </emma:interpretation>
                <emma:interpretation id="interp1" emma:lang="it-IT" emma:confidence="0">
                  <emma:literal>SABBA</emma:literal>
                </emma:interpretation>
                <emma:interpretation id="interp2" emma:lang="it-IT" emma:confidence="0">
                  <emma:literal>SABBIAR</emma:literal>
                </emma:interpretation>
                <emma:interpretation id="interp3" emma:lang="it-IT" emma:confidence="0">
                  <emma:literal>SABBIAI</emma:literal>
                </emma:interpretation>
                <emma:interpretation id="interp4" emma:lang="it-IT" emma:confidence="0">
                  <emma:literal>SABBIA*</emma:literal>
                </emma:interpretation>
              </emma:one-of>
            </emma:emma>
          </inkml:annotationXML>
          <inkml:trace contextRef="#ctx0" brushRef="#br0">752 28 0,'0'-26'0,"-78"0"0,-77 52 16,-1 26-16,1 26 0,25-26 15,52 25 1,78-25 0,26 26-1,156 26 1,103-1-1,52 1 1,-104 26 0,-155-27-1,-78-25 1,-52 26 0,-104-27-1,-103 1 1,0-26-1,52-26 1,77-52 15,78 0-15,130-104 0,103-51-1,-181 181 1</inkml:trace>
          <inkml:trace contextRef="#ctx0" brushRef="#br0" timeOffset="1588.6296">1840 28 0,'208'-52'15,"25"104"-15,0 0 0,-25 0 16,-105-26 0,-103 25-1,-77-25 1,-79 26-1,1-52 1,-1 52 0,130-26 15,52 0-15,181 52-1,79-1 1,-53 27-1,-104 0 1,-77-26 0,-130 25-1,-77-25 1,-52-26 0,-78-52-1,103 0 16,52-26-15,79 26 0,102 0-1,157-52 1,-208 52 0</inkml:trace>
          <inkml:trace contextRef="#ctx0" brushRef="#br0" timeOffset="1059.0864">2385 80 0,'26'52'0,"0"103"0,-52 53 16,-26-1-1,26-52 1,0 1 0,26-78-1,-26-52 1,0-78-1,0-156 1,0-25 0,26 233-1</inkml:trace>
          <inkml:trace contextRef="#ctx0" brushRef="#br0" timeOffset="763.165">1529-50 0,'52'0'0,"-52"130"15,-77 77-15,-1 52 0,0 1 16,52-53 0,-26-26-1,26-77 1,0-52-1,26-78 17,-25-26-32,-1-155 15,52-1 1,25-51 0,27 78 15,26-1-16,-26 53 1,-27 51 0,-25 52-1,26 78 1,0 78 0,26 103-1,-1 26 1,27-26-1,-26-51 1,-26-79 0,-26-77-1,-26-26 1,-104-52 0,-103-77-1,-27 51 1,1 26-1,26 26 1,77 26 0,130 26 15,130-52-15,129-77-1,-259 103 1</inkml:trace>
          <inkml:trace contextRef="#ctx0" brushRef="#br0" timeOffset="2632.1412">3370 106 0,'26'103'0,"-26"79"0,-52 25 31,52-51-31,0-27 32,26-25-17,-26-78 1,0-26-1,-52-52 1,-26-52 0,0 1 31,-25-105-47,77 105 15,0 25 1,0-26-1,26-25 1,0 25 0,0 26 15,0 52-31,0 26 16,0 0-1,26 0 1,0 0 15,77 26-31,105 52 31,-1-26-15,-25 0 0,-53-26-1,-77 25 1,-104 1-1,-103-26 1,-79-26 0,1 0-1,52 0 1,129 0 0,52 0-1,155 52 1,130 26-1,-25 26 1,-27 25 0,-104-25-1,-77-1 1,-104-25 0,-77-26-1,-53-52 16,-25 0-15,0-26 0,-1 0-1,79 0 1,103 26 0,155 0-1,131-52 1,-260 52-1</inkml:trace>
          <inkml:trace contextRef="#ctx0" brushRef="#br0" timeOffset="2943.6372">4432 28 0,'52'104'0,"-52"77"0,-26 27 16,-26-1 0,26-52-1,52-25 1,-26-104-1,0-26 1,26-130 15,26-103-15,-52 233-16</inkml:trace>
          <inkml:trace contextRef="#ctx0" brushRef="#br0" timeOffset="3534.5054">5184 2 0,'52'182'0,"-104"-1"15,-26 52 1,-77 1-1,77-79 1,52-77 0,26-78-1,0-26 1,26-181 15,52-53-15,-1 27 15,1 52 0,0 77-31,-26 78 16,0 26 0,25 104-1,27 77 1,26 27-1,-53-53 1,1-25 0,-52-104-1,-52-26 1,-78-52 0,-103-52-1,-78 0 1,-26 78-1,52 78 1,259-52 0</inkml:trace>
        </inkml:traceGroup>
      </inkml:traceGroup>
    </inkml:traceGroup>
  </inkml:traceGroup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9:19.2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6F9A0B0-9A99-4C8F-806E-D5609DAAFD48}" emma:medium="tactile" emma:mode="ink">
          <msink:context xmlns:msink="http://schemas.microsoft.com/ink/2010/main" type="inkDrawing" rotatedBoundingBox="3809,-150 9181,194 8939,3968 3567,3622" semanticType="enclosure" shapeName="Other">
            <msink:sourceLink direction="with" ref="{A61AF683-EC5A-41DF-BED9-F0432A049CB1}"/>
          </msink:context>
        </emma:interpretation>
      </emma:emma>
    </inkml:annotationXML>
    <inkml:trace contextRef="#ctx0" brushRef="#br0">3334 338 0,'-129'-155'0,"25"103"16,-26 0-1,-51 0 1,-52 26-1,-52 52 1,-52 0 15,-26 52-15,0 26 0,26 77-1,0 26 1,78 53-1,77 25 1,105 26 0,51 0-1,104 26 1,51-26 0,104-26-1,52-26 1,78-26-1,26-25 1,52-53 0,-1-51-1,1-52 1,25-52 0,1-78-1,-52-52 16,-27-77-15,-102-1 0,-27-77-1,-78-26 1,-77-26 0,-78 0-1,-52-25 1,-52 25-1,-103 0 17,-53 0-32,-180 78 15,-105 103 1,-155 78 0,-181 182 15,855-104-31</inkml:trace>
  </inkml:traceGroup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8:24.5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ECC3AD8-0D9A-4983-AB4B-0AC0DFC7397E}" emma:medium="tactile" emma:mode="ink">
          <msink:context xmlns:msink="http://schemas.microsoft.com/ink/2010/main" type="writingRegion" rotatedBoundingBox="10853,671 33264,1754 32723,12930 10312,11847"/>
        </emma:interpretation>
      </emma:emma>
    </inkml:annotationXML>
    <inkml:traceGroup>
      <inkml:annotationXML>
        <emma:emma xmlns:emma="http://www.w3.org/2003/04/emma" version="1.0">
          <emma:interpretation id="{E4618BC2-C457-4B10-A68F-3D0C56767F47}" emma:medium="tactile" emma:mode="ink">
            <msink:context xmlns:msink="http://schemas.microsoft.com/ink/2010/main" type="paragraph" rotatedBoundingBox="10833,777 13321,777 13321,2203 10833,22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E53BA0D-7930-4FCE-A360-3EFF5FD4494A}" emma:medium="tactile" emma:mode="ink">
              <msink:context xmlns:msink="http://schemas.microsoft.com/ink/2010/main" type="inkBullet" rotatedBoundingBox="10827,812 13299,765 13326,2158 10854,2206"/>
            </emma:interpretation>
            <emma:one-of disjunction-type="recognition" id="oneOf0">
              <emma:interpretation id="interp0" emma:lang="it-IT" emma:confidence="0">
                <emma:literal>ALI</emma:literal>
              </emma:interpretation>
              <emma:interpretation id="interp1" emma:lang="it-IT" emma:confidence="0">
                <emma:literal>Ah</emma:literal>
              </emma:interpretation>
              <emma:interpretation id="interp2" emma:lang="it-IT" emma:confidence="0">
                <emma:literal>Asi</emma:literal>
              </emma:interpretation>
              <emma:interpretation id="interp3" emma:lang="it-IT" emma:confidence="0">
                <emma:literal>ns</emma:literal>
              </emma:interpretation>
              <emma:interpretation id="interp4" emma:lang="it-IT" emma:confidence="0">
                <emma:literal>AMI</emma:literal>
              </emma:interpretation>
            </emma:one-of>
          </emma:emma>
        </inkml:annotationXML>
        <inkml:trace contextRef="#ctx0" brushRef="#br0">-15940-5164 0,'52'182'0,"-26"77"16,-26-26 0,-26 0-1,26-103 1,0-52 0,0-52-1,0-52 1,-52-156-1,0-51 17,0-52-32,52 52 31,-26 77-15,52 52-1,26 79 1,0 25-1,129-26 1,104 0 0,78 0-1,-26 0 1,-52 0 0,0-26-1,-103 52 1,-27 0-1,-77 52 1,-52 26 0,0 77-1,0 27 1,0-1 0,26 0-1,-27-25 1,1-26 15,-52-53-15,-51 27-1,-105-78 1,79-130 0,-27-51-1,130 155 1</inkml:trace>
        <inkml:trace contextRef="#ctx0" brushRef="#br0" timeOffset="437.5">-14878-4931 0,'52'0'0,"-129"-25"0,-79 50 16,1 27-16,25 0 0,78 26 31,78-26-31,130 25 15,103-51 1,0 26 15,-129-26-15,-105 0-16,-50 0 16,-105 52-1,-103 25 1,129 1 15,182-182-15,-78 78-1</inkml:trace>
      </inkml:traceGroup>
    </inkml:traceGroup>
    <inkml:traceGroup>
      <inkml:annotationXML>
        <emma:emma xmlns:emma="http://www.w3.org/2003/04/emma" version="1.0">
          <emma:interpretation id="{32CE9B9E-F3BB-40B4-A71F-0614587D126D}" emma:medium="tactile" emma:mode="ink">
            <msink:context xmlns:msink="http://schemas.microsoft.com/ink/2010/main" type="paragraph" rotatedBoundingBox="12845,1671 29084,2703 28795,7247 12556,621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12C29D8-5E9D-43B4-AF70-F17515D97E6E}" emma:medium="tactile" emma:mode="ink">
              <msink:context xmlns:msink="http://schemas.microsoft.com/ink/2010/main" type="inkBullet" rotatedBoundingBox="12751,3161 17259,3448 17102,5914 12594,5628"/>
            </emma:interpretation>
            <emma:one-of disjunction-type="recognition" id="oneOf1">
              <emma:interpretation id="interp5" emma:lang="it-IT" emma:confidence="0">
                <emma:literal>↳</emma:literal>
              </emma:interpretation>
            </emma:one-of>
          </emma:emma>
        </inkml:annotationXML>
        <inkml:trace contextRef="#ctx0" brushRef="#br0" timeOffset="3218.75">-14152-3064 0,'78'25'0,"26"53"0,-1 78 0,-103 51 16,-129-25 0,-1-27-1,78-77 1,78 25 0,104-51-1,155-52 1,104-52-1,-52 27 1,-182 50 0,-129 1-1,-52 52 1,-26 104 0,52-1-1,104-25 1,233-79-1,129-51 17,27-26-32,-182 52 31,-156 26-15,-103-52-1,-26 26 1,-26 51-1,26-25 1,52 0 0,51-26-1,27-52 1,-156 0 0</inkml:trace>
        <inkml:trace contextRef="#ctx0" brushRef="#br0" timeOffset="5293.9425">-10705-1665 0,'52'52'0,"78"78"0,51 25 16,1 1-1,-27-1 1,1-25 0,-79-53-1,-77-25 1,-51 0 0,-183 26-1,1-26 1,0 77-1,51-51 1,182-78 0</inkml:trace>
      </inkml:traceGroup>
      <inkml:traceGroup>
        <inkml:annotationXML>
          <emma:emma xmlns:emma="http://www.w3.org/2003/04/emma" version="1.0">
            <emma:interpretation id="{174973CD-4D83-4658-994E-9E7B6581F2FE}" emma:medium="tactile" emma:mode="ink">
              <msink:context xmlns:msink="http://schemas.microsoft.com/ink/2010/main" type="line" rotatedBoundingBox="19622,2102 29084,2703 28795,7247 19334,6646"/>
            </emma:interpretation>
          </emma:emma>
        </inkml:annotationXML>
        <inkml:traceGroup>
          <inkml:annotationXML>
            <emma:emma xmlns:emma="http://www.w3.org/2003/04/emma" version="1.0">
              <emma:interpretation id="{F25676F8-A306-41AD-B732-9866F5E6EED0}" emma:medium="tactile" emma:mode="ink">
                <msink:context xmlns:msink="http://schemas.microsoft.com/ink/2010/main" type="inkWord" rotatedBoundingBox="26539,1168 30013,4956 26706,7990 23232,4202">
                  <msink:destinationLink direction="with" ref="{D1CD78CF-27D8-464D-BC0B-973A845E8757}"/>
                  <msink:destinationLink direction="with" ref="{1EEF64E1-93D7-4D3D-9A27-5750E0E57096}"/>
                </msink:context>
              </emma:interpretation>
              <emma:one-of disjunction-type="recognition" id="oneOf2">
                <emma:interpretation id="interp6" emma:lang="it-IT" emma:confidence="0">
                  <emma:literal>ELA.)</emma:literal>
                </emma:interpretation>
                <emma:interpretation id="interp7" emma:lang="it-IT" emma:confidence="0">
                  <emma:literal>9-73.)</emma:literal>
                </emma:interpretation>
                <emma:interpretation id="interp8" emma:lang="it-IT" emma:confidence="0">
                  <emma:literal>EIA.)</emma:literal>
                </emma:interpretation>
                <emma:interpretation id="interp9" emma:lang="it-IT" emma:confidence="0">
                  <emma:literal>9-75.)</emma:literal>
                </emma:interpretation>
                <emma:interpretation id="interp10" emma:lang="it-IT" emma:confidence="0">
                  <emma:literal>ELA))</emma:literal>
                </emma:interpretation>
              </emma:one-of>
            </emma:emma>
          </inkml:annotationXML>
          <inkml:trace contextRef="#ctx0" brushRef="#br0" timeOffset="15368.1565">-882-3557 0,'26'-52'0,"0"26"0,26 0 15,26 26-15,51 0 0,27 0 0,51 0 16,1 0 0,25 26-1,52 52 1,26 26-1,0 51 1,-52 27 0,-51 25-1,-53 26 1,1 27 15,-53 25-15,-51 26-1,-78-26 1,-26-26 0,-25 26-1,-53 26 1,-26-52 0,-51-25-1,0-27 1,25-52-1,27-25 1,77-52 0,-26-26-1,79-27 1,-27-50 0,129-27 15,-77 52-31</inkml:trace>
          <inkml:trace contextRef="#ctx0" brushRef="#br0" timeOffset="16024.4065">492 98 0,'-78'129'0,"1"1"15,-53 77-15,52-77 16,0-1 15,27-77-15,51-26-1,0-26 1,77-26 0,79 0-1,51-52 1,1 1 0,-27 51-1,0-52 1,-103 52-1,-26 0 1,-52 26 0,-26 0-1,0 26 17,0-26-32,0 0 31,26 0-31,-51-52 15,-53-77 1,-78-27 0,1 1-1,0 77 1,129 78 15,181 52-15,-129-52 15</inkml:trace>
          <inkml:trace contextRef="#ctx0" brushRef="#br0" timeOffset="38189.4309">-1892-84 0,'285'-52'0,"129"104"16,1-52 0,-415 0-1</inkml:trace>
          <inkml:trace contextRef="#ctx0" brushRef="#br0" timeOffset="37986.306">-1400-602 0,'52'52'0,"-26"103"0,-52 104 15,-52 52 1,52-103 0,26-208-1</inkml:trace>
          <inkml:trace contextRef="#ctx0" brushRef="#br0" timeOffset="88616.1364">-2281-3298 0,'26'52'0,"-26"0"0,26 52 0,-26-1 15,26 27 1,-26 25-1,0-25 1,0 26 0,25-1-1,-25-51 1,26-27 0,-26-25-1,0-52 1,0 0 15,0 0-31,0-26 16,-26-77-1,1 51 1,-27 0 0,0 26 15,-26 52-16,52 26 1,26-52 0,26 0-1,0 78 1,26-1 0,-26 1-1,26-26 1,-1 26 15,-25-52-15,0-26-1,52 0 1,0-52 0,0-26-1,-27 26 1,-25 26-1,0 0 1,-26 0 0,0 26-1,0 0 1,26 0 31,-26 78-47,0-78 0</inkml:trace>
          <inkml:trace contextRef="#ctx0" brushRef="#br0" timeOffset="4653.3175">-5262-3272 0,'-26'-52'16,"78"52"-16,104 0 0,25 0 0,26-26 15,-25 1-15,-27-1 31,-51 26-15,-52 26 0,-26 25-1,-26 79 1,0-26 0,0-1-1,-26 27 1,-78-78-1,104-52 1</inkml:trace>
          <inkml:trace contextRef="#ctx0" brushRef="#br0" timeOffset="4168.9425">-7517-395 0,'52'-26'0,"155"-155"16,53-1-16,25 1 15,-26 51 1,26-25 0,0-1-1,-26-25 1,-103 51 0,-130 1-1,-156 25 1,-103 26-1,-52 1 1,26 25 15,155 26-15,130 26 0,155-104-1,156-25 1,26-1-1,-130 26 1,-103 27 0,-104 25-1,-26-26 1,0 0 0,0 26-1,26 26 1,-26 0-1,-78 52 1,78-26 0</inkml:trace>
        </inkml:traceGroup>
      </inkml:traceGroup>
    </inkml:traceGroup>
    <inkml:traceGroup>
      <inkml:annotationXML>
        <emma:emma xmlns:emma="http://www.w3.org/2003/04/emma" version="1.0">
          <emma:interpretation id="{9902C7C5-DF31-4CC1-80F6-C4131C2FF963}" emma:medium="tactile" emma:mode="ink">
            <msink:context xmlns:msink="http://schemas.microsoft.com/ink/2010/main" type="paragraph" rotatedBoundingBox="11164,5528 33030,6585 32914,8980 11048,79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0C426F-CA0F-428B-90E9-6ADE68151AC4}" emma:medium="tactile" emma:mode="ink">
              <msink:context xmlns:msink="http://schemas.microsoft.com/ink/2010/main" type="line" rotatedBoundingBox="11164,5528 33030,6585 32914,8980 11048,7923">
                <msink:destinationLink direction="with" ref="{768FFF02-0C8A-4A6F-B576-23317836D0B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26832E4-722B-428D-91B3-F9B3CE9822E3}" emma:medium="tactile" emma:mode="ink">
                <msink:context xmlns:msink="http://schemas.microsoft.com/ink/2010/main" type="inkWord" rotatedBoundingBox="11144,5929 12966,6017 12871,7974 11050,7886">
                  <msink:destinationLink direction="with" ref="{D1CD78CF-27D8-464D-BC0B-973A845E8757}"/>
                </msink:context>
              </emma:interpretation>
              <emma:one-of disjunction-type="recognition" id="oneOf3">
                <emma:interpretation id="interp11" emma:lang="it-IT" emma:confidence="0">
                  <emma:literal>00</emma:literal>
                </emma:interpretation>
                <emma:interpretation id="interp12" emma:lang="it-IT" emma:confidence="0">
                  <emma:literal>60</emma:literal>
                </emma:interpretation>
                <emma:interpretation id="interp13" emma:lang="it-IT" emma:confidence="0">
                  <emma:literal>860</emma:literal>
                </emma:interpretation>
                <emma:interpretation id="interp14" emma:lang="it-IT" emma:confidence="0">
                  <emma:literal>GO</emma:literal>
                </emma:interpretation>
                <emma:interpretation id="interp15" emma:lang="it-IT" emma:confidence="0">
                  <emma:literal>OO</emma:literal>
                </emma:interpretation>
              </emma:one-of>
            </emma:emma>
          </inkml:annotationXML>
          <inkml:trace contextRef="#ctx0" brushRef="#br0" timeOffset="59473.5825">-14618-162 0,'0'-51'15,"-130"51"-15,-51 51 0,-1 79 0,27 0 32,77 51-17,78 0 1,52-25-1,103-26 1,79-53 0,77-77-1,-26-52 1,-78-51 0,-77-79-1,-130-25 1,-104-26-1,-103 51 1,-78 79 0,-78 129-1,52 181 1,181-26 0,130-181-1</inkml:trace>
          <inkml:trace contextRef="#ctx0" brushRef="#br0" timeOffset="58895.4575">-15448 1238 0,'78'-52'0,"-52"26"15,-52 52-15,-52 0 0,1 26 0,25 0 16,-26 26-16,52-1 0,52 1 0,52 0 31,25-26-15,53-78-1,-52-26 1,-27-26 0,-51-51-1,-78 25 1,-51 26-1,-27 52 1,26 52 0,27 52-1,77 0 1,26 25 15,25-77-15,27 0-1,-52-52 1,-26-52 0,-78-25-1,-77 51 1,25 52 0,53 52 15,154 0-16,-77-52 1</inkml:trace>
        </inkml:traceGroup>
        <inkml:traceGroup>
          <inkml:annotationXML>
            <emma:emma xmlns:emma="http://www.w3.org/2003/04/emma" version="1.0">
              <emma:interpretation id="{C34B2C73-DBBF-4D33-A672-8345C77C1244}" emma:medium="tactile" emma:mode="ink">
                <msink:context xmlns:msink="http://schemas.microsoft.com/ink/2010/main" type="inkWord" rotatedBoundingBox="14812,5762 26948,6516 26826,8487 14689,7733"/>
              </emma:interpretation>
              <emma:one-of disjunction-type="recognition" id="oneOf4">
                <emma:interpretation id="interp16" emma:lang="it-IT" emma:confidence="0">
                  <emma:literal>AMPIEZZA</emma:literal>
                </emma:interpretation>
                <emma:interpretation id="interp17" emma:lang="it-IT" emma:confidence="0">
                  <emma:literal>AMPIEZZA.</emma:literal>
                </emma:interpretation>
                <emma:interpretation id="interp18" emma:lang="it-IT" emma:confidence="0">
                  <emma:literal>AMPIEZZA,</emma:literal>
                </emma:interpretation>
                <emma:interpretation id="interp19" emma:lang="it-IT" emma:confidence="0">
                  <emma:literal>AMPIEZZA;</emma:literal>
                </emma:interpretation>
                <emma:interpretation id="interp20" emma:lang="it-IT" emma:confidence="0">
                  <emma:literal>AMPIEZZA...</emma:literal>
                </emma:interpretation>
              </emma:one-of>
            </emma:emma>
          </inkml:annotationXML>
          <inkml:trace contextRef="#ctx0" brushRef="#br0" timeOffset="32279.28">-7880 279 0,'0'104'0,"0"25"0,-25 27 16,-1-27 0,26-25-1,26-52 1,-26-26 0,0-26 15,51-182-16,-51 182 1</inkml:trace>
          <inkml:trace contextRef="#ctx0" brushRef="#br0" timeOffset="33060.53">-7465 124 0,'363'-26'0,"-156"-52"15,-25 78 1,-53-78 0,-129 78-1</inkml:trace>
          <inkml:trace contextRef="#ctx0" brushRef="#br0" timeOffset="32888.655">-7465 460 0,'570'0'0,"-440"0"16,-104-103 0,-104 103-1,-103-104 1,181 104-1</inkml:trace>
          <inkml:trace contextRef="#ctx0" brushRef="#br0" timeOffset="32669.905">-7154 227 0,'-26'130'0,"-26"25"0,1 1 0,-1-1 16,52-77 0,26-26-1,25-26 16,79 0-15,155-52 0,-103 0-1,-53 26 1,-51-78 0,-78 78-1,-78 26 1,-77-130-1,-27 1 17,182 103-32</inkml:trace>
          <inkml:trace contextRef="#ctx0" brushRef="#br0" timeOffset="33513.655">-6247-32 0,'130'-52'0,"-1"52"0,79 26 15,-53 26 1,-25-26 0,-52 52-1,-52-27 1,-26 27-1,-104 26 1,-52 0 0,1-27-1,25 1 1,78 26 0,52-27-1,52 1 1,104-26 15,-1 26-15,27-52-1,-79 0 1,-77-26 0,-77-78-1,-79-26 1,130 104-1</inkml:trace>
          <inkml:trace contextRef="#ctx0" brushRef="#br0" timeOffset="33720.6809">-6091 538 0,'259'-26'0,"-26"78"16,-25-52 0,-53 0-1,1-52 17,-156 52-32</inkml:trace>
          <inkml:trace contextRef="#ctx0" brushRef="#br0" timeOffset="34361.306">-5132 460 0,'103'0'0,"79"26"0,77 52 16,-52-52-1,-25-78 1,-27-26 0,-155 78-1</inkml:trace>
          <inkml:trace contextRef="#ctx0" brushRef="#br0" timeOffset="34173.806">-5003 201 0,'78'-52'0,"52"52"0,25 0 0,1 26 16,-27-26-1,-51 26 1,-52 0 0,-26 26-1,-104 52 1,-51-1 0,-27 1 15,53 26-16,129-53 1,26-25 0,103 0-1,1 0 1,51-26 0,-77-26-1,-78-26 16,-104-78-31,-51-25 16,129 129 0</inkml:trace>
          <inkml:trace contextRef="#ctx0" brushRef="#br0" timeOffset="34908.1809">-3551 253 0,'-26'104'0,"-26"51"16,-52 27-16,1-27 15,25-51 1,26-52 0,52-26-1,0-52 1,52-78 0,52-103 15,-1 25-16,53 1 1,-78 103 0,-27 52-1,-25 52 1,52 78 0,26 77-1,-1 1 1,1-1-1,-26-51 1,-78-78 15,0-52-15,-130-26 0,-155-78-1,-104-26 1,1 1-1,388 129 1</inkml:trace>
          <inkml:trace contextRef="#ctx0" brushRef="#br0" timeOffset="8969.7215">-1400 1419 0,'78'52'0,"25"-26"0,53 0 0,25 26 16,27 0 0,-1 0-1,-25 25 1,-53-25-1,-51-26 1,-52 0 0,-78 0-1,-104 26 1,-51-26 0,0 0-1,25 0 1,1 51-1,103-51 1,52 0 0,52 26-1,78-78 1,-104 26 0</inkml:trace>
          <inkml:trace contextRef="#ctx0" brushRef="#br0" timeOffset="30560.53">-11715 409 0,'103'-78'0,"-51"78"0,-26-26 0,-52 52 0,-26 26 16,-26 25-16,-51 27 0,51 0 0,-26-1 15,27 1-15,-1-26 32,52-26-17,26-52 1,0 0 0,26-52-1,26-78 1,0 1-1,-1 25 1,1-26 0,0 27-1,0-1 1,-26 78 0,26 0-1,0 52 1,25 78-1,1 51 1,26 1 0,-1-1-1,-25-51 1,-26-52 0,-52-52 15,-26 0-16,-104-26 1,-77-52 0,26 52-1,-1 0 1,53 26 0,51 26-1,78 26 1,52-26-1,77-52 1,53-52 0,-182 78-1</inkml:trace>
          <inkml:trace contextRef="#ctx0" brushRef="#br0" timeOffset="31998.03">-9461 98 0,'52'-26'16,"104"26"-16,77 52 0,-26-1 0,-25-25 16,-104 0 15,-53 0-15,-50 0-1,-105 52 1,-77-52-1,-1 0 17,53 25-17,155-51 1,103-25 0,105-53-1,-208 78 1</inkml:trace>
          <inkml:trace contextRef="#ctx0" brushRef="#br0" timeOffset="31638.655">-8916 227 0,'52'104'0,"-52"51"16,0 1-16,-26-1 15,26-25 1,0-52 15,0-26-15,0-52 0,-52-130-1,26-103 1,26 233-1</inkml:trace>
          <inkml:trace contextRef="#ctx0" brushRef="#br0" timeOffset="31310.53">-10575 486 0,'-52'130'16,"52"25"-16,-26-51 0,0-52 15,26-52 1,0 0 0,0-26-1,26-155 1,-26 25 15,52 27-15,-26 51-1,0 26 1,-26 26 0,0 26-1,52 52 1,0 52 0,-1 25-1,27-51 1,-26-52-1,26-52 1,-26-52 0,25-26-1,-51 1 1,0 25 15,-26 52-31,26 26 16,-26 26 15,0 104-15,26 25-1,-26 1 1,26-79 0,-26 1-1,0-78 1,0 0-1,26-52 1,26-77 0,-52 129-1</inkml:trace>
        </inkml:traceGroup>
        <inkml:traceGroup>
          <inkml:annotationXML>
            <emma:emma xmlns:emma="http://www.w3.org/2003/04/emma" version="1.0">
              <emma:interpretation id="{7DDF7391-033E-4CB0-BF75-D89CB9E58DF4}" emma:medium="tactile" emma:mode="ink">
                <msink:context xmlns:msink="http://schemas.microsoft.com/ink/2010/main" type="inkWord" rotatedBoundingBox="28328,6358 33030,6585 32914,8980 28213,8752"/>
              </emma:interpretation>
              <emma:one-of disjunction-type="recognition" id="oneOf5">
                <emma:interpretation id="interp21" emma:lang="it-IT" emma:confidence="0">
                  <emma:literal>ACE)</emma:literal>
                </emma:interpretation>
                <emma:interpretation id="interp22" emma:lang="it-IT" emma:confidence="0">
                  <emma:literal>AGE)</emma:literal>
                </emma:interpretation>
                <emma:interpretation id="interp23" emma:lang="it-IT" emma:confidence="0">
                  <emma:literal>Alt)</emma:literal>
                </emma:interpretation>
                <emma:interpretation id="interp24" emma:lang="it-IT" emma:confidence="0">
                  <emma:literal>APE)</emma:literal>
                </emma:interpretation>
                <emma:interpretation id="interp25" emma:lang="it-IT" emma:confidence="0">
                  <emma:literal>AIE)</emma:literal>
                </emma:interpretation>
              </emma:one-of>
            </emma:emma>
          </inkml:annotationXML>
          <inkml:trace contextRef="#ctx0" brushRef="#br0" timeOffset="22709.9505">2306 383 0,'-26'26'15,"-25"77"-15,-79 79 16,0 77-1,1 0 1,-27 26 0,27-52-1,-1 1 1,52-53 0,52-25-1,26-104 1,0-52-1,26-26 1,156-260 0,-27 1-1,1-26 1,-27 0 0,27 0 15,-52 78-31,-53 181 31,-51 26-15,0 26-16,0 0 31,0 0-15,0 104-1,26 77 1,26 79-1,26-27 1,0 26 0,-1-26-1,1-25 1,0-27 0,-52-77-1,0-78 1,-26-26 15,-26 0-31,-130-156 16,-51-51-1,0 25 1,207 182 0</inkml:trace>
          <inkml:trace contextRef="#ctx0" brushRef="#br0" timeOffset="23006.8255">1477 1445 0,'78'26'0,"129"0"15,52 26-15,-25 0 16,-53-26-1,-77-26 1,-53 26 0,-25-26-1,-52 0 1,-25 0 0,-79 0-1,130 0 16</inkml:trace>
          <inkml:trace contextRef="#ctx0" brushRef="#br0" timeOffset="27349.597">4458 279 0,'-52'26'0,"-26"78"0,26-27 0,-52 1 16,-25 52-1,-53 51 1,1 1 0,51 51-1,53 0 1,77 26-1,77-25 1,27-27 0,52-26-1,25-51 1,-77-52 0,-52-52-1,-52 0 1,0-26-1,0-26 1,-26 26 0,0-52-1,52-78 1,-26 130 15</inkml:trace>
          <inkml:trace contextRef="#ctx0" brushRef="#br0" timeOffset="28130.847">4587 1290 0,'26'0'16,"467"26"-16,-416-26 16,-77 0-1,0 0 1,0 0 0,-77-52-1,-1-26 1,78 78-1</inkml:trace>
          <inkml:trace contextRef="#ctx0" brushRef="#br0" timeOffset="27849.597">4872 642 0,'-52'78'0,"1"25"0,25 105 16,0-53-1,52 1 1,0-1-1,25 1 1,27-27 0,26-25-1,0-52 1,-1-26 0,1-26-1,-78 0 1,-26 0-1,0-26 1,-52-78 0,-26 26-1,0 1 17,78 77-17</inkml:trace>
          <inkml:trace contextRef="#ctx0" brushRef="#br0" timeOffset="28536.1192">5157 409 0,'156'0'16,"-52"77"-16,25 53 16,1 25-1,25 53 1,-25 51-1,-52-26 1,-52-51 0,-52-1-1,-52 1 1,0-53 0,26-51-1,0 26 1,27-27-1,25-25 1,0-52 0</inkml:trace>
        </inkml:traceGroup>
      </inkml:traceGroup>
    </inkml:traceGroup>
    <inkml:traceGroup>
      <inkml:annotationXML>
        <emma:emma xmlns:emma="http://www.w3.org/2003/04/emma" version="1.0">
          <emma:interpretation id="{8B03CFF3-5062-488A-8745-36BFDED3BA17}" emma:medium="tactile" emma:mode="ink">
            <msink:context xmlns:msink="http://schemas.microsoft.com/ink/2010/main" type="paragraph" rotatedBoundingBox="16617,9000 26384,9224 26350,10718 16583,1049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B25776C7-FA88-4152-B7D2-1EB87D33AAB8}" emma:medium="tactile" emma:mode="ink">
              <msink:context xmlns:msink="http://schemas.microsoft.com/ink/2010/main" type="line" rotatedBoundingBox="16617,9000 26384,9224 26350,10718 16583,10494"/>
            </emma:interpretation>
          </emma:emma>
        </inkml:annotationXML>
        <inkml:traceGroup>
          <inkml:annotationXML>
            <emma:emma xmlns:emma="http://www.w3.org/2003/04/emma" version="1.0">
              <emma:interpretation id="{659AA816-3470-4351-89C0-22848E86B8AF}" emma:medium="tactile" emma:mode="ink">
                <msink:context xmlns:msink="http://schemas.microsoft.com/ink/2010/main" type="inkWord" rotatedBoundingBox="16617,9000 26384,9224 26350,10718 16583,10494"/>
              </emma:interpretation>
              <emma:one-of disjunction-type="recognition" id="oneOf6">
                <emma:interpretation id="interp26" emma:lang="it-IT" emma:confidence="0">
                  <emma:literal>TRACCIA</emma:literal>
                </emma:interpretation>
                <emma:interpretation id="interp27" emma:lang="it-IT" emma:confidence="0">
                  <emma:literal>TRA CCIA</emma:literal>
                </emma:interpretation>
                <emma:interpretation id="interp28" emma:lang="it-IT" emma:confidence="0">
                  <emma:literal>T RAGGIA</emma:literal>
                </emma:interpretation>
                <emma:interpretation id="interp29" emma:lang="it-IT" emma:confidence="0">
                  <emma:literal>TRACCI A</emma:literal>
                </emma:interpretation>
                <emma:interpretation id="interp30" emma:lang="it-IT" emma:confidence="0">
                  <emma:literal>TRA CIA</emma:literal>
                </emma:interpretation>
              </emma:one-of>
            </emma:emma>
          </inkml:annotationXML>
          <inkml:trace contextRef="#ctx0" brushRef="#br0" timeOffset="172237.1445">-10290 2975 0,'104'-26'31,"310"-26"-31,-77 26 0,26 26 16,-52 0 15,-52 26-31,-103-26 31,-78 0-15,-26 0-1,-52 0 1,0 0 0,-26 0-1,-52-26 1,52-26 0,26 52-1</inkml:trace>
          <inkml:trace contextRef="#ctx0" brushRef="#br0" timeOffset="171815.2695">-8942 3078 0,'0'52'0,"0"52"0,-26 51 15,26 27 1,-26-1 0,0 26-1,0-77 1,-26-26 0,26-27-1,26-51 1,0-52-1,0 1 1,-26-157 0,26 182-1</inkml:trace>
          <inkml:trace contextRef="#ctx0" brushRef="#br0" timeOffset="173049.6445">-8061 3000 0,'78'78'16,"-26"52"-16,-1 25 0,-25 53 15,-26-79 1,-26 27 0,26-1-1,0-77 1,0-26 0,0-26 15,0-52-16,-25-26 1,25-103 0,25-27-1,27 27 1,26 51 0,0-52-1,77 1 1,1 51-1,-1 26 1,27 78 0,-53-25-1,-51 102 1,-52 27 0,-104-26-1,-51-1 1,-79 1-1,-25-26 1,52 0 31,77-26-47,78 0 16,52 0-1,78 51 1,77 27-1,0 26 1,1 25 0,-78-51-1,-27 0 1,-51-53 0,-26-25-1,0-26 1,-26-77-1,52-79 17,-26 156-32</inkml:trace>
          <inkml:trace contextRef="#ctx0" brushRef="#br0" timeOffset="173777.183">-6117 3052 0,'26'52'0,"-78"78"0,-52 129 15,1-78 1,25 1-1,0-27 1,52-51 0,0-78-1,26-26 1,26-26 0,104-233-1,-52 77 1,-27 53-1,1-1 17,0 1-32,0-1 15,-26 78 1,-26 52 0,26 26 15,103 181-16,1 79 1,-26-105 0,-1-26 15,-25-25-31,-52-52 16,-52-52-1,-52-52 16,-77-26-15,-27-26 0,27 26-1,51 26 1,52 26 0,52 0-1,78 52 1,52-78-1,-130 26 17</inkml:trace>
          <inkml:trace contextRef="#ctx0" brushRef="#br0" timeOffset="174254.7165">-4225 3078 0,'-78'-52'0,"-129"78"16,-1 26 0,-25 78-1,78 51 1,129-25 15,52-27-15,103 1-1,79-26 1,-1-53 0,-77-51-1,-79-26 1,-51 26 0,0-77-1,-51-53 16,51 130-31</inkml:trace>
          <inkml:trace contextRef="#ctx0" brushRef="#br0" timeOffset="174707.8413">-3007 3208 0,'52'0'0,"-52"-26"16,-130-52-16,1 52 0,-53 26 0,-51 52 16,52 52-1,155 25 1,103 27 0,53-1-1,77-25 1,1-26-1,-79-53 1,-51-51 0,-52 0-1,0-129 1,-26 129 0</inkml:trace>
          <inkml:trace contextRef="#ctx0" brushRef="#br0" timeOffset="175035.9663">-2437 2975 0,'26'129'0,"-52"78"16,-26 1-16,27-1 16,25-77-1,0-52 17,0-27-17,25-51 1,-25-77-1,26-157 17,-26 234-32</inkml:trace>
          <inkml:trace contextRef="#ctx0" brushRef="#br0" timeOffset="175707.8413">-1400 3182 0,'26'181'16,"-78"1"0,-103-1-1,51 1 1,26-53-1,26-77 1,52-26 0,0-52 15,156-207-15,-52 25-1,25 27 1,-25 0-1,-52 51 1,-1 52 0,-51 78-1,26 0 1,26 104 0,52 103-1,0 1 1,51 25-1,-25-78 1,-53-25 15,-51-78-15,-77-52 0,-131-52-1,-77-52 1,-26 1-1,0 51 1,77 52 0,131 52-1,103 25 1,-26-77 0</inkml:trace>
        </inkml:traceGroup>
      </inkml:traceGroup>
    </inkml:traceGroup>
    <inkml:traceGroup>
      <inkml:annotationXML>
        <emma:emma xmlns:emma="http://www.w3.org/2003/04/emma" version="1.0">
          <emma:interpretation id="{2C29F870-9EA2-4E4B-829D-7CD174A6FBB9}" emma:medium="tactile" emma:mode="ink">
            <msink:context xmlns:msink="http://schemas.microsoft.com/ink/2010/main" type="paragraph" rotatedBoundingBox="20437,11230 29504,11138 29520,12647 20453,12740" alignmentLevel="4"/>
          </emma:interpretation>
        </emma:emma>
      </inkml:annotationXML>
      <inkml:traceGroup>
        <inkml:annotationXML>
          <emma:emma xmlns:emma="http://www.w3.org/2003/04/emma" version="1.0">
            <emma:interpretation id="{B35A3F4F-2CDE-49AC-8EA5-891572278BBC}" emma:medium="tactile" emma:mode="ink">
              <msink:context xmlns:msink="http://schemas.microsoft.com/ink/2010/main" type="line" rotatedBoundingBox="20437,11230 29504,11138 29520,12647 20453,12740"/>
            </emma:interpretation>
          </emma:emma>
        </inkml:annotationXML>
        <inkml:traceGroup>
          <inkml:annotationXML>
            <emma:emma xmlns:emma="http://www.w3.org/2003/04/emma" version="1.0">
              <emma:interpretation id="{2D6A9409-06BD-4991-B50F-F3308AB25815}" emma:medium="tactile" emma:mode="ink">
                <msink:context xmlns:msink="http://schemas.microsoft.com/ink/2010/main" type="inkWord" rotatedBoundingBox="20437,11230 29504,11138 29520,12647 20453,12740"/>
              </emma:interpretation>
              <emma:one-of disjunction-type="recognition" id="oneOf7">
                <emma:interpretation id="interp31" emma:lang="it-IT" emma:confidence="0">
                  <emma:literal>SISMICA</emma:literal>
                </emma:interpretation>
                <emma:interpretation id="interp32" emma:lang="it-IT" emma:confidence="0">
                  <emma:literal>SISMA</emma:literal>
                </emma:interpretation>
                <emma:interpretation id="interp33" emma:lang="it-IT" emma:confidence="0">
                  <emma:literal>SISMICO</emma:literal>
                </emma:interpretation>
                <emma:interpretation id="interp34" emma:lang="it-IT" emma:confidence="0">
                  <emma:literal>SISMICHE</emma:literal>
                </emma:interpretation>
                <emma:interpretation id="interp35" emma:lang="it-IT" emma:confidence="0">
                  <emma:literal>SISMICI</emma:literal>
                </emma:interpretation>
              </emma:one-of>
            </emma:emma>
          </inkml:annotationXML>
          <inkml:trace contextRef="#ctx0" brushRef="#br0" timeOffset="176473.4663">-5262 5359 0,'78'0'16,"-130"-104"-16,-103 53 0,-53-1 0,-25 52 31,26 0-16,51 26 1,78 0 0,78 25-1,104 27 1,103 26 0,104 25-1,-25 1 1,-27 0-1,-156-1 1,-77-51 0,-103 0-1,-131-78 1,-77 0 0,-52-26-1,52 26 1,78 0-1,129 26 17,104-26-17,129 0 1,105-104 0,-260 104-1</inkml:trace>
          <inkml:trace contextRef="#ctx0" brushRef="#br0" timeOffset="176785.9663">-4562 5152 0,'26'103'0,"-26"105"0,0-1 16,0-26-1,26-25 1,-26-78 0,0-52-1,0-26 1,-26-26-1,52-156 1,-26 182 0</inkml:trace>
          <inkml:trace contextRef="#ctx0" brushRef="#br0" timeOffset="177348.4663">-3059 5281 0,'26'0'0,"-52"-26"15,-181-51-15,0 25 0,-1 26 0,53 52 32,51 0-17,52 51 1,104 27 0,129 26-1,79 51 1,25-25-1,-78-1 1,-51-25 0,-130-52-1,-130-27 1,-103-51 0,-53 0-1,1-26 1,26 1-1,103-1 1,104 0 0,156-52-1,129 0 17,-259 78-32</inkml:trace>
          <inkml:trace contextRef="#ctx0" brushRef="#br0" timeOffset="178129.7165">-2437 5333 0,'26'52'0,"-52"103"0,26 1 16,0-1 0,0-51-1,0-26 1,0-52 0,0-52-1,0-104 1,52 53-1,-26-105 1,0 53 0,26-1-1,-26 52 17,0 26-1,0 52-31,25 26 15,27 78 1,-26 26 0,52-27-1,-52-103 1,-1 0 0,27-52-1,26-51 1,-52-79-1,25 27 1,-25 51 0,-26 78 15,-26 52-15,26 130-1,-52-1 1,26 52-1,26-25 1,-26-27 0,0-77-1,26-52 1,-26-52 0,26-52-1,26-77 1,-52 155-1</inkml:trace>
          <inkml:trace contextRef="#ctx0" brushRef="#br0" timeOffset="178504.7165">-441 4996 0,'26'52'16,"-52"78"-16,0 51 0,26 26 31,0 1-16,0-27 1,0-129 0,0-52 15,26-52-15,52-155-1,51 25 1,-129 182-16</inkml:trace>
          <inkml:trace contextRef="#ctx0" brushRef="#br0" timeOffset="179523.266">985 4996 0,'129'-26'0,"-336"52"0,-1 0 0,1 78 16,26 25 0,51 27-1,78 25 1,182 104 15,77-129-15,26-26-1,27-105 1,-27-50 0,-52-131-1,-25-51 1,-53-27-1,1 27 1,-26 77 0,0 1-1,-52 77 1,0 52 0,-52 26-1,-78 104 1,-26 103-1,27 0 1,-1-26 0,26-25 15,52-78-15,26-104-1,0 0 1,78-156-1,0-77 1,51-26 0,-25 51-1,0 1 1,-26 77 0,-1 78-1,-51 52 1,26 104-1,0 155 1,26 26 0,25 26-1,27-51 1,-1-53 15,-103-129-31,-26-104 31,-103-52-15,-105-103 0,-51 25-1,26 26 1,26 79 0,51 77-1,104 77 1,130 27-1,-78-130 1</inkml:trace>
        </inkml:traceGroup>
      </inkml:traceGroup>
    </inkml:traceGroup>
  </inkml:traceGroup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1:07.9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8520B8-4813-4C31-B066-70259CC298AD}" emma:medium="tactile" emma:mode="ink">
          <msink:context xmlns:msink="http://schemas.microsoft.com/ink/2010/main" type="inkDrawing" rotatedBoundingBox="16635,7156 17706,18508 8839,19345 7768,7992" shapeName="Other">
            <msink:destinationLink direction="with" ref="{AF909558-0FF4-4E53-9AEA-2A3DC38DC821}"/>
          </msink:context>
        </emma:interpretation>
      </emma:emma>
    </inkml:annotationXML>
    <inkml:trace contextRef="#ctx0" brushRef="#br0">3240 0 0,'0'26'0,"0"-26"0,0 26 16,-26 26-16,26 0 0,-26 0 0,26 26 15,0-27 1,0 27 0,-25 0-1,25 0 17,0-1-32,0 1 15,-26 0 16,26-26-31,0 26 32,0-27-17,26 1-15,-52-26 16,0 0 0,0 0 15,0 0-16,-26 0 1,0 26 0,26-1-1,0 1 1,52 26 0,0-26-1,26 0 1,0 0-1,26-27 1,-1 27 0,1 0-1,26-26 1,-26 26 0,-1-26-1,1 0 1,26 26-1,-27-27 1,1 1 15,26 26-15,-26-26 0,51 26-1,27 26 1,-53-26-1,1-1 1,-52 1 0,-52-26-1,-26 0 1,-52 26 0,-51-26-1,-53 0 1,-25 26-1,-78-26 1,0 25 0,26 1-1,25 0 1,53 26 15,-1 0-15,79 25-1,51 1 1,26 0 0,78-1-1,51 27 1,53-26 0,25-27-1,27-25 1,25 0-1,52-26 1,52-26 0,52 0-1,-26 0 1,-26 0 0,26 26-1,-1-26 1,53 26 15,52 0-15,-27 51-1,1-25 1,-52 26 0,-52 0-1,-52-1 1,-104-51-1,-77 26 1,-52-26 0,-52-26-1,-78 26 1,-104 0 0,-25 0-1,-78 52 16,-52-78-31,-78 26 32,-51-1-32,-79 1 15,-25 0 1,-26 0 15,0 26-15,0-26-1,-259 26 1,258-26 15,-154 52-15,232-53 0,79 27-1,51 26 1,130-26-1,103 26 1,130-27 0,52 1-1,78 26 1,78 0 0,77 0-1,52-1 1,77 27-1,53-26 1,26 25 0,-27 1-1,-51 0 1,-52-1 0,-78 1-1,-181-78 1,-78-26-1,-104 0 17,-129-52-17,0 26 1,51 0 0,130 26-1,104 26 1,104 26-1,155 26 1,26 0 0,0-1-1,0 1 1,-52 0 0,-130-26-1,-77-52 1,-78 0-1,-78-26 1,-129 0 15,-78 26-31,-26 26 16,-78 26 15,26-1-15,-52 27-1,27-26 1,-1 0 0,-26 0-1,52 0 1,26-1 0,104 1-1,104 0 1,129 0-1,51 0 17,105-26-32,103 26 15,26-27 1,78 27 0,26 0-1,103 0 1,53 26-1,-27-1 17,-52 27-17,1 0 1,-26-26 0,-1 25-1,-77-77 1,0 26-1,-52 26 1,-26-1 0,-104-25-1,-51 0 1,-130-52 0,-26-26-1,-155-26 1,-53-25-1,-77-1 1,-77 0 0,-27 78-1,-103-52 1,-27 26 15,1 0-15,52 1-1,77 50 1,130 1 0,181 26-1,104-26 1,104 52 0,129 0-1,26 25 1,78 1-1,-26 0 1,-52-1 0,-103-25-1,-156-78 1,-78 0 0,-129-26 15,-1 0-31,1 0 31,129 26-15,78 26-1,130 52 1,129 52 0,-26-27-1,-103 1 1,-78-78-1,-78-26 1,-52 0 0,-26 0-1,79 0 1,25 0 15,51 78-31,27-1 31,0 1-31,-26 0 16,-26 26 0,0 51-1,25 78 17,1-25-17,26 77 1,-52 104-1,-78-130 1,-233 78 0,285-337 15</inkml:trace>
  </inkml:traceGroup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9:04.2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0EAE599-319C-4078-8094-E20A80AC2D87}" emma:medium="tactile" emma:mode="ink">
          <msink:context xmlns:msink="http://schemas.microsoft.com/ink/2010/main" type="writingRegion" rotatedBoundingBox="9511,15836 10781,15836 10781,17909 9511,17909"/>
        </emma:interpretation>
      </emma:emma>
    </inkml:annotationXML>
    <inkml:traceGroup>
      <inkml:annotationXML>
        <emma:emma xmlns:emma="http://www.w3.org/2003/04/emma" version="1.0">
          <emma:interpretation id="{0C4FDD08-3B90-4AD8-96EA-33C36021A49A}" emma:medium="tactile" emma:mode="ink">
            <msink:context xmlns:msink="http://schemas.microsoft.com/ink/2010/main" type="paragraph" rotatedBoundingBox="9511,15836 10781,15836 10781,17909 9511,179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36AB66F-75AF-42BB-B0BB-4B4DC77F9101}" emma:medium="tactile" emma:mode="ink">
              <msink:context xmlns:msink="http://schemas.microsoft.com/ink/2010/main" type="line" rotatedBoundingBox="9511,15836 10781,15836 10781,17909 9511,17909"/>
            </emma:interpretation>
          </emma:emma>
        </inkml:annotationXML>
        <inkml:traceGroup>
          <inkml:annotationXML>
            <emma:emma xmlns:emma="http://www.w3.org/2003/04/emma" version="1.0">
              <emma:interpretation id="{DF88DCA0-A72C-4E0A-9111-6F9E6CF5A809}" emma:medium="tactile" emma:mode="ink">
                <msink:context xmlns:msink="http://schemas.microsoft.com/ink/2010/main" type="inkWord" rotatedBoundingBox="9511,15836 10781,15836 10781,17909 9511,17909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[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£</emma:literal>
                </emma:interpretation>
                <emma:interpretation id="interp4" emma:lang="it-IT" emma:confidence="0">
                  <emma:literal>(</emma:literal>
                </emma:interpretation>
              </emma:one-of>
            </emma:emma>
          </inkml:annotationXML>
          <inkml:trace contextRef="#ctx0" brushRef="#br0">-1736 8165 0,'77'207'0,"-77"-51"16,-51 103-1,-1 26 1,26 0 0,0 0-1,78-52 1,51-77 0,27-27-1,25-77 1,1-26-1,25-26 17,-25-26-32,-27 0 15,-103 26 1,-52-52 15,-129-51-15,155 103-1</inkml:trace>
          <inkml:trace contextRef="#ctx0" brushRef="#br0" timeOffset="250">-1996 8994 0,'182'0'0,"-27"26"16,27 0-16,-53 52 16,-129-104-1,0 26 16</inkml:trace>
        </inkml:traceGroup>
      </inkml:traceGroup>
    </inkml:traceGroup>
  </inkml:traceGroup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0:12.8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68FFF02-0C8A-4A6F-B576-23317836D0BA}" emma:medium="tactile" emma:mode="ink">
          <msink:context xmlns:msink="http://schemas.microsoft.com/ink/2010/main" type="inkDrawing" rotatedBoundingBox="28613,4034 34287,6007 32588,10894 26914,8920" semanticType="enclosure" shapeName="Other">
            <msink:sourceLink direction="with" ref="{900C426F-CA0F-428B-90E9-6ADE68151AC4}"/>
          </msink:context>
        </emma:interpretation>
      </emma:emma>
    </inkml:annotationXML>
    <inkml:trace contextRef="#ctx0" brushRef="#br0">4743-887 0,'-78'-78'16,"-52"26"0,-181-77-16,156 103 0,-27-26 15,27 26 1,-27 26 15,-51 52-15,0-52-1,26 26 1,25 25 0,-25 1-1,25 0 1,-25 26 0,0 26-1,25 25 1,1 1-1,25-1 1,27 27 0,-1-1-1,26 27 1,1-1 0,-1 27-1,26-1 1,27-26-1,25 27 17,26 25-17,0-26 1,26 27 0,51-27-1,1 0 1,26 27-1,25-27 1,27-52 0,-1 27-1,1-27 1,25-25 0,1-26-1,25 25 1,0-51-1,1-52 1,25 26 0,0 25-1,1-25 17,-27 0-17,26-26 1,-26 0-1,1-26 1,25-26 0,-26 0-1,27 0 1,-27-26 0,0-25-1,-25-1 1,-53 0-1,27-26 1,-1-25 0,1-1-1,-26-25 1,-27-1 0,1 27 15,0-53-16,-1 27 1,-25-27 0,0 1-1,-26-27 1,-27 1 0,-25 0-1,-25-26 1,-27-1-1,-26-25 1,-26 26 0,-25-52-1,-27 51 1,-25 1 0,-104-26-1,-130 0 1,-155 26-1,-104 51 17,674 182-32</inkml:trace>
  </inkml:traceGroup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1:24.6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4E5545B-389A-4E31-81D5-0A681600AFD8}" emma:medium="tactile" emma:mode="ink">
          <msink:context xmlns:msink="http://schemas.microsoft.com/ink/2010/main" type="inkDrawing" rotatedBoundingBox="19861,13891 30671,13280 30689,13596 19879,14207" shapeName="Other"/>
        </emma:interpretation>
      </emma:emma>
    </inkml:annotationXML>
    <inkml:trace contextRef="#ctx0" brushRef="#br0">10782 0 0,'-130'26'0,"-77"-26"0,-78 0 16,-78 0-1,-259 26 17,-208-26-17,105 0 1,-53-26 0,-103 26-1,-52 52 1,-26-26-1,0 77 1,78-25 0,103 77-1,104-51 1,208-26 31,207-52-47,181-26 15,78 0-15,0 0 32,0 0-17,26 0 1,-26 0 0,0 0-1</inkml:trace>
  </inkml:traceGroup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1:39.65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826 311 0,'26'-26'0,"-26"0"0,0-25 0,-26-1 15,-26 0-15,0 0 16,-26 26 0,-25 0-1,-1 52 1,0-26 0,-51 78-1,51-26 1,52 25-1,26 1 1,52 26 0,0-26 15,104 51-15,25-51-1,-51-26 1,0-26-1,-1-52 1,1-26 0,-52 0 15,0-26-15,0-25-1,-26-1 1,-26 0-1,0 27 1,-26-1 0,-26 52-1,0 26 1,-26 26 0,26 26-1,1 25 1,-1 1-1,52 26 1,-26 0 0,129-53-1,-25 1 1,26-26 0,-26-26 15,-1 0-31,-51-26 31,-26-26-15,26-25-1,-52-27 1,-26 26 0,-51 0-1,-1 53 1,0-1-1,27 26 1,-1 51 0,0 27-1,78 0 1,26-26 0,26 0-1,52-52 1,-78 0 15,-26-26-31,0 26 16,0-26-1,-26-26 1,-26 0 15,-26 104-15,78-52-1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38:25.9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71358CD-CD4F-4FD7-8CEE-E980D4B283CC}" emma:medium="tactile" emma:mode="ink">
          <msink:context xmlns:msink="http://schemas.microsoft.com/ink/2010/main" type="writingRegion" rotatedBoundingBox="21376,710 25012,393 25155,2030 21519,2348">
            <msink:destinationLink direction="with" ref="{1EEF64E1-93D7-4D3D-9A27-5750E0E57096}"/>
          </msink:context>
        </emma:interpretation>
      </emma:emma>
    </inkml:annotationXML>
    <inkml:traceGroup>
      <inkml:annotationXML>
        <emma:emma xmlns:emma="http://www.w3.org/2003/04/emma" version="1.0">
          <emma:interpretation id="{28D02EB5-AFEC-4B28-B333-DF7004AB6298}" emma:medium="tactile" emma:mode="ink">
            <msink:context xmlns:msink="http://schemas.microsoft.com/ink/2010/main" type="paragraph" rotatedBoundingBox="21376,710 25012,393 25155,2030 21519,23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FD7519-7B48-4A79-B58D-BA10CA0EAC32}" emma:medium="tactile" emma:mode="ink">
              <msink:context xmlns:msink="http://schemas.microsoft.com/ink/2010/main" type="line" rotatedBoundingBox="21376,710 25012,393 25155,2030 21519,2348"/>
            </emma:interpretation>
          </emma:emma>
        </inkml:annotationXML>
        <inkml:traceGroup>
          <inkml:annotationXML>
            <emma:emma xmlns:emma="http://www.w3.org/2003/04/emma" version="1.0">
              <emma:interpretation id="{BE000304-E623-427C-A532-E452F00F6969}" emma:medium="tactile" emma:mode="ink">
                <msink:context xmlns:msink="http://schemas.microsoft.com/ink/2010/main" type="inkWord" rotatedBoundingBox="21540,236 23940,942 23477,2517 21077,1811"/>
              </emma:interpretation>
              <emma:one-of disjunction-type="recognition" id="oneOf0">
                <emma:interpretation id="interp0" emma:lang="it-IT" emma:confidence="0">
                  <emma:literal>03</emma:literal>
                </emma:interpretation>
                <emma:interpretation id="interp1" emma:lang="it-IT" emma:confidence="0">
                  <emma:literal>AB</emma:literal>
                </emma:interpretation>
                <emma:interpretation id="interp2" emma:lang="it-IT" emma:confidence="0">
                  <emma:literal>BB</emma:literal>
                </emma:interpretation>
                <emma:interpretation id="interp3" emma:lang="it-IT" emma:confidence="0">
                  <emma:literal>BB)</emma:literal>
                </emma:interpretation>
                <emma:interpretation id="interp4" emma:lang="it-IT" emma:confidence="0">
                  <emma:literal>DB)</emma:literal>
                </emma:interpretation>
              </emma:one-of>
            </emma:emma>
          </inkml:annotationXML>
          <inkml:trace contextRef="#ctx0" brushRef="#br0">-5521-5449 0,'130'104'0,"25"129"0,1 0 15,-1 26 1,1-25 0,-27-53-1,1-51 1,-26-52 0,-1-53-1,1-76 1,77-105-1,27 1 1,25-27 0,-26 1-1,-25 25 1,-53 53 0,-103-1-1,-104-52 16,-336-77-15,-1 155 0,52 52-1,78 0 1,78 26 0,77 26-1,78 52 1,104-26 15,-52-52-31</inkml:trace>
          <inkml:trace contextRef="#ctx0" brushRef="#br0" timeOffset="687.5">-4536-5216 0,'0'52'16,"-52"130"-16,26-27 0,52-51 31,0-26-15,-26-78-1,-26 0 1,-26-104 0,0-52 15,26 1-16,52 103 1,78 0 0,52 26-1,51 26 1,-77 26 0,-105-26-1,-25 26 1,-51 0-1,-105 26 1,27-26 0,103 0-1,52 0 1,51 77 0,79 1-1,-53-26 1,-51-26 15,-52-27-31,0-25 31,-129 0-15,-27-103 0,156 103-16</inkml:trace>
        </inkml:traceGroup>
        <inkml:traceGroup>
          <inkml:annotationXML>
            <emma:emma xmlns:emma="http://www.w3.org/2003/04/emma" version="1.0">
              <emma:interpretation id="{06A43FA3-A476-465D-B48E-ABFB4C47F272}" emma:medium="tactile" emma:mode="ink">
                <msink:context xmlns:msink="http://schemas.microsoft.com/ink/2010/main" type="inkWord" rotatedBoundingBox="25033,638 25135,1779 24352,1849 24251,708"/>
              </emma:interpretation>
              <emma:one-of disjunction-type="recognition" id="oneOf1">
                <emma:interpretation id="interp5" emma:lang="it-IT" emma:confidence="0">
                  <emma:literal>4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q</emma:literal>
                </emma:interpretation>
                <emma:interpretation id="interp8" emma:lang="it-IT" emma:confidence="0">
                  <emma:literal>n</emma:literal>
                </emma:interpretation>
                <emma:interpretation id="interp9" emma:lang="it-IT" emma:confidence="0">
                  <emma:literal>*</emma:literal>
                </emma:interpretation>
              </emma:one-of>
            </emma:emma>
          </inkml:annotationXML>
          <inkml:trace contextRef="#ctx0" brushRef="#br0" timeOffset="85959.8864">-2229-5527 0,'-26'-26'0,"-52"52"0,0 52 15,-51 104-15,77-105 16,26-51 0,26 0-1,0-26 1,52-52 0,51-51-1,-51 25 1,26 26-1,-52 26 1,26 0 0,25 26-1,-25 26 1,52 26 0,-26 0 15,0 0-16,-53-26 1,-25-26 0,0 0-1,0 0 1,-25 25 0,-53-25-1,78 0 1</inkml:trace>
          <inkml:trace contextRef="#ctx0" brushRef="#br0" timeOffset="85366.1364">-2152-5449 0,'0'26'15,"26"52"-15,-52 51 0,26-25 16,0 0 0,0 25-1,0 1 1,0-1-1,0-25 1,0-52 0,0 0-1,0-52 1,0 0 0,0-52-1,-51-78 1,25 1-1,26 129 1</inkml:trace>
        </inkml:traceGroup>
      </inkml:traceGroup>
    </inkml:traceGroup>
  </inkml:traceGroup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1:57.46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0,'0'0'0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463E4C-7999-4641-B39C-EB1C54E93045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9:32.7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A1E4FEB-BC74-4378-8904-8E97D5479173}" emma:medium="tactile" emma:mode="ink">
          <msink:context xmlns:msink="http://schemas.microsoft.com/ink/2010/main" type="inkDrawing" rotatedBoundingBox="25156,2244 26139,16301 18332,16847 17349,2790" hotPoints="25455,2761 25426,15795 18319,15779 18349,2745" semanticType="enclosure" shapeName="Rectangle">
            <msink:sourceLink direction="with" ref="{AEF2A378-11D4-46FA-993B-CF314CB74716}"/>
          </msink:context>
        </emma:interpretation>
      </emma:emma>
    </inkml:annotationXML>
    <inkml:trace contextRef="#ctx0" brushRef="#br0">129 0 0,'0'26'0,"0"103"16,0 79-16,26 51 31,-52 78-31,26 26 16,-26 77-1,0 79 1,1 77 0,25 0-1,0 26 1,25 52 15,1 26-15,0 51-1,0 1 1,0-52 0,-26 26-1,-26-1 1,0-51-1,0-52 1,26-129 0,0-53-1,26-77 1,-52-78 0,0-77-1,1-53 1,-27-51 15,52-78-31,0 0 16,0-26-1,26 25 17,77 1-17,53 0 1,51 26-1,78 26 1,78-26 0,26 0-1,26-1 1,-1-51 0,53 52-1,-1-26 1,53 26-1,-1-26 1,-51 78 0,-1-1-1,-25 27 1,-130 25 15,0-25-15,-208-104-1,-128-259 17,25 233-32</inkml:trace>
    <inkml:trace contextRef="#ctx0" brushRef="#br0" timeOffset="1308.2829">492 285 0,'156'-78'0,"51"52"0,130 26 15,52 0 1,51-26 0,27 26-1,77-25 17,26-27-32,52 0 15,0 0 1,-25 0-1,-131 26 1,-103-26 0,-104 1-1,-103 51 1,-104 0 0,-27 0-1,1 77 1,-26 53 15,0 51-15,26 53-1,0 77 1,26 77 0,-26 53-1,26 77 1,26 53-1,-27 51 1,27 52 0,0 25-1,-26 53 1,0 0 0,25 25-1,-25 27 1,26 25-1,-52-103 1,0 25 0,0-51-1,-52-52 1,0-104 15,0-103-15,-26-78-1,26-104 1,0-78 0,0-25-1,0-78 1,0-26 0,26-26-1,-25-26 1,-1 0-1,-52 0 1,-104-52 0,-232-26-1,-364 130 1,778-52 0</inkml:trace>
  </inkml:traceGroup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10.3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3CFC02-0C63-4B6B-8F06-5A395C241FE5}" emma:medium="tactile" emma:mode="ink">
          <msink:context xmlns:msink="http://schemas.microsoft.com/ink/2010/main" type="inkDrawing" rotatedBoundingBox="5429,3596 28888,4324 28871,4850 5412,4122" shapeName="Other">
            <msink:destinationLink direction="with" ref="{98DB75BB-5928-4095-A353-31E19EDF21AD}"/>
            <msink:destinationLink direction="with" ref="{ABA93B4C-1C5D-4919-BC09-3AE6D7D37E0D}"/>
          </msink:context>
        </emma:interpretation>
      </emma:emma>
    </inkml:annotationXML>
    <inkml:trace contextRef="#ctx0" brushRef="#br0">0 79 0,'26'0'0,"156"0"0,103 0 0,78-26 16,77 0-1,27 26 1,77 0 0,52 0-1,52 0 1,52 0 0,77 0-1,27-26 1,25 26-1,1 0 1,25 0 0,26 26-1,0-26 1,1 26 0,-27 0-1,0 0 1,1-52 15,-27 52-15,-26 0-1,1 0 1,-27 25 0,-51-25-1,0 26 1,-26 0-1,-26 26 1,-1-26 0,-25 25-1,-26-25 1,-51 26 0,-53-26 15,-103 26-31,-130-1 31,-181-51-31,-79-26 31,-180 0-15,155 0 0</inkml:trace>
  </inkml:traceGroup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11.0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DB75BB-5928-4095-A353-31E19EDF21AD}" emma:medium="tactile" emma:mode="ink">
          <msink:context xmlns:msink="http://schemas.microsoft.com/ink/2010/main" type="inkDrawing" rotatedBoundingBox="8006,1991 8095,3911 7972,3917 7884,1997" semanticType="callout" shapeName="Other">
            <msink:sourceLink direction="with" ref="{3E3CFC02-0C63-4B6B-8F06-5A395C241FE5}"/>
          </msink:context>
        </emma:interpretation>
      </emma:emma>
    </inkml:annotationXML>
    <inkml:trace contextRef="#ctx0" brushRef="#br0">100 0 0,'-52'-78'0,"52"104"15,26 285-15,-26 26 0,26 78 16,-52 51 15,52-206-15,0-183 0,0-51-1,0-26 1,0-207-1,-78-78 1,52 285 0</inkml:trace>
  </inkml:traceGroup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11.5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A93B4C-1C5D-4919-BC09-3AE6D7D37E0D}" emma:medium="tactile" emma:mode="ink">
          <msink:context xmlns:msink="http://schemas.microsoft.com/ink/2010/main" type="inkDrawing" rotatedBoundingBox="8756,450 11798,2171 10967,3640 7925,1920" semanticType="callout" shapeName="Other">
            <msink:sourceLink direction="with" ref="{3E3CFC02-0C63-4B6B-8F06-5A395C241FE5}"/>
          </msink:context>
        </emma:interpretation>
      </emma:emma>
    </inkml:annotationXML>
    <inkml:trace contextRef="#ctx0" brushRef="#br0">0 183 0,'285'-26'0,"26"78"16,78-1 0,26-25-1,-26-52 1,-52-25-1,-26-53 17,51 26-17,-232 52 1,-78 26 0,0 78-1,-78 77 1,-26 105-1,52-1 1,26 26 0,0-26-1,0-26 1,-26-51 0,0-53-1,0-51 1,-26-52-1,-130-104 17,27-129-17,129 207 1</inkml:trace>
  </inkml:traceGroup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12.4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E42262-C0AC-4927-AE83-9E36456FB5A8}" emma:medium="tactile" emma:mode="ink">
          <msink:context xmlns:msink="http://schemas.microsoft.com/ink/2010/main" type="inkDrawing" rotatedBoundingBox="9406,2303 9999,3208 9198,3733 8605,2827" semanticType="callout" shapeName="Other"/>
        </emma:interpretation>
      </emma:emma>
    </inkml:annotationXML>
    <inkml:trace contextRef="#ctx0" brushRef="#br0">544 155 0,'104'-103'0,"-53"77"0,-102 0 0,-105 52 16,-181 103-16,233-51 0,53 26 16,77-26-1,103-1 1,130-25 0,26 0-1,-51 26 1,-79-26-1,-129 25 1,-78-25 0,-103 26-1,-104-26 1,51 0 0,53-26-1,103-26 1,207-78-1,182-26 1,-337 104 0</inkml:trace>
  </inkml:traceGroup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14.1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0018BD-C81A-4F0B-8124-1F9261B3E55E}" emma:medium="tactile" emma:mode="ink">
          <msink:context xmlns:msink="http://schemas.microsoft.com/ink/2010/main" type="inkDrawing" rotatedBoundingBox="24126,264 26935,2291 25341,4500 22532,2472" hotPoints="23155,1340 26781,2024 24848,4645" semanticType="enclosure" shapeName="Triangle">
            <msink:sourceLink direction="with" ref="{32507BA4-D65D-4901-940D-A9B8379B4B20}"/>
          </msink:context>
        </emma:interpretation>
      </emma:emma>
    </inkml:annotationXML>
    <inkml:trace contextRef="#ctx0" brushRef="#br0">0 375 0,'78'-26'0,"-104"26"0,26 78 0,-26 0 15,0 0-15,26-27 0,0 1 16,0 0-1,0-52 1,0 0 0,26 0-1,-26 0 1,0 0 0,0 0-1,-26-26 1,26 26-1,0 0 1,0 0 0,0 0-1,0 0 17,0 26-17,26 78 16,26 25-15,25 53 0,53 25-1,26 52 1,25 52 0,0-51-1,1-27 1,-1-52-1,1-51 1,-27-26 0,-25-27-1,-27-51 1,-25 0 0,0-52-1,26 0 16,-1-51-15,53-53-16,-1-51 31,27-27-15,-1-51 0,27 26-1,-1-1 1,-78 27-1,-51 0 1,-130-78 0,-129 77-1,-182 1 1,-155 0 15,-78 51-15,-26 78-1,103 52 1,156 52 0,182 26-1,207 0 1,129-52 0,-155 0-1</inkml:trace>
  </inkml:traceGroup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16.68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700 181 0,'0'-26'0,"-26"-52"0,-26 52 16,-51 26-16,-53 26 15,1 78 1,25 0 0,52 25-1,104-25 1,52 0-1,129-53 1,53-77 0,-53-25-1,-77-27 1,-79 0 15,-51-51 0,-129-27-31,-27 52 16,-51 53 0,26 51-1,77 51 1,26 27 0,104 0-1,78 26 1,51-53-1,27-51 1,-53-51 0,-103-1-1,-26-26 1,-78-26 0,-25 78-1,-27 104 1,78 26 15,78 25-15,-26-129-16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14.8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507BA4-D65D-4901-940D-A9B8379B4B20}" emma:medium="tactile" emma:mode="ink">
          <msink:context xmlns:msink="http://schemas.microsoft.com/ink/2010/main" type="writingRegion" rotatedBoundingBox="24492,2125 25399,2125 25399,3110 24492,3110">
            <msink:destinationLink direction="with" ref="{C40018BD-C81A-4F0B-8124-1F9261B3E55E}"/>
          </msink:context>
        </emma:interpretation>
      </emma:emma>
    </inkml:annotationXML>
    <inkml:traceGroup>
      <inkml:annotationXML>
        <emma:emma xmlns:emma="http://www.w3.org/2003/04/emma" version="1.0">
          <emma:interpretation id="{4442BE51-EF97-40AF-AB10-95E4F8F1E8F8}" emma:medium="tactile" emma:mode="ink">
            <msink:context xmlns:msink="http://schemas.microsoft.com/ink/2010/main" type="paragraph" rotatedBoundingBox="24492,2125 25399,2125 25399,3110 24492,31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FD4DA23-BEF3-439F-A421-5DD8BB694C34}" emma:medium="tactile" emma:mode="ink">
              <msink:context xmlns:msink="http://schemas.microsoft.com/ink/2010/main" type="line" rotatedBoundingBox="24492,2125 25399,2125 25399,3110 24492,3110"/>
            </emma:interpretation>
          </emma:emma>
        </inkml:annotationXML>
        <inkml:traceGroup>
          <inkml:annotationXML>
            <emma:emma xmlns:emma="http://www.w3.org/2003/04/emma" version="1.0">
              <emma:interpretation id="{C9857D7A-88EA-4276-BA73-6EEFD0197A2B}" emma:medium="tactile" emma:mode="ink">
                <msink:context xmlns:msink="http://schemas.microsoft.com/ink/2010/main" type="inkWord" rotatedBoundingBox="24492,2125 25399,2125 25399,3110 24492,3110"/>
              </emma:interpretation>
              <emma:one-of disjunction-type="recognition" id="oneOf0">
                <emma:interpretation id="interp0" emma:lang="it-IT" emma:confidence="0">
                  <emma:literal>B</emma:literal>
                </emma:interpretation>
                <emma:interpretation id="interp1" emma:lang="it-IT" emma:confidence="0">
                  <emma:literal>h</emma:literal>
                </emma:interpretation>
                <emma:interpretation id="interp2" emma:lang="it-IT" emma:confidence="0">
                  <emma:literal>R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*</emma:literal>
                </emma:interpretation>
              </emma:one-of>
            </emma:emma>
          </inkml:annotationXML>
          <inkml:trace contextRef="#ctx0" brushRef="#br0">295 84 0,'-103'233'0,"51"-26"15,0 1 1,26-53 0,0-51 15,26-104-16,0-26 1,-26-130 0,26-77-1,26 0 1,78 77 0,51 27-1,53 77 1,-27 52-1,-25 52 1,-105 51 0,-128-25-1,-105 26 17,-77-26-17,52-27 1,51 1-1,130 0 1,78 0 0,129 52-1,79-1 1,-105-25 0,-77-52-1,-104 26 1,-129-78-1,-53-104 1,208 130 0</inkml:trace>
        </inkml:traceGroup>
      </inkml:traceGroup>
    </inkml:traceGroup>
  </inkml:traceGroup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17.33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52 0 0,'-26'207'0,"26"53"16,-26 51-1,78 25 1,-26 53-1,0-26 1,0 0 0,0-26-1,-26-104 1,0-51 0,-26-131-1,26-25 1,-52-129-1,0-208 17,26-52-17,26 363 1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17.87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776 275 0,'-52'26'0,"-103"104"15,-78 77-15,51-25 16,53-79 0,103-77-1,26-26 17,259-207-17,-26-26 1,-25-1-1,-27 79 1,-26 51 15,-77 78-31,26 52 16,25 130 15,27 77-31,0 0 16,-27-25-1,1-79 1,-53-77 15,-77-26-15,-155-182 0,155 156-1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2:21.4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3234D2D-D2A3-4EED-98AD-FEEAE9BB0E30}" emma:medium="tactile" emma:mode="ink">
          <msink:context xmlns:msink="http://schemas.microsoft.com/ink/2010/main" type="writingRegion" rotatedBoundingBox="10033,9277 33000,10054 32847,14568 9880,13791"/>
        </emma:interpretation>
      </emma:emma>
    </inkml:annotationXML>
    <inkml:traceGroup>
      <inkml:annotationXML>
        <emma:emma xmlns:emma="http://www.w3.org/2003/04/emma" version="1.0">
          <emma:interpretation id="{B3F26762-39FE-41EF-B252-42F475C60066}" emma:medium="tactile" emma:mode="ink">
            <msink:context xmlns:msink="http://schemas.microsoft.com/ink/2010/main" type="paragraph" rotatedBoundingBox="10033,9277 33000,10054 32943,11752 9976,109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3689FD-DDD5-453A-BA14-247A2E54D530}" emma:medium="tactile" emma:mode="ink">
              <msink:context xmlns:msink="http://schemas.microsoft.com/ink/2010/main" type="line" rotatedBoundingBox="10033,9277 33000,10054 32943,11752 9976,10974"/>
            </emma:interpretation>
          </emma:emma>
        </inkml:annotationXML>
        <inkml:traceGroup>
          <inkml:annotationXML>
            <emma:emma xmlns:emma="http://www.w3.org/2003/04/emma" version="1.0">
              <emma:interpretation id="{E667263E-2C90-4E01-9FA3-2FED9C56E743}" emma:medium="tactile" emma:mode="ink">
                <msink:context xmlns:msink="http://schemas.microsoft.com/ink/2010/main" type="inkWord" rotatedBoundingBox="10036,9276 21090,9909 20995,11560 9941,10927"/>
              </emma:interpretation>
              <emma:one-of disjunction-type="recognition" id="oneOf0">
                <emma:interpretation id="interp0" emma:lang="it-IT" emma:confidence="0">
                  <emma:literal>PUNTO</emma:literal>
                </emma:interpretation>
                <emma:interpretation id="interp1" emma:lang="it-IT" emma:confidence="0">
                  <emma:literal>PUNTo</emma:literal>
                </emma:interpretation>
                <emma:interpretation id="interp2" emma:lang="it-IT" emma:confidence="0">
                  <emma:literal>PUNITO</emma:literal>
                </emma:interpretation>
                <emma:interpretation id="interp3" emma:lang="it-IT" emma:confidence="0">
                  <emma:literal>PUNTATO</emma:literal>
                </emma:interpretation>
                <emma:interpretation id="interp4" emma:lang="it-IT" emma:confidence="0">
                  <emma:literal>PUNto</emma:literal>
                </emma:interpretation>
              </emma:one-of>
            </emma:emma>
          </inkml:annotationXML>
          <inkml:trace contextRef="#ctx0" brushRef="#br0">5313 507 0,'0'129'0,"-52"27"0,-26 77 16,27 0-1,51-26 32,-26-51-47,52-104 0,-26-26 16,0-52-1,26-182 1,-1-25 0,1 0-1,0 52 1,26 25 15,-26 78-15,0 52-1,0 78 17,78 104-32,-1 103 15,53 0 1,51-26 0,0-77-1,1-78 1,-53-104-1,1-78 1,-78-103 0,-78-53 15,-26 53-31,-26 26 16,-26 77 30,0 26-46,52 78 0,26 26 32,78 0-17,-78-26-15</inkml:trace>
          <inkml:trace contextRef="#ctx0" brushRef="#br0" timeOffset="578.125">7361 481 0,'388'0'0,"-77"77"15,0-25 1,-51-26 0,-79 0-1,-129-104 1,-52 78 0,-104 26-1,26-52 16,78 26-31</inkml:trace>
          <inkml:trace contextRef="#ctx0" brushRef="#br0" timeOffset="343.75">8034 792 0,'78'207'0,"-104"0"16,-26-51-1,78 51 1,0-77 0,0-52-1,-26-78 1,0-26 0,-78-208 15,-51-25-31,129 259 31</inkml:trace>
          <inkml:trace contextRef="#ctx0" brushRef="#br0" timeOffset="1031.25">9356 1440 0,'415'259'0,"-182"-156"16,26-77 0,1-52-1,-27-77 1,-52-27 0,-103-77 46,-259-260-62,-79 312 0,-51 103 16,-25 156 15,102 51-15,131 78-1,128 1 1,157-27-1,129-26 1,26-129 0,0-129-1,-337 77 1</inkml:trace>
          <inkml:trace contextRef="#ctx0" brushRef="#br0" timeOffset="-1625">959 377 0,'52'104'0,"-26"25"16,-26 79-16,0 25 31,-52-26-15,52-25 0,0-53-1,0-51 1,0-78-1,-78-78 1,0-155 0,78 233-1</inkml:trace>
          <inkml:trace contextRef="#ctx0" brushRef="#br0" timeOffset="-1203.125">0 40 0,'492'-78'0,"-77"104"15,26 52 16,-27 0-15,-25 51-16,-104 27 16,-129-27-1,-130-51 1,-130 0 0,-155-52-1,-130-26 1,0 0-1,52 0 1,104 0 0,129 26 31,156 26-47,181-78 0,-233 26 15</inkml:trace>
          <inkml:trace contextRef="#ctx0" brushRef="#br0" timeOffset="-718.75">3136 558 0,'-52'104'0,"0"103"0,26 27 16,26-1 0,104-26-1,51-77 1,27-52-1,-1-78 1,1-78 0,-1-104-1,-77-51 1,-78 0 31,-26 26-47,-52 51 0,26 78 15,0 52 1,26 26 0,52 52-1,78-26 1,-130-26 0</inkml:trace>
        </inkml:traceGroup>
        <inkml:traceGroup>
          <inkml:annotationXML>
            <emma:emma xmlns:emma="http://www.w3.org/2003/04/emma" version="1.0">
              <emma:interpretation id="{72E8BBE4-048D-41A1-AA2C-CCA646217B33}" emma:medium="tactile" emma:mode="ink">
                <msink:context xmlns:msink="http://schemas.microsoft.com/ink/2010/main" type="inkWord" rotatedBoundingBox="23156,9721 33000,10054 32944,11708 23100,11375"/>
              </emma:interpretation>
              <emma:one-of disjunction-type="recognition" id="oneOf1">
                <emma:interpretation id="interp5" emma:lang="it-IT" emma:confidence="0">
                  <emma:literal>MEDIANO</emma:literal>
                </emma:interpretation>
                <emma:interpretation id="interp6" emma:lang="it-IT" emma:confidence="0">
                  <emma:literal>MEDI Ano</emma:literal>
                </emma:interpretation>
                <emma:interpretation id="interp7" emma:lang="it-IT" emma:confidence="0">
                  <emma:literal>MEDI Anno</emma:literal>
                </emma:interpretation>
                <emma:interpretation id="interp8" emma:lang="it-IT" emma:confidence="0">
                  <emma:literal>MEDICANO</emma:literal>
                </emma:interpretation>
                <emma:interpretation id="interp9" emma:lang="it-IT" emma:confidence="0">
                  <emma:literal>MEDI sono</emma:literal>
                </emma:interpretation>
              </emma:one-of>
            </emma:emma>
          </inkml:annotationXML>
          <inkml:trace contextRef="#ctx0" brushRef="#br0" timeOffset="1906.25">13296 740 0,'-78'103'0,"26"131"0,-25 180 0,102-154 15,-25-79 1,26-77 0,-26-104-1,0-26 16,26-311-15,-26 0 0,26 26-1,0 129 17,0 53-32,0 77 15,0 52 1,26 52-1,51 103 1,-25 1 0,26-78-1,-26-52 1,-1-52 0,53-104-1,-52-25 1,-1 25-1,-51 104 1,0 26 0,-26 52 46,-26 155-62,0 26 0,1 27 16,-1-27-1,26-78 1,0-51 0,26-104-1,51-104 1,-77 104 0</inkml:trace>
          <inkml:trace contextRef="#ctx0" brushRef="#br0" timeOffset="2737.2925">14773 818 0,'415'25'16,"-182"1"0,0 52-1,-77-104 1,-156 26 31</inkml:trace>
          <inkml:trace contextRef="#ctx0" brushRef="#br0" timeOffset="2534.1675">14825 1388 0,'441'52'16,"-312"-52"-16,-51 0 15,-104-52 1,-52-78 31,-103 1-47,181 129 16</inkml:trace>
          <inkml:trace contextRef="#ctx0" brushRef="#br0" timeOffset="2250.9705">15058 973 0,'-26'181'0,"-25"-25"16,-27 129-1,104-129 1,103-53 15,53-25-15,51-26 0,0-26 15,-77-26 16,-130-26-47,-52 52 0,-78-26 15,104 0 1</inkml:trace>
          <inkml:trace contextRef="#ctx0" brushRef="#br0" timeOffset="3346.6675">16406 973 0,'0'233'0,"0"-25"16,0-1 0,-26-103 15,26 25-31,26-25 31,-26-78-15,0-26-1,-26-52 1,0-129 0,0-53-1,-25 1 1,-1 52 0,52 51-1,26 52 1,51 26-1,79 78 1,103 130 0,26 77-1,-52-77 1,-103 77 31,-104-78-47,-130 1 0,-77-78 15,-104-52 1,26-26 15,51 0-15,79 0 0,103 0-1,78 0 1,181-78-1,-233 78 1</inkml:trace>
          <inkml:trace contextRef="#ctx0" brushRef="#br0" timeOffset="3674.7925">18013 947 0,'0'52'0,"-26"155"16,-26 52-16,52 1 15,52-53 1,-26-51-1,0-53 17,0-103-17,-52-52 1,52-155 0,-26 207-1</inkml:trace>
          <inkml:trace contextRef="#ctx0" brushRef="#br0" timeOffset="4331.0425">19050 921 0,'129'52'0,"-180"78"15,-53 51-15,-26 52 16,27-25 0,51-27 15,52-77-31,0-78 31,26-26 0,77-234-31,1 1 16,-26-26 0,25 52-1,-25 77 1,0 52 0,0 52-1,-1 52 1,1 130 15,26 51-15,0-25 15,-27-27-31,-25-25 16,-52-78-1,-104-27 1,-51-25-1,-78-51 1,25 25 0,27 26-1,103 0 1,52 0 15,104-26-31,103-78 16,-181 104-1</inkml:trace>
          <inkml:trace contextRef="#ctx0" brushRef="#br0" timeOffset="5393.5425">20164 1103 0,'52'103'16,"-130"27"-16,-25 51 0,25 1 31,52-27-31,26-77 16,52-52-1,-26-52 16,52-104-15,-27-207 0,-25 130-1,0 78 17,0 77-32,0 52 31,26 52 0,52 155-31,25 0 0,1 1 31,51-27-15,78 0 0,-77-129-1,-27-104 1,-51-103-1,-78-78 1,-52-27 0,-78 1-1,-25 52 32,25 77-47,26 104 16,52 26-1,78 52 1,104 130 0,25-27-1,26-51 1,-51 0 0,-78-1-1,-52-51 1,25 0-1,27 0 1,26 26 0,25-1-1,27 1 1,0-52 0,-27-52-1,-25-52 1,-26-103-1,-104-52 1,-52-53 15,-78 79-15,-77 26 0,26 103-1,25 130 1,53 77-1,103 105 1,26 77 0,129-26-1,-129-285 1</inkml:trace>
        </inkml:traceGroup>
      </inkml:traceGroup>
    </inkml:traceGroup>
    <inkml:traceGroup>
      <inkml:annotationXML>
        <emma:emma xmlns:emma="http://www.w3.org/2003/04/emma" version="1.0">
          <emma:interpretation id="{2A07C0D5-B5A1-4043-A0E5-DDD2DDA944D7}" emma:medium="tactile" emma:mode="ink">
            <msink:context xmlns:msink="http://schemas.microsoft.com/ink/2010/main" type="paragraph" rotatedBoundingBox="14321,12113 28047,12439 28001,14359 14275,1403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C022CE5-C080-4C00-9B4B-8BB85424FB74}" emma:medium="tactile" emma:mode="ink">
              <msink:context xmlns:msink="http://schemas.microsoft.com/ink/2010/main" type="line" rotatedBoundingBox="14321,12113 28047,12439 28001,14359 14275,14033"/>
            </emma:interpretation>
          </emma:emma>
        </inkml:annotationXML>
        <inkml:traceGroup>
          <inkml:annotationXML>
            <emma:emma xmlns:emma="http://www.w3.org/2003/04/emma" version="1.0">
              <emma:interpretation id="{BC108095-6FD8-4ABA-8698-4DD93AC52314}" emma:medium="tactile" emma:mode="ink">
                <msink:context xmlns:msink="http://schemas.microsoft.com/ink/2010/main" type="inkWord" rotatedBoundingBox="14314,12397 18561,12498 18526,13985 14279,13884"/>
              </emma:interpretation>
              <emma:one-of disjunction-type="recognition" id="oneOf2">
                <emma:interpretation id="interp10" emma:lang="it-IT" emma:confidence="0">
                  <emma:literal>MID</emma:literal>
                </emma:interpretation>
                <emma:interpretation id="interp11" emma:lang="it-IT" emma:confidence="0">
                  <emma:literal>M ID</emma:literal>
                </emma:interpretation>
                <emma:interpretation id="interp12" emma:lang="it-IT" emma:confidence="0">
                  <emma:literal>m ID</emma:literal>
                </emma:interpretation>
                <emma:interpretation id="interp13" emma:lang="it-IT" emma:confidence="0">
                  <emma:literal>N ID</emma:literal>
                </emma:interpretation>
                <emma:interpretation id="interp14" emma:lang="it-IT" emma:confidence="0">
                  <emma:literal>n ID</emma:literal>
                </emma:interpretation>
              </emma:one-of>
            </emma:emma>
          </inkml:annotationXML>
          <inkml:trace contextRef="#ctx0" brushRef="#br0" timeOffset="7134.752">4354 3124 0,'0'52'0,"-26"130"16,0 77-16,0 0 15,52-26 1,-26-51 0,26-53-1,-26-103 1,0-26-1,-26-26 1,26-285 0,-26 52 15,26 78-15,0 25-1,0 52 1,26 53-1,-26-1 1,0 52 0,26 26-1,78 103 17,-1 27-32,1-104 15,-26-27 16,0-50-31,-1-79 16,1-26 0,-26-25-1,0 51 1,0 52 0,-26 26 15,0 78-16,25 104 17,-25 77-32,0 0 15,0 26 1,-26-129 0,0 26-1,0-79 1,26-51-1,-26-26 1,52-181 0,26-27 15,-78 208-15</inkml:trace>
          <inkml:trace contextRef="#ctx0" brushRef="#br0" timeOffset="7541.9725">6739 3358 0,'0'51'0,"0"27"0,0 52 16,-26 77-16,0-26 16,26 27-1,26-53 32,-26 1-47,26-78 0,-26-78 16,0 0-1,0-156 1,0-51 0,0 207-1</inkml:trace>
          <inkml:trace contextRef="#ctx0" brushRef="#br0" timeOffset="8291.9725">7412 3306 0,'104'129'0,"-78"1"0,-26 51 0,0 1 31,0-27-15,26-25-1,-26-52 1,0-52-1,-26-52 1,-78-104 0,27-51-1,-1-53 1,-26 1 0,26 26-1,27 103 1,25 78-1,77 0 32,53 0-47,52 78 0,51 78 16,52 51 0,0 78-1,-25-25 1,-79 25-1,-103-52 17,-78-77-17,-104-78 1,-103-52 0,-78-26-1,52-52 1,26 52-1,77 0 1,104 26 0,104 52 15,156-26-31,103-26 16,-311 0-1</inkml:trace>
        </inkml:traceGroup>
        <inkml:traceGroup>
          <inkml:annotationXML>
            <emma:emma xmlns:emma="http://www.w3.org/2003/04/emma" version="1.0">
              <emma:interpretation id="{23E0A60D-E2A3-4856-86A8-B9266B6D7B9F}" emma:medium="tactile" emma:mode="ink">
                <msink:context xmlns:msink="http://schemas.microsoft.com/ink/2010/main" type="inkWord" rotatedBoundingBox="20712,12265 28047,12439 28001,14359 20667,14185"/>
              </emma:interpretation>
              <emma:one-of disjunction-type="recognition" id="oneOf3">
                <emma:interpretation id="interp15" emma:lang="it-IT" emma:confidence="0">
                  <emma:literal>POINT</emma:literal>
                </emma:interpretation>
                <emma:interpretation id="interp16" emma:lang="it-IT" emma:confidence="0">
                  <emma:literal>Po INT</emma:literal>
                </emma:interpretation>
                <emma:interpretation id="interp17" emma:lang="it-IT" emma:confidence="0">
                  <emma:literal>POI NT</emma:literal>
                </emma:interpretation>
                <emma:interpretation id="interp18" emma:lang="it-IT" emma:confidence="0">
                  <emma:literal>Po "NT</emma:literal>
                </emma:interpretation>
                <emma:interpretation id="interp19" emma:lang="it-IT" emma:confidence="0">
                  <emma:literal>POI, NT</emma:literal>
                </emma:interpretation>
              </emma:one-of>
            </emma:emma>
          </inkml:annotationXML>
          <inkml:trace contextRef="#ctx0" brushRef="#br0" timeOffset="9198.2225">10678 3124 0,'233'-26'0,"-25"78"0,103 78 16,0-1 0,0 27-1,-104-27 1,-77-25 0,-130-78-1,-78 0 1,-155-52 31,-52-26-47,0 26 0,25 0 31,105 26-31,129 26 16,130 26-1,181-52 1,-285 0-1</inkml:trace>
          <inkml:trace contextRef="#ctx0" brushRef="#br0" timeOffset="8791.9725">11715 3409 0,'52'0'0,"-52"104"0,0 52 0,-26 51 0,26 52 16,26 0 15,0-25-16,-26-131 1,26-25 0,-52-52-1,-52-130 1,52-51 0,26 155-1</inkml:trace>
          <inkml:trace contextRef="#ctx0" brushRef="#br0" timeOffset="9760.7225">12518 4420 0,'52'130'16,"52"-52"-16,77 25 0,53 1 31,-1-52-16,0-26 1,-26-78 0,-51-26-1,-52-77 1,-104-79 0,-78-25-1,-78 0 1,-129 26-1,26 181 1,-26 0 0,26 130-1,77 51 1,105 79 0,103-27 15,129 52-31,78-25 15,52-79 1,26-155 0,-311 26 15</inkml:trace>
          <inkml:trace contextRef="#ctx0" brushRef="#br0" timeOffset="10120.0975">14514 3461 0,'52'78'16,"-78"26"-16,0 51 0,-26 52 31,0 1-15,26-1 0,26-103-1,26-52 1,-26-26-1,26-104 1,52-104 0,-78 182-1</inkml:trace>
          <inkml:trace contextRef="#ctx0" brushRef="#br0" timeOffset="10838.8475">15369 3591 0,'-51'155'0,"-1"-25"0,-26 25 15,26 27 1,0-53 0,52-51-1,0-78 1,0 0 0,26-78-1,0-103 1,26 0 15,0-1-15,0 104-1,-1 52 1,1 52 0,52 104-1,0 51 1,51 53-1,1-27 17,-1-26-17,1-129 1,-27-78 0,-25-103-1,-78-104 1,-26-53 31,-130-206-47,53 362 15,-1 53 1,52 77 0,0 51-1,78 53 1,103-52-1,-155-52 1</inkml:trace>
          <inkml:trace contextRef="#ctx0" brushRef="#br0" timeOffset="11370.0975">16924 3072 0,'726'130'15,"-518"-78"1,-53-26 0,-155-26-1</inkml:trace>
          <inkml:trace contextRef="#ctx0" brushRef="#br0" timeOffset="11182.5975">17572 3539 0,'-51'337'0,"-1"-130"0,26 1 15,52-53 1,0-51 15,0-78 0,-26-78-15,-52-181 0,-26-27-1,78 260 1</inkml:trace>
        </inkml:traceGroup>
      </inkml:traceGroup>
    </inkml:traceGroup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0:50.90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38626A3-7EC9-4671-9908-F1DE8D53E27C}" emma:medium="tactile" emma:mode="ink">
          <msink:context xmlns:msink="http://schemas.microsoft.com/ink/2010/main" type="writingRegion" rotatedBoundingBox="18141,912 26241,1328 25813,9643 17713,9227"/>
        </emma:interpretation>
      </emma:emma>
    </inkml:annotationXML>
    <inkml:traceGroup>
      <inkml:annotationXML>
        <emma:emma xmlns:emma="http://www.w3.org/2003/04/emma" version="1.0">
          <emma:interpretation id="{D02FB3EB-AC05-49BD-9316-35C11A63892F}" emma:medium="tactile" emma:mode="ink">
            <msink:context xmlns:msink="http://schemas.microsoft.com/ink/2010/main" type="paragraph" rotatedBoundingBox="18141,912 26241,1328 26174,2633 18073,22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22A790-DFB1-4E9A-A68E-FCF2DADD93B5}" emma:medium="tactile" emma:mode="ink">
              <msink:context xmlns:msink="http://schemas.microsoft.com/ink/2010/main" type="line" rotatedBoundingBox="18141,912 26241,1328 26174,2633 18073,2217"/>
            </emma:interpretation>
          </emma:emma>
        </inkml:annotationXML>
        <inkml:traceGroup>
          <inkml:annotationXML>
            <emma:emma xmlns:emma="http://www.w3.org/2003/04/emma" version="1.0">
              <emma:interpretation id="{DAB0C373-40FD-4341-8BD5-7A88F9A833FB}" emma:medium="tactile" emma:mode="ink">
                <msink:context xmlns:msink="http://schemas.microsoft.com/ink/2010/main" type="inkWord" rotatedBoundingBox="18141,912 26241,1328 26174,2633 18073,2217"/>
              </emma:interpretation>
              <emma:one-of disjunction-type="recognition" id="oneOf0">
                <emma:interpretation id="interp0" emma:lang="it-IT" emma:confidence="0">
                  <emma:literal>MODELLO</emma:literal>
                </emma:interpretation>
                <emma:interpretation id="interp1" emma:lang="it-IT" emma:confidence="0">
                  <emma:literal>MODELLI</emma:literal>
                </emma:interpretation>
                <emma:interpretation id="interp2" emma:lang="it-IT" emma:confidence="0">
                  <emma:literal>MODELLA</emma:literal>
                </emma:interpretation>
                <emma:interpretation id="interp3" emma:lang="it-IT" emma:confidence="0">
                  <emma:literal>MODELLE</emma:literal>
                </emma:interpretation>
                <emma:interpretation id="interp4" emma:lang="it-IT" emma:confidence="0">
                  <emma:literal>MODERO</emma:literal>
                </emma:interpretation>
              </emma:one-of>
            </emma:emma>
          </inkml:annotationXML>
          <inkml:trace contextRef="#ctx0" brushRef="#br0">-1892-5923 0,'0'104'16,"-52"78"-16,26 77 0,26-26 15,0-26 17,0-103-17,0-78 1,0-26 0,0-26 15,-26-130-31,26-129 15,-26 52 1,52 78 0,0 25 15,-26 78-15,26 26-1,-26 26 1,52 78-1,25 78 1,1-1 0,-26-51-1,0-78 17,0-26-17,25-104 1,27-52-1,-52 27 1,-52 51 0,26 52-1,-26 26 1,0 52 15,0 129-15,0 53-1,26-53 1,0-25 0,26-79-1,25-51 1,27-26 0,51-77-1,27-79 1,-104 78-1,-52 26 1,-1 52 0,-25 0-1,26 78 1,26 52 0,0-1-1,52-51 1,-1-26-1,27-52 17,26-52-17,25-103 1,-77-27 0,-104 53-1,-52-1 1,-104 26-1,-51 53 1,-52 102 0,77 27-1,105 52 1,77-1 0,51 27-1,157-1 16,-1-77-31,0-156 16,-207 78 0</inkml:trace>
          <inkml:trace contextRef="#ctx0" brushRef="#br0" timeOffset="373.7949">1088-5715 0,'0'26'0,"-26"129"16,0 104 0,52 26-1,0-181 1,0-52 0,-26-26-1,0-26 1,-52-52-1,-103-181 1,155 233 0</inkml:trace>
          <inkml:trace contextRef="#ctx0" brushRef="#br0" timeOffset="763.165">622-5715 0,'311'0'0,"0"78"15,0 25 1,-52 1 0,-104-26-1,-77 51 1,-156 53 15,-155-1-15,-207-25-1,77-79 1,181-25 0,105-26 15,77-52-16,155 26 1,130-155 0,-285 155-1</inkml:trace>
          <inkml:trace contextRef="#ctx0" brushRef="#br0" timeOffset="1650.9288">2151-5586 0,'181'-26'0,"79"26"16,25 52-16,-78-26 15,-77 0 1,-53-26 15,-77-52-15,-26-25-1,26 77 1</inkml:trace>
          <inkml:trace contextRef="#ctx0" brushRef="#br0" timeOffset="1277.1335">2410-5560 0,'0'78'0,"-52"103"0,-51 1 16,51-53-1,52-51 1,52-26 0,129 0-1,52-52 1,-25-26 0,-53 26 15,-103 0-16,-26 0 1,-52 0 0,-155 0-1,-27-78 1,208 78 0</inkml:trace>
          <inkml:trace contextRef="#ctx0" brushRef="#br0" timeOffset="1417.3068">2229-5145 0,'337'-52'0,"-156"52"15,-103 0 1,-52 0-1,-52-26 1,-130-26 0,1-25-1,155 77 1</inkml:trace>
          <inkml:trace contextRef="#ctx0" brushRef="#br0" timeOffset="2009.1492">3551-5612 0,'0'52'16,"-26"78"-16,-52 51 0,0-25 16,26-53-1,78-51 1,0 0-1,104 0 1,51 0 15,-51-26-15,-53-26 0,-51 0-1,-26 0 1,0 0-1,0 0 1,0-52 0,0 52-1</inkml:trace>
          <inkml:trace contextRef="#ctx0" brushRef="#br0" timeOffset="2742.1382">4458-5663 0,'-26'77'0,"-26"79"16,-52-1-16,52 1 15,26-78 1,52-27 0,52 1-1,52 0 1,25-52 15,-77 0-15,-26 0-1,-26 0 1,0 0 0,-26 0-1,26 0 1,0 0 0,77 26-1,53 0 1,25 26-1,1-26 1,-1 26 0,-26-52-1,-25 0 1,-26-52 0,-52-26-1,-78-78 16,-78-51-15,-52 78 0,-51 51-1,-26 78 1,77 103 0,79 27-1,128 26 1,79 51-1,103 0 1,-233-207 0</inkml:trace>
        </inkml:traceGroup>
      </inkml:traceGroup>
    </inkml:traceGroup>
    <inkml:traceGroup>
      <inkml:annotationXML>
        <emma:emma xmlns:emma="http://www.w3.org/2003/04/emma" version="1.0">
          <emma:interpretation id="{454FEBD4-9F46-4AD9-8A68-7A91E6F54C52}" emma:medium="tactile" emma:mode="ink">
            <msink:context xmlns:msink="http://schemas.microsoft.com/ink/2010/main" type="paragraph" rotatedBoundingBox="23124,7636 21236,9472 19608,7798 21496,596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EF2A378-11D4-46FA-993B-CF314CB74716}" emma:medium="tactile" emma:mode="ink">
              <msink:context xmlns:msink="http://schemas.microsoft.com/ink/2010/main" type="line" rotatedBoundingBox="23124,7636 21236,9472 19608,7798 21496,5962">
                <msink:destinationLink direction="with" ref="{1A1E4FEB-BC74-4378-8904-8E97D5479173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5DC8518-55EF-4F7A-ACFD-48A6F9E1DA20}" emma:medium="tactile" emma:mode="ink">
                <msink:context xmlns:msink="http://schemas.microsoft.com/ink/2010/main" type="inkWord" rotatedBoundingBox="23124,7636 21236,9472 19608,7798 21496,5962"/>
              </emma:interpretation>
              <emma:one-of disjunction-type="recognition" id="oneOf1">
                <emma:interpretation id="interp5" emma:lang="it-IT" emma:confidence="0">
                  <emma:literal>%</emma:literal>
                </emma:interpretation>
                <emma:interpretation id="interp6" emma:lang="it-IT" emma:confidence="0">
                  <emma:literal>*</emma:literal>
                </emma:interpretation>
                <emma:interpretation id="interp7" emma:lang="it-IT" emma:confidence="0">
                  <emma:literal>#</emma:literal>
                </emma:interpretation>
                <emma:interpretation id="interp8" emma:lang="it-IT" emma:confidence="0">
                  <emma:literal>¥</emma:literal>
                </emma:interpretation>
                <emma:interpretation id="interp9" emma:lang="it-IT" emma:confidence="0">
                  <emma:literal>p</emma:literal>
                </emma:interpretation>
              </emma:one-of>
            </emma:emma>
          </inkml:annotationXML>
          <inkml:trace contextRef="#ctx0" brushRef="#br1" timeOffset="-73220.011">0 376 0,'233'-26'15,"26"-26"-15,26 52 0,26 0 16,-26-26 0,-51 0-1,-79-26 1,-77 26 15,-78 0-15,0 0-1,-78 0 1,26-25 0,52 51-1,0-26 1,0 26 0,0-26-1,0 26 1,0 0-1,0 0 1,52 26 0,104 51-1,51 1 1,52 0 0,-51 0-1,-157 0 16,-51-53-31,-155 79 32,-260 0-17,78-52 1,337-52-16</inkml:trace>
          <inkml:trace contextRef="#ctx0" brushRef="#br1" timeOffset="-74107.7746">-234 998 0,'0'-26'0,"78"-26"15,78 0-15,129 26 0,52 78 16,77-52 0,-25 104-1,-52-1 1,-52 27-1,-129-1 17,-130-25-32,-130 0 31,-103-52-15,-78-26-1,-26-78 1,-26 78-1,-26-78 1,52 26 0,103 26-1,208 0 1</inkml:trace>
          <inkml:trace contextRef="#ctx0" brushRef="#br1" timeOffset="-74528.2941">959 1386 0,'26'104'0,"-52"52"0,26-27 16,0 104-1,26-51 1,25-53 0,-25-25-1,0-26 1,-26-78 0,-52-26-1,-25-104 1,-27-103-1,104 233 1</inkml:trace>
        </inkml:traceGroup>
      </inkml:traceGroup>
    </inkml:traceGroup>
  </inkml:traceGroup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5B0811F-B203-40D7-8D1B-173F8BA97E56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3:55.5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F8DF81B-FE50-4678-B46F-697DE39F02D0}" emma:medium="tactile" emma:mode="ink">
          <msink:context xmlns:msink="http://schemas.microsoft.com/ink/2010/main" type="inkDrawing" rotatedBoundingBox="3374,4304 29213,4809 29207,5088 3368,4583" shapeName="Other">
            <msink:destinationLink direction="with" ref="{D67D3C98-8E25-48AD-BE41-53EC7FAEAC40}"/>
            <msink:destinationLink direction="with" ref="{184CB8A5-C7FB-4D5B-923F-1DBC78A2C819}"/>
          </msink:context>
        </emma:interpretation>
      </emma:emma>
    </inkml:annotationXML>
    <inkml:trace contextRef="#ctx0" brushRef="#br0">0 55 0,'52'0'16,"77"26"-16,130-26 0,26 0 0,104-26 15,0 0 1,52 0 0,25 26-1,27 0 1,51 0 15,26 0-15,26 0-1,26 0 1,0 0 0,0 0-1,26 0 1,0 0-1,26 0 1,0-26 0,0 52 15,-26-26-31,26 26 16,-26 0-1,51-26 1,-25 0-1,-26 26 1,-52 0 0,26-26 15,26 0-15,-26 26-1,1 0 1,-27 0-1,-52 0 1,-26 0 0,27 0-1,-1-1 1,0 1 0,-25 0-1,-53-26 1,1 26-1,-53 0 1,53 0 0,-27-26-1,1 26 1,-78-26 0,-52 0 15,0 0-16,26 0 1,-26 26 0,0 0-1,-78 0 1,-77-26 0,-79 26-1,-51-52 1,-26 26-1,-26-52 1,26 52 0</inkml:trace>
  </inkml:traceGroup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4:18.3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7D3C98-8E25-48AD-BE41-53EC7FAEAC40}" emma:medium="tactile" emma:mode="ink">
          <msink:context xmlns:msink="http://schemas.microsoft.com/ink/2010/main" type="inkDrawing" rotatedBoundingBox="11533,4354 11644,1500 11733,1503 11621,4357" semanticType="callout" shapeName="Other">
            <msink:sourceLink direction="with" ref="{FF8DF81B-FE50-4678-B46F-697DE39F02D0}"/>
            <msink:sourceLink direction="with" ref="{7632B72D-CA9E-4F73-9D56-0A3C47433612}"/>
          </msink:context>
        </emma:interpretation>
      </emma:emma>
    </inkml:annotationXML>
    <inkml:trace contextRef="#ctx0" brushRef="#br0">155 0 0,'0'-26'0,"-25"104"0,-1 25 16,26 53-16,0 77 15,-26 52 1,26 0-1,0 0 1,0 0 0,0 1-1,0-1 1,-26-78 0,26-26-1,-52-77 1,52-26-1,-26-78 1,26 0 15,52-130-15,0-129 0,-52 259-1</inkml:trace>
  </inkml:traceGroup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4:19.2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632B72D-CA9E-4F73-9D56-0A3C47433612}" emma:medium="tactile" emma:mode="ink">
          <msink:context xmlns:msink="http://schemas.microsoft.com/ink/2010/main" type="inkDrawing" rotatedBoundingBox="12988,-841 19015,1825 17804,4561 11778,1893" shapeName="Other">
            <msink:destinationLink direction="with" ref="{D67D3C98-8E25-48AD-BE41-53EC7FAEAC40}"/>
            <msink:destinationLink direction="from" ref="{6FA8E38A-008D-49A6-B25D-C95C5C7A190E}"/>
            <msink:destinationLink direction="with" ref="{184CB8A5-C7FB-4D5B-923F-1DBC78A2C819}"/>
          </msink:context>
        </emma:interpretation>
      </emma:emma>
    </inkml:annotationXML>
    <inkml:trace contextRef="#ctx0" brushRef="#br0">0 286 0,'155'-52'16,"182"52"-16,-52 0 0,0-26 31,0 0-15,78 0-1,78 0 1,51 1 0,1-1-1,-1 26 1,-25-26-1,-78 0 1,-27 26 0,27-26-1,-130 52 1,-103 0 0,-78 0-1,-52 25 1,-1 27-1,-25 26 1,-25 77 0,-1 27 15,0 25-15,26 52-1,-52 52 1,78 0-1,-26 0 17,26-52-17,0 0 1,0-52 0,-1-51-1,1-79 1,-26-51 15,26-26-31,-26-26 16,-77-52-1,-53-155 1,130 207 0</inkml:trace>
  </inkml:traceGroup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4:20.2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FA8E38A-008D-49A6-B25D-C95C5C7A190E}" emma:medium="tactile" emma:mode="ink">
          <msink:context xmlns:msink="http://schemas.microsoft.com/ink/2010/main" type="inkDrawing" rotatedBoundingBox="12824,1546 13726,2754 12863,3398 11961,2190" semanticType="callout" shapeName="Other">
            <msink:sourceLink direction="from" ref="{7632B72D-CA9E-4F73-9D56-0A3C47433612}"/>
            <msink:sourceLink direction="to" ref="{E22929E4-4238-4B0A-83A3-1917BF46A29E}"/>
          </msink:context>
        </emma:interpretation>
      </emma:emma>
    </inkml:annotationXML>
    <inkml:trace contextRef="#ctx0" brushRef="#br0">933 239 0,'26'-52'15,"-26"26"-15,0 0 0,-52-26 0,-52 1 16,-25 25-16,-27 26 16,-25 26-1,25 25 17,53 1-17,25 26 1,78 0-1,78 0 1,25-1 0,131 1-1,25 0 1,0 26 0,-26-27-1,-77 1 1,-104 0-1,-26 0 17,-78-27-32,-78 1 15,-51-52 17,-53 26-32,53-26 31,26 26-31,77-26 15,78 0 17,26 26-17,51-26 1,105-52 0,25 0-1,-207 52 1</inkml:trace>
  </inkml:traceGroup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4:21.0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2929E4-4238-4B0A-83A3-1917BF46A29E}" emma:medium="tactile" emma:mode="ink">
          <msink:context xmlns:msink="http://schemas.microsoft.com/ink/2010/main" type="inkDrawing" rotatedBoundingBox="11693,4273 17276,1207 17349,1339 11766,4406" shapeName="Other">
            <msink:destinationLink direction="to" ref="{6FA8E38A-008D-49A6-B25D-C95C5C7A190E}"/>
          </msink:context>
        </emma:interpretation>
      </emma:emma>
    </inkml:annotationXML>
    <inkml:trace contextRef="#ctx0" brushRef="#br0">5587 0 0,'-52'0'15,"-52"26"-15,-25 26 0,-53 52 0,27-26 16,-27 51 15,-51 1-15,-52 25-1,-26 27 1,-52 25 0,-52 0-1,-25 1 1,-53 25-1,27 0 17,25 26-32,52-51 15,52 25 1,78-52 15,78-51-31,77-52 16,52-26 15,52-52-31,0 0 16,0 0-1,78-78 1,0-26 15,-78 104-15</inkml:trace>
  </inkml:traceGroup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5:08.5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220DED-F9FC-4258-A844-D9476F173668}" emma:medium="tactile" emma:mode="ink">
          <msink:context xmlns:msink="http://schemas.microsoft.com/ink/2010/main" type="inkDrawing" rotatedBoundingBox="11403,12907 17419,13195 17414,13286 11398,12998" semanticType="callout" shapeName="Other">
            <msink:destinationLink direction="with" ref="{5D03D4C3-93D3-4E96-A1AD-BF1D47AB1488}"/>
          </msink:context>
        </emma:interpretation>
      </emma:emma>
    </inkml:annotationXML>
    <inkml:trace contextRef="#ctx0" brushRef="#br0">0 0 0,'26'26'16,"259"0"-16,-129 0 0,-1 0 16,53-1-1,51-25 1,-26 26 0,78-52-1,0 52 1,26-26-1,0 0 1,0 26 0,26 0 15,-26 0-15,26 0-1,-26-52 1,0 52-1,0 0 1,-52 0 0,-78-26-1,-26 26 1,-51-26 0,-52 0-1,0 0 16,-52 0-15,-26 0 0,-26 0-1,-78 0 1,104 0 0</inkml:trace>
  </inkml:traceGroup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4:22.0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4CB8A5-C7FB-4D5B-923F-1DBC78A2C819}" emma:medium="tactile" emma:mode="ink">
          <msink:context xmlns:msink="http://schemas.microsoft.com/ink/2010/main" type="inkDrawing" rotatedBoundingBox="15768,2851 15850,4052 14819,4122 14737,2922" semanticType="callout" shapeName="Other">
            <msink:sourceLink direction="with" ref="{FF8DF81B-FE50-4678-B46F-697DE39F02D0}"/>
            <msink:sourceLink direction="with" ref="{7632B72D-CA9E-4F73-9D56-0A3C47433612}"/>
          </msink:context>
        </emma:interpretation>
      </emma:emma>
    </inkml:annotationXML>
    <inkml:trace contextRef="#ctx0" brushRef="#br0">0 162 0,'155'-104'0,"-25"52"15,51 52-15,1 0 16,-1 26 0,-77 0-1,-26 26 1,-52 26 0,-104 51-1,-104-25 1,-25 0-1,26-52 1,-1-1 0,79-25-1,77 0 17,26 0-17,52 26 1,77 0-1,1 26 1,25-1 0,-51 1-1,-26 0 1,-1-26 0,-51-52-1,0 0 1,-52-130-1,-103-129 1,129 259 0</inkml:trace>
  </inkml:traceGroup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4:21.5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1CB873-9332-49EA-9FAE-C2DCC1661481}" emma:medium="tactile" emma:mode="ink">
          <msink:context xmlns:msink="http://schemas.microsoft.com/ink/2010/main" type="inkDrawing" rotatedBoundingBox="14871,4248 14914,3003 14982,3006 14939,4250" shapeName="Other"/>
        </emma:interpretation>
      </emma:emma>
    </inkml:annotationXML>
    <inkml:trace contextRef="#ctx0" brushRef="#br0">233 110 0,'0'78'16,"-26"51"-16,-26 27 0,52-26 16,0 25-1,0 1 17,26-27-17,-26 1 1,0-27-1,0-51 1,0-26 0,0-26-1,-26-104 1,26-77 0,0 0-1,0 181 1</inkml:trace>
  </inkml:traceGroup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5:13.29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5DAF019-892B-4676-AACC-15A030AE9551}" emma:medium="tactile" emma:mode="ink">
          <msink:context xmlns:msink="http://schemas.microsoft.com/ink/2010/main" type="inkDrawing" rotatedBoundingBox="14296,4585 14423,12958 14308,12960 14181,4587" semanticType="callout" shapeName="Line"/>
        </emma:interpretation>
      </emma:emma>
    </inkml:annotationXML>
    <inkml:trace contextRef="#ctx0" brushRef="#br0">0 0 0,'0'52'16,"25"-26"-16,-25 52 0,0-1 0,0 1 31,26 26-15,-26 25-1,26-25 1,-52 52 0,52-27-1,-26 27 1,0-1-1,0 27 1,0-27 0,0 1-1,0 25 1,0-25 0,-26 25-1,52 0 1,-52 1-1,26-27 1,0 27 0,0-1 15,0 1-31,26-1 31,-26 0-15,0 1-1,26-1 1,-26-25 0,0 25-1,0-25 1,0 25 0,0 1-1,0-27 1,-26 27-1,26-53 1,0 53 0,26-27-1,-52 27 17,52 51-17,-52-52 1,52-51-1,-26 25 1,26 1 0,-26-1-1,26 1 1,-26-27 0,0 27-1,0-52 1,26 25-1,-26 1 1,0-1 0,0-25-1,0 0 17,0-52-17,0 25 1,0-25-1,-26 0 1,26 0 0,0-26-1,26 0 1,-26-26 0,0 0-1,0 0 1,-52 0-1,0-156 1,52 156 0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9:49.17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2072 21 0,'-207'-26'0,"-78"26"0,-26 26 16,-26 0 0,0 26-1,78 26 1,77-1-1,130-25 1,78-26 0,104 0-1,181-26 1,130 26 0,77-26-1,26-26 16,0 0-15,27 26 0,-27 52-1,-52 0 1,-103 25 0,-78 1-1,-155-26 1,-130-52-1,-104 26 1,-129-26 0,-105-26-1,-154-26 1,-52 0 0,-104 26-1,0 52 1,25 52-1,79 26 1,77 25 0,156 1 15,182-26-15,103-27-1,155-25 1,208 26-1,181 0 1,104 0 0,26-1-1,-26 53 1,-78-26 0,-25-1-1,-183 1 1,-128-52-1,-208-52 1,-130 0 0,-207-78-1,-130 0 1,-129 0 0,-78 27-1,-52-1 1,1 78 15,77 51-15,103 53-1,156 26 1,234-1 0,206 26-1,183-51 1,206 0-1,130-1 1,26-51 0,52 26-1,-52-27 1,-26 53 0,-103-26 15,-27 25-16,-284-77 1,-182-26 0,-156-26-1,-181-52 1,-129 0 0,-78 26-1,-104 1 1,0 50 15,0 53-15,103 52-1,105 77 1,181 26 0,181-25-1,104-27 1,129-51-1,130-1 1,104 1 0,129-52-1,1-1 1,-1-25 0,-25 0-1,-27 26 1,-25 26-1,-130-1 1,-156-51 0,-103-52-1,-130 0 1,-233-52 15,-77-77-15,-105-1-1,-77 0 1,-52 53 0,26 77-1,0 26 1,155 51 0,208 1-1,181-52 1,78 0-1,181 52 1,182 25 0,103 53-1,-103-52 1,-156-53 0,-129-154-1,-104 103 1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5:15.1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062DA0F-F10E-4DAA-984F-C3AD43DC7AE7}" emma:medium="tactile" emma:mode="ink">
          <msink:context xmlns:msink="http://schemas.microsoft.com/ink/2010/main" type="inkDrawing" rotatedBoundingBox="13347,10704 15106,10684 15118,11783 13359,11802" semanticType="callout" shapeName="Other">
            <msink:sourceLink direction="with" ref="{81585DEF-8090-42E2-8271-5003EC5CCDE3}"/>
          </msink:context>
        </emma:interpretation>
      </emma:emma>
    </inkml:annotationXML>
    <inkml:trace contextRef="#ctx0" brushRef="#br0">0 0 0,'26'52'0,"26"25"0,0 27 0,26 26 16,25-1 0,1 27-1,-26-53 1,25 27 0,1-52-1,-26 0 1,-26-53-1,0 1 1,-27-26 0,27 0-1,-26 0 1,-26-26 0,26 1 15,26-1-31,0-52 31,26 0-31,51-77 16,1-1 15,-27 104-15,1-25-1,-78 51 1,26 0-1,-52 0 1,26 26 0,-26 0-1,0-26 1,-26 26 0,-52-26-1,-51 26 1,129 0-1</inkml:trace>
  </inkml:traceGroup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5:20.3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D03D4C3-93D3-4E96-A1AD-BF1D47AB1488}" emma:medium="tactile" emma:mode="ink">
          <msink:context xmlns:msink="http://schemas.microsoft.com/ink/2010/main" type="inkDrawing" rotatedBoundingBox="10596,10216 17932,11529 17704,12806 10367,11493" semanticType="callout" shapeName="Other">
            <msink:sourceLink direction="with" ref="{A2220DED-F9FC-4258-A844-D9476F173668}"/>
            <msink:sourceLink direction="with" ref="{81585DEF-8090-42E2-8271-5003EC5CCDE3}"/>
          </msink:context>
        </emma:interpretation>
      </emma:emma>
    </inkml:annotationXML>
    <inkml:trace contextRef="#ctx0" brushRef="#br0">0 0 0,'52'52'0,"26"51"16,51 27-16,27 26 15,51 25 17,26-25-32,27 25 15,51 26 1,77 1-1,79-27 17,51-51-17,27-27 1,25-51 0,-26 0-1,52-52 1,0 0-1,-129-52 1,-53 0 0,-102-25-1,-79-1 1,-26-78 15,-155 1-31,-156-1 16,104 156-1</inkml:trace>
  </inkml:traceGroup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5:38.05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3633387-23D6-408E-B63D-1005C2F8D942}" emma:medium="tactile" emma:mode="ink">
          <msink:context xmlns:msink="http://schemas.microsoft.com/ink/2010/main" type="inkDrawing" rotatedBoundingBox="5429,8084 8373,10023 7556,11264 4612,9325" semanticType="callout" shapeName="Other">
            <msink:sourceLink direction="to" ref="{D7D98B91-3149-45F8-9722-D709B0E144CF}"/>
            <msink:sourceLink direction="from" ref="{81585DEF-8090-42E2-8271-5003EC5CCDE3}"/>
          </msink:context>
        </emma:interpretation>
      </emma:emma>
    </inkml:annotationXML>
    <inkml:trace contextRef="#ctx0" brushRef="#br0">0 0 0,'51'52'0,"53"52"16,26 25-16,25 53 16,78 51-1,27 26 1,51 26 0,0 52-1,0-52 1,-104-52-1,-77-77 17,-78-104-17,-27-26 1,-25-26 0,0 0-1,-25 0 1,-79-104-1,26 26 1,78 78 0</inkml:trace>
    <inkml:trace contextRef="#ctx0" brushRef="#br0" timeOffset="7596.6675">2358 622 0,'0'26'0,"52"52"0,26-1 0,0 27 16,25 26-1,27-1 1,-27 1-1,1 0 1,0-53 0,-52 1-1,-52-52 1,0-26 15,0 0-31,0 0 16,0 0-1,0 0 1,0 0 0,0 0 15,0 0-15,-26 0-1,-78 52 1,-26 26-1,-51 25 1,-52 27 0,25-27 15,105-51-15,77-26-1,0 0 1,26-26-1,0 0 1,26-26 0,-26 26-1,0 0 1,0 0 0,-26-78-1,-26-25 1,52 103-1</inkml:trace>
  </inkml:traceGroup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5:39.44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1AC82E1-2AC2-4A93-88FA-BD5F5D0E165B}" emma:medium="tactile" emma:mode="ink">
          <msink:context xmlns:msink="http://schemas.microsoft.com/ink/2010/main" type="inkDrawing" rotatedBoundingBox="22517,11461 24910,8488 24967,8533 22574,11507" semanticType="callout" shapeName="Other">
            <msink:sourceLink direction="with" ref="{867CA71A-F555-408D-B7B7-D43B59E46303}"/>
            <msink:sourceLink direction="with" ref="{81585DEF-8090-42E2-8271-5003EC5CCDE3}"/>
          </msink:context>
        </emma:interpretation>
      </emma:emma>
    </inkml:annotationXML>
    <inkml:trace contextRef="#ctx0" brushRef="#br0">2385 54 0,'26'-52'0,"0"52"16,-78 26-16,0 51 0,-52 27 0,-25 52 15,-27 25-15,-25 52 16,-26 26-1,-53 52 17,1 0-17,26 0-15,0-25 32,25-27-17,53-52 1,51-51 15,52-79-15,52-51-1,0-26 1,0 0 0,0 0-1,0 0 1,0 0-1,0-26 1,-52 0 0,52 26-1</inkml:trace>
  </inkml:traceGroup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5:44.67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7D98B91-3149-45F8-9722-D709B0E144CF}" emma:medium="tactile" emma:mode="ink">
          <msink:context xmlns:msink="http://schemas.microsoft.com/ink/2010/main" type="inkDrawing" rotatedBoundingBox="6261,9874 13807,4504 13904,4640 6358,10011" semanticType="strikethrough" shapeName="Other">
            <msink:sourceLink direction="with" ref="{81585DEF-8090-42E2-8271-5003EC5CCDE3}"/>
            <msink:destinationLink direction="to" ref="{53633387-23D6-408E-B63D-1005C2F8D942}"/>
          </msink:context>
        </emma:interpretation>
      </emma:emma>
    </inkml:annotationXML>
    <inkml:trace contextRef="#ctx0" brushRef="#br0">7568 0 0,'-52'0'0,"26"26"0,-26 26 15,-26 0-15,1 0 0,-1-1 16,-26 27-16,-25 0 15,-1 0 1,0 25 0,1 1-1,-27 26 1,27-27 0,-53 1-1,27 25 1,-53 1-1,27 0 17,-26 25-17,25 1 1,1-1 0,-27 1-1,-51-1 1,52 1-1,0-1 1,-1 1 0,1 25-1,-26-25 1,-1 25 0,1-25-1,26-27 1,-52 27-1,51-27 1,1 27 0,25-27-1,-25 1 1,26 0 31,-1-1-32,27 1 1,-1-27 0,27 27-1,-27-52 17,26 25-17,1-25 1,-1 0-1,1 0 1,51-26 0,0-26-1,26 25 1,26-51 0,26 0-1,0 26 1,-25-26-1,25 0 1,0 0 0,0 0 15,0 0-15,0 0-1,0 0 1,0-26-1,0-25 1,0 51 0</inkml:trace>
  </inkml:traceGroup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5:47.89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67CA71A-F555-408D-B7B7-D43B59E46303}" emma:medium="tactile" emma:mode="ink">
          <msink:context xmlns:msink="http://schemas.microsoft.com/ink/2010/main" type="inkDrawing" rotatedBoundingBox="14142,4292 23592,10048 23430,10315 13980,4559" semanticType="strikethrough" shapeName="Other">
            <msink:sourceLink direction="with" ref="{81585DEF-8090-42E2-8271-5003EC5CCDE3}"/>
            <msink:destinationLink direction="with" ref="{61AC82E1-2AC2-4A93-88FA-BD5F5D0E165B}"/>
          </msink:context>
        </emma:interpretation>
      </emma:emma>
    </inkml:annotationXML>
    <inkml:trace contextRef="#ctx0" brushRef="#br0">0 0 0,'52'26'0,"26"0"0,0 0 0,25 26 16,1 26-16,51-1 16,27 1-1,-1 26 1,53 25-1,25 1 1,26 25 0,26 1-1,0 25 1,52 1 0,0 25-1,0 1 1,25-1-1,1 0 1,0 26 0,0 27-1,-27-27 1,1 0 15,0 0-15,0 1-1,0-1 1,-52-77 0,-26 25-1,-26 0 1,26 27 0,-26-27-1,-51-25 1,25 25-1,-26-25 1,-77-53 0,51 27-1,-77-26 1,0-27 0,-52-25-1,-26-26 1,-26-26-1,0 0 1,0 0 0,0 0 15,0 0-15,-26-52-1,-78-103 1,104 155-1</inkml:trace>
  </inkml:traceGroup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5:54.42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D5A5FF7-F6FE-43A7-A0E0-F08707EC1253}" emma:medium="tactile" emma:mode="ink">
          <msink:context xmlns:msink="http://schemas.microsoft.com/ink/2010/main" type="writingRegion" rotatedBoundingBox="7360,4528 24323,5738 24005,10188 7042,8977"/>
        </emma:interpretation>
      </emma:emma>
    </inkml:annotationXML>
    <inkml:traceGroup>
      <inkml:annotationXML>
        <emma:emma xmlns:emma="http://www.w3.org/2003/04/emma" version="1.0">
          <emma:interpretation id="{F607D3B7-F824-4625-927D-07FFF1B5CBB9}" emma:medium="tactile" emma:mode="ink">
            <msink:context xmlns:msink="http://schemas.microsoft.com/ink/2010/main" type="paragraph" rotatedBoundingBox="7360,4528 24323,5738 24005,10188 7042,89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8DB600C-CD15-4984-8CC9-BF2FFD3CA83C}" emma:medium="tactile" emma:mode="ink">
              <msink:context xmlns:msink="http://schemas.microsoft.com/ink/2010/main" type="line" rotatedBoundingBox="7360,4528 24323,5738 24005,10188 7042,8977"/>
            </emma:interpretation>
          </emma:emma>
        </inkml:annotationXML>
        <inkml:traceGroup>
          <inkml:annotationXML>
            <emma:emma xmlns:emma="http://www.w3.org/2003/04/emma" version="1.0">
              <emma:interpretation id="{81585DEF-8090-42E2-8271-5003EC5CCDE3}" emma:medium="tactile" emma:mode="ink">
                <msink:context xmlns:msink="http://schemas.microsoft.com/ink/2010/main" type="inkWord" rotatedBoundingBox="10696,4395 18215,5381 17620,9914 10101,8927">
                  <msink:destinationLink direction="with" ref="{867CA71A-F555-408D-B7B7-D43B59E46303}"/>
                  <msink:destinationLink direction="with" ref="{1062DA0F-F10E-4DAA-984F-C3AD43DC7AE7}"/>
                  <msink:destinationLink direction="with" ref="{5D03D4C3-93D3-4E96-A1AD-BF1D47AB1488}"/>
                  <msink:destinationLink direction="with" ref="{D7D98B91-3149-45F8-9722-D709B0E144CF}"/>
                  <msink:destinationLink direction="from" ref="{53633387-23D6-408E-B63D-1005C2F8D942}"/>
                  <msink:destinationLink direction="with" ref="{61AC82E1-2AC2-4A93-88FA-BD5F5D0E165B}"/>
                </msink:context>
              </emma:interpretation>
              <emma:one-of disjunction-type="recognition" id="oneOf0">
                <emma:interpretation id="interp0" emma:lang="it-IT" emma:confidence="0">
                  <emma:literal>Era</emma:literal>
                </emma:interpretation>
                <emma:interpretation id="interp1" emma:lang="it-IT" emma:confidence="0">
                  <emma:literal>Entra</emma:literal>
                </emma:interpretation>
                <emma:interpretation id="interp2" emma:lang="it-IT" emma:confidence="0">
                  <emma:literal>Enza</emma:literal>
                </emma:interpretation>
                <emma:interpretation id="interp3" emma:lang="it-IT" emma:confidence="0">
                  <emma:literal>Enea</emma:literal>
                </emma:interpretation>
                <emma:interpretation id="interp4" emma:lang="it-IT" emma:confidence="0">
                  <emma:literal>Erta</emma:literal>
                </emma:interpretation>
              </emma:one-of>
            </emma:emma>
          </inkml:annotationXML>
          <inkml:trace contextRef="#ctx0" brushRef="#br0">-4924-285 0,'-78'26'0,"-26"-26"15,-77-26-15,-27 26 0,1-26 16,26 26-1,51 0 17,78-26-32,78 26 31,104-25-15,77-53-1,52 0 1,26 26-1,-51 0 1,-53 52 0,-51 0-1,-53 52 1,-51 26 0,26 52-1,-26 51 1,26-25-1,0-1 17,-26-51-17,26-78 1,-52-26 0,0 0-1,-26-52 1,-156-104 15,53-25-15,129 181-16</inkml:trace>
          <inkml:trace contextRef="#ctx0" brushRef="#br0" timeOffset="3593.75">0 0 0,'52'0'0,"26"78"0,51 26 0,1 25 16,-26 27-1,-1-1 1,27-25-1,-26-26 1,-1-52 0,-51-52-1,-26 0 1,-52 0 0,-129-156-1,-27-25 1,182 181-1</inkml:trace>
          <inkml:trace contextRef="#ctx0" brushRef="#br0" timeOffset="3953.125">156 0 0,'129'-25'15,"79"-1"-15,25 0 16,-26 26 0,-25 0-1,-27 0 1,-51 0-1,-26 0 1,-53 0 0,-25 0-1,0 0 1,-25 0 0,-27-52-1,52 52 1</inkml:trace>
          <inkml:trace contextRef="#ctx0" brushRef="#br1" timeOffset="-34816.369">-5987 1815 0,'52'0'0,"77"77"0,53 1 16,25 52-1,26 25 1,53 27-1,25-1 1,77 27 15,260 77-15,104-78 0,-182-103-1,-51-53 1,-53-25-1,1-77 1,-1-53 0,-25-52-1,-78 1 1,-130 25 15,-26 27-15,-77 25-1,-52 26 1,-27 26 0,-51 0-1,-26 0 1,-77 52 0,103-26-1</inkml:trace>
          <inkml:trace contextRef="#ctx0" brushRef="#br1" timeOffset="-35630.815">-5806-25 0,'78'103'15,"0"27"-15,77 25 0,27 1 16,-1 25-1,1 1 1,25-1 0,78 26-1,52 1 1,26-27 0,52-51-1,25-1 16,1-51-15,-1-52 0,27-26-1,25-52 1,-51-26 0,-52 1-1,-78-27 1,-52-51-1,-26-1 1,-51 1 0,-27-1-1,-77 26 1,-52 27 0,-78 51-1,-52 26 1,-51 78-1,-27 51 1,182-103 0</inkml:trace>
          <inkml:trace contextRef="#ctx0" brushRef="#br1" timeOffset="-36427.6899">-4898-1192 0,'0'26'0,"25"26"16,1 0-16,0 0 0,26-1 0,0 53 16,26 0-1,51 25 1,1 1 0,51 25-1,53 1 1,-1 0-1,26-27 17,52 1-17,26-27 1,0-51 0,-26-26-1,52-26 1,-26-52-1,26-25 1,-26-27 0,-52 0-1,-78-25 1,-51 25 0,25-52-1,-51 1 1,-27 25-1,-51 1 1,-26 51 0,-78 26-1,-52 78 1,-51 0 15,155-26-15</inkml:trace>
          <inkml:trace contextRef="#ctx0" brushRef="#br1" timeOffset="-26568.327">-2877 726 0,'0'52'16,"-26"26"-16,0 25 0,-51 1 0,-27 0 16,52-1-1,-26 1 16,78-78-15,0 0 0,0-52-1,104-78 1,0-25 0,25-27-1,-25 1 16,26 25-31,-1 26 16,-25 53 0,-52 25-1,-1 26 1,27 77 0,26 79-1,25-1 1,27 1-1,0 0 1,-53-79 0,-25-51-1,-104-129 1,26 103 15</inkml:trace>
          <inkml:trace contextRef="#ctx0" brushRef="#br0" timeOffset="-892.572">-9149 1711 0,'52'-52'16,"0"52"-16,-78 52 0,-26 26 0,26 25 16,-52 27-16,26 0 0,1-1 15,-1 27 16,0-27-15,0 1 0,26-52-1,0-26 1,26-27 0,0-25-1,0 0 1,26 0-1,52 0 1,77 0 0,105 0-1,-27 0 1,26 0 0,-26 26-1,-103-26 1,-26 0-1,-79 0 1,1 0 0,-26-26 15,0 26-15,0 26-1,0-26 1,52-77-1,-52 77 1</inkml:trace>
          <inkml:trace contextRef="#ctx0" brushRef="#br0" timeOffset="4703.125">4147 1296 0,'26'52'0,"26"0"0,26 26 16,-1 25-16,79 1 15,-27 26 1,27-1 0,-52-25-1,-27-26 1,-51-52-1,0 0 1,-52-26 0,26 0-1,0 0 1,-52 0 0,-51 25-1,-1 27 32,0 0-47,-77 130 16,-26-79-1,-104 1 1,-182 26 0,-25-53-1,518-77 1</inkml:trace>
          <inkml:trace contextRef="#ctx0" brushRef="#br0" timeOffset="-5922.8415">6221 2255 0,'-52'52'0,"-52"26"0,0 26 0,-25 25 15,-1 1 1,1-1 0,25 1-1,26-26 1,0-27-1,52-25 1,26-52 0,0 0-1,0-26 1,78-77 0,0-27-1,-78 130 1</inkml:trace>
          <inkml:trace contextRef="#ctx0" brushRef="#br0" timeOffset="-5422.8415">5961 2281 0,'52'26'16,"0"0"-16,52 52 0,51 0 0,53 25 16,-1 27-16,0-26 31,1 25-15,-53-51-1,-51-26 1,-26-26 15,-78-26-15,0 0-1,-52 26 1,-26-26 0,78 0-1</inkml:trace>
        </inkml:traceGroup>
      </inkml:traceGroup>
    </inkml:traceGroup>
  </inkml:traceGroup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7:11.81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0,'0'26'16,"0"26"-16,0 0 0,26 0 0,-26 26 16,26-1-1,-26 27 1,52 51-1,-26-51 1,0 0 0,-1 25-1,1-25 1,26 26 0,-26-1-1,26 1 1,0-1 15,-26-25-15,26 26-1,-27-1 1,27-25 0,0 26-1,0-1 1,0 1-1,0-27 1,-1 27 0,1 0-1,26-1 1,-26 1 0,0-1-1,0-25 1,-1 26-1,1-27 17,0 1-32,0 26 15,26-27 17,-26-25-17,-27 26 1,53-1-1,-26 1 1,26 0 0,0-1-1,-27 27 1,27-26 0,0-1-1,0 1 1,-1 0-1,27-1 1,0 1 0,-1 0-1,-25-1 1,26-25 0,0 26-1,25-1 1,-25 1-1,25 0 1,1-1 31,25 1-47,1-26 16,0 51-1,-1-25 1,1 0-1,-1-26 1,26 25 0,-25 1-1,-1-26 1,27 25 0,-27-25-1,1 0 1,25 0-1,-25-1 1,-1 1 0,27 0-1,-27 0 1,27-1 0,-1 1-1,-25 0 32,25-26-47,-25 26 16,25-27-1,-25 1 1,-1 0 0,27 0-1,-27 0 1,1 0-1,-1-27 1,26 27 0,-25-26-1,25 26 1,1-26 0,-27 0-1,27 26 1,-1-26-1,-25 0 1,25-1 0,-25 1 15,51-26-15,-26 26-1,1-26 1,-27 0-1,1 0 1,25 0 0,-25 0-1,25 0 1,-25 0 0,-1 0 15,1 0-31,-27-26 15,27 26 1,-1 0 0,-25-77-1,0 77 1,25-26 0,27 0 15,-27 0-16,26 0 1,-25-26 0,25 0-1,1 26 1,-1-51 0,1 51-1,-1-26 16,26-26-31,1 26 16,-27-25 0,27-1-1,-1 0 1,-26-26 31,104-25-32,-103 25 1,-1 0 0,-25 1-1,-1 25 1,-25-26 0,25 1 15,1 25-31,-1-26 15,1 26 17,-1-25-32,1 25 15,-26 0 17,25 0-32,1 1 15,-1-1 1,1-26 15,-27 1-15,27-27-1,25-25 1,1-1 0,-1 1-1,0-27 1,1 1-1,-27-1 1,27-25 0,-1 0-1,27-27 17,-27 1-32,0 26 15,1-53 1,-1 1-1,1 0 1,25-52 0,-51 26-1,-1 26 17,-51 0-17,-1-1 1,-25 27-1,0 26 1,-26-1 0,0 27-1,25 26 1,-51 25 0,26 26-1,-26 27 1,-26 51-1,0 0 1,0 26 0,0 52-1,0 51 1,-26 27 0,26-1-1,-26 27 16,0-1-15,-26 1 0,-25 25-1,-1 53 1,-26-27 0,1 52-1,-1-26 1,-26 27-1,1-27 1,-53 26 0,27 0-1,-1-26 1,1 27 0,-27-27 30,-25 0-46,0-25 0,25-1 32,-25 26-32,0-26 31,-1 1-15,1-1-1,-26-25 1,-1-1-1,27 0 1,-26-25 0,-1 25-1,1-25 1,0-1 0,0-25-1,-52 26 1,25-27-1,27 1 1,-26-1 0,0 27-1,-104 25 1,-181 27 0,-260-53-1,804-155 1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A94CA2A-5A7B-4A70-B417-A235EC78C595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6:34.88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230BABA-51D3-4B01-A797-C8FF44A0D122}" emma:medium="tactile" emma:mode="ink">
          <msink:context xmlns:msink="http://schemas.microsoft.com/ink/2010/main" type="inkDrawing" rotatedBoundingBox="3986,1732 30614,5020 29057,17624 2429,14337" semanticType="callout" shapeName="Other">
            <msink:sourceLink direction="to" ref="{366537B1-D64A-4FCC-A31F-B14FBAAF4208}"/>
            <msink:sourceLink direction="to" ref="{2DF8C6BC-9710-414E-B342-18B5DE9B5C0F}"/>
          </msink:context>
        </emma:interpretation>
      </emma:emma>
    </inkml:annotationXML>
    <inkml:trace contextRef="#ctx0" brushRef="#br0">0 0 0,'130'26'15,"51"-26"-15,104 0 0,52 26 16,52-52 15,26 26-15,51 0-1,53 26 1,25-52 0,78 26-1,52 0 1,0 0 0,-1 0-1,1 0 1,26 0-1,52 0 1,25 26 0,27-26 15,-27 0-15,-25 26-1,26-26 1,-27 26-1,27-26 1,-27 25 15,1-76-15,-52 77 0,0-26-1,-27 0 1,27 0-1,-26 25 1,-26 1 0,-26 26-1,0-26 1,-52 26 0,-25-26-1,-27 26 1,-51-26-1,-105 0 1,-102-26 0,-79 26-1,-129-26 1,-78-26 0,-207-78-1,233 104 1</inkml:trace>
    <inkml:trace contextRef="#ctx0" brushRef="#br1" timeOffset="77836.8474">-907 441 0,'0'25'0,"-26"27"15,26 0-15,0 26 0,-26 0 0,26 25 16,0 53 0,0-1-1,0 27 1,26-1 0,0 52-1,26 1 1,0 25 15,25 0-15,1 52-1,26-26 1,25 52 0,1-26-1,0 0 1,25 26-1,1 0 1,25 0 0,0-26-1,27 26 1,25 0 0,-26-52-1,53 26 1,-1-26-1,26 0 1,26 0 0,0-26-1,26 1 1,0-1 0,26 0 15,0-26-16,25 1 1,1-1 0,26-26-1,25 1 1,27-1 0,-1 26-1,27-26 1,-1 1-1,1-1 1,51-25 0,-26 25-1,1-77 1,51 25 0,0 1-1,0-53 1,27 1 15,258 0-15,-207-53-1,26 1 1,-52-52 0,-78-52-1,26 52 1,0-51-1,1-1 1,-27-52 0,26-26-1,-26 27 1,1-79 0,25 1 15,-26-26-16,-25-27 1,-1-51 0,-26-26-1,-25-52 1,-27-51 0,-25-1-1,-52-52 1,-52-25-1,0-26 1,-26-27 0,-26-25-1,26-26 1,-51 52 0,-1-104-1,-52 26 1,-25-78-1,-52-52 17,-27-181-32,-77 933 31</inkml:trace>
    <inkml:trace contextRef="#ctx0" brushRef="#br1" timeOffset="79805.5974">2281 181 0,'0'-52'15,"-52"493"1,0-259-16,-26 51 16,-25 52-1,-27 26 1,1 26-1,-1 52 1,-25 25 0,-53 1-1,53 0 1,25-1 0,0-25-1,53-52 1,25-78 15,26-77-15,0-53-1,0-51 1,0-52 0,26-26-1,0 0 1,0 0-1,0-52 1,0 52 0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9:59.367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1193 88 0,'-208'-78'0,"131"78"0,51 0 15,0 0 1,52 26 0,103 0-1,130 0 1,104 0 0,52 0-1,26 0 1,-53 0-1,-77 26 1,-103 0 0,-156-27-1,-104 1 1,-156 0 0,-129-26-1,-103 0 1,-79 26-1,1 26 1,52 0 0,51 52 15,156 25-15,129-25-1,182 0 1,155-1-1,208-25 1,129 26 0,1-1-1,-53-25 1,-129 0 0,-156-26-1,-155-26 1,-130-26-1,-181-26 1,-182-26 0,-103 26-1,0 52 1,51 26 0,131 25-1,154 27 16,156 0-15,130-26 0,181 51-1,208 1 1,129-1 0,78-25-1,-52-26 1,-78-26-1,-77-27 1,-130-25 0,-104 0-1,-52 0 1,53-51 31,-53 51-32,78 51 1,-25-25 0,-131-52-1,-103-25 1,-155-79 15,-130-103-15,-130 0-1,-26-53 1,78 53 15,182 52-31,181 77 16,207 0 0,130 27-1,156 103 1,-1 25-1,-207-25 1,-207-26 0,-130-52 15,-388-155-15,-27 52-1,-51 51 1,25 26-1,156 26 1,234 78 0,129-26-1,259 26 1,181 26 0,53 52-1,-208-1 1,-182-51-1,-181 0 1,-103 0 0,-78 26-1,51 25 1,104 27 0,130-1 15,156 53-16,77-53 1,-156-51 0,-103-26-1,-104 0 1,-129-26 0,-26 0-1,103 26 1,130-26-1,78-1 1,103 27 0,1 0-1,-156-181 1,-26 129 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6:53.3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AB1B2DB-4178-4B23-ADA9-683A940066A1}" emma:medium="tactile" emma:mode="ink">
          <msink:context xmlns:msink="http://schemas.microsoft.com/ink/2010/main" type="writingRegion" rotatedBoundingBox="6971,4328 7386,4328 7386,4639 6971,4639"/>
        </emma:interpretation>
      </emma:emma>
    </inkml:annotationXML>
    <inkml:traceGroup>
      <inkml:annotationXML>
        <emma:emma xmlns:emma="http://www.w3.org/2003/04/emma" version="1.0">
          <emma:interpretation id="{3D825402-F5C9-4FD0-B73A-3D02FBFE2920}" emma:medium="tactile" emma:mode="ink">
            <msink:context xmlns:msink="http://schemas.microsoft.com/ink/2010/main" type="paragraph" rotatedBoundingBox="6971,4328 7386,4328 7386,4639 6971,46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3AD44F-EDBC-4260-BCB5-A7AA54F59A21}" emma:medium="tactile" emma:mode="ink">
              <msink:context xmlns:msink="http://schemas.microsoft.com/ink/2010/main" type="line" rotatedBoundingBox="6971,4328 7386,4328 7386,4639 6971,4639"/>
            </emma:interpretation>
          </emma:emma>
        </inkml:annotationXML>
        <inkml:traceGroup>
          <inkml:annotationXML>
            <emma:emma xmlns:emma="http://www.w3.org/2003/04/emma" version="1.0">
              <emma:interpretation id="{366537B1-D64A-4FCC-A31F-B14FBAAF4208}" emma:medium="tactile" emma:mode="ink">
                <msink:context xmlns:msink="http://schemas.microsoft.com/ink/2010/main" type="inkWord" rotatedBoundingBox="6971,4328 7386,4328 7386,4639 6971,4639">
                  <msink:destinationLink direction="to" ref="{7230BABA-51D3-4B01-A797-C8FF44A0D122}"/>
                  <msink:destinationLink direction="to" ref="{D7420CC1-754C-45A8-859E-0E7872143D6D}"/>
                  <msink:destinationLink direction="from" ref="{D7420CC1-754C-45A8-859E-0E7872143D6D}"/>
                  <msink:destinationLink direction="with" ref="{092D7B5E-5FEF-4EDF-AAA6-21D5F4F40795}"/>
                  <msink:destinationLink direction="with" ref="{EE0BE8FA-9787-4CA3-8606-F0D375F01C18}"/>
                  <msink:destinationLink direction="with" ref="{BB3D1932-D000-4313-B613-90E292BA4D9D}"/>
                  <msink:destinationLink direction="with" ref="{AC57208A-9B42-4B6C-BC08-36991E285E9D}"/>
                  <msink:destinationLink direction="with" ref="{3F5FE39D-DD44-42F3-A1C5-E1CEB706BB52}"/>
                </msink:context>
              </emma:interpretation>
              <emma:one-of disjunction-type="recognition" id="oneOf0">
                <emma:interpretation id="interp0" emma:lang="it-IT" emma:confidence="0">
                  <emma:literal>00</emma:literal>
                </emma:interpretation>
                <emma:interpretation id="interp1" emma:lang="it-IT" emma:confidence="0">
                  <emma:literal>0</emma:literal>
                </emma:interpretation>
                <emma:interpretation id="interp2" emma:lang="it-IT" emma:confidence="0">
                  <emma:literal>O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°</emma:literal>
                </emma:interpretation>
              </emma:one-of>
            </emma:emma>
          </inkml:annotationXML>
          <inkml:trace contextRef="#ctx0" brushRef="#br0">544 1728 0,'0'-26'16,"0"-25"-16,26 25 0,-104 26 0,26 52 15,26-1-15,0 1 0,52 0 0,26 0 16,78-52-16,-27 0 0,-51-52 0,0 26 15,-52-52 1,-26 1 0,-77 25-1,-27 26 1,26 52 15,52 52-15,52-1-1,52 1 1,26-26 0,26-52-1,-78 0 1,-26-26 0,-26-26-1,-26-26 1,-26 27-1,-26 102 1,130-25 0,-26-26-1</inkml:trace>
        </inkml:traceGroup>
      </inkml:traceGroup>
    </inkml:traceGroup>
  </inkml:traceGroup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6:39.8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1FB4B9B-D73F-4D89-A310-8E450FCF679C}" emma:medium="tactile" emma:mode="ink">
          <msink:context xmlns:msink="http://schemas.microsoft.com/ink/2010/main" type="writingRegion" rotatedBoundingBox="26296,2732 26169,5214 25177,5163 25304,2681">
            <msink:destinationLink direction="with" ref="{2DF8C6BC-9710-414E-B342-18B5DE9B5C0F}"/>
          </msink:context>
        </emma:interpretation>
      </emma:emma>
    </inkml:annotationXML>
    <inkml:traceGroup>
      <inkml:annotationXML>
        <emma:emma xmlns:emma="http://www.w3.org/2003/04/emma" version="1.0">
          <emma:interpretation id="{94C2FC29-F6FA-442D-B39C-1958352CCA5A}" emma:medium="tactile" emma:mode="ink">
            <msink:context xmlns:msink="http://schemas.microsoft.com/ink/2010/main" type="paragraph" rotatedBoundingBox="26296,2732 26169,5214 25177,5163 25304,26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5DCCFDA-975F-4D31-93E9-0B07527D7733}" emma:medium="tactile" emma:mode="ink">
              <msink:context xmlns:msink="http://schemas.microsoft.com/ink/2010/main" type="line" rotatedBoundingBox="26296,2732 26169,5214 25177,5163 25304,2681"/>
            </emma:interpretation>
          </emma:emma>
        </inkml:annotationXML>
        <inkml:traceGroup>
          <inkml:annotationXML>
            <emma:emma xmlns:emma="http://www.w3.org/2003/04/emma" version="1.0">
              <emma:interpretation id="{F01143DA-3CFB-4388-9CB3-6F7A2FFBD228}" emma:medium="tactile" emma:mode="ink">
                <msink:context xmlns:msink="http://schemas.microsoft.com/ink/2010/main" type="inkWord" rotatedBoundingBox="26296,2732 26169,5214 25177,5163 25304,2681">
                  <msink:destinationLink direction="with" ref="{BB3D1932-D000-4313-B613-90E292BA4D9D}"/>
                  <msink:destinationLink direction="with" ref="{AC57208A-9B42-4B6C-BC08-36991E285E9D}"/>
                  <msink:destinationLink direction="with" ref="{3F5FE39D-DD44-42F3-A1C5-E1CEB706BB52}"/>
                </msink:context>
              </emma:interpretation>
              <emma:one-of disjunction-type="recognition" id="oneOf0">
                <emma:interpretation id="interp0" emma:lang="it-IT" emma:confidence="0">
                  <emma:literal>Po</emma:literal>
                </emma:interpretation>
                <emma:interpretation id="interp1" emma:lang="it-IT" emma:confidence="0">
                  <emma:literal>i:</emma:literal>
                </emma:interpretation>
                <emma:interpretation id="interp2" emma:lang="it-IT" emma:confidence="0">
                  <emma:literal>io</emma:literal>
                </emma:interpretation>
                <emma:interpretation id="interp3" emma:lang="it-IT" emma:confidence="0">
                  <emma:literal>io?</emma:literal>
                </emma:interpretation>
                <emma:interpretation id="interp4" emma:lang="it-IT" emma:confidence="0">
                  <emma:literal>so</emma:literal>
                </emma:interpretation>
              </emma:one-of>
            </emma:emma>
          </inkml:annotationXML>
          <inkml:trace contextRef="#ctx0" brushRef="#br0">0 142 0,'26'51'0,"0"105"16,-26 25-16,0-51 16,-26 0 15,26-79-16,0-25 1,0-26 0,0 0-1,0-77 1,77-131 0,-25 53-1,26 25 1,26 0-1,25 27 1,27 51 0,-1 52 15,-25 78-15,-52 51-1,-78-25 1,-52-26-1,-26-1 1,-103-51 0,-27 0-1,1-26 1,51 26 15,105-26-15,51 52-1,77 26 1,53 26 0,-1-1-1,-51-51 1,-52-26 0,0 0-1,-156-104 1,130 78-1</inkml:trace>
          <inkml:trace contextRef="#ctx0" brushRef="#br0" timeOffset="14864.2425">52 2137 0,'-26'26'15,"26"26"-15,26 0 0,-1 26 0,53-1 16,26-25-1,0-52 1,-27 0 0,-25-26-1,26-51 1,-26-27 15,-26-26-31,-52 27 16,-26 25-1,-26 26 1,-26 52 15,27 52-31,-27 26 16,52 51 0,52-25 15,26 0-31,52-53 15,0-25 17,-27-52-17,1-25 1,-52-53 0,-26 0 15,-51-25-16,-105 51 1,130 78 0,26 26-1,52 52 1,52 25 0,78-77-1,-156-26 1</inkml:trace>
        </inkml:traceGroup>
      </inkml:traceGroup>
    </inkml:traceGroup>
  </inkml:traceGroup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6:39.0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DF8C6BC-9710-414E-B342-18B5DE9B5C0F}" emma:medium="tactile" emma:mode="ink">
          <msink:context xmlns:msink="http://schemas.microsoft.com/ink/2010/main" type="inkDrawing" rotatedBoundingBox="24486,2460 27319,1973 27739,4411 24905,4898" semanticType="enclosure" shapeName="Other">
            <msink:sourceLink direction="with" ref="{B1FB4B9B-D73F-4D89-A310-8E450FCF679C}"/>
            <msink:destinationLink direction="to" ref="{7230BABA-51D3-4B01-A797-C8FF44A0D122}"/>
          </msink:context>
        </emma:interpretation>
      </emma:emma>
    </inkml:annotationXML>
    <inkml:trace contextRef="#ctx0" brushRef="#br0">0 424 0,'52'-52'0,"-52"26"0,0 78 0,52 78 15,0 77-15,51 52 0,27 78 16,25 52 0,27-26-1,-53-130 1,-25-103 0,0-52-1,-26-52 1,-1-52-1,1-104 1,78-129 0,-53 51-1,79-25 17,25 52-17,26-27 1,26-51-1,-25 0 1,-79 0 0,-77 77-1,-104 27 1,-104 51 0,-129 52-1,-129 52 1,-27 0-1,-52 26 1,27 26 0,77 0-1,130 0 1,103 0 0,182-52-1,-52 0 1</inkml:trace>
  </inkml:traceGroup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6:37.8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420CC1-754C-45A8-859E-0E7872143D6D}" emma:medium="tactile" emma:mode="ink">
          <msink:context xmlns:msink="http://schemas.microsoft.com/ink/2010/main" type="inkDrawing" rotatedBoundingBox="6912,2553 7755,3416 7288,3873 6445,3011" semanticType="callout" shapeName="Other">
            <msink:sourceLink direction="to" ref="{366537B1-D64A-4FCC-A31F-B14FBAAF4208}"/>
            <msink:sourceLink direction="from" ref="{366537B1-D64A-4FCC-A31F-B14FBAAF4208}"/>
          </msink:context>
        </emma:interpretation>
      </emma:emma>
    </inkml:annotationXML>
    <inkml:trace contextRef="#ctx0" brushRef="#br0">2592-1555 0,'-104'-26'0,"-25"26"0,-1 26 15,26 26-15,53-26 16,25 25 0,103 27-1,53 0 1,77 0 0,53 25-1,-53-25 1,-78 26-1,-103-26 1,-26-27 0,-77-25-1,-53 0 17,-51-26-17,51 0 1,52 0-1,104 0 1,207-52 0,-233 52-1</inkml:trace>
  </inkml:traceGroup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6:36.9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2D7B5E-5FEF-4EDF-AAA6-21D5F4F40795}" emma:medium="tactile" emma:mode="ink">
          <msink:context xmlns:msink="http://schemas.microsoft.com/ink/2010/main" type="inkDrawing" rotatedBoundingBox="6501,1046 9636,2711 8914,4070 5779,2405" semanticType="callout" shapeName="Other">
            <msink:sourceLink direction="with" ref="{366537B1-D64A-4FCC-A31F-B14FBAAF4208}"/>
          </msink:context>
        </emma:interpretation>
      </emma:emma>
    </inkml:annotationXML>
    <inkml:trace contextRef="#ctx0" brushRef="#br0">1270-1970 0,'78'-26'0,"51"0"16,131 0-16,51 0 0,26-25 16,0 25 15,25 0-15,-25 26-1,-52 0 1,-77 0-1,-79 0 1,-77 26 0,-26 0-1,0 51 1,-26 79 0,26 51-1,0 26 1,26 1-1,0 25 1,-27 0 0,1-52-1,0-77 1,-26-52 0,0-52-1,-52-52 1,-51-104 15,103 130-31</inkml:trace>
  </inkml:traceGroup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6:36.1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E0BE8FA-9787-4CA3-8606-F0D375F01C18}" emma:medium="tactile" emma:mode="ink">
          <msink:context xmlns:msink="http://schemas.microsoft.com/ink/2010/main" type="inkDrawing" rotatedBoundingBox="5748,2432 5829,4170 5741,4174 5661,2436" semanticType="callout" shapeName="Other">
            <msink:sourceLink direction="with" ref="{366537B1-D64A-4FCC-A31F-B14FBAAF4208}"/>
          </msink:context>
        </emma:interpretation>
      </emma:emma>
    </inkml:annotationXML>
    <inkml:trace contextRef="#ctx0" brushRef="#br0">1140-1892 0,'26'52'0,"0"51"0,0 131 16,0 25 0,-26 0-1,0-26 1,0-51 15,0-1-31,26-51 16,-26-78-1,0-1 1,0-51 0,-26-51-1,0-79 1,0 0-1,26 130 1</inkml:trace>
  </inkml:traceGroup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7:55.93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B3D1932-D000-4313-B613-90E292BA4D9D}" emma:medium="tactile" emma:mode="ink">
          <msink:context xmlns:msink="http://schemas.microsoft.com/ink/2010/main" type="inkDrawing" rotatedBoundingBox="5180,9756 26187,4572 26255,4845 5247,10030" semanticType="callout" shapeName="Other">
            <msink:sourceLink direction="with" ref="{F01143DA-3CFB-4388-9CB3-6F7A2FFBD228}"/>
            <msink:sourceLink direction="with" ref="{366537B1-D64A-4FCC-A31F-B14FBAAF4208}"/>
          </msink:context>
        </emma:interpretation>
      </emma:emma>
    </inkml:annotationXML>
    <inkml:trace contextRef="#ctx0" brushRef="#br0">0 5235 0,'52'0'0,"26"0"16,-1-25-16,79-1 0,25-26 0,53 0 16,25-26-1,26 0 1,26 1-1,26-1 17,52-26-17,-1 1 1,27-1 0,52-26-1,25 1 1,26-1-1,27 1 1,51-27 0,-26 0-1,26 1 1,26-1 0,0-25-1,26 26 1,-26-1-1,26 1 1,0-1 0,26 0-1,-26 1 1,0-26 15,0 25-15,-26 26-1,26-25 1,26-52 0,0 51-1,-52 26 1,-26-25 0,0-1-1,-52 27 1,0-1-1,-51 27 1,-27-1 0,-51 52 15,-78 52-31,-78-26 16,-129 0-1,-78 26 1,-104-77 15,-233-53-15,285 130-1</inkml:trace>
  </inkml:traceGroup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7:5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C57208A-9B42-4B6C-BC08-36991E285E9D}" emma:medium="tactile" emma:mode="ink">
          <msink:context xmlns:msink="http://schemas.microsoft.com/ink/2010/main" type="inkDrawing" rotatedBoundingBox="6530,4327 25837,4223 25895,15014 6589,15119" semanticType="callout" shapeName="Other">
            <msink:sourceLink direction="with" ref="{F01143DA-3CFB-4388-9CB3-6F7A2FFBD228}"/>
            <msink:sourceLink direction="with" ref="{366537B1-D64A-4FCC-A31F-B14FBAAF4208}"/>
          </msink:context>
        </emma:interpretation>
      </emma:emma>
    </inkml:annotationXML>
    <inkml:trace contextRef="#ctx0" brushRef="#br0">311 443 0,'-104'-234'0,"52"156"15,-25 27 1,51-1 0,0 26 15,0 26-31,26 0 31,26 0-31,26 52 16,25 51-1,27 1 1,0 52 15,25-1-15,27 52 0,25 27-1,1 25 1,-1 26-1,26 26 1,1 0 0,25 26-1,26 26 1,0 0 0,1 25-1,-27 1 1,0 26-1,26 0 1,0-27 0,-25 27-1,-1-26 1,-26 0 0,1-1 15,-27-25-16,26-26 1,-25 0 0,-27 0-1,1-26 1,-27 0 0,27-52-1,-26 26 1,-1-25-1,1-27 1,-27 0 0,1-51-1,0-1 1,-26-25 0,-27-53-1,1-51 1,-52-52-1,0 0 1,0 0 15,0 0-15,0 0 0,0 0-1,0 0 1,0 0-1,26 0 1,-26 0 0,0-26-1,26 0 1,26-26 0,26-25-1,-1-1 1,53-26-1,-26 0 1,51-25 0,27-27 15,25-25-31,26-26 31,52-27-15,0 1-1,1-26 1,25 0 0,25 0-1,1-104 1,78 52 0,0-26-1,0 0 1,25-26-1,53-26 1,25-26 15,52 1-31,-51 25 16,-27 0 15,0 52-31,1-155 16,25 51-1,1 1 17,-27 25-17,-25 26 1,-1 26 0,-51 52-1,-1 0 1,-25 78-1,-104 26 1,-51 77 0,-105 0-1,-77 79 1,-26-1 0,-104-26-1,78 78 1</inkml:trace>
  </inkml:traceGroup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8:00.01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F5FE39D-DD44-42F3-A1C5-E1CEB706BB52}" emma:medium="tactile" emma:mode="ink">
          <msink:context xmlns:msink="http://schemas.microsoft.com/ink/2010/main" type="inkDrawing" rotatedBoundingBox="10096,-2334 27857,5544 23533,15291 5772,7411" semanticType="callout" shapeName="Other">
            <msink:sourceLink direction="with" ref="{F01143DA-3CFB-4388-9CB3-6F7A2FFBD228}"/>
            <msink:sourceLink direction="with" ref="{366537B1-D64A-4FCC-A31F-B14FBAAF4208}"/>
          </msink:context>
        </emma:interpretation>
      </emma:emma>
    </inkml:annotationXML>
    <inkml:trace contextRef="#ctx0" brushRef="#br0">0 0 0,'52'26'0,"78"26"0,51 26 0,26 25 16,27 1-1,25 26 1,26-1-1,52 53 1,52 25 0,25 26-1,27 27 1,25-1 0,1 26-1,51 52 1,27 0-1,-1 0 1,26 25 0,-26 27-1,27-26 1,25 26 0,-26 0-1,-26-1 16,26 27-15,-25-26 0,-27-26-1,-25 26 1,-1-1 0,-25 1-1,25 0 1,-25-52-1,-27-26 1,-25-26 0,-26-26-1,-1-26 1,-51-77 0,0 51-1,-103-51 1,-1-1-1,-52-25 1,-51-1 0,-1-51 15,1 26-15,-26-52-1,-53 0 1,1-27-1,-26-25 1,-26 26 0,0-26-1,0-26 1,0 26 0,0 0-1,0 0 1,0 0-1,0 0 1,0 0 0,0 0 15,0-25-31,0-27 16,0-26-1,26-26 16,0-51-15,26-27 0,-26-25-1,26-26 1,25-52 0,1 0-1,0-78 1,52 0-1,-1-52 1,1 26 0,-1-77-1,-25-53 1,0 1 0,-1-52-1,1 0 1,0 25-1,-27 1 1,27 0 0,-26 0 15,-26 77-15,25-25-1,1 25 1,0 78-1,-26 78 1,0 78 0,-26 26-1,-52 77 1,-26 52 0,-52 130-1,104-52 1</inkml:trace>
  </inkml:traceGroup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1D41B1B-277F-403F-AEC7-0103EAB59F16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0:38.91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2514 0 0,'-233'0'0,"-156"52"0,-77 26 15,-27 0 1,79-1 0,103 1-1,129-26 1,156-26 0,78 0-1,311 26 1,233-27-1,78 27 1,26-26 0,-26 26-1,-52 26 1,-182 0 0,-155-27-1,-155-25 1,-182 0-1,-207-26 1,-208 0 15,-129 26-15,-52 26 0,-25 26-1,50 51 1,183 27-1,181-1 1,259-25 0,285 51-1,259-51 1,156 25 0,51-25-1,-25 0 1,-78 51-1,-207-25 1,-234-53 0,-207-103-1,-181 26 1,-234-78 0,-103 26 15,-104 26-16,-26 104 1,77-26 0,105 26-1,129-1 1,181 27 0,182-27-1,208 27 1,284 51-1,130-77 1,130 104 0,-53 25 15,-180-78-15,-157-25-1,-258-78 1,-130-78-1,-233-78 1,-208-77 0,-129-1-1,-130 27 1,-26-1 0,52 78-1,156-155 1,518 233-1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27.1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BFFEA5-244A-4292-AA17-BDAF10DB4847}" emma:medium="tactile" emma:mode="ink">
          <msink:context xmlns:msink="http://schemas.microsoft.com/ink/2010/main" type="inkDrawing" rotatedBoundingBox="3037,2937 29521,3605 29516,3804 3031,3136" shapeName="Other">
            <msink:destinationLink direction="with" ref="{AF2522CB-0A43-4649-BCAA-33D035814505}"/>
            <msink:destinationLink direction="with" ref="{971F88B2-260C-462B-A15A-16E67D1F48ED}"/>
            <msink:destinationLink direction="with" ref="{0F3EE90A-0BF8-4CB6-B5CB-90CFE79D079B}"/>
          </msink:context>
        </emma:interpretation>
      </emma:emma>
    </inkml:annotationXML>
    <inkml:trace contextRef="#ctx0" brushRef="#br0">0 55 0,'52'-26'0,"-26"26"16,25 0-16,1 0 0,26 0 0,26 0 15,51 0-15,27-26 0,25 26 16,0 0 15,27 0-15,25 0 0,0 0-1,52 0 1,26 0-1,0 0 1,26 0 0,-52 0-1,52 0 1,-1 26 0,-25-26-1,52 26 1,0-26 15,-26 26-31,26-26 16,-27 25-1,1 1 17,0 0-32,52 0 15,0 0 16,25 0-15,1-26 0,-1 26-1,1-26 1,25 26 0,-25 0-1,26-26 1,-1 26-1,1-26 1,-1 26 0,1-26-1,-27 0 1,1 0 0,51 0-1,-25 0 16,207-26-15,0 52 0,-208 0-1,1 0 1,25-1 0,-25-25-1,-1 26 1,-25 0-1,25-26 17,-25 26-17,26-26 1,-27 26 0,1-26-1,-27 26 1,-25-26-1,0 26 1,0-26 0,-26 0-1,0 0 1,-27 0 0,-50 0-1,-1 0 1,0 0-1,-52 0 1,26 0 0,-51 26-1,-1-26 17,0 0-17,-51 26 1,-27-26-1,1 0 1,-26-26 0,-53 0-1,-25 26 1,-26-26 0,0 26-1,-155-52 1,155 52-1</inkml:trace>
  </inkml:traceGroup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29.38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198 57 0,'-26'0'0,"-51"25"0,25 53 0,26 0 16,0 0-16,52 25 16,26 1-1,51-26 1,27-52 0,25-26-1,-25-52 1,-52 0-1,-26-26 1,-27-25 0,-50-27-1,-53 26 1,-52 27 0,-25 51 15,-1 26-31,27 52 15,77-1 1,52 27 0,26 52 15,51-27-15,53-25-1,26-52 1,-1-52-1,-51-26 1,-27-51 0,-77 51 15,-25-52-31,-79 26 16,0 27-1,1 51 1,51 25-1,52 27 1,77 78 0,105-104-1,77-26 1,-259 0 15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30.44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311 66 0,'-26'-26'16,"0"-25"-16,-26 77 0,0-1 0,27 27 16,-27 78-16,26 51 0,78-25 0,51-78 15,53-27 1,25-76-1,1-27 1,-79-26 0,-77 0-1,-26-51 1,-78 25 0,-51 0 15,-53 52-16,1 52 1,26 52 0,77 26-1,26 26 17,104 25-17,51-25-15,53-26 16,51-52 15,-25-78-15,-105 0-1,-51 26 1,-52-52 0,-25 26-1,-1 52 16,-26 52-31,104 26 16,155-52 0,-181-26-1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31.33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102 441 0,'78'52'0,"25"0"16,157 51-16,-157-77 15,-25-26 1,-52-26-1,0 0 1,26-103 0,-52-1-1,-52-25 1,-52 51 15,-25 26-15,-27 52-16,1 52 15,25 78 17,52 0-17,52 51 1,78 27 0,52-27-1,77-77 1,1-78-1,-27-26 1,-103-26 0,-26 0-1,-78-77 1,-26 51 0,-25 26 15,-1 26-31,52 104 15,78 26 1,130 25 0,103-77-1,-259-52 1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32.21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182 675 0,'77'26'0,"27"0"16,0-26-16,-26-26 0,-27 0 16,27-52-1,-26-77 1,-52 25 0,-52 1-1,-26-1 1,-77 78-1,-1 52 1,27 52 15,25 52 1,52 51-32,52 53 15,52-27 1,78-51-1,77-78 1,-26-104 0,-77 0-1,-78-26 1,-26-51 0,-78 25-1,1 52 1,-1 52-1,0 104 1,156 51 15,181-51-31,-259-104 16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33.17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0 833 0,'78'52'16,"52"0"-16,-1-52 0,79-52 16,-79-26-1,1-51 32,-104-156-47,-78 129 16,-52 52-1,-25 1 1,-27 77 0,1 52-1,51 77 1,26 27 0,52 26-1,78-1 1,26-25-1,103-79 1,27-76 0,-27-53 15,-77-26-15,-53-25-1,-51 51 1,-51 0 15,-53 78-31,52 26 16,0 78-1,78-1 1,78 27 0,25-52-1,27-27 1,-1-154-1,-155-105 1,0 208 0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39.0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F2522CB-0A43-4649-BCAA-33D035814505}" emma:medium="tactile" emma:mode="ink">
          <msink:context xmlns:msink="http://schemas.microsoft.com/ink/2010/main" type="inkDrawing" rotatedBoundingBox="6434,3495 6462,18372 3929,18377 3900,3500" semanticType="callout" shapeName="Other">
            <msink:sourceLink direction="with" ref="{EFBFFEA5-244A-4292-AA17-BDAF10DB4847}"/>
            <msink:sourceLink direction="with" ref="{AF688BFE-ECEB-42FF-867A-7F78A84273A9}"/>
          </msink:context>
        </emma:interpretation>
      </emma:emma>
    </inkml:annotationXML>
    <inkml:trace contextRef="#ctx0" brushRef="#br0">933 0 0,'26'51'0,"-52"27"0,52 52 15,-26 25 1,-26 1 0,26 51-1,-26 0 1,26 27 0,-26 25-1,26 26 16,0-26-31,-26-26 16,0 1 31,-25-53-47,25 1 16,0-53-1,52 1 1,0-53-1,51 1 1,53-26 0,51 0-1,53-26 1,-1 26 0,-26-26-1,-51 25 1,-53 27-1,-77-52 1,-26 26 0,-129 0-1,-79 26 1,-77-1 0,-52 27-1,0 0 16,26 25-15,78 1 0,78-27-1,129-25 1,78 0 0,103 0-1,104-1 1,52-25-1,26 26 1,0 0 0,-78 26-1,-103-53 1,-104 1 0,-104-26-1,-181 52 1,-78-26-1,-52 25 1,26 27 0,103 0 15,105-26-15,129-1-1,104 1 1,51-26-1,27 0 1,-27-26 0,-77 25-1,-52-51 1,-26 26 0,-78 0-1,-52 0 1,1 0 15,-105 26 16,53 0-47,26 26 0,51-27 16,52 1-1,78 0 1,78 26-1,77-26 1,0 25 0,-25-51-1,-104 0 1,-26 0 0,-26 0-1,-26-26 1,26 26 31,104 0-47,-27 0 15,-51-26 1,-26 26 15,-26 26-15,-26 25-1,27 27 1,-1 0 0,52-1-1,-1 53 1,1-1 0,0 27-1,0 25 1,-26 26-1,-26-25 17,0 25-1,26-26-31,-26-25 0,1-27 31,-1-25-31,0-26 16,0-27-1,26-51 17,-26 0-17,26-26 1,0 0 0,0 0-1,78 0 1,103-26-1,52 52 17,52 0-32,0 0 15,27 52 1,-79-26 0,-52-1-1,-129-51 1,-52 0-1,-181 0 1,-104-25 0,-78 25-1,-52 25 1,26 53 15,52 0-15,130 26-1,103-27 1,130 1 15,181 26-31,79-26 16,76-1 0,1 1-1,-52 0 1,-103-26-1,-131 0 1,-77-78 0,-233 52-1,-78 25 1,-78 1 0,27 26-1,76 26 1,157-1-1,129-77 17,129 26-17,79 26 1,-1-26 0,-25-26-1,-105 25 1,-51-51-1,-52 52 1,-77 52 0,-1 51-1,52-25 1,26 51 0,78 27-1,-26-1 1,0-25-1,-52 51 1,-26 0 15,26 0-15,0 1-16,26-1 31,-26 52-15,0 26-1,-103 26 1,-1-233 0,130-182-1,78-285 1,-78 363 0</inkml:trace>
  </inkml:traceGroup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42.8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F688BFE-ECEB-42FF-867A-7F78A84273A9}" emma:medium="tactile" emma:mode="ink">
          <msink:context xmlns:msink="http://schemas.microsoft.com/ink/2010/main" type="inkDrawing" rotatedBoundingBox="10891,3256 11621,18685 9233,18798 8503,3369" shapeName="Other">
            <msink:destinationLink direction="with" ref="{AF2522CB-0A43-4649-BCAA-33D035814505}"/>
          </msink:context>
        </emma:interpretation>
      </emma:emma>
    </inkml:annotationXML>
    <inkml:trace contextRef="#ctx0" brushRef="#br0">907 0 0,'26'52'0,"0"0"15,-26 51-15,0-25 0,0 78 16,0 25 0,26 26-1,-26 27 1,0 25 15,0 26-15,26 0 15,-52 0-31,0 0 16,-26-25-1,26-27 1,-26-26 0,52-51-1,0-53 1,26-25-1,0-52 1,26 0 0,26 0-1,25-26 32,79 0-47,-1 26 0,27-26 16,25-26-1,-26 52 17,-77-26-17,-52 26 1,-52 0 0,-26-26-1,-156 25 1,-77 27-1,-104 0 1,-26 26 0,-52 0-1,26 51 1,130 1 0,78-26-1,155-27 1,78-25-1,129 0 17,467 0-17,-259-26 1,-26 26 0,-26 25 15,-104 1-16,-155-52 1,-78 0 0,-104 0-1,-181 26 1,-52-1 0,-78 27-1,52 26 1,104 0-1,156-27 17,103 1-32,181-26 15,78 0 1,0 0 0,1-26-1,-131-1 1,-103-25-1,-52 26 1,-207-26 0,0 52 15,-27 0-15,105 0-1,103 0 1,130 0-1,77-1 1,53-25 0,-53 26-1,-77-26 1,-52 0 0,-78 26 30,-52 0-46,1 25 0,51-51 16,52 52 0,26-26-1,0 52 1,0 25 0,-26 1-1,26 51 1,-26 27-1,26 25 17,-26 0-17,0 0 1,-26 104 0,0-129-1,0-27 1,26-51-1,0-53 1,0 1 0,26-26 15,0-26-15,0 26-1,-1 26 1,-25-1-1,-25 27 1,-1 0 15,-26 25-31,0-25 16,0 0 0,26-27-1,52 1 1,52 0-1,51-26 1,79-1 0,51 1-1,0 0 1,-26 0 0,-51-26-1,-78 0 1,-104-26 46,-260 0-62,1 26 16,-78 0 0,0 0-1,78 25 1,104 1-1,129-26 1,77 26 0,183 26-1,77 0 1,52-1 31,-52 1-47,-52 0 0,-155-26 15,-130-26 1,-156 25 0,-155 1-1,-26 26 1,52 26 0,104-1 15,155 1-16,130 0 1,103 25 0,104 27-1,-25-53 32,-1 105-47,-259-182 16,-130 77-1,-51 27 1,25 25 0,104 27-1,52 25 1,104 104 0,26 0-1,-27 52 1,-51 26 15,-26 26-31,-52-53 16,0-128 31,26-156-47,52-234 15,26-285 1,-78 441-1</inkml:trace>
  </inkml:traceGroup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46.5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6173D54-E484-4970-92A8-C070AE7D9451}" emma:medium="tactile" emma:mode="ink">
          <msink:context xmlns:msink="http://schemas.microsoft.com/ink/2010/main" type="inkDrawing" rotatedBoundingBox="15676,3263 16617,18747 14099,18900 13158,3416" shapeName="Other">
            <msink:destinationLink direction="with" ref="{971F88B2-260C-462B-A15A-16E67D1F48ED}"/>
          </msink:context>
        </emma:interpretation>
      </emma:emma>
    </inkml:annotationXML>
    <inkml:trace contextRef="#ctx0" brushRef="#br0">440 0 0,'52'26'16,"-26"0"-16,26 0 0,0-52 0,0 26 16,-26 26-16,-26 0 0,0 25 0,0 1 15,0 0-15,26 52 0,-26 25 16,-26 27-1,26-1 1,0 53 0,0 25 15,0 26-15,0 0-1,0-25 1,0 51 15,0-26-31,-26 0 16,26-52-1,0-25 1,-26-27 0,26-51-1,0-26 1,0-52-1,0 0 1,0-26 0,0 0 15,0 0-31,0-26 16,0 26 15,26 0-16,77-26 1,79 52 0,51-26-1,52 52 1,0-27 0,-51 27-1,-27-26 1,-52 26-1,-103-26 1,-52-26 0,-52 0-1,-129 26 1,-78 26 0,-78 26-1,-26-1 1,0 27 15,0 0-31,78-1 31,78 1-15,155-52 0,78 26 30,415 51-46,-105-77 16,27 26 0,-26-26-1,-52 25 1,-103-25 0,-130-52-1,-52 26 1,-78-52-1,-155 0 1,-78 26 31,-52 26-47,0 26 0,78 0 16,77 26 15,157-1-16,77-25 1,129 26 0,78 26-1,78-27 1,26-25 0,-52 26 15,-77-26-31,-131-26 15,-77-26 1,-155 0 0,-156 26-1,-52 0 1,0 51 0,78 1-1,104 0 1,155 0-1,104-1 1,155 27 15,52 0-15,26-27 0,-26 1-1,-104-26 1,-129-26-1,-52 0 1,-155 26 0,-79-26-1,1 25 1,26 27 0,77 0-1,130-26 1,104 51 15,155 79-15,0-1 46,-77 104-62,-208-181 0,-104 52 16,-25-27-1,-1 27 1,78-1 0,78-51-1,52 51 1,26 27 0,0-1 15,0 1-16,-78 25 1,25 26 0,1-25-1,-26-1 1,0 0 15,0-51-31,0-1 16,0-77-1,-26-26 1,26-52 0,-25 0-1,-27-78 1,26 0 0,0-25-1,26 25 1,0 78 31,26 0-47,77 26 15,27 0 1,77 0 0,53 26-1,-27 25 1,-26-25-1,-77-26 1,-130 0 0,-52-52-1,-181 26 1,-52 0 15,-52 52-31,52 52 16,51-1-1,105 27 1,129-1 0,103 53-1,79-52 1,77-1 0,26 27 15,-26-53-16,-51-25 17,-157-26-32,-51-26 15,-129 0 1,-130 51 0,25 27-1,53 26 1,103 25-1,104 53 1,104-1 0,51 52-1,52 0 1,-51 26 0,-104-51-1,-78-1 1,-104 52 31,-52 26-47,27 0 15,51-104 1,130-129 0,78-181-1,51-234 1,-181 337-1</inkml:trace>
  </inkml:traceGroup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48.9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71F88B2-260C-462B-A15A-16E67D1F48ED}" emma:medium="tactile" emma:mode="ink">
          <msink:context xmlns:msink="http://schemas.microsoft.com/ink/2010/main" type="inkDrawing" rotatedBoundingBox="20754,3530 21500,18529 19350,18636 18603,3637" semanticType="callout" shapeName="Other">
            <msink:sourceLink direction="with" ref="{16173D54-E484-4970-92A8-C070AE7D9451}"/>
            <msink:sourceLink direction="with" ref="{EFBFFEA5-244A-4292-AA17-BDAF10DB4847}"/>
          </msink:context>
        </emma:interpretation>
      </emma:emma>
    </inkml:annotationXML>
    <inkml:trace contextRef="#ctx0" brushRef="#br0">467 0 0,'25'26'15,"-25"181"-15,0-51 0,0 25 16,0 53-1,0 25 1,0-26 0,26 26-1,-52 0 1,52-77 0,-26-53-1,0-51 1,0-26-1,-26 0 1,1 26 0,-1-1-1,0-25 32,0 0-47,26 26 16,26-26-1,0 25 1,0 1 0,-1-26-1,-25 26 1,0-26 0,0-26-1,0-1 1,0 27-1,-25 0 1,-1 0 15,0 0-31,0 26 16,26-27 0,0 1-1,0 0 1,26-26-1,-26 0 17,26-26-17,25 0 1,53 26 0,52-52-1,25 26 1,104 26 15,0 0-31,0-52 16,-77 52-1,-105 26 1,-103-52 0,-51 0-1,-183 26 1,-77 51-1,-52-51 1,26 52 0,26 0 31,78 25-47,130-25 0,128 26 31,131-1-16,155 27 1,26-26 0,0-27-1,-104 1 1,-129-26 0,-104-52-1,-182-26 1,-155 0-1,-51 0 1,51 52 0,52 0-1,155 26 1,156-26 15,104 78-31,181 25 31,51 1-31,-102-27 16,-105-25 0,-129-52-1,-52 0 17,-155 0-17,-53 26 1,1 26-1,104-1 1,77 53 0,155 51-1,105-51 1,25 77 0,-26 1 15,-77-27-31,-104 26 31,-130 1-31,-25-27 16,-1 1-1,52 51 1,26 0 0,78 52-1,52 0 1,0 52-1,-26 26 17,-26 26-17,-52 52 1,26 25 0,0 26 15,26 53-31,25-1 15,-51-26 1,26 53 0,-26-79-1,-26-51 1,26-78 0,-25-104-1,-1-78 16,0-103-15,52-182 0,77-155-1,1-104 1,-104 363 0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0:42.52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1321 985 0,'-389'-130'0,"156"78"15,51 104 1,78 0 0,79 0-1,102-26 1,182 0-1,130-52 1,78-52 0,103-26-1,78-77 1,26 129 0,0 52-1,-104 52 1,-155 0-1,-208-26 1,-181-1 0,-104 1 15,-207-26-15,-182 0-1,-155 0 1,-77 26-1,-79 156 1,1-1 15,51 27-31,182 51 16,233-52 0,233-51-1,181-53 1,208-25-1,208-26 1,155-78 0,77 78-1,-77 51 1,-130-25 0,-181 0-1,-207 0 1,-156-52 15,-285-26-15,-182-26-1,-129 0 1,26 52 0,52 26-1,181 25 1,181 1-1,156-52 1,130 26 0,310-26-1,260 0 1,104 25 0,-1 1-1,-103 26 1,-104-26-1,-155 0 1,-182 0 0,-156-27-1,-206-50 1,-286-79 15,-155-52-15,-78 1-1,-78-1 1,52-25 0,78-1-1,207 27 1,207 25 0,182 27-1,285-79 1,156 27-1,207-1 17,-260 79-17,-388 51 1,-155-52 0,-364-78-1,-51 1 1,0 129-1,233-78 1,259 78 0,285-129-1,363-104 1,234 103 0,-53-51-1,-777 207 1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49:52.1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F3EE90A-0BF8-4CB6-B5CB-90CFE79D079B}" emma:medium="tactile" emma:mode="ink">
          <msink:context xmlns:msink="http://schemas.microsoft.com/ink/2010/main" type="inkDrawing" rotatedBoundingBox="26558,3570 27054,18611 24425,18697 23929,3656" semanticType="callout" shapeName="Other">
            <msink:sourceLink direction="with" ref="{EFBFFEA5-244A-4292-AA17-BDAF10DB4847}"/>
            <msink:sourceLink direction="with" ref="{5F296070-8DF4-4393-888E-268781436225}"/>
          </msink:context>
        </emma:interpretation>
      </emma:emma>
    </inkml:annotationXML>
    <inkml:trace contextRef="#ctx0" brushRef="#br0">751 0 0,'52'52'0,"-26"52"16,-52 103-16,26 26 16,-26 0-1,26 53 1,0-27-1,0 52 1,-26-26 0,-26 0 31,26-78-47,1-25 15,25-53 1,0-77-1,25-52 1,-25 0 0,0 0-1,26 0 1,0-26 0,104 0-1,51 26 1,53 52-1,25 0 1,-26 0 15,0-26-15,-129 0 0,-78-26-1,-78 0 1,-207 26-1,-104 25 17,-78 27 61,-569 518-93,1165-518 16,182 26 0,130-1-1,25-25 1,-51 0 0,-156 0 15,-156-1-31,-155-51 15,-207 26 1,-156-26 0,-77 0-1,25 26 17,104 77-17,130 1 1,207-26-1,130-1 1,155 27 15,26 0-31,-52-53 16,-130-25 0,-129-26-1,-77-26 1,-105 52-1,-25-26 1,77 26 0,53 25-1,102 79 1,27 25 0,52 27-1,0-27 16,-1 27-15,-51-53 0,-52-51-1,-78-27 1,-103-25 0,-26-52-1,25-26 1,27 26-1,129 0 1,26 0 0,103 26-1,183 26 1,76 26 0,79-26-1,0 25 1,-78-25-1,-78-26 1,-104 0 0,-155-78 15,-26 52-31,0 26 16,-156-78 30,-51 52-46,-52 0 16,-26 0 0,77 26-1,79 0 1,103 26 0,78 26-1,155 26 1,26-1-1,27-77 1,-157 52 0,-77-52-1,-104-26 1,-181-26 31,-78 78-47,-77-52 0,51 52 15,104 25 1,181 1 0,104 0 15,129 51-15,130-25-1,-25 0 1,-27-1-1,-130-51 1,-77-26 0,-181-26-1,-104-26 1,-26 26 0,77 26 15,156 26-16,156 78 1,103 51 0,-25 0-1,-27 53 1,-103 51 0,-52 26-1,-78 78 1,1 103-1,-27 104 1,52 78 15,26 78-31,-26 25 16,-129 53 0,51-208-1,130-622 1</inkml:trace>
  </inkml:traceGroup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01.1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3A319A6-0D22-4C0F-A456-BD453104AA4C}" emma:medium="tactile" emma:mode="ink">
          <msink:context xmlns:msink="http://schemas.microsoft.com/ink/2010/main" type="writingRegion" rotatedBoundingBox="5625,682 27811,708 27809,2229 5624,2203"/>
        </emma:interpretation>
      </emma:emma>
    </inkml:annotationXML>
    <inkml:traceGroup>
      <inkml:annotationXML>
        <emma:emma xmlns:emma="http://www.w3.org/2003/04/emma" version="1.0">
          <emma:interpretation id="{BC96D323-FCB5-420B-AA8E-36DB3556FA3A}" emma:medium="tactile" emma:mode="ink">
            <msink:context xmlns:msink="http://schemas.microsoft.com/ink/2010/main" type="paragraph" rotatedBoundingBox="5625,682 27811,708 27809,2229 5624,22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350B84-8256-41AB-8D92-979AEAD5508D}" emma:medium="tactile" emma:mode="ink">
              <msink:context xmlns:msink="http://schemas.microsoft.com/ink/2010/main" type="line" rotatedBoundingBox="5625,682 27811,708 27809,2229 5624,2203"/>
            </emma:interpretation>
          </emma:emma>
        </inkml:annotationXML>
        <inkml:traceGroup>
          <inkml:annotationXML>
            <emma:emma xmlns:emma="http://www.w3.org/2003/04/emma" version="1.0">
              <emma:interpretation id="{6E44A34D-0839-4E5F-BC93-E0A71686DD82}" emma:medium="tactile" emma:mode="ink">
                <msink:context xmlns:msink="http://schemas.microsoft.com/ink/2010/main" type="inkWord" rotatedBoundingBox="5588,953 16660,638 16696,1889 5624,2205"/>
              </emma:interpretation>
              <emma:one-of disjunction-type="recognition" id="oneOf0">
                <emma:interpretation id="interp0" emma:lang="it-IT" emma:confidence="0">
                  <emma:literal>SEZIONE</emma:literal>
                </emma:interpretation>
                <emma:interpretation id="interp1" emma:lang="it-IT" emma:confidence="0">
                  <emma:literal>LEZIONE</emma:literal>
                </emma:interpretation>
                <emma:interpretation id="interp2" emma:lang="it-IT" emma:confidence="0">
                  <emma:literal>sezione</emma:literal>
                </emma:interpretation>
                <emma:interpretation id="interp3" emma:lang="it-IT" emma:confidence="0">
                  <emma:literal>SELEZIONE</emma:literal>
                </emma:interpretation>
                <emma:interpretation id="interp4" emma:lang="it-IT" emma:confidence="0">
                  <emma:literal>sezione,</emma:literal>
                </emma:interpretation>
              </emma:one-of>
            </emma:emma>
          </inkml:annotationXML>
          <inkml:trace contextRef="#ctx0" brushRef="#br0">5283-144 0,'52'104'0,"-52"77"16,-26 26-16,52-25 15,0-53 1,-26-51 15,26-52-15,-26-26 0,0 0-1,-26-155 1,78-27 15,-52 182-31</inkml:trace>
          <inkml:trace contextRef="#ctx0" brushRef="#br0" timeOffset="500">5983 634 0,'181'103'0,"1"-51"32,181-78-32,-182-26 15,0-51 1,-77-1 15,-52-52-15,-130-25-1,-103 51 1,-52 27 0,-27 77-1,1 26 1,78 78-1,25 77 1,130 27 0,130-27-1,77 26 17,53-77-17,-1-156 32,-233 52-47</inkml:trace>
          <inkml:trace contextRef="#ctx0" brushRef="#br0" timeOffset="1171.875">7564 37 0,'0'26'0,"26"104"0,-78 77 15,0 1 1,26-53 0,26-129-1,0-26 16,26 0-15,0-311 47,0 0-63,-26 233 0,26 78 15,-26 0 1,104 78-1,51 103 1,52-25 0,1-26-1,-27-53 17,27-51-17,-27-104 1,-51-25-1,-53-53 1,-77-25 0,-52 51-1,27 27 1,-1 77 0,26 0-1,-26 52 1,78 51-1,51-77 1,79-25 15,-182 25-15</inkml:trace>
          <inkml:trace contextRef="#ctx0" brushRef="#br0" timeOffset="2093.75">9767 12 0,'181'-104'0,"53"52"0,25 26 15,-52 26 1,-77 0-1,-78-26 1,-52 26 0,0 0-1,-26 0 1,-78 0 0,104 0 15</inkml:trace>
          <inkml:trace contextRef="#ctx0" brushRef="#br0" timeOffset="1546.875">10130-92 0,'-26'52'16,"-26"77"-16,-52 53 0,27-1 15,103-77 16,25-26-15,79-1 0,77-25-1,156-26 1,-155-26 15,-53-26-15,-77 26-16,-78 0 15,-26-52 1,-130-25 0,1-53-1,155 130 1</inkml:trace>
          <inkml:trace contextRef="#ctx0" brushRef="#br0" timeOffset="1843.75">10052 374 0,'518'-51'15,"-492"25"1,-52 26 0,-103-52-1,-79-26 17,208 78-17</inkml:trace>
          <inkml:trace contextRef="#ctx0" brushRef="#br0" timeOffset="-2187.49">1214 63 0,'-52'-26'0,"-78"-25"16,-51 77-16,-52-1 0,25 27 16,27 0-1,77 26 1,52 0-1,104-1 1,78-25 0,51-26 31,104 26-47,78 0 15,-26 26 1,-103-1-1,-131 1 1,-129 0 0,-103 25-1,-105 1 1,-25-52 0,-52-26-1,0 0 1,78 26-1,77-26 1,79-26 31,77 0-47,129-78 0,-129 78 16</inkml:trace>
          <inkml:trace contextRef="#ctx0" brushRef="#br0" timeOffset="-1703.115">2302 115 0,'-25'52'0,"-27"52"15,-52 77-15,52-51 16,78-27 0,0-25-1,52-26 1,77 0 15,27-52-15,25 0-1,-25-26 1,-53 0 0,-77 0 30,-52 26-46,-156-26 16,-25-26 0,-26 0-1,207 52 1</inkml:trace>
          <inkml:trace contextRef="#ctx0" brushRef="#br0" timeOffset="-1421.865">1914 504 0,'129'0'16,"53"0"-16,51-26 0,-78 26 15,-51-26 1,-78 26-1,-26 0 1,-104-26 0,-77-26-1,-26 26 17,207 26-17</inkml:trace>
          <inkml:trace contextRef="#ctx0" brushRef="#br0" timeOffset="-1171.865">1655 245 0,'259'-78'0,"0"26"0,0 26 15,-78 0 1,-129 26-1,-52 0 1,0 0 15,-52 26-31,-25-78 16,129 1 15,-52 51-31</inkml:trace>
          <inkml:trace contextRef="#ctx0" brushRef="#br0" timeOffset="-622.0694">3469-92 0,'78'26'0,"25"-26"0,27 0 0,-1 0 15,1 0 1,-26-26 15,-1 52-31,-77-26 31,-78 103-15,-103 27 0,-52 51-1,51-25 1,52-52 0,104-1-1,0-25 1,78-26-1,52-26 1,51-26 0,52 0-1,-51-26 1,-130 0 15,-52 26-15,-130-52-1,-103-26 1,233 78 0</inkml:trace>
          <inkml:trace contextRef="#ctx0" brushRef="#br0" timeOffset="-343.75">3339 478 0,'233'-52'16,"27"52"-16,-27 0 0,-78 0 16,-77-26-1,-52 26 16,0 0-15,-52-77 15,26 77-31</inkml:trace>
        </inkml:traceGroup>
        <inkml:traceGroup>
          <inkml:annotationXML>
            <emma:emma xmlns:emma="http://www.w3.org/2003/04/emma" version="1.0">
              <emma:interpretation id="{5F296070-8DF4-4393-888E-268781436225}" emma:medium="tactile" emma:mode="ink">
                <msink:context xmlns:msink="http://schemas.microsoft.com/ink/2010/main" type="inkWord" rotatedBoundingBox="18972,697 23897,703 23895,1892 18971,1886">
                  <msink:destinationLink direction="with" ref="{0F3EE90A-0BF8-4CB6-B5CB-90CFE79D079B}"/>
                </msink:context>
              </emma:interpretation>
              <emma:one-of disjunction-type="recognition" id="oneOf1">
                <emma:interpretation id="interp5" emma:lang="it-IT" emma:confidence="0">
                  <emma:literal>SISMICA</emma:literal>
                </emma:interpretation>
                <emma:interpretation id="interp6" emma:lang="it-IT" emma:confidence="0">
                  <emma:literal>SISMA</emma:literal>
                </emma:interpretation>
                <emma:interpretation id="interp7" emma:lang="it-IT" emma:confidence="0">
                  <emma:literal>SISMICHE</emma:literal>
                </emma:interpretation>
                <emma:interpretation id="interp8" emma:lang="it-IT" emma:confidence="0">
                  <emma:literal>SISMICI</emma:literal>
                </emma:interpretation>
                <emma:interpretation id="interp9" emma:lang="it-IT" emma:confidence="0">
                  <emma:literal>SISMICI.</emma:literal>
                </emma:interpretation>
              </emma:one-of>
            </emma:emma>
          </inkml:annotationXML>
          <inkml:trace contextRef="#ctx0" brushRef="#br0" timeOffset="2765.625">14277-248 0,'-52'0'0,"-130"26"0,-25 52 16,52 0-16,-1-26 16,52 25-1,53-25 1,77 26-1,77 0 1,130-1 0,78-25-1,1 0 1,-79 26 0,-104-26-1,-103 0 1,-78-1-1,-103 1 17,-130 0-17,-26 0 1,78 0 0,77-26-1,104-26 1,130-52-1,129-104 17,-207 156-32</inkml:trace>
          <inkml:trace contextRef="#ctx0" brushRef="#br0" timeOffset="3109.375">15210-40 0,'26'52'0,"-52"77"16,0 78-16,0-51 15,26-1 1,26-51-1,-26-52 17,0-52-17,0 0 17,-52 0-32,0-130 15,104-25 1,-52 155-1</inkml:trace>
          <inkml:trace contextRef="#ctx0" brushRef="#br0" timeOffset="3671.875">16428-92 0,'104'-52'0,"-234"52"0,-77 52 0,25 0 16,27 0-16,51 25 15,78 1 17,78-26-32,129 26 15,105-27 1,-1 1 0,-78 0 15,-77 0-31,-79 0 15,-102 0 17,-105 25-17,-77-25 1,-52 0 0,77 0 15,79-26-31,103 0 15,78-52 1,129-78 0,78-77-1,-259 181 1</inkml:trace>
          <inkml:trace contextRef="#ctx0" brushRef="#br0" timeOffset="4478.501">17387 37 0,'0'78'0,"-52"78"15,0 77-15,26-52 16,26-51-1,26-78 1,-26-26 31,0-26-47,-26-104 16,0-181 15,52 104-16,0 103 1,0 26 0,-26 26-1,0 26 1,78 52 0,26 52-1,-1-1 1,27-77-1,-1-26 1,-25-26 0,0-77-1,-26-53 32,-27 26-47,-51 53 0,26 51 16,-26 26-1,-26 26 1,26 129 15,0 27-15,0 25 0,26 0-1,0-77 1,-26-52-1,0-52 1,0-26 0,0-26 15,52-130-15,-52 156 15</inkml:trace>
          <inkml:trace contextRef="#ctx0" brushRef="#br0" timeOffset="4811.5005">19123 37 0,'0'52'0,"0"104"16,-25 25-16,25 1 15,25-27 1,1-25 15,0-53-15,0-25-1,-52-104 1,52-77 0,-26 129 31</inkml:trace>
          <inkml:trace contextRef="#ctx0" brushRef="#br0" timeOffset="5749.0005">20653-14 0,'-182'0'0,"1"26"0,-1 77 16,27 27-1,25 51 1,130 52 15,78-103-15,103-26-1,53-52 1,25-52 0,-52-78-1,1-52 1,-27-77 31,-77 25-47,-27 53 0,-51 77 15,-26 52 1,0 0 0,-51 52-1,-1 103 1,-26 27 0,0 25-1,26-77 16,26-78-15,26-27 0,0-25-1,26-77 1,52-105 0,26-103-1,-52 156 1,51-53 15,-77 156-31,26 0 16,26 78-1,51 52 1,1 77 0,26 1-1,-27-53 1,-25-25-1,-104-104 17,0 0-17,-104-52 1,-103 0 0,-52 0-1,-78 78 1,103 78 15,234-104-31</inkml:trace>
        </inkml:traceGroup>
      </inkml:traceGroup>
    </inkml:traceGroup>
  </inkml:traceGroup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557B2D-F6F1-4D79-831B-9A586840ED6D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26.8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E801D6-D4BF-4EA3-9DA9-9148472E4634}" emma:medium="tactile" emma:mode="ink">
          <msink:context xmlns:msink="http://schemas.microsoft.com/ink/2010/main" type="inkDrawing" rotatedBoundingBox="1301,582 29911,1042 29800,7931 1190,7471" semanticType="callout" shapeName="Other">
            <msink:sourceLink direction="from" ref="{A9812CDE-D0F9-41CD-B6B4-087D48158035}"/>
          </msink:context>
        </emma:interpretation>
      </emma:emma>
    </inkml:annotationXML>
    <inkml:trace contextRef="#ctx0" brushRef="#br0">0 130 0,'51'-52'0,"53"52"0,52-26 0,77 26 15,52-26 1,52 26 0,52-25-1,51 25 1,79 0-1,51 0 1,52 0 0,26 25-1,52 1 1,25 0 0,79 0-1,25 0 1,26 0 15,1-26-15,-1 26-1,26-26 1,-25 26 0,-1 26-1,0 0 1,1-1-1,-79 1 1,-25-26 0,-1 26-1,-25 0 1,-52-26 0,-78 26-1,-26-52 1,-77 0-1,-1 25 1,-51-25 15,-27 0-31,-25-51 16,-78 25 15,-77 0-15,-53 0-1,-51 0 1,-53 26 0,-51 0-1,-26 0 1,0 0 0,0 0-1,0 26 1,0 26-1,-52 0 1,-51 51 15,-79 27-31,-51-1 16,-78 105 15,0-1-31,-104 52 31,-25 52-15,-27 26-16,-25 0 31,-27 0-15,53 25 0,25-51-1,52-52 1,78-25-1,52-79 1,78-51 0,77-27-1,52-77 1,26 0 0,26-26-1,-77 26 1,-105 26-1,182-52 1</inkml:trace>
    <inkml:trace contextRef="#ctx0" brushRef="#br0" timeOffset="14626.935">-2229-1581 0,'0'52'0,"0"104"16,0 51-16,0 52 16,0 52-1,-26 52 1,26 52-1,0 0 1,26-1 15,25-51-15,-25-78 0,0-51-1,0-53 1,-26-129-1,-26-78 1,0-233 0,26-78 15,0 337-31</inkml:trace>
    <inkml:trace contextRef="#ctx0" brushRef="#br0" timeOffset="-1654.29">-6350 3525 0,'77'26'15,"79"0"-15,51 26 0,26 0 0,78-26 31,52 26-15,52-26 0,77 25-1,53-25 1,51 26 0,0 0-1,52 0 1,-26 0-1,52 0 1,0-27 0,26 27 15,-1 0-31,1-26 16,-26 26 15,26-26-31,0 26 15,25-1 1,1 1 0,0 26 15,-1-26-15,1 26-1,26-1 1,25 1-1,-25 0 1,26 26 0,-27-27-1,-25-25 1,0-52 0,-27 78-1,-25-52 16,-78 26-15,182 25 0,-312-25-1,-77 26 1,-104-26 0,-155-26 15,-52-26-31,-130-52 15,-156-155 1,208 207 0</inkml:trace>
  </inkml:traceGroup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37.76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0,'78'26'0,"-1"0"0,79 0 15,25-26-15,53 26 16,51 0 0,52-26-1,25 26 1,27-26-1,0 26 1,0 0 0,0 0-1,25-26 1,1 26 31,0-1-47,-1 1 15,1 0 1,0 0 0,-1 26-1,27-26 17,-26 26-32,-27-26 15,27 26 1,-26-1-1,26 1 1,-27-26 0,1 26-1,-26-26 1,26 26 0,-26-26-1,25 0 16,-25 25-31,0-25 16,26 0 0,-26 26-1,0-26 17,0 0-17,-27 0 1,1 0-1,26 0 1,-26 0 0,0 0-1,52-52 1,-52 52 0,-26-1-1,26 1 1,26 0 15,-52 26-31,26-26 16,-26 26 31,26-26-47,-26 0 0,-26 0 15,26 0 1,0-1-1,-26 1 17,-26-26-17,0 26 1,0-26 0,-25 0-1,-27 0 1,0 0 15,-25 0-31,-1-26 16,-25 52-1,-53-52 1,-51 26 0,-26 0-1,0 0 1,-26 0-1,0 0 1,0 0 0,0 0-1,-26 0 1,-52 26 15,78-26-15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2.1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72330D7-8441-496E-9793-45D0C1F38391}" emma:medium="tactile" emma:mode="ink">
          <msink:context xmlns:msink="http://schemas.microsoft.com/ink/2010/main" type="inkDrawing" rotatedBoundingBox="7189,-370 10115,3408 8235,4863 5310,1084" semanticType="callout" shapeName="Other">
            <msink:sourceLink direction="with" ref="{88DB361E-1A67-48F3-9D77-A4709FBBA4B2}"/>
          </msink:context>
        </emma:interpretation>
      </emma:emma>
    </inkml:annotationXML>
    <inkml:trace contextRef="#ctx0" brushRef="#br0">0 52 0,'0'0'0,"26"-26"16,181 52-16,52 52 0,26 0 0,52-27 15,0-25 1,26-52 15,0-25-31,-26-27 16,-104 26-1,-78 0 17,-103 26-32,-26 52 31,0 0-15,-52 52-1,26 181 1,26 0 15,26 78-15,0 52-1,26 26 1,-1-1 0,1-25-1,0-78 1,-52-52-1,-26-103 1,26-78 0,-52-53-1,-52-128 1,-26-156 0,104 259-1</inkml:trace>
  </inkml:traceGroup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2.9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41B521-87B9-430A-B8F8-DB0838409CBF}" emma:medium="tactile" emma:mode="ink">
          <msink:context xmlns:msink="http://schemas.microsoft.com/ink/2010/main" type="inkDrawing" rotatedBoundingBox="5798,1428 6408,2075 5774,2674 5163,2027" semanticType="callout" shapeName="Other"/>
        </emma:interpretation>
      </emma:emma>
    </inkml:annotationXML>
    <inkml:trace contextRef="#ctx0" brushRef="#br0">596 97 0,'0'-26'15,"52"26"-15,-1-26 0,-25 0 16,-103 0-16,-79 26 0,0 26 0,1 26 16,25 0-16,79 26 15,76-27 1,79 27 0,78 0-1,25-52 1,-26 0-1,-51 0 1,-52 0 0,-78 0-1,-26-26 1,-78 51 0,-25-25-1,-53 26 1,52 0-1,53-26 1,77 26 0,103-104-1,105-52 1,-208 104 15</inkml:trace>
  </inkml:traceGroup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24.2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9812CDE-D0F9-41CD-B6B4-087D48158035}" emma:medium="tactile" emma:mode="ink">
          <msink:context xmlns:msink="http://schemas.microsoft.com/ink/2010/main" type="inkDrawing" rotatedBoundingBox="1554,5128 6936,2545 6971,2616 1588,5200" semanticType="callout" shapeName="Other">
            <msink:destinationLink direction="from" ref="{B2E801D6-D4BF-4EA3-9DA9-9148472E4634}"/>
            <msink:destinationLink direction="with" ref="{5BD06E57-E50F-416F-8889-30941441604B}"/>
            <msink:destinationLink direction="with" ref="{6266DFCF-8A1E-4657-BF7C-E92C8412C8D8}"/>
          </msink:context>
        </emma:interpretation>
      </emma:emma>
    </inkml:annotationXML>
    <inkml:trace contextRef="#ctx0" brushRef="#br0">-597 389 0,'-285'104'0,"78"0"15,-104 25 1,-52 27 0,-26 51-1,-51 0 1,-53 1-1,1 25 1,-27 26 0,53-51-1,25 25 1,78-52 0,78-25-1,104-53 1,51-25-1,104-78 1,130-52 0,-104 52-1</inkml:trace>
  </inkml:traceGroup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3.4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D06E57-E50F-416F-8889-30941441604B}" emma:medium="tactile" emma:mode="ink">
          <msink:context xmlns:msink="http://schemas.microsoft.com/ink/2010/main" type="inkDrawing" rotatedBoundingBox="5483,3880 7757,1308 7801,1347 5526,3919" semanticType="callout" shapeName="Other">
            <msink:sourceLink direction="with" ref="{A9812CDE-D0F9-41CD-B6B4-087D48158035}"/>
          </msink:context>
        </emma:interpretation>
      </emma:emma>
    </inkml:annotationXML>
    <inkml:trace contextRef="#ctx0" brushRef="#br0">2281 0 0,'-52'52'16,"-104"78"-16,1 51 0,-52 52 16,-1 1-1,-25 25 16,-26 0-15,0 52 0,25-26-1,27-26 1,26-77 0,103-53-1,26-103 1,52 0-1,0-52 1,26 0 0,78-103-1,25-1 1,-129 130 0</inkml:trace>
  </inkml:traceGroup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6.2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B07C723-3A54-42C1-9D71-9736D6C46C36}" emma:medium="tactile" emma:mode="ink">
          <msink:context xmlns:msink="http://schemas.microsoft.com/ink/2010/main" type="inkDrawing" rotatedBoundingBox="12886,1554 12907,4587 12779,4587 12759,1555" semanticType="callout" shapeName="Other"/>
        </emma:interpretation>
      </emma:emma>
    </inkml:annotationXML>
    <inkml:trace contextRef="#ctx0" brushRef="#br0">62 0 0,'0'26'0,"0"129"0,0 156 15,0 130 1,-52 51 0,52-129-1,0-52 1,26 26 0,0-52-1,26-78 1,-26-103-1,-26-104 1,-52-130 0,-26-129 15,78 259-15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0:44.98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3342 63 0,'26'-26'0,"-233"0"16,-182-26 15,-648 130-31,467 0 16,52 26 0,103 51-1,182 52 1,259-77-1,311-104 1,259 0 0,207 26-1,-25 26 32,-208-27-47,-233 1 0,-207 0 16,-182 0-1,-208 52 1,-258-1 0,-130 53-1,26 25 1,104 1 15,103 51-15,234-52 15,232-77 0,209-26-15,362-78 0,207 26-1,26 0 1,-103 25-1,-285 1 1,-312-26 0,-155-26-1,-337 26 1,337-26 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6.8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36F215-B398-4880-BB6F-868F836F3E78}" emma:medium="tactile" emma:mode="ink">
          <msink:context xmlns:msink="http://schemas.microsoft.com/ink/2010/main" type="inkDrawing" rotatedBoundingBox="14883,-985 19026,3377 16841,5451 12698,1087" semanticType="callout" shapeName="Other"/>
        </emma:interpretation>
      </emma:emma>
    </inkml:annotationXML>
    <inkml:trace contextRef="#ctx0" brushRef="#br0">0 58 0,'182'0'15,"103"52"-15,156 26 0,-1-26 32,-25-104-17,0 0 1,51-26-1,26 26 1,-51 78 0,-104 0-1,-130 26 1,-51 26 0,-78 77-1,-104 53 1,52 51-1,-26 52 1,0 103 0,26 53-1,-1 51 1,1-51 0,26-52-1,0-130 16,0-78-15,-52-103 0,-26-78 15,-52-182-31,0-181 16,78 337-1</inkml:trace>
  </inkml:traceGroup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7.9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6B8696B-AEE8-42C9-B9AA-496F573F69D1}" emma:medium="tactile" emma:mode="ink">
          <msink:context xmlns:msink="http://schemas.microsoft.com/ink/2010/main" type="inkDrawing" rotatedBoundingBox="13304,1610 14407,2234 13744,3404 12641,2780" semanticType="callout" shapeName="Other"/>
        </emma:interpretation>
      </emma:emma>
    </inkml:annotationXML>
    <inkml:trace contextRef="#ctx0" brushRef="#br0">1011 0 0,'-130'26'0,"-129"52"0,-26 52 16,77-27-1,79-25 1,103 0 0,104-26-1,181 0 1,104-1-1,-52 1 1,-130 0 0,-129 0 15,-78 26 0,-285 25-31,78-25 16,51 0-1,105-26 1,284-130 15,-207 78-31</inkml:trace>
  </inkml:traceGroup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7.3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810448F-5EB7-4E67-AEDD-0923E77B4859}" emma:medium="tactile" emma:mode="ink">
          <msink:context xmlns:msink="http://schemas.microsoft.com/ink/2010/main" type="inkDrawing" rotatedBoundingBox="13072,4453 16691,1218 16858,1405 13240,4641" semanticType="callout" shapeName="Other"/>
        </emma:interpretation>
      </emma:emma>
    </inkml:annotationXML>
    <inkml:trace contextRef="#ctx0" brushRef="#br0">3508 0 0,'-208'285'0,"27"26"16,-78 0-1,-78 0 1,-52 0-1,-51 26 1,-27 0 0,26 0-1,79 0 1,102-78 0,157-104-1,51-77 1,52-78-1,26-26 1,103-181 0,-129 207-1</inkml:trace>
  </inkml:traceGroup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9.5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F42233-4596-472C-AB2A-89F52D9FF984}" emma:medium="tactile" emma:mode="ink">
          <msink:context xmlns:msink="http://schemas.microsoft.com/ink/2010/main" type="inkDrawing" rotatedBoundingBox="22099,5308 22282,1757 22434,1765 22250,5316" semanticType="callout" shapeName="Other"/>
        </emma:interpretation>
      </emma:emma>
    </inkml:annotationXML>
    <inkml:trace contextRef="#ctx0" brushRef="#br0">223 0 0,'26'52'16,"-52"181"-16,-26 104 0,0 26 16,26 0 15,0 0-16,0 25 1,1 27 0,-1-52-1,52-26 1,-1-104 0,-25-129-1,26-130 1,26-181-1,-52 207 1</inkml:trace>
  </inkml:traceGroup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51.2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93027C-6CE5-4CDF-86F5-99F793D41B03}" emma:medium="tactile" emma:mode="ink">
          <msink:context xmlns:msink="http://schemas.microsoft.com/ink/2010/main" type="inkDrawing" rotatedBoundingBox="23257,2763 23549,3827 22710,4057 22417,2993" shapeName="Other"/>
        </emma:interpretation>
      </emma:emma>
    </inkml:annotationXML>
    <inkml:trace contextRef="#ctx0" brushRef="#br0">751 0 0,'0'26'0,"-129"77"0,-53-25 0,-25 0 0,51 0 16,79-27-1,103 1 17,103 26-17,130 0 1,26-26 0,-103 25-1,-53-25 1,-129 26-1,-51 0 1,-105 0 0,-25-1-1,25-25 1,52-26 0,53 0-1,128 0 1,-77-26-1</inkml:trace>
  </inkml:traceGroup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50.1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95F8F04-EF49-4A16-9DFF-8A753599F135}" emma:medium="tactile" emma:mode="ink">
          <msink:context xmlns:msink="http://schemas.microsoft.com/ink/2010/main" type="inkDrawing" rotatedBoundingBox="24755,-23 28106,4145 25821,5982 22471,1814" semanticType="callout" shapeName="Other"/>
        </emma:interpretation>
      </emma:emma>
    </inkml:annotationXML>
    <inkml:trace contextRef="#ctx0" brushRef="#br0">0 1 0,'285'-26'0,"26"78"15,77 51 1,53-51-1,52-52 1,25 26 0,-52-26-1,-51 26 1,-78-26 0,-130 26-1,-103-26 16,-78 26-15,-26 0 0,-26 52-1,-26 77 1,0 78 0,1 78-1,-1 78 1,0 52 15,26-27-15,52 27-16,0-52 15,26-78 1,0-104 15,-27-129-15,-128-182-1,-27-207 1,130 311 0</inkml:trace>
  </inkml:traceGroup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50.7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BD4EA3-3379-40B3-9884-407F8BCB9B42}" emma:medium="tactile" emma:mode="ink">
          <msink:context xmlns:msink="http://schemas.microsoft.com/ink/2010/main" type="inkDrawing" rotatedBoundingBox="22599,5325 26089,2129 26219,2271 22730,5467" semanticType="callout" shapeName="Other">
            <msink:sourceLink direction="with" ref="{F19FAF92-B333-4BF4-B58F-FDDA411F20F5}"/>
          </msink:context>
        </emma:interpretation>
      </emma:emma>
    </inkml:annotationXML>
    <inkml:trace contextRef="#ctx0" brushRef="#br0">3508 0 0,'-130'104'16,"-103"78"-16,-104 51 16,-26 104-1,-52 0 1,27 0 0,25 0-1,26-26 16,26 0-31,78-26 16,51-52 0,53-78 15,77-103-31,26-104 16,78-181-1,-52 233 1</inkml:trace>
  </inkml:traceGroup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54.4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801AF2-D9DC-4FEF-A8CE-D045DFF5860C}" emma:medium="tactile" emma:mode="ink">
          <msink:context xmlns:msink="http://schemas.microsoft.com/ink/2010/main" type="inkDrawing" rotatedBoundingBox="7494,4245 7548,17333 5653,17341 5599,4253" shapeName="Other">
            <msink:destinationLink direction="with" ref="{6266DFCF-8A1E-4657-BF7C-E92C8412C8D8}"/>
          </msink:context>
        </emma:interpretation>
      </emma:emma>
    </inkml:annotationXML>
    <inkml:trace contextRef="#ctx0" brushRef="#br0">777 0 0,'0'52'0,"0"52"0,-26 51 15,0 27 17,0 51-32,1 26 15,-1 52 1,0 26-1,26 52 1,-26 25 0,26 1-1,-26 0 1,26 25 0,-26-77-1,26-26 1,-26-52-1,26-103 1,26-79 0,0-51-1,-26-52 17,0 0-17,0 0 1,0 0-1,0 0 1,0-26 0,26 26-1,77-51 1,79 76 0,51 1-1,0 26 1,1 26-1,-53-26 1,-77 26 31,-78-53-47,-78 27 0,-78 0 16,-103-26-1,-78 0 1,0 26-1,-26 0 17,78 51-17,77-25 1,105 26 0,103-52-1,103 25 1,130 1-1,1-26 1,25 26 0,-130-52-1,-103 25 1,-78-25 0,-78 26-1,-77 0 1,77 0-1,27 26 1,77-27 15,77 27-15,27 26-16,-26 0 31,-26 25-15,-78 1-1,-26 25 1,-26 27 0,52 25-1,0 52 1,52 52 0,0 52-1,-26 52 1,0 25-1,0 53 1,0 25 0,26-25 15,-26-1-31,-52 1 16,0-53-1,-25-77 1,25-104-1,52-155 17,52-234-17,103-258 1,52-209 0,-207 597-16</inkml:trace>
  </inkml:traceGroup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4.2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F58C64-A72C-474B-9BF8-67065996C170}" emma:medium="tactile" emma:mode="ink">
          <msink:context xmlns:msink="http://schemas.microsoft.com/ink/2010/main" type="inkDrawing" rotatedBoundingBox="7095,2754 7941,2999 7728,3735 6882,3490" semanticType="callout" shapeName="Other"/>
        </emma:interpretation>
      </emma:emma>
    </inkml:annotationXML>
    <inkml:trace contextRef="#ctx0" brushRef="#br0">-493 597 0,'0'0'0,"-26"103"16,0 1-16,26 0 0,0 25 16,0-25-1,0-26 16,0-26-31,-26-27 16,26-50 0,-26-1 15,0-78-15,52 0-1,26 1 1,78-27-1,-1 26 1,1 52 0,-52 52-1,-52 0 1,0 26 0,-52 26-1,-78 26 1,0 0-1,27-26 17,51-1-17,52 1-15,77 26 32,79 0-32,-27-26 15,-77 25 1,-52-51 15,-26-26-15,-78 0-1,-103-129 1,181 129 0</inkml:trace>
  </inkml:traceGroup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57.1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87236D-7950-4D73-9070-C297A196C2C9}" emma:medium="tactile" emma:mode="ink">
          <msink:context xmlns:msink="http://schemas.microsoft.com/ink/2010/main" type="inkDrawing" rotatedBoundingBox="15749,4512 16459,18726 14619,18818 13909,4604" shapeName="Other"/>
        </emma:interpretation>
      </emma:emma>
    </inkml:annotationXML>
    <inkml:trace contextRef="#ctx0" brushRef="#br0">56 0 0,'25'-26'16,"-50"78"-16,25 78 0,0 77 0,0 26 15,0 78 1,0 52 0,0 26-1,0 51 1,0 27 0,25 25 15,-25-51-16,26-52 1,26-78 0,0-104-1,0-77 1,-52-53 0,26-51-1,-52 0 1,26 0-1,-52 0 1,26 0 0,-26 52-1,26 0 1,-25 25 0,25 27-1,0-26 16,26-27-31,0-51 32,0-26-17,0 0 1,0 0 0,26 0-1,-26 0 1,103-26-1,53 26 1,103 26 0,52 52-1,0 0 1,0 25 0,-78 1-1,-103-52 1,-104-26-1,-130 0 1,-129-26 0,-52 0 31,-52 0-47,0 26 15,78 0 1,77 25 15,156-25-31,52 0 16,208 78-1,77 0 1,0-1 0,-78-25-1,-155-26 1,-78 0-1,-130 0 1,-51-1 0,-27 27-1,131-26 1,51 26 0,26 25-1,77 1 1,27 52 15,0-1-15,-52 1-1,-52 25 1,-26 0 0,-52 27-1,0 51 1,0 52-1,27 52 1,25 103 0,-26 1-1,26 103 1,26 52 0,0 52-1,-26-26 1,0-26-1,-26-78 1,26-155 0,26-182-1,26-155 1,104-285 15,25-182-15,27-207-1,-182 622-15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0:03.1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DF5E05-0B4D-41F2-A54F-D6BE9BCE54C4}" emma:medium="tactile" emma:mode="ink">
          <msink:context xmlns:msink="http://schemas.microsoft.com/ink/2010/main" type="writingRegion" rotatedBoundingBox="10209,7212 28592,10254 27150,18972 8766,15930"/>
        </emma:interpretation>
      </emma:emma>
    </inkml:annotationXML>
    <inkml:traceGroup>
      <inkml:annotationXML>
        <emma:emma xmlns:emma="http://www.w3.org/2003/04/emma" version="1.0">
          <emma:interpretation id="{330C8EC9-9E1E-4CFA-8F5F-CC177F223CEC}" emma:medium="tactile" emma:mode="ink">
            <msink:context xmlns:msink="http://schemas.microsoft.com/ink/2010/main" type="paragraph" rotatedBoundingBox="10168,7419 14250,7815 14116,9194 10034,87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C7A102-045F-4845-A8ED-D82BDD0E9033}" emma:medium="tactile" emma:mode="ink">
              <msink:context xmlns:msink="http://schemas.microsoft.com/ink/2010/main" type="line" rotatedBoundingBox="10168,7419 14250,7815 14116,9194 10034,8798"/>
            </emma:interpretation>
          </emma:emma>
        </inkml:annotationXML>
        <inkml:traceGroup>
          <inkml:annotationXML>
            <emma:emma xmlns:emma="http://www.w3.org/2003/04/emma" version="1.0">
              <emma:interpretation id="{E0CE36C8-BAC2-40A7-B154-845C3165D924}" emma:medium="tactile" emma:mode="ink">
                <msink:context xmlns:msink="http://schemas.microsoft.com/ink/2010/main" type="inkWord" rotatedBoundingBox="10168,7419 14250,7815 14116,9194 10034,8798"/>
              </emma:interpretation>
              <emma:one-of disjunction-type="recognition" id="oneOf0">
                <emma:interpretation id="interp0" emma:lang="it-IT" emma:confidence="0">
                  <emma:literal>PARZ</emma:literal>
                </emma:interpretation>
                <emma:interpretation id="interp1" emma:lang="it-IT" emma:confidence="0">
                  <emma:literal>PAR z</emma:literal>
                </emma:interpretation>
                <emma:interpretation id="interp2" emma:lang="it-IT" emma:confidence="0">
                  <emma:literal>PAR Z</emma:literal>
                </emma:interpretation>
                <emma:interpretation id="interp3" emma:lang="it-IT" emma:confidence="0">
                  <emma:literal>PARE</emma:literal>
                </emma:interpretation>
                <emma:interpretation id="interp4" emma:lang="it-IT" emma:confidence="0">
                  <emma:literal>PAR 2</emma:literal>
                </emma:interpretation>
              </emma:one-of>
            </emma:emma>
          </inkml:annotationXML>
          <inkml:trace contextRef="#ctx0" brushRef="#br0">-7457-8527 0,'130'-52'0,"25"104"0,78 0 15,27 25 1,-79-25 0,-77-26-1,-52 0 1,-78 26-1,-130 26 1,-77-52 0,0 25-1,25 1 1,105-26 0,77 26-1,103-78 16,131-78-15,-208 104 0</inkml:trace>
          <inkml:trace contextRef="#ctx0" brushRef="#br0" timeOffset="-389.37">-7198-8449 0,'26'26'0,"0"103"16,-26 104-16,-26 78 31,0-25-15,52-131-1,-26-77 1,0-52 0,0-26-1,-26-104 1,0-103-1,26 207 1</inkml:trace>
          <inkml:trace contextRef="#ctx0" brushRef="#br0" timeOffset="607.4168">-6135-8346 0,'26'130'0,"-78"77"16,-52 26-1,1-25 1,77-104 0,0-53-1,26-51 1,0 0-1,0-51 1,78-209 0,-27 53-1,27 51 1,0 53 0,26 51-1,-27 26 1,27 52 15,-26 52-15,25 103-1,-25 52 1,0-25 0,-78-130-1,-52-1 16,-52-77-15,-77 0 0,-52-52-1,0 1 1,51 25 0,104 0-1,130 0 1,104 0-1,-156 26 1</inkml:trace>
          <inkml:trace contextRef="#ctx0" brushRef="#br0" timeOffset="1444.5596">-5306-8268 0,'52'78'0,"-52"51"0,-26 53 16,0-1-1,0-51 1,26-52 15,-25-27-15,25-51-1,0-25 1,0-105 0,51-77-1,27 77 1,26 26-1,51 52 1,-25 27 0,-52 50-1,-27 1 1,-76 26 0,-79 26-1,-52 0 1,27-26-1,51-1 1,52-25 15,104 52-15,77 0 0,27 0-1,-27-1 1,-51-25-1,-78-26 1,0 0 0,-78 0-1,78-78 1,26-52 0,-52 104-1</inkml:trace>
          <inkml:trace contextRef="#ctx0" brushRef="#br0" timeOffset="1750.2088">-4321-8320 0,'104'26'0,"26"26"0,51 0 16,-26 26-16,-25-27 16,-78-25-1,-26 0 1,-78 0 0,-104 52 30,-77 77-46,78 27 16,155-104 0,52-1-1,77 27 1,27-26 0,-1-52-1,-51 0 1,-26-52-1,-104-78 1,26 104 0</inkml:trace>
          <inkml:trace contextRef="#ctx0" brushRef="#br0" timeOffset="1921.5316">-4165-7750 0,'337'52'0,"-104"26"15,-78-26 1,-155-52 0</inkml:trace>
        </inkml:traceGroup>
      </inkml:traceGroup>
    </inkml:traceGroup>
    <inkml:traceGroup>
      <inkml:annotationXML>
        <emma:emma xmlns:emma="http://www.w3.org/2003/04/emma" version="1.0">
          <emma:interpretation id="{1DE9C2BA-2474-4A59-969A-8F32C2C0571D}" emma:medium="tactile" emma:mode="ink">
            <msink:context xmlns:msink="http://schemas.microsoft.com/ink/2010/main" type="paragraph" rotatedBoundingBox="10434,9055 13928,9306 13853,10334 10360,100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F422880-6A41-49FB-BF20-0FA685915097}" emma:medium="tactile" emma:mode="ink">
              <msink:context xmlns:msink="http://schemas.microsoft.com/ink/2010/main" type="line" rotatedBoundingBox="10434,9055 13928,9306 13853,10334 10360,10083"/>
            </emma:interpretation>
          </emma:emma>
        </inkml:annotationXML>
        <inkml:traceGroup>
          <inkml:annotationXML>
            <emma:emma xmlns:emma="http://www.w3.org/2003/04/emma" version="1.0">
              <emma:interpretation id="{D4755532-4998-4E2A-B68D-60EC16DE7FF1}" emma:medium="tactile" emma:mode="ink">
                <msink:context xmlns:msink="http://schemas.microsoft.com/ink/2010/main" type="inkWord" rotatedBoundingBox="10434,9055 13928,9306 13853,10334 10360,10083"/>
              </emma:interpretation>
              <emma:one-of disjunction-type="recognition" id="oneOf1">
                <emma:interpretation id="interp5" emma:lang="it-IT" emma:confidence="0">
                  <emma:literal>BAT</emma:literal>
                </emma:interpretation>
                <emma:interpretation id="interp6" emma:lang="it-IT" emma:confidence="0">
                  <emma:literal>BATI</emma:literal>
                </emma:interpretation>
                <emma:interpretation id="interp7" emma:lang="it-IT" emma:confidence="0">
                  <emma:literal>BEAT</emma:literal>
                </emma:interpretation>
                <emma:interpretation id="interp8" emma:lang="it-IT" emma:confidence="0">
                  <emma:literal>BAI</emma:literal>
                </emma:interpretation>
                <emma:interpretation id="interp9" emma:lang="it-IT" emma:confidence="0">
                  <emma:literal>BAT*</emma:literal>
                </emma:interpretation>
              </emma:one-of>
            </emma:emma>
          </inkml:annotationXML>
          <inkml:trace contextRef="#ctx0" brushRef="#br0" timeOffset="3416.7124">-6964-6972 0,'155'26'0,"1"26"16,51 0 171,-388 336-187,181-388 0,0 52 16,-26-26 0,26 0 15,-26 26-31,26-52 15,0 26 1,26 0 0,-26-26-1,26 0 1,-26 0 15,0 0-15,0-26-1,-104-26 1,52-26 0,0 0-1,26-25 1,26 25 0,26 26-1,52 0 1,52 26-1,-27 0 1,-25 1 0,-52 25-1,-26 0 1,-52-26 0,-52 0-1,1 52 1,25 0-1,26 25 1,52 27 15,26 26-15,52-1 0,25-25-1,-25 0 1,-26 0-1,-52 0 1,-52-1 0,-51-25-1,25 0 1,-26-26 0,0-26-1,1 0 1,-27-26-1,52 0 1,52 26 0,156-52-1,129 0 1,-259 52 0</inkml:trace>
          <inkml:trace contextRef="#ctx0" brushRef="#br0" timeOffset="4086.4288">-5539-6817 0,'-26'78'0,"-52"78"16,-25 25-16,-1 1 16,26-53 15,52-77-15,26-52-1,0 0 1,26-52-1,78-181 1,0 51 0,-53 53-1,53 25 1,-26 78 0,-26 26-1,26 52 1,25 78-1,1 77 1,25-25 0,-25-53-1,-26-25 1,-78-78 0,-52 0-1,-103-52 16,-79-52-15,1 26 0,26 26-1,103 26 1,104 0 0,155-52-1,105 1 1,-260 51-1</inkml:trace>
          <inkml:trace contextRef="#ctx0" brushRef="#br0" timeOffset="4524.4699">-4839-6713 0,'285'-26'0,"26"78"15,-26 26 1,-103 0 0,-105-130-1,-77 52 1</inkml:trace>
          <inkml:trace contextRef="#ctx0" brushRef="#br0" timeOffset="4368.722">-4399-6428 0,'26'182'0,"-26"-1"32,-51-25-1,76-27-31,-25-103 31,0-26-15,-51-207-1,-27-52 1,78 259 0</inkml:trace>
        </inkml:traceGroup>
      </inkml:traceGroup>
    </inkml:traceGroup>
    <inkml:traceGroup>
      <inkml:annotationXML>
        <emma:emma xmlns:emma="http://www.w3.org/2003/04/emma" version="1.0">
          <emma:interpretation id="{792D5A19-4328-4BF0-A8FB-D7A66BEDCD62}" emma:medium="tactile" emma:mode="ink">
            <msink:context xmlns:msink="http://schemas.microsoft.com/ink/2010/main" type="paragraph" rotatedBoundingBox="10530,11773 15706,12311 15552,13800 10375,1326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B89FD29-CF9F-4B23-BAD9-D8FC3F33A7D1}" emma:medium="tactile" emma:mode="ink">
              <msink:context xmlns:msink="http://schemas.microsoft.com/ink/2010/main" type="line" rotatedBoundingBox="10530,11773 15706,12311 15552,13800 10375,13262"/>
            </emma:interpretation>
          </emma:emma>
        </inkml:annotationXML>
        <inkml:traceGroup>
          <inkml:annotationXML>
            <emma:emma xmlns:emma="http://www.w3.org/2003/04/emma" version="1.0">
              <emma:interpretation id="{0F27B1BC-7F29-4231-AB5F-A6D6BECD680C}" emma:medium="tactile" emma:mode="ink">
                <msink:context xmlns:msink="http://schemas.microsoft.com/ink/2010/main" type="inkWord" rotatedBoundingBox="10530,11773 15706,12311 15552,13800 10375,13262"/>
              </emma:interpretation>
              <emma:one-of disjunction-type="recognition" id="oneOf2">
                <emma:interpretation id="interp10" emma:lang="it-IT" emma:confidence="0">
                  <emma:literal>SATURA</emma:literal>
                </emma:interpretation>
                <emma:interpretation id="interp11" emma:lang="it-IT" emma:confidence="0">
                  <emma:literal>SAMORA</emma:literal>
                </emma:interpretation>
                <emma:interpretation id="interp12" emma:lang="it-IT" emma:confidence="0">
                  <emma:literal>SAMIRA</emma:literal>
                </emma:interpretation>
                <emma:interpretation id="interp13" emma:lang="it-IT" emma:confidence="0">
                  <emma:literal>SATURAI</emma:literal>
                </emma:interpretation>
                <emma:interpretation id="interp14" emma:lang="it-IT" emma:confidence="0">
                  <emma:literal>SAMURAI</emma:literal>
                </emma:interpretation>
              </emma:one-of>
            </emma:emma>
          </inkml:annotationXML>
          <inkml:trace contextRef="#ctx0" brushRef="#br1" timeOffset="-10671.6502">-6653-3862 0,'155'-26'0,"-103"0"0,-52 0 0,-78 0 15,-77 1-15,-1-1 0,27 26 0,25 26 16,52 25 0,104 53-1,155 52 1,78 51-1,-77-77 1,-105-53 0,-103-25-1,-26 26 1,-129 0 0,-26-52-1,-27-26 16,53 0-15,77 0 0,156-52-1,129-78 1,-207 130 0</inkml:trace>
          <inkml:trace contextRef="#ctx0" brushRef="#br1" timeOffset="-9892.9102">-6083-3421 0,'544'233'16,"-414"-207"0,-78 0-1,-52-104 1,0-26 15,0 104-15</inkml:trace>
          <inkml:trace contextRef="#ctx0" brushRef="#br1" timeOffset="-10375.729">-5617-3888 0,'26'259'0,"-129"1"16,-27-1-1,78-78 1,26-25 0,0-53-1,26-77 1,0-52 0,26-181-1,0-130 1,-26 337-1</inkml:trace>
          <inkml:trace contextRef="#ctx0" brushRef="#br1" timeOffset="-10095.3825">-5720-3991 0,'155'77'15,"-51"79"-15,-26-1 16,-1 27-16,1-27 16,-26-51 15,-26-26-15,-26-26-1,-78-52 1,-26-130-1,-25-51 1,129 181 0</inkml:trace>
          <inkml:trace contextRef="#ctx0" brushRef="#br1" timeOffset="-9098.5954">-5046-3836 0,'51'26'0,"-25"78"0,-52 77 16,26 26-16,-26-51 16,52-78-1,-26-52 1,0-26 0,-51-156 15,-53-233-16,-26 156 1,53 52 0,25 103-1,52 130 1,52-52 0,155 52-1,-26-1 1,-25-25-1,-27 0 1,-77-26 0,-52 0-1,0 26 1,-26 78 0,0 25-1,0 27 1,26 25-1,26-25 17,26-27-17,52-77 1,51-52 0,-25-52-1,-26-77 1,-52-53-1,-27 27 1,-50 25 0,-53 27-1,26 25 1,-26 52 0,52 52-1,130 0 1,26-26-1,-1 0 1,-129 0 0</inkml:trace>
          <inkml:trace contextRef="#ctx0" brushRef="#br1" timeOffset="-8429.8548">-3595-3680 0,'52'103'0,"-52"53"0,0-1 16,0 1-1,0-27 1,0-51 0,0-52-1,0-26 1,-26-52-1,0-77 1,0-53 0,26-77-1,78 155 1,25 53 15,27 25-15,26 103-1,-27 1 1,-77 26 0,-78-26-1,-78-27 1,-25-51 0,-53-26-1,53 1 1,51 50-1,104 1 1,52 78 0,103 52 15,-25-27-15,-79-25-1,-51-52 1,-26-52-1,-26-78 1,104-52 15,0-25-15,-78 155 0</inkml:trace>
          <inkml:trace contextRef="#ctx0" brushRef="#br1" timeOffset="-7962.6124">-2506-3447 0,'51'155'0,"-102"1"16,-53 25-1,-26 1 1,78-105-1,52-77 1,26 0 0,26-103-1,26-105 1,26 1 15,25 26-15,-25 155-1,-26 78 1,-27 77 0,1 79-1,0-53 1,0-25 0,-52-104-1,-52-52 1,-77-26-1,-131-156 1,-51 1 0,311 207-1</inkml:trace>
        </inkml:traceGroup>
      </inkml:traceGroup>
    </inkml:traceGroup>
    <inkml:traceGroup>
      <inkml:annotationXML>
        <emma:emma xmlns:emma="http://www.w3.org/2003/04/emma" version="1.0">
          <emma:interpretation id="{98915423-6F00-4609-988A-FD0FA88910BF}" emma:medium="tactile" emma:mode="ink">
            <msink:context xmlns:msink="http://schemas.microsoft.com/ink/2010/main" type="paragraph" rotatedBoundingBox="10855,14064 27506,16819 27150,18972 10499,1621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7D5AD14-8E9E-40CB-A752-7258546C8875}" emma:medium="tactile" emma:mode="ink">
              <msink:context xmlns:msink="http://schemas.microsoft.com/ink/2010/main" type="line" rotatedBoundingBox="10855,14064 27506,16819 27150,18972 10499,16217"/>
            </emma:interpretation>
          </emma:emma>
        </inkml:annotationXML>
        <inkml:traceGroup>
          <inkml:annotationXML>
            <emma:emma xmlns:emma="http://www.w3.org/2003/04/emma" version="1.0">
              <emma:interpretation id="{57026808-3DDA-4215-B8A4-EBF005368E46}" emma:medium="tactile" emma:mode="ink">
                <msink:context xmlns:msink="http://schemas.microsoft.com/ink/2010/main" type="inkWord" rotatedBoundingBox="10842,14148 16107,15019 15834,16669 10569,15797"/>
              </emma:interpretation>
              <emma:one-of disjunction-type="recognition" id="oneOf3">
                <emma:interpretation id="interp15" emma:lang="it-IT" emma:confidence="0">
                  <emma:literal>&amp;</emma:literal>
                </emma:interpretation>
                <emma:interpretation id="interp16" emma:lang="it-IT" emma:confidence="0">
                  <emma:literal>v</emma:literal>
                </emma:interpretation>
                <emma:interpretation id="interp17" emma:lang="it-IT" emma:confidence="0">
                  <emma:literal>.</emma:literal>
                </emma:interpretation>
                <emma:interpretation id="interp18" emma:lang="it-IT" emma:confidence="0">
                  <emma:literal>+</emma:literal>
                </emma:interpretation>
                <emma:interpretation id="interp19" emma:lang="it-IT" emma:confidence="0">
                  <emma:literal>4</emma:literal>
                </emma:interpretation>
              </emma:one-of>
            </emma:emma>
          </inkml:annotationXML>
          <inkml:trace contextRef="#ctx0" brushRef="#br2" timeOffset="123094.9037">-5383-1503 0,'-52'-26'0,"-129"-26"16,-79-26-16,53 0 0,26 27 15,-1 25 1,27-26 0,51 52-1,26 26 16,78 0-15,52 77 0,104 27-1,25 51 1,-25-25 0,-1-1-1,-25 27 1,-1-27-1,-25-25 1,-52-78 0,-52-52-1,-26-26 1,-26-130 0,0 1-1,52-27 16,0 182-15</inkml:trace>
          <inkml:trace contextRef="#ctx0" brushRef="#br2" timeOffset="123281.8878">-5694-1477 0,'0'103'0,"-52"1"0,-52 0 0,1-27 16,77-77-1,26 0 1</inkml:trace>
          <inkml:trace contextRef="#ctx0" brushRef="#br2" timeOffset="122409.2958">-1806 622 0,'25'0'0,"-25"-26"15,-51-52-15,-53 27 0,-77-53 0,-53 0 16,-25-51-1,0 25 1,-26 0 0,-52-51 31,26 26-47,52 51 0,-52-52 15,26 1 16,-1 25-15,27 53 0,52 25 15,77 0-31,53 26 16,25 0-1,52 26 1,-26-26-1,0-26 1,52 0 0,26 26-1,-52 26 1</inkml:trace>
        </inkml:traceGroup>
        <inkml:traceGroup>
          <inkml:annotationXML>
            <emma:emma xmlns:emma="http://www.w3.org/2003/04/emma" version="1.0">
              <emma:interpretation id="{2BC102BB-B68C-4D2F-BB83-076905E0ADF8}" emma:medium="tactile" emma:mode="ink">
                <msink:context xmlns:msink="http://schemas.microsoft.com/ink/2010/main" type="inkWord" rotatedBoundingBox="17659,15986 27449,16543 27362,18066 17572,17508"/>
              </emma:interpretation>
              <emma:one-of disjunction-type="recognition" id="oneOf4">
                <emma:interpretation id="interp20" emma:lang="it-IT" emma:confidence="0">
                  <emma:literal>citatisi</emma:literal>
                </emma:interpretation>
                <emma:interpretation id="interp21" emma:lang="it-IT" emma:confidence="0">
                  <emma:literal>Citatisi</emma:literal>
                </emma:interpretation>
                <emma:interpretation id="interp22" emma:lang="it-IT" emma:confidence="0">
                  <emma:literal>datatisi</emma:literal>
                </emma:interpretation>
                <emma:interpretation id="interp23" emma:lang="it-IT" emma:confidence="0">
                  <emma:literal>dotatisi</emma:literal>
                </emma:interpretation>
                <emma:interpretation id="interp24" emma:lang="it-IT" emma:confidence="0">
                  <emma:literal>contatisi</emma:literal>
                </emma:interpretation>
              </emma:one-of>
            </emma:emma>
          </inkml:annotationXML>
          <inkml:trace contextRef="#ctx0" brushRef="#br3" timeOffset="54262.5708">1044 0 0,'-51'0'16,"-157"26"-16,-25 26 0,0 0 15,51 51 17,79 27-17,77 77 1,77 52 0,131 1-1,77-27 1,0-78-1,-77-129 1,-53 0 0,-77-78-1,-52-155 1,-78 51 0,-51 1-1,-1 77 1,104 52-1,26 26 1,78 26 0,129 78-1,27-52 1,-27 0 0,-103-27 15,-78-50-16,-78-53 1,-52-104 0,52 79-1,78-27 1,52-25 0,-78 155-1</inkml:trace>
          <inkml:trace contextRef="#ctx0" brushRef="#br3" timeOffset="55072.4604">1744 622 0,'363'104'0,"-182"-52"16,1-1-1,-78-51 1,-104-51 0,-78-79-1,-104 0 1,-25-51 0,0 77-1,77-25 1,104 129 15,52 0-31,155 26 16,27-26-1,51 77 17,-52-25-17,-77-26 1,-104-52-1,-26-26 1,0 52 0</inkml:trace>
          <inkml:trace contextRef="#ctx0" brushRef="#br3" timeOffset="54651.9408">2133 337 0,'26'104'0,"-78"25"16,-26 27-16,26 25 15,52 26 1,52-77 0,52 0-1,26-53 1,25-25 0,-51-26-1,25 0 1,-77-52 15,0 26-15,-52-52-1,-52-25 1,-52-27 0,-51-52-1,155 156 1</inkml:trace>
          <inkml:trace contextRef="#ctx0" brushRef="#br3" timeOffset="55586.4288">3092 985 0,'259'233'0,"-103"-103"16,-1-78 0,27-52-1,-27-26 1,-51-26-1,-52-52 1,-52-51 0,-78-53-1,-78 1 1,-77 77 0,-26 104-1,51 26 1,53 104-1,103 0 1,104 77 15,103 1-15,79-53 0,51-103-1,-26-104 1,-259 78-1</inkml:trace>
          <inkml:trace contextRef="#ctx0" brushRef="#br3" timeOffset="56427.468">4103 648 0,'26'0'0,"77"52"0,53 26 0,51 25 15,-25-25 1,-27 0 0,-77-26-1,-52-52 1,-26 0 0,-78-78-1,26-78 1,78 53-1,-26 103 1</inkml:trace>
          <inkml:trace contextRef="#ctx0" brushRef="#br3" timeOffset="56240.5704">4206 311 0,'156'0'0,"51"52"15,1 26-15,-27-27 16,-77-25-1,-78-26 1,-26 0 0,-52-26-1,-78-51 1,27 77 0,-53-26-1,156 26 1</inkml:trace>
          <inkml:trace contextRef="#ctx0" brushRef="#br3" timeOffset="55866.7752">4569 337 0,'0'155'0,"-52"53"0,26-1 15,1 26 1,-1-77 0,26-52-1,0-53 1,0-51-1,-52-77 17,78-79-17,-26-51 1,0 207 0</inkml:trace>
          <inkml:trace contextRef="#ctx0" brushRef="#br3" timeOffset="56790.553">5632 544 0,'0'234'0,"-26"-79"16,0 1-1,26-53 1,0 1 15,0-78-15,0 0-1,0-26 1,-26-52 0,26-104-1,78 1 1,51-1-1,-129 156 1</inkml:trace>
          <inkml:trace contextRef="#ctx0" brushRef="#br3" timeOffset="57280.1844">6643 648 0,'103'0'0,"-258"-104"0,-1 52 16,-25 27-16,77 25 15,78 25 1,26 1-1,104 104 1,129 77 0,-25-25-1,-27-27 1,-77 1 0,-104-78-1,-78-1 1,-78-77 15,-51 26-15,78-52-1,-1 0 1,104 26 0,52-26-1,155-77 1,-181 103-1</inkml:trace>
          <inkml:trace contextRef="#ctx0" brushRef="#br3" timeOffset="57607.2552">7472 596 0,'0'78'0,"-26"51"0,0 53 16,26-1 0,0 1-1,0-79 1,-26-25-1,26-78 1,-26-26 0,130-129 15,-104 155-15</inkml:trace>
          <inkml:trace contextRef="#ctx0" brushRef="#br3" timeOffset="58292.5464">8664 648 0,'26'-26'0,"-78"0"0,-103-26 16,-27 26-16,27 52 0,25 52 15,53 52 17,77 77-17,129-26 1,27 1-1,51-78 1,-25-53 0,-53-77-1,-77 1 1,-26 25 0,-26-26-1,26 52 1,26-1-1,51 105 1,53 0 0,25-1-1,1-77 1,-79-104 0,1-51-1,-52-183 1,-78 53 15,-130-26-15,27 129-1,-53 79 1,79 76 0,51 79-1,26 155 1,130 52-1,-104-311 1</inkml:trace>
        </inkml:traceGroup>
      </inkml:traceGroup>
    </inkml:traceGroup>
  </inkml:traceGroup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52.0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66E462-5184-48E5-A7D1-BE80139420B4}" emma:medium="tactile" emma:mode="ink">
          <msink:context xmlns:msink="http://schemas.microsoft.com/ink/2010/main" type="inkDrawing" rotatedBoundingBox="25110,3731 25588,5058 24850,5324 24372,3997" shapeName="Other"/>
        </emma:interpretation>
      </emma:emma>
    </inkml:annotationXML>
    <inkml:trace contextRef="#ctx0" brushRef="#br0">197 51 0,'0'26'32,"-77"285"-32,77-103 0,-26-27 15,52-77 17,-26-26-32,0-78 15,0 0 16,-52-78-15,0-181 0,52 77-1,0 1 1,52 77 0,26 78-1,51-52 1,27 27-1,-27 76 1,-77 27 0,-52 26-1,-78 52 17,-25-1-32,-27-25 31,52-26-31,78-52 15,0-1 1,52-25 0,52 52 15,0 0-15,25 52-1,1 25 1,25 1-1,-77 26 1,-78-156 0</inkml:trace>
  </inkml:traceGroup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59.4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9FAF92-B333-4BF4-B58F-FDDA411F20F5}" emma:medium="tactile" emma:mode="ink">
          <msink:context xmlns:msink="http://schemas.microsoft.com/ink/2010/main" type="inkDrawing" rotatedBoundingBox="24142,5172 24756,18939 22407,19044 21793,5277" shapeName="Other">
            <msink:destinationLink direction="with" ref="{ECBD4EA3-3379-40B3-9884-407F8BCB9B42}"/>
          </msink:context>
        </emma:interpretation>
      </emma:emma>
    </inkml:annotationXML>
    <inkml:trace contextRef="#ctx0" brushRef="#br0">1244 0 0,'26'-52'15,"-52"78"-15,0 52 0,-26 77 0,0 53 16,26 25 0,-25 52-1,25 52 1,0 26-1,0 26 1,0-1 0,0-25-1,0-52 1,26-77 0,0-79-1,0-103 1,0-52-1,0 0 1,0-26 0,0 0-1,0 0 1,-26 0 0,26 26 15,-26-26-16,0 26 1,26 26 0,-26-26-1,1 26 1,-27 26 0,26 0-1,-26 26 1,26-1 31,0 1-47,-26 26 0,26-1 15,0 1 1,26 0 0,-25-1-1,-1 27 16,0-26-31,0 25 16,0-25 0,0-26 15,26-1-15,-26-25-1,26-26 1,0-26-1,0 0 1,0 0 0,0 0-1,0 0 1,26 0 0,0-26-1,26 26 1,25 0-1,53 0 1,77 52 0,78 0-1,26 52 1,26-27 0,-51 1-1,-79 0 16,-103-52-15,-104 0 0,-130-26-1,-103 0 1,-104 0 0,-78 26-1,-26 25 1,105 27-1,24 0 1,183 52 0,129-53-1,155 53 1,131 0 0,50 25-1,27-25 1,-78-27-1,-129-25 1,-104-52 0,-156-26 15,-103 0-15,-104 0-1,26 0 1,77 26-1,131 26 1,128 25 0,157 79-1,77 25 1,-52 1 15,-52-53-31,-129-103 16,-52 52-1,-52 26 1,-25 25 0,-1 53-1,26 77 1,52 130 0,26 77 15,0 79-31,52 103 15,25 51 17,-51 79-17,-26-1 1,-78-25 0,0-311-1,52-441 1</inkml:trace>
  </inkml:traceGroup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1:07.20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76 1 0,'-25'52'0,"25"0"0,0 26 0,0 0 16,0 51 15,0 1-31,0 25 16,-26 27-1,52-1 1,-26 52 0,0 1-1,25 25 1,-50 0 0,25 26-1,0 0 1,0 0-1,0 26 1,0-26 0,-26 26 31,26 0-47,0 26 15,26-26 1,-26 0-1,25 0 1,-25-25 0,0 25-1,0-26 1,26 26 0,-26-26-1,26 0 1,-26 0 15,0-26-31,0 0 16,26 1-1,-26-27 1,0 0 0,0 0-1,0-25 1,-26 25-1,26-26 17,0 1-17,-26-27 1,26 1 0,0-53-1,0-25 1,0-26-1,0-27 1,0-25 0,0 0-1,0-26 1,0 0 0,0 0 15,0 0-16,0 0 1,0 0 0,0 0-1,0 0 1,0 0 0,0 0-1,0 0 1,0 0-1,0 0 1,0 0 0,0 0-1,0 0 17,0 0-32,0 0 15,0 0 1,0 0-1,-26 0 17,-51-26-17,77 26 1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8.4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48EE24A-D134-478F-863F-0B88EAC38851}" emma:medium="tactile" emma:mode="ink">
          <msink:context xmlns:msink="http://schemas.microsoft.com/ink/2010/main" type="inkDrawing" rotatedBoundingBox="15135,4145 15136,3368 15239,3369 15238,4146" shapeName="Other"/>
        </emma:interpretation>
      </emma:emma>
    </inkml:annotationXML>
    <inkml:trace contextRef="#ctx0" brushRef="#br0">26 291 0,'25'52'0,"1"103"0,-26 53 16,-26-53 0,26-51-1,0-52 1,0-1 0,-25-51-1,-1-77 1,0-131-1,26-25 1,0 233 0</inkml:trace>
  </inkml:traceGroup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0:48.8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66E8302-4411-45CE-88D6-0EFD41F01356}" emma:medium="tactile" emma:mode="ink">
          <msink:context xmlns:msink="http://schemas.microsoft.com/ink/2010/main" type="inkDrawing" rotatedBoundingBox="15647,2937 16076,3907 15376,4216 14947,3247" semanticType="callout" shapeName="Other"/>
        </emma:interpretation>
      </emma:emma>
    </inkml:annotationXML>
    <inkml:trace contextRef="#ctx0" brushRef="#br0">77 58 0,'26'-26'16,"26"0"0,337 78-16,-337-1 15,-26 53 1,-104-26 0,-104 52 15,1-27-31,51-25 15,79-26 1,77-26 0,103 26-1,104 25 1,-25-25 0,-105-26-1,-77 0 1,-26-26-1,-26 0 17,-77-78-32,103 78 15</inkml:trace>
  </inkml:traceGroup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1:10.71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0,'52'26'0,"0"-26"16,26 26-16,25-26 0,1 26 0,26 0 15,-1-1 1,27 1-1,25 26 1,1-26 0,25 0 15,26 26-15,0 0-1,27-26 1,-1 51 15,0-25-31,0 0 16,26 0-1,26 26 1,0-1 0,0-25-1,26 26 1,0 0-1,-26 0 1,52-1 15,0-25-31,0 26 16,0-52 0,-26 26 15,25-1-16,1-25 1,0 26 0,0 0-1,0 26 1,26-26 0,-1-1-1,-25 1 1,52 0-1,0 26 1,25 0 0,1-1-1,25-25 1,-25 0 0,0 0-1,25 0 1,-25 0-1,51-1 1,-77-25 0,0-26-1,51 52 17,-25 0-17,-1 0 1,27 0-1,-26 25 1,-53-25 0,27 26-1,-52-26 1,0 26 0,-52-27-1,0-25 1,-52 26-1,-26 0 1,-25 0 0,-27-26-1,-26 26 1,-51-26 15,-52 0 0,-26-26-31,-52-26 0,-52-104 32,78-77-17,0 207 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1:11.86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570 71 0,'104'-52'16,"-52"52"-16,-52 26 0,-52 52 0,0 78 15,26-1-15,0 78 0,26 27 16,0 51 15,26 26-15,0 25-1,0 79 17,0 0-32,-26 25 15,0 27 1,26-1 0,-26 26-1,0 1 1,0 25-1,-26-51 1,26 51 0,-26-26-1,0 26 1,26-25 0,-52-1-1,26-25 1,-25-27 15,-1-25-15,-26-52-1,0-1 32,26-77-47,-25 0 0,25-77 16,26-27-1,0-26 1,26-25 0,0-52-1,-26-27 1,0-154 0,26 77-1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37.19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337 0 0,'0'26'15,"52"52"-15,52-52 0,-26 0 0,-27-26 32,-25 0-17,0 0 1,-52-52-1,-77-26 1,-53 52 0,-25 26-1,51 52 1,52 26 0,78-1-1,78 27 1,78-52-1,51-78 1,-26 0 0,-129 0-1,-52-26 17,-26 1-32,-51-1 15,-27 78 16,104 25-31,181-25 16,-181-26 15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37.91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518 233 0,'104'0'0,"-52"-26"16,-26 26-16,-26-51 0,-26-1 0,-78-26 16,-77 52-16,-1 26 0,53 52 31,51 26-15,104-27-1,26 27 1,51-78-1,27 0 1,-26-52 0,-78 1-1,0 25 1,-52 0 0,0 26-1,26 103 1,181 1-1,-181-104 1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38.66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26 0,'52'51'0,"104"1"0,103-26 16,-52 0-16,-103-52 15,-78 0 17,-26 26-32,-26-52 15,-78 1 1,-51 25-1,25 78 1,78-1 0,78 27-1,52 0 1,0-52 0,25 0 15,-25-78-16,-78 52 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18.3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DF1742E-E67A-45B7-AE53-72B232E23FE5}" emma:medium="tactile" emma:mode="ink">
          <msink:context xmlns:msink="http://schemas.microsoft.com/ink/2010/main" type="inkDrawing" rotatedBoundingBox="29,325 8805,448 8747,4566 -28,4442" semanticType="enclosure" shapeName="Other">
            <msink:sourceLink direction="with" ref="{20708A27-8EE9-4D37-AF83-A2B408C9B4C3}"/>
          </msink:context>
        </emma:interpretation>
      </emma:emma>
    </inkml:annotationXML>
    <inkml:trace contextRef="#ctx0" brushRef="#br0">0 115 0,'207'0'16,"130"0"-16,103 26 0,79 0 16,-1-26-1,52-26 1,26 0 15,78 26-15,78-26-1,-52 0 1,-26 0 0,-104 0-1,-155 26 1,-104 0-1,-104 26 1,-103-26 15,-53 26-31,-25 0 16,0 52 0,-52-1-1,52 53 1,-26 51-1,26 79 1,-26 25 0,26 78 15,0 25-31,0 1 31,0-26-15,0 0-1,-26-52 1,-26-52 0,26-52-1,-52-51 1,52-52 0,-52-53-1,26-25 1,-51 0-1,-79 0 1,-103-52 0,-208-26 15,-155-51-31,622 103 16</inkml:trace>
    <inkml:trace contextRef="#ctx0" brushRef="#br0" timeOffset="-966.084">-882 218 0,'0'26'0,"26"52"0,0 78 0,-26 51 16,0 26-1,0 26 1,-26 52 0,0-25-1,78 25 1,-52-26 0,26 0-1,-52-52 1,26-26-1,-26-25 1,26-78 0,0-27 15,26-25-15,-26-52-1,26 0 1,0 0-1,26 0 1,51-26 0,79 26-1,25-26 1,78 52 0,52-26-1,78 26 1,26 0-1,51-26 1,78 0 0,26 26-1,26 0 1,0 52 0,-25 25-1,-79-25 1,-77 0 15,-105 0-15,-76-53-1,-131-25 1,-103-77 0,-181-105-1,155 182 1</inkml:trace>
  </inkml:traceGroup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39.39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208 104 0,'-130'0'0,"78"52"16,26 0-16,52 0 0,78 0 0,129-1 15,-25-51 1,-79-25-1,-51-53 1,-52 0 15,-78-26-15,-103 27 15,-1 77-31,52 51 16,78 27-1,104 104 1,130-27 0,-208-155-1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39.95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0 290 0,'182'0'0,"-27"-52"15,-77-26-15,-78 1 16,-26 25 0,-51 26-1,25 0 1,-52 78 15,0 51-15,104 27 15,52-26-31,156-78 16,77-130-1,-285 104 1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40.74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-1 129 0,'103'0'0,"53"0"15,77-52-15,-77 26 16,-105-25 0,-51 51 15,0 0-15,0 0-16,-103 25 15,-27 105 1,78 26 15,78-27-15,156 1-1,103-78 1,-78-52 0,-129-52-1,-78 26 1,0-26-1,-78-52 1,-26 78 15,53 78-15,154 78-16,208-52 16,-311-78-1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41.37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491 123 0,'26'52'0,"26"-52"0,0 0 16,-1-52-16,-51 0 0,-25 0 16,-131 27-16,-77 50 0,51 53 15,105 104-15,128-130 31,53-27-31,0-25 16,-78-25 0,0 25-1,-26-26 1,51 52-16,53 25 31,-104-51-15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41.87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570 551 0,'104'26'0,"-78"-78"0,-78-51 0,-77-53 16,-105 1-16,27 51 31,129 104-31,78 52 15,78 51 1,26 1 0,-78-78-1,-26-26 1,-26-26 0,-156-104-1,182 130 1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46.64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266DFCF-8A1E-4657-BF7C-E92C8412C8D8}" emma:medium="tactile" emma:mode="ink">
          <msink:context xmlns:msink="http://schemas.microsoft.com/ink/2010/main" type="inkDrawing" rotatedBoundingBox="2679,18830 2953,5116 4616,5149 4342,18864" semanticType="callout" shapeName="Other">
            <msink:sourceLink direction="with" ref="{D8801AF2-D9DC-4FEF-A8CE-D045DFF5860C}"/>
            <msink:sourceLink direction="with" ref="{A9812CDE-D0F9-41CD-B6B4-087D48158035}"/>
          </msink:context>
        </emma:interpretation>
      </emma:emma>
    </inkml:annotationXML>
    <inkml:trace contextRef="#ctx0" brushRef="#br0">830 0 0,'0'0'0,"0"104"15,0 52 1,-52 258-16,0-129 16,26 26-1,-26 52 1,26 26 0,26 26-1,0 51 1,-25-25-1,-1-1 17,0 27-17,-26-26 1,26-1 0,26-51-1,0-52 1,26-78-1,0-52 1,0-51 0,-26-52-1,0-78 1,-26-1 0,-26-25-1,-78-25 1,1-1-1,-1-26 1,52 26 0,52 0-1,26 26 48,182 0-63,77 26 15,26 0 1,52 26 0,-26-1-1,-104 1 1,-129-26 0,-78-26-1,-103 26 1,-131-26-1,-25 0 1,-26 52 15,78 26 16,77-1-47,130-25 0,52 26 16,103 26-1,53-26 1,-79-27 15,-51-25-31,-104 26 16,-77 26 15,-105 26-15,1 51-1,77 1 1,78 25 0,130 0-1,78 1 32,129 155-31,-259-156-1,-104 27 1,-52 25 0,1 52-1,25 78 1,52 51 0,78 53-1,-26 51 1,0 27-1,-52 77 17,0 77-17,52-387 1,104-209 31,104-388-47,154-389 0,-362 674 15</inkml:trace>
  </inkml:traceGroup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49.50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8DB361E-1A67-48F3-9D77-A4709FBBA4B2}" emma:medium="tactile" emma:mode="ink">
          <msink:context xmlns:msink="http://schemas.microsoft.com/ink/2010/main" type="inkDrawing" rotatedBoundingBox="10967,2893 11565,17766 9700,17841 9102,2968" shapeName="Other">
            <msink:destinationLink direction="with" ref="{872330D7-8441-496E-9793-45D0C1F38391}"/>
          </msink:context>
        </emma:interpretation>
      </emma:emma>
    </inkml:annotationXML>
    <inkml:trace contextRef="#ctx0" brushRef="#br0">104 0 0,'26'-26'0,"-26"104"0,0 0 0,0 51 16,25 1-16,-25 51 16,52 27-1,-52-27 1,52 26-1,-52 1 1,0 25 0,-26 52-1,-26 0 1,-51 26 0,77-26-1,0 1 1,26 25-1,-26 0 1,52-26 15,-26-26-15,26 0 0,0-78-1,51-51 1,-51-26-1,0-78 1,-26-26 0,0 0-1,0 0 1,26-26 0,-26 0-1,52 0 1,26 0-1,77 0 1,79 26 0,51 26-1,0 0 1,0 26 31,-130-26-47,-77 0 15,-104-26 1,-129 51 0,-104 1-1,-78 26 1,0 0 0,26 25-1,77 27 1,79-26-1,129-1 1,156 27 0,103-26-1,130-1 1,-26-25 0,-52 0-1,-156-26 1,-129-52-1,-129 51 17,-364-25-17,156 26 1,78 0 0,155 52-1,130-1 1,156 53-1,51 25 1,0 27 0,-51 25 31,-130 0-47,-104-51 0,-52 77 15,0 26 16,27 52-15,25 52 0,52 77-1,0 78 1,0 27 0,-52 51-1,26 26 1,-26 0-1,52-52 1,0-26 0,26-26-1,0-129 1,0-234 0,104-310-1,-130 129 1</inkml:trace>
  </inkml:traceGroup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2:51.72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007390C-4B8B-4C06-A1D3-61E058C1650D}" emma:medium="tactile" emma:mode="ink">
          <msink:context xmlns:msink="http://schemas.microsoft.com/ink/2010/main" type="inkDrawing" rotatedBoundingBox="12093,16818 13072,3285 14254,3371 13274,16904" shapeName="Other"/>
        </emma:interpretation>
      </emma:emma>
    </inkml:annotationXML>
    <inkml:trace contextRef="#ctx0" brushRef="#br0">1270 0 0,'-26'26'0,"0"26"16,26 26-16,0 51 0,-26 27 16,0 25-1,0 26 1,0 53-1,-26 51 17,26 51-17,-25 27-15,25 0 16,-26 0 0,0 25-1,0 27 1,0 0-1,52-27 17,-26-51-17,26-26 1,0-104 0,26-77-1,-26-104 1,0-52-1,0 0 1,0-26 31,0 26-47,26-26 16,0 0-1,26 0 1,26 26-1,51 0 1,-25 26 0,-52-26-1,-26 26 1,-26 0 0,-156 52-1,-103 25 16,-26 53-15,26-1 0,77 1-1,79-27 1,129-25 0,103 0-1,104-1 1,-25 1-1,-27-26 32,-129 26-47,-130 77 0,-129 26 16,-26 53 0,25 25-1,105 26 1,155 0-1,129 52 1,52 25 0,-51 79-1,-105 51 17,-103 52-17,-77 52 32,-1-25-47,26-27 0,1-104 16,-1-181-1,52-285 1,26 0 0</inkml:trace>
  </inkml:traceGroup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51F45D1-328A-4C07-8198-A35FD42099C3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6:22.6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B408AF-FB44-4519-A695-705E39FBBA1F}" emma:medium="tactile" emma:mode="ink">
          <msink:context xmlns:msink="http://schemas.microsoft.com/ink/2010/main" type="inkDrawing" rotatedBoundingBox="7592,1277 21226,1251 21227,1503 7593,1529" semanticType="strikethrough" shapeName="Other">
            <msink:sourceLink direction="with" ref="{E8BCB2A9-520B-4BA8-A2EE-F9B15DE2FE51}"/>
            <msink:sourceLink direction="with" ref="{B8D49D15-CD52-4C55-B9CA-001E2BA4E75A}"/>
            <msink:sourceLink direction="with" ref="{E8A517C4-7FFF-4B0D-9BC2-F407CF926E58}"/>
            <msink:sourceLink direction="with" ref="{DC768050-D98B-473A-B9DA-4C587254B22C}"/>
            <msink:sourceLink direction="with" ref="{DE6BDDA4-247F-4B09-BABD-CBCA76D8B31F}"/>
          </msink:context>
        </emma:interpretation>
      </emma:emma>
    </inkml:annotationXML>
    <inkml:trace contextRef="#ctx0" brushRef="#br0">0 260 0,'78'-26'0,"52"-26"16,25 26-16,27 26 0,51 0 15,-26-26 1,53 26 0,51 0-1,51-26 1,79 0 0,51 0 15,-51 0-16,26 1 1,25 25 0,26 0-1,53 0 1,-27 0 0,-26 0-1,1 25 1,-1 1-1,260 0 1,-208-26 0,-26 0 15,26-26-15,-51 26-1,-1 0 1,0 52-1,1-26 1,-53-26 0,-51 26-1,-52-26 1,-104 0 0,-129-26-1,-104 26 1,-260-52-1,234 52 17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4:46.0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717061-B6E4-4172-9359-DE3ECC3B1ED5}" emma:medium="tactile" emma:mode="ink">
          <msink:context xmlns:msink="http://schemas.microsoft.com/ink/2010/main" type="inkDrawing" rotatedBoundingBox="2593,14301 2862,2471 11050,2657 10781,14488" hotPoints="3122,2486 10670,2745 10287,13904 2739,13644" semanticType="enclosure" shapeName="Rectangle">
            <msink:destinationLink direction="with" ref="{A0D2A1B8-EA9E-473F-B31B-EAD0A42FED5F}"/>
            <msink:destinationLink direction="with" ref="{29904F70-BF4F-40E3-9AE2-AC5978C1D9EB}"/>
            <msink:destinationLink direction="with" ref="{AAD7C8D7-2C10-4E31-BDD1-D84CAA778D00}"/>
          </msink:context>
        </emma:interpretation>
      </emma:emma>
    </inkml:annotationXML>
    <inkml:trace contextRef="#ctx0" brushRef="#br0">321 0 0,'-26'-26'16,"26"104"-16,0 51 0,0 53 0,-26 51 15,1 26 1,-1 52-1,0 26 1,52 0 15,-26 52-15,26 51 0,-26 27-1,0-1 1,-26 53-1,26 25 1,0 0 0,-26 27-1,0-1 1,0 26 0,-26-26-1,26 0 1,0-25-1,26-53 1,-26-25 0,26-105-1,0-25 1,26-103 0,0-53-1,-26-103 1,0-52 15,0-26-15,-52-156-1,52-207 1,0 363 0</inkml:trace>
    <inkml:trace contextRef="#ctx0" brushRef="#br0" timeOffset="1695.4841">736-208 0,'726'0'0,"-337"0"15,-27-25 1,53 25 0,52 0-1,25 25 1,52-25-1,1 26 1,-1-26 0,0 26-1,-51 26 1,-79-26 15,-77-26-15,-103 0-1,-105 26 1,-51-26 0,-52 0-1,-26 52 1,0 26 0,0 25-1,-26 53 1,0 25-1,26 78 1,0 52 0,26 52-1,0 52 17,26 51-32,-26 27 31,25 51-16,-25 26 1,26 52-16,0 0 16,0 52-1,-26 0 17,-26 0-17,0 0 1,0 0-1,-26-52 1,26 0 0,0-78-1,26-77 1,26-104 0,-1-78-1,1-130 1,-52-77-1,26-52 1,-52-52 0,26 0-1,-78-26 1,1 0 0,-79 1-1,1-1 1,-53 26-1,-51-26 17,-207 0-17,77 26 17,-78-26-32,-51-25 15,-26-1 16,-52 0-31,-1 0 16,1-51 0,0 51-1,0 0 1,78 26 0,51 1-1,78 25 1,130 26 15,104-26-15,103 26-1,52 0 1,26 0 0,-26 0-1,0 26 1,26-26-1,-52-52 1,26 52 0</inkml:trace>
    <inkml:trace contextRef="#ctx0" brushRef="#br0" timeOffset="18676.5802">477 5235 0,'0'0'0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20.9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0708A27-8EE9-4D37-AF83-A2B408C9B4C3}" emma:medium="tactile" emma:mode="ink">
          <msink:context xmlns:msink="http://schemas.microsoft.com/ink/2010/main" type="writingRegion" rotatedBoundingBox="267,843 8539,969 8503,3335 231,3209">
            <msink:destinationLink direction="with" ref="{9DF1742E-E67A-45B7-AE53-72B232E23FE5}"/>
          </msink:context>
        </emma:interpretation>
      </emma:emma>
    </inkml:annotationXML>
    <inkml:traceGroup>
      <inkml:annotationXML>
        <emma:emma xmlns:emma="http://www.w3.org/2003/04/emma" version="1.0">
          <emma:interpretation id="{2E58A9EF-D8FC-4046-AAC9-FDA6AF9EC434}" emma:medium="tactile" emma:mode="ink">
            <msink:context xmlns:msink="http://schemas.microsoft.com/ink/2010/main" type="paragraph" rotatedBoundingBox="267,843 8539,969 8525,1857 253,17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F12B3F1-0E12-4181-9FE2-E1D14BECCC2E}" emma:medium="tactile" emma:mode="ink">
              <msink:context xmlns:msink="http://schemas.microsoft.com/ink/2010/main" type="line" rotatedBoundingBox="267,843 8539,969 8525,1857 253,1732"/>
            </emma:interpretation>
          </emma:emma>
        </inkml:annotationXML>
        <inkml:traceGroup>
          <inkml:annotationXML>
            <emma:emma xmlns:emma="http://www.w3.org/2003/04/emma" version="1.0">
              <emma:interpretation id="{1A2C152E-783E-457F-B40C-20D8B6119ED8}" emma:medium="tactile" emma:mode="ink">
                <msink:context xmlns:msink="http://schemas.microsoft.com/ink/2010/main" type="inkWord" rotatedBoundingBox="267,843 8539,969 8525,1857 253,1732"/>
              </emma:interpretation>
              <emma:one-of disjunction-type="recognition" id="oneOf0">
                <emma:interpretation id="interp0" emma:lang="it-IT" emma:confidence="0">
                  <emma:literal>Accasiate</emma:literal>
                </emma:interpretation>
                <emma:interpretation id="interp1" emma:lang="it-IT" emma:confidence="0">
                  <emma:literal>AC assunzione</emma:literal>
                </emma:interpretation>
                <emma:interpretation id="interp2" emma:lang="it-IT" emma:confidence="0">
                  <emma:literal>AC assunzioni</emma:literal>
                </emma:interpretation>
                <emma:interpretation id="interp3" emma:lang="it-IT" emma:confidence="0">
                  <emma:literal>Assassinare</emma:literal>
                </emma:interpretation>
                <emma:interpretation id="interp4" emma:lang="it-IT" emma:confidence="0">
                  <emma:literal>AC arronziate</emma:literal>
                </emma:interpretation>
              </emma:one-of>
            </emma:emma>
          </inkml:annotationXML>
          <inkml:trace contextRef="#ctx0" brushRef="#br0">-104 426 0,'-26'207'0,"-52"1"0,-26 25 16,27-130-1,77-25 1,-26-26 0,26-52-1,0 0 1,0-78-1,26-103 1,26-1 0,-27 27-1,1 51 17,0 27-17,0 25 1,26 26-1,52 78 1,-26 25 0,-27 79-1,-25-27 1,0 1 0,0 0-1,0-27 1,0-51-1,-26-26 1,0-26 0,-26-52-1,-52-51 1,-51-1 0,-27 0-1,1 78 1,-1 26-1,52 26 1,79 0 15,50-26-15,-25 0 0,52 26-1,52 0 1,-52 0-1,26 0 1,-1-26 0,79-26-1,-27-52 1,-25 0 0,-104 78-1</inkml:trace>
          <inkml:trace contextRef="#ctx0" brushRef="#br0" timeOffset="576.534">1140 607 0,'52'-26'0,"-26"0"0,0-25 15,-52 51-15,0-26 0,-78 0 0,-51 78 16,-27 25 0,1 1 15,51 52-15,26-27-16,79 27 15,50-52 1,53 25-1,78-51 1,51-52 0,-51 0 15,-53 0-15,-51-26-1,-52 26 1,0-52 15,-26 1-31,78-1 16,-52 52-1</inkml:trace>
          <inkml:trace contextRef="#ctx0" brushRef="#br0" timeOffset="1308.888">1373 1074 0,'26'52'0,"52"-1"16,51-25-16,27-26 0,-1-26 15,-25-25 1,-52-27-1,-52-26 17,-78-25-17,-78 51 1,-25 26 0,-53 52-1,27 26 1,51 78-1,53-1 1,103 27 0,51-26-1,53-1 1,25-77 0,-25-52-1,0-26 1,-79-25-1,-51-1 1,0 0 0,-51 26-1,-1 26 17,0 52-17,52 52 1,130 78 15,-1-79-31,1-25 16,-53-26-1,-51-26 1,-26 0 15,52-52-15,-78-77-1,78 25 1,-52 104-16</inkml:trace>
          <inkml:trace contextRef="#ctx0" brushRef="#br0" timeOffset="2025.66">2540 659 0,'51'52'0,"-25"78"0,-26-1 15,26-25 1,52-1 0,0-51-1,51-52 1,-25-26-1,-26-77 17,-26-53-17,-78 27 1,0 51 0,-52 26-1,26 52 1,26 52-1,52-26 1,52-26 0,51 0-1,-25-26 1,0-26 0,-26 26-1,-27 0 1,-51 0-1,26 0 17,-26 52-17,-26 26 1,0 78 0,52-1-1,-26-25 1,52 0-1,-52-27 1,26-51 0,-52-26-1,26 0 1,0-103 0,52-53-1,52 52 1,-104 104-1</inkml:trace>
          <inkml:trace contextRef="#ctx0" brushRef="#br0" timeOffset="2493.12">4250 737 0,'52'-26'15,"-156"26"-15,1 0 0,-27 26 0,26 0 16,53 26-16,51-26 31,51 25-15,131 1-1,103 26 1,-156-26 0,-77-26-1,-52 26 17,-77-1-32,-105 1 15,27-52 16,51 26-31,78-52 32,26 0-17,130-77 1,77-27 0,-207 130-1</inkml:trace>
          <inkml:trace contextRef="#ctx0" brushRef="#br0" timeOffset="2773.596">4691 711 0,'26'52'0,"-26"51"16,0 1-16,26-26 15,-26-26 1,0-26 0,25 0-1,-25-26 1,26-78 15,78-78-15,-104 156-1</inkml:trace>
          <inkml:trace contextRef="#ctx0" brushRef="#br0" timeOffset="3272.2199">5183 555 0,'52'-51'0,"26"77"16,0-26-16,25 25 0,1-25 0,-26 0 15,-52 26 1,-26 0 0,-52 26-1,-78 52 16,-77 51-15,103-25 0,52-52-1,78-27 17,52 1-17,52 0 1,51-26-1,-51-26 1,-53-26 0,-51 26-1,-78-26 1,-77-52 0,25-25-1,0 25 1,104 78-1</inkml:trace>
          <inkml:trace contextRef="#ctx0" brushRef="#br0" timeOffset="3443.622">5209 970 0,'104'0'0,"25"26"15,-25 0-15,-26-52 0,25-52 16,-25-25 0,-78 103-1</inkml:trace>
          <inkml:trace contextRef="#ctx0" brushRef="#br0" timeOffset="4098.066">5935 659 0,'26'52'0,"-26"78"16,-26-1-16,26 1 16,0-27-1,52-25 1,-1-52-1,1-78 1,52-26 0,-52 27-1,0 25 1,-52 52 0,0 25-1,0-51 16,26 0-15,25 52 15,1-26-31,52 0 16,0-26 0,-1-52-1,-51-25 1,-26-1-1,-78-26 1,-26 26 0,-77 52-1,-26 78 1,51 26 0,78 0-1,78 51 1,78-25-1,51-78 1,27-78 0,-27-52-1,-155 104 17</inkml:trace>
          <inkml:trace contextRef="#ctx0" brushRef="#br0" timeOffset="4893.7231">6868 737 0,'0'26'0,"-26"26"0,-52 51 0,26 27 15,26-52 1,52-27 0,0-25-1,26-52 1,0-25 15,0-79-15,-26 78-1,0 26 1,-26 26 0,0 52-1,51 78 1,1-27 0,0-25-1,26-52 1,-26-52-1,-26-52 1,-26-51 0,0-1-1,0 52 1,0 27 15,0 51-31,0 0 31,51 51-15,-25 27 0,-26-26-1,-26 0 1,-25 26 0,25-1-1,52-25 1,25 0-1,53 0 1,0-52 0,-26 0-1,-52-26 1,-26 0 0,-26-26-1,0-26 1,26 78-1</inkml:trace>
          <inkml:trace contextRef="#ctx0" brushRef="#br0" timeOffset="5205.3631">7127 1048 0,'181'-26'16,"-51"0"-16,0 26 0,-104-52 16,-78-26-1,-104 1 1,1 25 15,77 52-15,52 26-1,156-52 1,-1 52 0,-25-78-1,-104 52 1</inkml:trace>
        </inkml:traceGroup>
      </inkml:traceGroup>
    </inkml:traceGroup>
    <inkml:traceGroup>
      <inkml:annotationXML>
        <emma:emma xmlns:emma="http://www.w3.org/2003/04/emma" version="1.0">
          <emma:interpretation id="{6AD8CB01-2D8D-42BC-83F8-10621F5451E4}" emma:medium="tactile" emma:mode="ink">
            <msink:context xmlns:msink="http://schemas.microsoft.com/ink/2010/main" type="paragraph" rotatedBoundingBox="2112,2488 5620,2306 5666,3197 2158,337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1059D40-E4AD-435A-97D9-12A584892987}" emma:medium="tactile" emma:mode="ink">
              <msink:context xmlns:msink="http://schemas.microsoft.com/ink/2010/main" type="line" rotatedBoundingBox="2112,2488 5620,2306 5666,3197 2158,3379"/>
            </emma:interpretation>
          </emma:emma>
        </inkml:annotationXML>
        <inkml:traceGroup>
          <inkml:annotationXML>
            <emma:emma xmlns:emma="http://www.w3.org/2003/04/emma" version="1.0">
              <emma:interpretation id="{A85D9826-077D-4555-B44B-3BF2EA5FC475}" emma:medium="tactile" emma:mode="ink">
                <msink:context xmlns:msink="http://schemas.microsoft.com/ink/2010/main" type="inkWord" rotatedBoundingBox="2112,2488 5620,2306 5666,3197 2158,3379"/>
              </emma:interpretation>
              <emma:one-of disjunction-type="recognition" id="oneOf1">
                <emma:interpretation id="interp5" emma:lang="it-IT" emma:confidence="0">
                  <emma:literal>DATI</emma:literal>
                </emma:interpretation>
                <emma:interpretation id="interp6" emma:lang="it-IT" emma:confidence="0">
                  <emma:literal>D ATI</emma:literal>
                </emma:interpretation>
                <emma:interpretation id="interp7" emma:lang="it-IT" emma:confidence="0">
                  <emma:literal>DA TI</emma:literal>
                </emma:interpretation>
                <emma:interpretation id="interp8" emma:lang="it-IT" emma:confidence="0">
                  <emma:literal>DA T)</emma:literal>
                </emma:interpretation>
                <emma:interpretation id="interp9" emma:lang="it-IT" emma:confidence="0">
                  <emma:literal>DAT)</emma:literal>
                </emma:interpretation>
              </emma:one-of>
            </emma:emma>
          </inkml:annotationXML>
          <inkml:trace contextRef="#ctx0" brushRef="#br0" timeOffset="5703.9869">1710 2033 0,'26'26'0,"26"77"16,-52 53-16,26 25 0,-26-77 16,26-52-1,-26-26 1,-26-26-1,-26-104 17,-26-51-17,-51-1 1,129 156-16</inkml:trace>
          <inkml:trace contextRef="#ctx0" brushRef="#br0" timeOffset="6062.3731">1425 2085 0,'130'0'0,"103"26"0,26 51 16,0 53 0,-129-1-1,-104 1 1,-52-52-1,-78-26 1,-103-1 0,-104-25-1,52 0 1,51-26 0,105 0-1,103 0 1,129-52 15,104-25-15,53-1-1,-286 78-15</inkml:trace>
          <inkml:trace contextRef="#ctx0" brushRef="#br0" timeOffset="6685.6531">2902 2240 0,'0'52'0,"-26"52"15,-129 155 1,103-181-16,26-53 15,26-25 1,0 0 0,26-103-1,78-79 1,-26 1 0,-1 77-1,-51 52 1,26 27-1,0 50 1,26 105 0,25 26-1,-25-1 1,26-51 0,-52-27 15,-27-51-16,-25-26 1,-129-26 0,-104-25-1,-1-1 1,53 52 0,51 26-1,104 0 1,78 25-1,130-51 1,51-77 0,-233 77-1</inkml:trace>
          <inkml:trace contextRef="#ctx0" brushRef="#br0" timeOffset="7215.4411">3395 2136 0,'129'-25'0,"53"50"15,25-25-15,-25 0 16,-105 0-1,-25 0 1,-26 0 0,-26-25-1,26-27 1,-26 52 0</inkml:trace>
          <inkml:trace contextRef="#ctx0" brushRef="#br0" timeOffset="6997.2931">3939 2266 0,'0'26'15,"26"52"-15,-52 77 0,26-25 0,0-27 16,0-51-1,0-52 1,26 0 15,-52-103-15,-78-79 0,1 1-1,103 181 1</inkml:trace>
          <inkml:trace contextRef="#ctx0" brushRef="#br0" timeOffset="7355.6791">4639 2214 0,'52'78'16,"0"77"-16,-104 105 0,52-260 15</inkml:trace>
        </inkml:traceGroup>
      </inkml:traceGroup>
    </inkml:traceGroup>
  </inkml:traceGroup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6:51.5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6661DA6-FBFA-4462-A377-8E7C23662BF7}" emma:medium="tactile" emma:mode="ink">
          <msink:context xmlns:msink="http://schemas.microsoft.com/ink/2010/main" type="inkDrawing" rotatedBoundingBox="12981,9315 21671,9927 21636,10427 12946,9815" semanticType="strikethrough" shapeName="Other">
            <msink:sourceLink direction="with" ref="{A0F26EB7-EC7F-4406-A312-08DAE65C136F}"/>
          </msink:context>
        </emma:interpretation>
      </emma:emma>
    </inkml:annotationXML>
    <inkml:trace contextRef="#ctx0" brushRef="#br0">0 0 0,'25'0'0,"53"0"16,0 0-16,0 0 0,25 0 16,27 0-1,0 0 1,25 0-1,1 26 1,-1-26 0,27 0-1,25 26 1,-26-26 0,27 0-1,-1 26 1,0-26-1,27 26 1,-1-26 0,26 0-1,0 26 1,-25-26 0,25 26-1,26 0 1,-26 0-1,52-1 1,-26 1 15,-26 0-15,26 26 0,1-26-1,-27-52 1,0 52-1,0 0 1,-26 26 0,1-26-1,-27-26 1,0 0 0,-51 0-1,-27 0 1,-25-26-1,-26 26 1,-26-26 0,-26 26-1,-1 26 17,-25-26-32,0 0 31,26 0-16,-26 26 1,52 26 0,26-1-1,0 1 1,51-26 0,-25 0-1,-26-26 1,0-26-1,-53-26 1,-25-25 0,-51-27-1,-53 26 1,-26 0 0,1 78-1,-1 26 1,26 26-1,79 26 1,25 26 0,103-1-1,53-25 17,51-26-17,-51-26 1,-53-52-1,-77 0 1,-78-78 0,-51 1-1,-105-1 1,27 26 0,25 78-1,53 52 1,77 0 15,155 103-15,27-103-1,-26 0 1,-79-78 0,-51 26-1,-26-104 1,-103 27-1,-104 77 1,-1 26 0,234-26-1</inkml:trace>
  </inkml:traceGroup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7:56.25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5E0D6D5-A9F9-49BC-9FEC-6BE8D3CE0106}" emma:medium="tactile" emma:mode="ink">
          <msink:context xmlns:msink="http://schemas.microsoft.com/ink/2010/main" type="inkDrawing" rotatedBoundingBox="14810,16646 21786,16880 21759,17674 14784,17440" semanticType="callout" shapeName="Other">
            <msink:sourceLink direction="to" ref="{CC022371-96C6-4951-98E3-68547EE830EE}"/>
            <msink:sourceLink direction="from" ref="{CC022371-96C6-4951-98E3-68547EE830EE}"/>
          </msink:context>
        </emma:interpretation>
      </emma:emma>
    </inkml:annotationXML>
    <inkml:trace contextRef="#ctx0" brushRef="#br0">0 0 0,'26'0'0,"26"0"0,25 0 0,1 0 16,26 26-16,-1-26 0,27 26 16,25-26-1,1 26 1,-1-26 0,27 26-1,25-26 1,1 26-1,-1-26 1,52 25 0,0-25-1,1 0 1,-1 26 0,0-26-1,0 0 1,0 0 15,0 26-15,-25-52-1,25 26 1,0 0 0,-26 0-1,27 0 1,-53 0-1,0 0 1,-25 0 0,-53 0-1,1 0 1,-78 0 0,-1 26-1,-51-26 1,0 0-1,0 0 1,-25 0 0,-53-26-1,26 0 1,26-25 0,0-27-1,26 78 1</inkml:trace>
    <inkml:trace contextRef="#ctx0" brushRef="#br0" timeOffset="529.295">5805-130 0,'52'0'0,"0"0"0,0-26 16,0 52-16,77 26 0,27 0 0,51 26 15,-51 0 1,-1 25-1,-51-51 1,-52 0 0,-52-52-1,-26 0 1,-26 0 0,-52 26-1,1-26 16,-53 52-31,27 0 32,51 25-17,0-25 1,52-26 0,26 0-1,26-52 1,52-78-1,-78 104 17</inkml:trace>
  </inkml:traceGroup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7:59.3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E8F16C8-4EBD-4A42-8AEF-B02BA7ED580B}" emma:medium="tactile" emma:mode="ink">
          <msink:context xmlns:msink="http://schemas.microsoft.com/ink/2010/main" type="inkDrawing" rotatedBoundingBox="28273,12360 31022,17192 27244,19342 24495,14510" hotPoints="28413,12906 30096,17446 25765,16668" semanticType="enclosure" shapeName="Triangle"/>
        </emma:interpretation>
      </emma:emma>
    </inkml:annotationXML>
    <inkml:trace contextRef="#ctx0" brushRef="#br0">2774 0 0,'-26'26'16,"-208"259"-16,131-155 15,-53 51 1,27 27-1,-53 25 1,-25 26 0,-26 52-1,25-26 1,1 26 0,-26 0-1,25 0 1,53-52-1,-27-25 17,53-27-17,25-51 1,52-53 0,26-25-1,26-52 1,0-26-1,0 0 1,26 0 0,0 0-1,26 0 1,0 0 0,51 0-1,53 26 1,25 0-1,53-26 1,-1 26 0,52 26-1,52-1 1,52 27 0,25 0-1,1 26 16,-26-27-15,-52 27 0,0 0-1,-78-27 1,-52-25 0,-103-78-1,0 52 1,-78-26-1,-26 0 1,-26-26 0,-78-25-1,52 51 1,52 0 0</inkml:trace>
    <inkml:trace contextRef="#ctx0" brushRef="#br0" timeOffset="703.125">2488-388 0,'26'25'0,"0"53"0,26 52 0,0 103 16,26 0-1,25 52 1,27 1-1,0 50 1,25 53 0,-25 0-1,25 26 1,-25-1 0,25-25-1,-51-26 16,26-52-31,-1-26 16,-51-78 0,26-51-1,-53-78 1,-25-26 0,-26-52-1,0 0 16,-26-78-15,1-52 0,25 130-16</inkml:trace>
  </inkml:traceGroup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8:01.22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2BC283F-39CE-4A6C-A174-1105305A3D51}" emma:medium="tactile" emma:mode="ink">
          <msink:context xmlns:msink="http://schemas.microsoft.com/ink/2010/main" type="inkDrawing" rotatedBoundingBox="30751,14348 31843,14472 31817,14696 30726,14572" shapeName="Other"/>
        </emma:interpretation>
      </emma:emma>
    </inkml:annotationXML>
    <inkml:trace contextRef="#ctx0" brushRef="#br0">0 33 0,'466'0'0,"-310"0"16,-79 0-1,1 0 1,0 0 0,-26 0 15,51 0-16,-51 26 1,-26 0 0,-26 77-1,-26-25 1,26-78 0</inkml:trace>
  </inkml:traceGroup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8:00.78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18C2B34-FD6B-4A96-97F9-7AF92EDA325F}" emma:medium="tactile" emma:mode="ink">
          <msink:context xmlns:msink="http://schemas.microsoft.com/ink/2010/main" type="inkDrawing" rotatedBoundingBox="31635,13152 32498,17426 31388,17650 30525,13376" shapeName="Other"/>
        </emma:interpretation>
      </emma:emma>
    </inkml:annotationXML>
    <inkml:trace contextRef="#ctx0" brushRef="#br0">326 0 0,'-26'52'0,"1"26"0,-1 77 0,-52 208 16,26-52 0,0 26-1,26 78 1,0 51 0,0-25-1,52-27 1,26-25-1,26-130 1,26 1 0,51-79-1,27-77 1,-27-52 0,1-27-1,-1-25 1,-51-51 15,-1 25-15,-25-26-1,-52 0 1,-52-78 0,-52 53-1,78 77 1</inkml:trace>
  </inkml:traceGroup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6:43.4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9B776BF-3F45-44CF-B8F9-BFEAEF0D4E5A}" emma:medium="tactile" emma:mode="ink">
          <msink:context xmlns:msink="http://schemas.microsoft.com/ink/2010/main" type="writingRegion" rotatedBoundingBox="11108,3503 16258,6561 15150,8427 10000,5369"/>
        </emma:interpretation>
      </emma:emma>
    </inkml:annotationXML>
    <inkml:traceGroup>
      <inkml:annotationXML>
        <emma:emma xmlns:emma="http://www.w3.org/2003/04/emma" version="1.0">
          <emma:interpretation id="{2796C9EF-0597-4541-85A4-CF63F746E3B0}" emma:medium="tactile" emma:mode="ink">
            <msink:context xmlns:msink="http://schemas.microsoft.com/ink/2010/main" type="paragraph" rotatedBoundingBox="11108,3503 16258,6561 15150,8427 10000,53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BA62D05-6970-4400-9F13-73FF4928A21D}" emma:medium="tactile" emma:mode="ink">
              <msink:context xmlns:msink="http://schemas.microsoft.com/ink/2010/main" type="line" rotatedBoundingBox="11108,3503 16258,6561 15150,8427 10000,5369"/>
            </emma:interpretation>
          </emma:emma>
        </inkml:annotationXML>
        <inkml:traceGroup>
          <inkml:annotationXML>
            <emma:emma xmlns:emma="http://www.w3.org/2003/04/emma" version="1.0">
              <emma:interpretation id="{45560013-E3A6-4C6A-A305-64C241E4FA8C}" emma:medium="tactile" emma:mode="ink">
                <msink:context xmlns:msink="http://schemas.microsoft.com/ink/2010/main" type="inkWord" rotatedBoundingBox="11108,3503 16258,6561 15150,8427 10000,5369"/>
              </emma:interpretation>
              <emma:one-of disjunction-type="recognition" id="oneOf0">
                <emma:interpretation id="interp0" emma:lang="it-IT" emma:confidence="0">
                  <emma:literal>di.</emma:literal>
                </emma:interpretation>
                <emma:interpretation id="interp1" emma:lang="it-IT" emma:confidence="0">
                  <emma:literal>dia</emma:literal>
                </emma:interpretation>
                <emma:interpretation id="interp2" emma:lang="it-IT" emma:confidence="0">
                  <emma:literal>ai.</emma:literal>
                </emma:interpretation>
                <emma:interpretation id="interp3" emma:lang="it-IT" emma:confidence="0">
                  <emma:literal>ci.</emma:literal>
                </emma:interpretation>
                <emma:interpretation id="interp4" emma:lang="it-IT" emma:confidence="0">
                  <emma:literal>dia.</emma:literal>
                </emma:interpretation>
              </emma:one-of>
            </emma:emma>
          </inkml:annotationXML>
          <inkml:trace contextRef="#ctx0" brushRef="#br0">12230-3084 0,'51'26'0,"-25"-1"0,-26 1 0,0 0 16,0 0-16,-26 0 0,26 0 0,0-26 16,0 26-1,0-26 1,0 0-1,0 0 1</inkml:trace>
          <inkml:trace contextRef="#ctx0" brushRef="#br0" timeOffset="1593.75">12359-2851 0,'52'-26'0,"-104"26"15,26 0-15,-26-26 0,1 26 0,-1 0 16,-52 0-16,0 26 0,27-26 16,-53 26-1,52-26 1,-51 26-1,25 0 1,-26-26 0,1 0-1,25 26 1,1-26 0,-1 0-1,-26 26 1,27-26-1,25 26 1,0-26 0,26 0-1,26 0 1,26 0 15,0 0-31,0 0 16,26 0-1,-26 0 1,0 0 15,0 0-15,-26 0 0,26 0-1,-26 0 1,0 0-1,1 0 1,25 0 0,-26-26-1,26 0 1,-26 26 0,26 0-1,0-26 1,0 26-1,0-26 1,-26 0 0,26 0-1,-52 26 1,26-26 0,-26 52-1,0 0 1,1 26 15,25 26-15,26-1-1,51-25 1,27 0 0,0-78-1,26-26 1,-1-26-1,-51 1 1,-26-27 0,-52 0-1,-52 52 1,1 27 0,-27 50-1,0 53 1,52 26-1,27-26 1,50-1 0,79-25-1,26-78 1,-1-25 15,-77-1-15,-26 26-1,-78-26 1,-51 26 0,-1 52-1,26 78 1,182-78 0,-104-26 15</inkml:trace>
          <inkml:trace contextRef="#ctx0" brushRef="#br0" timeOffset="1593.75">12359-2851 0,'52'-26'0,"-104"26"15,26 0-15,-26-26 0,1 26 0,-1 0 16,-52 0-16,0 26 0,27-26 16,-53 26-1,52-26 1,-51 26-1,25 0 1,-26-26 0,1 0-1,25 26 1,1-26 0,-1 0-1,-26 26 1,27-26-1,25 26 1,0-26 0,26 0-1,26 0 1,26 0 15,0 0-31,0 0 16,26 0-1,-26 0 1,0 0 15,0 0-15,-26 0 0,26 0-1,-26 0 1,0 0-1,1 0 1,25 0 0,-26-26-1,26 0 1,-26 26 0,26 0-1,0-26 1,0 26-1,0-26 1,-26 0 0,26 0-1,-52 26 1,26-26 0,-26 52-1,0 0 1,1 26 15,25 26-15,26-1-1,51-25 1,27 0 0,0-78-1,26-26 1,-1-26-1,-51 1 1,-26-27 0,-52 0-1,-52 52 1,1 27 0,-27 50-1,0 53 1,52 26-1,27-26 1,50-1 0,79-25-1,26-78 1,-1-25 15,-77-1-15,-26 26-1,-78-26 1,-51 26 0,-1 52-1,26 78 1,182-78 0,-104-26 15</inkml:trace>
        </inkml:traceGroup>
      </inkml:traceGroup>
    </inkml:traceGroup>
  </inkml:traceGroup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9:44.78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63DDE32-2ADC-43F3-9F8D-06ADBB11F757}" emma:medium="tactile" emma:mode="ink">
          <msink:context xmlns:msink="http://schemas.microsoft.com/ink/2010/main" type="writingRegion" rotatedBoundingBox="7090,709 27617,455 27651,3147 7124,3402"/>
        </emma:interpretation>
      </emma:emma>
    </inkml:annotationXML>
    <inkml:traceGroup>
      <inkml:annotationXML>
        <emma:emma xmlns:emma="http://www.w3.org/2003/04/emma" version="1.0">
          <emma:interpretation id="{B9BE5390-B35E-4E57-BB2E-74207F644874}" emma:medium="tactile" emma:mode="ink">
            <msink:context xmlns:msink="http://schemas.microsoft.com/ink/2010/main" type="paragraph" rotatedBoundingBox="7090,709 27617,455 27651,3147 7124,34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30274E4-2D77-451E-A11D-8FE22FFD8D10}" emma:medium="tactile" emma:mode="ink">
              <msink:context xmlns:msink="http://schemas.microsoft.com/ink/2010/main" type="line" rotatedBoundingBox="7090,709 27617,455 27651,3147 7124,3402"/>
            </emma:interpretation>
          </emma:emma>
        </inkml:annotationXML>
        <inkml:traceGroup>
          <inkml:annotationXML>
            <emma:emma xmlns:emma="http://www.w3.org/2003/04/emma" version="1.0">
              <emma:interpretation id="{7913C464-5787-42D7-AE91-3E9803B98C2A}" emma:medium="tactile" emma:mode="ink">
                <msink:context xmlns:msink="http://schemas.microsoft.com/ink/2010/main" type="inkWord" rotatedBoundingBox="7097,1245 7487,1240 7492,1682 7102,1687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@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g</emma:literal>
                </emma:interpretation>
              </emma:one-of>
            </emma:emma>
          </inkml:annotationXML>
          <inkml:trace contextRef="#ctx0" brushRef="#br0">6890-6039 0,'26'26'0,"-52"26"0,26 0 15,0-1-15,26-25 0,-26 0 16,26-26-1,26-26 1,0-51 0,-52 25-1,26-26 1,-78 0 0,26 26-1,-52 52 16,1 0-31,-1 52 32,26 26-17,52 0 1,26-1 0,26-25-1,26-26 1,25-26-1,-25-78 1,-26 27 0,-52-53-1,-26 0 1,-52 27 0,-51 51-1,51 26 1,26 51-1,26 27 1,78 0 0,26 0-1,25-52 17,-51-26-32,-26-26 15,-130-156 16,104 182-15</inkml:trace>
        </inkml:traceGroup>
        <inkml:traceGroup>
          <inkml:annotationXML>
            <emma:emma xmlns:emma="http://www.w3.org/2003/04/emma" version="1.0">
              <emma:interpretation id="{E8BCB2A9-520B-4BA8-A2EE-F9B15DE2FE51}" emma:medium="tactile" emma:mode="ink">
                <msink:context xmlns:msink="http://schemas.microsoft.com/ink/2010/main" type="inkWord" rotatedBoundingBox="8967,1217 10082,1218 10081,1606 8966,1605">
                  <msink:destinationLink direction="with" ref="{7FB408AF-FB44-4519-A695-705E39FBBA1F}"/>
                  <msink:destinationLink direction="with" ref="{4BD8EB10-9A30-4101-BCDD-B051727EFA40}"/>
                </msink:context>
              </emma:interpretation>
              <emma:one-of disjunction-type="recognition" id="oneOf1">
                <emma:interpretation id="interp5" emma:lang="it-IT" emma:confidence="0">
                  <emma:literal>8.</emma:literal>
                </emma:interpretation>
                <emma:interpretation id="interp6" emma:lang="it-IT" emma:confidence="0">
                  <emma:literal>g.</emma:literal>
                </emma:interpretation>
                <emma:interpretation id="interp7" emma:lang="it-IT" emma:confidence="0">
                  <emma:literal>co</emma:literal>
                </emma:interpretation>
                <emma:interpretation id="interp8" emma:lang="it-IT" emma:confidence="0">
                  <emma:literal>co.</emma:literal>
                </emma:interpretation>
                <emma:interpretation id="interp9" emma:lang="it-IT" emma:confidence="0">
                  <emma:literal>de.</emma:literal>
                </emma:interpretation>
              </emma:one-of>
            </emma:emma>
          </inkml:annotationXML>
          <inkml:trace contextRef="#ctx0" brushRef="#br0" timeOffset="-1109.375">9119-6195 0,'-51'26'16,"102"78"-16,-25-78 15,0-26-15,0 0 0,26-26 16,-52-26 15,0 0-31,-52 1 32,-26-1-32,-51 52 31,25 0-16,26 26 1,27 51 0,25 1-1,52 0 1,-1-26 0,53 0-1,0-27 1,0-25-1,-26-51 1,-27-27 0,-50 0-1,-27-26 1,-78 53 0,26 25 15,1 26-31,51 52 15,26-1 1,78 27 0,0-52-1,0 0 1,-52-26 15,0 0-15,-52-26-1,-78-26 1,130 52 0</inkml:trace>
          <inkml:trace contextRef="#ctx0" brushRef="#br0" timeOffset="12313.4645">9690-6220 0,'0'0'0</inkml:trace>
        </inkml:traceGroup>
        <inkml:traceGroup>
          <inkml:annotationXML>
            <emma:emma xmlns:emma="http://www.w3.org/2003/04/emma" version="1.0">
              <emma:interpretation id="{B8D49D15-CD52-4C55-B9CA-001E2BA4E75A}" emma:medium="tactile" emma:mode="ink">
                <msink:context xmlns:msink="http://schemas.microsoft.com/ink/2010/main" type="inkWord" rotatedBoundingBox="11043,1162 11535,1168 11530,1559 11039,1553">
                  <msink:destinationLink direction="with" ref="{7FB408AF-FB44-4519-A695-705E39FBBA1F}"/>
                  <msink:destinationLink direction="with" ref="{4BD8EB10-9A30-4101-BCDD-B051727EFA40}"/>
                </msink:context>
              </emma:interpretation>
              <emma:one-of disjunction-type="recognition" id="oneOf2">
                <emma:interpretation id="interp10" emma:lang="it-IT" emma:confidence="0">
                  <emma:literal>.</emma:literal>
                </emma:interpretation>
                <emma:interpretation id="interp11" emma:lang="it-IT" emma:confidence="0">
                  <emma:literal>a</emma:literal>
                </emma:interpretation>
                <emma:interpretation id="interp12" emma:lang="it-IT" emma:confidence="0">
                  <emma:literal>o</emma:literal>
                </emma:interpretation>
                <emma:interpretation id="interp13" emma:lang="it-IT" emma:confidence="0">
                  <emma:literal>0</emma:literal>
                </emma:interpretation>
                <emma:interpretation id="interp14" emma:lang="it-IT" emma:confidence="0">
                  <emma:literal>g</emma:literal>
                </emma:interpretation>
              </emma:one-of>
            </emma:emma>
          </inkml:annotationXML>
          <inkml:trace contextRef="#ctx0" brushRef="#br0" timeOffset="-2291.015">10675-6220 0,'25'0'32,"209"207"-32,-157-207 0,-25 0 15,0-52 1,-26 0 0,-26-26-1,-52 27 1,0-1 15,-51 26-31,-1 52 16,26 52-1,1-1 1,51 1 15,52 0-15,51-26-1,27-52 1,0-26 0,-27-52-1,-25 26 1,-78-26 15,-26 1-15,-25 51-1,-1 26 1,52 52 0,26 51-1,104 1 1,-1-104 15,-103 0-15</inkml:trace>
        </inkml:traceGroup>
        <inkml:traceGroup>
          <inkml:annotationXML>
            <emma:emma xmlns:emma="http://www.w3.org/2003/04/emma" version="1.0">
              <emma:interpretation id="{E8A517C4-7FFF-4B0D-9BC2-F407CF926E58}" emma:medium="tactile" emma:mode="ink">
                <msink:context xmlns:msink="http://schemas.microsoft.com/ink/2010/main" type="inkWord" rotatedBoundingBox="13056,957 17332,904 17362,3275 13085,3328">
                  <msink:destinationLink direction="with" ref="{7FB408AF-FB44-4519-A695-705E39FBBA1F}"/>
                </msink:context>
              </emma:interpretation>
              <emma:one-of disjunction-type="recognition" id="oneOf3">
                <emma:interpretation id="interp15" emma:lang="it-IT" emma:confidence="0">
                  <emma:literal>dato</emma:literal>
                </emma:interpretation>
                <emma:interpretation id="interp16" emma:lang="it-IT" emma:confidence="0">
                  <emma:literal>data</emma:literal>
                </emma:interpretation>
                <emma:interpretation id="interp17" emma:lang="it-IT" emma:confidence="0">
                  <emma:literal>oAoaa</emma:literal>
                </emma:interpretation>
                <emma:interpretation id="interp18" emma:lang="it-IT" emma:confidence="0">
                  <emma:literal>datore</emma:literal>
                </emma:interpretation>
                <emma:interpretation id="interp19" emma:lang="it-IT" emma:confidence="0">
                  <emma:literal>d'atto</emma:literal>
                </emma:interpretation>
              </emma:one-of>
            </emma:emma>
          </inkml:annotationXML>
          <inkml:trace contextRef="#ctx0" brushRef="#br0" timeOffset="-131183.4689">14614-5754 0,'0'26'0,"-78"78"16,1 51-16,-27 27 0,0-1 15,1-25 1,51-1 0,-26-25-1,52-53 1,26-77-1,0 0 1,52-77 0,129-183-1,-51 1 17,-52 78-17,-26 25 1,-1-25-1,1 77 1,0 1 0,-52 103-1,0 0 1,26 51 0,0 105-1,26 25 1,0 27-1,25-1 1,27 0 0,-52-51-1,0-52 17,-52-79-32,0 1 15,0-52 1,-130-51 15,-51-79-15,-1 27-1,-25 25 1,-26 26 0,51 78-1,78 52 1,79-52-1,76 26 1,105-26 0,103 26-1,0 0 1,-77-52 15,-79 26-15,-77 0-1,-26 0 1,-26 0 0,-51 26-1,51-78 1,26 52 0</inkml:trace>
          <inkml:trace contextRef="#ctx0" brushRef="#br0" timeOffset="-129542.844">15366-4536 0,'0'52'0,"0"0"0,26 0 16,-26 25-16,51-25 16,27-26-1,0 0 1,26-26 0,25-26-1,-25-52 1,-52 27-1,-26-79 1,-26 26 0,-78-25 15,-26 51-15,-51 52-1,25 52 1,1 52-1,77 51 1,78 27 0,51-1-1,27-129 1,-104-26 0</inkml:trace>
          <inkml:trace contextRef="#ctx0" brushRef="#br0" timeOffset="-19239.2394">14355-6169 0,'26'26'0,"0"0"0,26 0 0,-1 0 16,27 0-16,0-26 0,0-26 0,-1-26 15,-25-26 1,0 1 0,-52-27-1,0 26 1,-78 1-1,-25 51 1,-27 26 0,1 26-1,25 25 1,26 27 0,52 26-1,52 25 1,26-51-1,52 0 17,25-52-17,-51-52 1,0-26 0,-52 0-1,-52-51 1,-52-1-1,0 52 1,0 26 0,27 26-1,25 52 1,52 26 0,77-1-1,1-25 1,103-78-1,-207 26 1</inkml:trace>
          <inkml:trace contextRef="#ctx0" brushRef="#br0" timeOffset="-18207.9895">16636-6143 0,'0'26'0,"26"0"15,0 26-15,25-26 0,1-26 0,0 0 0,0-26 16,-26 0 0,-26-26-1,-26-26 1,-52 27 0,0-1-1,-51 26 1,-27 78-1,53-26 1,-1 51 0,52 1-1,26 0 1,26-26 0,52 0-1,26-52 1,51 0 15,1-52-15,25-52-1,-129 52 1,0 0 0,-52-25-1,-51-1 1,-27 52-1,-52 52 1,79 26 0,25 25-1,78 1 1,52 0 0,25 0 15,27-52-31,51-26 15,-77-52 1,-52-52 15,-52 104-31</inkml:trace>
          <inkml:trace contextRef="#ctx0" brushRef="#br1" timeOffset="-183564.279">13007-6091 0,'78'0'0,"-26"0"0,26-26 0,-27 0 16,1-26-16,0 27 16,-52-27-1,-26 0 1,-52 0-1,-51 0 1,-27 52 0,27 26-1,25 26 1,52 26 0,26 25-1,26 1 1,52-26-1,26-26 1,51-26 0,-25-52-1,-26-26 1,-78 0 15,0-26-15,-52 0-1,-26 1 1,0 51 0,27 52-1,-1 26 1,78-1 0,26 1-1,-1-26 1,1 0-1,-26-26 17,-26-26-17,-78-52 1,-77-25 0,155 103-16</inkml:trace>
        </inkml:traceGroup>
        <inkml:traceGroup>
          <inkml:annotationXML>
            <emma:emma xmlns:emma="http://www.w3.org/2003/04/emma" version="1.0">
              <emma:interpretation id="{DC768050-D98B-473A-B9DA-4C587254B22C}" emma:medium="tactile" emma:mode="ink">
                <msink:context xmlns:msink="http://schemas.microsoft.com/ink/2010/main" type="inkWord" rotatedBoundingBox="18467,1073 19284,1242 19197,1666 18379,1496">
                  <msink:destinationLink direction="with" ref="{7FB408AF-FB44-4519-A695-705E39FBBA1F}"/>
                </msink:context>
              </emma:interpretation>
              <emma:one-of disjunction-type="recognition" id="oneOf4">
                <emma:interpretation id="interp20" emma:lang="it-IT" emma:confidence="0">
                  <emma:literal>a</emma:literal>
                </emma:interpretation>
                <emma:interpretation id="interp21" emma:lang="it-IT" emma:confidence="0">
                  <emma:literal>b</emma:literal>
                </emma:interpretation>
                <emma:interpretation id="interp22" emma:lang="it-IT" emma:confidence="0">
                  <emma:literal>e</emma:literal>
                </emma:interpretation>
                <emma:interpretation id="interp23" emma:lang="it-IT" emma:confidence="0">
                  <emma:literal>.</emma:literal>
                </emma:interpretation>
                <emma:interpretation id="interp24" emma:lang="it-IT" emma:confidence="0">
                  <emma:literal>Q</emma:literal>
                </emma:interpretation>
              </emma:one-of>
            </emma:emma>
          </inkml:annotationXML>
          <inkml:trace contextRef="#ctx0" brushRef="#br0" timeOffset="-17111.315">18087-6013 0,'52'26'0,"0"0"0,26 0 15,-1-26-15,1 0 0,0 0 16,0-26 0,-1-26 15,-77-26-15,-26 0-1,1 1 1,-79-1-1,0 52 1,-25 0 0,25 52-1,26 26 17,26 26-32,52 25 15,52-25 1,52-26-1,51 0 1,-51-52 0,0-26 15,-52-26-15,-52 0 30,-26 0-30,-26 0 0,-26 26-1,52 52 1,0 26 0,52 26-1,78 0 1,51-52-1,1-78 1,-156 52 0</inkml:trace>
        </inkml:traceGroup>
        <inkml:traceGroup>
          <inkml:annotationXML>
            <emma:emma xmlns:emma="http://www.w3.org/2003/04/emma" version="1.0">
              <emma:interpretation id="{DE6BDDA4-247F-4B09-BABD-CBCA76D8B31F}" emma:medium="tactile" emma:mode="ink">
                <msink:context xmlns:msink="http://schemas.microsoft.com/ink/2010/main" type="inkWord" rotatedBoundingBox="20368,1093 22106,1081 22111,1912 20373,1924">
                  <msink:destinationLink direction="with" ref="{7FB408AF-FB44-4519-A695-705E39FBBA1F}"/>
                </msink:context>
              </emma:interpretation>
              <emma:one-of disjunction-type="recognition" id="oneOf5">
                <emma:interpretation id="interp25" emma:lang="it-IT" emma:confidence="0">
                  <emma:literal>or</emma:literal>
                </emma:interpretation>
                <emma:interpretation id="interp26" emma:lang="it-IT" emma:confidence="0">
                  <emma:literal>a</emma:literal>
                </emma:interpretation>
                <emma:interpretation id="interp27" emma:lang="it-IT" emma:confidence="0">
                  <emma:literal>oz</emma:literal>
                </emma:interpretation>
                <emma:interpretation id="interp28" emma:lang="it-IT" emma:confidence="0">
                  <emma:literal>oa</emma:literal>
                </emma:interpretation>
                <emma:interpretation id="interp29" emma:lang="it-IT" emma:confidence="0">
                  <emma:literal>02</emma:literal>
                </emma:interpretation>
              </emma:one-of>
            </emma:emma>
          </inkml:annotationXML>
          <inkml:trace contextRef="#ctx0" brushRef="#br0" timeOffset="-16158.19">19979-5961 0,'52'26'0,"0"0"16,0-26-16,25-26 0,1 0 0,0-52 31,-26 26-15,-78-26-1,0 1 1,-52 25-1,-25 26 1,25 26 0,0 52-1,26 51 1,52 1 0,52 0-1,52-1 1,-1-51-1,-25-52 1,-26-26 0,-52 0-1,-26-103 1,-78-1 0,-25 52-1,129 78 1</inkml:trace>
          <inkml:trace contextRef="#ctx0" brushRef="#br2" timeOffset="-200032.0343">20731-6402 0,'52'26'16,"77"-26"-16,79 52 0,51 26 16,-52-27-1,-103-25 1,-78 0 0,-78 0-1,-155 52 1,-27 0-1,27-1 1,103 53 0,78-26 15,52-27-31,104-77 16,51-129-1,-181 129 1</inkml:trace>
        </inkml:traceGroup>
        <inkml:traceGroup>
          <inkml:annotationXML>
            <emma:emma xmlns:emma="http://www.w3.org/2003/04/emma" version="1.0">
              <emma:interpretation id="{5B24EAF4-0AA1-4BB6-8B5E-FC08DE490F6B}" emma:medium="tactile" emma:mode="ink">
                <msink:context xmlns:msink="http://schemas.microsoft.com/ink/2010/main" type="inkWord" rotatedBoundingBox="22997,526 27614,452 27637,1840 23019,1915"/>
              </emma:interpretation>
              <emma:one-of disjunction-type="recognition" id="oneOf6">
                <emma:interpretation id="interp30" emma:lang="it-IT" emma:confidence="0">
                  <emma:literal>ACE)</emma:literal>
                </emma:interpretation>
                <emma:interpretation id="interp31" emma:lang="it-IT" emma:confidence="0">
                  <emma:literal>AGE)</emma:literal>
                </emma:interpretation>
                <emma:interpretation id="interp32" emma:lang="it-IT" emma:confidence="0">
                  <emma:literal>ACE</emma:literal>
                </emma:interpretation>
                <emma:interpretation id="interp33" emma:lang="it-IT" emma:confidence="0">
                  <emma:literal>AME)</emma:literal>
                </emma:interpretation>
                <emma:interpretation id="interp34" emma:lang="it-IT" emma:confidence="0">
                  <emma:literal>AIE)</emma:literal>
                </emma:interpretation>
              </emma:one-of>
            </emma:emma>
          </inkml:annotationXML>
          <inkml:trace contextRef="#ctx0" brushRef="#br2" timeOffset="-198205.8633">25578-6531 0,'129'0'0,"53"25"15,25 53-15,-52-78 16,-51-52 0,-78-51-1,-26 103 1</inkml:trace>
          <inkml:trace contextRef="#ctx0" brushRef="#br2" timeOffset="-198407.0343">25681-6791 0,'-52'104'0,"1"26"15,51-1-15,25 27 16,53-1 15,78-25-15,-1-27-1,-25-51 1,-26-26 0,-1-26-1,-51-26 1,-52-51 0,-52-27-1,52 104 1</inkml:trace>
          <inkml:trace contextRef="#ctx0" brushRef="#br2" timeOffset="-198782.0343">25318-6894 0,'-155'26'16,"-52"51"-16,25 53 16,27 0-1,77 25 1,78 1 0,26 25-1,77-26 1,27-51-1,-26-52 1,-27 0 0,-77-52-1,0 0 1,-25-26 0,50-52-1,-25 78 1</inkml:trace>
          <inkml:trace contextRef="#ctx0" brushRef="#br2" timeOffset="-197957.8185">26355-7024 0,'233'104'16,"52"103"-16,-25 78 15,-157-77 1,-129-53-1,-155 26 1,-104-77 0,285-104-1</inkml:trace>
          <inkml:trace contextRef="#ctx0" brushRef="#br2" timeOffset="-199282.0343">23063-6713 0,'-103'182'0,"-79"51"16,79 0 0,51-103-1,52-79 1,0-25-1,0-26 1,26-51 0,103-235-1,-51 27 1,0 78 0,0 51-1,-52 52 1,25 53-1,1-1 1,52 77 0,26 105-1,-1 51 1,27 27 15,25 25-15,-51-52-1,-53-77 1,-51-78 0,-26-52-1,-52-26 1,-129-78 0,-78-26-1,-26 27 1,77 51-1,53 52 1,103 0 0,26 0-1,26 26 1,26-26 0,104-52 15,-130 52-31</inkml:trace>
        </inkml:traceGroup>
      </inkml:traceGroup>
    </inkml:traceGroup>
  </inkml:traceGroup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7:47.1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58B4BE-7FFD-475E-AE95-9F4B95DB807A}" emma:medium="tactile" emma:mode="ink">
          <msink:context xmlns:msink="http://schemas.microsoft.com/ink/2010/main" type="inkDrawing" rotatedBoundingBox="11008,14788 13425,17965 11460,19461 9042,16284" hotPoints="13088,18508 10959,18682 10203,16683 12332,16510" semanticType="enclosure" shapeName="Ellipse"/>
        </emma:interpretation>
      </emma:emma>
    </inkml:annotationXML>
    <inkml:trace contextRef="#ctx0" brushRef="#br0">11608 8683 0,'25'-26'0,"-50"-26"0,-53 0 16,-26 0-16,-25 0 15,-1 26-15,-26 0 16,1 1-1,-26 50 1,-1 1 0,1 26-1,-1 26 1,27 0 0,25 25-1,1 1 1,51 26 15,0-1-15,26 27-1,26 25 1,26-25 0,52 25-1,26 1 1,0 25-1,77-26 1,1 27 0,-1-27-1,1-51 17,-1 25-17,1-77 1,-27 0-1,1-52 1,77 26 0,1-27 15,-1-25-31,-26 0 16,-25-25-1,-1-1 16,-51-52-15,26 0 0,-1 0-1,-25-25 1,-26-27 0,-27-51-1,-25-1 1,-52-25-1,-25 0 1,-27-1 15,-104-77-31,-51 0 32,-130-52-17,-155-26 16,-156 52-31,0 26 16,674 285 0</inkml:trace>
  </inkml:traceGroup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8:52.68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F9F7D7F-7B27-49C8-9B62-A618DCB9C7B2}" emma:medium="tactile" emma:mode="ink">
          <msink:context xmlns:msink="http://schemas.microsoft.com/ink/2010/main" type="inkDrawing" rotatedBoundingBox="1185,10483 14114,12061 13434,17631 505,16053" semanticType="enclosure" shapeName="Other">
            <msink:sourceLink direction="with" ref="{69144C7F-9FE3-40A1-BA98-4AA7FFDCAE53}"/>
          </msink:context>
        </emma:interpretation>
      </emma:emma>
    </inkml:annotationXML>
    <inkml:trace contextRef="#ctx0" brushRef="#br0">363 0 0,'103'26'0,"105"-26"0,103 52 15,78-26 1,51 0-1,53 0 1,77 0 0,26 26-1,26-1 1,78 27 0,51 0-1,-25 0 1,-26-26-1,-26-1 1,-26 1 0,0-26-1,-78 26 1,-52 0 0,-51 0 30,-78-1-46,-27 53 16,-50 0 0,-79-1-1,0-25 1,-77 0 0,-79-26-1,1-26 1,-52 26-1,26 25 1,-26 79 0,26 51-1,25 52 1,-25 52 0,0 26-1,-26 52 1,0 26-1,26 25 1,-26-51 0,0-26 15,-1-52-31,-76-155 31,25-27-15,-26-103 15,-26-52 0,-77-103-31,-79-27 32,-77 1-17,-77-1 1,-27 78-1,-52 52 1,-77 26 0,-52 52-1,-52-26 1,-52 26 0,-103-52-1,-27 26 1,-103-26-1,0 26 1,-26 26 0,52 25-1,104 1 1,129 52 0,103-104 15,79-52-16,207-52 1,285 78 0</inkml:trace>
  </inkml:traceGroup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6:23.8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022371-96C6-4951-98E3-68547EE830EE}" emma:medium="tactile" emma:mode="ink">
          <msink:context xmlns:msink="http://schemas.microsoft.com/ink/2010/main" type="inkDrawing" rotatedBoundingBox="20132,744 22123,17214 11360,18515 9369,2045" semanticType="enclosure" shapeName="Other">
            <msink:destinationLink direction="to" ref="{A5E0D6D5-A9F9-49BC-9FEC-6BE8D3CE0106}"/>
            <msink:destinationLink direction="from" ref="{A5E0D6D5-A9F9-49BC-9FEC-6BE8D3CE0106}"/>
            <msink:destinationLink direction="with" ref="{4BD8EB10-9A30-4101-BCDD-B051727EFA40}"/>
          </msink:context>
        </emma:interpretation>
      </emma:emma>
    </inkml:annotationXML>
    <inkml:trace contextRef="#ctx0" brushRef="#br0">3188-51 0,'0'51'0,"-26"105"0,-52 77 16,1 52 0,25 104-1,0-52 1,26 52 0,0 129-1,0 78 1,0 52-1,26 52 17,0 26-32,26 51 31,26 1-31,0 51 16,0 53-1,-26-27 1,0 0-1,-1 0 1,27-25 15,0-27-15,-26-51 0,0-104-1,-26-78 1,-26-129-1,78-53 1,-26-102 0,-26-105-1,0-77 1,-52-78 0,0-78-1,-26-52 1,1-51-1,-27 51 1,52 26 0,104 104-1,-52-26 1,0 104 0,52 129-1,51 26 16,1 0-15,26-51 0,-27-79-1,1-77 1,-26-78 0,-26-77-1,51-183 1,53-102-1,25-79 1,-51 52 0,-130 415-1</inkml:trace>
    <inkml:trace contextRef="#ctx0" brushRef="#br0" timeOffset="168709.7955">2929 0 0,'52'0'0,"0"0"0,-1 26 16,27-26-16,26 26 0,25 0 0,27 26 16,25-26-1,53 52 1,-27-26-1,26-1 1,52 1 0,26 0-1,78 0 1,26 0 15,-26 26-15,-1-27-1,-25 1 1,0 26 0,26-52-1,-78 52 1,-78-1 0,-77-25-1,-104 0 1,-52 0-1,-78 52 1,-52-27 0,-77 1-1,-104 26 1,26-52 0,-52-1 15,-26-25-31,-26 26 15,0-26 1,-25 26 15,25 26-15,78-26 0,26-1-1,77 1 1,105-26-1,103-26 1,0 0 0,52 26-1,51-26 1,27 26 0,-78 0-1,-26-26 1,-26 0-1,-52 0 1,-104 0 0,1-26-1,-53 26 1,-51-26 0,26 52 15,-52-26-16,26 26 1,25 0 0,27 26-1,0-26 1,25 25 0,1 1-1,25 0 1,53 0-1,-27 0 1,0 0 0,1-1-1,25 27 1,1 0 0,-27 0-1,26-27 1,-25 53-1,-27-26 17,27-26-17,-1 26 1,0-27 0,27 1-1,51 0 1,0-26-1,26 0 1,26 0 0,0 0-1,26 0 1,52 0 0,51 25-1,27-25 1,-1 0-1,53-26 1,-1 26 0,26 0-1,27 0 17,-1 26-32,52-26 31,-26 26-16,0-27 1,0 27 0,0-26-1,26 0 1,-26 0 0,26 0-1,-26 0 1,52 0-1,0 26 17,-26-26-32,-26 25 15,-25 1 1,-53-26 0,0 0-1,-77 0 1,-26 0-1,-53 0 1,-51-26 15,-26 26-15,-25 0 0,-79 0-1,0 0 1,-25 25-1,-26-25 1,-105 78 0,79-52-1,26 0 1,25 25 0,52-51 15,79 26-16,50-52 1,53 52 0,52-26-1,51 26 1,1 0 0,25 25-1,0-25 1,-25 26-1,-27-26 1,-77 0 0,-52-1-1,-26-25 1,-26 0 0,-52 0-1,-51 0 1,-1-26-1,-51 0 1,-1 0 15,-25 0-15,25 0 0,1 26-1,51 0 1,27 26-1,77-26 1,0 26 15,0-27-15,26-25 0,-26 0-1,26 26 16,0-26-15,0 0 0,0 0-1,0 0 1,0 0 0,0 0-1,-26 0 1,0 26 15,0-26-15,0 0-1,1 26 1,-1-26 0,26 0-1,0 0 1,0 0-1,0 0 1,0 0 0,0 0-1,0 0 1,0 0 0,0 0-1,0 0 1,-26 0-1,0 26 1,-26-26 0,-26 26-1,-26 0 17,-25 26-17,-27-26 1,-51 26-1,-26-1 1,0 1 0,-53 0-1,1 26 1,0 0 0,-26 25-1,26 1 1,0 25-1,0 1 1,52-26 0,25-1-1,79-25 1,77-26 0,26 0-1,52-26 16,52 0-31,51-26 32,53 26-17,25 0 1,52-26 0,0 0-1,52 25 1,0 1-1,0 0 1,52 0 0,26 0-1,0-26 1,0 26 0,51 0-1,-25 26 1,25 0-1,-25-1 1,26 1 0,-1 26-1,27-26 1,-26 26 0,-27-27-1,1 1 16,0 26-15,-53-78 0,1 78-1,-52-26 1,-26 0 0,-51-1-1,-53 1 1,-51-26-1,-52-26 1,-53 26 0,-25-26-1,-25 0 1,-27 26 0,-52-26-1,0 0 1,-51 26-1,-27 0 17,-155 26-17,78-1 1,0 1 0,-52-26-1,-26 0 1,0 0-1,-26 0 1,-25 52 0,-1-52-1,-26 25 1,-26-25 0,1 0-1,-1-26 16,-25 26-15,-27 0 0,-25 0-1,25 0 1,53-26 0,-27 52-1,27 0 1,51-1-1,26-25 1,52 26 0,78 0-1,77 0 1,53 0 0,103-26-1,26 0 1,77 25-1,79 1 1,103 0 0,26 26-1,0-26 17,78 25-17,-1 1 1,1 0-1,26 26 1,-26-27 0,-27 1-1,-25 0 1,-26 26 0,-26-27-1,-51 1 1,-53 0-1,-77 0 1,-78-27 0,-52-25-1,-104 0 1,-51-26 0,-27 26-1,53 0 1,25 0-1,79 0 17,25 26-17,77 0 1,27 25 0,26-25-1,25 26 1,1-26-1,-78-52 1,26 26 0,-78-26-1,0 0 1,0 0 0,0 0-1,0 0 1,0 0 15,-26 0-31,26 0 16,0 0-1,0 0 1,0 26 0,0-26-1,26 0 16,0 0-15,25 26 0,53 25-1,26-25 1,25 26 0,1 0-1,25 26 1,26-1-1,-25 1 1,-1-26 0,1 0-1,25 26 1,0-1 0,1 1-1,-1 0 1,0 0-1,27-1 1,-1 1 0,0 0-1,1 0 17,-27-1-17,-26-25 1,27 26-1,-105-26 1,-25-26 0,-52-26-1,-26 0 1,-52 0 0,-51 0-1,-79-78 1,-51 0-1,0 26 1,-53 1 0,-25-1-1,0 26 1,-26 0 0,1 0-1,-27 26 1,-26 0-1,26 0 1,0 0 15,0 0-15,-25 0 0,25 26-1,-26 0 1,0 26-1,-155 0 1,155-52 0,52 25-1,-26 27 1,52-26 15,-26 26-15,26 26-1,52-26 1,26-1 0,26 27-1,103-26 1,52-26 0,52 0-1,26-26 1,52 26-1,77 0 1,27-26 0,77 26-1,26-26 1,26 0 15,52 26-31,26 0 16,25-26 15,1 25-15,-26-25-1,-26-25 1,25 25 0,1 0-1,0 0 16,0 25-31,-1 1 16,-25 0 0,-26 0-1,-78 26 1,-51-52 15,-79 26-31,-51-26 31,-78 0-31,0 0 32,0 0-32,0 0 15,0 0 1,-26 0 0,0 0-1,0 0 16,-25 26-15,-1-26 0,0 52-1,0-26 1,-26 25 0,1 1-1,-27 0 1,-26-26-1,-25 26 1,-1-26 0,1 26-1,-27-26 1,-25 25 0,0 1-1,-1 26 1,-25-52-1,0 26 17,25 0-32,-25-27 15,0 27 17,0 0-17,-27 0 1,1 26-1,0 0 1,0-1 0,26 27-1,-27-26 1,-25-1 0,26 1-1,78 0 1,-1 0-1,79-26 1,51-1 0,26-51-1,26 26 17,0-26-32,0 0 31,52 0-31,51-26 15,27 26 17,51-26-17,27 26 1,51-25 0,26 25-1,26-52 1,52 52 15,26 0-31,25-26 31,27 26-15,25 0 0,1 26-1,0 0 1,25 25-1,0 1 1,-25 0 0,25 0 15,-51-52-15,26 52-1,-27 26 1,-51-1-1,-26-25 1,-104 0 0,-52-26-1,-77-26 1,-78-52 0,-104-52-1,-26 1 1,78 103-1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30.7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35E3B2-6C1E-4983-B030-796230E40E46}" emma:medium="tactile" emma:mode="ink">
          <msink:context xmlns:msink="http://schemas.microsoft.com/ink/2010/main" type="writingRegion" rotatedBoundingBox="8267,4587 9615,4587 9615,6635 8267,6635"/>
        </emma:interpretation>
      </emma:emma>
    </inkml:annotationXML>
    <inkml:traceGroup>
      <inkml:annotationXML>
        <emma:emma xmlns:emma="http://www.w3.org/2003/04/emma" version="1.0">
          <emma:interpretation id="{92CB249B-0FFF-44CA-8997-1EECABC8BCF4}" emma:medium="tactile" emma:mode="ink">
            <msink:context xmlns:msink="http://schemas.microsoft.com/ink/2010/main" type="paragraph" rotatedBoundingBox="8267,4587 9615,4587 9615,6635 8267,66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A60E60B-39D0-4660-A6FB-E4F768B984F9}" emma:medium="tactile" emma:mode="ink">
              <msink:context xmlns:msink="http://schemas.microsoft.com/ink/2010/main" type="line" rotatedBoundingBox="8267,4587 9615,4587 9615,6635 8267,6635"/>
            </emma:interpretation>
          </emma:emma>
        </inkml:annotationXML>
        <inkml:traceGroup>
          <inkml:annotationXML>
            <emma:emma xmlns:emma="http://www.w3.org/2003/04/emma" version="1.0">
              <emma:interpretation id="{7B14C051-14C9-4858-91BF-DCA13DF10E90}" emma:medium="tactile" emma:mode="ink">
                <msink:context xmlns:msink="http://schemas.microsoft.com/ink/2010/main" type="inkWord" rotatedBoundingBox="8267,4587 9615,4587 9615,6635 8267,6635"/>
              </emma:interpretation>
              <emma:one-of disjunction-type="recognition" id="oneOf0">
                <emma:interpretation id="interp0" emma:lang="it-IT" emma:confidence="0">
                  <emma:literal>b.</emma:literal>
                </emma:interpretation>
                <emma:interpretation id="interp1" emma:lang="it-IT" emma:confidence="0">
                  <emma:literal>b)</emma:literal>
                </emma:interpretation>
                <emma:interpretation id="interp2" emma:lang="it-IT" emma:confidence="0">
                  <emma:literal>b,</emma:literal>
                </emma:interpretation>
                <emma:interpretation id="interp3" emma:lang="it-IT" emma:confidence="0">
                  <emma:literal>b'</emma:literal>
                </emma:interpretation>
                <emma:interpretation id="interp4" emma:lang="it-IT" emma:confidence="0">
                  <emma:literal>b</emma:literal>
                </emma:interpretation>
              </emma:one-of>
            </emma:emma>
          </inkml:annotationXML>
          <inkml:trace contextRef="#ctx0" brushRef="#br0">0 0 0,'363'596'0,"-259"-414"0,25-1 31,-51 0-15,26 1 0,-52-52-1,0-27 1,-27-77 0,-25 0-1,0-26 1,-25-52-1,-1-77 1,26-1 0,51-26-1,-25 53 1,26 51 15,-52 78-31,26-26 16,-26 0-1,26 52 1,52 51 0,-26 27 15,25 26-15,-25-27-1,0 27 1,-52-53-1,-52-25 1,-51-26 0,-53-52-1,-25 0 1,25 0 0,78 0 15,27 0-16,25 0 1,26 26 0,26 0-1,25 0 1,27-52 0,0-52-1,0-52 1,-78 130-1</inkml:trace>
          <inkml:trace contextRef="#ctx0" brushRef="#br0" timeOffset="233.73">648 1477 0,'-26'26'0,"0"26"0,1 78 0,-53 25 15,-52-25 1,52-78 0,27-104-1,51 52 1</inkml:trace>
        </inkml:traceGroup>
      </inkml:traceGroup>
    </inkml:traceGroup>
  </inkml:traceGroup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7:38.17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E4926C9-F7FD-4C80-B07C-C4DB0CFD6092}" emma:medium="tactile" emma:mode="ink">
          <msink:context xmlns:msink="http://schemas.microsoft.com/ink/2010/main" type="writingRegion" rotatedBoundingBox="19594,6946 26257,14395 23156,17168 16493,9718"/>
        </emma:interpretation>
      </emma:emma>
    </inkml:annotationXML>
    <inkml:traceGroup>
      <inkml:annotationXML>
        <emma:emma xmlns:emma="http://www.w3.org/2003/04/emma" version="1.0">
          <emma:interpretation id="{A5C170A6-EF12-4D5E-BAEA-4D257BB4375E}" emma:medium="tactile" emma:mode="ink">
            <msink:context xmlns:msink="http://schemas.microsoft.com/ink/2010/main" type="paragraph" rotatedBoundingBox="19594,6946 26257,14395 23156,17168 16493,97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4247E7B-3506-4E66-A6DD-4EA80897795D}" emma:medium="tactile" emma:mode="ink">
              <msink:context xmlns:msink="http://schemas.microsoft.com/ink/2010/main" type="line" rotatedBoundingBox="19594,6946 26257,14395 23156,17168 16493,9718"/>
            </emma:interpretation>
          </emma:emma>
        </inkml:annotationXML>
        <inkml:traceGroup>
          <inkml:annotationXML>
            <emma:emma xmlns:emma="http://www.w3.org/2003/04/emma" version="1.0">
              <emma:interpretation id="{A0F26EB7-EC7F-4406-A312-08DAE65C136F}" emma:medium="tactile" emma:mode="ink">
                <msink:context xmlns:msink="http://schemas.microsoft.com/ink/2010/main" type="inkWord" rotatedBoundingBox="20585,9970 22991,12659 20842,14581 18437,11892">
                  <msink:destinationLink direction="with" ref="{46661DA6-FBFA-4462-A377-8E7C23662BF7}"/>
                </msink:context>
              </emma:interpretation>
              <emma:one-of disjunction-type="recognition" id="oneOf0">
                <emma:interpretation id="interp0" emma:lang="it-IT" emma:confidence="0">
                  <emma:literal>Aiax</emma:literal>
                </emma:interpretation>
                <emma:interpretation id="interp1" emma:lang="it-IT" emma:confidence="0">
                  <emma:literal>"Aiax</emma:literal>
                </emma:interpretation>
                <emma:interpretation id="interp2" emma:lang="it-IT" emma:confidence="0">
                  <emma:literal>"Ajax</emma:literal>
                </emma:interpretation>
                <emma:interpretation id="interp3" emma:lang="it-IT" emma:confidence="0">
                  <emma:literal>Aix</emma:literal>
                </emma:interpretation>
                <emma:interpretation id="interp4" emma:lang="it-IT" emma:confidence="0">
                  <emma:literal>"tinsi</emma:literal>
                </emma:interpretation>
              </emma:one-of>
            </emma:emma>
          </inkml:annotationXML>
          <inkml:trace contextRef="#ctx0" brushRef="#br0">-1529 5858 0,'0'155'15,"0"1"-15,0-156 32</inkml:trace>
          <inkml:trace contextRef="#ctx0" brushRef="#br0" timeOffset="140.625">-1711 6946 0,'26'130'0,"0"25"0,-26-155 15</inkml:trace>
          <inkml:trace contextRef="#ctx0" brushRef="#br0" timeOffset="265.625">-1866 8190 0,'129'234'0,"-129"-234"15</inkml:trace>
          <inkml:trace contextRef="#ctx0" brushRef="#br1" timeOffset="31919.894">959 13348 0,'0'130'16,"-52"233"-16,52-208 16,0 26-1,52-25 1,-52-52-1,26-53 1,-26-51 0,0 0-1,0 0 1,26-129 0,-26-27-1,51-77 1,53 0-1,0 25 1,25 53 0,1 51-1,-26 52 1,-1 52 15,-25 26-15,-26 104-1,26 51 1,-26 53 0,-27 25-1,27-26 1,-52 0 0,26-103-1,0-52 1,-52-26-1,26-52 1,0 0 0,0-26-1,26-104 1,-26 130 0</inkml:trace>
          <inkml:trace contextRef="#ctx0" brushRef="#br1" timeOffset="32763.644">3110 13218 0,'104'104'0,"25"52"0,-25-1 15,26 1 1,-1 25 0,27-51-1,-79-53 1,1 1-1,-78-26 1,-26-182 0,26 130-1</inkml:trace>
          <inkml:trace contextRef="#ctx0" brushRef="#br1" timeOffset="32482.394">4328 13244 0,'-52'52'0,"-77"0"31,-182 233-31,129-129 0,27 25 16,-1-25-1,79-27 1,25-51 15,26-52-15,26 0 0,0-52-1,52-104 1,-1-77-1,-51 207 1</inkml:trace>
          <inkml:trace contextRef="#ctx0" brushRef="#br0" timeOffset="671.875">-1763 9979 0,'0'26'16,"-103"207"-16,103-233 16</inkml:trace>
          <inkml:trace contextRef="#ctx0" brushRef="#br0" timeOffset="1890.625">-1607 11093 0,'233'52'0,"26"-26"16,-25-26-16,-53 0 15,-51 0 1,-79 0 0,-51 0 15,-25 26-16,-79 0 1,130-52 0,-26 26-1</inkml:trace>
          <inkml:trace contextRef="#ctx0" brushRef="#br0" timeOffset="1625">-493 10316 0,'-51'77'0,"-131"105"15,-51 77-15,-26 26 16,103-52-1,27 1 1,25-79 0,52-25-1,26-78 17,26-52-17,26-26 1,78-78-1,51-103 1,27-53 0,25-51-1,0 0 1,1 78 0,-79 52-1,-51 103 16,-52 78-31,-26 0 16,26 26 0,-26 155-1,26 53 1,26 51 0,77 26-1,27 0 1,-1-104-1,-25-51 17,-52-105-17,-78-51 1,-26 0 0,-130-129-1,-103-79 1,-26 27-1,-26 0 17,311 181-32</inkml:trace>
          <inkml:trace contextRef="#ctx0" brushRef="#br0" timeOffset="2546.875">933 10782 0,'0'-52'0,"-26"-181"0,26 233 0</inkml:trace>
          <inkml:trace contextRef="#ctx0" brushRef="#br0" timeOffset="2406.25">466 12182 0,'78'26'0,"-26"-52"16,52-26-16,51-52 0,-51 26 16,-26 1-16,-27-27 15,-51 26 16,0 52-15,-26 26 0,26 0-1,-25 104 1,50 26 0,1-1-1,26-51 1,0-26-1,0-78 1,0-104 0,-78-77-1,26 207 1</inkml:trace>
        </inkml:traceGroup>
      </inkml:traceGroup>
    </inkml:traceGroup>
  </inkml:traceGroup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6:53.9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AD641D6-B8E1-42C4-B7C8-32A6F03D23B7}" emma:medium="tactile" emma:mode="ink">
          <msink:context xmlns:msink="http://schemas.microsoft.com/ink/2010/main" type="writingRegion" rotatedBoundingBox="13010,12440 15913,12440 15913,13062 13010,13062"/>
        </emma:interpretation>
      </emma:emma>
    </inkml:annotationXML>
    <inkml:traceGroup>
      <inkml:annotationXML>
        <emma:emma xmlns:emma="http://www.w3.org/2003/04/emma" version="1.0">
          <emma:interpretation id="{692AB7D0-4761-4DDA-9F2D-DFA749185DC3}" emma:medium="tactile" emma:mode="ink">
            <msink:context xmlns:msink="http://schemas.microsoft.com/ink/2010/main" type="paragraph" rotatedBoundingBox="13010,12440 15913,12440 15913,13062 13010,130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36C4DB-412E-4581-8BA1-993AE9C647A4}" emma:medium="tactile" emma:mode="ink">
              <msink:context xmlns:msink="http://schemas.microsoft.com/ink/2010/main" type="line" rotatedBoundingBox="13010,12440 15913,12440 15913,13062 13010,13062"/>
            </emma:interpretation>
          </emma:emma>
        </inkml:annotationXML>
        <inkml:traceGroup>
          <inkml:annotationXML>
            <emma:emma xmlns:emma="http://www.w3.org/2003/04/emma" version="1.0">
              <emma:interpretation id="{4E13D80E-62B1-447F-B22E-F4E726C2FA09}" emma:medium="tactile" emma:mode="ink">
                <msink:context xmlns:msink="http://schemas.microsoft.com/ink/2010/main" type="inkWord" rotatedBoundingBox="13010,12440 15913,12440 15913,13062 13010,13062"/>
              </emma:interpretation>
              <emma:one-of disjunction-type="recognition" id="oneOf0">
                <emma:interpretation id="interp0" emma:lang="it-IT" emma:confidence="0">
                  <emma:literal>lo</emma:literal>
                </emma:interpretation>
                <emma:interpretation id="interp1" emma:lang="it-IT" emma:confidence="0">
                  <emma:literal>io</emma:literal>
                </emma:interpretation>
                <emma:interpretation id="interp2" emma:lang="it-IT" emma:confidence="0">
                  <emma:literal>so</emma:literal>
                </emma:interpretation>
                <emma:interpretation id="interp3" emma:lang="it-IT" emma:confidence="0">
                  <emma:literal>no</emma:literal>
                </emma:interpretation>
                <emma:interpretation id="interp4" emma:lang="it-IT" emma:confidence="0">
                  <emma:literal>co</emma:literal>
                </emma:interpretation>
              </emma:one-of>
            </emma:emma>
          </inkml:annotationXML>
          <inkml:trace contextRef="#ctx0" brushRef="#br0">12618 4976 0,'26'-26'0,"0"26"15,52 0-15,-52 52 0,-26-52 0,26 0 16,0 0-16,51 0 0,1 26 0,52-26 15,-1 26-15,27 0 16,-1 0 0,1 0-1,25 0 1,1 0 0,-1 0-1,-25 25 16,-27-25-15,1-26 0,-52 26-1,-1-26 1,-51 0 0,0 0-1,-26 0 1,0 0-1,0 26 1,0 0 0,26 0-1,0 0 1,52 26 0,0-26-1,51-26 1,-51-52-1,0 52 1,-1-52 15,-51 26-15,0-26 0,-78-26-1,-25 53 1,-53-27-1,-25 52 1,25 26 0,26 25-1,104 27 1,52 26 15,104-26-31,25-78 16,1 0-1,-79-26 1,-103-26 0,0 0-1,-78-52 1,1 78 0,-27-25-1,0 77 1,1 51 15,51 53-15,52-26-1,26-53 1,-26-51 0</inkml:trace>
        </inkml:traceGroup>
      </inkml:traceGroup>
    </inkml:traceGroup>
  </inkml:traceGroup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6:27.8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4DF0EDD-0CEB-45D6-9DDD-E96165DE0CF5}" emma:medium="tactile" emma:mode="ink">
          <msink:context xmlns:msink="http://schemas.microsoft.com/ink/2010/main" type="inkDrawing" rotatedBoundingBox="11836,16579 12562,18271 11933,18541 11207,16849" shapeName="Other"/>
        </emma:interpretation>
      </emma:emma>
    </inkml:annotationXML>
    <inkml:trace contextRef="#ctx0" brushRef="#br0">11245 9175 0,'26'26'16,"-26"52"-16,-26 129 0,-26 26 15,52 27 1,0-27 0,78-26-1,-1-25 1,27-53 0,0-51-1,25-26 1,1-26-1,-26-26 1,25-52 0,-77-104-1,-104-25 1,-51-52 0,103 233-1</inkml:trace>
  </inkml:traceGroup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6:28.0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83FA9F-A426-4168-83A4-20640DB44D12}" emma:medium="tactile" emma:mode="ink">
          <msink:context xmlns:msink="http://schemas.microsoft.com/ink/2010/main" type="inkDrawing" rotatedBoundingBox="11285,16937 12109,17186 12098,17224 11274,16975" shapeName="Other"/>
        </emma:interpretation>
      </emma:emma>
    </inkml:annotationXML>
    <inkml:trace contextRef="#ctx0" brushRef="#br0">10882 9486 0,'104'0'16,"103"52"-16,26 26 0,-51-1 15,-79-51 1,-103-26 0</inkml:trace>
  </inkml:traceGroup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7:36.53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F5B6FD1-5FBF-4364-8482-0EF6F6E5D56A}" emma:medium="tactile" emma:mode="ink">
          <msink:context xmlns:msink="http://schemas.microsoft.com/ink/2010/main" type="writingRegion" rotatedBoundingBox="8176,3523 9608,5991 8124,6852 6692,4384"/>
        </emma:interpretation>
      </emma:emma>
    </inkml:annotationXML>
    <inkml:traceGroup>
      <inkml:annotationXML>
        <emma:emma xmlns:emma="http://www.w3.org/2003/04/emma" version="1.0">
          <emma:interpretation id="{A51215AC-5F8D-458D-B174-9A6B7A9DC367}" emma:medium="tactile" emma:mode="ink">
            <msink:context xmlns:msink="http://schemas.microsoft.com/ink/2010/main" type="paragraph" rotatedBoundingBox="8176,3523 9608,5991 8124,6852 6692,43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E5F7347-B2B4-466E-81C7-8557DE814C5A}" emma:medium="tactile" emma:mode="ink">
              <msink:context xmlns:msink="http://schemas.microsoft.com/ink/2010/main" type="line" rotatedBoundingBox="8176,3523 9608,5991 8124,6852 6692,4384"/>
            </emma:interpretation>
          </emma:emma>
        </inkml:annotationXML>
        <inkml:traceGroup>
          <inkml:annotationXML>
            <emma:emma xmlns:emma="http://www.w3.org/2003/04/emma" version="1.0">
              <emma:interpretation id="{24EB9989-AF03-49A5-A622-944A964D1187}" emma:medium="tactile" emma:mode="ink">
                <msink:context xmlns:msink="http://schemas.microsoft.com/ink/2010/main" type="inkWord" rotatedBoundingBox="8176,3523 9608,5991 8124,6852 6692,4384"/>
              </emma:interpretation>
              <emma:one-of disjunction-type="recognition" id="oneOf0">
                <emma:interpretation id="interp0" emma:lang="it-IT" emma:confidence="0">
                  <emma:literal>Ar</emma:literal>
                </emma:interpretation>
                <emma:interpretation id="interp1" emma:lang="it-IT" emma:confidence="0">
                  <emma:literal>A.</emma:literal>
                </emma:interpretation>
                <emma:interpretation id="interp2" emma:lang="it-IT" emma:confidence="0">
                  <emma:literal>AI</emma:literal>
                </emma:interpretation>
                <emma:interpretation id="interp3" emma:lang="it-IT" emma:confidence="0">
                  <emma:literal>A,</emma:literal>
                </emma:interpretation>
                <emma:interpretation id="interp4" emma:lang="it-IT" emma:confidence="0">
                  <emma:literal>AZ</emma:literal>
                </emma:interpretation>
              </emma:one-of>
            </emma:emma>
          </inkml:annotationXML>
          <inkml:trace contextRef="#ctx0" brushRef="#br0">6709-2566 0,'104'0'0,"129"0"0,52 26 15,-52-26 1,-51 0 0,-53 0-1,-103-26 1,-52 26 0,-26 0-1,-51-26 1,77 0-1,26 26 1</inkml:trace>
          <inkml:trace contextRef="#ctx0" brushRef="#br0" timeOffset="672.8472">8238-1918 0,'208'-78'0,"-131"0"16,1-25-16,-52 51 15,0 0 1,-26 26 15,0 26-15,-26 0-1,0 104 17,0 25-17,52 27 1,-26-26-1,26-27 1,-26 1 0,-52-52-1,-77 0 1,-27-26 0,1-26-1,77 25 16,78-25-15,26 26 0,181 0-1,26 0 1,-25-26 0,-53 26-1,-129-26 1,-26 0-1,0 0 1,-130 0 15,105-26-15,25 26-16</inkml:trace>
          <inkml:trace contextRef="#ctx0" brushRef="#br0" timeOffset="-265.625">7875-3758 0,'0'-52'0,"0"52"16,-52 155-16,-51 131 0,-53 50 0,1 1 16,25-51-1,1-27 1,51-78 0,26-77-1,52-104 1,52-78-1,77-207 1,1-78 15,0 0-15,-27 52 0,-25 26-1,-52 78 1,0 103-1,-26 52 1,0 52 0,0 104-1,0 103 1,0 78 0,52 26-1,25 0 1,-25-51-1,0-79 1,-26-77 0,-26-52-1,-52-52 17,-129-52-17,-27-104 1,1-25-1,207 181-15</inkml:trace>
        </inkml:traceGroup>
      </inkml:traceGroup>
    </inkml:traceGroup>
  </inkml:traceGroup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00:01.61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BD8EB10-9A30-4101-BCDD-B051727EFA40}" emma:medium="tactile" emma:mode="ink">
          <msink:context xmlns:msink="http://schemas.microsoft.com/ink/2010/main" type="inkDrawing" rotatedBoundingBox="10358,1241 10394,4818 10163,4820 10127,1244" semanticType="callout" shapeName="Other">
            <msink:sourceLink direction="with" ref="{E8BCB2A9-520B-4BA8-A2EE-F9B15DE2FE51}"/>
            <msink:sourceLink direction="with" ref="{CC022371-96C6-4951-98E3-68547EE830EE}"/>
            <msink:sourceLink direction="with" ref="{B8D49D15-CD52-4C55-B9CA-001E2BA4E75A}"/>
          </msink:context>
        </emma:interpretation>
      </emma:emma>
    </inkml:annotationXML>
    <inkml:trace contextRef="#ctx0" brushRef="#br0">4 0 0,'26'0'15,"-26"26"-15,0 51 0,0 1 0,0 26 16,26 25 0,-52 1-1,26 25 1,26 1-1,-26 25 1,26 1 0,-26 25-1,-26 0 1,26 1 0,0 25-1,-26 0 1,26 1-1,0-1 1,0-26 0,26-25-1,0-27 1,-26-25 0,26-52-1,-26-53 1,0-25 15,0 0-15,0-25-1,0-105 1,0-26 0,0-25-1,0-26 1,-26-1-1,26-25 1,0 0 0,52-52-1,-26 0 1,0 25 0,0 1-1,0 26 1,-52 26-1,0-1 1,-26 53 0,26 51 15,0 26-15,0 26-1,26 52 1,-26 26-1,26 26 17,0 52-32,-26 51 15,26 27 1,52 25 0,-52 104 15,0 78-16,26-104 1,-26 26 0,26-26-1,0 0 1,-26 0 0,0-51-1,-26-27 1,26-77 15,-26-53-31,26-77 16,0 0-1,0 0 1,0-155 0,0 155-1</inkml:trace>
  </inkml:traceGroup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09:58:23.02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C1C3DBD-8E0C-416E-9CED-B2DFF91073ED}" emma:medium="tactile" emma:mode="ink">
          <msink:context xmlns:msink="http://schemas.microsoft.com/ink/2010/main" type="writingRegion" rotatedBoundingBox="197,7493 13156,7370 13232,15298 272,15421"/>
        </emma:interpretation>
      </emma:emma>
    </inkml:annotationXML>
    <inkml:traceGroup>
      <inkml:annotationXML>
        <emma:emma xmlns:emma="http://www.w3.org/2003/04/emma" version="1.0">
          <emma:interpretation id="{B8BBB4ED-A1AD-448D-9032-7554FF3B084C}" emma:medium="tactile" emma:mode="ink">
            <msink:context xmlns:msink="http://schemas.microsoft.com/ink/2010/main" type="paragraph" rotatedBoundingBox="281,7253 9908,7605 9822,9939 196,95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26C6255-6D5C-46C5-B72D-E4833BCA7D7D}" emma:medium="tactile" emma:mode="ink">
              <msink:context xmlns:msink="http://schemas.microsoft.com/ink/2010/main" type="line" rotatedBoundingBox="281,7253 9908,7605 9822,9939 196,9587"/>
            </emma:interpretation>
          </emma:emma>
        </inkml:annotationXML>
        <inkml:traceGroup>
          <inkml:annotationXML>
            <emma:emma xmlns:emma="http://www.w3.org/2003/04/emma" version="1.0">
              <emma:interpretation id="{73C0F4E4-E0B1-4898-8B56-603399B0CB5B}" emma:medium="tactile" emma:mode="ink">
                <msink:context xmlns:msink="http://schemas.microsoft.com/ink/2010/main" type="inkWord" rotatedBoundingBox="6580,7483 9908,7605 9831,9695 6503,9574"/>
              </emma:interpretation>
              <emma:one-of disjunction-type="recognition" id="oneOf0">
                <emma:interpretation id="interp0" emma:lang="it-IT" emma:confidence="0">
                  <emma:literal>tsn4t</emma:literal>
                </emma:interpretation>
                <emma:interpretation id="interp1" emma:lang="it-IT" emma:confidence="0">
                  <emma:literal>ton 4 t</emma:literal>
                </emma:interpretation>
                <emma:interpretation id="interp2" emma:lang="it-IT" emma:confidence="0">
                  <emma:literal>tsn 4 t</emma:literal>
                </emma:interpretation>
                <emma:interpretation id="interp3" emma:lang="it-IT" emma:confidence="0">
                  <emma:literal>Entità</emma:literal>
                </emma:interpretation>
                <emma:interpretation id="interp4" emma:lang="it-IT" emma:confidence="0">
                  <emma:literal>tan 4 t</emma:literal>
                </emma:interpretation>
              </emma:one-of>
            </emma:emma>
          </inkml:annotationXML>
          <inkml:trace contextRef="#ctx0" brushRef="#br0">7072 26 0,'0'52'0,"-78"129"0,-77 130 15,-53 78 1,1 26 0,51-130-1,53-78 1,77-77-1,0-79 1,78-25 0,103-52-1,130 1 1,0-27 0,26 52-1,-51 0 1,-79 26 15,-77 25-15,-78-51-1,-78 0 1,-130-103 0,27-79-1,25-77 1,130 259-1</inkml:trace>
          <inkml:trace contextRef="#ctx0" brushRef="#br0" timeOffset="312.5">6865 130 0,'129'103'0,"-51"105"0,0 51 16,25 78-1,1-52 1,0 0 0,-27-52-1,-25-77 16,-26-105-31,-26-25 32,0-77-32,0-183 15,0 234 1</inkml:trace>
          <inkml:trace contextRef="#ctx0" brushRef="#br0" timeOffset="921.875">7979 829 0,'363'-52'0,"-26"78"15,-78 26 1,-78-78 0,-181 26-1</inkml:trace>
          <inkml:trace contextRef="#ctx0" brushRef="#br0" timeOffset="718.75">8316 337 0,'26'155'15,"-26"79"1,-26 51-16,26 26 16,52 0-1,0-78 1,25-52 0,1-77 15,0-78-16,26-26 1,207-78 0,-104 1-1,-52-53 1,-129 0 0,-26 130-1</inkml:trace>
          <inkml:trace contextRef="#ctx0" brushRef="#br0" timeOffset="-3036.1275">178 0 0,'-26'52'0,"-26"129"15,0 104-15,26 26 16,0 26 0,52-52-1,26 0 1,77-77 0,27-79-1,51-77 1,27-78 15,-27-51-15,-52-79-1,-155-25 1,-129-1 0,129 182-1</inkml:trace>
          <inkml:trace contextRef="#ctx0" brushRef="#br0" timeOffset="-2817.3775">-159 1089 0,'181'-52'0,"78"52"0,52 26 16,-26 0-1,-129-1 1,-78 1 0,-52-52-1,-26 26 1</inkml:trace>
          <inkml:trace contextRef="#ctx0" brushRef="#br0" timeOffset="-2208.0025">2070 1244 0,'51'26'0,"105"-26"16,77 0-16,0-26 0,-25 26 15,-27 0 1,-77 0 0,-78 0-1,-156 0 1,1-78-1,-27 1 1,78-1 15,78 78-15,26 26 0,26-26-1,156 26 1,25 25-1,0 53 1,-52 0 0,-103-52-1,-78-52 1,0 26 0,-103-1-1,-79 1 1,1 26-1,77 26 1,156-52 0,-52-26-1</inkml:trace>
          <inkml:trace contextRef="#ctx0" brushRef="#br0" timeOffset="-750">4376 752 0,'26'103'16,"0"79"-16,0 51 0,0-26 15,-26-25 1,0-53 0,0-77 15,0-52-16,0-26 1,52-233 0,-26 0 31,26 77-32,51 1 1,-25 51-1,26 53 1,-1 51 0,1 78-1,0 103 1,-27 78 0,-25 1-1,-52-27 1,0-26-1,0-103 1,0-26 0,0-52-1,0-26 17,0-129-17,52-27 1,-52 182-1</inkml:trace>
        </inkml:traceGroup>
      </inkml:traceGroup>
    </inkml:traceGroup>
    <inkml:traceGroup>
      <inkml:annotationXML>
        <emma:emma xmlns:emma="http://www.w3.org/2003/04/emma" version="1.0">
          <emma:interpretation id="{0D70AF73-7409-47F9-A8AD-E0E6CE6D656B}" emma:medium="tactile" emma:mode="ink">
            <msink:context xmlns:msink="http://schemas.microsoft.com/ink/2010/main" type="paragraph" rotatedBoundingBox="222,10157 13182,10034 13232,15298 272,154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E32BE13-E025-47A9-83E5-CA000C87A61E}" emma:medium="tactile" emma:mode="ink">
              <msink:context xmlns:msink="http://schemas.microsoft.com/ink/2010/main" type="line" rotatedBoundingBox="222,10157 12930,10037 12980,15300 272,15421"/>
            </emma:interpretation>
          </emma:emma>
        </inkml:annotationXML>
        <inkml:traceGroup>
          <inkml:annotationXML>
            <emma:emma xmlns:emma="http://www.w3.org/2003/04/emma" version="1.0">
              <emma:interpretation id="{69144C7F-9FE3-40A1-BA98-4AA7FFDCAE53}" emma:medium="tactile" emma:mode="ink">
                <msink:context xmlns:msink="http://schemas.microsoft.com/ink/2010/main" type="inkWord" rotatedBoundingBox="-51,10547 8428,9918 8790,14791 310,15421">
                  <msink:destinationLink direction="with" ref="{BF9F7D7F-7B27-49C8-9B62-A618DCB9C7B2}"/>
                </msink:context>
              </emma:interpretation>
              <emma:one-of disjunction-type="recognition" id="oneOf1">
                <emma:interpretation id="interp5" emma:lang="it-IT" emma:confidence="0">
                  <emma:literal>INTERNA,</emma:literal>
                </emma:interpretation>
                <emma:interpretation id="interp6" emma:lang="it-IT" emma:confidence="0">
                  <emma:literal>INTERA,</emma:literal>
                </emma:interpretation>
                <emma:interpretation id="interp7" emma:lang="it-IT" emma:confidence="0">
                  <emma:literal>INTERRA,</emma:literal>
                </emma:interpretation>
                <emma:interpretation id="interp8" emma:lang="it-IT" emma:confidence="0">
                  <emma:literal>(INTERA,</emma:literal>
                </emma:interpretation>
                <emma:interpretation id="interp9" emma:lang="it-IT" emma:confidence="0">
                  <emma:literal>INTERNAI,</emma:literal>
                </emma:interpretation>
              </emma:one-of>
            </emma:emma>
          </inkml:annotationXML>
          <inkml:trace contextRef="#ctx0" brushRef="#br0" timeOffset="5171.871">7823 2592 0,'-51'26'0,"-105"103"15,-25 53-15,-27 51 16,53-52 0,25 1-1,1-53 1,51-25-1,26-52 1,26-78 15,26-129-15,0-79 0,0 131-1,-26 51 1,26 26-1,0 26 1,0 26 0,0 181-1,26 78 1,-52-52 0,26-51-1,0-78 1,0-79 15,26-25-31,0-25 16,156-105-1,-1 0 1,0 79 0,-77 25-1,-26 26 1,-78 26 15,-130 25-15,130-51-1</inkml:trace>
          <inkml:trace contextRef="#ctx0" brushRef="#br1" timeOffset="28314.429">255 3006 0,'-26'52'0,"-25"182"0,-1 77 16,0 77 0,0 105-1,-26-27 1,26 27-1,52 25 17,-25 26-32,50 1 15,-25-131 17,26-128-32,-26-131 15,0-129 16,0-26-15,0 0 15,26-259-31,52-104 16,-78 363 0</inkml:trace>
          <inkml:trace contextRef="#ctx0" brushRef="#br0" timeOffset="5828.121">1059 4017 0,'0'52'0,"0"78"0,26 77 16,-52 0 0,0-25-1,26-53 1,0-25-1,0-78 1,0-26 0,0-52-1,104-181 1,-104 233 0</inkml:trace>
          <inkml:trace contextRef="#ctx0" brushRef="#br0" timeOffset="6484.371">1759 4147 0,'77'129'0,"-77"79"15,-51 51-15,-1-26 16,26-51-1,26-105 1,0-51 0,0-26 15,26-103-31,26-234 31,-27 129-31,1 53 31,0 77-15,0 26 0,-26 52-1,26 78 1,78 129 0,-26 27-1,51-27 1,27-51-1,-1-79 1,-51-103 0,-52-51-1,-1-105 1,-76-25 0,-27 51-1,26 53 1,0 51-1,0 26 1,78 78 0,26 0-1,51-52 1,-129 0 31</inkml:trace>
          <inkml:trace contextRef="#ctx0" brushRef="#br0" timeOffset="7265.621">3055 4380 0,'77'0'0,"53"26"0,77 0 0,-25 0 16,-1-26-1,-51 0 1,-53 0 0,-25 26-1,-26 26 1,-52 51 15,0 105-15,0-53-1,0 1 1,26-27 0,26-25-1,78-26 1,26-26-1,51-27 1,1-25 0,-79-25-1,-51 25 1,-52-26 0,-78-78-1,-77 0 1,155 104 15</inkml:trace>
          <inkml:trace contextRef="#ctx0" brushRef="#br0" timeOffset="6765.621">3521 4484 0,'0'78'0,"-26"77"0,0 78 15,26-51 1,-26-1 0,52-77-1,-26-52 1,-26-78 0,26-130-1,-52-232 1,52 388-1</inkml:trace>
          <inkml:trace contextRef="#ctx0" brushRef="#br0" timeOffset="7671.871">3728 4432 0,'363'-78'15,"-207"104"-15,-53 0 16,-51-78 0,-52 52-1</inkml:trace>
          <inkml:trace contextRef="#ctx0" brushRef="#br0" timeOffset="7515.621">3780 4769 0,'233'52'0,"-51"-26"16,-1 26-16,-77-27 15,-78-50 1,-104-53 15,-103-52-15,-78 1 15,259 129-31</inkml:trace>
          <inkml:trace contextRef="#ctx0" brushRef="#br0" timeOffset="8421.8707">4791 4562 0,'104'259'0,"-156"-52"15,26 26 1,0-51-1,0-79 1,0-51 0,26-52-1,0 0 1,26-181 0,0-78-1,52 77 1,25 1-1,27 77 1,0 26 0,-27 52-1,1 78 17,-26 52-17,-52 0 1,-78-1-1,-52-51 1,-77-78 0,25 0-1,53 0 1,77 26 0,26 0-1,129 130 1,53 51-1,-1 1 1,-25-27 0,-79-25-1,-77-78 17,0-78-32,-77-104 15,51-51 1,52-78-1,-26 259 1</inkml:trace>
          <inkml:trace contextRef="#ctx0" brushRef="#br0" timeOffset="9578.116">6009 4587 0,'104'337'0,"-78"-77"16,0-1-1,51-78 1,-25-103 0,0-52-1,0-78 1,0-103-1,26-105 1,-1 53 0,1 77-1,-26 53 1,-26 77 0,-26 0-1,-26 52 1,0-1-1,52-102 17,52-53-17,51-26 1,1 1 0,-26 103-1,-104 0 1,25 26-1,-25 0 1,-25 129 15,-53 53-31,-26 25 16,52-25 15,26-79-15,26-51-1,0-52 17,0 0-32,0 0 31,-26 26-31,1 0 31,-1-26-31,26 26 47,0-26-31,0-26-1,26 0 1,25-181 0,-25-27-1,26 53 1,0 51-1,-26 53 1,0 51 0,0 26-1,0 52 1,25 129 15,27 52-31,26-25 16,-26-27-1,-1-51 1,-51-79 0,-52-51-1,-129-51 17,-52-53-17,-1 26 1,27 26-1,25 26 1,104 26 0,130 0-1,78-51 1,-156 51 0</inkml:trace>
          <inkml:trace contextRef="#ctx0" brushRef="#br0" timeOffset="9999.991">7927 4562 0,'-26'103'0,"0"53"0,-51 25 16,-1 52 15,78-129-31,26-52 32,51-26-17,53 0 1,-26-26-1,-1 26 1,-25-26 0,-52 26-1,-26-26 1,-26 26 0,-52-52-1,78-104 1,0 130-1</inkml:trace>
        </inkml:traceGroup>
      </inkml:traceGroup>
    </inkml:traceGroup>
    <inkml:traceGroup>
      <inkml:annotationXML>
        <emma:emma xmlns:emma="http://www.w3.org/2003/04/emma" version="1.0">
          <emma:interpretation id="{B5981485-28F5-476E-99FC-B0A7ED7F43CC}" emma:medium="tactile" emma:mode="ink">
            <msink:context xmlns:msink="http://schemas.microsoft.com/ink/2010/main" type="paragraph" rotatedBoundingBox="13114,14566 18090,14566 18090,15447 13114,154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1E79EE-81C0-47D4-B10F-EE8D21BEE962}" emma:medium="tactile" emma:mode="ink">
              <msink:context xmlns:msink="http://schemas.microsoft.com/ink/2010/main" type="inkBullet" rotatedBoundingBox="13127,14552 18102,14947 18060,15479 13085,15084"/>
            </emma:interpretation>
            <emma:one-of disjunction-type="recognition" id="oneOf2">
              <emma:interpretation id="interp10" emma:lang="it-IT" emma:confidence="0">
                <emma:literal>ho</emma:literal>
              </emma:interpretation>
              <emma:interpretation id="interp11" emma:lang="it-IT" emma:confidence="0">
                <emma:literal>loro</emma:literal>
              </emma:interpretation>
              <emma:interpretation id="interp12" emma:lang="it-IT" emma:confidence="0">
                <emma:literal>no</emma:literal>
              </emma:interpretation>
              <emma:interpretation id="interp13" emma:lang="it-IT" emma:confidence="0">
                <emma:literal>so</emma:literal>
              </emma:interpretation>
              <emma:interpretation id="interp14" emma:lang="it-IT" emma:confidence="0">
                <emma:literal>coro</emma:literal>
              </emma:interpretation>
            </emma:one-of>
          </emma:emma>
        </inkml:annotationXML>
        <inkml:trace contextRef="#ctx0" brushRef="#br0" timeOffset="-3036.1275">178 0 0,'-26'52'0,"-26"129"15,0 104-15,26 26 16,0 26 0,52-52-1,26 0 1,77-77 0,27-79-1,51-77 1,27-78 15,-27-51-15,-52-79-1,-155-25 1,-129-1 0,129 182-1</inkml:trace>
      </inkml:traceGroup>
    </inkml:traceGroup>
  </inkml:traceGroup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01:15.10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5769 9 0,'-156'-52'0,"-206"52"0,-53 52 16,-52 52 0,27-1-1,-53 79 17,1-1-32,-52 78 31,25 52-31,27 52 15,51 26 1,52 52 0,104-27 15,104 27-31,77-26 16,130-27 15,78 27 0,129-52-31,104-26 16,52-26-1,103-26 1,26-26 0,130-25-1,26-53 1,78 0-1,-26-51 1,51-26 0,1-53-1,-1-25 1,27-52 0,-53-51-1,-51-53 1,-52-25-1,-52-27 1,-25-77 0,-53-26 15,-26-104-15,-129 52-1,-104-26 16,-77-77-31,-130-1 16,-104-25 0,-78-53-1,-181 1 1,-104-26 0,-155 25-1,-207 53 1,-208 51-1,-285 156 1,-182 155 31,-155 260-47,-25 206 0,1632-362 31</inkml:trace>
</inkml:ink>
</file>

<file path=ppt/ink/ink418.xml><?xml version="1.0" encoding="utf-8"?>
<inkml:ink xmlns:inkml="http://www.w3.org/2003/InkML">
  <inkml:definitions/>
  <inkml:traceGroup>
    <inkml:annotationXML>
      <emma:emma xmlns:emma="http://www.w3.org/2003/04/emma" version="1.0">
        <emma:interpretation id="{9FD19508-B7C9-4223-97FD-B2510C48E4FF}" emma:medium="tactile" emma:mode="ink">
          <msink:context xmlns:msink="http://schemas.microsoft.com/ink/2010/main" type="writingRegion" rotatedBoundingBox="13127,14552 18102,14947 18060,15479 13085,15084"/>
        </emma:interpretation>
      </emma:emma>
    </inkml:annotationXML>
  </inkml:traceGroup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63234D9-91D5-427D-A87A-2FC5015BA796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31.8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839A8E-8100-4DF5-B299-50B143F16050}" emma:medium="tactile" emma:mode="ink">
          <msink:context xmlns:msink="http://schemas.microsoft.com/ink/2010/main" type="inkDrawing" rotatedBoundingBox="5076,6961 14797,6698 14799,6786 5078,7049" shapeName="Other"/>
        </emma:interpretation>
      </emma:emma>
    </inkml:annotationXML>
    <inkml:trace contextRef="#ctx0" brushRef="#br0">0 369 0,'674'-77'0,"-415"51"16,27 26 0,50-26-1,27 26 1,52 0-1,52 0 1,-1-26 0,27 26-1,-1-26 1,52 0 0,26 0 15,260 26-16,-260 0 1,0-26 0,-25 26-1,-1-26 1,-78 0 0,-103 0-1,-104 26 1,-103 26-1,-104 0 1,-52-26 0</inkml:trace>
  </inkml:traceGroup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00.0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8810C4-8521-4DE0-A183-E25CD2CBA561}" emma:medium="tactile" emma:mode="ink">
          <msink:context xmlns:msink="http://schemas.microsoft.com/ink/2010/main" type="inkDrawing" rotatedBoundingBox="2782,3258 26011,4322 25994,4691 2765,3626" shapeName="Other">
            <msink:destinationLink direction="with" ref="{61327A26-D4C1-495B-AD9C-4DF877808861}"/>
          </msink:context>
        </emma:interpretation>
      </emma:emma>
    </inkml:annotationXML>
    <inkml:trace contextRef="#ctx0" brushRef="#br0">0 0 0,'259'26'15,"52"-26"-15,78 0 16,-1-26 15,27 26-15,26 26-1,-1-1 1,27 1 0,-1 0-1,79 0 1,-1 0 0,26 0-1,-51 0 1,25-26-1,0 26 1,26 0 0,52 0-1,-51-52 1,-1 26 0,-26 0-1,26 0 1,0 26-1,27 0 17,-53 0-17,26-1 1,0 1 0,26 0-1,0 52 1,27-26-1,-53 26 1,52-52 0,-26 25-1,-26-25 1,0 0 0,-25 0-1,-27 0 1,0 0-1,27 0 1,-27 0 0,-26 0-1,-25 0 17,-1-52-17,-51 52 1,-52 25-1,-78 27 1,-78 78 0,-207-156-1</inkml:trace>
  </inkml:traceGroup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01.4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050F44-E072-4D10-90A1-A5810ABD31CB}" emma:medium="tactile" emma:mode="ink">
          <msink:context xmlns:msink="http://schemas.microsoft.com/ink/2010/main" type="inkDrawing" rotatedBoundingBox="3081,7516 27576,9385 27551,9718 3056,7849" semanticType="underline" shapeName="Other">
            <msink:sourceLink direction="with" ref="{0F6DDB0B-45F8-42F3-91EE-35BEE3AA93F7}"/>
          </msink:context>
        </emma:interpretation>
      </emma:emma>
    </inkml:annotationXML>
    <inkml:trace contextRef="#ctx0" brushRef="#br0">0 0 0,'77'0'0,"79"0"0,51 26 0,104-26 15,52 0 1,26 0 0,26 0-1,25 26 1,53 0-1,25 0 1,52-1 0,1 1-1,25 0 1,26 26 0,26-26-1,26 0 1,51 0-1,-51 0 1,0 26 15,0-1-15,26 1 0,25 0-1,27 26 1,-26 0-1,-1-1 1,27 1 0,-52 0-1,26 0 1,-1-26 0,1-1-1,0-77 1,-1 104-1,-25-26 1,26 52 0,26-1-1,-79-25 1,1 26 0,0-1-1,-52-25 1,-77-52 15,-157 0-15,-154 26-1,-234-52 1</inkml:trace>
  </inkml:traceGroup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02.6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78DE68-8B49-4FC9-970A-0DD57F26FCCC}" emma:medium="tactile" emma:mode="ink">
          <msink:context xmlns:msink="http://schemas.microsoft.com/ink/2010/main" type="inkDrawing" rotatedBoundingBox="2642,11962 28079,13931 28053,14274 2615,12304" semanticType="underline" shapeName="Other">
            <msink:sourceLink direction="with" ref="{CD537B63-009F-4C26-9A17-41F7F20EB6A3}"/>
          </msink:context>
        </emma:interpretation>
      </emma:emma>
    </inkml:annotationXML>
    <inkml:trace contextRef="#ctx0" brushRef="#br0">0 0 0,'78'26'0,"77"-26"0,105 26 15,77-26-15,129 0 16,52-26-1,27 0 1,51 26 0,26 0-1,0 52 1,78 0 0,51-27-1,27 27 1,-1 0-1,27 26 1,-1 0 0,1-1-1,25 1 1,1 0 15,-1 0-15,0-1-1,-51-51 1,-1 52 0,1 0-1,-52 25 1,25-25 0,1-52-1,-26 52 1,-1-26-1,-25 26 1,-26-78 0,-52 51-1,26 27 1,-26 0 0,-26 0-1,0-52 1,-51 25-1,-53 1 1,-51 0 15,-156-26-15,-78-26 0,-129-78-1,-78 78 1</inkml:trace>
  </inkml:traceGroup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03.5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80ECB3-2973-4272-B2F0-C38D8125CD73}" emma:medium="tactile" emma:mode="ink">
          <msink:context xmlns:msink="http://schemas.microsoft.com/ink/2010/main" type="inkDrawing" rotatedBoundingBox="3873,14618 27372,17128 27317,17650 3817,15140" shapeName="Other"/>
        </emma:interpretation>
      </emma:emma>
    </inkml:annotationXML>
    <inkml:trace contextRef="#ctx0" brushRef="#br0">0 60 0,'-130'0'0,"182"0"0,155-26 16,156 1-16,104 25 0,77 0 15,26 25 1,78 27 0,52 52-1,78 0 1,25 25 0,52 1-1,78-1 1,26 1-1,26 0 1,-26-27 0,52 1-1,26 0 1,-52-1 0,-26 1-1,0-26 16,-52-52-15,26 25 0,0-25-1,0 26 1,26 26 0,0 52-1,-78 103 1,-51 0-1,-105 26 1,-77-155 0,-648-104-1</inkml:trace>
  </inkml:traceGroup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30.01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700 1 0,'-52'130'15,"26"77"-15,26 78 0,0 78 16,0 78 0,0 25-1,26 79 1,-26 25 0,0 26 15,26 26 0,-26 0-31,0-52 16,0-51-1,0-105 1,0-103 0,0-155-1,-26-104 1,26-52-1,-52-78 1,-51-129 0,-27 25-1,-25 1 1,25 51 15,52 78-31,78 26 16,0 52 15,0 156-31,52 51 16,52 26 15,0-51-15,51-27-1,-51-77 1,-1-78-1,-25-78 1,78-104 0,-1-155-1,1 0 1,-79 104 0,-51 25-1,-77 53 1,51 129-1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32.43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1503 1 0,'-26'78'0,"-26"52"16,26 77-16,-25 78 16,-27 78-1,0 77 1,0 27 15,1 25-15,25 53-1,26 103 1,26 0 0,-26 26-1,-26-78 1,26 26 15,26-104-31,0-26 16,26-129-1,-26-129 17,-26-131-32,26-77 15,-52-52 1,-77-103 15,-1-53-31,-51 1 31,25 51 16,-51 52-47,181 130 16,52 104 15,103 77-31,1 26 16,51-51-1,-25-53 1,-1-51 0,-51-52-1,26-52 1,-27-78-1,27-104 1,0 27 0,-27 51-1,1 1 1,-52 51 0,-26 26-1,-52-26 1,-78 26-1,26 104 17,78-78-32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38.2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F5B92C9-28F5-49EE-AC1F-0C6F6F2E8ED3}" emma:medium="tactile" emma:mode="ink">
          <msink:context xmlns:msink="http://schemas.microsoft.com/ink/2010/main" type="inkDrawing" rotatedBoundingBox="8997,8533 9275,9727 9183,9748 8905,8555" semanticType="callout" shapeName="Other">
            <msink:sourceLink direction="with" ref="{A53FF7AB-45AB-4495-B84A-CB288B8E6FB4}"/>
          </msink:context>
        </emma:interpretation>
      </emma:emma>
    </inkml:annotationXML>
    <inkml:trace contextRef="#ctx0" brushRef="#br0">285 1192 0,'-77'-259'0,"77"51"16,0 1-1,-78 26 1,-26-1 0,78 27-1,26 155 1</inkml:trace>
  </inkml:traceGroup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37.7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F838E4D-8891-4F73-916F-4690B2B4308E}" emma:medium="tactile" emma:mode="ink">
          <msink:context xmlns:msink="http://schemas.microsoft.com/ink/2010/main" type="inkDrawing" rotatedBoundingBox="6764,12207 8033,11998 8051,12106 6781,12315" shapeName="Other"/>
        </emma:interpretation>
      </emma:emma>
    </inkml:annotationXML>
    <inkml:trace contextRef="#ctx0" brushRef="#br0">0 207 0,'104'0'0,"-27"26"0,27-26 15,0 0 1,25 0-16,27-26 15,51-52 1,-25 26 0,25-25-1,-207 77 1</inkml:trace>
  </inkml:traceGroup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40.0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180DCB1-462F-4B95-9232-C25BFFA99A56}" emma:medium="tactile" emma:mode="ink">
          <msink:context xmlns:msink="http://schemas.microsoft.com/ink/2010/main" type="inkDrawing" rotatedBoundingBox="10873,8027 13285,8540 13244,8734 10831,8221" shapeName="Other"/>
        </emma:interpretation>
      </emma:emma>
    </inkml:annotationXML>
    <inkml:trace contextRef="#ctx0" brushRef="#br0">2411 528 0,'-493'-207'0,"208"129"15,52-26 1,0 26 0,-27 27 15,-51 25-31,0 78 15,26-78 1,285 26 15</inkml:trace>
  </inkml:traceGroup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42.12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D3C5B3E-CEA0-427E-A38A-BF0E22C3E567}" emma:medium="tactile" emma:mode="ink">
          <msink:context xmlns:msink="http://schemas.microsoft.com/ink/2010/main" type="writingRegion" rotatedBoundingBox="16201,3013 19152,11793 9605,15002 6653,6223"/>
        </emma:interpretation>
      </emma:emma>
    </inkml:annotationXML>
    <inkml:traceGroup>
      <inkml:annotationXML>
        <emma:emma xmlns:emma="http://www.w3.org/2003/04/emma" version="1.0">
          <emma:interpretation id="{9123C256-24A2-4105-814E-B35A254EC642}" emma:medium="tactile" emma:mode="ink">
            <msink:context xmlns:msink="http://schemas.microsoft.com/ink/2010/main" type="paragraph" rotatedBoundingBox="16201,3013 19152,11793 16091,12822 13140,40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6DDB0B-45F8-42F3-91EE-35BEE3AA93F7}" emma:medium="tactile" emma:mode="ink">
              <msink:context xmlns:msink="http://schemas.microsoft.com/ink/2010/main" type="line" rotatedBoundingBox="16201,3013 19152,11793 16091,12822 13140,4043">
                <msink:destinationLink direction="with" ref="{C4050F44-E072-4D10-90A1-A5810ABD31CB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D537B63-009F-4C26-9A17-41F7F20EB6A3}" emma:medium="tactile" emma:mode="ink">
                <msink:context xmlns:msink="http://schemas.microsoft.com/ink/2010/main" type="inkWord" rotatedBoundingBox="18245,9097 19152,11793 16380,12724 15473,10028">
                  <msink:destinationLink direction="with" ref="{8478DE68-8B49-4FC9-970A-0DD57F26FCCC}"/>
                </msink:context>
              </emma:interpretation>
              <emma:one-of disjunction-type="recognition" id="oneOf0">
                <emma:interpretation id="interp0" emma:lang="it-IT" emma:confidence="0">
                  <emma:literal>;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5106 5054 0,'-518'648'0,"336"-285"0,182-363 31</inkml:trace>
          <inkml:trace contextRef="#ctx0" brushRef="#br0" timeOffset="140.625">3629 7464 0,'-337'726'0,"285"-234"16,52-492 0</inkml:trace>
          <inkml:trace contextRef="#ctx0" brushRef="#br0" timeOffset="-375">0 0 0,'492'52'0,"-103"-26"15,-389-26 1</inkml:trace>
          <inkml:trace contextRef="#ctx0" brushRef="#br0" timeOffset="-203.125">2410 518 0,'622'311'0,"-311"-52"15,26-103 1,-337-156-1</inkml:trace>
        </inkml:traceGroup>
      </inkml:traceGroup>
    </inkml:traceGroup>
    <inkml:traceGroup>
      <inkml:annotationXML>
        <emma:emma xmlns:emma="http://www.w3.org/2003/04/emma" version="1.0">
          <emma:interpretation id="{8F179FEA-9C60-431C-91DC-22A09C8F0A04}" emma:medium="tactile" emma:mode="ink">
            <msink:context xmlns:msink="http://schemas.microsoft.com/ink/2010/main" type="paragraph" rotatedBoundingBox="8896,8743 16146,9543 15784,12829 8534,1202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C095945-B1E4-4E1A-94E2-7F21C17861B5}" emma:medium="tactile" emma:mode="ink">
              <msink:context xmlns:msink="http://schemas.microsoft.com/ink/2010/main" type="line" rotatedBoundingBox="8896,8743 16146,9543 15783,12829 8534,12029"/>
            </emma:interpretation>
          </emma:emma>
        </inkml:annotationXML>
        <inkml:traceGroup>
          <inkml:annotationXML>
            <emma:emma xmlns:emma="http://www.w3.org/2003/04/emma" version="1.0">
              <emma:interpretation id="{A53FF7AB-45AB-4495-B84A-CB288B8E6FB4}" emma:medium="tactile" emma:mode="ink">
                <msink:context xmlns:msink="http://schemas.microsoft.com/ink/2010/main" type="inkWord" rotatedBoundingBox="8896,8743 9808,8844 9463,11970 8552,11870">
                  <msink:destinationLink direction="with" ref="{8F5B92C9-28F5-49EE-AC1F-0C6F6F2E8ED3}"/>
                </msink:context>
              </emma:interpretation>
              <emma:one-of disjunction-type="recognition" id="oneOf1">
                <emma:interpretation id="interp5" emma:lang="it-IT" emma:confidence="0">
                  <emma:literal>i</emma:literal>
                </emma:interpretation>
                <emma:interpretation id="interp6" emma:lang="it-IT" emma:confidence="0">
                  <emma:literal>;</emma:literal>
                </emma:interpretation>
                <emma:interpretation id="interp7" emma:lang="it-IT" emma:confidence="0">
                  <emma:literal>j</emma:literal>
                </emma:interpretation>
                <emma:interpretation id="interp8" emma:lang="it-IT" emma:confidence="0">
                  <emma:literal>ì</emma:literal>
                </emma:interpretation>
                <emma:interpretation id="interp9" emma:lang="it-IT" emma:confidence="0">
                  <emma:literal>ù</emma:literal>
                </emma:interpretation>
              </emma:one-of>
            </emma:emma>
          </inkml:annotationXML>
          <inkml:trace contextRef="#ctx0" brushRef="#br0" timeOffset="-1878.9">-3862 4743 0,'-155'181'0,"155"-181"15</inkml:trace>
          <inkml:trace contextRef="#ctx0" brushRef="#br0" timeOffset="-4097.65">-4588 7827 0,'234'-78'0,"-79"-25"0,-25 51 0,-1-26 31,1-26-31,-26-25 16,-27-1 15,-25 1-15,-78 25-1,-26 52 1,78 0 15,0-129-31,26-26 16,0 51-1,-52 156 1</inkml:trace>
        </inkml:traceGroup>
        <inkml:traceGroup>
          <inkml:annotationXML>
            <emma:emma xmlns:emma="http://www.w3.org/2003/04/emma" version="1.0">
              <emma:interpretation id="{71B0E21B-5E7A-4E4B-8875-2D8E5726BCE6}" emma:medium="tactile" emma:mode="ink">
                <msink:context xmlns:msink="http://schemas.microsoft.com/ink/2010/main" type="inkWord" rotatedBoundingBox="14540,9460 16136,9636 15784,12829 14187,12652"/>
              </emma:interpretation>
              <emma:one-of disjunction-type="recognition" id="oneOf2">
                <emma:interpretation id="interp10" emma:lang="it-IT" emma:confidence="0">
                  <emma:literal>ì</emma:literal>
                </emma:interpretation>
                <emma:interpretation id="interp11" emma:lang="it-IT" emma:confidence="0">
                  <emma:literal>,</emma:literal>
                </emma:interpretation>
                <emma:interpretation id="interp12" emma:lang="it-IT" emma:confidence="0">
                  <emma:literal>:</emma:literal>
                </emma:interpretation>
                <emma:interpretation id="interp13" emma:lang="it-IT" emma:confidence="0">
                  <emma:literal>[</emma:literal>
                </emma:interpretation>
                <emma:interpretation id="interp14" emma:lang="it-IT" emma:confidence="0">
                  <emma:literal>t</emma:literal>
                </emma:interpretation>
              </emma:one-of>
            </emma:emma>
          </inkml:annotationXML>
          <inkml:trace contextRef="#ctx0" brushRef="#br0" timeOffset="-2316.4">2125 6531 0,'-77'-233'0,"77"77"16,-26 1 0,-78 25-1,-52 27 1,79-1-1,-53-26 1,-25 27 0,155 103-1</inkml:trace>
          <inkml:trace contextRef="#ctx0" brushRef="#br0" timeOffset="-2535.15">1996 7698 0,'129'-156'0,"-77"78"16,-52 1 15,-52 25-31,78 0 15,26 26 1,0-104 15,26 27-31,-78 103 16</inkml:trace>
          <inkml:trace contextRef="#ctx0" brushRef="#br0" timeOffset="-2738.275">2644 8786 0,'-78'-78'16,"78"1"-16,-26 25 0,0 26 0,-78 0 31,78 0-15,1-26-1,-53-51 1,26-27 0,78 26 30,-26 1-46,0 103 0</inkml:trace>
        </inkml:traceGroup>
      </inkml:traceGroup>
    </inkml:traceGroup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33.0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A05F9E-89DC-46A4-B3EB-F0A2E7D8A9DD}" emma:medium="tactile" emma:mode="ink">
          <msink:context xmlns:msink="http://schemas.microsoft.com/ink/2010/main" type="inkDrawing" rotatedBoundingBox="4924,7257 15932,8931 15500,11769 4492,10095" semanticType="callout" shapeName="Other">
            <msink:sourceLink direction="with" ref="{E7624361-6859-4633-8B77-DA16951BC227}"/>
            <msink:sourceLink direction="with" ref="{2209725B-F3AB-409A-9E0E-46638CCE4C0A}"/>
          </msink:context>
        </emma:interpretation>
      </emma:emma>
    </inkml:annotationXML>
    <inkml:trace contextRef="#ctx0" brushRef="#br0">5 0 0,'52'77'16,"-52"27"-16,0 26 15,-26 51 1,0 26-1,0 53 1,26 25 0,26 0-1,0-26 1,0 0 0,0-26 171,51 415-171,27-648-16,26 26 0,25-52 31,78 52-15,27-52 15,51 26-31,0-25 15,103 25 1,27 0 0,0 0-1,25 0 1,27-26 0,25 26-1,52-26 1,-26 26-1,1 26 1,-1-26 0,26 26-1,0 25 1,-51 1 0,25 0-1,-103-26 1,-27 0 15,-25 0-15,-78 0-1,-104-26 1,-77 0 15,-78 0-31,-52-26 16,-78-78 15,78 104-31</inkml:trace>
  </inkml:traceGroup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42.03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3555FF4-07A4-452E-9B6E-335514902E61}" emma:medium="tactile" emma:mode="ink">
          <msink:context xmlns:msink="http://schemas.microsoft.com/ink/2010/main" type="inkDrawing" rotatedBoundingBox="17753,6349 18013,7696 17887,7721 17627,6374" shapeName="Other"/>
        </emma:interpretation>
      </emma:emma>
    </inkml:annotationXML>
    <inkml:trace contextRef="#ctx0" brushRef="#br0">0 0 0,'-25'544'0,"154"-78"16,27-129-1,-156-337 1</inkml:trace>
  </inkml:traceGroup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41.6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BC88B65-2183-48B3-8F9B-BEF0A484EFFA}" emma:medium="tactile" emma:mode="ink">
          <msink:context xmlns:msink="http://schemas.microsoft.com/ink/2010/main" type="writingRegion" rotatedBoundingBox="10419,3887 11326,3887 11326,4121 10419,4121"/>
        </emma:interpretation>
      </emma:emma>
    </inkml:annotationXML>
    <inkml:traceGroup>
      <inkml:annotationXML>
        <emma:emma xmlns:emma="http://www.w3.org/2003/04/emma" version="1.0">
          <emma:interpretation id="{B308AC1B-884E-4232-87DE-11A2D0F5B3F5}" emma:medium="tactile" emma:mode="ink">
            <msink:context xmlns:msink="http://schemas.microsoft.com/ink/2010/main" type="paragraph" rotatedBoundingBox="10419,3887 11326,3887 11326,4121 10419,41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D59E505-1621-4B7C-8571-7370DFE9BA4D}" emma:medium="tactile" emma:mode="ink">
              <msink:context xmlns:msink="http://schemas.microsoft.com/ink/2010/main" type="line" rotatedBoundingBox="10419,3887 11326,3887 11326,4121 10419,4121"/>
            </emma:interpretation>
          </emma:emma>
        </inkml:annotationXML>
        <inkml:traceGroup>
          <inkml:annotationXML>
            <emma:emma xmlns:emma="http://www.w3.org/2003/04/emma" version="1.0">
              <emma:interpretation id="{BB0254DF-F4A2-4883-9A75-FE206C14756F}" emma:medium="tactile" emma:mode="ink">
                <msink:context xmlns:msink="http://schemas.microsoft.com/ink/2010/main" type="inkWord" rotatedBoundingBox="10419,3887 11326,3887 11326,4121 10419,4121"/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_</emma:literal>
                </emma:interpretation>
                <emma:interpretation id="interp4" emma:lang="it-IT" emma:confidence="0">
                  <emma:literal>é</emma:literal>
                </emma:interpretation>
              </emma:one-of>
            </emma:emma>
          </inkml:annotationXML>
          <inkml:trace contextRef="#ctx0" brushRef="#br0">0 234 0,'311'-130'16,"0"104"-16,-26-52 16,-285 78 15</inkml:trace>
        </inkml:traceGroup>
      </inkml:traceGroup>
    </inkml:traceGroup>
  </inkml:traceGroup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41.50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1327A26-D4C1-495B-AD9C-4DF877808861}" emma:medium="tactile" emma:mode="ink">
          <msink:context xmlns:msink="http://schemas.microsoft.com/ink/2010/main" type="inkDrawing" rotatedBoundingBox="7297,5315 9455,4243 9544,4421 7386,5493" semanticType="callout" shapeName="Other">
            <msink:sourceLink direction="with" ref="{558810C4-8521-4DE0-A183-E25CD2CBA561}"/>
            <msink:sourceLink direction="with" ref="{14003760-06D8-4426-A2AF-A6B6557E75EE}"/>
          </msink:context>
        </emma:interpretation>
      </emma:emma>
    </inkml:annotationXML>
    <inkml:trace contextRef="#ctx0" brushRef="#br0">0 1140 0,'285'-259'0,"-52"52"0,53 51 16,-27 53-1,-52 51 17,-103 26-17,103-78 1,52 26 0,26-77-1,-285 155 1</inkml:trace>
  </inkml:traceGroup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15:41.25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4003760-06D8-4426-A2AF-A6B6557E75EE}" emma:medium="tactile" emma:mode="ink">
          <msink:context xmlns:msink="http://schemas.microsoft.com/ink/2010/main" type="inkDrawing" rotatedBoundingBox="6033,11854 6395,6228 9029,6397 8667,12024" shapeName="Other">
            <msink:destinationLink direction="with" ref="{61327A26-D4C1-495B-AD9C-4DF877808861}"/>
          </msink:context>
        </emma:interpretation>
      </emma:emma>
    </inkml:annotationXML>
    <inkml:trace contextRef="#ctx0" brushRef="#br0">0 5520 0,'26'26'0,"26"0"0,104 0 15,51-78-15,0 0 0,-25 52 16,-1 26-1,-77 26 1,-52-26 0,51 0-1,131-78 1,51-155 0,-52 25-1,-52 53 1,-77 51 31,-104 52-47,0-26 15,78-155 1,77-104 0,-25 78-1,-52-1 1,-104 53-1,-52 51 1,26 27 0,26-131-1,26-77 1,-26 26 0,0 52-1,-155 26 1,-52 103 15,77-26-15,-103-25-1,78-52 17,103-130-17,0 103 1,-26 53-1,-51 77 1,51 1 0,52-1 31,78-207-47,52 52 0,-78 259 15</inkml:trace>
  </inkml:traceGroup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EC67799-F1FF-4C0B-B1A6-716DA02356E2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20:08.9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876A37-7186-43BB-9803-9D8C01B0E42A}" emma:medium="tactile" emma:mode="ink">
          <msink:context xmlns:msink="http://schemas.microsoft.com/ink/2010/main" type="writingRegion" rotatedBoundingBox="-15,1559 7823,-254 10571,11622 2731,13436"/>
        </emma:interpretation>
      </emma:emma>
    </inkml:annotationXML>
    <inkml:traceGroup>
      <inkml:annotationXML>
        <emma:emma xmlns:emma="http://www.w3.org/2003/04/emma" version="1.0">
          <emma:interpretation id="{C9506533-9628-44B9-A440-5717384BEF81}" emma:medium="tactile" emma:mode="ink">
            <msink:context xmlns:msink="http://schemas.microsoft.com/ink/2010/main" type="paragraph" rotatedBoundingBox="1135,2631 2314,-15 4328,880 3149,352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D52465A-BD91-459E-A8F6-3635C9D59887}" emma:medium="tactile" emma:mode="ink">
              <msink:context xmlns:msink="http://schemas.microsoft.com/ink/2010/main" type="line" rotatedBoundingBox="1135,2631 2314,-15 4328,880 3149,3528"/>
            </emma:interpretation>
          </emma:emma>
        </inkml:annotationXML>
        <inkml:traceGroup>
          <inkml:annotationXML>
            <emma:emma xmlns:emma="http://www.w3.org/2003/04/emma" version="1.0">
              <emma:interpretation id="{2C72A519-26F2-46D1-8D63-0291E29EC152}" emma:medium="tactile" emma:mode="ink">
                <msink:context xmlns:msink="http://schemas.microsoft.com/ink/2010/main" type="inkWord" rotatedBoundingBox="1135,2631 2314,-15 4328,880 3149,3528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j</emma:literal>
                </emma:interpretation>
                <emma:interpretation id="interp3" emma:lang="it-IT" emma:confidence="0">
                  <emma:literal>Y</emma:literal>
                </emma:interpretation>
                <emma:interpretation id="interp4" emma:lang="it-IT" emma:confidence="0">
                  <emma:literal>J</emma:literal>
                </emma:interpretation>
              </emma:one-of>
            </emma:emma>
          </inkml:annotationXML>
          <inkml:trace contextRef="#ctx0" brushRef="#br0">622-7335 0,'26'52'0,"-26"52"16,0 129-16,-26 52 15,0 26 1,0-26-1,26-52 1,0-25 0,0-53-1,0-51 1,-26-52 0,-25-78-1,-53-156 1,0-103-1,104 285 1</inkml:trace>
          <inkml:trace contextRef="#ctx0" brushRef="#br0" timeOffset="359.375">-570-7413 0,'52'-129'16,"181"51"-16,104 52 0,78 26 31,-1-26-15,-51 0-1,-26-25 1,-78 25 0,-129 0-1,-78 0 1,-52 26 0,-52 26-1,-104 0 1,156-26-1</inkml:trace>
        </inkml:traceGroup>
      </inkml:traceGroup>
    </inkml:traceGroup>
    <inkml:traceGroup>
      <inkml:annotationXML>
        <emma:emma xmlns:emma="http://www.w3.org/2003/04/emma" version="1.0">
          <emma:interpretation id="{375D3B23-D04D-4603-A33D-95A9FB37E670}" emma:medium="tactile" emma:mode="ink">
            <msink:context xmlns:msink="http://schemas.microsoft.com/ink/2010/main" type="paragraph" rotatedBoundingBox="5391,4080 7307,10150 3520,11345 1604,527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4D91ED1-BCB2-4A3C-9A85-9EDBC07FE6EE}" emma:medium="tactile" emma:mode="ink">
              <msink:context xmlns:msink="http://schemas.microsoft.com/ink/2010/main" type="line" rotatedBoundingBox="5391,4080 7307,10150 3520,11345 1604,5275"/>
            </emma:interpretation>
          </emma:emma>
        </inkml:annotationXML>
        <inkml:traceGroup>
          <inkml:annotationXML>
            <emma:emma xmlns:emma="http://www.w3.org/2003/04/emma" version="1.0">
              <emma:interpretation id="{1EA17550-0865-49AF-9562-CD4B7FF67B0F}" emma:medium="tactile" emma:mode="ink">
                <msink:context xmlns:msink="http://schemas.microsoft.com/ink/2010/main" type="inkWord" rotatedBoundingBox="5391,4080 7307,10150 3520,11345 1604,5275"/>
              </emma:interpretation>
              <emma:one-of disjunction-type="recognition" id="oneOf1">
                <emma:interpretation id="interp5" emma:lang="it-IT" emma:confidence="0">
                  <emma:literal>Wi</emma:literal>
                </emma:interpretation>
                <emma:interpretation id="interp6" emma:lang="it-IT" emma:confidence="0">
                  <emma:literal>w..</emma:literal>
                </emma:interpretation>
                <emma:interpretation id="interp7" emma:lang="it-IT" emma:confidence="0">
                  <emma:literal>uri</emma:literal>
                </emma:interpretation>
                <emma:interpretation id="interp8" emma:lang="it-IT" emma:confidence="0">
                  <emma:literal>W:</emma:literal>
                </emma:interpretation>
                <emma:interpretation id="interp9" emma:lang="it-IT" emma:confidence="0">
                  <emma:literal>w:</emma:literal>
                </emma:interpretation>
              </emma:one-of>
            </emma:emma>
          </inkml:annotationXML>
          <inkml:trace contextRef="#ctx0" brushRef="#br0" timeOffset="6295.8935">2670 1555 0,'52'78'0,"-104"103"16,0 1-16,26-53 16,26-77-1,0-26 1,52-130-1,0-129 1,-52-104 0,0 337 15</inkml:trace>
          <inkml:trace contextRef="#ctx0" brushRef="#br0" timeOffset="6608.3935">2514 441 0,'0'0'0</inkml:trace>
          <inkml:trace contextRef="#ctx0" brushRef="#br0" timeOffset="1406.25">-26-3603 0,'26'-51'0,"-26"77"0,0 103 0,-52 104 16,0 52-16,-25 52 16,25-26-1,52-51 1,26-53 0,52-77-1,51-105 1,78-128-1,1-130 1,-53-53 0,-51-25 15,-26-51-15,-52 232-1,-26 52 1,0 78-1,26 78 1,-1 155 0,53 78 15,0 0-31,26-26 16,51-51-1,27-27 1,25-129-1,-52-130 1,-25-104 0,-26-129-1,-104-52 1,-52 26 15,0 26-15,-26 26-1,78 78 1,104 25 0,103 27-1,104 51 1,0 26 0,-26 26-1,-77 0 1,-130 26-1,-78 0 1,-182 26 0,182-26-1</inkml:trace>
        </inkml:traceGroup>
      </inkml:traceGroup>
    </inkml:traceGroup>
    <inkml:traceGroup>
      <inkml:annotationXML>
        <emma:emma xmlns:emma="http://www.w3.org/2003/04/emma" version="1.0">
          <emma:interpretation id="{49892C55-F2B5-4BD4-90DC-FA4DA0FD95C7}" emma:medium="tactile" emma:mode="ink">
            <msink:context xmlns:msink="http://schemas.microsoft.com/ink/2010/main" type="paragraph" rotatedBoundingBox="1367,7536 9206,5723 10571,11622 2731,134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2DDE96-6A4D-4D3F-AC73-F03498F2BEFA}" emma:medium="tactile" emma:mode="ink">
              <msink:context xmlns:msink="http://schemas.microsoft.com/ink/2010/main" type="line" rotatedBoundingBox="1367,7536 9206,5723 10571,11622 2731,13436"/>
            </emma:interpretation>
          </emma:emma>
        </inkml:annotationXML>
        <inkml:traceGroup>
          <inkml:annotationXML>
            <emma:emma xmlns:emma="http://www.w3.org/2003/04/emma" version="1.0">
              <emma:interpretation id="{A0EA4E38-8F7A-4118-BA7D-81B4000ECDFE}" emma:medium="tactile" emma:mode="ink">
                <msink:context xmlns:msink="http://schemas.microsoft.com/ink/2010/main" type="inkWord" rotatedBoundingBox="1367,7536 9206,5723 10571,11622 2731,13436"/>
              </emma:interpretation>
              <emma:one-of disjunction-type="recognition" id="oneOf2">
                <emma:interpretation id="interp10" emma:lang="it-IT" emma:confidence="0">
                  <emma:literal>Fame</emma:literal>
                </emma:interpretation>
                <emma:interpretation id="interp11" emma:lang="it-IT" emma:confidence="0">
                  <emma:literal>Time</emma:literal>
                </emma:interpretation>
                <emma:interpretation id="interp12" emma:lang="it-IT" emma:confidence="0">
                  <emma:literal>Faure</emma:literal>
                </emma:interpretation>
                <emma:interpretation id="interp13" emma:lang="it-IT" emma:confidence="0">
                  <emma:literal>Fami</emma:literal>
                </emma:interpretation>
                <emma:interpretation id="interp14" emma:lang="it-IT" emma:confidence="0">
                  <emma:literal>Tini,</emma:literal>
                </emma:interpretation>
              </emma:one-of>
            </emma:emma>
          </inkml:annotationXML>
          <inkml:trace contextRef="#ctx0" brushRef="#br0" timeOffset="5565.5185">6246-2333 0,'0'182'0,"26"25"15,52 1 1,0-79 0,51-77-1,1-104 1,0-26-1,-53-103 1,-25 0 0,-26 51-1,-26 78 17,0 26-17,0 78 1,0 129-1,104 79 1,-1 25 0,27 26-1,-52-26 1,-78-104 0,-130-25-1,-129-104 1,-104-52-1,-77-26 1,51 26 0,130 0-1,207 26 1,52-26 0</inkml:trace>
          <inkml:trace contextRef="#ctx0" brushRef="#br0" timeOffset="4999.0185">4095-2099 0,'0'155'15,"26"-51"-15,26 0 31,26-27-15,51-51 0,27-52-1,-1-51 1,-25-79 0,-78 26-1,-52-51 1,-130 51-1,-51 53 1,-78 103 0,51 77-1,79 53 1,103 25 0,129-25-1,79-27 1,25-77-1,-25-52 1,-79-52 0,-77 0 15,-52-51-15,-26 25-1,1 78 1,76 0-1,27 52 1,78 52 0,51-1-1,-25-25 1,-1-26 0,1-26-1,-52-78 1,25-52-1,-129 104 1</inkml:trace>
          <inkml:trace contextRef="#ctx0" brushRef="#br0" timeOffset="1953.125">389 0 0,'26'104'0,"-26"129"0,-26 156 15,0-78 1,26 26 0,-26-52-1,26-78 1,0-51-1,0-79 1,0-77 0,-104-181-1,1-104 1,-27-52 0,130 337-1</inkml:trace>
          <inkml:trace contextRef="#ctx0" brushRef="#br0" timeOffset="2245.1165">-674-26 0,'182'-78'0,"77"104"0,130 0 15,51 26 1,-103-52 0,-78 26-1,-155-26 1,-78-26 0,-52 26-1,-129-78 1,25-51-1,130 129 17</inkml:trace>
          <inkml:trace contextRef="#ctx0" brushRef="#br0" timeOffset="7217.7685">3836 1374 0,'0'78'0,"0"77"0,-52 52 15,52-25 1,0-53 0,52-77-1,-52-26 1,26-26-1,52-78 1,25-155 0,1-26-1,0 103 1,-1 53 0,1 77-1,0 78 1,-52 103-1,-52 53 17,0 25-17,0-52 1,25-77 0,1-78-1,52-52 1,52-130-1,25-77 1,-51 78 0,-26 77-1,-52 52 1,-26 26 0,26 52-1,-26 103 1,0 27-1,25 25 1,27-51 0,78-79-1,51-128 1,27-53 0,-208 104-1</inkml:trace>
          <inkml:trace contextRef="#ctx0" brushRef="#br0" timeOffset="7585.93">6428 2074 0,'155'51'0,"1"-25"0,51-26 16,-25-26 0,-53-25-1,-103-27 1,-78-26 0,-129 0-1,-52 79 1,51 76-1,79 79 1,103 77 0,181 53-1,130 25 1,52 0 0,-104-208-1,-259-77 1</inkml:trace>
        </inkml:traceGroup>
      </inkml:traceGroup>
    </inkml:traceGroup>
  </inkml:traceGroup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20:12.4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168815A-20C0-4610-A93D-F78393C1BC03}" emma:medium="tactile" emma:mode="ink">
          <msink:context xmlns:msink="http://schemas.microsoft.com/ink/2010/main" type="writingRegion" rotatedBoundingBox="6087,1849 9949,1830 9955,3097 6093,3115"/>
        </emma:interpretation>
      </emma:emma>
    </inkml:annotationXML>
    <inkml:traceGroup>
      <inkml:annotationXML>
        <emma:emma xmlns:emma="http://www.w3.org/2003/04/emma" version="1.0">
          <emma:interpretation id="{79A6B89B-834B-4197-B663-BCBCE9A717C6}" emma:medium="tactile" emma:mode="ink">
            <msink:context xmlns:msink="http://schemas.microsoft.com/ink/2010/main" type="paragraph" rotatedBoundingBox="6087,1849 9949,1830 9955,3097 6093,31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FAE4C58-9357-433F-A352-E794EDA0C7B0}" emma:medium="tactile" emma:mode="ink">
              <msink:context xmlns:msink="http://schemas.microsoft.com/ink/2010/main" type="line" rotatedBoundingBox="6087,1849 9949,1830 9955,3097 6093,3115"/>
            </emma:interpretation>
          </emma:emma>
        </inkml:annotationXML>
        <inkml:traceGroup>
          <inkml:annotationXML>
            <emma:emma xmlns:emma="http://www.w3.org/2003/04/emma" version="1.0">
              <emma:interpretation id="{52BF58B3-90E1-4CD2-ADDB-4631B07BCF59}" emma:medium="tactile" emma:mode="ink">
                <msink:context xmlns:msink="http://schemas.microsoft.com/ink/2010/main" type="inkWord" rotatedBoundingBox="6087,1849 9949,1830 9955,3097 6093,3115"/>
              </emma:interpretation>
              <emma:one-of disjunction-type="recognition" id="oneOf0">
                <emma:interpretation id="interp0" emma:lang="it-IT" emma:confidence="0">
                  <emma:literal>wo</emma:literal>
                </emma:interpretation>
                <emma:interpretation id="interp1" emma:lang="it-IT" emma:confidence="0">
                  <emma:literal>w o</emma:literal>
                </emma:interpretation>
                <emma:interpretation id="interp2" emma:lang="it-IT" emma:confidence="0">
                  <emma:literal>m o</emma:literal>
                </emma:interpretation>
                <emma:interpretation id="interp3" emma:lang="it-IT" emma:confidence="0">
                  <emma:literal>w.</emma:literal>
                </emma:interpretation>
                <emma:interpretation id="interp4" emma:lang="it-IT" emma:confidence="0">
                  <emma:literal>. o</emma:literal>
                </emma:interpretation>
              </emma:one-of>
            </emma:emma>
          </inkml:annotationXML>
          <inkml:trace contextRef="#ctx0" brushRef="#br0">3784-6661 0,'0'-78'0,"0"52"15,0 26-15,26 26 0,-26 78 0,-26 77 16,26 27-16,26-1 0,0-51 15,26-27 1,26-77 0,-1-52-1,27-78 17,0-77-17,-27-27 1,-51 1-1,0 77 1,0 78 0,-26 26-1,-26 104 1,78 77 0,0 1-1,52-1 1,25-51-1,1-78 1,25-52 0,-25-104-1,-52-51 1,-26-105 0,-104 53-1,0 26 1,26 51-1,26 52 17,78 0-17,129 27 1,104 25 0,-52 26-1,-77 0 1,-105 26-1,-128 0 1,51-26 0</inkml:trace>
          <inkml:trace contextRef="#ctx0" brushRef="#br0" timeOffset="421.875">6609-5754 0,'467'78'16,"-260"-130"-16,-51-77 16,-27-53-1,-51-25 16,-78 25-15,-130 27 0,-103 25-1,-78 130 1,0 78 0,104 52-1,103 25 1,104 27-1,182-1 1,129 0 0,-26-129-1,-78-78 1,-207 26 0</inkml:trace>
        </inkml:traceGroup>
      </inkml:traceGroup>
    </inkml:traceGroup>
  </inkml:traceGroup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20:22.8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68F469-3ADD-470D-8AD8-57A9DBD559CA}" emma:medium="tactile" emma:mode="ink">
          <msink:context xmlns:msink="http://schemas.microsoft.com/ink/2010/main" type="inkDrawing" rotatedBoundingBox="14594,2437 30793,2607 30789,2943 14590,2772" semanticType="underline" shapeName="Other"/>
        </emma:interpretation>
      </emma:emma>
    </inkml:annotationXML>
    <inkml:trace contextRef="#ctx0" brushRef="#br0">0 263 0,'78'0'0,"0"0"0,26 0 16,51 0-16,78-26 15,27 26 1,76-26 0,27 0-1,52 0 1,26 0-1,-1 26 1,53-52 0,25 26 15,0 26-31,53-25 31,-27 25-15,26-26-1,0 26 1,1 0 0,25 26-1,0-26 1,0 25 0,26-25-1,-26 26 1,-52 0-1,1 0 1,-1 0 0,-26 0-1,1-26 1,25 52 0,-52 0-1,-25-78 1,-52 78-1,-53-26 1,-50-1 0,-53 1 15,-78-26-15,-51 0-1,-53 0 1,-51 0-1,-77 26 1,-183-26 0,234 0-1</inkml:trace>
  </inkml:traceGroup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20:24.4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D017F5-87D0-4215-8727-F15521BF0B84}" emma:medium="tactile" emma:mode="ink">
          <msink:context xmlns:msink="http://schemas.microsoft.com/ink/2010/main" type="writingRegion" rotatedBoundingBox="16738,1011 28240,652 28295,2427 16793,2787"/>
        </emma:interpretation>
      </emma:emma>
    </inkml:annotationXML>
    <inkml:traceGroup>
      <inkml:annotationXML>
        <emma:emma xmlns:emma="http://www.w3.org/2003/04/emma" version="1.0">
          <emma:interpretation id="{4A81065A-2592-4587-BF6E-D921AF5F54D6}" emma:medium="tactile" emma:mode="ink">
            <msink:context xmlns:msink="http://schemas.microsoft.com/ink/2010/main" type="paragraph" rotatedBoundingBox="16738,1011 28240,652 28295,2427 16793,27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A79DA80-2158-43F3-A969-0D8EF247ADAF}" emma:medium="tactile" emma:mode="ink">
              <msink:context xmlns:msink="http://schemas.microsoft.com/ink/2010/main" type="line" rotatedBoundingBox="16738,1011 28240,652 28295,2427 16793,2787"/>
            </emma:interpretation>
          </emma:emma>
        </inkml:annotationXML>
        <inkml:traceGroup>
          <inkml:annotationXML>
            <emma:emma xmlns:emma="http://www.w3.org/2003/04/emma" version="1.0">
              <emma:interpretation id="{73773B43-7A6F-451F-9FF2-9DCA1EDAF759}" emma:medium="tactile" emma:mode="ink">
                <msink:context xmlns:msink="http://schemas.microsoft.com/ink/2010/main" type="inkWord" rotatedBoundingBox="16738,1026 19009,955 19056,2460 16785,2531"/>
              </emma:interpretation>
              <emma:one-of disjunction-type="recognition" id="oneOf0">
                <emma:interpretation id="interp0" emma:lang="it-IT" emma:confidence="0">
                  <emma:literal>15</emma:literal>
                </emma:interpretation>
                <emma:interpretation id="interp1" emma:lang="it-IT" emma:confidence="0">
                  <emma:literal>15)</emma:literal>
                </emma:interpretation>
                <emma:interpretation id="interp2" emma:lang="it-IT" emma:confidence="0">
                  <emma:literal>15.</emma:literal>
                </emma:interpretation>
                <emma:interpretation id="interp3" emma:lang="it-IT" emma:confidence="0">
                  <emma:literal>17)</emma:literal>
                </emma:interpretation>
                <emma:interpretation id="interp4" emma:lang="it-IT" emma:confidence="0">
                  <emma:literal>FS</emma:literal>
                </emma:interpretation>
              </emma:one-of>
            </emma:emma>
          </inkml:annotationXML>
          <inkml:trace contextRef="#ctx0" brushRef="#br0">0 207 0,'181'-130'0,"-103"130"0,103 0 16,27 0-1,51 26 17,26 0-32,-26-52 15,0 0 1,-77 0-1,-27 0 1,-51 1 0,-78 25 15,-26 25 0,0 27-31,-26 52 16,26 26-1,0 51 1,26 26 0,26 1-1,-1-27 1,-25 1 0,-26-79-1,0-25 1,-26-52-1,1 0 17,-53-104-32,78 78 15</inkml:trace>
          <inkml:trace contextRef="#ctx0" brushRef="#br0" timeOffset="-546.875">285 233 0,'26'26'0,"-26"51"16,51 27-16,-51 103 0,26 1 16,-26-1-1,26-25 1,-52-53-1,26-77 17,0 0-32,0-26 15,0-26 17,-26-130-32,26-51 31,0 181-16</inkml:trace>
          <inkml:trace contextRef="#ctx0" brushRef="#br0" timeOffset="609.375">1010 647 0,'130'-51'0,"-78"25"0,-104 0 15,-52 52-15,1 0 0,-1 25 16,26 27-16,26 0 0,78 0 0,78-1 16,26-25-1,51 0 1,-25 0-1,-53-26 1,-77 26 0,-52-26-1,-52 0 1,-51 0 0,-1-1 15,53 1-16,102-77 1,-25 51 0</inkml:trace>
        </inkml:traceGroup>
        <inkml:traceGroup>
          <inkml:annotationXML>
            <emma:emma xmlns:emma="http://www.w3.org/2003/04/emma" version="1.0">
              <emma:interpretation id="{2A7F72CE-5BD8-4CC3-97A9-75101F375797}" emma:medium="tactile" emma:mode="ink">
                <msink:context xmlns:msink="http://schemas.microsoft.com/ink/2010/main" type="inkWord" rotatedBoundingBox="25859,726 28240,652 28295,2427 25915,2501"/>
              </emma:interpretation>
              <emma:one-of disjunction-type="recognition" id="oneOf1">
                <emma:interpretation id="interp5" emma:lang="it-IT" emma:confidence="0">
                  <emma:literal>OR</emma:literal>
                </emma:interpretation>
                <emma:interpretation id="interp6" emma:lang="it-IT" emma:confidence="0">
                  <emma:literal>Or</emma:literal>
                </emma:interpretation>
                <emma:interpretation id="interp7" emma:lang="it-IT" emma:confidence="0">
                  <emma:literal>B</emma:literal>
                </emma:interpretation>
                <emma:interpretation id="interp8" emma:lang="it-IT" emma:confidence="0">
                  <emma:literal>or</emma:literal>
                </emma:interpretation>
                <emma:interpretation id="interp9" emma:lang="it-IT" emma:confidence="0">
                  <emma:literal>Bo</emma:literal>
                </emma:interpretation>
              </emma:one-of>
            </emma:emma>
          </inkml:annotationXML>
          <inkml:trace contextRef="#ctx0" brushRef="#br0" timeOffset="1625">9123-26 0,'52'-52'0,"0"78"16,25 103-16,27 53 0,52 51 0,-1 52 16,1-26-1,-1-77 1,-25-27 0,-1-77 15,27-26-16,25-78 1,-25-78 0,-1-51-1,-25-79 1,-1 27 0,27-52-1,-52 77 1,-53 27-1,-51-26 1,-129 103 15,-130-26-31,-52 52 16,-130 52 0,78-26 15,26 52-16,104 26 1,129 0 0,104-52-1</inkml:trace>
          <inkml:trace contextRef="#ctx0" brushRef="#br0" timeOffset="2406.245">9900 129 0,'26'52'0,"0"78"0,-52 51 15,0 0 1,52-77 0,-26-52-1,0-52 16,0 0-15,0-52 0,26-78-1,-26-51 1,26 51 0,26 1-1,26 51 1,51 52-1,53 26 1,-27 52 0,-103-26-1,-52 0 1,-52 52 0,-129-27-1,-1 1 1,27 0-1,103-26 1,26 0 15,104 26-15,26 0 0,25 25 15,1-25-16,-52 0 1,-53-26 0,-76 0-1,51-26 1</inkml:trace>
        </inkml:traceGroup>
      </inkml:traceGroup>
    </inkml:traceGroup>
  </inkml:traceGroup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20:31.4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4D4DE6-020E-4D96-9B03-F776541DDB49}" emma:medium="tactile" emma:mode="ink">
          <msink:context xmlns:msink="http://schemas.microsoft.com/ink/2010/main" type="writingRegion" rotatedBoundingBox="18464,2912 23060,11610 21527,12419 16932,3721"/>
        </emma:interpretation>
      </emma:emma>
    </inkml:annotationXML>
    <inkml:traceGroup>
      <inkml:annotationXML>
        <emma:emma xmlns:emma="http://www.w3.org/2003/04/emma" version="1.0">
          <emma:interpretation id="{32FB7B51-71B4-4156-B695-699F4CE74E55}" emma:medium="tactile" emma:mode="ink">
            <msink:context xmlns:msink="http://schemas.microsoft.com/ink/2010/main" type="paragraph" rotatedBoundingBox="18464,2912 23060,11610 21527,12419 16932,37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174DE06-4092-4FCB-8012-4787487DB725}" emma:medium="tactile" emma:mode="ink">
              <msink:context xmlns:msink="http://schemas.microsoft.com/ink/2010/main" type="line" rotatedBoundingBox="18464,2912 23060,11610 21527,12419 16932,3721"/>
            </emma:interpretation>
          </emma:emma>
        </inkml:annotationXML>
        <inkml:traceGroup>
          <inkml:annotationXML>
            <emma:emma xmlns:emma="http://www.w3.org/2003/04/emma" version="1.0">
              <emma:interpretation id="{7734C766-02BC-420D-B518-749461F92CA1}" emma:medium="tactile" emma:mode="ink">
                <msink:context xmlns:msink="http://schemas.microsoft.com/ink/2010/main" type="inkWord" rotatedBoundingBox="18464,2912 23060,11610 21527,12419 16932,3721"/>
              </emma:interpretation>
              <emma:one-of disjunction-type="recognition" id="oneOf0">
                <emma:interpretation id="interp0" emma:lang="it-IT" emma:confidence="0">
                  <emma:literal>}</emma:literal>
                </emma:interpretation>
                <emma:interpretation id="interp1" emma:lang="it-IT" emma:confidence="0">
                  <emma:literal>G</emma:literal>
                </emma:interpretation>
                <emma:interpretation id="interp2" emma:lang="it-IT" emma:confidence="0">
                  <emma:literal>(</emma:literal>
                </emma:interpretation>
                <emma:interpretation id="interp3" emma:lang="it-IT" emma:confidence="0">
                  <emma:literal>?</emma:literal>
                </emma:interpretation>
                <emma:interpretation id="interp4" emma:lang="it-IT" emma:confidence="0">
                  <emma:literal>{</emma:literal>
                </emma:interpretation>
              </emma:one-of>
            </emma:emma>
          </inkml:annotationXML>
          <inkml:trace contextRef="#ctx0" brushRef="#br0">606 12 0,'78'-26'0,"52"26"0,-27 26 0,1-26 15,-26 26 1,-52 25 0,-104 53-1,-78 26 1,-103 77 0,26 0-1,0 1 1,103-1-1,104-25 1,156-27 0,155-25-1,104-53 1,51 27 0,1-26-1,-130 77 1,-181 27-1,-156-1 17,-208 104-17,1-77 1,-26-1 0,52 26-1,129 1 1,156-27-1,181-26 1,181 1 0,79-1-1,-53 27 1,-129-27 0,-207-26-1,-182 27 1,-181 25-1,-78 1 1,26-1 0,155 0-1,156 27 1,181-79 0,156 78 15,78 52-16,-1-25 1,-129-27 15,-181-26-15,-78-77 0,-104-52-1,-26-1 1,0-25-1,27-26 1,128-78 0,79-26-1,-156 78 1</inkml:trace>
          <inkml:trace contextRef="#ctx0" brushRef="#br0" timeOffset="527.388">4961 7684 0,'26'0'0,"0"77"0,-1-25 0,53 52 0,26 25 16,25 27-16,-25-1 15,-78 1 16,-78-78-15,-103-26 0,-130-52-1,-52-78 1,0 26 0,103-26-1,131 52 1,129 52-1,129 26 1,156 52 0,-26-27-1,-103-51 1,-182-26 0</inkml:trace>
        </inkml:traceGroup>
      </inkml:traceGroup>
    </inkml:traceGroup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33.6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191AD2-24ED-41DD-8C27-85128B59A68F}" emma:medium="tactile" emma:mode="ink">
          <msink:context xmlns:msink="http://schemas.microsoft.com/ink/2010/main" type="inkDrawing" rotatedBoundingBox="14571,6734 14669,9873 14544,9877 14447,6738" semanticType="verticalRange" shapeName="Line">
            <msink:sourceLink direction="with" ref="{965D2792-4EEB-4226-AFD4-AC24FBCC2290}"/>
            <msink:sourceLink direction="with" ref="{4C2929B4-2818-4912-AFCB-5F78F02C7FE6}"/>
          </msink:context>
        </emma:interpretation>
      </emma:emma>
    </inkml:annotationXML>
    <inkml:trace contextRef="#ctx0" brushRef="#br0">0 0 0,'78'78'0,"-53"129"0,-25 27 16,0 51-1,0 26 1,-25 52-1,25 0 1,25-1 0,-25-25-1,26-52 1,26-103 0,-52-78-1,26-79 1,-52-25-1,-77-155 1,103 155 0</inkml:trace>
  </inkml:traceGroup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20:33.5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6090E7E-A742-4B68-B584-D5FF95E6F94C}" emma:medium="tactile" emma:mode="ink">
          <msink:context xmlns:msink="http://schemas.microsoft.com/ink/2010/main" type="writingRegion" rotatedBoundingBox="23006,9723 24681,2996 26658,3488 24983,10215"/>
        </emma:interpretation>
      </emma:emma>
    </inkml:annotationXML>
    <inkml:traceGroup>
      <inkml:annotationXML>
        <emma:emma xmlns:emma="http://www.w3.org/2003/04/emma" version="1.0">
          <emma:interpretation id="{51FD1870-EF9C-4582-9BB1-C2D1B0D40418}" emma:medium="tactile" emma:mode="ink">
            <msink:context xmlns:msink="http://schemas.microsoft.com/ink/2010/main" type="paragraph" rotatedBoundingBox="23006,9723 24681,2996 26658,3488 24983,102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8E98B8-B6E7-46BE-9D44-2D14FA3316BA}" emma:medium="tactile" emma:mode="ink">
              <msink:context xmlns:msink="http://schemas.microsoft.com/ink/2010/main" type="line" rotatedBoundingBox="23006,9723 24681,2996 26658,3488 24983,10215"/>
            </emma:interpretation>
          </emma:emma>
        </inkml:annotationXML>
        <inkml:traceGroup>
          <inkml:annotationXML>
            <emma:emma xmlns:emma="http://www.w3.org/2003/04/emma" version="1.0">
              <emma:interpretation id="{F3CBB8B3-6EBF-4121-9E94-1639EC48108F}" emma:medium="tactile" emma:mode="ink">
                <msink:context xmlns:msink="http://schemas.microsoft.com/ink/2010/main" type="inkWord" rotatedBoundingBox="23006,9723 24681,2996 26658,3488 24983,10215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9</emma:literal>
                </emma:interpretation>
                <emma:interpretation id="interp2" emma:lang="it-IT" emma:confidence="0">
                  <emma:literal>}</emma:literal>
                </emma:interpretation>
                <emma:interpretation id="interp3" emma:lang="it-IT" emma:confidence="0">
                  <emma:literal>8</emma:literal>
                </emma:interpretation>
                <emma:interpretation id="interp4" emma:lang="it-IT" emma:confidence="0">
                  <emma:literal>r</emma:literal>
                </emma:interpretation>
              </emma:one-of>
            </emma:emma>
          </inkml:annotationXML>
          <inkml:trace contextRef="#ctx0" brushRef="#br0">388 5857 0,'-233'52'31,"78"-78"-31,155-25 16,155-79-1,104 26 1,52 52 0,-77 1-1,-105-1 1,-77 0 0,-52-52-1,-104-103 1,-77-52-1,-78-26 1,-26 25 0,77 27 15,131 52-31,103 51 31,181-25-31,104-1 16,52 1-1,-52 25 17,-78 0-17,-155-51 1,-130-26 0,-78-27-1,-51 1 1,-1 26-1,157-1 1,102 27 0,131-26-1,103 51 1,-52 1 0,-130-1-1,-103 1 1,-103-27-1,-53 1 1,0 77 0,53 0-1,77 53 17,103-53-17,-103 104 1</inkml:trace>
          <inkml:trace contextRef="#ctx0" brushRef="#br0" timeOffset="546.875">1969-518 0,'-181'25'15,"-52"1"-15,-78 78 16,26 26 0,129-27-1,78-25 1,104-52-1,104-26 1,129-78 0,0-51-1,26-27 1,-51 1 0,-79 51-1,-25 52 1,-78 52-1,-27 26 1,53 104 0,26 25-1,0 27 1,-1-27 0,-25-25-1,-52-53 16,-78 1-15,52-78 0</inkml:trace>
        </inkml:traceGroup>
      </inkml:traceGroup>
    </inkml:traceGroup>
  </inkml:traceGroup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20:52.70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0,'52'0'0,"26"26"0,25-26 0,53 25 15,25-25-15,27 0 16,25 0 0,52 0-1,26 0 1,26 0-1,0 0 1,0 0 0,-26 0-1,26 0 1,-26 26 0,26-26-1,0 26 1,25 0-1,-25 0 17,0 0-17,-52-26 1,26 26 0,-25-26-1,-1 0 16,26 26-31,-52-26 16,26 26 0,-26 0-1,-26 0 1,-51-26 0,-53 0-1,-77 0 1,-26 0-1,-26 0 1,-78 0 0,-103-26-1,181 26 1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20:53.56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0,'78'26'16,"-26"0"-16,52 51 0,51-25 0,53 26 16,51 26-1,52-26 1,26 25-1,0 1 1,-26 0 0,-78-27-1,-78 1 17,-77 0-32,-78-52 15,-26 26 1,-103 25-1,-79 27 1,-77 26 0,0-1 15,0 27-31,78-53 16,77 1-1,78-52 16,78-26-15,78-78 0,-104 52-1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44.7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A012C9-64FD-49CC-BC5A-62053B03EDD0}" emma:medium="tactile" emma:mode="ink">
          <msink:context xmlns:msink="http://schemas.microsoft.com/ink/2010/main" type="writingRegion" rotatedBoundingBox="5099,7170 14063,7068 14089,9375 5125,9477"/>
        </emma:interpretation>
      </emma:emma>
    </inkml:annotationXML>
    <inkml:traceGroup>
      <inkml:annotationXML>
        <emma:emma xmlns:emma="http://www.w3.org/2003/04/emma" version="1.0">
          <emma:interpretation id="{8A4FED06-3194-4A02-82A0-92A6EF8D4AE6}" emma:medium="tactile" emma:mode="ink">
            <msink:context xmlns:msink="http://schemas.microsoft.com/ink/2010/main" type="paragraph" rotatedBoundingBox="5099,7170 14063,7068 14074,8020 5110,81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BF06226-4FEB-4721-AD51-1B191417B714}" emma:medium="tactile" emma:mode="ink">
              <msink:context xmlns:msink="http://schemas.microsoft.com/ink/2010/main" type="line" rotatedBoundingBox="5099,7170 14063,7068 14074,8020 5110,8123"/>
            </emma:interpretation>
          </emma:emma>
        </inkml:annotationXML>
        <inkml:traceGroup>
          <inkml:annotationXML>
            <emma:emma xmlns:emma="http://www.w3.org/2003/04/emma" version="1.0">
              <emma:interpretation id="{DF430E64-1C83-442E-B710-0CEF0E6C932D}" emma:medium="tactile" emma:mode="ink">
                <msink:context xmlns:msink="http://schemas.microsoft.com/ink/2010/main" type="inkWord" rotatedBoundingBox="5099,7170 14063,7068 14074,8020 5110,8123"/>
              </emma:interpretation>
              <emma:one-of disjunction-type="recognition" id="oneOf0">
                <emma:interpretation id="interp0" emma:lang="it-IT" emma:confidence="0">
                  <emma:literal>ELABORAZIONE</emma:literal>
                </emma:interpretation>
                <emma:interpretation id="interp1" emma:lang="it-IT" emma:confidence="0">
                  <emma:literal>ELABORATONE</emma:literal>
                </emma:interpretation>
                <emma:interpretation id="interp2" emma:lang="it-IT" emma:confidence="0">
                  <emma:literal>ELABORANDONE</emma:literal>
                </emma:interpretation>
                <emma:interpretation id="interp3" emma:lang="it-IT" emma:confidence="0">
                  <emma:literal>ELABORIAMONE</emma:literal>
                </emma:interpretation>
                <emma:interpretation id="interp4" emma:lang="it-IT" emma:confidence="0">
                  <emma:literal>ELABORIAMOLE</emma:literal>
                </emma:interpretation>
              </emma:one-of>
            </emma:emma>
          </inkml:annotationXML>
          <inkml:trace contextRef="#ctx0" brushRef="#br0">4977-155 0,'-26'26'16,"0"51"-16,0 79 16,-26 155-16,78-207 15,-26-79 1,0-25 0,0-25-1,-26-105 16,-52-103-15,52 77 0,26 78-1,52 1 1,26 25 0,52 52-1,25 52 1,-77 0-1,-26-1 1,-78 1 0,-52-26 31,-52 26-47,53-26 15,25 26 1,78 0-1,51 25 1,1 1 0,26 0-1,-52-26 1,-52-26 0,0-26-1,-26 0 1,0-104-1,52-26 1,-26 130 0</inkml:trace>
          <inkml:trace contextRef="#ctx0" brushRef="#br0" timeOffset="692.4268">5650-129 0,'-77'259'0,"129"-389"15,-1 52-15,-25 53 31,-26 25-15,26 25 15,0 79-15,26 52-16,0-27 31,26-25-31,-27-26 16,-25-27-1,-52-51 17,-77 0-17,-79-51 1,27-1 0,25 26 15,27 26-16,103-26 17,103-26 46,79-26-78,-182 78 0</inkml:trace>
          <inkml:trace contextRef="#ctx0" brushRef="#br0" timeOffset="1331.2889">6091-155 0,'78'26'0,"77"0"0,-25-1 0,0-25 15,-79 26 1,-51 0 0,-77 26 15,-105 78-31,79-53 31,25 1-15,78 0-1,52-26 1,51 0 0,27-1-1,-1-51 1,-51 0-1,-52 0 1,-78-77 0,-77-27-1,-27 0 1,1 1 15,25 77-31,52 52 16,78 26-1,26-52 1,78 25 0,77 1-1,-51 0 1,0-26 0,-53-52 15,-77 52-16</inkml:trace>
          <inkml:trace contextRef="#ctx0" brushRef="#br0" timeOffset="2032.4789">6661-207 0,'26'78'0,"26"25"0,-52 27 16,-26 25-1,26-51 1,0-52 0,26-52-1,-26 0 1,26-104 15,0-103-15,26 103-1,25 52 1,-51 104 0,-26-26-1,52 26 1,26 78-1,-26-27 1,52 1 0,-1-52-1,1-52 1,0-26 0,-53-26-1,-51-78 16,-51 1-15,-53 25 0,-52 52-1,27 26 1,25 52 0,52 52-1,52 26 1,78 51-1,26-51 1,51-78 0,-25-78-1,-1-52 1,-129 104 0</inkml:trace>
          <inkml:trace contextRef="#ctx0" brushRef="#br0" timeOffset="2858.3249">7802-129 0,'-52'129'0,"0"1"0,0-1 16,26-25-1,26-52 1,0-52 0,0-26-1,52-78 32,-26-25-47,0 25 16,0 52-1,-26 52 1,26 52 0,26 78-1,25-1 1,1-25 0,-26-78-1,26-26 1,-26-52-1,25-52 1,-51-51 0,0 25-1,0 27 1,-26 51 0,26 26 15,-26 26-16,-26 52 1,26 77 0,0 1-1,0-27 1,78 1 0,-26-52-1,25 0 1,1-26-1,-26-26 1,0 26 0,0-26-1,0 26 1,51-26 0,-51 0-1,-52 0 1,-52-52-1,-51-26 1,103 78 0</inkml:trace>
          <inkml:trace contextRef="#ctx0" brushRef="#br0" timeOffset="3232.2929">8139-311 0,'259'-26'0,"-52"78"15,-25 0 1,-182-52 0</inkml:trace>
          <inkml:trace contextRef="#ctx0" brushRef="#br0" timeOffset="3060.8909">8346 182 0,'233'-52'0,"-155"52"0,0 0 16,-78-78-1,0 78 1</inkml:trace>
          <inkml:trace contextRef="#ctx0" brushRef="#br0" timeOffset="-3381.294">259 0 0,'0'-52'0,"0"26"0,0 78 15,0 52-15,-25 26 0,-1 25 0,0-51 16,26-27 0,0-25 15,26-26-31,0 0 15,-1-26 1,-25 0 15,26 0-31,26 0 32,78-26-32,25 0 15,1 26 16,-52-26 1,-27 26-32,-77 0 15,0 26 1,-103-26 0,-53-77-1,26-1 1,-25-26 15,155 104-31</inkml:trace>
          <inkml:trace contextRef="#ctx0" brushRef="#br0" timeOffset="-3131.982">0 233 0,'130'-51'0,"-26"51"16,51 0-16,-51 0 0,-78 0 15,-26 0 1,-78-26 0,-52-26 15,-51-52-16,181 104 1</inkml:trace>
          <inkml:trace contextRef="#ctx0" brushRef="#br0" timeOffset="-2617.776">26-78 0,'208'-51'0,"25"25"0,-26 26 15,1 0 1,-79 0 0,-51 0-1,-26-26 1,-26 52 0,0-26-1,-1 52 1,-50 51 15,-53 79-15,26-27-1,26-77 1,26 0 0,52-1-1,26-51 1,77 0-1,-25-26 1,-27 0 0,-51 0-1,-26 0 1,-26 0 15,-78 0-15,52-103-1,52-1 1,-26 104 0</inkml:trace>
          <inkml:trace contextRef="#ctx0" brushRef="#br0" timeOffset="-1994.496">2100-129 0,'26'26'0,"-26"77"0,-26 79 16,-104-1-16,26-25 16,53-79-1,51-77 1,0 0-1,25-77 17,79-234-17,0 103 1,-26 79 0,-27 77-1,-25 26 1,-26 26-1,52 104 1,-26 51 0,26 1-1,26-1 1,-26-51 0,-27-52-1,-25-52 1,-25 0-1,-131 0 1,-25-52 0,25 52 15,26-26-31,105 26 31,102 0-15,105-78-1,51 0 1,-233 78 0</inkml:trace>
          <inkml:trace contextRef="#ctx0" brushRef="#br0" timeOffset="-1137.486">3110-26 0,'26'78'0,"-52"78"0,26 25 16,0-77-1,0-27 1,0-51-1,0-26 1,-51-155 0,-53-27-1,26-25 1,0 26 15,1 103-15,51 52-1,52 0 1,26 26 0,77 26-1,104 0 1,1 52 0,-79-27-1,-51 1 1,-78 0-1,-104 0 1,-103 0 0,-27-26-1,27 26 1,103-1 0,52-51-1,78 26 1,129 26-1,130-26 1,-25 26 15,-79 26-15,-78-27 0,-103 1-1,-103-26 1,-157 0-1,-25-26 1,0 26 0,78-26-1,77 0 1,104 0 0,129-52-1,131-26 1,-1-25-1,-259 103 1</inkml:trace>
          <inkml:trace contextRef="#ctx0" brushRef="#br0" timeOffset="-654.444">4173 415 0,'-26'78'16,"52"-1"-16,52-25 0,26-26 16,-1-52-1,1-52 1,-26 1 15,-78-105 141,-571 441-172,727-233 16,51-77-1,1-79 1,-208 130-1</inkml:trace>
        </inkml:traceGroup>
      </inkml:traceGroup>
    </inkml:traceGroup>
    <inkml:traceGroup>
      <inkml:annotationXML>
        <emma:emma xmlns:emma="http://www.w3.org/2003/04/emma" version="1.0">
          <emma:interpretation id="{A02BB25E-CAF9-474F-BFB0-8075DAE0FADD}" emma:medium="tactile" emma:mode="ink">
            <msink:context xmlns:msink="http://schemas.microsoft.com/ink/2010/main" type="paragraph" rotatedBoundingBox="10556,9377 7525,9562 7468,8632 10499,844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CF7F2F9-B65E-4D61-B587-460400E90C78}" emma:medium="tactile" emma:mode="ink">
              <msink:context xmlns:msink="http://schemas.microsoft.com/ink/2010/main" type="line" rotatedBoundingBox="10556,9377 7525,9562 7468,8632 10499,8447"/>
            </emma:interpretation>
          </emma:emma>
        </inkml:annotationXML>
        <inkml:traceGroup>
          <inkml:annotationXML>
            <emma:emma xmlns:emma="http://www.w3.org/2003/04/emma" version="1.0">
              <emma:interpretation id="{FEC6E1F5-22A2-456B-B198-FB7A76937A34}" emma:medium="tactile" emma:mode="ink">
                <msink:context xmlns:msink="http://schemas.microsoft.com/ink/2010/main" type="inkWord" rotatedBoundingBox="10556,9377 7525,9562 7468,8632 10499,8447"/>
              </emma:interpretation>
              <emma:one-of disjunction-type="recognition" id="oneOf1">
                <emma:interpretation id="interp5" emma:lang="it-IT" emma:confidence="0">
                  <emma:literal>DATI</emma:literal>
                </emma:interpretation>
                <emma:interpretation id="interp6" emma:lang="it-IT" emma:confidence="0">
                  <emma:literal>DAT</emma:literal>
                </emma:interpretation>
                <emma:interpretation id="interp7" emma:lang="it-IT" emma:confidence="0">
                  <emma:literal>DATTI</emma:literal>
                </emma:interpretation>
                <emma:interpretation id="interp8" emma:lang="it-IT" emma:confidence="0">
                  <emma:literal>DAT)</emma:literal>
                </emma:interpretation>
                <emma:interpretation id="interp9" emma:lang="it-IT" emma:confidence="0">
                  <emma:literal>DANTI</emma:literal>
                </emma:interpretation>
              </emma:one-of>
            </emma:emma>
          </inkml:annotationXML>
          <inkml:trace contextRef="#ctx0" brushRef="#br0" timeOffset="6204.5617">4458 1244 0,'130'26'0,"51"-26"0,-51 0 15,-26 26 1,-27-26 0,-51 0-1,0 0 1,-52 0-1,0-52 1,52 0 0,52 27-1,26 76 1,-53 27 15,-51-52-15,78 52-1,-78 25 110,-26 131-125,26-234 0</inkml:trace>
          <inkml:trace contextRef="#ctx0" brushRef="#br0" timeOffset="5737.1017">4951 1400 0,'26'78'15,"-52"51"-15,0 27 0,26-27 47,0-51-31,26-52 0,-26-26-1,-26-78 1,-52-103-1,-26-1 1,104 182 0</inkml:trace>
          <inkml:trace contextRef="#ctx0" brushRef="#br0" timeOffset="5399.1648">4095 1348 0,'0'52'0,"-26"77"0,-51 27 15,-1 25 1,26-77 0,52-52-1,0-52 1,0-26 0,52-181-1,0 25 1,26 1 15,-53 77-15,53 52-1,-52 52 1,52 52 0,0 78-1,-1 25 1,1 1-1,-26-53 1,-26-25 0,-52-52-1,-26-26 1,-103-52 0,-53-26-1,53 52 1,-1 26-1,53 26 1,103 0 0,103-52-1,79-25 1,-182 51 0</inkml:trace>
          <inkml:trace contextRef="#ctx0" brushRef="#br0" timeOffset="4760.3028">3085 1244 0,'25'-26'0,"-25"78"0,26 52 15,0 51-15,0 1 16,-52-52 0,52-1-1,0-51 79,-155-207-94,51-27 0,-26 27 16,0 25 15,53 52-16,25 78 1,26-26 0,103 0-1,53 52 1,51 52 0,52 52-1,-77-1 1,-53 27 15,-103-1-31,-103-77 16,-79-26-1,-103-26 1,-26-26 0,0-26-1,103 26 1,53 0-1,129 0 1,77-26 0,131-52 15,-208 78-31</inkml:trace>
          <inkml:trace contextRef="#ctx0" brushRef="#br0" timeOffset="4121.4406">3085 1192 0,'0'0'0</inkml:trace>
        </inkml:traceGroup>
      </inkml:traceGroup>
    </inkml:traceGroup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56.21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1328C76-18D8-4816-BBC4-D1FD654A8AD1}" emma:medium="tactile" emma:mode="ink">
          <msink:context xmlns:msink="http://schemas.microsoft.com/ink/2010/main" type="inkDrawing" rotatedBoundingBox="17418,11399 17562,15548 17340,15556 17197,11407" semanticType="callout" shapeName="Other">
            <msink:sourceLink direction="with" ref="{4188C897-A446-4D22-94C4-30F054E8294A}"/>
            <msink:sourceLink direction="with" ref="{88D67C8B-791D-45AD-866F-D30FC3041773}"/>
          </msink:context>
        </emma:interpretation>
      </emma:emma>
    </inkml:annotationXML>
    <inkml:trace contextRef="#ctx0" brushRef="#br0">0 0 0,'26'233'0,"-26"26"16,0 26-1,26 26 1,26 0 0,-1 78-1,1 0 1,-52 0-1,0-1 1,0-51 0,0-78-1,-26 1 1,52-105 0,-26-51-1,0-26 1,0-78-1,0 0 1,0 0 0,0 0 15,-103-52-15,77 26-1,0 52 1,26-26-1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56.8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188C897-A446-4D22-94C4-30F054E8294A}" emma:medium="tactile" emma:mode="ink">
          <msink:context xmlns:msink="http://schemas.microsoft.com/ink/2010/main" type="inkDrawing" rotatedBoundingBox="17377,11165 31897,12138 31546,17377 17026,16404" hotPoints="31550,12018 31313,17035 17287,16370 17524,11354" semanticType="enclosure" shapeName="Rectangle">
            <msink:sourceLink direction="with" ref="{DBAF8A10-CCAB-4812-83A3-726385772B18}"/>
            <msink:sourceLink direction="with" ref="{27C9E458-A2A6-406A-838A-DAD292CFAA63}"/>
            <msink:destinationLink direction="with" ref="{51328C76-18D8-4816-BBC4-D1FD654A8AD1}"/>
          </msink:context>
        </emma:interpretation>
      </emma:emma>
    </inkml:annotationXML>
    <inkml:trace contextRef="#ctx0" brushRef="#br0">0 0 0,'26'26'16,"0"-26"-16,77 0 0,27 0 0,77 0 15,208 26 1,-78 0 0,78 0-1,103-26 1,-26-52 0,79 78-1,-1 0 1,26 0-1,26-1 1,0 1 15,0 0-31,26 0 32,-26 78-17,0-52 1,0 25-1,-26-25 1,-26 26 0,-25-52-1,-1 26 1,-78-26 0,-51 0-1,-52-26 1,-52 26-1,-52-1 1,-103-25 0,-27 26-1,-103-26 1,-78 26 0,52-26-1</inkml:trace>
    <inkml:trace contextRef="#ctx0" brushRef="#br0" timeOffset="1293.306">725-5132 0,'156'-26'0,"25"52"0,53 26 16,103-26 0,51 0-1,105 0 1,103 0 0,52 25 15,52 1-31,25 0 15,53 26 1,25 0 0,27-27-1,-53-76 1,1 50 0,-1 27-1,-77 0 1,0 0-1,-78 0 1,-52 0 0,-51-1-1,-79-25 17,-103 0-17,-78-26 1,-103-26-1,-78 26 1,-52 0 0,-26 0-1,-26 0 1,0 78 0,0 78-1,26 77 1,0 26-1,0 78 1,26 26 0,-26 52-1,52 51 1,-1 27 0,-25-27-1,52 1 1,-52-79-1,0-25 17,-26-155-17,0-27 1,0-103 0,-26-52-1,26-26 1,-52 0-1,26-26 1,0 26 0,-25 0-1,-27 0 1,-26 0 0,-103-26-1,-182 0 1,-233-78-1,622 104 1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59.74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9A6F835-30D5-45E3-A333-1AECBB8B4AA3}" emma:medium="tactile" emma:mode="ink">
          <msink:context xmlns:msink="http://schemas.microsoft.com/ink/2010/main" type="inkDrawing" rotatedBoundingBox="16638,16063 30998,12022 31065,12263 16706,16304" semanticType="underline" shapeName="Other">
            <msink:sourceLink direction="with" ref="{DBAF8A10-CCAB-4812-83A3-726385772B18}"/>
          </msink:context>
        </emma:interpretation>
      </emma:emma>
    </inkml:annotationXML>
    <inkml:trace contextRef="#ctx0" brushRef="#br0">14022 156 0,'181'-78'0,"-129"78"15,0-26 1,0-26-16,-52 52 15,-52 0 17,-26 0-17,-52 52 1,-25 0 0,-78 0-1,-27-1 1,-77 27-1,-25 26 1,-79 0 0,-77-1-1,-78 27 1,-52 25 0,-26 27-1,-26 25 1,-26 26-1,-77 1 1,-1 25 0,-51 26-1,26 0 1,-1-52 15,1 52-15,-1-51-1,79-53 1,103 0 78,-622 182-94,1270-363 0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3:54.66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70D2BC0-0639-4CD5-9445-8790EE688C35}" emma:medium="tactile" emma:mode="ink">
          <msink:context xmlns:msink="http://schemas.microsoft.com/ink/2010/main" type="writingRegion" rotatedBoundingBox="17548,809 31031,696 31157,15799 17674,15911"/>
        </emma:interpretation>
      </emma:emma>
    </inkml:annotationXML>
    <inkml:traceGroup>
      <inkml:annotationXML>
        <emma:emma xmlns:emma="http://www.w3.org/2003/04/emma" version="1.0">
          <emma:interpretation id="{7E15953D-3088-422F-8321-9788879E04BB}" emma:medium="tactile" emma:mode="ink">
            <msink:context xmlns:msink="http://schemas.microsoft.com/ink/2010/main" type="paragraph" rotatedBoundingBox="18960,1862 28101,609 28380,2642 19239,389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F857921-4DAF-456E-9AEA-BBFB0AE74FF1}" emma:medium="tactile" emma:mode="ink">
              <msink:context xmlns:msink="http://schemas.microsoft.com/ink/2010/main" type="line" rotatedBoundingBox="18960,1862 28101,609 28380,2642 19239,3895"/>
            </emma:interpretation>
          </emma:emma>
        </inkml:annotationXML>
        <inkml:traceGroup>
          <inkml:annotationXML>
            <emma:emma xmlns:emma="http://www.w3.org/2003/04/emma" version="1.0">
              <emma:interpretation id="{C01B5385-7C9E-4792-9A8E-8AACE58A428F}" emma:medium="tactile" emma:mode="ink">
                <msink:context xmlns:msink="http://schemas.microsoft.com/ink/2010/main" type="inkWord" rotatedBoundingBox="18960,1862 22852,1329 23131,3362 19239,3895"/>
              </emma:interpretation>
              <emma:one-of disjunction-type="recognition" id="oneOf0">
                <emma:interpretation id="interp0" emma:lang="it-IT" emma:confidence="0">
                  <emma:literal>Arsiz</emma:literal>
                </emma:interpretation>
                <emma:interpretation id="interp1" emma:lang="it-IT" emma:confidence="0">
                  <emma:literal>visita</emma:literal>
                </emma:interpretation>
                <emma:interpretation id="interp2" emma:lang="it-IT" emma:confidence="0">
                  <emma:literal>Xs5iz</emma:literal>
                </emma:interpretation>
                <emma:interpretation id="interp3" emma:lang="it-IT" emma:confidence="0">
                  <emma:literal>Visita</emma:literal>
                </emma:interpretation>
                <emma:interpretation id="interp4" emma:lang="it-IT" emma:confidence="0">
                  <emma:literal>Naz</emma:literal>
                </emma:interpretation>
              </emma:one-of>
            </emma:emma>
          </inkml:annotationXML>
          <inkml:trace contextRef="#ctx0" brushRef="#br0">2047-10341 0,'-26'26'16,"0"26"-16,-25 77 0,-53 53 0,26-1 31,0 1-31,27-27 32,-1-77-17,26 0 1,26-52-1,-78-52 1,26-104 0,52 130-1</inkml:trace>
          <inkml:trace contextRef="#ctx0" brushRef="#br0" timeOffset="325.5188">1348-10056 0,'25'52'16,"27"78"-16,52 51 0,-26 0 15,25-51 1,-51-78-1,0 0 17,-52-52-17,0 0 1,0 0 0,-130 0-1,27-78 1,103 78-1</inkml:trace>
          <inkml:trace contextRef="#ctx0" brushRef="#br0" timeOffset="626.8163">2462-9460 0,'-130'285'0,"-25"-155"15,51-52 17,52-52 14,26-26-46,130-78 16,104-104 0,-208 182-1</inkml:trace>
          <inkml:trace contextRef="#ctx0" brushRef="#br0" timeOffset="1219.7255">3240-10056 0,'-52'156'15,"52"25"-15,0-51 31,52-53-15,-27-51 0,27-52-1,26-51 95,207 362 15,-544 259-125,26-492 15,-1 0 1,79-26 15,77-26-15,104-26-1,130-78 1,-156 104 0</inkml:trace>
          <inkml:trace contextRef="#ctx0" brushRef="#br0" timeOffset="1498.7417">4199-9097 0,'-26'78'0,"-52"51"0,-78 1 16,1 0-1,103-53 1,52-25-1,104-155 1,51-53 0,-155 156-1</inkml:trace>
          <inkml:trace contextRef="#ctx0" brushRef="#br0" timeOffset="2242.7845">4510-9589 0,'181'-26'0,"26"26"0,-25 26 15,-79-26 1,-51 0-1,-104 0 1,52 0 0</inkml:trace>
          <inkml:trace contextRef="#ctx0" brushRef="#br0" timeOffset="1994.7705">4587-10211 0,'52'0'0,"26"25"16,52 1-16,77 0 0,-52-52 15,-77 26 1,-78 26 0,-26 26-1,-103 78 1,-27 51-1,1-25 1,103-53 0,26-25-1,52-26 1,26 0 0,51 0-1,79-26 1,-27-26-1,-51 0 1,-104-78 0,-130 0-1,130 78 1</inkml:trace>
        </inkml:traceGroup>
        <inkml:traceGroup>
          <inkml:annotationXML>
            <emma:emma xmlns:emma="http://www.w3.org/2003/04/emma" version="1.0">
              <emma:interpretation id="{51B3451F-DAB3-4157-AA02-70B5104A96BE}" emma:medium="tactile" emma:mode="ink">
                <msink:context xmlns:msink="http://schemas.microsoft.com/ink/2010/main" type="inkWord" rotatedBoundingBox="26010,950 28108,662 28379,2636 26280,2924"/>
              </emma:interpretation>
              <emma:one-of disjunction-type="recognition" id="oneOf1">
                <emma:interpretation id="interp5" emma:lang="it-IT" emma:confidence="0">
                  <emma:literal>Ì</emma:literal>
                </emma:interpretation>
                <emma:interpretation id="interp6" emma:lang="it-IT" emma:confidence="0">
                  <emma:literal>%</emma:literal>
                </emma:interpretation>
                <emma:interpretation id="interp7" emma:lang="it-IT" emma:confidence="0">
                  <emma:literal>*</emma:literal>
                </emma:interpretation>
                <emma:interpretation id="interp8" emma:lang="it-IT" emma:confidence="0">
                  <emma:literal>È</emma:literal>
                </emma:interpretation>
                <emma:interpretation id="interp9" emma:lang="it-IT" emma:confidence="0">
                  <emma:literal>p</emma:literal>
                </emma:interpretation>
              </emma:one-of>
            </emma:emma>
          </inkml:annotationXML>
          <inkml:trace contextRef="#ctx0" brushRef="#br0" timeOffset="4398.3786">8397-10885 0,'104'0'0,"129"26"16,104 0-16,26-1 15,-78-50 1,0-27-1,-77 0 1,-79 26 15,-103 52-15,-104-78-16,-25-26 31,103 78-15</inkml:trace>
          <inkml:trace contextRef="#ctx0" brushRef="#br0" timeOffset="4057.359">8760-10548 0,'441'-104'16,"-130"156"-16,-26 26 15,-52-1 17,-103 27-17,-78 0 1,-130-1 0,-78 1-1,-103-78 1,-52-52-1,26-26 1,52 26 0,129 26-1,104 26 1,156-52 0,-156 26-1</inkml:trace>
          <inkml:trace contextRef="#ctx0" brushRef="#br0" timeOffset="3638.8347">9330-10497 0,'0'52'0,"0"104"0,-26 51 16,1 52 0,25-25-1,25-79 1,1-51-1,0-52 1,-26-52 0,-52 0-1,-103-78 1,-1-78 0,156 156-1</inkml:trace>
          <inkml:trace contextRef="#ctx0" brushRef="#br0" timeOffset="4692.8959">10004-11378 0,'545'596'0,"-545"-596"0</inkml:trace>
        </inkml:traceGroup>
      </inkml:traceGroup>
    </inkml:traceGroup>
    <inkml:traceGroup>
      <inkml:annotationXML>
        <emma:emma xmlns:emma="http://www.w3.org/2003/04/emma" version="1.0">
          <emma:interpretation id="{C0131DB8-FB34-4B86-B78D-84470BCA03D6}" emma:medium="tactile" emma:mode="ink">
            <msink:context xmlns:msink="http://schemas.microsoft.com/ink/2010/main" type="paragraph" rotatedBoundingBox="18527,4066 25456,4610 25327,6245 18398,570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A3B2BE0-7B4E-4BDC-ABFD-77204F3F6F2B}" emma:medium="tactile" emma:mode="ink">
              <msink:context xmlns:msink="http://schemas.microsoft.com/ink/2010/main" type="line" rotatedBoundingBox="18527,4066 25456,4610 25327,6245 18398,5701"/>
            </emma:interpretation>
          </emma:emma>
        </inkml:annotationXML>
        <inkml:traceGroup>
          <inkml:annotationXML>
            <emma:emma xmlns:emma="http://www.w3.org/2003/04/emma" version="1.0">
              <emma:interpretation id="{4CDEEE79-0B9E-42D8-B5A7-095A1A68F2C2}" emma:medium="tactile" emma:mode="ink">
                <msink:context xmlns:msink="http://schemas.microsoft.com/ink/2010/main" type="inkWord" rotatedBoundingBox="18527,4066 25456,4610 25327,6245 18398,5701"/>
              </emma:interpretation>
              <emma:one-of disjunction-type="recognition" id="oneOf2">
                <emma:interpretation id="interp10" emma:lang="it-IT" emma:confidence="0">
                  <emma:literal>MODELLO</emma:literal>
                </emma:interpretation>
                <emma:interpretation id="interp11" emma:lang="it-IT" emma:confidence="0">
                  <emma:literal>Mo DELLO</emma:literal>
                </emma:interpretation>
                <emma:interpretation id="interp12" emma:lang="it-IT" emma:confidence="0">
                  <emma:literal>Mo DELIO</emma:literal>
                </emma:interpretation>
                <emma:interpretation id="interp13" emma:lang="it-IT" emma:confidence="0">
                  <emma:literal>MONDELLO</emma:literal>
                </emma:interpretation>
                <emma:interpretation id="interp14" emma:lang="it-IT" emma:confidence="0">
                  <emma:literal>Mo DUELLO</emma:literal>
                </emma:interpretation>
              </emma:one-of>
            </emma:emma>
          </inkml:annotationXML>
          <inkml:trace contextRef="#ctx0" brushRef="#br0" timeOffset="-13886.8654">1062-7931 0,'52'52'0,"-104"130"16,27 25-16,-53 78 16,0-26-1,26-51 1,26-53 15,0-25-15,0-78-1,26-52 1,0-26 0,52-156-1,0-77 1,0 26-1,-26 25 1,0 1 0,-26 52-1,0 25 1,0 78 0,0 52-1,0 26 1,52 78-1,25 77 1,27-51 0,0-27-1,25-77 17,-25 0-17,0-52 1,-27-51-1,-25-53 1,0-26 0,0 27-1,-26 25 1,-26 52 0,0 26-1,0 52 1,-26 52-1,0 104 1,0 51 0,26 26-1,-26-26 1,52-25 15,26-27-15,0-103-1,0-52 17,25-52-17,1-52 1,0-52 0,-26 27-1,0 25 1,-27 26-1,-25 52 1,26 0 0,52 78-1,0 52 1,51-1 0,1-51-1,0-26 1,25-52-1,1-26 1,-27-104 0,-77-25 15,-26-27-31,-78 1 156,-803 621-140,1036-310-1,53-156 1,-27-52 0,-207 78-1</inkml:trace>
          <inkml:trace contextRef="#ctx0" brushRef="#br0" timeOffset="-13189.3249">3836-7490 0,'0'52'15,"-26"77"-15,-26 79 0,26-1 16,26-25 31,0-53-47,0-51 0,0-52 31,0-26-31,-52-104 31,0-103-15,-25-1-1,-1 27 1,26 51 0,26 27-1,52 77 1,0 0 0,78 0-1,129 78 1,26 0-1,0 25 1,-77 27 0,-79-26 15,-77 26-31,-129 25 16,-131 27-1,-25-53 1,52-25 15,25-26-15,79-52-1,51 0 1,78 0 0,129-26 15,-155 26-16</inkml:trace>
          <inkml:trace contextRef="#ctx0" brushRef="#br0" timeOffset="-12290.2729">4199-7386 0,'336'-52'0,"-128"78"16,-27-26 0,-25 0-1,-27 0 1,-25-78 0,0 26-1,-104 52 1</inkml:trace>
          <inkml:trace contextRef="#ctx0" brushRef="#br0" timeOffset="-12507.2855">4510-7023 0,'207'-26'0,"-26"52"0,-25-26 15,-78 0 1,-52 0 0,-104 0-1,-78-78 1,156 78-1</inkml:trace>
          <inkml:trace contextRef="#ctx0" brushRef="#br0" timeOffset="-12801.8025">4717-7231 0,'0'52'0,"-52"26"0,-26 77 16,26-25-16,27-26 16,76-53-1,53 1 1,155 0 15,0-52-15,-129 0-1,-78 0 1,-52 0 0,-78-26-1,-77-52 1,-1-25-1,156 103 1</inkml:trace>
          <inkml:trace contextRef="#ctx0" brushRef="#br0" timeOffset="-11918.2513">5520-7438 0,'0'52'0,"-51"51"0,-27 27 0,-26 0 16,52-1-1,26-25 1,26-52 0,26-26-1,0-1 1,52 1 0,52 26-1,25-52 1,1 26-1,-27 0 1,-51-26 0,-52 0-1,-26 0 1,0-26 0,-104 0-1,78-52 1,26-51-1,0 129 1</inkml:trace>
          <inkml:trace contextRef="#ctx0" brushRef="#br0" timeOffset="-11189.709">6142-7386 0,'0'103'0,"-25"27"0,-53 25 16,52 27 0,0-53-1,52-51 1,26-26-1,25-26 1,53-26 0,26-26 15,-27 0-15,-51 0-16,-26 0 31,-26 52-16,0 0 1,-1 26 0,27 0-1,52 0 1,51-26 0,1-26-1,25-26 1,-25-52-1,-52-52 1,-27 1 0,-103-27-1,-51 1 1,-79 51 0,-51 52-1,-26 78 1,51 52-1,78 51 1,79-25 0,76 26-1,105-1 17,51-51-17,-207-78 1</inkml:trace>
        </inkml:traceGroup>
      </inkml:traceGroup>
    </inkml:traceGroup>
    <inkml:traceGroup>
      <inkml:annotationXML>
        <emma:emma xmlns:emma="http://www.w3.org/2003/04/emma" version="1.0">
          <emma:interpretation id="{B99E06D1-3332-4BB5-A4B7-F56964139A57}" emma:medium="tactile" emma:mode="ink">
            <msink:context xmlns:msink="http://schemas.microsoft.com/ink/2010/main" type="paragraph" rotatedBoundingBox="22895,6086 31108,6584 31040,7692 22828,7194" alignmentLevel="5"/>
          </emma:interpretation>
        </emma:emma>
      </inkml:annotationXML>
      <inkml:traceGroup>
        <inkml:annotationXML>
          <emma:emma xmlns:emma="http://www.w3.org/2003/04/emma" version="1.0">
            <emma:interpretation id="{965D2792-4EEB-4226-AFD4-AC24FBCC2290}" emma:medium="tactile" emma:mode="ink">
              <msink:context xmlns:msink="http://schemas.microsoft.com/ink/2010/main" type="line" rotatedBoundingBox="22895,6086 31108,6584 31040,7692 22828,7194">
                <msink:destinationLink direction="with" ref="{38191AD2-24ED-41DD-8C27-85128B59A68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B61CB47-59F2-4684-B3CD-6AF628E55E70}" emma:medium="tactile" emma:mode="ink">
                <msink:context xmlns:msink="http://schemas.microsoft.com/ink/2010/main" type="inkWord" rotatedBoundingBox="22895,6086 31108,6584 31040,7692 22828,7194"/>
              </emma:interpretation>
              <emma:one-of disjunction-type="recognition" id="oneOf3">
                <emma:interpretation id="interp15" emma:lang="it-IT" emma:confidence="0">
                  <emma:literal>GEOFISICO</emma:literal>
                </emma:interpretation>
                <emma:interpretation id="interp16" emma:lang="it-IT" emma:confidence="0">
                  <emma:literal>GEOFISICI</emma:literal>
                </emma:interpretation>
                <emma:interpretation id="interp17" emma:lang="it-IT" emma:confidence="0">
                  <emma:literal>GEOFISICA</emma:literal>
                </emma:interpretation>
                <emma:interpretation id="interp18" emma:lang="it-IT" emma:confidence="0">
                  <emma:literal>GEOFISICHE</emma:literal>
                </emma:interpretation>
                <emma:interpretation id="interp19" emma:lang="it-IT" emma:confidence="0">
                  <emma:literal>GEODESIE</emma:literal>
                </emma:interpretation>
              </emma:one-of>
            </emma:emma>
          </inkml:annotationXML>
          <inkml:trace contextRef="#ctx0" brushRef="#br0" timeOffset="-10089.1451">5624-5857 0,'26'-104'0,"-156"182"0,27 26 0,-27-1 0,78 27 15,26-1-15,52 1 16,78 0-1,51-27 1,53-51 0,-1-52 140,-311-466-156,104 466 0,52 26 16,104-1-1,-1-25 1,1-51-1,-27-27 1,-51 0 15,-52 26-15,0 0 0,-26 52-1,0 0 1,0 0-1,-26 130 1,-26 26 0,0 25-1,52-51 1,26-27 0,52-25-1,52-26 1,77-52-1,-51-26 1,-27 0 0,-77 0 15,-26 26-31,-78 0 31,-52-52-15,104 52-1</inkml:trace>
          <inkml:trace contextRef="#ctx0" brushRef="#br0" timeOffset="-9608.6172">6168-5779 0,'882'-78'0,"-805"104"31,-77 0-15,-52 0-16,-25-26 31,77 0-15</inkml:trace>
          <inkml:trace contextRef="#ctx0" brushRef="#br0" timeOffset="-9825.6298">6298-5391 0,'233'-26'0,"-77"26"0,25 0 16,-51 0-1,-104-25 1,-78 25 0,-78-52-1,-51-26 1,181 78-1</inkml:trace>
          <inkml:trace contextRef="#ctx0" brushRef="#br0" timeOffset="-9116.4651">7542-5183 0,'130'129'16,"-1"-51"0,79-26-16,25-26 15,-26-78 1,-77-26 187,-1115-362-203,1089 595 16,51-25-1,1-53 1,25-51 0,-26-77-1,-155 51 1</inkml:trace>
          <inkml:trace contextRef="#ctx0" brushRef="#br0" timeOffset="-8558.4331">8527-5676 0,'337'26'16,"-130"-26"-16,26 0 15,-25 0 1,-79 0 0,-77 0 15,-52 0-16,-129 26 1,-27-26 0,156 0-1</inkml:trace>
          <inkml:trace contextRef="#ctx0" brushRef="#br0" timeOffset="-8325.9196">8734-5183 0,'208'26'0,"25"0"0,-52 25 16,-51-51 15,-78 26-31,-52-26 16,-52-52-1,52 52 1</inkml:trace>
          <inkml:trace contextRef="#ctx0" brushRef="#br0" timeOffset="-8806.4475">8916-5624 0,'0'78'0,"26"26"0,-52 51 16,0 26-1,26-25 1,26-52 0,0-78-1,-26-26 1,0-26-1,-78-182 1,0-25 0,78 233-1</inkml:trace>
          <inkml:trace contextRef="#ctx0" brushRef="#br0" timeOffset="-7984.8998">9823-5702 0,'26'0'0,"0"26"0,-26 78 0,-52 51 16,26 27-1,26-53 1,0 1-1,26-52 1,0-26 0,-26-26-1,0-26 1,0-52 31,155-259-47,-155 311 15</inkml:trace>
          <inkml:trace contextRef="#ctx0" brushRef="#br0" timeOffset="-7394.8656">10600-5598 0,'208'-52'0,"-156"26"0,-52 26 16,-78 0 0,-104 0-1,27 26 1,25 26 0,53 0-1,77 0 1,51 51-1,131 1 1,25 0 0,-25-1-1,-53-51 1,-103 0 0,-78 0-1,-77 26 1,-53-52-1,27 51 17,25-51-17,78 26 1,78-78 0,130-77-1,-156 103 1</inkml:trace>
          <inkml:trace contextRef="#ctx0" brushRef="#br0" timeOffset="-7147.8512">11274-5650 0,'0'0'0,"0"104"0,-26 77 0,-25 27 16,51 25 0,25-52-1,1-77 16,0-52-15,-26-78 0,-26-104-1,52-25 1,-26 155 0</inkml:trace>
          <inkml:trace contextRef="#ctx0" brushRef="#br0" timeOffset="-6419.3089">12207-5442 0,'156'-52'0,"-260"0"16,-25 26-16,-27 78 0,1 51 16,25 27-16,52 51 15,130 1 1,52-52-1,51-79 1,53-25 0,-27-52-1,-25 0 157,414 363-172,-415-337 16,-51-26-1,0-77 1,-104-130 0,-26-27-1,-78 79 17,-52 51-32,-25 78 15,26 78 1,51 78-1,78 77 1,104 79 0,51-27-1,-129-233 17</inkml:trace>
        </inkml:traceGroup>
      </inkml:traceGroup>
    </inkml:traceGroup>
    <inkml:traceGroup>
      <inkml:annotationXML>
        <emma:emma xmlns:emma="http://www.w3.org/2003/04/emma" version="1.0">
          <emma:interpretation id="{D607D643-2B1B-4BC4-B9A8-DAC4BD4C175C}" emma:medium="tactile" emma:mode="ink">
            <msink:context xmlns:msink="http://schemas.microsoft.com/ink/2010/main" type="paragraph" rotatedBoundingBox="20187,6723 23317,6817 23267,8491 20137,8396" alignmentLevel="3"/>
          </emma:interpretation>
        </emma:emma>
      </inkml:annotationXML>
      <inkml:traceGroup>
        <inkml:annotationXML>
          <emma:emma xmlns:emma="http://www.w3.org/2003/04/emma" version="1.0">
            <emma:interpretation id="{4C2929B4-2818-4912-AFCB-5F78F02C7FE6}" emma:medium="tactile" emma:mode="ink">
              <msink:context xmlns:msink="http://schemas.microsoft.com/ink/2010/main" type="line" rotatedBoundingBox="20187,6723 23317,6817 23267,8491 20137,8396">
                <msink:destinationLink direction="with" ref="{38191AD2-24ED-41DD-8C27-85128B59A68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49D741D-5605-44DB-9381-E3ED81B36405}" emma:medium="tactile" emma:mode="ink">
                <msink:context xmlns:msink="http://schemas.microsoft.com/ink/2010/main" type="inkWord" rotatedBoundingBox="20187,6723 23317,6817 23267,8491 20137,8396"/>
              </emma:interpretation>
              <emma:one-of disjunction-type="recognition" id="oneOf4">
                <emma:interpretation id="interp20" emma:lang="it-IT" emma:confidence="0">
                  <emma:literal>Di</emma:literal>
                </emma:interpretation>
                <emma:interpretation id="interp21" emma:lang="it-IT" emma:confidence="0">
                  <emma:literal>di</emma:literal>
                </emma:interpretation>
                <emma:interpretation id="interp22" emma:lang="it-IT" emma:confidence="0">
                  <emma:literal>ci</emma:literal>
                </emma:interpretation>
                <emma:interpretation id="interp23" emma:lang="it-IT" emma:confidence="0">
                  <emma:literal>Xi</emma:literal>
                </emma:interpretation>
                <emma:interpretation id="interp24" emma:lang="it-IT" emma:confidence="0">
                  <emma:literal>Li</emma:literal>
                </emma:interpretation>
              </emma:one-of>
            </emma:emma>
          </inkml:annotationXML>
          <inkml:trace contextRef="#ctx0" brushRef="#br0" timeOffset="-16139.3393">3732-5209 0,'-570'622'0,"388"-311"0,1-104 31,25-51-16,53-27 1,51-77 0,52-26-1,0-26 1,26 0 0,26 0-1,103-26 1,27 0-1,77 0 1,0 26 0,78-103-1,0 77 1,26 0 0,-52 26-1,0 0 1,-78 26-1,-52 0 1,-77 0 0,-78-1 15,-26-25-15,-52-25-1,-155-79 1,-26-52 15,-27-25-31,260 181 16</inkml:trace>
          <inkml:trace contextRef="#ctx0" brushRef="#br0" timeOffset="-15658.8114">3032-5365 0,'1944'1193'0,"-1711"-1012"15,-25-26 1,-105-77-1,-77-78 1,-26 0 0,-52-26 15,-181-129-15,233 155-1</inkml:trace>
        </inkml:traceGroup>
      </inkml:traceGroup>
    </inkml:traceGroup>
    <inkml:traceGroup>
      <inkml:annotationXML>
        <emma:emma xmlns:emma="http://www.w3.org/2003/04/emma" version="1.0">
          <emma:interpretation id="{92C85AF4-ECA5-43DD-B3F7-4E61B9ABB568}" emma:medium="tactile" emma:mode="ink">
            <msink:context xmlns:msink="http://schemas.microsoft.com/ink/2010/main" type="paragraph" rotatedBoundingBox="21201,8164 21900,8164 21900,11144 21201,11144" alignmentLevel="4"/>
          </emma:interpretation>
        </emma:emma>
      </inkml:annotationXML>
      <inkml:traceGroup>
        <inkml:annotationXML>
          <emma:emma xmlns:emma="http://www.w3.org/2003/04/emma" version="1.0">
            <emma:interpretation id="{D1E88D19-E415-4020-BE5C-9AFBD65C6FA3}" emma:medium="tactile" emma:mode="ink">
              <msink:context xmlns:msink="http://schemas.microsoft.com/ink/2010/main" type="inkBullet" rotatedBoundingBox="21173,11134 21213,8155 21939,8165 21899,11144"/>
            </emma:interpretation>
            <emma:one-of disjunction-type="recognition" id="oneOf5">
              <emma:interpretation id="interp25" emma:lang="it-IT" emma:confidence="0">
                <emma:literal>Il</emma:literal>
              </emma:interpretation>
              <emma:interpretation id="interp26" emma:lang="it-IT" emma:confidence="0">
                <emma:literal>I</emma:literal>
              </emma:interpretation>
              <emma:interpretation id="interp27" emma:lang="it-IT" emma:confidence="0">
                <emma:literal>II</emma:literal>
              </emma:interpretation>
              <emma:interpretation id="interp28" emma:lang="it-IT" emma:confidence="0">
                <emma:literal>il</emma:literal>
              </emma:interpretation>
              <emma:interpretation id="interp29" emma:lang="it-IT" emma:confidence="0">
                <emma:literal>Il"</emma:literal>
              </emma:interpretation>
            </emma:one-of>
          </emma:emma>
        </inkml:annotationXML>
        <inkml:trace contextRef="#ctx0" brushRef="#br0" timeOffset="-17410.4131">3628-3732 0,'0'52'0,"-26"52"15,1 207-15,-1-78 16,26 0-1,0 52 1,0 26 0,0-26-1,26-25 1,-26-53 0,0-52-1,0-77 1,0-52-1,0-26 1,0 0 0,0 0-1,-26-104 1,26-51 15,26-78-15,-26 233-1</inkml:trace>
        <inkml:trace contextRef="#ctx0" brushRef="#br0" timeOffset="-16743.8744">4199-3939 0,'25'103'0,"-50"53"0,25 51 16,-26 27-1,26 25 1,26 26 0,-26 52 15,0-26-15,0 104-1,25-53 1,1-180-1,-26-78 1,-26-79 0,26-25-1,-51-155 1,25-130 0,26 285-1</inkml:trace>
      </inkml:traceGroup>
    </inkml:traceGroup>
    <inkml:traceGroup>
      <inkml:annotationXML>
        <emma:emma xmlns:emma="http://www.w3.org/2003/04/emma" version="1.0">
          <emma:interpretation id="{7F7C78D2-1701-4015-B793-930A29F88744}" emma:medium="tactile" emma:mode="ink">
            <msink:context xmlns:msink="http://schemas.microsoft.com/ink/2010/main" type="paragraph" rotatedBoundingBox="17642,12103 26071,12032 26081,13199 17652,132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BAF8A10-CCAB-4812-83A3-726385772B18}" emma:medium="tactile" emma:mode="ink">
              <msink:context xmlns:msink="http://schemas.microsoft.com/ink/2010/main" type="line" rotatedBoundingBox="17642,12103 26071,12032 26081,13199 17652,13270">
                <msink:destinationLink direction="with" ref="{C9A6F835-30D5-45E3-A333-1AECBB8B4AA3}"/>
                <msink:destinationLink direction="with" ref="{4188C897-A446-4D22-94C4-30F054E8294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2AB3902-AB36-4BF5-BBCD-15D41BBC33E0}" emma:medium="tactile" emma:mode="ink">
                <msink:context xmlns:msink="http://schemas.microsoft.com/ink/2010/main" type="inkWord" rotatedBoundingBox="17642,12103 19069,12091 19078,13184 17651,13196"/>
              </emma:interpretation>
              <emma:one-of disjunction-type="recognition" id="oneOf6">
                <emma:interpretation id="interp30" emma:lang="it-IT" emma:confidence="0">
                  <emma:literal>IN</emma:literal>
                </emma:interpretation>
                <emma:interpretation id="interp31" emma:lang="it-IT" emma:confidence="0">
                  <emma:literal>"N</emma:literal>
                </emma:interpretation>
                <emma:interpretation id="interp32" emma:lang="it-IT" emma:confidence="0">
                  <emma:literal>"IN</emma:literal>
                </emma:interpretation>
                <emma:interpretation id="interp33" emma:lang="it-IT" emma:confidence="0">
                  <emma:literal>BIN</emma:literal>
                </emma:interpretation>
                <emma:interpretation id="interp34" emma:lang="it-IT" emma:confidence="0">
                  <emma:literal>DON</emma:literal>
                </emma:interpretation>
              </emma:one-of>
            </emma:emma>
          </inkml:annotationXML>
          <inkml:trace contextRef="#ctx0" brushRef="#br0" timeOffset="-51932.349">0 0 0,'52'130'0,"-52"51"15,0 1-15,-26 51 16,0-103 15,52-53-15,0-25-1,0-52 1,51-129 0,-103-27-1,26 156 1</inkml:trace>
          <inkml:trace contextRef="#ctx0" brushRef="#br0" timeOffset="-51246.7409">570 156 0,'52'518'0,"-78"-284"15,0-105 1,0-77 0,26-52-1,0 0 1,0-181-1,0-79 1,0 53 0,0 77-1,0 79 1,0 51 0,0 0-1,26 26 1,78 103 15,-1 53-15,27-1-1,0-51 1,-1-53 0,1-51-1,-53-78 1,-25-51-1,-52-79 17,-77-77-32,25 155 15,26 27 1,0 51 15,26 26-15,26 52-1,0 25 1,26-25 0,-52-52-1</inkml:trace>
        </inkml:traceGroup>
        <inkml:traceGroup>
          <inkml:annotationXML>
            <emma:emma xmlns:emma="http://www.w3.org/2003/04/emma" version="1.0">
              <emma:interpretation id="{135F5E5B-EF42-4E06-B947-3A792CC26291}" emma:medium="tactile" emma:mode="ink">
                <msink:context xmlns:msink="http://schemas.microsoft.com/ink/2010/main" type="inkWord" rotatedBoundingBox="19567,12150 26072,12096 26081,13199 19576,13254"/>
              </emma:interpretation>
              <emma:one-of disjunction-type="recognition" id="oneOf7">
                <emma:interpretation id="interp35" emma:lang="it-IT" emma:confidence="0">
                  <emma:literal>VERSIONE</emma:literal>
                </emma:interpretation>
                <emma:interpretation id="interp36" emma:lang="it-IT" emma:confidence="0">
                  <emma:literal>VERSIONE.</emma:literal>
                </emma:interpretation>
                <emma:interpretation id="interp37" emma:lang="it-IT" emma:confidence="0">
                  <emma:literal>PERSONE</emma:literal>
                </emma:interpretation>
                <emma:interpretation id="interp38" emma:lang="it-IT" emma:confidence="0">
                  <emma:literal>versioni</emma:literal>
                </emma:interpretation>
                <emma:interpretation id="interp39" emma:lang="it-IT" emma:confidence="0">
                  <emma:literal>versione</emma:literal>
                </emma:interpretation>
              </emma:one-of>
            </emma:emma>
          </inkml:annotationXML>
          <inkml:trace contextRef="#ctx0" brushRef="#br0" timeOffset="-50763.6988">1918 78 0,'52'52'0,"-1"78"0,-25 103 15,0-26 1,52-51-1,-26-27 1,-26-77 15,0-52-15,-26-52 0,26-155-16,0 0 31,51 25-16,1 53 1,0 51 0,-26 26-1,-52 52 1,0 0 0,-78 104-1,0-78 1,52-26-1,26 0 17</inkml:trace>
          <inkml:trace contextRef="#ctx0" brushRef="#br0" timeOffset="-50171.583">2618 622 0,'207'26'16,"-52"-26"-16,-51 0 0,-52 0 15,-52-26 17,-52-51-17,-52 25 1,104 52-1</inkml:trace>
          <inkml:trace contextRef="#ctx0" brushRef="#br0" timeOffset="-49937.853">2618 234 0,'207'-26'0,"0"26"0,-25 26 16,-27-26 0,-77 26-1,-26-26 1,-78 0 0,-78-52-1,104 52 1</inkml:trace>
          <inkml:trace contextRef="#ctx0" brushRef="#br0" timeOffset="-50436.477">2929 156 0,'0'52'0,"0"51"16,-52 105-16,0-1 15,52-77 1,26-27 0,52 1-1,25-52 16,27-26-15,-27-52 0,-51 0-1,-26 0 1,-52-78 0,-77 27-1,103 77 1</inkml:trace>
          <inkml:trace contextRef="#ctx0" brushRef="#br0" timeOffset="-49201.5989">3654 182 0,'130'155'0,"-104"1"15,-52 25 1,26-51 15,-26-1-31,-26-51 16,26-52 0,26-26 15,0 0-31,0-155 15,26-27 1,78-25 0,-1 51-1,1 53 17,26-1-17,25 78 1,-51 26-1,-26 52 1,-52 52 15,-104 25-15,-78 1 0,-25-27-1,-1-25 1,53-52-1,129 0 1,0-26 0,78 26-1,77 26-15,1 0 16,-53-1 0,-25 27-1,-78-26 1,26 0 31,-52-52-47,26 0 15,26-130 1,104-51 0,-130 181-1</inkml:trace>
          <inkml:trace contextRef="#ctx0" brushRef="#br0" timeOffset="-48687.3929">5158 286 0,'51'0'0,"-51"51"15,-103-25-15,-27 0 0,1 26 0,-1-26 16,78 0-16,52 0 16,52 26-1,103 25 1,53 1-1,-27-26 17,-51 26-17,-78-26 1,-78-1 0,-104 1-1,-77-26 1,-1 0-1,27 0 1,77-26 0,78 26-1,78-26 1,78-78 0,51-51-1,-181 129 1</inkml:trace>
          <inkml:trace contextRef="#ctx0" brushRef="#br0" timeOffset="-48391.335">5494 337 0,'0'104'0,"0"52"0,0-1 16,26-25-1,-26-79 1,0 1 0,0-52-1,0-26 1,52-77-1,26-79 1,-78 182 0</inkml:trace>
          <inkml:trace contextRef="#ctx0" brushRef="#br0" timeOffset="-47955.039">5961 597 0,'104'129'0,"-52"-51"16,51-26 0,1-26-1,25-78 1,-25-26 15,-26-52-15,-52 27-1,-52-27 1,-78 1 0,-25 155-1,-53-26 1,1 77 0,77 53-1,26-1 1,52-77-1,78 52 1,104-52 0,51-78-1,0-78 1,27-51 0,-234 155-1</inkml:trace>
          <inkml:trace contextRef="#ctx0" brushRef="#br0" timeOffset="-46988.955">7127 234 0,'-77'181'0,"25"-51"15,0 25 1,26-77-1,26-52 1,0-26 0,26 0-1,-26-104 1,52-25 15,-26 25-15,0 78-1,-26 26 1,0 0 0,25 52-1,27 103 1,26-25 0,26-26-1,-1-78 1,1-26-1,-52-52 1,0-52 0,-52-51-1,-26-27 1,0 78 0,-26 27-1,26 51 1,26 26-1,26 52 1,52-52 0,51 0 15,-25 0-15,26 0-1,-53 26 1,-77-26-1,0 0 1,0 0 0,-51 25-1,-1 53 1,0 26 0,26 0-1,52-27 1,26 1-1,26-52 1,25 0 0,27-26-1,-52-52 1,-27 26 0,-25 26-1,-52 0 1,0-26 15,-51 26-15,-27-26-1,104 26 1</inkml:trace>
          <inkml:trace contextRef="#ctx0" brushRef="#br0" timeOffset="-46599.405">7646 0 0,'363'26'0,"-182"0"15,-26 26 1,-77-52 0,-78 0-16</inkml:trace>
          <inkml:trace contextRef="#ctx0" brushRef="#br0" timeOffset="-46770.807">7957 519 0,'103'-78'0,"-51"78"0,-26-26 16,-26-26-16,-52-25 0,52 77 16</inkml:trace>
        </inkml:traceGroup>
      </inkml:traceGroup>
    </inkml:traceGroup>
    <inkml:traceGroup>
      <inkml:annotationXML>
        <emma:emma xmlns:emma="http://www.w3.org/2003/04/emma" version="1.0">
          <emma:interpretation id="{636D61D0-6394-42D2-871A-27380F3EEB3F}" emma:medium="tactile" emma:mode="ink">
            <msink:context xmlns:msink="http://schemas.microsoft.com/ink/2010/main" type="paragraph" rotatedBoundingBox="20567,14700 31085,14083 31156,15307 20639,15925" alignmentLevel="3"/>
          </emma:interpretation>
        </emma:emma>
      </inkml:annotationXML>
      <inkml:traceGroup>
        <inkml:annotationXML>
          <emma:emma xmlns:emma="http://www.w3.org/2003/04/emma" version="1.0">
            <emma:interpretation id="{27C9E458-A2A6-406A-838A-DAD292CFAA63}" emma:medium="tactile" emma:mode="ink">
              <msink:context xmlns:msink="http://schemas.microsoft.com/ink/2010/main" type="line" rotatedBoundingBox="20567,14700 31085,14083 31156,15307 20639,15925">
                <msink:destinationLink direction="with" ref="{4188C897-A446-4D22-94C4-30F054E8294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3D1CAF6-8586-4451-B244-5CB052FB277D}" emma:medium="tactile" emma:mode="ink">
                <msink:context xmlns:msink="http://schemas.microsoft.com/ink/2010/main" type="inkWord" rotatedBoundingBox="23740,14570 31088,14138 31154,15259 23806,15691"/>
              </emma:interpretation>
              <emma:one-of disjunction-type="recognition" id="oneOf8">
                <emma:interpretation id="interp40" emma:lang="it-IT" emma:confidence="0">
                  <emma:literal>INTERPRETAZIONE</emma:literal>
                </emma:interpretation>
                <emma:interpretation id="interp41" emma:lang="it-IT" emma:confidence="0">
                  <emma:literal>"INTERPRETAZIONE</emma:literal>
                </emma:interpretation>
                <emma:interpretation id="interp42" emma:lang="it-IT" emma:confidence="0">
                  <emma:literal>INTERPRETATONE</emma:literal>
                </emma:interpretation>
                <emma:interpretation id="interp43" emma:lang="it-IT" emma:confidence="0">
                  <emma:literal>"INTERPRETATONE</emma:literal>
                </emma:interpretation>
                <emma:interpretation id="interp44" emma:lang="it-IT" emma:confidence="0">
                  <emma:literal>INTERPRETANDONE</emma:literal>
                </emma:interpretation>
              </emma:one-of>
            </emma:emma>
          </inkml:annotationXML>
          <inkml:trace contextRef="#ctx0" brushRef="#br0" timeOffset="-42941.5266">6117 2696 0,'25'52'15,"-25"26"-15,26 51 0,-26 27 0,0 25 16,0-51 15,0-27-15,0-51 0,0-52-1,0-26 16,-26-181-15,26-52-16,-25 77 16,50 79-1,1 51 1,0 0 0,78 0 15,0 52-16,51 52 1,-25 52 0,-78-27-1,-52 1 17,-78-52-17,-104-26 1,1 0-1,77 0 1,52 0 0,52 26-1,78 52 1,78 25 0,-27 1-1,-51-26 1,-26-26-1,-52-26 1,0-26 0,0 0-1,0 0 17,26 0-17,26-104 1,-52 104-1</inkml:trace>
          <inkml:trace contextRef="#ctx0" brushRef="#br0" timeOffset="-42255.9186">6894 2566 0,'233'0'0,"-77"26"0,25 26 15,-77 0 1,0 0-1,-78 0 1,-78-1 0,-78 1-1,-77-52 1,-78-26 0,129 26-1,52 0 16,104 0-15,104 26 0,52-26-1,-156 0 1</inkml:trace>
          <inkml:trace contextRef="#ctx0" brushRef="#br0" timeOffset="-42629.8866">7101 2774 0,'78'181'0,"-52"-25"16,-26-1 0,0-25-1,26-53 1,-26-25-1,-52-104 17,-26-103-32,27-52 31,51 207-31</inkml:trace>
          <inkml:trace contextRef="#ctx0" brushRef="#br0" timeOffset="-41507.9826">7827 2592 0,'0'26'0,"0"78"0,0 25 0,0 53 15,0-27 1,26-25 0,0-52-1,-26-52 32,0-52-47,-26-130 16,-26-51-1,0 0 1,26 51 0,52 130-1,26-52 1,26 26 0,77 52-1,1 26 1,-26 26-1,-53 26 1,-103-26 15,-77 0-15,-79-52 15,27 0-31,51 26 16,104 0-1,26 51 1,104 27 0,51 26-1,-25-1 1,-53-51 0,-77-52 30,-26-26-46,-26 0 0,-52-104 16,78-25 0,78-27-1,-78 156 1</inkml:trace>
          <inkml:trace contextRef="#ctx0" brushRef="#br0" timeOffset="-40760.0466">8527 2359 0,'363'52'16,"-156"-26"-16,-25-52 15,-182 26 1</inkml:trace>
          <inkml:trace contextRef="#ctx0" brushRef="#br0" timeOffset="-40915.8666">8682 2696 0,'78'26'16,"0"0"-16,26-26 0,-53 26 0,1-78 15,-52-52 1,0 104 0</inkml:trace>
          <inkml:trace contextRef="#ctx0" brushRef="#br0" timeOffset="-41149.5966">8864 2514 0,'0'156'16,"-26"0"-16,0-1 16,0 1 15,52-27 0,0-77-31,26-26 16,51 0-1,1-26 1,0-26 15,-26 26-15,-78-26-1,-26 0 1,-52-26 0,78 52-1</inkml:trace>
          <inkml:trace contextRef="#ctx0" brushRef="#br0" timeOffset="-39669.3066">9356 2463 0,'208'26'0,"-53"-1"0,1-25 16,-27 0 0,-51 0-1,0-25 1,-78 25 0,0 0-1,0 25 1,-26 53-1,0 52 1,0 25 15,0-25-15,26-26 0,0-27-1,0-51 1,0-52-1,0 0 1,52-129 0,0-26-1,0 25 1,-1 52 0,1 27-1,-26 51 1,26 0-1,0 52 1,0 77 0,51 79-1,-25-27 1,0-25 0,-26-78-1,-52-26 16,-52-26-15,-78-52 0,-25 0-1,-27 0 1,27 52 0,51 26-1,78 0 1,130-52-1,-104 26 17</inkml:trace>
          <inkml:trace contextRef="#ctx0" brushRef="#br0" timeOffset="-40448.4066">9719 2566 0,'26'285'15,"-52"-129"-15,26-26 16,26-27 0,0-77-1,-26 0 17,0-104-17,-26-77 1,26 155-1</inkml:trace>
          <inkml:trace contextRef="#ctx0" brushRef="#br0" timeOffset="-38865.8575">10730 2489 0,'104'25'0,"-1"1"16,27 26 0,0-26-16,-130-26 15</inkml:trace>
          <inkml:trace contextRef="#ctx0" brushRef="#br0" timeOffset="-38959.3495">10834 2203 0,'26'26'0,"51"26"0,79 0 16,-27-26-16,-25 0 0,-52 0 15,-52-26 1,-26 0 0,-26 26-1,-51 26 1,-1 25-1,52 27 1,26-26 0,26 0 15,0-1-15,26 1-1,26-26 1,26 0 15,-1-26-15,27 0-1,-52-26 1,-26-26 171,-52-156-187,26 182 0</inkml:trace>
          <inkml:trace contextRef="#ctx0" brushRef="#br0" timeOffset="-38195.8315">11456 2152 0,'0'51'0,"0"53"0,0 78 16,-26-1 0,26 0-1,52-51 1,-26-52 31,-1-26-47,27-78 15,-26-26 1,26 0 15,-26 26-31,26 26 16,-26 26 0,26 26-1,-1 0 1,27 0-1,26-1 17,-1-51-17,1-51-15,-26-53 16,-78-52 0,-26 1-1,-78 25 16,-25 27-15,-1 77 0,-25 52-1,77 51 1,52 27 0,52 26-1,52-1 1,51-103-1,-129-26 1</inkml:trace>
          <inkml:trace contextRef="#ctx0" brushRef="#br0" timeOffset="-37260.9115">12518 2385 0,'-129'207'0,"77"-51"16,26 25-1,52-51 1,26-52 15,0-78-15,-1-104 15,-51-103-31,-25 51 16,-1 26-1,0 79 1,26 51-1,0 25 17,52 53-17,25 78 1,27-1 0,-26-25-1,25-78 1,-51-26 15,-26-78-31,0-104 16,-26-77-1,-26 52 1,26 51 0,0 78-1,0 52 1,26 0-1,-26 0 1,52 78 0,0 26-1,0-27 1,-1 27 0,-25-52-1,-52-26 16,-25 0-15,25 26 0,0-27-1,52 27 1,51 26 0,53 0-1,-26-26 1,-27-26-1,-25-26 1,-52 0 0,0 0-1,-26-78 1,26 78 0</inkml:trace>
          <inkml:trace contextRef="#ctx0" brushRef="#br0" timeOffset="-36886.9435">12778 2100 0,'285'52'0,"-78"-130"0,-207 78 15</inkml:trace>
          <inkml:trace contextRef="#ctx0" brushRef="#br0" timeOffset="-37058.3455">12829 2540 0,'260'78'0,"-183"-78"15,-25-78 1,-52 78 0</inkml:trace>
          <inkml:trace contextRef="#ctx0" brushRef="#br0" timeOffset="-44885.385">4665 3111 0,'0'26'0,"-26"103"16,26-25-16,26-1 16,-26-25-1,26-26 1,-26-26 15,0-52-15,-130-129-1,79-1 1,-27-25 0,78 181-1</inkml:trace>
          <inkml:trace contextRef="#ctx0" brushRef="#br0" timeOffset="-43737.1825">4769 2489 0,'285'25'0,"-130"-25"15,1 26 1,-27-26 0,-51 0-1,-52 0 1,-26 0-1,-52 0 17,0 0-17,78-26 1,-26 26 0</inkml:trace>
          <inkml:trace contextRef="#ctx0" brushRef="#br0" timeOffset="-44002.0765">4847 2903 0,'77'0'0,"27"0"16,26 26-16,-1-26 0,1 26 16,-78-52-1,-27 26 79,-310-155-94,285 155 0</inkml:trace>
          <inkml:trace contextRef="#ctx0" brushRef="#br0" timeOffset="-45804.7226">2954 3007 0,'78'155'0,"-78"-25"0,0 51 16,-26-51 15,26-26-31,0-27 16,0-77-1,0 0 1,-26-129 15,78-78-15,-52 207 0</inkml:trace>
          <inkml:trace contextRef="#ctx0" brushRef="#br0" timeOffset="-45197.0248">3499 3059 0,'52'78'0,"-26"25"0,-52 53 15,-26-1 1,-26-51-1,52-52 1,26-52 0,0 0-1,26-78 1,26-155 15,-26 155-31,0 52 16,-26 26 15,0 26-15,52 26-1,-1 51 1,53 27 0,26-26-1,-27-52 1,1-52-1,0-52 1,-53-52 0,-51-103-1,0 51 1,-25 53 0,-27 25-1,52 52 1,-26 0-1,26 26 1,26 78 0,0-1-1,0-77 1,51-25 15,-77 25-15</inkml:trace>
          <inkml:trace contextRef="#ctx0" brushRef="#br0" timeOffset="-44324.4298">4328 2800 0,'26'0'16,"52"0"-16,25 26 0,27-1 0,0-25 16,-1 0-1,-25 0 1,-52-25-1,-26 25 1,0 0 0,-26 0-1,-26 25 1,26 79 0,-26 0-1,0 25 1,26-25-1,52-26 32,0 0-31,-1-27 0,53-25 15,-26 0-16,25-26 1,-51 0 0,-26 0-1,-26 0 1,0-26 0,-52 0-1,-25-51 1,77 77-1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4:49.0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93577A-2958-4F8A-8920-370DD09AFAD1}" emma:medium="tactile" emma:mode="ink">
          <msink:context xmlns:msink="http://schemas.microsoft.com/ink/2010/main" type="writingRegion" rotatedBoundingBox="3173,734 9732,663 9746,1986 3187,2057"/>
        </emma:interpretation>
      </emma:emma>
    </inkml:annotationXML>
    <inkml:traceGroup>
      <inkml:annotationXML>
        <emma:emma xmlns:emma="http://www.w3.org/2003/04/emma" version="1.0">
          <emma:interpretation id="{B2DBBDCB-AAE2-4370-AC0E-73061FCCB0B7}" emma:medium="tactile" emma:mode="ink">
            <msink:context xmlns:msink="http://schemas.microsoft.com/ink/2010/main" type="paragraph" rotatedBoundingBox="3173,734 9732,663 9746,1986 3187,20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B545E3D-45CE-44B2-BAD8-28F8C7B3C42A}" emma:medium="tactile" emma:mode="ink">
              <msink:context xmlns:msink="http://schemas.microsoft.com/ink/2010/main" type="line" rotatedBoundingBox="3173,734 9732,663 9746,1986 3187,2057"/>
            </emma:interpretation>
          </emma:emma>
        </inkml:annotationXML>
        <inkml:traceGroup>
          <inkml:annotationXML>
            <emma:emma xmlns:emma="http://www.w3.org/2003/04/emma" version="1.0">
              <emma:interpretation id="{CC778F96-CBAC-4516-9719-A10B9F1129F0}" emma:medium="tactile" emma:mode="ink">
                <msink:context xmlns:msink="http://schemas.microsoft.com/ink/2010/main" type="inkWord" rotatedBoundingBox="3173,734 9732,663 9746,1986 3187,2057"/>
              </emma:interpretation>
              <emma:one-of disjunction-type="recognition" id="oneOf0">
                <emma:interpretation id="interp0" emma:lang="it-IT" emma:confidence="0">
                  <emma:literal>REALTÀ</emma:literal>
                </emma:interpretation>
                <emma:interpretation id="interp1" emma:lang="it-IT" emma:confidence="0">
                  <emma:literal>REGALITÀ</emma:literal>
                </emma:interpretation>
                <emma:interpretation id="interp2" emma:lang="it-IT" emma:confidence="0">
                  <emma:literal>REALTÀ:</emma:literal>
                </emma:interpretation>
                <emma:interpretation id="interp3" emma:lang="it-IT" emma:confidence="0">
                  <emma:literal>REGALERÀ</emma:literal>
                </emma:interpretation>
                <emma:interpretation id="interp4" emma:lang="it-IT" emma:confidence="0">
                  <emma:literal>REGALITÀ:</emma:literal>
                </emma:interpretation>
              </emma:one-of>
            </emma:emma>
          </inkml:annotationXML>
          <inkml:trace contextRef="#ctx0" brushRef="#br0">0 105 0,'0'26'0,"52"103"0,-52 79 16,-26 25-16,26-26 16,-26-77-1,26-27 17,0-77-32,0 0 15,-26-26 1,52-129-1,0-79 1,26-25 0,0 52-1,25 25 1,53 1 0,0 77-1,-1 26 1,53 78 15,-79 52-15,-51 25-1,-78 27 1,-103 0 0,-79-27-1,-25 1 1,26-26-1,103-27 1,78-25 0,78 26-1,77-26 1,79 26 0,-1 26-1,-25-1 1,-105-25-1,-25 0 1,-26-26 0,-26-26-1,0-52 1,26-155 0,-26 207-1</inkml:trace>
          <inkml:trace contextRef="#ctx0" brushRef="#br0" timeOffset="419.9861">1477 312 0,'26'78'0,"-78"103"0,27 27 16,50-105 0,53-25-1,26-52 1,25 0 0,53-26-1,-53 0 1,-51-26-1,-52 0 1,-52 0 0,-77-26 15,-53-26-15,156 78-16</inkml:trace>
          <inkml:trace contextRef="#ctx0" brushRef="#br0" timeOffset="829.2749">1296 649 0,'207'-26'0,"-25"26"15,-105 0-15,-51-26 16,-77 0 0,-131 0-1,1-26 1,-1 1 0,27-1-1,77 26 16,130 52-15,-52-26 0,129-52-1,105 26 1,25 26 0,-104 0-1,-103 0 1,0 0-1,-52-26 1,52-52 0,-52 78-1</inkml:trace>
          <inkml:trace contextRef="#ctx0" brushRef="#br0" timeOffset="1482.5807">2696 234 0,'25'78'0,"-102"78"16,-105 77-16,79-104 16,51-51-1,26-52 1,26-26-1,0 0 1,0-52 0,103-103-1,27-27 17,-52 53-17,0 51 1,-27 0-1,1 78 1,26 26 0,-26 52-1,26 77 1,-1 1 0,27-1-1,-26-77 1,-52-26 15,-26-26-15,-156-52-1,-51 0 1,0-26 0,25 26-1,52 26 1,105 0-1,25 0 48,207 0-63,-52-77 0,-155 77 16</inkml:trace>
          <inkml:trace contextRef="#ctx0" brushRef="#br0" timeOffset="1949.2277">3680 182 0,'-26'104'0,"-103"78"0,51-27 16,52-51-1,0-52 1,52 25 0,26-51 15,52 0-16,-1-26 1,27 0 0,-26 0-1,-52 0 1,-27 0 0,1 0-1,-26 0 1,0-26-1,26-52 1,26-51 0,-52 129-1</inkml:trace>
          <inkml:trace contextRef="#ctx0" brushRef="#br0" timeOffset="2244.7707">4847 390 0,'77'0'15,"-51"26"-15,0 77 0,-78 53 0,78-27 16,0-51-16,0 0 15,26-52 1,-26 0 15,-104-104-15,0-129 0,78 207-1</inkml:trace>
          <inkml:trace contextRef="#ctx0" brushRef="#br0" timeOffset="3069.1805">4613 260 0,'363'0'0,"-155"26"16,-53-26-1,-25 0 1,-1 0 0,1 0-1,-52 0 1,-1 26 15,-51 0-15,-26 52-1,-77 77 1,-1 1 0,0-27-1,26-25 1,26-26 0,26-78-1,0 0 1,0-52-1,52-130 1,0 27 0,26-1 15,25 53-15,-25-1-1,-26 78 1,52 52-1,-27 78 1,27 51 0,-26 1-1,0-27 1,-26-51 0,-27-52-1,-50 0 1,-79-52-1,-52-26 1,-25 26 0,25 26-1,53 0 1,77 26 0,26 0-1,52 26 1,25-78-1,1-104 1,-78 130 0</inkml:trace>
          <inkml:trace contextRef="#ctx0" brushRef="#br0" timeOffset="3271.3942">5676-129 0,'259'0'16,"52"78"-16,-129-52 15,-182-26-15</inkml:trace>
        </inkml:traceGroup>
      </inkml:traceGroup>
    </inkml:traceGroup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4:13.43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7074 267 0,'-51'-78'0,"-131"0"0,-25 26 15,-52 27 1,-26-1-1,-26 26 1,-26 26 0,-26-1-1,-26 27 1,0 26 0,-25 0 15,-1 51-31,-26 1 15,52 51 1,1 1 0,25 25-1,26 26 17,0 53-17,52-1 1,26 52-1,51 0 1,-25 25 0,129-25-1,1 0 1,77 26 0,26-26-1,26 26 1,51-52-1,53 0 1,26 0 0,51-26 15,26 0-31,26 0 16,26-26 15,1 1-31,50-27 15,1 26 17,26-26-17,26-25 1,0-1 0,26-77-1,-1 25 1,27 1-1,25-1 1,1 1 0,-1-27-1,27 1 1,-27-26 0,27-1-1,-1 1 1,1-26 31,518 25-47,-519-77 15,-77 0 1,-1-26 0,27-52 15,0 0-16,-79-25 1,53-27 0,-52 0-1,78-103 17,-27-26-17,-154 25 1,-27 27-1,-52-52 1,-25-52 0,-27-52-1,-51 52 1,-26-26 0,-52 0-1,0-52 1,-52 26-1,-26-26 1,-25 0 0,-27-26-1,-25 0 17,-1 27-17,-51-27 1,-27 0-1,-25 26 1,-26 0 0,-78 1-1,-26-1 1,-77 52 0,-78 0-1,-27 51 1,-76 1-1,-131 130 1,-51-1 0,-182 104-1,-104 78 17,1115-52-32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2:52.8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FDD4FF-7B19-4697-9054-2F60D8CC1161}" emma:medium="tactile" emma:mode="ink">
          <msink:context xmlns:msink="http://schemas.microsoft.com/ink/2010/main" type="writingRegion" rotatedBoundingBox="14410,10082 17339,10082 17339,12077 14410,12077"/>
        </emma:interpretation>
      </emma:emma>
    </inkml:annotationXML>
    <inkml:traceGroup>
      <inkml:annotationXML>
        <emma:emma xmlns:emma="http://www.w3.org/2003/04/emma" version="1.0">
          <emma:interpretation id="{9605F1B2-0439-42E1-B49A-9AD5A65EF836}" emma:medium="tactile" emma:mode="ink">
            <msink:context xmlns:msink="http://schemas.microsoft.com/ink/2010/main" type="paragraph" rotatedBoundingBox="14410,10082 17339,10082 17339,12077 14410,120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63F2BE-9EB1-4AFB-ADCA-7E77FE8C98F0}" emma:medium="tactile" emma:mode="ink">
              <msink:context xmlns:msink="http://schemas.microsoft.com/ink/2010/main" type="line" rotatedBoundingBox="14410,10082 17339,10082 17339,12077 14410,12077"/>
            </emma:interpretation>
          </emma:emma>
        </inkml:annotationXML>
        <inkml:traceGroup>
          <inkml:annotationXML>
            <emma:emma xmlns:emma="http://www.w3.org/2003/04/emma" version="1.0">
              <emma:interpretation id="{88D67C8B-791D-45AD-866F-D30FC3041773}" emma:medium="tactile" emma:mode="ink">
                <msink:context xmlns:msink="http://schemas.microsoft.com/ink/2010/main" type="inkWord" rotatedBoundingBox="14410,10082 17339,10082 17339,12077 14410,12077">
                  <msink:destinationLink direction="with" ref="{51328C76-18D8-4816-BBC4-D1FD654A8AD1}"/>
                </msink:context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-</emma:literal>
                </emma:interpretation>
                <emma:interpretation id="interp2" emma:lang="it-IT" emma:confidence="0">
                  <emma:literal>°</emma:literal>
                </emma:interpretation>
                <emma:interpretation id="interp3" emma:lang="it-IT" emma:confidence="0">
                  <emma:literal>&gt;</emma:literal>
                </emma:interpretation>
                <emma:interpretation id="interp4" emma:lang="it-IT" emma:confidence="0">
                  <emma:literal>y</emma:literal>
                </emma:interpretation>
              </emma:one-of>
            </emma:emma>
          </inkml:annotationXML>
          <inkml:trace contextRef="#ctx0" brushRef="#br0">0 0 0,'26'26'16,"78"51"-16,25 27 0,79 52 0,25-1 15,0 1 17,0-1-32,26 1 15,-25-1 17,-1-25-17,-77-1 1,-27-51-1,-77-26 1,-26-52 0,-26 0-1,0 0 1,-78-78 0,-26-25-1,79-27 1,50 0-1,1 27 1,26 103 0,-52 26-1,26-26 1,26 26 0,26 51-1,25 79 16,53 51-15,-27-51 0,27 25-1,-78-77 1,-78-78 0,-104 25-1,-155-76 1,-78-53 31,-52 78-32,389 0-15</inkml:trace>
        </inkml:traceGroup>
      </inkml:traceGroup>
    </inkml:traceGroup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4:15.78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52 0,'0'-26'0,"26"52"0,51-26 16,-25-52-16,26 52 0,0 26 0,-26 0 15,51 0-15,-25-1 16,26 27 0,25 0-1,1 26 1,-1 0 0,1 25-1,-26-25 1,25 0-1,-25 26 1,0 25 0,25 27-1,1-27 1,-27 53 0,1-1-1,-26 26 16,26 1-15,-27 25 0,-25 0-1,0 1 1,-52-1 0,0 26 30,-78 182-46,26-260 32,-25 26-17,-27-25 1,26-1 0,0-25-1,-25-27 1,-1 1-1,0-26 1,1-27 15,-1-25-15,52 0 0,0-52 15,52 26-16,0-26 1,0 0 0,0 0-1,-25 0 1,50-78 0,-25 78-1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4:16.28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336 0 0,'0'26'0,"-52"77"16,-26 27-16,0 25 0,26-51 15,1 26 17,25-53-17,26-51 1,26 0-1,25-26 1,53 26 0,52-26-1,25-26 1,26 26 0,-51 0-1,-78 26 1,-52-26-1,-26 0 1,-52-26 0,-104-51-1,53 77 1,103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4:17.46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6324 337 0,'-51'0'0,"-1"-26"0,-52 26 0,-77 0 16,-53 0-16,-25 0 16,-78 0-1,-26 0 1,-25-26 0,-53 26-1,0-26 1,1 0-1,51 52 1,-52-78 0,27 52-1,25-26 1,26 26 0,52 0-1,52 0 1,52 0-1,51 0 17,78 0-17,52 0 1,26 0 0,0 0-1,0 0 1,0-78-1,0-25 1,0 103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4:18.16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1398 0 0,'-52'0'0,"-103"52"0,-104 51 15,0 27-15,-1 0 16,53 25-1,51-25 1,105-52 0,102-1-1,79 1 1,129-26 0,0 0 312,467-156-328,-726 104 0,-207-752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4:18.28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156 1 0,'26'52'0,"-26"156"0,26-1 16,0 0 0,-1-51-1,-25-78 1,0-53-1,-77-25 1,-105-233 0,182 233-1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4:23.4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D87E03F-97D0-4523-8E00-2B4275A64D64}" emma:medium="tactile" emma:mode="ink">
          <msink:context xmlns:msink="http://schemas.microsoft.com/ink/2010/main" type="writingRegion" rotatedBoundingBox="1310,11858 11181,12097 11071,16638 1201,16400"/>
        </emma:interpretation>
      </emma:emma>
    </inkml:annotationXML>
    <inkml:traceGroup>
      <inkml:annotationXML>
        <emma:emma xmlns:emma="http://www.w3.org/2003/04/emma" version="1.0">
          <emma:interpretation id="{1FED018E-8460-4593-9C1B-5CE8CB917C47}" emma:medium="tactile" emma:mode="ink">
            <msink:context xmlns:msink="http://schemas.microsoft.com/ink/2010/main" type="paragraph" rotatedBoundingBox="1326,11790 8228,12038 8160,13921 1259,136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47FB8EE-1BE6-4930-8F3F-3F6BDAFB6A68}" emma:medium="tactile" emma:mode="ink">
              <msink:context xmlns:msink="http://schemas.microsoft.com/ink/2010/main" type="line" rotatedBoundingBox="1326,11790 8228,12038 8160,13921 1259,13673"/>
            </emma:interpretation>
          </emma:emma>
        </inkml:annotationXML>
        <inkml:traceGroup>
          <inkml:annotationXML>
            <emma:emma xmlns:emma="http://www.w3.org/2003/04/emma" version="1.0">
              <emma:interpretation id="{E7624361-6859-4633-8B77-DA16951BC227}" emma:medium="tactile" emma:mode="ink">
                <msink:context xmlns:msink="http://schemas.microsoft.com/ink/2010/main" type="inkWord" rotatedBoundingBox="1326,11790 8228,12038 8160,13921 1259,13673">
                  <msink:destinationLink direction="with" ref="{CDA05F9E-89DC-46A4-B3EB-F0A2E7D8A9DD}"/>
                </msink:context>
              </emma:interpretation>
              <emma:one-of disjunction-type="recognition" id="oneOf0">
                <emma:interpretation id="interp0" emma:lang="it-IT" emma:confidence="0">
                  <emma:literal>REALTÀ</emma:literal>
                </emma:interpretation>
                <emma:interpretation id="interp1" emma:lang="it-IT" emma:confidence="0">
                  <emma:literal>RIVALITÀ</emma:literal>
                </emma:interpretation>
                <emma:interpretation id="interp2" emma:lang="it-IT" emma:confidence="0">
                  <emma:literal>REGALITÀ</emma:literal>
                </emma:interpretation>
                <emma:interpretation id="interp3" emma:lang="it-IT" emma:confidence="0">
                  <emma:literal>RARITÀ</emma:literal>
                </emma:interpretation>
                <emma:interpretation id="interp4" emma:lang="it-IT" emma:confidence="0">
                  <emma:literal>REGALERÀ</emma:literal>
                </emma:interpretation>
              </emma:one-of>
            </emma:emma>
          </inkml:annotationXML>
          <inkml:trace contextRef="#ctx0" brushRef="#br0">0 0 0,'1296'415'0,"-1322"-338"16,-52 27 0,-155-26-1,-52-26 1,0-26 15,78-1-31,103 27 16,104 52-1,104 26 1,77 51 0,52 0 15,-51-25-15,-53-52-1,-77-53 1,-52-25-1,-26-52 1,0-103 0,52-79-1,-26 208 1</inkml:trace>
          <inkml:trace contextRef="#ctx0" brushRef="#br0" timeOffset="-542.5314">182 233 0,'26'78'0,"-26"77"15,25 53-15,-25 25 16,0-52-1,0 1 1,0-53 0,0-51-1,0-52 17,0-26-17,-25-52 1,-27-155-1,52 0 1,0 207 0</inkml:trace>
          <inkml:trace contextRef="#ctx0" brushRef="#br0" timeOffset="1519.0882">1685 492 0,'207'-26'0,"1"52"15,-1 0-15,0-26 16,-51-26-1,-53 26 1,-51-26 0,-26 26-1,0-25 17,-26 25-17,0 25 1,0 27-1,-26 104 1,-26 25 0,1 27-1,-1-27 1,0-51 0,26-27-1,0-77 1,26-26-1,26-52 1,52-155 0,-1 0-1,1 77 17,26-77-17,-78 129 1,26 26-1,-26 52 1,51 52 0,27 103-1,0 53 1,-1-1 0,1-25-1,-52-53 1,-26-51-1,-52-26 1,-78-52 0,-103-78-1,-26 26 1,25 0 0,53 26 15,77 26-16,78 26 1,130 0 0,77-78-1,26-25 1,-233 77 0</inkml:trace>
          <inkml:trace contextRef="#ctx0" brushRef="#br0" timeOffset="775.045">1659 1063 0,'181'25'16,"1"1"-16,-1 26 15,-51-52 1,-52 26-1,-78-26 1,-52-52 0,-104-51-1,1-27 1,-1-25 0,156 155-1</inkml:trace>
          <inkml:trace contextRef="#ctx0" brushRef="#br0" timeOffset="387.5225">1866 648 0,'0'155'0,"-77"53"15,-1 25 1,78-78-1,52 1 1,51-78 0,79 25-1,-1-51 1,1-52 0,-79 26-1,-51-52 1,-52 26-1,-26-52 1,-77-77 15,-27 25-15,130 104-16</inkml:trace>
          <inkml:trace contextRef="#ctx0" brushRef="#br0" timeOffset="1914.36">4095 700 0,'0'52'0,"-52"77"0,-25 78 15,-1-25 1,78-53 0,26-51-1,26-26 17,103 0-1,-25-26-16,-1-26 1,-25 0 0,-52 26-1,0-26 1,-26 26 0,-26 0-1,0-78 1,26-52-1,51-77 1,-77 181 0</inkml:trace>
          <inkml:trace contextRef="#ctx0" brushRef="#br0" timeOffset="2241.8162">5339 881 0,'26'156'0,"-52"25"15,26 0 1,0 1 0,0-27-1,26-77 1,-26-26-1,0-52 17,-52-181-17,1-53 1,-27-25 0,78 259-1</inkml:trace>
          <inkml:trace contextRef="#ctx0" brushRef="#br0" timeOffset="3078.8648">4847 648 0,'285'52'16,"-78"-26"-16,1 0 15,-53-26 1,1-26 15,-53 0-31,-51 26 31,-52 0-15,0 26 0,0 77-1,-77 182 1,25-51-1,0-27 1,26-26 0,0-51-1,26-78 157,311-1011-172,-285 933 0,0 26 16,52 78-1,25 129 1,27 0 0,-26-25 15,-1-53-31,-77-51 16,-26-52-1,-26-52 1,-129-52-1,-53-25 1,-25 51 0,52 0 15,51 52-15,104 0-1,26 0 1,104 52-1,77-26 1,-25-104 0,-27-26-1,-129 104 1</inkml:trace>
          <inkml:trace contextRef="#ctx0" brushRef="#br0" timeOffset="3342.3801">5702 52 0,'130'0'0,"77"77"0,104 27 15,-26 52 1,-103-79 0,-105-77 15,-77 0-15</inkml:trace>
        </inkml:traceGroup>
      </inkml:traceGroup>
    </inkml:traceGroup>
    <inkml:traceGroup>
      <inkml:annotationXML>
        <emma:emma xmlns:emma="http://www.w3.org/2003/04/emma" version="1.0">
          <emma:interpretation id="{16AD8C53-5FF3-4A69-839A-10760B5C1D5A}" emma:medium="tactile" emma:mode="ink">
            <msink:context xmlns:msink="http://schemas.microsoft.com/ink/2010/main" type="paragraph" rotatedBoundingBox="1243,14651 11113,14890 11071,16638 1201,164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255E16-2F1B-44ED-9214-48C7EF2F7177}" emma:medium="tactile" emma:mode="ink">
              <msink:context xmlns:msink="http://schemas.microsoft.com/ink/2010/main" type="line" rotatedBoundingBox="1243,14651 11113,14890 11071,16638 1201,16400"/>
            </emma:interpretation>
          </emma:emma>
        </inkml:annotationXML>
        <inkml:traceGroup>
          <inkml:annotationXML>
            <emma:emma xmlns:emma="http://www.w3.org/2003/04/emma" version="1.0">
              <emma:interpretation id="{2209725B-F3AB-409A-9E0E-46638CCE4C0A}" emma:medium="tactile" emma:mode="ink">
                <msink:context xmlns:msink="http://schemas.microsoft.com/ink/2010/main" type="inkWord" rotatedBoundingBox="6395,14847 11111,14961 11074,16504 6357,16390">
                  <msink:destinationLink direction="with" ref="{CDA05F9E-89DC-46A4-B3EB-F0A2E7D8A9DD}"/>
                </msink:context>
              </emma:interpretation>
              <emma:one-of disjunction-type="recognition" id="oneOf1">
                <emma:interpretation id="interp5" emma:lang="it-IT" emma:confidence="0">
                  <emma:literal>ECOLOGICO</emma:literal>
                </emma:interpretation>
                <emma:interpretation id="interp6" emma:lang="it-IT" emma:confidence="0">
                  <emma:literal>GEOLOGICO</emma:literal>
                </emma:interpretation>
                <emma:interpretation id="interp7" emma:lang="it-IT" emma:confidence="0">
                  <emma:literal>ETOLOGICO</emma:literal>
                </emma:interpretation>
                <emma:interpretation id="interp8" emma:lang="it-IT" emma:confidence="0">
                  <emma:literal>ENOLOGICO</emma:literal>
                </emma:interpretation>
                <emma:interpretation id="interp9" emma:lang="it-IT" emma:confidence="0">
                  <emma:literal>TEOLOGICO</emma:literal>
                </emma:interpretation>
              </emma:one-of>
            </emma:emma>
          </inkml:annotationXML>
          <inkml:trace contextRef="#ctx0" brushRef="#br0" timeOffset="7102.3161">5236 4095 0,'77'104'0,"-25"-27"0,78 27 16,51-26-1,-51-104 1,-52 0 0,-1-52-1,-51-25 1,-26-53-1,-51-25 1,-53-1 0,-26 53-1,-51 25 17,25 78-17,27 52 1,-1 78 15,78 51-31,52 1 16,52 25-1,52-51 1,51-53 0,1-77 15,-27-155-16,-129 155 1</inkml:trace>
          <inkml:trace contextRef="#ctx0" brushRef="#br0" timeOffset="13766.7338">6298 2955 0,'0'-26'16,"-51"26"-16,-27 26 0,0 0 0,-52-1 16,1 53-16,-1 0 0,52 26 15,1 51 1,77 1 0,52-27-1,25 1 16,27-27-15,26-25 0,-27-26-1,1-26 1,0-26 0,-53 0-1,1-52 1,0 0-1,-26 0 1,-26-25 0,-26-1-1,-26 0 1,0 52 0,1 0-1,51 26 1,0 0-1,0 0 1,51 26 0,105 26-1,-52-52 17,-1 26-17,-51-26 1,-52 0-1,0 0 1,0-26 0,-104 0-1,79 0 1,-1 0 0,26 26-1</inkml:trace>
          <inkml:trace contextRef="#ctx0" brushRef="#br0" timeOffset="8069.1847">6661 3525 0,'52'-26'16,"-52"0"-16,-78 52 172,52 855-172,156-1088 0,-208 77 0,0 1 15,-51 51 1,51 26 0,78 52-1,0 0 1,104 52-1,51-26 1,1 0 0,-53 0-1,-25-1 1,-52-25 15,-26-25-15,0 25-1,0 0 1,-26 0 0,0-26-1,52-52 1,0-26 15,-26 104-31</inkml:trace>
          <inkml:trace contextRef="#ctx0" brushRef="#br0" timeOffset="8411.1733">7309 3292 0,'0'25'0,"0"53"16,0 52-16,0 25 0,-26 27 16,52-27-1,-26-25 1,0-52 0,0-52-1,0-26 1,-26-26-1,26-78 1,52-26 15,0 1-15,-52 129-16</inkml:trace>
          <inkml:trace contextRef="#ctx0" brushRef="#br0" timeOffset="9217.2201">8657 3343 0,'-78'-26'0,"0"26"0,-25 26 0,-53 52 16,27 26-1,25 25 1,52 27-1,78-27 1,52 1 0,77-26-1,27-52 1,25-52 0,-51-52-1,-53 0 1,-51 26-1,-26 0 1,-26 26 0,0 0-1,26 104 1,26 25 0,26-51-1,51-26 1,27-52 15,-27-78-15,1-77-1,-52-27 1,-27 1 0,-102-1-1,-53 53 1,-52 77-1,-51 52 1,52 78 0,51 25-1,52 53 1,104-1 0,52 1-1,129-182 1,-233 26-1</inkml:trace>
          <inkml:trace contextRef="#ctx0" brushRef="#br0" timeOffset="4845.9672">752 2747 0,'-78'0'0,"-52"26"0,-51 130 0,0-1 15,25 27 1,52 25-1,79 78 1,128-26 0,105-51-1,77-53 1,0-77 0,-26-104-1,-78-26 1,-103-103-1,-104-131 1,-52 105 0,-77 26 15,25 103-15,53 26-1,77 26 1,51 0-1,131-26 1,77 52 0,-26 0-1,-25-78 1,-53-26 125,-181 26-141,0 286 0,26 25 15,0-52 1,26-25-1,26-53 17,52-51-17,25-52 1,53-26 0,-27-26-1,-25 0 1,-26 26-1,-79-26 1,-76 26 0,-53-26-1,0-52 1,-51-77 0,155 155-1</inkml:trace>
          <inkml:trace contextRef="#ctx0" brushRef="#br0" timeOffset="5124.9832">1840 3447 0,'208'104'0,"-53"-52"16,1-27-16,-53 1 16,-25-52-1,-78-25 1,-52-53 0,-77-26-1,-27-51 1,156 181-1</inkml:trace>
          <inkml:trace contextRef="#ctx0" brushRef="#br0" timeOffset="5388.4986">1711 2747 0,'233'26'16,"-51"26"-16,-53-26 0,-25 0 16,-52 0-1,-52-26 17,-26 0-17,0-52 1,0 26-1,26 26 1</inkml:trace>
          <inkml:trace contextRef="#ctx0" brushRef="#br0" timeOffset="5962.0322">3136 4458 0,'26'26'0,"52"0"0,26 0 16,51-52-16,27 0 0,-53-26 15,-25-52 1,-52-25 0,-78-79-1,-52-25 1,-52 26-1,-51 77 1,0 52 0,-1 78-1,78 78 1,53 78 0,77 25 15,77 52-16,1-51 1,77-27 0,-77-155-1,-52-103 1,0-105 0,-52 208-1</inkml:trace>
          <inkml:trace contextRef="#ctx0" brushRef="#br0" timeOffset="6535.5655">4303 3343 0,'0'26'0,"-26"78"0,-26 26 0,-52 181 16,52-104-1,52-26 1,26-77 0,0-78-1,26 0 1,0-26 203,207-52-219,-259-26 0,52-25 0,-52 103 15</inkml:trace>
        </inkml:traceGroup>
      </inkml:traceGroup>
    </inkml:traceGroup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9AC1DB0-5407-4EA4-98A7-D61C958F6032}" emma:medium="tactile" emma:mode="ink">
          <msink:context xmlns:msink="http://schemas.microsoft.com/ink/2010/main" type="writingRegion" rotatedBoundingBox="33756,14488 33771,14488 33771,14540 33756,14540"/>
        </emma:interpretation>
      </emma:emma>
    </inkml:annotationXML>
    <inkml:traceGroup>
      <inkml:annotationXML>
        <emma:emma xmlns:emma="http://www.w3.org/2003/04/emma" version="1.0">
          <emma:interpretation id="{92A608AE-5A36-4678-A1B6-3AB42EB59EFF}" emma:medium="tactile" emma:mode="ink">
            <msink:context xmlns:msink="http://schemas.microsoft.com/ink/2010/main" type="paragraph" rotatedBoundingBox="33756,14488 33771,14488 33771,14540 33756,145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8113E3-FA38-4681-9112-CE60F22369AB}" emma:medium="tactile" emma:mode="ink">
              <msink:context xmlns:msink="http://schemas.microsoft.com/ink/2010/main" type="line" rotatedBoundingBox="33756,14488 33771,14488 33771,14540 33756,14540"/>
            </emma:interpretation>
          </emma:emma>
        </inkml:annotationXML>
        <inkml:traceGroup>
          <inkml:annotationXML>
            <emma:emma xmlns:emma="http://www.w3.org/2003/04/emma" version="1.0">
              <emma:interpretation id="{7025BAF3-0124-41EF-A5F3-492BBFEA4D5E}" emma:medium="tactile" emma:mode="ink">
                <msink:context xmlns:msink="http://schemas.microsoft.com/ink/2010/main" type="inkWord" rotatedBoundingBox="33756,14488 33771,14488 33771,14540 33756,14540"/>
              </emma:interpretation>
              <emma:one-of disjunction-type="recognition" id="oneOf0">
                <emma:interpretation id="interp0" emma:lang="it-IT" emma:confidence="0">
                  <emma:literal>l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|</emma:literal>
                </emma:interpretation>
                <emma:interpretation id="interp4" emma:lang="it-IT" emma:confidence="0">
                  <emma:literal>'</emma:literal>
                </emma:interpretation>
              </emma:one-of>
            </emma:emma>
          </inkml:annotationXML>
          <inkml:trace contextRef="#ctx0" brushRef="#br0">0 0 0,'0'52'15</inkml:trace>
        </inkml:traceGroup>
      </inkml:traceGroup>
    </inkml:traceGroup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948A7BE-0201-4AFC-97F4-9291E482E7E6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5:04.0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D41DAB-718B-480B-992C-A22A014C8607}" emma:medium="tactile" emma:mode="ink">
          <msink:context xmlns:msink="http://schemas.microsoft.com/ink/2010/main" type="inkDrawing" rotatedBoundingBox="2820,4751 9723,5215 9692,5685 2788,5221" shapeName="Other"/>
        </emma:interpretation>
      </emma:emma>
    </inkml:annotationXML>
    <inkml:trace contextRef="#ctx0" brushRef="#br0">0 200 0,'52'-26'15,"-26"26"1,259-78-16,-129 52 0,25 0 16,1 26-1,25-26 1,0 26 0,26-26-1,53 26 1,-79 52-1,0 0 1,1 52 0,-1-1-1,26 1 1,26-26 0,27-1-1,-1-51 1,52 0-1,25-52 1,1 26 0,-52-26-1,-26 0 1,-25 1 0,-53 25 15,-26 0 0,1 0-31,-27-26 16,1-26-1,-27 26 1,-51 26 0,26-26-1,-26 26 1,-52 26-1,-26-26 17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8:35.7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AF376A3-3610-4F15-BF46-5F73F85F34C1}" emma:medium="tactile" emma:mode="ink">
          <msink:context xmlns:msink="http://schemas.microsoft.com/ink/2010/main" type="inkDrawing" rotatedBoundingBox="2443,5589 27514,7006 27498,7285 2427,5869" shapeName="Other">
            <msink:destinationLink direction="with" ref="{653DFB69-F97E-4BDF-BD08-D57351FFE4F9}"/>
          </msink:context>
        </emma:interpretation>
      </emma:emma>
    </inkml:annotationXML>
    <inkml:trace contextRef="#ctx0" brushRef="#br0">0 0 0,'26'0'15,"51"26"-15,27 0 0,103 0 0,53 0 16,77 0 0,25 0-1,79 0 1,51 0 0,53 0-1,77 0 1,52 0-1,25 0 1,27-1 0,26-25-1,25 26 1,53 0 0,25 0-1,0 0 1,27 26-1,-27 0 1,52 0 0,-52 25-1,1-25 17,-27 0-17,-51 0 1,-27 0-1,-51-26 1,26-52 0,-1 52-1,1 25 1,-52 1 0,-52 26-1,-26-26 1,-52 0-1,-25 25 1,-1-51 0,-51 26-1,-1 0 1,-77-26 0,-52 26-1,-52-26 16,-52 0-15,-103 0 0,-78-26-1,-52-26 1,-130-78 0,130 104-1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9:33.95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6E84F7B-BE09-41FB-B8CB-72829F63B0DB}" emma:medium="tactile" emma:mode="ink">
          <msink:context xmlns:msink="http://schemas.microsoft.com/ink/2010/main" type="writingRegion" rotatedBoundingBox="7822,1729 30179,-146 30472,3344 8115,5221"/>
        </emma:interpretation>
      </emma:emma>
    </inkml:annotationXML>
    <inkml:traceGroup>
      <inkml:annotationXML>
        <emma:emma xmlns:emma="http://www.w3.org/2003/04/emma" version="1.0">
          <emma:interpretation id="{9713AA11-FF57-4BB1-94C3-D4C88DA1FC6E}" emma:medium="tactile" emma:mode="ink">
            <msink:context xmlns:msink="http://schemas.microsoft.com/ink/2010/main" type="paragraph" rotatedBoundingBox="7822,1729 26536,158 26647,1478 7932,30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08390A-3188-420D-88EC-58B22E652ACD}" emma:medium="tactile" emma:mode="ink">
              <msink:context xmlns:msink="http://schemas.microsoft.com/ink/2010/main" type="line" rotatedBoundingBox="7822,1729 26536,158 26647,1478 7932,3049">
                <msink:destinationLink direction="with" ref="{51230946-9D35-40CA-9BB5-20055927150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9FFE0BE-2025-4FA3-9B08-ABDF83B32132}" emma:medium="tactile" emma:mode="ink">
                <msink:context xmlns:msink="http://schemas.microsoft.com/ink/2010/main" type="inkWord" rotatedBoundingBox="7822,1729 11812,1394 11923,2714 7932,3049"/>
              </emma:interpretation>
              <emma:one-of disjunction-type="recognition" id="oneOf0">
                <emma:interpretation id="interp0" emma:lang="it-IT" emma:confidence="0">
                  <emma:literal>T=0</emma:literal>
                </emma:interpretation>
                <emma:interpretation id="interp1" emma:lang="it-IT" emma:confidence="0">
                  <emma:literal>T=o</emma:literal>
                </emma:interpretation>
                <emma:interpretation id="interp2" emma:lang="it-IT" emma:confidence="0">
                  <emma:literal>t=o</emma:literal>
                </emma:interpretation>
                <emma:interpretation id="interp3" emma:lang="it-IT" emma:confidence="0">
                  <emma:literal>t=0</emma:literal>
                </emma:interpretation>
                <emma:interpretation id="interp4" emma:lang="it-IT" emma:confidence="0">
                  <emma:literal>j=0</emma:literal>
                </emma:interpretation>
              </emma:one-of>
            </emma:emma>
          </inkml:annotationXML>
          <inkml:trace contextRef="#ctx0" brushRef="#br0">5106-2203 0,'0'129'0,"-26"27"15,26 25-15,26 1 16,-1-53 0,-25-25-1,0-26 1,0-52 15,-51-78-15,-53-104-1,26-51 1,-26-26 0,104 233-1</inkml:trace>
          <inkml:trace contextRef="#ctx0" brushRef="#br0" timeOffset="262.4948">4406-2255 0,'233'-78'16,"0"104"-16,52-26 0,0 26 15,-25-26 1,-105 0-1,-51 0 1,-78 0 15,0 0-31,-78 26 16,0-52 15,52 26-31</inkml:trace>
          <inkml:trace contextRef="#ctx0" brushRef="#br0" timeOffset="614.434">5935-1814 0,'52'0'0,"-26"0"0,77 0 0,53 0 16,-1 0-16,27 0 16,-27 0-1,-25 25 1,-78-25-1,-78 26 1,-104-26 0,-25 0-1,-27 0 1,182 0 0</inkml:trace>
          <inkml:trace contextRef="#ctx0" brushRef="#br0" timeOffset="846.7928">6064-1555 0,'78'26'15,"130"0"-15,-1-1 0,0-25 16,-103 0 15,-78 0-15,-26 0-1,-78-25 1,52-53 0,26 78-1</inkml:trace>
          <inkml:trace contextRef="#ctx0" brushRef="#br0" timeOffset="1344.5656">7516-1529 0,'130'51'0,"-53"1"15,1 0-15,52 0 16,51-26-1,-51-52 1,-1-26 0,-51-52-1,-52-77 1,-78 0 0,-78-27-1,-77 53 1,-78 51-1,52 52 1,51 104 0,105 52-1,77 77 1,103 1 0,53-1 15,25 0-16,27-77 1,-53-156 0,-155 52-1</inkml:trace>
        </inkml:traceGroup>
        <inkml:traceGroup>
          <inkml:annotationXML>
            <emma:emma xmlns:emma="http://www.w3.org/2003/04/emma" version="1.0">
              <emma:interpretation id="{15D209E1-D69B-474E-9924-6B3FCD788799}" emma:medium="tactile" emma:mode="ink">
                <msink:context xmlns:msink="http://schemas.microsoft.com/ink/2010/main" type="inkWord" rotatedBoundingBox="21639,581 26537,169 26646,1470 21748,1881"/>
              </emma:interpretation>
              <emma:one-of disjunction-type="recognition" id="oneOf1">
                <emma:interpretation id="interp5" emma:lang="it-IT" emma:confidence="0">
                  <emma:literal>+41</emma:literal>
                </emma:interpretation>
                <emma:interpretation id="interp6" emma:lang="it-IT" emma:confidence="0">
                  <emma:literal>+241</emma:literal>
                </emma:interpretation>
                <emma:interpretation id="interp7" emma:lang="it-IT" emma:confidence="0">
                  <emma:literal>TE</emma:literal>
                </emma:interpretation>
                <emma:interpretation id="interp8" emma:lang="it-IT" emma:confidence="0">
                  <emma:literal>Tata</emma:literal>
                </emma:interpretation>
                <emma:interpretation id="interp9" emma:lang="it-IT" emma:confidence="0">
                  <emma:literal>T2-ts</emma:literal>
                </emma:interpretation>
              </emma:one-of>
            </emma:emma>
          </inkml:annotationXML>
          <inkml:trace contextRef="#ctx0" brushRef="#br0" timeOffset="7315.8936">18220-3447 0,'130'-26'0,"51"26"16,104 0-16,78-26 15,-78 0 1,-103 0 0,-53 26-1,-77-26 1,-52 26 0,-26 0-1,0 52 16,-51-26-15,25-26 0,52 0-1</inkml:trace>
          <inkml:trace contextRef="#ctx0" brushRef="#br0" timeOffset="6973.6748">18998-3499 0,'0'78'15,"0"51"-15,0 79 0,0-27 16,0-26 0,0-51-1,0-26 1,0-52 15,0-26-15,-26-78-1,-52-129 17,78 207-32</inkml:trace>
          <inkml:trace contextRef="#ctx0" brushRef="#br0" timeOffset="7875.888">20242-3188 0,'104'-26'0,"77"26"31,78 0-31,-207 0 16,-52 0 0,-78 78-1,-129-26 1,25 25-1,105-25 17,51-26-32,52 0 15,77 0 1,79 0 0,25-26 15,-51 0-16,-105-26 1,-51 26 0,-25 0-1,-79 26 1,26-78 0,130 0-1,-52 52 1</inkml:trace>
          <inkml:trace contextRef="#ctx0" brushRef="#br0" timeOffset="9073.6538">22160-3603 0,'26'-26'0,"-52"0"0,0 26 31,0 234-31,26-131 0,0 27 0,0-1 16,0-25-1,0-78 1,0 0 0,0-26-1,-26 0 1,-26-78-1,0 0 1,-25-51 0,77 129-1</inkml:trace>
          <inkml:trace contextRef="#ctx0" brushRef="#br0" timeOffset="9462.5388">21408-3603 0,'1529'-78'0,"-1529"78"15,-51-26 32,-79 1-47,0 25 0,130 0 32</inkml:trace>
          <inkml:trace contextRef="#ctx0" brushRef="#br0" timeOffset="10053.644">22471-2877 0,'129'0'16,"-51"-26"-16,0-26 0,0 0 0,-1-25 31,-51 25-15,-26 26-1,-51 52 16,-1 77-15,52 1 0,0 0-1,52-27 1,-27 1 0,-50-26-1,-27 0 1,-104-26-1,1 0 1,77-26 0,78 0-1,52 0 1,129-26 0,52 0-1,-25 0 1,-105 0-1,-154-52 1,51 78 0</inkml:trace>
        </inkml:traceGroup>
      </inkml:traceGroup>
    </inkml:traceGroup>
    <inkml:traceGroup>
      <inkml:annotationXML>
        <emma:emma xmlns:emma="http://www.w3.org/2003/04/emma" version="1.0">
          <emma:interpretation id="{57CEF1B1-BF2F-42A1-83DD-C506B7F8FC15}" emma:medium="tactile" emma:mode="ink">
            <msink:context xmlns:msink="http://schemas.microsoft.com/ink/2010/main" type="paragraph" rotatedBoundingBox="21242,1559 30494,1872 30437,3555 21185,324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701C2537-12F2-406F-BF11-7BB623310EFC}" emma:medium="tactile" emma:mode="ink">
              <msink:context xmlns:msink="http://schemas.microsoft.com/ink/2010/main" type="line" rotatedBoundingBox="21242,1559 30494,1872 30437,3555 21185,3241">
                <msink:destinationLink direction="with" ref="{6417C49B-9AE1-48D3-825D-C0FA668FCCA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1428ABA-B346-4D0C-B0D7-CACC084124E8}" emma:medium="tactile" emma:mode="ink">
                <msink:context xmlns:msink="http://schemas.microsoft.com/ink/2010/main" type="inkWord" rotatedBoundingBox="21242,1559 30494,1872 30437,3555 21185,3241"/>
              </emma:interpretation>
              <emma:one-of disjunction-type="recognition" id="oneOf2">
                <emma:interpretation id="interp10" emma:lang="it-IT" emma:confidence="0">
                  <emma:literal>SENSORE</emma:literal>
                </emma:interpretation>
                <emma:interpretation id="interp11" emma:lang="it-IT" emma:confidence="0">
                  <emma:literal>SEN SPORE</emma:literal>
                </emma:interpretation>
                <emma:interpretation id="interp12" emma:lang="it-IT" emma:confidence="0">
                  <emma:literal>SEN SUORE</emma:literal>
                </emma:interpretation>
                <emma:interpretation id="interp13" emma:lang="it-IT" emma:confidence="0">
                  <emma:literal>SENSORIE</emma:literal>
                </emma:interpretation>
                <emma:interpretation id="interp14" emma:lang="it-IT" emma:confidence="0">
                  <emma:literal>SEN SORGE</emma:literal>
                </emma:interpretation>
              </emma:one-of>
            </emma:emma>
          </inkml:annotationXML>
          <inkml:trace contextRef="#ctx0" brushRef="#br0" timeOffset="-30263.9938">18816-1840 0,'104'-104'16,"-52"52"-16,-26 0 0,0 0 16,-78-25-1,-52-1 1,-77 52 15,-27 0-15,1 52-1,0 26 1,51 51 0,53 1-1,103-26 1,51 0 15,105 25-31,77-25 16,52 26 15,26 25-31,-77 53 16,-105-1-1,-155-25 1,-26-79 0,-77-25-1,-27-26 1,-25-26 15,-27 0-15,1-26-1,26 0 1,51 26 0,130-51-1,182-105 1,-182 156-1</inkml:trace>
          <inkml:trace contextRef="#ctx0" brushRef="#br0" timeOffset="-29637.8908">19179-1478 0,'182'-77'16,"-1"51"-16,0 26 0,-51 0 16,-78 0-1,-52 0 1,-78 0-1,-129-78 1,-1 0 15,208 78-15</inkml:trace>
          <inkml:trace contextRef="#ctx0" brushRef="#br0" timeOffset="-29897.471">19309-1789 0,'52'52'0,"-78"78"15,0 51-15,0-25 16,26-53 0,52-25-1,77-26 1,27 0-1,77-52 1,-26 0 0,-103 0-1,-26-26 17,-78 26-17,0 0 16,-156-26-15,-51-52 0,26-51-1,181 129 1</inkml:trace>
          <inkml:trace contextRef="#ctx0" brushRef="#br0" timeOffset="-29404.5598">19076-1763 0,'311'-77'0,"-78"103"15,0-26 1,-103 25 0,-53-50-1,-77-1 1,0-52-1,0 78 1</inkml:trace>
          <inkml:trace contextRef="#ctx0" brushRef="#br0" timeOffset="-28766.7898">20320-1918 0,'77'0'0,"-25"104"0,-26 25 15,-52 78-15,0-77 16,0-52 0,26-26-1,0-52 1,0 0-1,0-52 17,0-104-17,0 1 1,52 77 15,-26 26-31,0 26 16,-26 26-1,52 52 1,26 104 15,25 25-15,27-51 0,25-27-1,27-51 1,-27-26-1,-25-78 1,-78-51 0,-52-27-1,-104-77 17,-26 51-17,53 104 1,-1 0-1,26 78 1,104-26 0,103-26-1,-155 26 1</inkml:trace>
          <inkml:trace contextRef="#ctx0" brushRef="#br0" timeOffset="-28284.5724">22445-1970 0,'52'-52'0,"-104"52"0,-78 26 0,-25 26 16,25 26-16,52-26 16,27 25-1,77 1 1,181 52 0,156-1 15,-182-77-16,-77 0 1,-104-26 0,-52 52-1,-129 25 1,-27-51 0,27-26-1,25-26 1,53-26-1,180-52 1,105-25 0,-182 103-1</inkml:trace>
          <inkml:trace contextRef="#ctx0" brushRef="#br0" timeOffset="-27849.0212">22989-1244 0,'52'77'0,"0"27"0,52-26 16,77 26 0,26-79-1,1-50 1,-27-79-1,-77-26 1,-78-77 0,-78 26-1,-130-53 1,-25 157 0,-52 77 15,77 103-16,53 27 1,103 51 0,78 1-1,103-1 1,79-103 0,25-130-1,-259 52 1</inkml:trace>
          <inkml:trace contextRef="#ctx0" brushRef="#br0" timeOffset="-26791.254">24492-1814 0,'26'77'0,"-52"105"16,-25 51-16,25 0 16,52-129-1,-26-52 1,26-52 0,-52-26 15,-26-311-16,0 0 1,52 181 0,52 53-1,51 51 1,131 52 0,103 52 15,-104 51-16,-78-51 1,-155-52 0,-51 52-1,-157-26 1,-103 78 0,104-1-1,155 1 1,78-26-1,104 51 1,77 1 0,-26-52-1,1-26 1,-79-27 0,-25-25-1,-52-25 1,52-79-1,0 0 1,-27-51 0,27-27 15,0 27-15,-52 77-1,0 78 1,-52 0-1,-26 104 1,-26 51 0,52 53-1,26-79 1,52 1 0,52-27-1,25-77 1,27-26-1,25-52 1,27 1 0,-53 25-1,1 26 1,-78 0 0,-53 0 15,-25 0-16,-103 26 1,-1-130 0,104 104-1</inkml:trace>
          <inkml:trace contextRef="#ctx0" brushRef="#br0" timeOffset="-26604.5892">25711-1555 0,'362'26'0,"-154"-26"16,-79-26 0,-77-78-1,-52 104 1</inkml:trace>
          <inkml:trace contextRef="#ctx0" brushRef="#br0" timeOffset="-26417.9244">26359-2100 0,'285'-77'0,"-52"77"16,-233 0-1</inkml:trace>
        </inkml:traceGroup>
      </inkml:traceGroup>
    </inkml:traceGroup>
    <inkml:traceGroup>
      <inkml:annotationXML>
        <emma:emma xmlns:emma="http://www.w3.org/2003/04/emma" version="1.0">
          <emma:interpretation id="{F5AAD76D-9721-43EB-AD75-EAFA00ED5A57}" emma:medium="tactile" emma:mode="ink">
            <msink:context xmlns:msink="http://schemas.microsoft.com/ink/2010/main" type="paragraph" rotatedBoundingBox="14867,3180 21857,3266 21841,4594 14851,450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8894FD7-F685-4F4F-B940-662CDADBC843}" emma:medium="tactile" emma:mode="ink">
              <msink:context xmlns:msink="http://schemas.microsoft.com/ink/2010/main" type="line" rotatedBoundingBox="14867,3180 21857,3266 21841,4594 14851,4509">
                <msink:destinationLink direction="with" ref="{6417C49B-9AE1-48D3-825D-C0FA668FCCA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C3AAB30-5C11-488E-A8DD-BAADFD212613}" emma:medium="tactile" emma:mode="ink">
                <msink:context xmlns:msink="http://schemas.microsoft.com/ink/2010/main" type="inkWord" rotatedBoundingBox="14867,3180 21857,3266 21841,4594 14851,4509"/>
              </emma:interpretation>
              <emma:one-of disjunction-type="recognition" id="oneOf3">
                <emma:interpretation id="interp15" emma:lang="it-IT" emma:confidence="0">
                  <emma:literal>micino</emma:literal>
                </emma:interpretation>
                <emma:interpretation id="interp16" emma:lang="it-IT" emma:confidence="0">
                  <emma:literal>micini</emma:literal>
                </emma:interpretation>
                <emma:interpretation id="interp17" emma:lang="it-IT" emma:confidence="0">
                  <emma:literal>norcino</emma:literal>
                </emma:interpretation>
                <emma:interpretation id="interp18" emma:lang="it-IT" emma:confidence="0">
                  <emma:literal>cani</emma:literal>
                </emma:interpretation>
                <emma:interpretation id="interp19" emma:lang="it-IT" emma:confidence="0">
                  <emma:literal>nano</emma:literal>
                </emma:interpretation>
              </emma:one-of>
            </emma:emma>
          </inkml:annotationXML>
          <inkml:trace contextRef="#ctx0" brushRef="#br0" timeOffset="240381.7614">15836-26 0,'103'-26'0,"79"0"15,77 0-15,52 0 16,26 0-1,0 52 1,-26 0 0,0 0-1,-78 0 1,-77-26 0,-104 0-1,-52 0 1,-104-52-1,-155 0 1,259 52 15</inkml:trace>
          <inkml:trace contextRef="#ctx0" brushRef="#br0" timeOffset="241233.5182">16121-389 0,'-26'26'15,"-78"52"-15,-77-26 0,-1-1 0,27 1 16,51-26-1,52-26 17,52 26-1,130 52-15,25-26-1,53-26 1,-53-1-1,-51-25 1,-78 0 0,-26-25-1,-26-79 1,-26 0 0,0 52-1,26 26 1,26 26-1,0 0 1,26 52 0,0 52-1,-26-26 1,26-26 0,-26-27-1,-52-102 16,0-53-15,52 130-16</inkml:trace>
          <inkml:trace contextRef="#ctx0" brushRef="#br0" timeOffset="247368.119">11430 466 0,'26'-26'0,"-26"0"0,0 1 0,0-1 16,25-26-16,-25 0 0,0-52 15,78-51 16,-26-1-15,0 1 0,26-1-1,-27 27 1,1 25 0,0 26-1,-26 26 1,0 26-1,0 26 1,0 26 0,26 26-1,-1 52 1,1 26 0,0 25-1,26 1 1,-26-1-1,25 1 1,-25-53 0,0-25-1,-26-52 1,0-26 15,26-52-15,0-78-1,51-25 1,-25 25 0,26 27-1,-26-1 17,25 52-32,-77 26 15,26 26 1,26 52-1,-52 26 1,25 51 0,1 1-1,-26 0 1,26-27 0,0-51-1,-26-52 1,0 0-1,0-52 17,25 0-17,-25-25 1,0 51 0,-26 0-1,52 26 1,0 26-1,0 26 1,0-1 0,0 27-1,-27-26 1,1 0 0,0 0-1,0 0 126,182-260-141,-208 130 15,25-25 1,-25 25 0,26 0-1,-26 26 1,26 1 0,-26-1-1,0 0 1,0 26 15,26 0-31,-26 26 16,26-26-1,-26 26 1,0 26 0,0 0-1,26 26 1,26 0-1,-26 25 17,0 1-17,26 0 1,-27-52 0,-25 0-1,26-26 1,-52 0-1,1-104 17,25 104-32</inkml:trace>
        </inkml:traceGroup>
      </inkml:traceGroup>
    </inkml:traceGroup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8:42.41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53DFB69-F97E-4BDF-BD08-D57351FFE4F9}" emma:medium="tactile" emma:mode="ink">
          <msink:context xmlns:msink="http://schemas.microsoft.com/ink/2010/main" type="inkDrawing" rotatedBoundingBox="7833,2186 14531,4308 13879,6368 7180,4245" semanticType="callout" shapeName="Other">
            <msink:sourceLink direction="with" ref="{DAF376A3-3610-4F15-BF46-5F73F85F34C1}"/>
            <msink:sourceLink direction="with" ref="{F1163ACE-ACD6-4FBC-84A1-09DDB9F1189E}"/>
          </msink:context>
        </emma:interpretation>
      </emma:emma>
    </inkml:annotationXML>
    <inkml:trace contextRef="#ctx0" brushRef="#br0">0 1 0,'182'-26'16,"77"78"-16,130 52 0,77-53 15,78 1 1,27-52 15,51 0-15,26-52-1,-52 1 1,-52 25 0,-129 26-1,-156 26 1,-78-1 0,-77 53-1,0 26 1,-27 77-1,27 78 1,0 27 0,25 25-1,-25 26 1,0-52 0,-52-26-1,-27-52 16,-50-103-31,-53-26 32,-104-104-17,1-156 1,181 182-16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8:38.0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E7CDC94-B63B-4C77-8B26-E154F139B805}" emma:medium="tactile" emma:mode="ink">
          <msink:context xmlns:msink="http://schemas.microsoft.com/ink/2010/main" type="inkDrawing" rotatedBoundingBox="1925,1599 6313,1728 6247,3956 1860,3827" semanticType="enclosure" shapeName="Other"/>
        </emma:interpretation>
      </emma:emma>
    </inkml:annotationXML>
    <inkml:trace contextRef="#ctx0" brushRef="#br0">181-1814 0,'-285'-182'16,"103"130"-16,-77 52 16,-26 104-1,26 51 17,26-25-17,103 51 1,52 27-1,130-27 1,78 1 0,103-79-1,78-77 1,0-78 0,-78 1-1,-181 25 32,-233 52-47,25 103 16,79 1-1,128 25 1,131-51 0,103 0-1,26-27 1,-52-51 15,-26-26-15,-51-26-1,-53-51 1,-25-1 0,26 0-1,-27 52 1,1 0-1,0 52 1,25 0 0,53 26-1,103-52 1,26-78 0,-78-51-1,-103-27 1,-104-25-1,-130-53 1,-103-77 0,-104 78-1,0 52 17,25 51-17,79 52 1,103 26-1,79 27 1,76-53 0,53 0-1,-78 52 1,-130 0 0,-259 26-1,-181 182 1,-26 103-1,570-285 1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8:36.9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3DC371-61BC-429B-A131-948CE700E8DF}" emma:medium="tactile" emma:mode="ink">
          <msink:context xmlns:msink="http://schemas.microsoft.com/ink/2010/main" type="inkDrawing" rotatedBoundingBox="4006,4017 4074,5573 3483,5599 3415,4043" semanticType="callout" shapeName="Other"/>
        </emma:interpretation>
      </emma:emma>
    </inkml:annotationXML>
    <inkml:trace contextRef="#ctx0" brushRef="#br0">0 0 0,'0'129'16,"77"131"-16,-51 51 0,0-26 15,-26-52 1,-26-52 0,26-77-1,0-52 17,0-52-17,26-52 1,52-155-1,0-130 1,25 0 0,-77 104-1,26 77 1,-26 52 0,-26 78-1,0 26 1,26 156-1,0 103 1,-26 52 0,52-52-1,-26-77 1,0-53 0,-26-77 15,0-26-16,-104-104 1,-26-129 0,130 207-16</inkml:trace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9:01.89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05229D6-412E-4DA4-93F5-66B6F631C0BE}" emma:medium="tactile" emma:mode="ink">
          <msink:context xmlns:msink="http://schemas.microsoft.com/ink/2010/main" type="inkDrawing" rotatedBoundingBox="21342,4355 24708,2042 26666,4892 23300,7205" hotPoints="25845,4111 23545,7400 21847,3763" semanticType="enclosure" shapeName="EquilateralTriangle"/>
        </emma:interpretation>
      </emma:emma>
    </inkml:annotationXML>
    <inkml:trace contextRef="#ctx0" brushRef="#br0">0 0 0,'26'26'0,"25"103"0,27 79 16,26 51 0,25 52-1,1 26 1,-26 26 0,51-26-1,1-26 1,-1-52-1,-25-78 1,-52-77 0,-53-78-1,-25-26 1,-51-52 0,-53-181-1,-26-52 1,130 285-1</inkml:trace>
    <inkml:trace contextRef="#ctx0" brushRef="#br0" timeOffset="699.993">-26-26 0,'52'-26'0,"51"0"0,79 52 15,155 0-15,77 0 16,53-26-1,-1-52 1,27 0 0,-1 0-1,-25 52 1,-78 0 0,-156 26-1,-104 0 1,-103 0-1,-52 52 17,-25-1-17,-53 53 1,-52 51 0,-103 79-1,-78 51 1,0 26-1,26 25 1,26-25 0,52-26-1,26-51 1,25-79 0,53-25-1,51-53 1,26-25-1,52-52 1,0 0 0,78-130 15,-78 104-31</inkml:trace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9:15.07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95FA13B-5011-4826-AED9-0AFC4698DB76}" emma:medium="tactile" emma:mode="ink">
          <msink:context xmlns:msink="http://schemas.microsoft.com/ink/2010/main" type="inkDrawing" rotatedBoundingBox="9298,8128 24023,9559 23871,11118 9146,9687" semanticType="callout" shapeName="Other">
            <msink:sourceLink direction="with" ref="{E8272E99-D4CB-4FAB-9C38-F76C749C63A2}"/>
            <msink:sourceLink direction="with" ref="{D2044123-4133-4745-8063-9C0841218C77}"/>
          </msink:context>
        </emma:interpretation>
      </emma:emma>
    </inkml:annotationXML>
    <inkml:trace contextRef="#ctx0" brushRef="#br0">0 1305 0,'51'26'0,"1"-52"0,104-26 0,51-77 16,26-27-16,78-51 16,0-1-1,26 1 1,26 52 15,-26 25-31,-52 78 16,-52 78-1,-25 78 1,-1 129 0,26 26-1,1 26 1,-1 26 0,52-103-1,0-53 1,78-77-1,0-104 1,26-78 15,-26-51-15,-27-1 0,-25 1-1,-51 25 1,-1 52-1,-26 78 1,0 52 0,-25 78-1,-1 77 1,52 27 0,0 25-1,52-26 1,0-129-1,52 25 1,-26-103 0,0-52-1,-52-77 1,-51-53 0,-27-25 15,-77-1-16,25 27 1,-51 51 0,25 78-1,27 52 1,25 104 0,53 103-1,-1-26 1,-26-25-1,0-79 1,-51-25 0,-26-104-1,-53-78 1,-77-103 0,-26 0-1,26 207 1</inkml:trace>
    <inkml:trace contextRef="#ctx0" brushRef="#br0" timeOffset="357.7742">12959 1175 0,'311'78'16,"26"52"-16,26 25 16,-27 27-1,-76-1 17,-53 27-17,-207-79 16,-130-103-15,-51 0 0,-78-26-1,-52 52 1,0 51 0,311-103-1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9:56.17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4583047-E93F-43BB-8CC9-3351E4737862}" emma:medium="tactile" emma:mode="ink">
          <msink:context xmlns:msink="http://schemas.microsoft.com/ink/2010/main" type="inkDrawing" rotatedBoundingBox="9388,11292 23311,12369 23299,12521 9376,11444" shapeName="Other"/>
        </emma:interpretation>
      </emma:emma>
    </inkml:annotationXML>
    <inkml:trace contextRef="#ctx0" brushRef="#br0">0 0 0,'52'26'0,"-1"-26"16,27 0-16,52 0 0,-1 26 0,79-1 16,25 1-1,26 0 1,52 0 0,0-26-1,52 26 16,26 26-15,52-26 0,-1 0-1,27 0 1,25 0 0,26 25-1,27-25 1,-1 26-1,0-26 1,1 26 0,-1-78-1,26 78 1,0-26 0,1 26-1,-1 25 1,0-25-1,-26 26 1,0-26 0,-25 0 15,-79 0-15,1-1-1,-104-25 1,-52 0-1,-103-26 1,-53 26 0,-77-26-1,-52 0 17,0 0-32,-52-26 15,26-26 1,26-25-1,0 77 1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9:59.0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5F83AA5-8DF5-4C8C-96A5-03EFE0B45BBA}" emma:medium="tactile" emma:mode="ink">
          <msink:context xmlns:msink="http://schemas.microsoft.com/ink/2010/main" type="writingRegion" rotatedBoundingBox="8941,11450 25912,12133 25700,17410 8729,16727"/>
        </emma:interpretation>
      </emma:emma>
    </inkml:annotationXML>
    <inkml:traceGroup>
      <inkml:annotationXML>
        <emma:emma xmlns:emma="http://www.w3.org/2003/04/emma" version="1.0">
          <emma:interpretation id="{47D37B63-10AF-4A64-88E9-19827F6F62B2}" emma:medium="tactile" emma:mode="ink">
            <msink:context xmlns:msink="http://schemas.microsoft.com/ink/2010/main" type="paragraph" rotatedBoundingBox="10657,11470 25919,12143 25796,14922 10534,1424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19D8D8E-BEB4-4BAD-86A2-CA02A0655FCC}" emma:medium="tactile" emma:mode="ink">
              <msink:context xmlns:msink="http://schemas.microsoft.com/ink/2010/main" type="line" rotatedBoundingBox="10657,11470 25919,12143 25796,14922 10534,14249"/>
            </emma:interpretation>
          </emma:emma>
        </inkml:annotationXML>
        <inkml:traceGroup>
          <inkml:annotationXML>
            <emma:emma xmlns:emma="http://www.w3.org/2003/04/emma" version="1.0">
              <emma:interpretation id="{EB4BFCA8-1C7C-41B1-944C-EFBD7DA6FE5E}" emma:medium="tactile" emma:mode="ink">
                <msink:context xmlns:msink="http://schemas.microsoft.com/ink/2010/main" type="inkWord" rotatedBoundingBox="10627,12138 17342,12434 17249,14536 10535,14240"/>
              </emma:interpretation>
              <emma:one-of disjunction-type="recognition" id="oneOf0">
                <emma:interpretation id="interp0" emma:lang="it-IT" emma:confidence="0">
                  <emma:literal>Tempo</emma:literal>
                </emma:interpretation>
                <emma:interpretation id="interp1" emma:lang="it-IT" emma:confidence="0">
                  <emma:literal>-tempo</emma:literal>
                </emma:interpretation>
                <emma:interpretation id="interp2" emma:lang="it-IT" emma:confidence="0">
                  <emma:literal>Tempro</emma:literal>
                </emma:interpretation>
                <emma:interpretation id="interp3" emma:lang="it-IT" emma:confidence="0">
                  <emma:literal>tempo</emma:literal>
                </emma:interpretation>
                <emma:interpretation id="interp4" emma:lang="it-IT" emma:confidence="0">
                  <emma:literal>'tempo</emma:literal>
                </emma:interpretation>
              </emma:one-of>
            </emma:emma>
          </inkml:annotationXML>
          <inkml:trace contextRef="#ctx0" brushRef="#br0">0 0 0,'52'0'0,"51"0"0,105 0 15,77 0-15,26 0 16,0 26 0,-52-26-1,-52 26 1,-77 0 0,-78-26-1,-26 0 1,-26 0-1,-26 0 1,-78 26 15,52-52-15,52 26 0</inkml:trace>
          <inkml:trace contextRef="#ctx0" brushRef="#br0" timeOffset="-371.3846">1037 130 0,'0'26'0,"26"77"16,-26 27-16,-26 51 0,52-25 16,-26-27-1,0-25 17,0-26-17,0-26 1,0-26-1,-26-26 1,-26-104 0,0-103-1,52 207 1</inkml:trace>
          <inkml:trace contextRef="#ctx0" brushRef="#br0" timeOffset="1134.5706">1918 881 0,'155'52'16,"1"-52"-16,25 0 15,-25-52 1,-27 26 0,-51-25-1,-52 25 1,-26-26 0,-52-26-1,-77 0 1,-27 52-1,1 52 1,51 52 0,52 26-1,52 51 17,78-25-17,77-26 1,27-27-1,25-77 1,-25-52 0,-53 1-1,-77-53 1,-26 52 15,0-26-15,-26 52-1,0 26 1,0 0 0,0 104-1,26 26 1,26-53 0,-26-25-1,25-52 1,27-26-1,26-103 1,-26 25 0,-27 26 46,-25 27-62,-26 76 16,26 53-1,0 26 1,0 0 0,0-27-1,52-25 1,25-52 0,1-52-1,0-51 1,-52 25-1,-26 26 17,-26 52-32,0 0 15,0 0 1,25 78 15,27 51-31,0 1 16,26-26 15,-52-104-15,52-52-16,-1-78 15,1 27 1,-78 103 0</inkml:trace>
          <inkml:trace contextRef="#ctx0" brushRef="#br0" timeOffset="1787.8974">4873 933 0,'25'130'0,"-25"51"0,0 53 16,0-1-1,26 52 1,0-104 0,-26-77-1,-26-104 1,26 0 0,-51-207-1,25-27 16,0-51-15,0 26 0,-26 52-1,26 129 1,26 78 0,52-26-1,52-52 1,103 104-1,0 52 1,1 26 0,-79-27-1,-77-25 1,-78-26 0,-129-26-1,-53-26 1,1-26-1,25 1 1,53 25 0,129 26 15,52 0-15,103 0-1,53 0 1,-208 0-16</inkml:trace>
          <inkml:trace contextRef="#ctx0" brushRef="#br0" timeOffset="2239.004">5883 1348 0,'0'26'0,"78"26"0,26 0 0,51-1 16,27-25-16,-27-52 15,-51 0 1,-104-129-1,-130-27 17,-51 53-17,-1 51 1,1 78 0,77 52-1,78 78 1,104 51-1,104 0 1,51-129 0,-233-52-1</inkml:trace>
        </inkml:traceGroup>
        <inkml:traceGroup>
          <inkml:annotationXML>
            <emma:emma xmlns:emma="http://www.w3.org/2003/04/emma" version="1.0">
              <emma:interpretation id="{E8272E99-D4CB-4FAB-9C38-F76C749C63A2}" emma:medium="tactile" emma:mode="ink">
                <msink:context xmlns:msink="http://schemas.microsoft.com/ink/2010/main" type="inkWord" rotatedBoundingBox="18484,11815 25919,12143 25796,14922 18361,14594">
                  <msink:destinationLink direction="with" ref="{F95FA13B-5011-4826-AED9-0AFC4698DB76}"/>
                </msink:context>
              </emma:interpretation>
              <emma:one-of disjunction-type="recognition" id="oneOf1">
                <emma:interpretation id="interp5" emma:lang="it-IT" emma:confidence="0">
                  <emma:literal>percorso</emma:literal>
                </emma:interpretation>
                <emma:interpretation id="interp6" emma:lang="it-IT" emma:confidence="0">
                  <emma:literal>per corso</emma:literal>
                </emma:interpretation>
                <emma:interpretation id="interp7" emma:lang="it-IT" emma:confidence="0">
                  <emma:literal>p ercotso</emma:literal>
                </emma:interpretation>
                <emma:interpretation id="interp8" emma:lang="it-IT" emma:confidence="0">
                  <emma:literal>parco? so</emma:literal>
                </emma:interpretation>
                <emma:interpretation id="interp9" emma:lang="it-IT" emma:confidence="0">
                  <emma:literal>p erboso</emma:literal>
                </emma:interpretation>
              </emma:one-of>
            </emma:emma>
          </inkml:annotationXML>
          <inkml:trace contextRef="#ctx0" brushRef="#br0" timeOffset="3483.436">8164 830 0,'26'51'0,"0"79"0,-26 103 32,0 1-32,26 51 15,-26-26 1,26-52 0,-26-77-1,0-53 1,-26-77-1,-26-181 1,52-52 0,-52-52-1,52 285 1</inkml:trace>
          <inkml:trace contextRef="#ctx0" brushRef="#br0" timeOffset="3887.8764">7801 933 0,'156'0'16,"-27"0"-16,53 26 0,-1 26 15,27 26 1,-27 25 31,-103-51-47,-52 0 15,-78-26 1,-104-52 0,-51-26-1,-26 0 1,0 26-1,129 1 1,78 25 0,130 77-1,155-25 1,26 0 0,-285-52-1</inkml:trace>
          <inkml:trace contextRef="#ctx0" brushRef="#br0" timeOffset="4790.0896">9097 1374 0,'78'0'0,"52"0"0,51-26 0,-25 26 15,-27-52 1,-51 0 0,-52 0-1,-78-25 1,-52 25-1,1 52 1,-1 26 0,52 51-1,26 53 1,78 0 0,52-27-1,51-51 1,-25-52-1,-27-52 1,-25-77 0,0-27 15,-52 53-15,-26 51-1,0 52 1,0 0-1,0 77 1,26 53 0,26 52 31,-1-131-47,-51-51 15,0-26 1,-25-103-1,-53-1 1,52 1 0,26 77-1,0 26 1,78 0 0,-1 52-1,1-26 1,-26 26-1,-52-26 17,0 26-17,0 0 1,52-26 0,52-26-1,-104 26 16</inkml:trace>
          <inkml:trace contextRef="#ctx0" brushRef="#br0" timeOffset="5534.802">11171 1115 0,'52'-52'15,"-27"52"-15,-50-26 0,-53 0 0,-26 52 16,0 52-16,27 25 0,51 1 0,52 52 16,77-53-1,53-25 32,155-104-47,-182 0 0,-77-52 31,-26 52-15,-26 1 15,0 25-15,26 51 0,26 27-1,78 0 1,-1-26-1,-25-52 1,0-52 0,-27-26-1,-77-77 1,-26-1 0,-77 26-1,-53 105 1,1-1-1,25 77 1,26 53 15,104 26-15,26-27 0,130 1-1,51-104 1,1-52-1,-208 52 1</inkml:trace>
          <inkml:trace contextRef="#ctx0" brushRef="#br0" timeOffset="-2533.5852">12544-155 0,'78'0'15,"129"51"-15,27 27 0,-27 26 16,0 0 15,-103-104-15,-78 51-16,-26-25 31,-78 0-15,-103-26-1,51 52 1,1-26 0,-1 52-1,26 25 1,27 1-1,77-104 1</inkml:trace>
          <inkml:trace contextRef="#ctx0" brushRef="#br0" timeOffset="6039.3796">12622 1141 0,'0'77'0,"-26"53"0,0 25 16,52-25 0,0-26-1,0-78 1,-26-26-1,0-26 1,-52-208 15,-26 1-15,78 155 0,0 27-1,52 51 1,52 0-1,51 25 1,-77 1 0,-26 0-1,-52 0 1,0-26 0,0 0-1,78-26 16,-78 26-15</inkml:trace>
          <inkml:trace contextRef="#ctx0" brushRef="#br0" timeOffset="6568.2632">13996 1141 0,'-26'-26'0,"-78"0"0,-25 52 15,-1 0-15,26-1 16,27 1-1,103 52 17,155 52-17,52-1 1,-51 1 0,-53-26-1,-129-53 1,-52-25-1,-77-26 1,-53 0 0,53-26-1,25 1 1,52-1 0,78 26-1,156-26 1,77 0 15,-259 26-15</inkml:trace>
          <inkml:trace contextRef="#ctx0" brushRef="#br0" timeOffset="6894.9266">14488 1789 0,'52'25'0,"52"27"16,77-26-16,-51 0 0,25-52 16,-77-26-1,-52-25 1,-104-105-1,-77 1 17,-156 77-17,52 130 1,181 104 0,104 77-1,155 0 1,-181-207-1</inkml:trace>
        </inkml:traceGroup>
      </inkml:traceGroup>
    </inkml:traceGroup>
    <inkml:traceGroup>
      <inkml:annotationXML>
        <emma:emma xmlns:emma="http://www.w3.org/2003/04/emma" version="1.0">
          <emma:interpretation id="{5ADE2DF9-D874-4958-9A10-CB929445524A}" emma:medium="tactile" emma:mode="ink">
            <msink:context xmlns:msink="http://schemas.microsoft.com/ink/2010/main" type="paragraph" rotatedBoundingBox="8811,14686 25699,15365 25617,17406 8729,167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BF81AB4-3DF9-4531-8D81-F2BAA2FF17CA}" emma:medium="tactile" emma:mode="ink">
              <msink:context xmlns:msink="http://schemas.microsoft.com/ink/2010/main" type="inkBullet" rotatedBoundingBox="8811,14686 10497,14754 10443,16099 8757,16031"/>
            </emma:interpretation>
            <emma:one-of disjunction-type="recognition" id="oneOf2">
              <emma:interpretation id="interp10" emma:lang="it-IT" emma:confidence="0">
                <emma:literal>c</emma:literal>
              </emma:interpretation>
              <emma:interpretation id="interp11" emma:lang="it-IT" emma:confidence="0">
                <emma:literal>&lt;</emma:literal>
              </emma:interpretation>
              <emma:interpretation id="interp12" emma:lang="it-IT" emma:confidence="0">
                <emma:literal>C</emma:literal>
              </emma:interpretation>
              <emma:interpretation id="interp13" emma:lang="it-IT" emma:confidence="0">
                <emma:literal>.</emma:literal>
              </emma:interpretation>
              <emma:interpretation id="interp14" emma:lang="it-IT" emma:confidence="0">
                <emma:literal>(</emma:literal>
              </emma:interpretation>
            </emma:one-of>
          </emma:emma>
        </inkml:annotationXML>
        <inkml:trace contextRef="#ctx0" brushRef="#br1" timeOffset="15998.7226">-700 2592 0,'-78'-26'16,"27"26"-16,-79-26 15,-311 182-15,234-27 16,51 27 0,79-1-1,103 1 1,103-27 0,104 27-1,78-52 1,52-1-1,-52-51 1,-129 0 0,-79-52-1,-103 0 1,0 26 0,-103-26-1,51-52 1,26-52-1,26 104 1</inkml:trace>
      </inkml:traceGroup>
      <inkml:traceGroup>
        <inkml:annotationXML>
          <emma:emma xmlns:emma="http://www.w3.org/2003/04/emma" version="1.0">
            <emma:interpretation id="{50E8371D-AAB5-4A74-9502-0464BDCA8823}" emma:medium="tactile" emma:mode="ink">
              <msink:context xmlns:msink="http://schemas.microsoft.com/ink/2010/main" type="line" rotatedBoundingBox="11525,15113 25687,15683 25617,17406 11456,16837"/>
            </emma:interpretation>
          </emma:emma>
        </inkml:annotationXML>
        <inkml:traceGroup>
          <inkml:annotationXML>
            <emma:emma xmlns:emma="http://www.w3.org/2003/04/emma" version="1.0">
              <emma:interpretation id="{8D041D45-199B-493E-8342-89B74DD77CAC}" emma:medium="tactile" emma:mode="ink">
                <msink:context xmlns:msink="http://schemas.microsoft.com/ink/2010/main" type="inkWord" rotatedBoundingBox="11519,15253 21547,15657 21483,17240 11456,16837"/>
              </emma:interpretation>
              <emma:one-of disjunction-type="recognition" id="oneOf3">
                <emma:interpretation id="interp15" emma:lang="it-IT" emma:confidence="0">
                  <emma:literal>INFAMATI</emma:literal>
                </emma:interpretation>
                <emma:interpretation id="interp16" emma:lang="it-IT" emma:confidence="0">
                  <emma:literal>INFAMATI,</emma:literal>
                </emma:interpretation>
                <emma:interpretation id="interp17" emma:lang="it-IT" emma:confidence="0">
                  <emma:literal>INFAMATO,</emma:literal>
                </emma:interpretation>
                <emma:interpretation id="interp18" emma:lang="it-IT" emma:confidence="0">
                  <emma:literal>INFAMATE,</emma:literal>
                </emma:interpretation>
                <emma:interpretation id="interp19" emma:lang="it-IT" emma:confidence="0">
                  <emma:literal>INFAMATA,</emma:literal>
                </emma:interpretation>
              </emma:one-of>
            </emma:emma>
          </inkml:annotationXML>
          <inkml:trace contextRef="#ctx0" brushRef="#br1" timeOffset="19375.2166">7957 3732 0,'78'156'0,"-130"-1"0,-26 1 15,0 25 1,26 1 0,1-79-1,51-25 1,0-78 15,25-129-31,79-208 31,0 26-15,-26 103 0,-1 105-1,-25 25 1,0 26-1,0 26 1,26 52 0,-27 104-1,1 77 1,26 26 0,0 1-1,-52-105 1,26-25-1,-27-78 1,-76-52 0,-53-52-1,-52-26 1,-77 1 0,0-1-1,51 26 1,79 52 15,51 26-15,52 0-1,78 26 1,103 0 0,1-78-1,-182 52 1</inkml:trace>
          <inkml:trace contextRef="#ctx0" brushRef="#br1" timeOffset="19966.3216">9382 3706 0,'26'78'0,"-26"26"0,-26 26 16,26 51 0,0-26-1,26 27 1,0-104-1,-26-78 1,-52-78 15,1-155-15,-1-27 0,-52-25-1,-26 104 1,27 25-1,25 156 1,78 0 0,104 0-1,51 26 1,78 26 0,-51-26-1,25 52 1,-51-26-1,-104-26 1,-52-26 0,0 0-1,-78 0 1,26-26 0,78-26 15,52-26-16,-78 78 1</inkml:trace>
          <inkml:trace contextRef="#ctx0" brushRef="#br1" timeOffset="20309.5114">10756 3551 0,'78'52'0,"-78"0"0,-26 77 15,0 27-15,0 51 16,52 0 0,26-25-1,-52-27 1,26-103 15,-52-26-15,0-78-1,52-155 1,26 51 0,-52 156-1</inkml:trace>
          <inkml:trace contextRef="#ctx0" brushRef="#br1" timeOffset="16341.9136">881 3395 0,'26'389'15,"-52"-207"-15,26-1 31,0-77-15,0-52 0,0-52-1,26-26 1,0-130 0,26-77-1,-52 233 1</inkml:trace>
          <inkml:trace contextRef="#ctx0" brushRef="#br1" timeOffset="17026.3511">1814 3473 0,'130'233'0,"-156"-77"16,0 0 0,0-1-1,0-51 1,26-52 0,0-52-1,52-52 1,0-104-1,-26-77 1,26 77 0,-27 53-1,1 51 1,0 26 15,26 26-15,26 130-1,26 77 1,25-26 0,53-25-1,-27-104 1,27-26 0,-53-78-1,-25-104 16,-78-25-31,-78-1 32,0 27-17,26 103 1,0 26 0,0 52-1,52 52 1,52-52-1,103 26 1,1-78 0,-182 26-1</inkml:trace>
          <inkml:trace contextRef="#ctx0" brushRef="#br1" timeOffset="17430.7916">4147 3629 0,'26'52'0,"-52"51"15,-52 79-15,26 25 16,26-26 0,52 1-1,26-53 1,26-51-1,51-26 1,27-52 15,103 0-15,-103 0 0,-53 26-1,-51-26 1,-26 0-1,-78-26 1,-77-52 0,-1-51-1,-51-79 1,181 208 0</inkml:trace>
          <inkml:trace contextRef="#ctx0" brushRef="#br1" timeOffset="18613.002">3836 3784 0,'207'52'0,"1"-26"0,-27 52 15,-26-52 1,-103 0-1,-52-52 48,-544-441-63,363 286 16,25 51 15,156 156-16,130 0 1,103 0 0,26 26-1,26 0 1,-52-27 0,-51-25-1,-53 0 1,-51-25 15,-26 25-31,-26 25 31,0 1-15,-52 104 0,0 51-1,-26 27 1,26 51-1,-26-26 1,27-51 0,25-79-1,0-77 1,0-26 0,25-78-1,53-207 1,-26 0-1,0 26 1,-52 26 0,26 103-1,-26 52 1,0 78 0,26 26 15,26 104-16,51 51 1,1-51 0,51-52-1,1-52 1,-26-78 0,-1-78-1,-51-25 1,0 25-1,-27 78 1,-51 26 0,26 26-1,-26 130 1,26 77 0,-26 1-1,26 25 1,26-78-1,-52-77 1,0-52 0,0-26-1,-52-78 1,104-51 15,26-27-15,-78 156-1</inkml:trace>
        </inkml:traceGroup>
        <inkml:traceGroup>
          <inkml:annotationXML>
            <emma:emma xmlns:emma="http://www.w3.org/2003/04/emma" version="1.0">
              <emma:interpretation id="{C45B8C96-0F6F-4D0F-9F6B-D042CD6CA682}" emma:medium="tactile" emma:mode="ink">
                <msink:context xmlns:msink="http://schemas.microsoft.com/ink/2010/main" type="inkWord" rotatedBoundingBox="22541,15556 25687,15683 25632,17032 22487,16905"/>
              </emma:interpretation>
              <emma:one-of disjunction-type="recognition" id="oneOf4">
                <emma:interpretation id="interp20" emma:lang="it-IT" emma:confidence="0">
                  <emma:literal>CA</emma:literal>
                </emma:interpretation>
                <emma:interpretation id="interp21" emma:lang="it-IT" emma:confidence="0">
                  <emma:literal>GA</emma:literal>
                </emma:interpretation>
                <emma:interpretation id="interp22" emma:lang="it-IT" emma:confidence="0">
                  <emma:literal>CNA</emma:literal>
                </emma:interpretation>
                <emma:interpretation id="interp23" emma:lang="it-IT" emma:confidence="0">
                  <emma:literal>CDA</emma:literal>
                </emma:interpretation>
                <emma:interpretation id="interp24" emma:lang="it-IT" emma:confidence="0">
                  <emma:literal>CEA</emma:literal>
                </emma:interpretation>
              </emma:one-of>
            </emma:emma>
          </inkml:annotationXML>
          <inkml:trace contextRef="#ctx0" brushRef="#br1" timeOffset="20748.95">12726 3732 0,'-52'-103'0,"-78"25"15,-51 52-15,0 78 16,51 0 0,-26 181 15,182-52-31,78 27 15,103-1 17,53-51-17,25-27 1,-104-103 0,-25-26-1,-79-104 1,27-103-1,-52 26 1,-52 181 0</inkml:trace>
          <inkml:trace contextRef="#ctx0" brushRef="#br1" timeOffset="21402.2768">13996 3732 0,'52'104'0,"-78"0"0,-52 51 16,0 1 0,0 51-1,53-77 1,-1-1-1,0-77 17,52-78-17,0-129 1,51-130 0,1 25-1,0 27 1,0 78-1,25 25 1,-51 78 0,52 52-1,-1 104 1,1 103 0,0 78-1,25 26 1,-25-51-1,0-105 1,-78-103 15,-26-78-15,-104-78 0,-26-77-1,-25 25 1,-27 53-1,1 77 1,25 26 0,105 52-1,51-52 1</inkml:trace>
        </inkml:traceGroup>
      </inkml:traceGroup>
    </inkml:traceGroup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0:22.9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48153F7-C918-4E3D-8BEC-F04595F70397}" emma:medium="tactile" emma:mode="ink">
          <msink:context xmlns:msink="http://schemas.microsoft.com/ink/2010/main" type="writingRegion" rotatedBoundingBox="1060,7827 7712,8808 7029,13440 377,12459"/>
        </emma:interpretation>
      </emma:emma>
    </inkml:annotationXML>
    <inkml:traceGroup>
      <inkml:annotationXML>
        <emma:emma xmlns:emma="http://www.w3.org/2003/04/emma" version="1.0">
          <emma:interpretation id="{682D4C72-B138-444E-86F6-DA626E291697}" emma:medium="tactile" emma:mode="ink">
            <msink:context xmlns:msink="http://schemas.microsoft.com/ink/2010/main" type="paragraph" rotatedBoundingBox="1060,7827 7712,8808 7358,11211 705,102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F239BC1-CBBD-4FCF-AB30-2ACDD90D0B3A}" emma:medium="tactile" emma:mode="ink">
              <msink:context xmlns:msink="http://schemas.microsoft.com/ink/2010/main" type="line" rotatedBoundingBox="1060,7827 7712,8808 7358,11211 705,10230"/>
            </emma:interpretation>
          </emma:emma>
        </inkml:annotationXML>
        <inkml:traceGroup>
          <inkml:annotationXML>
            <emma:emma xmlns:emma="http://www.w3.org/2003/04/emma" version="1.0">
              <emma:interpretation id="{7AA1AADD-E42D-425D-A995-0705A841283D}" emma:medium="tactile" emma:mode="ink">
                <msink:context xmlns:msink="http://schemas.microsoft.com/ink/2010/main" type="inkWord" rotatedBoundingBox="1060,7827 3594,8201 3239,10604 705,10230"/>
              </emma:interpretation>
              <emma:one-of disjunction-type="recognition" id="oneOf0">
                <emma:interpretation id="interp0" emma:lang="it-IT" emma:confidence="0">
                  <emma:literal>Va</emma:literal>
                </emma:interpretation>
                <emma:interpretation id="interp1" emma:lang="it-IT" emma:confidence="0">
                  <emma:literal>Vo</emma:literal>
                </emma:interpretation>
                <emma:interpretation id="interp2" emma:lang="it-IT" emma:confidence="0">
                  <emma:literal>Ve</emma:literal>
                </emma:interpretation>
                <emma:interpretation id="interp3" emma:lang="it-IT" emma:confidence="0">
                  <emma:literal>Vs</emma:literal>
                </emma:interpretation>
                <emma:interpretation id="interp4" emma:lang="it-IT" emma:confidence="0">
                  <emma:literal>VE</emma:literal>
                </emma:interpretation>
              </emma:one-of>
            </emma:emma>
          </inkml:annotationXML>
          <inkml:trace contextRef="#ctx0" brushRef="#br0">0 338 0,'0'-26'0,"0"78"32,52 363-32,0-182 0,0 52 15,51-26 1,1 26 0,0-77 15,-1-27-31,-25-77 15,-26-104 1,-26 0 0,26-104-1,-26-129 1,0-78 15,25 0-15,27-26-1,26 52 1,51 52 0,-25-1 15,-52 79-31,-26 77 16,-52 26-1,0 52 1,0 26-1,-26 52 1,52-26 0,-26-52-1</inkml:trace>
          <inkml:trace contextRef="#ctx0" brushRef="#br0" timeOffset="699.993">1400 1530 0,'26'0'0,"52"0"16,51 0-16,27 26 0,-1-26 0,-51 26 15,-1-26 1,-77 0-1,0 0 1,-52 0 15,-129 0-15,-1 0 0,-25 26-1,-26 26 1,77 26-1,52 25 1,78-51 0,52-26-1,52 0 1,77 0 0,1 0-1,25 0 1,-52-26-1,-25 26 1,-78-26 0,-52 0-1,0 0 17,-78 26-32,-26-52 15,79-52 16,25 78-31</inkml:trace>
        </inkml:traceGroup>
        <inkml:traceGroup>
          <inkml:annotationXML>
            <emma:emma xmlns:emma="http://www.w3.org/2003/04/emma" version="1.0">
              <emma:interpretation id="{D2044123-4133-4745-8063-9C0841218C77}" emma:medium="tactile" emma:mode="ink">
                <msink:context xmlns:msink="http://schemas.microsoft.com/ink/2010/main" type="inkWord" rotatedBoundingBox="3976,8681 7651,9224 7404,10897 3729,10355">
                  <msink:destinationLink direction="with" ref="{F95FA13B-5011-4826-AED9-0AFC4698DB76}"/>
                </msink:context>
              </emma:interpretation>
              <emma:one-of disjunction-type="recognition" id="oneOf1">
                <emma:interpretation id="interp5" emma:lang="it-IT" emma:confidence="0">
                  <emma:literal>-</emma:literal>
                </emma:interpretation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€</emma:literal>
                </emma:interpretation>
                <emma:interpretation id="interp8" emma:lang="it-IT" emma:confidence="0">
                  <emma:literal>=</emma:literal>
                </emma:interpretation>
                <emma:interpretation id="interp9" emma:lang="it-IT" emma:confidence="0">
                  <emma:literal>E</emma:literal>
                </emma:interpretation>
              </emma:one-of>
            </emma:emma>
          </inkml:annotationXML>
          <inkml:trace contextRef="#ctx0" brushRef="#br0" timeOffset="1496.234">4536 1012 0,'259'26'0,"-129"-52"16,-27 26 0,-77-26-1,-52 0 1,-77 0-1,-105 0 1,-25 0 0,-26 52-1,52 0 1,77 52 15,52 0-15,104 25-1,130 27 1,129 0 0,78 25-1,-26 1 1,-78-27 0,-104-51-1,-103-26 1,-78 0-1,-103-52 1,-105 0 0,-129 0 15,27-26 0,154 26-15,130 26-1,52 0 1,156 0 0,51-1-16,-207-25 15</inkml:trace>
          <inkml:trace contextRef="#ctx0" brushRef="#br0" timeOffset="2029.978">2748 2308 0,'77'26'16,"157"0"-16,25 0 0,78 0 15,26 0 1,77-26-1,1 0 17,-26 25-17,-27-25 1,-77 0 0,-77 0-1,-79 0 1,-103 0-1,-26 0 1,-26 0 0,-130 0-1,-25-25 1,-27-27 0,182 52-1</inkml:trace>
        </inkml:traceGroup>
      </inkml:traceGroup>
    </inkml:traceGroup>
    <inkml:traceGroup>
      <inkml:annotationXML>
        <emma:emma xmlns:emma="http://www.w3.org/2003/04/emma" version="1.0">
          <emma:interpretation id="{129CAEEE-8D60-4EA2-B68D-FA5F1259393D}" emma:medium="tactile" emma:mode="ink">
            <msink:context xmlns:msink="http://schemas.microsoft.com/ink/2010/main" type="paragraph" rotatedBoundingBox="5510,10732 6690,12936 5556,13543 4376,1133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E57BFCF-3D88-42D4-8807-0DC54E29EE2E}" emma:medium="tactile" emma:mode="ink">
              <msink:context xmlns:msink="http://schemas.microsoft.com/ink/2010/main" type="line" rotatedBoundingBox="5510,10732 6690,12936 5556,13543 4376,11339"/>
            </emma:interpretation>
          </emma:emma>
        </inkml:annotationXML>
        <inkml:traceGroup>
          <inkml:annotationXML>
            <emma:emma xmlns:emma="http://www.w3.org/2003/04/emma" version="1.0">
              <emma:interpretation id="{00F848BD-7C87-4FFD-89BB-0998DC092EA1}" emma:medium="tactile" emma:mode="ink">
                <msink:context xmlns:msink="http://schemas.microsoft.com/ink/2010/main" type="inkWord" rotatedBoundingBox="5510,10732 6690,12936 5556,13543 4376,11339"/>
              </emma:interpretation>
              <emma:one-of disjunction-type="recognition" id="oneOf2">
                <emma:interpretation id="interp10" emma:lang="it-IT" emma:confidence="0">
                  <emma:literal>t</emma:literal>
                </emma:interpretation>
                <emma:interpretation id="interp11" emma:lang="it-IT" emma:confidence="0">
                  <emma:literal>E</emma:literal>
                </emma:interpretation>
                <emma:interpretation id="interp12" emma:lang="it-IT" emma:confidence="0">
                  <emma:literal>[</emma:literal>
                </emma:interpretation>
                <emma:interpretation id="interp13" emma:lang="it-IT" emma:confidence="0">
                  <emma:literal>k</emma:literal>
                </emma:interpretation>
                <emma:interpretation id="interp14" emma:lang="it-IT" emma:confidence="0">
                  <emma:literal>K</emma:literal>
                </emma:interpretation>
              </emma:one-of>
            </emma:emma>
          </inkml:annotationXML>
          <inkml:trace contextRef="#ctx0" brushRef="#br0" timeOffset="2792.1926">4095 2930 0,'52'389'0,"-52"-182"15,0 52 1,0 26 0,26 26-1,0-51 1,52-27-1,-26-52 1,51-77 0,1-78-1,26-26 1,51-26 0,26-26 15,-25 0-16,-53 26 1,-25 0 0,-52 26-1,-78 0 1,-78-51 0,-25-27-1,129 78 1</inkml:trace>
          <inkml:trace contextRef="#ctx0" brushRef="#br0" timeOffset="3087.7452">3992 3785 0,'337'-77'0,"-104"77"16,-26 25 15,-25 1-31,-79 0 16,-77-78-1,-26 52 1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5:05.3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D2A1B8-EA9E-473F-B31B-EAD0A42FED5F}" emma:medium="tactile" emma:mode="ink">
          <msink:context xmlns:msink="http://schemas.microsoft.com/ink/2010/main" type="inkDrawing" rotatedBoundingBox="2897,8786 10052,6654 10083,6757 2928,8890" semanticType="callout" shapeName="Other">
            <msink:sourceLink direction="with" ref="{3B717061-B6E4-4172-9359-DE3ECC3B1ED5}"/>
          </msink:context>
        </emma:interpretation>
      </emma:emma>
    </inkml:annotationXML>
    <inkml:trace contextRef="#ctx0" brushRef="#br0">0 2229 0,'52'-26'16,"-26"0"-16,25 0 0,27 0 0,52-26 16,25-26-16,79 1 0,25-1 31,26 0-15,78-26-1,0 1 1,51-1-1,-25 0 1,0 27 0,129-79 15,104-25-15,-207 51-1,-26 26 1,-52-25-1,0 25 1,0 0 0,-26 27-1,-52-1 1,-52 0 0,-103 26-1,-52 0 1,-26 27-1,-1 25 1,-25 0 0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18:43.10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677F738-2407-4575-AF19-DB6AE0709E74}" emma:medium="tactile" emma:mode="ink">
          <msink:context xmlns:msink="http://schemas.microsoft.com/ink/2010/main" type="writingRegion" rotatedBoundingBox="7051,3739 13018,3530 13102,5934 7136,6143">
            <msink:destinationLink direction="with" ref="{51230946-9D35-40CA-9BB5-200559271500}"/>
          </msink:context>
        </emma:interpretation>
      </emma:emma>
    </inkml:annotationXML>
    <inkml:traceGroup>
      <inkml:annotationXML>
        <emma:emma xmlns:emma="http://www.w3.org/2003/04/emma" version="1.0">
          <emma:interpretation id="{2E92EA5C-242C-492D-866A-6FDEF88FB350}" emma:medium="tactile" emma:mode="ink">
            <msink:context xmlns:msink="http://schemas.microsoft.com/ink/2010/main" type="paragraph" rotatedBoundingBox="7051,3739 13018,3530 13102,5934 7136,61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CA8DE7-DB8F-4DC8-916C-EFDEB4813992}" emma:medium="tactile" emma:mode="ink">
              <msink:context xmlns:msink="http://schemas.microsoft.com/ink/2010/main" type="line" rotatedBoundingBox="7051,3739 13018,3530 13102,5934 7136,6143"/>
            </emma:interpretation>
          </emma:emma>
        </inkml:annotationXML>
        <inkml:traceGroup>
          <inkml:annotationXML>
            <emma:emma xmlns:emma="http://www.w3.org/2003/04/emma" version="1.0">
              <emma:interpretation id="{F1163ACE-ACD6-4FBC-84A1-09DDB9F1189E}" emma:medium="tactile" emma:mode="ink">
                <msink:context xmlns:msink="http://schemas.microsoft.com/ink/2010/main" type="inkWord" rotatedBoundingBox="7051,3739 13018,3530 13102,5934 7136,6143">
                  <msink:destinationLink direction="with" ref="{653DFB69-F97E-4BDF-BD08-D57351FFE4F9}"/>
                </msink:context>
              </emma:interpretation>
              <emma:one-of disjunction-type="recognition" id="oneOf0">
                <emma:interpretation id="interp0" emma:lang="it-IT" emma:confidence="0">
                  <emma:literal>PORGENTE</emma:literal>
                </emma:interpretation>
                <emma:interpretation id="interp1" emma:lang="it-IT" emma:confidence="0">
                  <emma:literal>Iso RECENTE</emma:literal>
                </emma:interpretation>
                <emma:interpretation id="interp2" emma:lang="it-IT" emma:confidence="0">
                  <emma:literal>Iso RECANTE</emma:literal>
                </emma:interpretation>
                <emma:interpretation id="interp3" emma:lang="it-IT" emma:confidence="0">
                  <emma:literal>ASSORTENTE</emma:literal>
                </emma:interpretation>
                <emma:interpretation id="interp4" emma:lang="it-IT" emma:confidence="0">
                  <emma:literal>Iso RENE</emma:literal>
                </emma:interpretation>
              </emma:one-of>
            </emma:emma>
          </inkml:annotationXML>
          <inkml:trace contextRef="#ctx0" brushRef="#br0">4483 726 0,'52'-104'31,"-363"311"-31,208-129 0,51 0 16,78 25-1,129-51 1,104-26 0,-25 26-1,-79 0 1,-77 26 0,-104 25-1,-78-25 1,-51 0-1,-53-52 1,1-26 0,26-52 15,77-26-15,78-52-1,130 1 1,-104 129-1</inkml:trace>
          <inkml:trace contextRef="#ctx0" brushRef="#br0" timeOffset="482.2174">5157 1451 0,'52'104'0,"0"-52"0,26-52 15,51-78 1,-25-26 0,-26-25-1,-52-1 16,-104-51 63,-492 258-94,544 53 0,78 26 16,51-53-1,79-25 1,25-104 0,-51-78-1,-27-51 17,-51-27-17,-78 182-15</inkml:trace>
          <inkml:trace contextRef="#ctx0" brushRef="#br0" timeOffset="1130.6806">5961 803 0,'0'130'0,"0"51"0,0 1 16,0-27-1,26-77 1,-26-52 0,0-26-1,0 0 17,0-182-32,0 1 31,77-52-16,1 129 1,0 26 0,26 52-1,-27 52 1,-51 52 0,-26 52-1,-77-1 63,-183 53-78,260-182 16,0 0 0,78 0-1,26 26 1,-26 0-1,-27 25 1,-25 27 0,0-26-1,0-26 1,-26-26 15,52-130-15,26-51-1,-78 181 1</inkml:trace>
          <inkml:trace contextRef="#ctx0" brushRef="#br0" timeOffset="1974.561">7075 855 0,'26'-26'0,"-104"26"16,1 0-16,-27 52 15,-51 129-15,129-51 16,77 26 0,27-53-1,52-51 1,-1-52 0,-25-26-1,-78-26 1,0 0-1,-78 1 1,-26-1 0,26 26-1,27 26 1,25 0 0,25-26-1,105 0 1,-26 0-1,-27-52 1,-25 27 0,-26-27-1,0 52 17,-26 26-17,0 0 1,-26 78-1,0 51 1,-26 1 0,52-52-1,26-1 1,52-25 0,26-26-1,51-26 1,-25-26-1,-26 26 1,-53-26 0,-76 26-1,-53-26 1,-104-51 0,-25-1-1,207 78 1</inkml:trace>
          <inkml:trace contextRef="#ctx0" brushRef="#br0" timeOffset="2923.4404">7127 1192 0,'233'-52'0,"-77"52"0,-52 26 15,-78-52 1,-78 26 0,-52-52-1,-77 1 1,-1-1 0,27-26 77,258 52-93,105 26 16,25-26 0,-52 0-1,-77 26 1,-52-26-1,-52 26 1,0 0 0,0 26-1,0 78 1,-52 51 0,26-25 15,0-26-16,26-27 1,0-51-16,0-26 31,0-26-15,26-103 0,0 25-1,0 26 1,0 52-1,0 1 1,-26 50 0,52 53-1,-1 52 1,53-27 0,-26-25-1,51-26 1,-51-78 15,-26-26-31,-26-77 16,-52-1-1,-26 1 1,0 51 0,1 52-1,25 26 1,26 26 15,51-26-15,27-26-1,-78 26 1</inkml:trace>
          <inkml:trace contextRef="#ctx0" brushRef="#br0" timeOffset="3685.655">8760 803 0,'26'26'0,"-26"104"16,-26-1-16,26 1 15,26-26 1,-26-1-1,26-51 1,0-26 0,-26-52 15,-26-78-15,-104-103-1,52 52 16,1 25-15,-1 52-16,78 78 16,26-26-1,52 0 17,51 1-17,1 25 1,51 0-1,-25 25 1,-104-25 0,-26 26-1,-52 26 1,-52 26 0,0 52-1,52-27 1,26 1-1,26 0 1,52-27 0,26-25-1,-1-26 1,27-26 0,-27 0-1,-25 0 1,-52-26 15,-52-26-15,-77-25-1,-79-53 1,182 130 0</inkml:trace>
          <inkml:trace contextRef="#ctx0" brushRef="#br0" timeOffset="4012.3184">8864 1062 0,'285'26'0,"-78"0"16,-25-26 0,-105 0-1,-129-77 1,-103-53-1,-78-26 17,-1 53-32,79 51 15,129 78 17,78 0-17,207-26 1,52 52-1,-52 51 1,-259-103 0</inkml:trace>
          <inkml:trace contextRef="#ctx0" brushRef="#br0" timeOffset="-1259.9874">3836-311 0,'25'103'0,"-50"183"0,-53 154 16,52-25 0,0-52-1,26-52 1,0-78-1,26-77 1,-26-53 0,26-103-1,-26-207 1,0-78 0,0 285-1</inkml:trace>
        </inkml:traceGroup>
      </inkml:traceGroup>
    </inkml:traceGroup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3:36.1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9D27751-A9D6-4CFE-8646-4E746ED173E1}" emma:medium="tactile" emma:mode="ink">
          <msink:context xmlns:msink="http://schemas.microsoft.com/ink/2010/main" type="inkDrawing" rotatedBoundingBox="14598,1559 18126,1316 18206,2474 14678,2717" hotPoints="18014,1978 16248,2617 14429,2151 16195,1511" semanticType="enclosure" shapeName="Ellipse"/>
        </emma:interpretation>
      </emma:emma>
    </inkml:annotationXML>
    <inkml:trace contextRef="#ctx0" brushRef="#br0">13399-2514 0,'-648'-78'0,"337"130"0,0 26 16,0 25 0,26 1-1,104 25 17,77 27-32,78-26 31,130-1-16,77-25 1,104 0 0,104-53-1,52-25 1,25-52 0,1-25-1,-26-79 1,-27-26-1,-155-25 1,-181 25 0,-130 1 15,-181-1-31,-156 105 16,-129 77-1,51 51 1,156-77-1,311 0 1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3:37.66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417C49B-9AE1-48D3-825D-C0FA668FCCA8}" emma:medium="tactile" emma:mode="ink">
          <msink:context xmlns:msink="http://schemas.microsoft.com/ink/2010/main" type="inkDrawing" rotatedBoundingBox="15068,2026 18350,6245 16296,7842 13015,3623" semanticType="verticalRange" shapeName="Other">
            <msink:sourceLink direction="with" ref="{701C2537-12F2-406F-BF11-7BB623310EFC}"/>
            <msink:sourceLink direction="with" ref="{D8894FD7-F685-4F4F-B940-662CDADBC843}"/>
          </msink:context>
        </emma:interpretation>
      </emma:emma>
    </inkml:annotationXML>
    <inkml:trace contextRef="#ctx0" brushRef="#br0">0 0 0,'26'0'0,"-26"78"16,0 26-16,0 25 0,26 53 16,0 25-1,0 0 1,26 27-1,-52 25 1,26 26 0,0 0 15,-26 26-15,26-26-1,-26 0 1,25-52-1,-25 1 1,26-53 0,-26-77-1,0-26 17,26-53-32,-26-25 15,0 0 1,0 0-1,0 0 1,0 0 0,0 0-1,-26 0 1,26 0 0,26 0-1,-52 0 16,52 26-15,-26-26 0,0 26-1,0-52 1,0 52 0,0-26-1,0 0 1,0 0-1,0 0 1,0 0 0,0 0-1,0 0 1,0 0 0,0 0-1,0 0 1,0 0-1,0 0 1,0 0 0,52 0 15,26 0-15,0 0-1,51 0 1,53 0-1,25 0 1,26 0 0,78 26-1,0-26 1,0 0 0,0 26-1,26 0 1,-52 0-1,-25-26 1,-53 26 15,-103-26-15,-104 0 0,-104-26-1,-26-78 1,130 104-1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3:38.7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1230946-9D35-40CA-9BB5-200559271500}" emma:medium="tactile" emma:mode="ink">
          <msink:context xmlns:msink="http://schemas.microsoft.com/ink/2010/main" type="inkDrawing" rotatedBoundingBox="18126,1664 18539,6209 18006,6258 17593,1712" semanticType="verticalRange" shapeName="Other">
            <msink:sourceLink direction="with" ref="{A508390A-3188-420D-88EC-58B22E652ACD}"/>
            <msink:sourceLink direction="with" ref="{5677F738-2407-4575-AF19-DB6AE0709E74}"/>
          </msink:context>
        </emma:interpretation>
      </emma:emma>
    </inkml:annotationXML>
    <inkml:trace contextRef="#ctx0" brushRef="#br0">0 9 0,'26'-26'0,"-26"0"0,78 52 16,-27 26-16,27 0 0,0 51 0,0 27 15,-1 51-15,-25 27 16,0 51-1,0 0 1,0 26 0,-78 78-1,52-52 1,-26 26 0,-26-26 15,26-26-16,0-52-15,-26 1 16,26-105 0,0-25-1,26-26 17,-26-26-17,0-27 1,0 1-1,0-26 1,-26 26 0,26-26-1,0 0 1,0 0 0,0 0-1,0 26 1,0 26-1,-26 26 1,26 0 0,-26-1-1,26 1 1,-26 0 0,26-182-1,0 104 1</inkml:trace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E99DF4-3676-4073-BCC2-18416F4DB833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0:52.6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BE3963-FE6F-4EF0-BF09-FD2E3FB6EAA1}" emma:medium="tactile" emma:mode="ink">
          <msink:context xmlns:msink="http://schemas.microsoft.com/ink/2010/main" type="inkDrawing" rotatedBoundingBox="5007,5466 25486,6200 25476,6455 4998,5721" shapeName="Other">
            <msink:destinationLink direction="with" ref="{0DFA76EB-0A7D-4FC1-A7B8-0D5AF24C4059}"/>
            <msink:destinationLink direction="with" ref="{CB385465-D476-41F8-A020-5978296E9936}"/>
          </msink:context>
        </emma:interpretation>
      </emma:emma>
    </inkml:annotationXML>
    <inkml:trace contextRef="#ctx0" brushRef="#br0">0 2 0,'-77'-26'15,"128"26"-15,53 0 0,52 26 0,103-26 16,52 26-16,52-26 0,77 0 16,53 0-1,-1 0 1,78 26 15,27-26-15,50 0-1,53 0 1,0 0 0,0 25-1,0-25 1,-1 52 0,1-26 15,52 26-31,25-26 15,-77 0 1,-26 0 0,0 0-1,-26 0 1,26 0 0,0 0-1,0-52 16,-52 52-31,-26-1 32,-52 1-17,0 26 1,1-26 0,-27 26-1,-51-26 1,-53 0-1,-51 26 1,-78-26 0,-52 25-1,-25-25 1,-79 0 0,-51-26-1,-78 0 16,-129-78-31,-182-51 16,311 129 15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0:54.63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DFA76EB-0A7D-4FC1-A7B8-0D5AF24C4059}" emma:medium="tactile" emma:mode="ink">
          <msink:context xmlns:msink="http://schemas.microsoft.com/ink/2010/main" type="inkDrawing" rotatedBoundingBox="7176,2228 7179,5286 7101,5287 7097,2229" semanticType="callout" shapeName="Other">
            <msink:sourceLink direction="with" ref="{B6BE3963-FE6F-4EF0-BF09-FD2E3FB6EAA1}"/>
            <msink:sourceLink direction="with" ref="{F9326F8F-535D-412E-8C9E-6F114B780FE4}"/>
          </msink:context>
        </emma:interpretation>
      </emma:emma>
    </inkml:annotationXML>
    <inkml:trace contextRef="#ctx0" brushRef="#br0">0 0 0,'26'129'0,"-26"104"15,0 130-15,26 26 16,-26 26 0,0 25-1,-26-25 1,26-78-1,0-130 1,0-103 15,0-78-15,-26-104 0,52-207-1,26-78 1,-52 363-1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0:55.19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B385465-D476-41F8-A020-5978296E9936}" emma:medium="tactile" emma:mode="ink">
          <msink:context xmlns:msink="http://schemas.microsoft.com/ink/2010/main" type="inkDrawing" rotatedBoundingBox="8639,187 12766,3408 11254,5345 7127,2125" semanticType="callout" shapeName="Other">
            <msink:sourceLink direction="with" ref="{B6BE3963-FE6F-4EF0-BF09-FD2E3FB6EAA1}"/>
          </msink:context>
        </emma:interpretation>
      </emma:emma>
    </inkml:annotationXML>
    <inkml:trace contextRef="#ctx0" brushRef="#br0">0 37 0,'181'-78'0,"79"104"0,76 52 16,79-26 0,78-52-1,-1-26 1,52 0-1,-25 0 1,-79 26 0,-180 26-1,-105 26 1,-77 51 0,-78 79-1,-26 51 1,0 78-1,26 26 1,0 78 0,0-1-1,0-25 1,26-78 15,0-78-15,-26-103-1,0-104 1,-104-104 0,-25-155-1,129 233 1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0:55.74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5A0CF81-BB12-45F4-AE50-0D46CBDB2980}" emma:medium="tactile" emma:mode="ink">
          <msink:context xmlns:msink="http://schemas.microsoft.com/ink/2010/main" type="inkDrawing" rotatedBoundingBox="9285,2988 9928,4362 8645,4962 8002,3589" semanticType="callout" shapeName="Other">
            <msink:sourceLink direction="from" ref="{F9326F8F-535D-412E-8C9E-6F114B780FE4}"/>
            <msink:sourceLink direction="to" ref="{F9326F8F-535D-412E-8C9E-6F114B780FE4}"/>
          </msink:context>
        </emma:interpretation>
      </emma:emma>
    </inkml:annotationXML>
    <inkml:trace contextRef="#ctx0" brushRef="#br0">622 111 0,'415'-78'0,"-415"130"16,-130-1-1,-77 27 1,-26 26 0,51 0-1,53-1 1,129-25-1,129 26 1,182 25 0,52 1-1,-52-1 17,-77 27-17,-260-26 1,-130-53-1,-129-51 17,-52-26-17,26-26 1,26-51 0,181-157-1,104 234 1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0:57.6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F2C0008-2F17-44C1-8477-ED79A711F06A}" emma:medium="tactile" emma:mode="ink">
          <msink:context xmlns:msink="http://schemas.microsoft.com/ink/2010/main" type="inkDrawing" rotatedBoundingBox="18103,3484 21746,-155 24247,2346 20604,5986" hotPoints="24095,2295 21035,6294 19102,1644" semanticType="enclosure" shapeName="EquilateralTriangle">
            <msink:sourceLink direction="with" ref="{EC48DAE8-9C4F-4CBE-831A-E92C2CF26B2D}"/>
          </msink:context>
        </emma:interpretation>
      </emma:emma>
    </inkml:annotationXML>
    <inkml:trace contextRef="#ctx0" brushRef="#br0">0 0 0,'26'78'0,"0"155"0,26 156 16,52 52-1,25 25 1,53 27 0,-1-27-1,26-77 1,-51-130 0,-52-103-1,-79-130 1,-50-78 15,-79-207-15,104 259-1</inkml:trace>
    <inkml:trace contextRef="#ctx0" brushRef="#br0" timeOffset="637.7714">0-129 0,'493'-130'16,"-53"156"-16,79 0 31,51-26-15,26-26-1,26 0 1,-78 26 0,-103 0-1,-208 0 1,-155 0-1,-78 26 1,-52 78 0,-103 77-1,25 78 1,-51 26 0,-27 52-1,-51 0 1,-52 26-1,-78 0 1,26 26 0,1-26-1,51-52 1,77-78 0,53-52 15,77-77-16,26-78 1,1 0 0,103-156-1,-26 130 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5:06.2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9904F70-BF4F-40E3-9AE2-AC5978C1D9EB}" emma:medium="tactile" emma:mode="ink">
          <msink:context xmlns:msink="http://schemas.microsoft.com/ink/2010/main" type="inkDrawing" rotatedBoundingBox="2943,10960 9872,12949 9833,13085 2904,11096" semanticType="callout" shapeName="Other">
            <msink:sourceLink direction="with" ref="{3B717061-B6E4-4172-9359-DE3ECC3B1ED5}"/>
          </msink:context>
        </emma:interpretation>
      </emma:emma>
    </inkml:annotationXML>
    <inkml:trace contextRef="#ctx0" brushRef="#br0">0 0 0,'52'52'0,"-26"-26"0,25 0 0,79 25 15,52-25-15,51 26 0,78 26 16,52-26 0,103 51-1,1 27 1,51 25-1,0 1 1,79 25 0,25 27-1,0-1 1,0 26 0,-26-51-1,-52-79 16,-544-103-31</inkml:trace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0:59.1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C48DAE8-9C4F-4CBE-831A-E92C2CF26B2D}" emma:medium="tactile" emma:mode="ink">
          <msink:context xmlns:msink="http://schemas.microsoft.com/ink/2010/main" type="writingRegion" rotatedBoundingBox="20449,2851 21408,2851 21408,4328 20449,4328">
            <msink:destinationLink direction="with" ref="{3F2C0008-2F17-44C1-8477-ED79A711F06A}"/>
          </msink:context>
        </emma:interpretation>
      </emma:emma>
    </inkml:annotationXML>
    <inkml:traceGroup>
      <inkml:annotationXML>
        <emma:emma xmlns:emma="http://www.w3.org/2003/04/emma" version="1.0">
          <emma:interpretation id="{D3DA4FE5-D8A0-489F-8F4E-3CB78C626694}" emma:medium="tactile" emma:mode="ink">
            <msink:context xmlns:msink="http://schemas.microsoft.com/ink/2010/main" type="paragraph" rotatedBoundingBox="20449,2851 21408,2851 21408,4328 20449,43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5C5DBF-3217-4661-8F35-C0F2C917EC1B}" emma:medium="tactile" emma:mode="ink">
              <msink:context xmlns:msink="http://schemas.microsoft.com/ink/2010/main" type="line" rotatedBoundingBox="20449,2851 21408,2851 21408,4328 20449,4328"/>
            </emma:interpretation>
          </emma:emma>
        </inkml:annotationXML>
        <inkml:traceGroup>
          <inkml:annotationXML>
            <emma:emma xmlns:emma="http://www.w3.org/2003/04/emma" version="1.0">
              <emma:interpretation id="{443136C0-5C0A-4B06-810E-F8258E6520E0}" emma:medium="tactile" emma:mode="ink">
                <msink:context xmlns:msink="http://schemas.microsoft.com/ink/2010/main" type="inkWord" rotatedBoundingBox="20449,2851 21408,2851 21408,4328 20449,4328"/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F</emma:literal>
                </emma:interpretation>
                <emma:interpretation id="interp3" emma:lang="it-IT" emma:confidence="0">
                  <emma:literal>k</emma:literal>
                </emma:interpretation>
                <emma:interpretation id="interp4" emma:lang="it-IT" emma:confidence="0">
                  <emma:literal>p</emma:literal>
                </emma:interpretation>
              </emma:one-of>
            </emma:emma>
          </inkml:annotationXML>
          <inkml:trace contextRef="#ctx0" brushRef="#br0">26 94 0,'778'0'0,"-778"51"15,-156 79 1,-77 0 0,0-1-1,77 1 1,130-27 0,78 1-1,78 0 16,77 25-15,-51-25 0,-78-26-1,-104 0 1,-104-208 0,130 130-1</inkml:trace>
          <inkml:trace contextRef="#ctx0" brushRef="#br0" timeOffset="-387.911">-51 197 0,'26'130'0,"-1"77"15,-50 52-15,-27 1 16,26-53 0,26-52-1,0-51 1,0-52-1,-26-78 1,0-181 0,26 207-1</inkml:trace>
        </inkml:traceGroup>
      </inkml:traceGroup>
    </inkml:traceGroup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1:05.55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27D1D4C-3FA7-40B9-BEBC-55718ABC4FB7}" emma:medium="tactile" emma:mode="ink">
          <msink:context xmlns:msink="http://schemas.microsoft.com/ink/2010/main" type="writingRegion" rotatedBoundingBox="20906,7601 17416,14424 10890,11085 14380,4263">
            <msink:destinationLink direction="with" ref="{CA1305AC-CE93-4916-9017-C053C450E905}"/>
          </msink:context>
        </emma:interpretation>
      </emma:emma>
    </inkml:annotationXML>
    <inkml:traceGroup>
      <inkml:annotationXML>
        <emma:emma xmlns:emma="http://www.w3.org/2003/04/emma" version="1.0">
          <emma:interpretation id="{C404F2E1-DB90-44CB-ADDE-551CCF71CB30}" emma:medium="tactile" emma:mode="ink">
            <msink:context xmlns:msink="http://schemas.microsoft.com/ink/2010/main" type="paragraph" rotatedBoundingBox="20906,7601 17416,14424 15165,13272 18655,64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26DC46-7040-4430-BEF5-F5C1FDBE946E}" emma:medium="tactile" emma:mode="ink">
              <msink:context xmlns:msink="http://schemas.microsoft.com/ink/2010/main" type="line" rotatedBoundingBox="20906,7601 17416,14424 15165,13272 18655,6450"/>
            </emma:interpretation>
          </emma:emma>
        </inkml:annotationXML>
        <inkml:traceGroup>
          <inkml:annotationXML>
            <emma:emma xmlns:emma="http://www.w3.org/2003/04/emma" version="1.0">
              <emma:interpretation id="{28C27D4F-C4E6-4C01-8C68-E068CD47BEE7}" emma:medium="tactile" emma:mode="ink">
                <msink:context xmlns:msink="http://schemas.microsoft.com/ink/2010/main" type="inkWord" rotatedBoundingBox="20906,7601 17416,14424 15165,13272 18655,6450"/>
              </emma:interpretation>
              <emma:one-of disjunction-type="recognition" id="oneOf0">
                <emma:interpretation id="interp0" emma:lang="it-IT" emma:confidence="0">
                  <emma:literal>Ma</emma:literal>
                </emma:interpretation>
                <emma:interpretation id="interp1" emma:lang="it-IT" emma:confidence="0">
                  <emma:literal>*</emma:literal>
                </emma:interpretation>
                <emma:interpretation id="interp2" emma:lang="it-IT" emma:confidence="0">
                  <emma:literal>fa</emma:literal>
                </emma:interpretation>
                <emma:interpretation id="interp3" emma:lang="it-IT" emma:confidence="0">
                  <emma:literal>9a</emma:literal>
                </emma:interpretation>
                <emma:interpretation id="interp4" emma:lang="it-IT" emma:confidence="0">
                  <emma:literal>7a</emma:literal>
                </emma:interpretation>
              </emma:one-of>
            </emma:emma>
          </inkml:annotationXML>
          <inkml:trace contextRef="#ctx0" brushRef="#br0">10230 1555 0,'-130'0'0,"104"26"0,52 26 15,208 77 1,77 27-16,-26-1 0,-156-51 16,-103-52-1,-129 26 1,-157-1 0,-102-51-1,-1 26 1,78 26-1,103 52 1,182 25 15,104 26-15,129 53 0,-26-53-1,-103 27 1,-156-27-1,-155-26 1,-104-51 0,-26 26-1,52-1 1,181 27 0,104 51-1,104 52 1,-26 1-1,-130-27 1,-181-26 0,-104-25 15,-26-27 0,104 52-31,129 27 16,104 51-1,52-52 1,-52-26 0,-155-51-1,-27-182 1,131-181 0,77 207-1</inkml:trace>
          <inkml:trace contextRef="#ctx0" brushRef="#br0" timeOffset="839.9916">10696 907 0,'-181'52'16,"-78"52"-16,-78-27 0,0 27 15,0 26 1,78-1 15,129-51-15,104-26 0,78-52-1,156-52 1,128-129-1,-50-27 1,-1 27 0,-52-1-1,-26 1 1,-51 77 0,-27 52-1,-25 52 1,0 104-1,-1 52 1,1 77 15,26-26-31,-1 1 16,1-27 0,-78-77-1,-26-53 16,-26-25-15,-156-26 0,27-155-1,129 155 1</inkml:trace>
        </inkml:traceGroup>
      </inkml:traceGroup>
    </inkml:traceGroup>
    <inkml:traceGroup>
      <inkml:annotationXML>
        <emma:emma xmlns:emma="http://www.w3.org/2003/04/emma" version="1.0">
          <emma:interpretation id="{D1DFBFCF-C349-4265-B050-F179537E44D3}" emma:medium="tactile" emma:mode="ink">
            <msink:context xmlns:msink="http://schemas.microsoft.com/ink/2010/main" type="paragraph" rotatedBoundingBox="17873,11456 11953,11407 11974,8966 17893,901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A689307-2736-478C-BAA9-D1A31E286C82}" emma:medium="tactile" emma:mode="ink">
              <msink:context xmlns:msink="http://schemas.microsoft.com/ink/2010/main" type="line" rotatedBoundingBox="17873,11456 11953,11407 11974,8966 17893,9016"/>
            </emma:interpretation>
          </emma:emma>
        </inkml:annotationXML>
        <inkml:traceGroup>
          <inkml:annotationXML>
            <emma:emma xmlns:emma="http://www.w3.org/2003/04/emma" version="1.0">
              <emma:interpretation id="{2FF528C1-8A84-4A3B-92BA-78DAF9767E64}" emma:medium="tactile" emma:mode="ink">
                <msink:context xmlns:msink="http://schemas.microsoft.com/ink/2010/main" type="inkWord" rotatedBoundingBox="11974,8966 13599,9831 13048,10866 11423,10002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iu</emma:literal>
                </emma:interpretation>
                <emma:interpretation id="interp7" emma:lang="it-IT" emma:confidence="0">
                  <emma:literal>ia</emma:literal>
                </emma:interpretation>
                <emma:interpretation id="interp8" emma:lang="it-IT" emma:confidence="0">
                  <emma:literal>irr</emma:literal>
                </emma:interpretation>
              </emma:one-of>
            </emma:emma>
          </inkml:annotationXML>
          <inkml:trace contextRef="#ctx0" brushRef="#br1" timeOffset="25199.7428">3025 2436 0,'0'0'16</inkml:trace>
          <inkml:trace contextRef="#ctx0" brushRef="#br1" timeOffset="24826.4132">3362 3136 0,'26'104'0,"-26"25"0,-26 27 16,0-27 0,0-25-1,26-26 1,-26-52 0,0 0-1,52-130 1,0-51-1,26-53 17,-52 208-32</inkml:trace>
          <inkml:trace contextRef="#ctx0" brushRef="#br1" timeOffset="25604.1832">3776 3266 0,'0'466'0,"0"-388"0,0-52 15,26-26 1,-26 0 0,26-52-1,78-52 1,-52-25 0,25 51-1,-25 26 1,-26 52-1,0 0 1,0 78 0,-26 77-1,26 1 1,0-52 0,-26-27-1,26-51 1,-26-26-1,0-26 17,26-129-17,-26 155 1</inkml:trace>
        </inkml:traceGroup>
        <inkml:traceGroup>
          <inkml:annotationXML>
            <emma:emma xmlns:emma="http://www.w3.org/2003/04/emma" version="1.0">
              <emma:interpretation id="{CD3C0039-F03B-4B8B-872D-283CAC89C0EA}" emma:medium="tactile" emma:mode="ink">
                <msink:context xmlns:msink="http://schemas.microsoft.com/ink/2010/main" type="inkWord" rotatedBoundingBox="14915,8448 18246,9430 17650,11454 14318,10473"/>
              </emma:interpretation>
              <emma:one-of disjunction-type="recognition" id="oneOf2">
                <emma:interpretation id="interp9" emma:lang="it-IT" emma:confidence="0">
                  <emma:literal>Rise</emma:literal>
                </emma:interpretation>
                <emma:interpretation id="interp10" emma:lang="it-IT" emma:confidence="0">
                  <emma:literal>Ria</emma:literal>
                </emma:interpretation>
                <emma:interpretation id="interp11" emma:lang="it-IT" emma:confidence="0">
                  <emma:literal>Risi</emma:literal>
                </emma:interpretation>
                <emma:interpretation id="interp12" emma:lang="it-IT" emma:confidence="0">
                  <emma:literal>Ripe</emma:literal>
                </emma:interpretation>
                <emma:interpretation id="interp13" emma:lang="it-IT" emma:confidence="0">
                  <emma:literal>Risa</emma:literal>
                </emma:interpretation>
              </emma:one-of>
            </emma:emma>
          </inkml:annotationXML>
          <inkml:trace contextRef="#ctx0" brushRef="#br1" timeOffset="26848.6151">7223 3318 0,'0'77'0,"0"53"16,-25-26-16,25-53 16,25-25-1,27-78 1,0-51 15,-26-79-15,-26 182 15</inkml:trace>
          <inkml:trace contextRef="#ctx0" brushRef="#br1" timeOffset="27128.6124">7223 2981 0,'0'0'0</inkml:trace>
          <inkml:trace contextRef="#ctx0" brushRef="#br1" timeOffset="26693.0612">6886 2695 0,'-25'26'0,"-1"130"31,-26 51-31,0 1 0,26-79 15,26-51 1,0-52 15,0-26-15,0 0 62,-104-700-78,27 570 16,25 79-1,78 51 1,0-26 0,77 26-1,79 26 1,-1 25-1,-77 27 1,-52-26 15,-78 0-31,-78 52 16,-26-27 0,1-25-1,25 26 1,78 0-1,52 25 17,52 1-17,52-26 1,-53-26 0,-25-26 15,-52-26-16,-52-26 1,26-78 0,52 0-1,26 1 1,-52 103 0</inkml:trace>
          <inkml:trace contextRef="#ctx0" brushRef="#br1" timeOffset="16847.4672">5409 3810 0,'78'-52'0,"-26"52"15,285 0-15,-156 26 16,78 26 0,78 26-1,0 51 1,0 1-1,0 25 1,-26 1 0,-52 25-1,-51-103 1,-53 26 0,-51-52-1,-104-27 1,-26-76-1,26 51 1</inkml:trace>
          <inkml:trace contextRef="#ctx0" brushRef="#br1" timeOffset="27778.0492">7871 2514 0,'-26'130'15,"52"25"-15,0 27 16,52 51 0,0 0-1,0 78 1,-104-155 0,-52-1-1,-26-51 1,-25-52-1,-1-78 1,52 0 0,26-26-1,52 26 1,26-52 15,104-25-15,25 51-1,-25 26 1,0 0 0,-27-26-1,-25-26 1,0-51 0,0-27-1,-27-51 1,-25-26-1,0 77 1,-26 78 0,-26 27-1,0 51 1,-25 51 0,-1 79-1,26 51 1,78 1-1,25-1 17,53-25-17,0-53 1,-1 1 0,-77-104-1,-78-155 1,26 155-1</inkml:trace>
        </inkml:traceGroup>
      </inkml:traceGroup>
    </inkml:traceGroup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1:13.4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81DEF41-5605-4BE1-8021-1AA1FADC9078}" emma:medium="tactile" emma:mode="ink">
          <msink:context xmlns:msink="http://schemas.microsoft.com/ink/2010/main" type="inkDrawing" rotatedBoundingBox="8008,13866 25646,15102 25630,15333 7991,14097" shapeName="Other"/>
        </emma:interpretation>
      </emma:emma>
    </inkml:annotationXML>
    <inkml:trace contextRef="#ctx0" brushRef="#br0">0 0 0,'285'78'0,"-103"-27"0,25-25 15,78 0 17,26 26-17,78-26 1,26 26 0,-1-26-1,1 26 1,26-26-1,25 25 1,27-25 0,-1 0-1,26 26 1,-25 0 0,-1 0-1,-25-52 1,51 26-1,1 25 1,-27-25 0,26 0-1,1 0 17,25-26-32,26 26 31,0 0-16,1 0 1,-1 0 0,26-26-1,-52 26 1,52 0 0,-25 26-1,-27 25 1,-26-25-1,-25 26 1,-53 0 0,-51-26 15,-104-27-15,-52 1-16,-51 0 15,-130-26 1,-26-26-1,-78 0 1,-104-51 0,156 77 15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1:20.61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A1305AC-CE93-4916-9017-C053C450E905}" emma:medium="tactile" emma:mode="ink">
          <msink:context xmlns:msink="http://schemas.microsoft.com/ink/2010/main" type="inkDrawing" rotatedBoundingBox="14673,9220 14952,14818 14825,14825 14545,9226" semanticType="verticalRange" shapeName="Line">
            <msink:sourceLink direction="with" ref="{427D1D4C-3FA7-40B9-BEBC-55718ABC4FB7}"/>
          </msink:context>
        </emma:interpretation>
      </emma:emma>
    </inkml:annotationXML>
    <inkml:trace contextRef="#ctx0" brushRef="#br0">0 0 0,'52'286'0,"-52"25"16,26 103-1,0 53 1,26-1 0,0 53-1,0 51 1,-26 26-1,0 0 1,-52-103 0,26-53-1,-26-103 1,26-233 0,0-104-1</inkml:trace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1:03.50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3D97BD5-D989-4DC2-8D79-C638C69D6300}" emma:medium="tactile" emma:mode="ink">
          <msink:context xmlns:msink="http://schemas.microsoft.com/ink/2010/main" type="writingRegion" rotatedBoundingBox="10226,5709 15615,13634 13435,15116 8046,7192"/>
        </emma:interpretation>
      </emma:emma>
    </inkml:annotationXML>
    <inkml:traceGroup>
      <inkml:annotationXML>
        <emma:emma xmlns:emma="http://www.w3.org/2003/04/emma" version="1.0">
          <emma:interpretation id="{1C3F33D6-A0E7-438C-AEC4-EEB745F7C81E}" emma:medium="tactile" emma:mode="ink">
            <msink:context xmlns:msink="http://schemas.microsoft.com/ink/2010/main" type="paragraph" rotatedBoundingBox="10226,5709 15615,13634 13435,15116 8046,71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72D10B5-07CB-4A86-91F8-28564D542628}" emma:medium="tactile" emma:mode="ink">
              <msink:context xmlns:msink="http://schemas.microsoft.com/ink/2010/main" type="line" rotatedBoundingBox="10226,5709 15615,13634 13435,15116 8046,7192"/>
            </emma:interpretation>
          </emma:emma>
        </inkml:annotationXML>
        <inkml:traceGroup>
          <inkml:annotationXML>
            <emma:emma xmlns:emma="http://www.w3.org/2003/04/emma" version="1.0">
              <emma:interpretation id="{F9326F8F-535D-412E-8C9E-6F114B780FE4}" emma:medium="tactile" emma:mode="ink">
                <msink:context xmlns:msink="http://schemas.microsoft.com/ink/2010/main" type="inkWord" rotatedBoundingBox="10226,5709 15615,13634 13435,15116 8046,7192">
                  <msink:destinationLink direction="from" ref="{C5A0CF81-BB12-45F4-AE50-0D46CBDB2980}"/>
                  <msink:destinationLink direction="to" ref="{C5A0CF81-BB12-45F4-AE50-0D46CBDB2980}"/>
                  <msink:destinationLink direction="with" ref="{0DFA76EB-0A7D-4FC1-A7B8-0D5AF24C4059}"/>
                </msink:context>
              </emma:interpretation>
              <emma:one-of disjunction-type="recognition" id="oneOf0">
                <emma:interpretation id="interp0" emma:lang="it-IT" emma:confidence="0">
                  <emma:literal>a</emma:literal>
                </emma:interpretation>
                <emma:interpretation id="interp1" emma:lang="it-IT" emma:confidence="0">
                  <emma:literal>&amp;</emma:literal>
                </emma:interpretation>
                <emma:interpretation id="interp2" emma:lang="it-IT" emma:confidence="0">
                  <emma:literal>%</emma:literal>
                </emma:interpretation>
                <emma:interpretation id="interp3" emma:lang="it-IT" emma:confidence="0">
                  <emma:literal>x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70 0 0,'441'26'0,"-364"52"0,-25-27 16,-78 27 15,-52-26-31,-25 0 31,-53 77-15,1 1 0,51 26-1,104-1 1,104-25-1,77-27 1,104 1 0,0-26-1,1 25 1,-53 1 0,-52 52-1,-129-1 1,-156 27-1,-77-1 1,-78 52 15,51 1-31,105-27 32,103-26-32,103-25 15,131-1 16,103 1-15,25-27 0,-25-25-1,-129 26 1,-130-27 0,-104 27-1,-78 51 1,-77 1-1,51-27 1,78 1 0,130-1-1,155-25 1,130 25 0,78-25-1,-79 26 1,-51-1-1,-155 1 1,-104-1 0,-78 1 15,-26-1-15,52 1-1,104-1 1,77 1-1,52-27 1,-51-25 0,-78 0 15,-79-53-31,-76 1 16,-27 0-1,104-104 1,26-25 15,-52 77-15</inkml:trace>
          <inkml:trace contextRef="#ctx0" brushRef="#br1" timeOffset="17983.9824">3232 5495 0,'52'0'0,"26"-52"0,51 0 16,27-78-16,181-25 0,-104 77 15,52 26 1,-52 26-1,-51 26 1,-53 26 0,-51 0-1,-26-26 1,-26-52 0,-26 52-1</inkml:trace>
          <inkml:trace contextRef="#ctx0" brushRef="#br0" timeOffset="466.662">4994 7076 0,'52'77'0,"-26"1"15,52 52-15,52-1 16,25 79 0,-103-79-1,-52-51 1,-130-26 0,-103-52-1,-78-52 16,0 0-15,104 26 0,129 26-1,78 26 1,78 26 0,129 52-1,0-104 1,-207 0-1</inkml:trace>
        </inkml:traceGroup>
      </inkml:traceGroup>
    </inkml:traceGroup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1:45.10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DB630D-7F57-4512-A1F2-3D1D6EECEDA2}" emma:medium="tactile" emma:mode="ink">
          <msink:context xmlns:msink="http://schemas.microsoft.com/ink/2010/main" type="writingRegion" rotatedBoundingBox="2080,10354 12186,12257 10968,18728 861,16825"/>
        </emma:interpretation>
      </emma:emma>
    </inkml:annotationXML>
    <inkml:traceGroup>
      <inkml:annotationXML>
        <emma:emma xmlns:emma="http://www.w3.org/2003/04/emma" version="1.0">
          <emma:interpretation id="{5435F4E7-8CB9-4DC4-B148-895372087EAF}" emma:medium="tactile" emma:mode="ink">
            <msink:context xmlns:msink="http://schemas.microsoft.com/ink/2010/main" type="paragraph" rotatedBoundingBox="1668,11239 6080,10536 6556,13522 2144,142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27B1FA-F539-4167-9D28-E07F8628155F}" emma:medium="tactile" emma:mode="ink">
              <msink:context xmlns:msink="http://schemas.microsoft.com/ink/2010/main" type="line" rotatedBoundingBox="1668,11239 6080,10536 6556,13522 2144,14225"/>
            </emma:interpretation>
          </emma:emma>
        </inkml:annotationXML>
        <inkml:traceGroup>
          <inkml:annotationXML>
            <emma:emma xmlns:emma="http://www.w3.org/2003/04/emma" version="1.0">
              <emma:interpretation id="{C75BAAF1-9F26-4E20-9C4B-FA2FEC76721F}" emma:medium="tactile" emma:mode="ink">
                <msink:context xmlns:msink="http://schemas.microsoft.com/ink/2010/main" type="inkWord" rotatedBoundingBox="1668,11239 6080,10536 6556,13522 2144,14225"/>
              </emma:interpretation>
              <emma:one-of disjunction-type="recognition" id="oneOf0">
                <emma:interpretation id="interp0" emma:lang="it-IT" emma:confidence="0">
                  <emma:literal>Z?</emma:literal>
                </emma:interpretation>
                <emma:interpretation id="interp1" emma:lang="it-IT" emma:confidence="0">
                  <emma:literal>z?</emma:literal>
                </emma:interpretation>
                <emma:interpretation id="interp2" emma:lang="it-IT" emma:confidence="0">
                  <emma:literal>7?</emma:literal>
                </emma:interpretation>
                <emma:interpretation id="interp3" emma:lang="it-IT" emma:confidence="0">
                  <emma:literal>-Z?</emma:literal>
                </emma:interpretation>
                <emma:interpretation id="interp4" emma:lang="it-IT" emma:confidence="0">
                  <emma:literal>Zr?</emma:literal>
                </emma:interpretation>
              </emma:one-of>
            </emma:emma>
          </inkml:annotationXML>
          <inkml:trace contextRef="#ctx0" brushRef="#br0">-7032 4691 0,'26'-26'0,"26"26"0,52 0 0,77 0 15,52 52-15,78-26 16,0 26 0,-25-26-1,-79 26 1,-129-26 0,-78-1-1,-78 27 1,-155 26-1,-52 26 1,-26 25 0,25 79-1,53-1 1,130 26 0,77-25 15,129 25-16,105-52 1,103-25 0,0-1-1,-78-51 1,-78-52 0,-129-52-1,-52-26 1,-155-104-1,-104-51 1,26-52 0,259 233-1</inkml:trace>
          <inkml:trace contextRef="#ctx0" brushRef="#br0" timeOffset="250.8864">-7135 5624 0,'363'0'0,"-78"52"16,26 26 0,-78-52 46,-52 0-62,-181-26 0,-26 0 16,-77-26-1,25-26 17,78 52-32</inkml:trace>
          <inkml:trace contextRef="#ctx0" brushRef="#br0" timeOffset="1524.4292">-3999 7024 0,'103'207'0,"-77"-233"15,-26 26 1</inkml:trace>
          <inkml:trace contextRef="#ctx0" brushRef="#br0" timeOffset="1353.3198">-4232 4743 0,'77'-155'0,"53"77"16,51 26 0,130 52-1,0 52 1,-26 26 0,-155-1-1,-78-25 1,-104 26-1,-78 26 1,-77-27 0,26 53-1,-1 25 17,79 27-17,51-1 1,104 27-1,-1-27 1,27 0 0,-26-129-1,-52-52 1</inkml:trace>
        </inkml:traceGroup>
      </inkml:traceGroup>
    </inkml:traceGroup>
    <inkml:traceGroup>
      <inkml:annotationXML>
        <emma:emma xmlns:emma="http://www.w3.org/2003/04/emma" version="1.0">
          <emma:interpretation id="{1DCC044B-AB5A-4B77-9C8B-3E40753E82FA}" emma:medium="tactile" emma:mode="ink">
            <msink:context xmlns:msink="http://schemas.microsoft.com/ink/2010/main" type="paragraph" rotatedBoundingBox="5087,13570 11705,14816 10968,18728 4350,1748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4D16CDA-F955-4EC8-BBC1-BA65F4BAFE24}" emma:medium="tactile" emma:mode="ink">
              <msink:context xmlns:msink="http://schemas.microsoft.com/ink/2010/main" type="line" rotatedBoundingBox="5087,13570 11705,14816 10968,18728 4350,17482"/>
            </emma:interpretation>
          </emma:emma>
        </inkml:annotationXML>
        <inkml:traceGroup>
          <inkml:annotationXML>
            <emma:emma xmlns:emma="http://www.w3.org/2003/04/emma" version="1.0">
              <emma:interpretation id="{8FF8682D-6125-4D7A-8C16-77A0726840E3}" emma:medium="tactile" emma:mode="ink">
                <msink:context xmlns:msink="http://schemas.microsoft.com/ink/2010/main" type="inkWord" rotatedBoundingBox="5087,13570 11705,14816 10968,18728 4350,17482"/>
              </emma:interpretation>
              <emma:one-of disjunction-type="recognition" id="oneOf1">
                <emma:interpretation id="interp5" emma:lang="it-IT" emma:confidence="0">
                  <emma:literal>Mazza</emma:literal>
                </emma:interpretation>
                <emma:interpretation id="interp6" emma:lang="it-IT" emma:confidence="0">
                  <emma:literal>Bazza</emma:literal>
                </emma:interpretation>
                <emma:interpretation id="interp7" emma:lang="it-IT" emma:confidence="0">
                  <emma:literal>Hero</emma:literal>
                </emma:interpretation>
                <emma:interpretation id="interp8" emma:lang="it-IT" emma:confidence="0">
                  <emma:literal>Vazzano</emma:literal>
                </emma:interpretation>
                <emma:interpretation id="interp9" emma:lang="it-IT" emma:confidence="0">
                  <emma:literal>Vazia</emma:literal>
                </emma:interpretation>
              </emma:one-of>
            </emma:emma>
          </inkml:annotationXML>
          <inkml:trace contextRef="#ctx0" brushRef="#br1" timeOffset="6490.4896">-4103 8320 0,'0'78'16,"26"51"-16,26 78 16,26 53-1,51 51 1,-25-26 0,-52-26-1,0-52 1,-27-77-1,-25-104 1,-25-104 0,25-155-1,51-78 1,53-52 0,-104 363-1</inkml:trace>
          <inkml:trace contextRef="#ctx0" brushRef="#br1" timeOffset="6817.153">-2885 8398 0,'52'25'0,"-52"79"16,-78 103-16,-25 53 0,-27-1 15,26 0 1,1 0 0,-1-77-1,52-53 17,0-51-17,26-52 1,26-26-1,78-78 1,78-77 0,-156 155-1</inkml:trace>
          <inkml:trace contextRef="#ctx0" brushRef="#br1" timeOffset="7377.1474">-2444 9279 0,'104'0'0,"-1"26"16,105 0-16,25 25 0,0 1 15,-51-26 1,-105 0 0,-51-26-1,-104 0 1,-129-26 0,26 0-1,-27 26 1,1 52 109,777 544-94,-518-570-15,-26-26-1,-52-26 1,-26-26 0,78-51-1,-26 103 1</inkml:trace>
          <inkml:trace contextRef="#ctx0" brushRef="#br1" timeOffset="8497.1362">-474 9149 0,'259'52'0,"-52"-26"16,26 0 0,-25 0-1,-53 0 1,-25 0 0,-78-26-1,-52 25 1,-78-25 46,0-25-62,78 25 0</inkml:trace>
          <inkml:trace contextRef="#ctx0" brushRef="#br1" timeOffset="8139.362">-293 8631 0,'78'0'0,"103"26"16,27 0-16,51 25 15,-26-25 1,-51 26 0,-53-52 15,-51 0-31,-78 0 47,-285 78-16,103 0-15,-25 25-1,26 27 1,-1 0-1,78 25 1,79-51 0,50-1-1,79 1 1,52-26 0,51-26-1,0-26 1,-25 0-1,-79-26 1,-25 0 0,-52-26-1,-104-52 17,-51 0-17,-79-51 1,208 129-16</inkml:trace>
          <inkml:trace contextRef="#ctx0" brushRef="#br1" timeOffset="8932.6874">-915 10315 0,'78'26'0,"25"-26"0,79-26 0,51 26 15,78 0 1,52 26 0,52 26-1,-1 0 1,-25 0-1,-78 0 1,-77-26 0,-105 0-1,-77-26 1,-26-26 0,-78 0-1,-129-26 1,25 52-1,-51-52 17,207 52-17</inkml:trace>
          <inkml:trace contextRef="#ctx0" brushRef="#br1" timeOffset="9655.037">-86 10756 0,'182'78'15,"103"26"-15,0-53 0,-26-25 16,-259-26 0</inkml:trace>
          <inkml:trace contextRef="#ctx0" brushRef="#br1" timeOffset="9481.0132">277 10678 0,'26'26'0,"-52"104"0,-26 51 0,27 27 31,25-27-16,25 0 1,27-51 0,52-26-1,-26-27 1,51-51 0,-25 0-1,26-26 1,25 0 109,-77-285-125,-78 285 0</inkml:trace>
          <inkml:trace contextRef="#ctx0" brushRef="#br0" timeOffset="14371.2396">899 8164 0,'-337'-207'0,"104"155"0,-52 26 16,0 52-1,0 52 1,52 0 0,-1-1-1,79 53 1,25 25-1,78 53 17,78 25-17,78 52 1,103 26 0,1-52-1,51-51 1,0-1-1,104-51 1,52-79 0,-27-77-1,1-52 1,-78-77 0,-104-53-1,-51-51 1,-104-78-1,-156-52 1,-129-25 0,-156 25-1,-155 0 1,-156 155 0,130 157-1,570 51 16</inkml:trace>
        </inkml:traceGroup>
      </inkml:traceGroup>
    </inkml:traceGroup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FF9FB4-CBBA-483E-BDC5-C948B7122DBE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4:07.58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358C944-043D-4DA4-88BB-22E73BE2A8F5}" emma:medium="tactile" emma:mode="ink">
          <msink:context xmlns:msink="http://schemas.microsoft.com/ink/2010/main" type="writingRegion" rotatedBoundingBox="145,1108 29513,1491 29313,16753 -53,16369"/>
        </emma:interpretation>
      </emma:emma>
    </inkml:annotationXML>
    <inkml:traceGroup>
      <inkml:annotationXML>
        <emma:emma xmlns:emma="http://www.w3.org/2003/04/emma" version="1.0">
          <emma:interpretation id="{9C832F54-B55D-4D24-BB64-3184C70C52D6}" emma:medium="tactile" emma:mode="ink">
            <msink:context xmlns:msink="http://schemas.microsoft.com/ink/2010/main" type="paragraph" rotatedBoundingBox="1455,1125 25100,1434 25080,2924 1435,26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F13E126-A85B-4E6A-A067-4B4F268F1B50}" emma:medium="tactile" emma:mode="ink">
              <msink:context xmlns:msink="http://schemas.microsoft.com/ink/2010/main" type="line" rotatedBoundingBox="1455,1125 25100,1434 25080,2924 1435,2615"/>
            </emma:interpretation>
          </emma:emma>
        </inkml:annotationXML>
        <inkml:traceGroup>
          <inkml:annotationXML>
            <emma:emma xmlns:emma="http://www.w3.org/2003/04/emma" version="1.0">
              <emma:interpretation id="{6FDE1713-4219-43A0-99E2-35E80FB8073B}" emma:medium="tactile" emma:mode="ink">
                <msink:context xmlns:msink="http://schemas.microsoft.com/ink/2010/main" type="inkWord" rotatedBoundingBox="1455,1125 10693,1245 10673,2736 1435,2615"/>
              </emma:interpretation>
              <emma:one-of disjunction-type="recognition" id="oneOf0">
                <emma:interpretation id="interp0" emma:lang="it-IT" emma:confidence="0">
                  <emma:literal>MISURA</emma:literal>
                </emma:interpretation>
                <emma:interpretation id="interp1" emma:lang="it-IT" emma:confidence="0">
                  <emma:literal>MISTURA</emma:literal>
                </emma:interpretation>
                <emma:interpretation id="interp2" emma:lang="it-IT" emma:confidence="0">
                  <emma:literal>MISURAR</emma:literal>
                </emma:interpretation>
                <emma:interpretation id="interp3" emma:lang="it-IT" emma:confidence="0">
                  <emma:literal>MISURATA</emma:literal>
                </emma:interpretation>
                <emma:interpretation id="interp4" emma:lang="it-IT" emma:confidence="0">
                  <emma:literal>MISURAI</emma:literal>
                </emma:interpretation>
              </emma:one-of>
            </emma:emma>
          </inkml:annotationXML>
          <inkml:trace contextRef="#ctx0" brushRef="#br0">2229 104 0,'103'129'16,"-25"104"-1,-26 27-15,-52-27 0,-26-78 16,0-77 0,26 0-1,0-52 1,26-52 0,26-155 15,78-53-16,-130 234 1</inkml:trace>
          <inkml:trace contextRef="#ctx0" brushRef="#br0" timeOffset="576.275">3577 259 0,'207'-26'0,"-52"26"0,-25-26 15,-78 0 1,-78 26 0,-26-26-1,-103 1 1,-53 50-1,27 27 1,25 52 0,53 0-1,129-1 1,77 1 0,79-26 15,103-1-16,0 27-15,-26 0 16,-129 25 0,-104-25 15,-104-26-15,-104-26-1,-51-26 1,-26-26-1,52 0 1,77-26 0,130 0-1,104-104 1,129-25 0,-233 155-1</inkml:trace>
          <inkml:trace contextRef="#ctx0" brushRef="#br0" timeOffset="996.8">4924 415 0,'26'51'0,"-26"105"16,-52 103-1,52 0 1,182-77 0,-1-104-1,52-104 1,1-52 0,-79-52-1,-51-25 16,-104 25-31,-78-25 32,0-1-17,-25 78 1,51 52 0,26 26-1,78 26 1,129 0-1,-181-26 1</inkml:trace>
          <inkml:trace contextRef="#ctx0" brushRef="#br0" timeOffset="1917.6688">6894 415 0,'0'51'0,"0"-25"0,0 0 0,26 26 0,-78 155 0,52-51 16,0-26 15,26-53-31,0 1 31,0-26-31,-26-26 16,0-26 15,-26-26-15,-78-78 0,1-51-1,25-27 1,26 1-1,78-26 1,52 77 0,103 52-1,27 52 1,25 52 0,0 26-1,-103 26 1,-130 25-1,-104-25 1,-77 26 0,-27-26-1,53-1 17,77 1-17,78 0 1,130 0 15,51 25-15,26-25-1,-77-26 1,-52 0 15,-78-52-15,0 0-1,-52-78 1,26-103 0,104-1-1,-78 182 1</inkml:trace>
          <inkml:trace contextRef="#ctx0" brushRef="#br0" timeOffset="2509.5188">8371 415 0,'52'77'0,"-78"105"16,-77 51-16,-1-26 16,52-77-1,52-78 1,-26-52 15,26 0-15,0-104-16,78-129 31,26-104-15,-1 181-1,-25 79 1,26 51-1,-1 52 1,27 77 0,-26 79-1,-1-1 1,1-25 0,-26-27 15,-52-25-16,-26-78 1,-78-26 0,-103-52-1,-79-26 1,1 27 0,52 76-1,51 1 1,130-26-1,208-26 1,-182 26 0</inkml:trace>
          <inkml:trace contextRef="#ctx0" brushRef="#br0" timeOffset="-342.65">259 544 0,'-52'-52'0,"0"-25"0,26 25 16,26 0-16,-26 0 15,26 26 1,0 26 0,0 0-1,0 26 1,26 78-1,0 103 1,0 52 0,-52 1-1,0-105 1,26-25 0,0-53 15,0-51-16,-26-26 1,26 0 0,-25-181-1,25-156 1,-26 26 0,0 155-1,0 53 1,26 25-1,0 78 1,52 0 0,77 104-1,1 25 1,-1-25 0,-25-52-1,-26-52 16,26-26-31,-27-78 16,79-103 0,-53-26 15,-51 129-15,-52 78-1,26 26 1,0 78-1,0 103 1,0 78 0,0 0-1,0-51 1,-26-27 15,26-51-31,0-26 16,-26-53-1,-26-102 1,26-157 0,0 208-1</inkml:trace>
        </inkml:traceGroup>
        <inkml:traceGroup>
          <inkml:annotationXML>
            <emma:emma xmlns:emma="http://www.w3.org/2003/04/emma" version="1.0">
              <emma:interpretation id="{51AD17DE-CAA4-444A-8FF9-50C71DD5AB99}" emma:medium="tactile" emma:mode="ink">
                <msink:context xmlns:msink="http://schemas.microsoft.com/ink/2010/main" type="inkWord" rotatedBoundingBox="13749,1467 20665,1557 20651,2591 13735,2501"/>
              </emma:interpretation>
              <emma:one-of disjunction-type="recognition" id="oneOf1">
                <emma:interpretation id="interp5" emma:lang="it-IT" emma:confidence="0">
                  <emma:literal>SISMI</emma:literal>
                </emma:interpretation>
                <emma:interpretation id="interp6" emma:lang="it-IT" emma:confidence="0">
                  <emma:literal>SISMI,</emma:literal>
                </emma:interpretation>
                <emma:interpretation id="interp7" emma:lang="it-IT" emma:confidence="0">
                  <emma:literal>SISMI.</emma:literal>
                </emma:interpretation>
                <emma:interpretation id="interp8" emma:lang="it-IT" emma:confidence="0">
                  <emma:literal>SISMA.</emma:literal>
                </emma:interpretation>
                <emma:interpretation id="interp9" emma:lang="it-IT" emma:confidence="0">
                  <emma:literal>SISMA,</emma:literal>
                </emma:interpretation>
              </emma:one-of>
            </emma:emma>
          </inkml:annotationXML>
          <inkml:trace contextRef="#ctx0" brushRef="#br0" timeOffset="3553.0438">12933 389 0,'26'0'0,"26"-26"0,0 0 125,-778 492-125,1322-336 0,-337-26 15,-77-1 1,-105-25-1,-102-52 1,-53 26 0,-104-26-1,-77 0 1,0-26 0,52 0 15,77 0-31,104 0 15,52 0 17,130-26-17,51-78 1,-207 104 0</inkml:trace>
          <inkml:trace contextRef="#ctx0" brushRef="#br0" timeOffset="3864.5438">14073 544 0,'0'78'0,"26"103"0,-26 53 16,0-79-1,26-51 1,-26-52 0,0-52-1,26-26 1,26-130-1,-52 156 1</inkml:trace>
          <inkml:trace contextRef="#ctx0" brushRef="#br0" timeOffset="4425.2436">15473 596 0,'156'0'16,"-79"-26"-16,1-26 0,-130 0 15,-129 52 1,25-25 15,-25 50-31,-1 27 31,53 52-15,103-26 0,104-1 15,103 1-31,52-26 15,78 26 1,-77 26 0,-105-1-1,-103-25 1,-52-26 0,-129 0-1,-104-52 1,-1 0 15,53 0-31,77 0 16,105-52-1,154-52 1,-129 104 0</inkml:trace>
          <inkml:trace contextRef="#ctx0" brushRef="#br0" timeOffset="5141.6938">16924 570 0,'-51'182'0,"-1"25"15,26-26 1,26-77 0,0-52-1,26-26 1,-26-52 0,-26-52-1,0-103 1,26-1-1,26 79 1,0 51 0,0 52-1,77 52 1,27 51 0,26 1-1,-27-52 1,1-26 15,-27-78-15,-25-26-1,0-52 1,-52 1 0,0 51-1,-26 78 1,0 0-1,0 104 1,26 51 0,0 1-1,25-1 1,-25-25 0,26-52 15,-52-26-16,0-78 1,-26-104 0,26 130-1</inkml:trace>
          <inkml:trace contextRef="#ctx0" brushRef="#br0" timeOffset="5437.6188">19102 829 0,'0'182'15,"26"25"1,-1-51-1,-25-79 1,-25-77 0,25-129 15,77-79-15,-77 208-1</inkml:trace>
        </inkml:traceGroup>
        <inkml:traceGroup>
          <inkml:annotationXML>
            <emma:emma xmlns:emma="http://www.w3.org/2003/04/emma" version="1.0">
              <emma:interpretation id="{0054F4BE-95A5-431E-B209-C25413C1BFEE}" emma:medium="tactile" emma:mode="ink">
                <msink:context xmlns:msink="http://schemas.microsoft.com/ink/2010/main" type="inkWord" rotatedBoundingBox="22299,1477 25099,1513 25084,2648 22284,2611"/>
              </emma:interpretation>
              <emma:one-of disjunction-type="recognition" id="oneOf2">
                <emma:interpretation id="interp10" emma:lang="it-IT" emma:confidence="0">
                  <emma:literal>CA</emma:literal>
                </emma:interpretation>
                <emma:interpretation id="interp11" emma:lang="it-IT" emma:confidence="0">
                  <emma:literal>MA</emma:literal>
                </emma:interpretation>
                <emma:interpretation id="interp12" emma:lang="it-IT" emma:confidence="0">
                  <emma:literal>VA</emma:literal>
                </emma:interpretation>
                <emma:interpretation id="interp13" emma:lang="it-IT" emma:confidence="0">
                  <emma:literal>HA</emma:literal>
                </emma:interpretation>
                <emma:interpretation id="interp14" emma:lang="it-IT" emma:confidence="0">
                  <emma:literal>FA</emma:literal>
                </emma:interpretation>
              </emma:one-of>
            </emma:emma>
          </inkml:annotationXML>
          <inkml:trace contextRef="#ctx0" brushRef="#br0" timeOffset="6356.5436">21693 492 0,'-77'-26'0,"-105"1"16,-129 180-16,156 26 0,77 1 15,26-1 1,104-25 0,78-27-1,77-77 1,78-78 0,52-103 15,-26-79-16,-52-25 1,-77 26 0,-105 103-1,-51 78 1,-26 26 0,-77 130-1,-79 103 1,52 0-1,53-103 1,-1-26 0,52-104-1,0 0 1,-26-78 0,155-233-1,1 0 1,51 103 15,-103 131-15,0 51-1,0 52 1,25 103 0,1 79-1,26-1 1,25-51-1,-25-53 1,-27-51 0,-103-52-1,-77-26 1,-234-103 0,-78 51-1,-78 130 16,130-104-31,337 52 16</inkml:trace>
        </inkml:traceGroup>
      </inkml:traceGroup>
    </inkml:traceGroup>
    <inkml:traceGroup>
      <inkml:annotationXML>
        <emma:emma xmlns:emma="http://www.w3.org/2003/04/emma" version="1.0">
          <emma:interpretation id="{2D9D59EC-4CD3-4DBA-9BB6-3822BEFA40A3}" emma:medium="tactile" emma:mode="ink">
            <msink:context xmlns:msink="http://schemas.microsoft.com/ink/2010/main" type="paragraph" rotatedBoundingBox="452,3370 25636,3923 25576,6678 391,61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F984F7E-9C9F-4962-BE9A-CCC67487333F}" emma:medium="tactile" emma:mode="ink">
              <msink:context xmlns:msink="http://schemas.microsoft.com/ink/2010/main" type="inkBullet" rotatedBoundingBox="452,3370 2958,3425 2901,5992 395,5937"/>
            </emma:interpretation>
            <emma:one-of disjunction-type="recognition" id="oneOf3">
              <emma:interpretation id="interp15" emma:lang="it-IT" emma:confidence="0">
                <emma:literal>10</emma:literal>
              </emma:interpretation>
              <emma:interpretation id="interp16" emma:lang="it-IT" emma:confidence="0">
                <emma:literal>so</emma:literal>
              </emma:interpretation>
              <emma:interpretation id="interp17" emma:lang="it-IT" emma:confidence="0">
                <emma:literal>io</emma:literal>
              </emma:interpretation>
              <emma:interpretation id="interp18" emma:lang="it-IT" emma:confidence="0">
                <emma:literal>Os</emma:literal>
              </emma:interpretation>
              <emma:interpretation id="interp19" emma:lang="it-IT" emma:confidence="0">
                <emma:literal>Qui</emma:literal>
              </emma:interpretation>
            </emma:one-of>
          </emma:emma>
        </inkml:annotationXML>
        <inkml:trace contextRef="#ctx0" brushRef="#br1" timeOffset="15834.8972">389 2281 0,'-260'-26'0,"27"155"15,-52 105 1,26 51 0,51 52-1,79 26 1,77-1-1,156-25 1,103-52 0,130-129-1,78-78 17,25-156-32,-25-78 31,-78-77-16,-130-104 1,-155-26 0,-156-25-1,-181 51 1,-52 103 0,-51 131-1,-53 155 1,78 51-1,363-103 1</inkml:trace>
        <inkml:trace contextRef="#ctx0" brushRef="#br1" timeOffset="15352.0722">-156 3629 0,'78'0'0,"0"-26"0,25-26 0,53-52 16,-26-26 0,-27-51-1,1 51 1,-26 1-1,-52 77 1,-26 52 0,0 26-1,0 78 1,0 51 0,-26 27-1,0-27 1,0 27-1,-26-53 1,-78 27 0,1-53-1,-1-51 1,52-26 0,78-26 15,52 26-16,78-26 1,103-26 0,-25 26-1,-53-26 1,-103 26 0,-52 0-1,-104-26 1,-51-77-1,25-79 1,130 182 0</inkml:trace>
      </inkml:traceGroup>
      <inkml:traceGroup>
        <inkml:annotationXML>
          <emma:emma xmlns:emma="http://www.w3.org/2003/04/emma" version="1.0">
            <emma:interpretation id="{9C44BD33-60F6-4DEB-B2B3-84688B9D2287}" emma:medium="tactile" emma:mode="ink">
              <msink:context xmlns:msink="http://schemas.microsoft.com/ink/2010/main" type="line" rotatedBoundingBox="4742,3958 25626,4416 25576,6678 4693,6220"/>
            </emma:interpretation>
          </emma:emma>
        </inkml:annotationXML>
        <inkml:traceGroup>
          <inkml:annotationXML>
            <emma:emma xmlns:emma="http://www.w3.org/2003/04/emma" version="1.0">
              <emma:interpretation id="{EB145AF8-15A7-4043-9D8C-B1FDA73903C7}" emma:medium="tactile" emma:mode="ink">
                <msink:context xmlns:msink="http://schemas.microsoft.com/ink/2010/main" type="inkWord" rotatedBoundingBox="4742,3958 13060,4140 13010,6402 4693,6220"/>
              </emma:interpretation>
              <emma:one-of disjunction-type="recognition" id="oneOf4">
                <emma:interpretation id="interp20" emma:lang="it-IT" emma:confidence="0">
                  <emma:literal>tempo</emma:literal>
                </emma:interpretation>
                <emma:interpretation id="interp21" emma:lang="it-IT" emma:confidence="0">
                  <emma:literal>Tempo</emma:literal>
                </emma:interpretation>
                <emma:interpretation id="interp22" emma:lang="it-IT" emma:confidence="0">
                  <emma:literal>tempio</emma:literal>
                </emma:interpretation>
                <emma:interpretation id="interp23" emma:lang="it-IT" emma:confidence="0">
                  <emma:literal>Tempio</emma:literal>
                </emma:interpretation>
                <emma:interpretation id="interp24" emma:lang="it-IT" emma:confidence="0">
                  <emma:literal>-tempo</emma:literal>
                </emma:interpretation>
              </emma:one-of>
            </emma:emma>
          </inkml:annotationXML>
          <inkml:trace contextRef="#ctx0" brushRef="#br1" timeOffset="8103.861">3965 2903 0,'26'26'0,"0"129"0,26 182 16,-52 26 0,0-156-1,0-155 1,0-26 0,-26-26-1,0-129 16,-52-105-31,78 234 16</inkml:trace>
          <inkml:trace contextRef="#ctx0" brushRef="#br1" timeOffset="8399.786">3291 2851 0,'104'0'0,"103"-26"15,130 52-15,52-26 16,-104 26 0,-129-26-1,-78 26 1,-53-26 15,-76 78-15,-79-53-1,130-25 1</inkml:trace>
          <inkml:trace contextRef="#ctx0" brushRef="#br1" timeOffset="9444.2844">5106 3836 0,'311'52'0,"-26"-104"15,-78-52 1,-77 1-1,-104 77 1,-52-26 0,-52 0-1,-103 0 1,-1 78 0,27 52-1,51 25 1,104 27-1,52 0 1,103-53 0,79-25-1,25-104 1,26-25 0,-78-53-1,-77 26 16,-104 53-15,-26 51 0,0 0-1,-26 51 1,26 53 15,52 26-15,51-1-1,27-103 1,51-52 0,1-77-1,-79-1 1,-25 0 0,-52 52-1,-26 26 1,0 26-1,0 52 1,26 104 15,26-1-15,26-51-16,-1-52 31,53-78-15,-26-52-1,51-129 17,-103 77-17,-26 104 1,-26 26 0,0 0-1,0 130 1,52-1-1,0 1 1,-1-78 0,1 0-1,26-104 1,0-78 0,0-25-1,-78 155 1</inkml:trace>
          <inkml:trace contextRef="#ctx0" brushRef="#br1" timeOffset="10082.8594">9149 3629 0,'-78'336'0,"130"-25"16,-52 0-1,26-51 1,-26-53 0,0-103 15,0-52-16,-26-104 1,-52-259 0,52-52-1,0 52 1,26 103 0,26 79-1,0 77 1,104 0-1,77 26 1,78 52 0,-25 52-1,-79 0 1,-77-1 0,-130-25-1,-130 0 1,-77-26-1,0-26 1,-1 0 15,131 0-15,129-52 0,155-26-1,78 1 1,-259 77-1</inkml:trace>
          <inkml:trace contextRef="#ctx0" brushRef="#br1" timeOffset="10441.0844">10782 4173 0,'104'78'0,"51"-27"15,1-25-15,25-78 16,-51-25 0,-53-27-1,-77 0 1,-129-77 15,-79 51-31,-25 79 31,-26 102-15,181 79 0,78 25-1,182 27 1,103-53 0,78-129-1,-363 0 1</inkml:trace>
        </inkml:traceGroup>
        <inkml:traceGroup>
          <inkml:annotationXML>
            <emma:emma xmlns:emma="http://www.w3.org/2003/04/emma" version="1.0">
              <emma:interpretation id="{325921A2-1552-438E-8AD6-94945A5AA844}" emma:medium="tactile" emma:mode="ink">
                <msink:context xmlns:msink="http://schemas.microsoft.com/ink/2010/main" type="inkWord" rotatedBoundingBox="15377,4507 25619,4732 25579,6532 15338,6307"/>
              </emma:interpretation>
              <emma:one-of disjunction-type="recognition" id="oneOf5">
                <emma:interpretation id="interp25" emma:lang="it-IT" emma:confidence="0">
                  <emma:literal>percorso</emma:literal>
                </emma:interpretation>
                <emma:interpretation id="interp26" emma:lang="it-IT" emma:confidence="0">
                  <emma:literal>per corso</emma:literal>
                </emma:interpretation>
                <emma:interpretation id="interp27" emma:lang="it-IT" emma:confidence="0">
                  <emma:literal>Percorso</emma:literal>
                </emma:interpretation>
                <emma:interpretation id="interp28" emma:lang="it-IT" emma:confidence="0">
                  <emma:literal>percorse</emma:literal>
                </emma:interpretation>
                <emma:interpretation id="interp29" emma:lang="it-IT" emma:confidence="0">
                  <emma:literal>percorsi</emma:literal>
                </emma:interpretation>
              </emma:one-of>
            </emma:emma>
          </inkml:annotationXML>
          <inkml:trace contextRef="#ctx0" brushRef="#br1" timeOffset="11157.5344">13918 3758 0,'26'-26'0,"155"-52"0,104 53 0,104 76 16,-52 27 0,-104 26-1,-129-26 1,-130-1 0,-155 1-1,-104-26 1,-52-52-1,-26 26 32,259-52-47,156-78 16,-52 104 0</inkml:trace>
          <inkml:trace contextRef="#ctx0" brushRef="#br1" timeOffset="10830.4594">14410 3629 0,'0'285'0,"26"26"31,26 77-16,52-77 1,-78-155 0,-26-78-1,26-52 1,-78-52 0,-52-182-1,26-77 1,78 285-1</inkml:trace>
          <inkml:trace contextRef="#ctx0" brushRef="#br1" timeOffset="12004.423">15732 4017 0,'78'0'0,"0"26"0,0 0 15,51-26-15,53-52 0,-27-25 16,-51-1 0,-78-26-1,-78-25 17,-156-1-17,-25 156 1,130 52-1,51 77 1,78 27 31,103-27-47,53 1 0,-1-105 31,0-77-31,-25-51 16,-52-53 15,-27-25-15,-51 25-1,-26 52 1,0 78 0,0 0-1,26 130 1,0 51-1,-26-25 1,52-27 15,-52-51-15,26-78 0,-26-26-1,52-129 1,-52-27-1,26 1 1,0 103 15,25 0-15,1 27-16,52 51 31,77 0-15,-77 51-1,26 1 1,-27-78 0,53-26-1,-156 52 1</inkml:trace>
          <inkml:trace contextRef="#ctx0" brushRef="#br1" timeOffset="12735.4722">18583 3473 0,'78'0'0,"-26"0"0,-130 26 0,-51 0 15,-53 52-15,52 51 0,79 27 0,77 25 16,155 1 0,52-131-1,26-51 1,-25-51-1,-105-27 1,-51 0 0,-52 0 15,-26 26-31,0 27 16,0 25-1,0 51 1,104 53 15,51-26-15,53-26-1,-1-52 1,-26-52 0,-51-78-1,-104 1 1,-104-53-1,-77 27 1,-105 77 0,27 104-1,52 52 1,51 51 0,104 27-1,156 25 1,77-77-1,104-104 1,-311 0 0</inkml:trace>
          <inkml:trace contextRef="#ctx0" brushRef="#br1" timeOffset="13233.8722">20864 3551 0,'0'129'15,"0"53"-15,26 51 0,52-77 31,-26-105-15,-52-25 0,0-52-1,-52-155 1,26 0 15,52 25-15,26 104-1,51-26 1,79 53 0,-1 25-1,-51 51 1,-78-25 0,-27 52-1,-25-26 1,52-52-1,104-52 1,-156 52 0</inkml:trace>
          <inkml:trace contextRef="#ctx0" brushRef="#br1" timeOffset="14012.6222">22756 3758 0,'130'-78'16,"-156"1"-16,-78 51 15,-77 26 1,-1 26 0,27 0-1,51 51 32,156 79 0,518 129-47,-363-181 0,-129-27 47,-78-25-47,-155-26 15,-104-52 1,-1 0 0,53 26-1,129-26 1,130 0 15,181 0-31,78 26 16,0 26-1,-129 26 1,-79-52 0,-25 26-1,0-26 1,52 0 0,25-26-1,27-26 1,-27-25-1,-51-1 1,-104-26 15,-78-51-15,-129 77 0,-27 78-1,27 78 1,77 51-1,79 53 1,128-1 0,53-77-1,-130-104 1</inkml:trace>
        </inkml:traceGroup>
      </inkml:traceGroup>
    </inkml:traceGroup>
    <inkml:traceGroup>
      <inkml:annotationXML>
        <emma:emma xmlns:emma="http://www.w3.org/2003/04/emma" version="1.0">
          <emma:interpretation id="{C77202A3-9C99-48A6-BE68-1236A1FC4A16}" emma:medium="tactile" emma:mode="ink">
            <msink:context xmlns:msink="http://schemas.microsoft.com/ink/2010/main" type="paragraph" rotatedBoundingBox="30,8595 29398,8693 29388,11704 20,116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D5FBFC1-73E4-409A-BBC7-21804A222996}" emma:medium="tactile" emma:mode="ink">
              <msink:context xmlns:msink="http://schemas.microsoft.com/ink/2010/main" type="inkBullet" rotatedBoundingBox="30,8651 2518,8659 2508,11615 20,11607"/>
            </emma:interpretation>
            <emma:one-of disjunction-type="recognition" id="oneOf6">
              <emma:interpretation id="interp30" emma:lang="it-IT" emma:confidence="0">
                <emma:literal>20</emma:literal>
              </emma:interpretation>
              <emma:interpretation id="interp31" emma:lang="it-IT" emma:confidence="0">
                <emma:literal>40</emma:literal>
              </emma:interpretation>
              <emma:interpretation id="interp32" emma:lang="it-IT" emma:confidence="0">
                <emma:literal>ZO</emma:literal>
              </emma:interpretation>
              <emma:interpretation id="interp33" emma:lang="it-IT" emma:confidence="0">
                <emma:literal>Q</emma:literal>
              </emma:interpretation>
              <emma:interpretation id="interp34" emma:lang="it-IT" emma:confidence="0">
                <emma:literal>60</emma:literal>
              </emma:interpretation>
            </emma:one-of>
          </emma:emma>
        </inkml:annotationXML>
        <inkml:trace contextRef="#ctx0" brushRef="#br2" timeOffset="18031.9426">129 7620 0,'-207'-104'15,"-52"130"-15,0 130 0,-52 103 16,103 26 15,53 26-15,51 0-1,52 26 1,78 0 0,104-26-1,77-52 1,104-26 0,52-103-1,26-130 1,-52-52-1,-26-103 1,-104-79 0,-51-154-1,-105-79 1,-102 1 0,-79 77 15,-51 78-31,-105 103 15,-25 79 1,-77 155 15,51 103-15,52 182 0,207-103-1,78-208 1</inkml:trace>
        <inkml:trace contextRef="#ctx0" brushRef="#br2" timeOffset="17455.6676">-570 8320 0,'129'-26'15,"79"0"-15,25 52 0,-52 0 16,-103 26 0,-52 51-1,-130 53 1,-155 77 15,-26-52-15,26 1-1,129-27 1,104-51 0,130-26-1,103 25 1,104-51-1,26 0 1,-104-26 0,-129 0-1,-78-26 1,-78-52 0,-77-103 15,-1-53-31,0-51 15,130 259 1</inkml:trace>
      </inkml:traceGroup>
      <inkml:traceGroup>
        <inkml:annotationXML>
          <emma:emma xmlns:emma="http://www.w3.org/2003/04/emma" version="1.0">
            <emma:interpretation id="{99D275D4-CF90-4826-BE83-DAE1914C5619}" emma:medium="tactile" emma:mode="ink">
              <msink:context xmlns:msink="http://schemas.microsoft.com/ink/2010/main" type="line" rotatedBoundingBox="5108,8612 29398,8693 29389,11190 5100,11110"/>
            </emma:interpretation>
          </emma:emma>
        </inkml:annotationXML>
        <inkml:traceGroup>
          <inkml:annotationXML>
            <emma:emma xmlns:emma="http://www.w3.org/2003/04/emma" version="1.0">
              <emma:interpretation id="{A8264607-7095-48E9-BB55-C4C964CC4A8E}" emma:medium="tactile" emma:mode="ink">
                <msink:context xmlns:msink="http://schemas.microsoft.com/ink/2010/main" type="inkWord" rotatedBoundingBox="5108,8612 20013,8662 20005,11159 5100,11110"/>
              </emma:interpretation>
              <emma:one-of disjunction-type="recognition" id="oneOf7">
                <emma:interpretation id="interp35" emma:lang="it-IT" emma:confidence="0">
                  <emma:literal>spostamento</emma:literal>
                </emma:interpretation>
                <emma:interpretation id="interp36" emma:lang="it-IT" emma:confidence="0">
                  <emma:literal>Spostamento</emma:literal>
                </emma:interpretation>
                <emma:interpretation id="interp37" emma:lang="it-IT" emma:confidence="0">
                  <emma:literal>spostamento'</emma:literal>
                </emma:interpretation>
                <emma:interpretation id="interp38" emma:lang="it-IT" emma:confidence="0">
                  <emma:literal>spostauat0</emma:literal>
                </emma:interpretation>
                <emma:interpretation id="interp39" emma:lang="it-IT" emma:confidence="0">
                  <emma:literal>spostauaib0</emma:literal>
                </emma:interpretation>
              </emma:one-of>
            </emma:emma>
          </inkml:annotationXML>
          <inkml:trace contextRef="#ctx0" brushRef="#br2" timeOffset="24765.2072">7335 9149 0,'0'52'0,"26"0"0,51 0 0,79-1 16,25-25 0,27-26-1,-27-26 1,-51-51-1,-104-27 1,-78-51 0,-130 25-1,-25 26 1,-26 78 0,51 52-1,53 52 1,77 52-1,104-1 1,77 1 0,79-27-1,25-128 1,-26-79 15,-207 104-15</inkml:trace>
          <inkml:trace contextRef="#ctx0" brushRef="#br2" timeOffset="25325.9072">8786 8838 0,'259'52'0,"-129"-52"16,-26-26 0,-53-26-1,-51 26 1,-77-26 0,-105 1-1,-51 25 1,26 52-1,77 25 1,104 1 0,104 52 15,155 0-15,78 25-1,-26 1 1,-77-27-1,-131-25 1,-103-52 0,-129-26-1,-78-26 1,-52 0 0,51 26-1,79 0 1,77 0-1,156-52 1,129-51 0,-207 103-1</inkml:trace>
          <inkml:trace contextRef="#ctx0" brushRef="#br2" timeOffset="25948.9072">9823 7931 0,'129'1762'0,"-206"-1839"15,-27-131 1,0-51 0,1 52-1,-1 25 1,78 79 0,26 103-1,26 0 1,155-26 62,804 26-78,-855 26 16,-78-26-1,-52 0 1,-52 26-1,-78 25 1,53-25 15,77-26-31</inkml:trace>
          <inkml:trace contextRef="#ctx0" brushRef="#br2" timeOffset="27951.2642">10678 9408 0,'285'156'0,"-129"-130"16,-1-52 0,-25-26-1,-26-26 1,-53 0-1,-51-51 1,-77-27 0,-105 27 15,-155 77-31,130 104 31,25 51-15,105 27-1,77 0 1,77-1 0,79-51-1,25-52 1,1-52 0,-78-52-1,-27 0 1,-77 1-1,0 51 1,0 26 0,0 0-1,52 78 1,0 51 0,52-51-1,-1-26 1,27-52-1,25-52 1,-25-78 0,-52 1 15,0-27-15,-27 53-1,-51 77 1,0 0-1,0 52 1,26 51 0,0 79-1,0-1 1,26-51 15,26-52-15,-1-52-1,27-52 1,0-78 0,-1 1-1,-51 25 1,-26 52 0,0 26-1,-26 26 1,26 78-1,-26 52 17,26 25-17,26-51 1,26-52 0,-1-52-1,53-52 1,0-78-1,-27-51 1,-25 51 0,-52 27-1,0 77 1,-26 26 0,0 52-1,26 51 1,26 53 15,25-53-15,27 1-1,51-52 1,1-52-16,-1-52 16,1-26-1,-52-25 16,-1-53-15,-51 1 0,-52-1-1,-26 27 1,-26 51 0,-51 78-1,-1 52 1,26 51-1,52 79 1,52-1 0,52-25-1,52-53 1,25-51 0,1-104-1,-27-25 1,-25-79-1,-26 1 1,-52 51 0,-26 52 15,0 52-15,26 78-1,-26 51 1,25 1-1,53-26 1,-26-27 0,26-77-1,25-51 1,-25-53 0,0-26-1,-26 27 1,-26 51-1,0 52 1,0 52 0,25 77-1,1 27 1,52-27 0,-26-51 15,-26-52-16,25-130 1,-51-129 0,-26 233-1</inkml:trace>
          <inkml:trace contextRef="#ctx0" brushRef="#br2" timeOffset="28885.7642">16691 7516 0,'52'234'0,"-78"-27"15,-26 104 1,52 0-1,52-26 1,26-52 0,0-103 15,-52-78-15,-26-78-1,-78-130 1,-52-77-1,-25 0 1,-1 51 0,53 79-1,128 77 1,27 26 0,182 0-1,77 26 1,51 0-1,-51 25 17,-77-25-17,-105-26 1,-103 0 0,-26 0-1,-52 26 1,-103 26-1,25 52 1,27 25 0,77-77-1,52 104 1,103-27 0,27-25-1,77 0 1,-26-78-1,-25-52 1,-79-26 0,-77-52 15,-103-103-31,-105 25 16,-51 53 15,0 77-16,77 130 1,52-1 0,79-25-1,128 130 1,156-1 0,1-77-1,-260-104 1</inkml:trace>
          <inkml:trace contextRef="#ctx0" brushRef="#br2" timeOffset="23503.6321">4510 8346 0,'77'-26'0,"-25"0"16,-52 0-16,-78 26 0,-77 0 0,-52 26 16,-1 26-16,27-1 0,77 27 15,52-26 1,104 0 15,78 0-15,103 26-16,78-1 31,26 27-31,0 0 31,-52 25-15,-78 1-1,-129-52 1,-104-1 0,-103-51-1,-105 0 1,-103-26 0,-25-52-1,-1 52 1,78 0-1,129 0 1,130 0 0,104-26-1,129-25 1,104-27 0,-311 78-1</inkml:trace>
          <inkml:trace contextRef="#ctx0" brushRef="#br2" timeOffset="23924.1571">6220 8760 0,'0'26'0,"0"104"0,0 51 0,26 53 16,-26-27 15,26 0-15,0-77-1,-26-52 1,0-52 0,-26-26-1,-52-78 1,1-130 0,-1-25-1,0 0 1,78 233 15</inkml:trace>
          <inkml:trace contextRef="#ctx0" brushRef="#br2" timeOffset="24297.9572">5650 8657 0,'130'-26'0,"51"26"15,52 52-15,52-1 16,-25 1 0,-79 52 15,-51-26-15,-130-26-1,-104-1 1,-129-25-1,-104-26 1,0 0 0,52 0-1,103 0 1,156 0 0,156-26-1,129 0 1,104 1-1,-363 25 1</inkml:trace>
        </inkml:traceGroup>
        <inkml:traceGroup>
          <inkml:annotationXML>
            <emma:emma xmlns:emma="http://www.w3.org/2003/04/emma" version="1.0">
              <emma:interpretation id="{DFA09DB7-6710-46F3-98C8-1597D0F6F8EE}" emma:medium="tactile" emma:mode="ink">
                <msink:context xmlns:msink="http://schemas.microsoft.com/ink/2010/main" type="inkWord" rotatedBoundingBox="21719,8914 29397,8939 29390,11120 21712,11094"/>
              </emma:interpretation>
              <emma:one-of disjunction-type="recognition" id="oneOf8">
                <emma:interpretation id="interp40" emma:lang="it-IT" emma:confidence="0">
                  <emma:literal>terreno</emma:literal>
                </emma:interpretation>
                <emma:interpretation id="interp41" emma:lang="it-IT" emma:confidence="0">
                  <emma:literal>Terreno</emma:literal>
                </emma:interpretation>
                <emma:interpretation id="interp42" emma:lang="it-IT" emma:confidence="0">
                  <emma:literal>Terrena</emma:literal>
                </emma:interpretation>
                <emma:interpretation id="interp43" emma:lang="it-IT" emma:confidence="0">
                  <emma:literal>Terremo</emma:literal>
                </emma:interpretation>
                <emma:interpretation id="interp44" emma:lang="it-IT" emma:confidence="0">
                  <emma:literal>terrena</emma:literal>
                </emma:interpretation>
              </emma:one-of>
            </emma:emma>
          </inkml:annotationXML>
          <inkml:trace contextRef="#ctx0" brushRef="#br2" timeOffset="31377.7642">20268 7853 0,'26'-26'0,"52"0"16,103 0-16,104 52 0,52 26 15,-26-26 1,-78-26 0,-51 26-1,-104-26 1,-53-26-1,-25 26 17,-25 0-17,-157 26 1,53 26 0,51 0-1,78-52 1</inkml:trace>
          <inkml:trace contextRef="#ctx0" brushRef="#br2" timeOffset="31019.5391">21201 7957 0,'0'52'0,"0"51"16,0 79-16,0 51 31,0-26-31,0 27 16,26-53 30,-26-25-46,26-27 0,0-77 32,-26-26-17,-26-26 1,-52-156 0,-26-77-1,1-26 1,103 259-1</inkml:trace>
          <inkml:trace contextRef="#ctx0" brushRef="#br2" timeOffset="33698.4312">21719 9097 0,'78'26'0,"26"-26"0,25-26 15,1-26-15,-26 1 16,-27-1 0,-51 0-1,-26 26 1,-26-78-1,-77 27 1,-53 51 0,27 52 15,25 51-15,52 27-16,52 52 15,78-1 16,77-51-15,53-27 0,-27-77-1,1-77 17,-79-1-17,-51-52 1,-52-25-1,-52 51 1,26 26 0,0 53-1,26 25 1,26 25 0,104 1-1,0 0 1,-27 0-1,-25-52 1,-78 26 0,26 0-1,-52 0 1,26 0 15,-26 52-15,0 26-1,52 26 1,-26 51 0,52-25-1,52-1 1,25-77 0,53-26-1,-27-78 1,-77-26-1,-52-25 1,-26-79 0,-52 53-1,0 25 1,0 52 0,26 26-1,26 52 1,26-26-1,130 78 1,51-52 15,-51 0-15,-27-26 0,-51 0-1,-78 0 1,0 0-1,-78 52 1,0 25 0,1 27-1,77 0 1,52 25 0,51-51 15,182 0-16,-77-104 1,25-78 0,-155-25-1,-52-1 1,-78-25 0,0 51-1,-26 52 1,0 52 15,27 52-15,51 77-1,51 53 1,27-27 0,52-25-1,-27-78 1,53-52-1,-52-52 1,-1-104 0,-77 1-1,26 25 1,-52 79 0,26 25-1,-26 26 1,0 77-1,0 105 1,26-1 0,0-25-1,52-104 1,25-27 15,1-50-15,26-79-1,-27-52 1,-25 27 0,0 103-1,-78 0 1,26 26 0,-26 26-1,0 26 1,26 103-1,51-51 1,53 0 0,-1-79-1,27-50 1,-52-53 0,-27 26-1,-51 0 16,-26 0-31,0 52 16,26 0 0,52 78 15,26 26-15,51-1-1,1-51 1,-1-26-1,-51-52 1,-78-26 0,-104-103-1,-77-1 1,-79 27 0,27 77-1,51 78 1,130 78-1,78 77 1,156 78 0,25-51 15,-233-208-31</inkml:trace>
        </inkml:traceGroup>
      </inkml:traceGroup>
    </inkml:traceGroup>
    <inkml:traceGroup>
      <inkml:annotationXML>
        <emma:emma xmlns:emma="http://www.w3.org/2003/04/emma" version="1.0">
          <emma:interpretation id="{CB8D7F89-66F1-46BA-8BC4-3657ADDD50AC}" emma:medium="tactile" emma:mode="ink">
            <msink:context xmlns:msink="http://schemas.microsoft.com/ink/2010/main" type="paragraph" rotatedBoundingBox="5430,11749 25740,11821 25723,16619 5413,1654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B0BA120-9E17-4126-8B07-0BEC21D19FA7}" emma:medium="tactile" emma:mode="ink">
              <msink:context xmlns:msink="http://schemas.microsoft.com/ink/2010/main" type="line" rotatedBoundingBox="5599,11750 25740,11821 25731,14237 5591,14165"/>
            </emma:interpretation>
          </emma:emma>
        </inkml:annotationXML>
        <inkml:traceGroup>
          <inkml:annotationXML>
            <emma:emma xmlns:emma="http://www.w3.org/2003/04/emma" version="1.0">
              <emma:interpretation id="{DC2BA945-8E1F-497F-8E73-294AE3CFF3E8}" emma:medium="tactile" emma:mode="ink">
                <msink:context xmlns:msink="http://schemas.microsoft.com/ink/2010/main" type="inkWord" rotatedBoundingBox="5599,11772 12832,11798 12824,14021 5591,13995"/>
              </emma:interpretation>
              <emma:one-of disjunction-type="recognition" id="oneOf9">
                <emma:interpretation id="interp45" emma:lang="it-IT" emma:confidence="0">
                  <emma:literal>Velocità</emma:literal>
                </emma:interpretation>
                <emma:interpretation id="interp46" emma:lang="it-IT" emma:confidence="0">
                  <emma:literal>velocità</emma:literal>
                </emma:interpretation>
                <emma:interpretation id="interp47" emma:lang="it-IT" emma:confidence="0">
                  <emma:literal>voracità</emma:literal>
                </emma:interpretation>
                <emma:interpretation id="interp48" emma:lang="it-IT" emma:confidence="0">
                  <emma:literal>Voracità</emma:literal>
                </emma:interpretation>
                <emma:interpretation id="interp49" emma:lang="it-IT" emma:confidence="0">
                  <emma:literal>venalità</emma:literal>
                </emma:interpretation>
              </emma:one-of>
            </emma:emma>
          </inkml:annotationXML>
          <inkml:trace contextRef="#ctx0" brushRef="#br3" timeOffset="109989.5992">4147 11093 0,'52'52'0,"-27"155"0,1 78 15,26 26 1,26-77 0,0-27-1,-26-103 1,-1-78-1,1-52 1,26-208 0,-26-129-1,0 78 1,25 26 15,27 78-15,0 51-1,-52 52 1,-52 78 0,26 0-1,-52 78 1,-26 0 0,0 0-1,52-78 1</inkml:trace>
          <inkml:trace contextRef="#ctx0" brushRef="#br3" timeOffset="111235.5992">5054 12337 0,'259'26'0,"-103"-52"16,-1-52 15,-25-25-31,-78-1 16,-27-26 0,-76 27-1,-53 51 1,-52 26 15,53 52-15,-1 78-16,78 25 15,78 53 1,26-27 15,77-51-15,1-78-1,25-78 1,27-156 0,-53-128-1,-51-27 1,-27 78 0,-51 103 15,0 104-31,-52 52 15,26 52 1,-51 156 0,51 77-1,0 0 1,51 0 15,27-77-15,0-79-16,0-77 31,51-129-31,-25-53 16,-52 78 15,-26 78-15,-26 0-1,26 26 1,25 104-1,27 0 1,26-53 0,77-25-1,78-104 1,-129-77 15,-52-27-15,-104 27-1,-78 25 1,-77 26 0,-52 104-1,51 26 1,53 52 0,129 25-1,129 27 1,130-53-1,26-103 1,0-51 0,-285 51-1</inkml:trace>
          <inkml:trace contextRef="#ctx0" brushRef="#br3" timeOffset="111671.6992">8657 11767 0,'181'-52'15,"-181"0"-15,-104 0 0,-77 26 0,-1 52 16,1 26 15,77 52-15,130 25 0,104 1-1,77-26 1,26-52-1,-51-52 1,-27-26 0,-103-52-1,0-26 1,-52 26 0,0 27-1,0 25 1,0 52 15,0 77-15,26 79-1,0-27 1,26-51 0,0-52-1,-27-104 1,-25-181-1,-51-52 1,51 285 0</inkml:trace>
          <inkml:trace contextRef="#ctx0" brushRef="#br3" timeOffset="111975.4096">8838 10886 0,'0'0'0</inkml:trace>
          <inkml:trace contextRef="#ctx0" brushRef="#br3" timeOffset="113022.827">9667 10652 0,'52'363'0,"-104"-52"15,52 26 17,26-26-17,0-78 1,0-51 0,0-78-1,-26-78 1,-52-78-1,0-182 1,1-51 0,-27 0-1,0 52 1,0 103 0,104 104-1,-26 52 1,104-26-1,77 52 1,53-26 0,-27 26-1,-26-26 1,-77 0 0,-104-26 15,0 0-16,-156 0 1,27 26 0,25 51-1,1 53 1,77 51 0,77 53-1,27-79 16,78-25-15,51-52 0,-26-52-1,1-104 1,-52-52 0,-79 1-1,-77-1 1,-77 0-1,-79 53 1,-25 77 0,51 77-1,53 53 17,77 25-17,104 1 1,77 0-1,27-53 1,-27-51 0,-25-52-1,-53 0 1,-77 0 0,0 0-1,26 52 1,52 26-1,0-27 1,26-25 0,-27-103-1,-51-105 1,-78-77 0,-51-104-1,103 363 1</inkml:trace>
          <inkml:trace contextRef="#ctx0" brushRef="#br3" timeOffset="113209.727">10600 11223 0,'156'77'16,"77"1"-16,-25 26 0,-27-78 31,-181-26-31</inkml:trace>
        </inkml:traceGroup>
        <inkml:traceGroup>
          <inkml:annotationXML>
            <emma:emma xmlns:emma="http://www.w3.org/2003/04/emma" version="1.0">
              <emma:interpretation id="{37618C59-714B-4EFF-9E7B-B43F53F10421}" emma:medium="tactile" emma:mode="ink">
                <msink:context xmlns:msink="http://schemas.microsoft.com/ink/2010/main" type="inkWord" rotatedBoundingBox="18301,11795 25740,11821 25734,13553 18295,13526"/>
              </emma:interpretation>
              <emma:one-of disjunction-type="recognition" id="oneOf10">
                <emma:interpretation id="interp50" emma:lang="it-IT" emma:confidence="0">
                  <emma:literal>spostamento</emma:literal>
                </emma:interpretation>
                <emma:interpretation id="interp51" emma:lang="it-IT" emma:confidence="0">
                  <emma:literal>Spostamento</emma:literal>
                </emma:interpretation>
                <emma:interpretation id="interp52" emma:lang="it-IT" emma:confidence="0">
                  <emma:literal>spostament</emma:literal>
                </emma:interpretation>
                <emma:interpretation id="interp53" emma:lang="it-IT" emma:confidence="0">
                  <emma:literal>Spostament</emma:literal>
                </emma:interpretation>
                <emma:interpretation id="interp54" emma:lang="it-IT" emma:confidence="0">
                  <emma:literal>spostammo</emma:literal>
                </emma:interpretation>
              </emma:one-of>
            </emma:emma>
          </inkml:annotationXML>
          <inkml:trace contextRef="#ctx0" brushRef="#br3" timeOffset="115982.077">16847 11689 0,'26'0'16,"51"78"-16,79 26 0,51 25 0,-25 1 15,-79-27 1,-77-25 0,-78-26-1,-77-26 1,-53-52 15,1-26-15,25 0-1,79 0 1,103-25 0,103-27-1,-129 104 1</inkml:trace>
          <inkml:trace contextRef="#ctx0" brushRef="#br3" timeOffset="116589.502">17339 11326 0,'415'26'0,"-182"-26"16,-26 26-1,-51-26 1,-52 0-1,-78 26 1,-52 0 0,-52 0 15,78-26-31</inkml:trace>
          <inkml:trace contextRef="#ctx0" brushRef="#br3" timeOffset="116418.177">17806 10782 0,'0'26'0,"0"155"0,-26 104 15,52 1 1,0-1 0,25-52-1,1-52 1,-52-103 15,-52-78-15,-77-130-1,25-129 1,104 259 0</inkml:trace>
          <inkml:trace contextRef="#ctx0" brushRef="#br3" timeOffset="118326.1058">18402 12104 0,'285'78'0,"-155"-104"16,25-26 0,-77-26-1,-26-26 1,-78 27 15,-78-27-15,-77 26-1,-27 52 1,53 78 15,51 0-15,78 78-1,78-27 1,26-51 0,25 0-1,1-78 1,0-26 0,-52 0-1,-1 26 1,-51 0-1,0 26 1,0 0 15,52 78-15,-26 26 0,52-26-1,26-1 1,-1-51-1,1-52 1,-26-77 0,-1-27-1,-25 52 1,-26 27 0,0 25-1,-26 26 1,0 0-1,0 51 1,0 53 0,26 0-1,0-52 1,52-26 0,0-52-1,25-52 16,1-26-15,-52 1 0,-26 77-1,0 26 1,-26 0 0,0 26-1,25 103 1,1-25-1,52-26 1,0-53 0,26-50-1,-1-53 1,-25 0 0,-26 0-1,-26 52 1,-26 26 15,0 0-31,77 78 31,1 26-15,52-26 0,25-53-1,-25-50 1,-52-27-1,-26-52 1,-52-26 0,-52 53-1,-52 25 1,26 78 0,52 26 15,0 51-31,78 1 15,52-26 1,0-78 15,25 0-31,1-78 16,-52 0 0,-27-25 15,-25 51-16,-26 52 1,0 0 0,0 52-1,0 77 1,52-25 0,52-26-1,-26-78 1,-27-26-1,27-52 17,-26-26-32,-26 78 15,0 0 1,-26 26 0,26 52 15,77 78-16,-25-1 1,26-77 0,-26-52-1,25-103 1,1-105 0,-104 208-1</inkml:trace>
          <inkml:trace contextRef="#ctx0" brushRef="#br3" timeOffset="119167.1558">22730 11197 0,'881'233'0,"-984"-103"16,51 25 15,78 52-15,78-103-1,51 0 1,26-78-1,1-52 1,-53-26 0,-77-52-1,-52-25 1,-129-1 0,-53 78-1,1 78 1,25 78-1,79 51 17,128 27-32,131-53 15,-182-129 1</inkml:trace>
          <inkml:trace contextRef="#ctx0" brushRef="#br3" timeOffset="118668.7558">23145 10678 0,'26'0'0,"0"130"16,-104 25-16,26 131 0,26 50 16,52-76 15,52-53-15,-26-52-1,0-77 1,-52-130 15,-26-181-15,-78-26-16,104 259 15</inkml:trace>
          <inkml:trace contextRef="#ctx0" brushRef="#br3" timeOffset="114455.727">13477 11819 0,'-129'0'0,"25"26"0,52 0 0,52-1 16,52 1-1,104 52 1,103-26 0,0 26-1,-78-26 1,-77 25-1,-78-25 1,-78 0 0,-77-26-1,-27 0 1,-25-26 0,103 26-1,26-26 1,104-52 15,129-52-15,1-77-1,-182 181 1</inkml:trace>
          <inkml:trace contextRef="#ctx0" brushRef="#br3" timeOffset="115545.977">14436 11793 0,'52'52'0,"-26"77"0,-26 104 78,52 493-78,-26-622 16,-26-78-16,0-26 16,-78-104-1,0-103 1,78-52 0,-26-27-1,26 27 1,0 78-1,0 129 1,0 52 15,0-26-15,52 0 0,130 52-1,51 52 1,26 26-1,-52 25 1,-129-51 0,-78-52-1,-78 0 1,-129-26 0,-26 0-1,0 0 1,77 26-1,78-26 1,130 26 0,156-26-1,77-52 1,0 26 0,0-26 15,-78 78-16,-77 0 1,-78 52 0,-52-53-1,0-25 1,0 0 0,26 0-1,103 0 1,53-51-1,-1-1 1,-26-26 0,-77 26-1,-78 0 1,-78-51 0,-103 25-1,-26 26 1,51 78-1,1 52 1,77 25 0,104 1 15,78-26-15,77-26-1,52-104 1,-25-52-1,-53 1 1,-155 103 0</inkml:trace>
        </inkml:traceGroup>
      </inkml:traceGroup>
      <inkml:traceGroup>
        <inkml:annotationXML>
          <emma:emma xmlns:emma="http://www.w3.org/2003/04/emma" version="1.0">
            <emma:interpretation id="{25528B26-9694-4615-8848-161571B0F7DE}" emma:medium="tactile" emma:mode="ink">
              <msink:context xmlns:msink="http://schemas.microsoft.com/ink/2010/main" type="line" rotatedBoundingBox="5443,14438 16651,14661 16613,16587 5405,16363"/>
            </emma:interpretation>
          </emma:emma>
        </inkml:annotationXML>
        <inkml:traceGroup>
          <inkml:annotationXML>
            <emma:emma xmlns:emma="http://www.w3.org/2003/04/emma" version="1.0">
              <emma:interpretation id="{AFAA011D-5CC7-40B1-B278-364B58E527AE}" emma:medium="tactile" emma:mode="ink">
                <msink:context xmlns:msink="http://schemas.microsoft.com/ink/2010/main" type="inkWord" rotatedBoundingBox="5443,14438 16651,14661 16613,16587 5405,16363"/>
              </emma:interpretation>
              <emma:one-of disjunction-type="recognition" id="oneOf11">
                <emma:interpretation id="interp55" emma:lang="it-IT" emma:confidence="0">
                  <emma:literal>Accelerazione</emma:literal>
                </emma:interpretation>
                <emma:interpretation id="interp56" emma:lang="it-IT" emma:confidence="0">
                  <emma:literal>Accelerazio ne</emma:literal>
                </emma:interpretation>
                <emma:interpretation id="interp57" emma:lang="it-IT" emma:confidence="0">
                  <emma:literal>Acceleravo ne</emma:literal>
                </emma:interpretation>
                <emma:interpretation id="interp58" emma:lang="it-IT" emma:confidence="0">
                  <emma:literal>Accelerazioni</emma:literal>
                </emma:interpretation>
                <emma:interpretation id="interp59" emma:lang="it-IT" emma:confidence="0">
                  <emma:literal>Accelerava ne</emma:literal>
                </emma:interpretation>
              </emma:one-of>
            </emma:emma>
          </inkml:annotationXML>
          <inkml:trace contextRef="#ctx0" brushRef="#br1" timeOffset="122096.228">4587 13737 0,'26'52'0,"-26"51"0,-52 53 16,-51 77-1,-27 26 1,26-52-1,53-77 1,25-52 0,52-78-1,0-78 1,51-207 0,1-52-1,0 26 1,-26 104-1,-52 129 1,26 26 15,0 26-15,-26 26 0,25 52-1,53 155 1,26 53-1,25 51 1,-25-52 0,-26-52-1,-78-77 1,-26-78 15,-104-52-15,-51-104-1,-52 0 1,-1 26 0,53 27-1,77 25 1,104 26 0,52 51-1,78-25 16,-130-26-31</inkml:trace>
          <inkml:trace contextRef="#ctx0" brushRef="#br1" timeOffset="122666.656">5780 14488 0,'103'26'16,"-25"-52"-16,-26-26 0,26 1 0,-78-1 15,-26 0 1,-52 0 0,-52 26-1,-25 52 1,25 52-1,1 103 1,155-25 0,25-27-1,105 1 1,-1-52 0,27-52 15,-27-26-16,-25-78 1,-104 0 0,0-26-1,-26 27 1,0 77 0</inkml:trace>
          <inkml:trace contextRef="#ctx0" brushRef="#br1" timeOffset="123336.381">6894 14540 0,'130'-26'0,"-104"-26"0,-26 1 16,-52-27-16,-52 52 0,-77 26 31,25 26-31,27 26 32,51 77-17,104 1 1,77-1-1,53 1 1,25-26 0,27-78-1,-27-26 1,-25-78 0,-27-26-1,-51-51 1,-52-1-1,-52 27 1,-26 51 0,0 0-1,-25 78 1,-1 52 0,52 77-1,26 27 1,52 25-1,25-25 17,53-26-17,0-79 1,-27-25 0,1-103-1,-26-79 1,-78 156-1</inkml:trace>
          <inkml:trace contextRef="#ctx0" brushRef="#br1" timeOffset="123975.9294">7801 13374 0,'104'233'16,"-130"-26"-1,0 27 1,52 129-1,0-130 1,26-26 15,25-51-15,1-104 0,0-27-16,0-102 15,0-53 1,-27-25 15,-51-1-15,-51 52-1,-1 27 1,-26 51 0,0 78-1,52 51 1,26 27-1,52 25 1,52-25 0,25-26-1,27-27 1,-27-77 0,-25-51-1,-26-79 1,-78-26-1,0 156 1</inkml:trace>
          <inkml:trace contextRef="#ctx0" brushRef="#br1" timeOffset="125377.6794">8527 14307 0,'-26'26'0,"52"-26"31,363 52-31,-363-26 0,0-26 16,-52 51 0,0 27-1,0 0 1,26 26 0,26-1-1,51 1 1,27-26-1,26-52 17,-27-26-17,27-52 1,-52-26 0,-26-26-1,-26 27 1,-52 51-1,26 26 1,-26 26 0,0 51-1,52 27 1,26 0 0,51-52-1,1-1 1,0-77-1,-1-25 1,-51-105 0,-78 1-1,-52-1 1,-51 52 0,-27 53 15,27 51-16,51 25 1,52 79 0,78 26-1,52-1 1,25-25 0,1 0-1,-1-78 1,-51 0 15,-26-26-31,-26 0 16,0 25-1,51 1 1,1 0 0,0-26-1,0-52 1,-26-51-1,-27-79 17,-25 182-32</inkml:trace>
          <inkml:trace contextRef="#ctx0" brushRef="#br1" timeOffset="126047.4044">10756 14151 0,'78'-26'0,"-26"26"0,25 26 0,53 0 15,25 26-15,-51 0 16,-26-26-1,-104 0 1,-52 0 0,-103 26-1,-1 25 1,27 1 0,103 26-1,52 25 1,104 1-1,25 0 1,53-53 0,-53-25-1,-51-52 1,-52-26 0,-104-77-1,-51-53 16,-53 0 1,-25 1-32,25 25 15,53 79 1,103 102 0,52-25-1,129 26 1,53 26-1,25 0 1,-52-52 0,-51-26-1,-52-104 1,-52-26 0,-26 130-1</inkml:trace>
          <inkml:trace contextRef="#ctx0" brushRef="#br1" timeOffset="126467.9294">11378 13503 0,'52'-26'15,"0"104"-15,51 26 0,53 0 0,-156-104 16</inkml:trace>
          <inkml:trace contextRef="#ctx0" brushRef="#br1" timeOffset="126312.1794">11689 14385 0,'26'259'0,"-26"-130"16,26 1-1,26-52 17,-1-52-17,1-104 1,-26-104 0,-52-51-1,26 233 1</inkml:trace>
          <inkml:trace contextRef="#ctx0" brushRef="#br1" timeOffset="126873.8474">12311 14696 0,'130'103'16,"-79"-51"-16,53-52 0,-26-52 31,26-25-15,-53-53-1,-77 0 1,-51 27-1,-79 25 1,-103 78 0,78 52 15,77 26-15,78 51-1,78 1 1,77-1-1,27-77 1,77-52 0,-25-78-1,-208 78 1</inkml:trace>
          <inkml:trace contextRef="#ctx0" brushRef="#br1" timeOffset="127568.8742">13089 14125 0,'129'908'16,"-77"-882"-1,26-78 1,25-182 15,-25 79-31,-26 51 16,-26 52 15,0 52-15,0 26-1,26 78 1,25 51 0,53 1-1,25-52 1,1-78-1,-26-52 1,-53-130 0,-77-77-1,-52 0 1,-51 51 0,-27 104-1,78 53 1,78 102-1,52 105 1,103 103 0,105 26-1,-27-26 1,-26-78 15,-233-207-31</inkml:trace>
        </inkml:traceGroup>
      </inkml:traceGroup>
    </inkml:traceGroup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0910B29-0B74-4D83-8E71-EE6C41CDC943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25.3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89677B-1B2C-4BE1-BE94-E1EA369A2199}" emma:medium="tactile" emma:mode="ink">
          <msink:context xmlns:msink="http://schemas.microsoft.com/ink/2010/main" type="inkDrawing" rotatedBoundingBox="9370,5418 11590,3698 11637,3758 9416,5478" semanticType="callout" shapeName="Other">
            <msink:sourceLink direction="with" ref="{A359E815-9656-4E15-B96F-38EAD689DBC8}"/>
          </msink:context>
        </emma:interpretation>
      </emma:emma>
    </inkml:annotationXML>
    <inkml:trace contextRef="#ctx0" brushRef="#br0">2672-2021 0,'-52'26'0,"-52"0"0,-51 77 0,-27 53 16,-51 51-1,-78 52 1,26-25-1,26-53 1,51-26 0,27-25-1,51-26 1,78-52 0,1-1-1,25-25 1,103-129-1,79-53 1,-156 156 0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05:10.69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1476 0 0,'-259'52'0,"-52"103"16,26 27 0,52-1-1,-1-51 1,105-26 0,103-53-1,52-25 1,155-52-1,208-103 1,52-27 0,25-25-1,-77-1 1,-26 79 0,-104 25-1,-104 78 1,-129 0-1,-103 104 1,-131 51 0,-25 27 15,77-53-15,79 27-1,77-27 1,103-51-1,131-52 1,128-78 0,105-77-1,0-27 1,-53 52 0,-103 53-1,-129 51 1,-130 0-1,-78 77 1,-104 53 0,0-1-1,53-25 1,77 26 0,52-1-1,77-77 1,-129-52-1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26.2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279CC7-535F-49AD-A82C-CEED59ED5A64}" emma:medium="tactile" emma:mode="ink">
          <msink:context xmlns:msink="http://schemas.microsoft.com/ink/2010/main" type="inkDrawing" rotatedBoundingBox="11883,3476 17598,3706 17529,5412 11814,5182" semanticType="callout" shapeName="Other">
            <msink:sourceLink direction="with" ref="{95506A10-2514-4C95-85C0-D590E9B27745}"/>
          </msink:context>
        </emma:interpretation>
      </emma:emma>
    </inkml:annotationXML>
    <inkml:trace contextRef="#ctx0" brushRef="#br0">0 104 0,'259'0'0,"-26"25"0,27-25 16,25 26-1,103-26 1,1 26 0,26-26-1,51-26 1,-25 26 0,26-26 15,-27 1-16,-25 25 1,-52 0 0,-52 0-1,-78-26 1,-51 0 0,-53 0-1,-77 0 1,-52 26-1,0 0 1,0 0 0,-52 26-1,-26 26 1,-25 51 0,-53 27-1,-51 51 1,-52 53 15,25-1-31,1-26 16,26-25 15,77-53-15,1-51-1,51-26 1,52-26 15,26-78-31,0 52 16</inkml:trace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26.8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7E62A3-FDC9-4956-B512-94C62CB7B485}" emma:medium="tactile" emma:mode="ink">
          <msink:context xmlns:msink="http://schemas.microsoft.com/ink/2010/main" type="inkDrawing" rotatedBoundingBox="17472,3883 17935,8293 17850,8301 17387,3892" semanticType="callout" shapeName="Other">
            <msink:sourceLink direction="with" ref="{F486E656-3CFB-498D-A23F-9F07C44B9395}"/>
            <msink:sourceLink direction="with" ref="{95506A10-2514-4C95-85C0-D590E9B27745}"/>
          </msink:context>
        </emma:interpretation>
      </emma:emma>
    </inkml:annotationXML>
    <inkml:trace contextRef="#ctx0" brushRef="#br0">0 0 0,'0'104'0,"0"26"0,0 51 16,26 52-1,0 26 1,26 27 0,-26 76-1,26 1 1,0 26 0,-26-26-1,0 26 1,-1-26 15,1-52-31,0-78 31,0-26-31,26-103 16,-26-26 0,0-27 15,-26-51 31,-78-51-62,78-1 16,0 52 0</inkml:trace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27.1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14C05CA-3F2E-436A-866B-DEF82440A7E8}" emma:medium="tactile" emma:mode="ink">
          <msink:context xmlns:msink="http://schemas.microsoft.com/ink/2010/main" type="inkDrawing" rotatedBoundingBox="16191,9729 17883,8396 17940,8469 16248,9802" semanticType="callout" shapeName="Other">
            <msink:sourceLink direction="with" ref="{F486E656-3CFB-498D-A23F-9F07C44B9395}"/>
            <msink:sourceLink direction="with" ref="{A359E815-9656-4E15-B96F-38EAD689DBC8}"/>
          </msink:context>
        </emma:interpretation>
      </emma:emma>
    </inkml:annotationXML>
    <inkml:trace contextRef="#ctx0" brushRef="#br0">1659 0 0,'-26'52'16,"0"26"-16,-77-1 0,-53 79 0,-103 25 16,-52 27 15,0 25-15,52-26-1,51-25 1,208-182-1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31.6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9E8E38-2DE6-4DA5-AF04-4DA7E31F8342}" emma:medium="tactile" emma:mode="ink">
          <msink:context xmlns:msink="http://schemas.microsoft.com/ink/2010/main" type="inkDrawing" rotatedBoundingBox="4428,3594 6421,897 6609,1035 4616,3733" semanticType="callout" shapeName="Other"/>
        </emma:interpretation>
      </emma:emma>
    </inkml:annotationXML>
    <inkml:trace contextRef="#ctx0" brushRef="#br0">2114 0 0,'-545'441'0,"286"-182"16,26 52 0,25-26-1,53 0 1,-1-26-1,1 1 1,-1-53 0,27-26-1,51-77 1,52-78 0,26-52-1,156-181 1,-156 207-1</inkml:trace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32.1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425FF26-57B4-4676-BEF5-D81BAA55A18B}" emma:medium="tactile" emma:mode="ink">
          <msink:context xmlns:msink="http://schemas.microsoft.com/ink/2010/main" type="inkDrawing" rotatedBoundingBox="4971,4133 7498,1138 7641,1258 5114,4253" semanticType="callout" shapeName="Other"/>
        </emma:interpretation>
      </emma:emma>
    </inkml:annotationXML>
    <inkml:trace contextRef="#ctx0" brushRef="#br0">2514 0 0,'-77'129'0,"-105"79"16,-77 51-16,-26 78 15,0 0 1,26 0 0,0 0-1,-1-26 1,27 0 15,26-78-15,103-78-1,26-103 1,52-52 0,26 0-1,26-155 1,26-1 0,-52 156-1</inkml:trace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32.8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65F20D2-3B2A-40F7-B6FB-D0D5AE0833FC}" emma:medium="tactile" emma:mode="ink">
          <msink:context xmlns:msink="http://schemas.microsoft.com/ink/2010/main" type="inkDrawing" rotatedBoundingBox="2513,2891 6535,5234 4816,8184 795,5841" hotPoints="1102,5379 2890,3108 5981,5831 4201,7729" semanticType="enclosure" shapeName="Quadrilateral">
            <msink:destinationLink direction="from" ref="{A03D1197-62BB-4C6C-92F1-92CCD1654D78}"/>
          </msink:context>
        </emma:interpretation>
      </emma:emma>
    </inkml:annotationXML>
    <inkml:trace contextRef="#ctx0" brushRef="#br0">0 0 0,'104'25'0,"26"27"16,51 78 0,26 25-16,1 53 31,25 51-16,52 0 1,26 52 0,26-26-1,-26 0 1,0-25 0,-52-27-1,-51-78 1,-79-51-1,-77-78 1,-104-78 0,-155-78-1,-78-103 1,285 233 0</inkml:trace>
    <inkml:trace contextRef="#ctx0" brushRef="#br0" timeOffset="1355.025">-285 51 0,'52'78'0,"-78"26"15,-78 51-15,-25 53 16,-1 25 0,-51 0-1,-1-25 17,-77 103-17,104-130 1,-1-25-1,27-27 1,51-25 0,52-78-1,26-26 1,0 0 0,0 0-1,26 0 1,-26 0-1,0 0 1,0 0 0,0 0-1,0 0 17,52 0-17,25 52 1,27-1-1,26 53 1,51 26 0,52 25-1,27 27 1,51 51 0,0-26-1,0 26 1,-52 1-1,-26-27 1,-51 0 0,-53-51-1,-51-26 1,-26-53 0,0-25-1,-52-52 1,0 0-1,0 0 17,0 0-17,0 0 1,0 0 0,0 0-1,0 0 1,25-26-1,79 0 1,0-51 0,77-27-1,27-26 1,-1-77 0,26 0-1,-51-27 1,-1 1-1,-51 52 1,-53 25 0,27 27-1,-78 77 1,0 26 0,-26 26 15,0 0-16,-26 26 1,-52 26 0,26-104-1,52 52 1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35.1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3D1197-62BB-4C6C-92F1-92CCD1654D78}" emma:medium="tactile" emma:mode="ink">
          <msink:context xmlns:msink="http://schemas.microsoft.com/ink/2010/main" type="inkDrawing" rotatedBoundingBox="1192,6505 7694,9334 7110,10676 607,7847" semanticType="callout" shapeName="Other">
            <msink:sourceLink direction="from" ref="{965F20D2-3B2A-40F7-B6FB-D0D5AE0833FC}"/>
            <msink:sourceLink direction="to" ref="{6A01C893-6373-4A85-A14D-8E80A1380E0D}"/>
          </msink:context>
        </emma:interpretation>
      </emma:emma>
    </inkml:annotationXML>
    <inkml:trace contextRef="#ctx0" brushRef="#br0">0 0 0,'26'104'0,"-1"77"0,53 26 15,52 53 1,51 25-1,52 26 1,79 0 0,102 0-1,53 0 1,103 0 0,0-78 30,26-77-30,-51-27 0,-79-51-1,-25-52 17,-78-26-32,-156 0 15,-78-26 1,-103 0-1,-103-26 1,-1 0 0,-26-77-1,26-27 1,78 156 0</inkml:trace>
    <inkml:trace contextRef="#ctx0" brushRef="#br0" timeOffset="311.5">5106 2359 0,'751'414'16,"-518"-284"-1,-25-1 1,-156-25 0,-78 0-1,-156 0 1,-77-27 0,-52 1-1,-26 52 1,130 25-1,207-155 1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50.9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33697B5-05A2-456F-8015-473647B6E451}" emma:medium="tactile" emma:mode="ink">
          <msink:context xmlns:msink="http://schemas.microsoft.com/ink/2010/main" type="inkDrawing" rotatedBoundingBox="18852,3855 26727,2347 28084,9438 20209,10945" hotPoints="27076,4062 26937,10379 20620,10240 20759,3923" semanticType="enclosure" shapeName="Square">
            <msink:destinationLink direction="with" ref="{ED3264E5-7F8F-48AC-9DB8-868E62C8BAE1}"/>
            <msink:destinationLink direction="with" ref="{D4FE2443-B936-418F-81BA-863A7433C346}"/>
            <msink:destinationLink direction="with" ref="{12406F21-1AF2-48FF-9E4A-D7CA5D721405}"/>
            <msink:destinationLink direction="with" ref="{F831D9B9-31A9-4DAA-A6CA-C5F02ED9643F}"/>
          </msink:context>
        </emma:interpretation>
      </emma:emma>
    </inkml:annotationXML>
    <inkml:trace contextRef="#ctx0" brushRef="#br0">0 0 0,'52'0'16,"-1"26"-16,27-26 0,-26 26 0,52-26 16,-27 26-16,53-26 0,0 26 15,25-26 17,-25 0-32,-1 26 31,-25-26-16,0 26 1,-1-26 0,-25 0-1,26 0 1,-27 0 0,27 0-1,0-26 1,-1 26-1,27 0 1,0 26 0,77-1-1,26-25 1,1 26 0,51-26-1,0 26 1,0 0 15,78 0-15,25 0-16,-25 26 31,-26-26-15,-52 0-1,-77 0 1,-105-26-1,-51-52 1,-130-104 0,78 156-1</inkml:trace>
    <inkml:trace contextRef="#ctx0" brushRef="#br0" timeOffset="-872.2">0-5702 0,'26'26'0,"0"26"16,25 51-16,-25 27 0,-26 26 15,0 77 1,-26 52-1,26-26 1,26 26 0,-26 0-1,26 52 1,-26 0 15,-26 104 0,26-78-15,-26-26 0,0-52 15,26 0-15,-25 0-1,25-26 1,-26 0-1,26-25 1,0-105 0,0-25-1,0-52 17,0-26-17,0-1 1,0-25-1,-26 52 1,0-129 0,26 77-1</inkml:trace>
    <inkml:trace contextRef="#ctx0" brushRef="#br0" timeOffset="1012.375">207-5261 0,'52'-52'0,"103"52"0,79 0 15,103 0 1,492 26 15,-337-26 0,53 0-31,25 0 16,26 0-16,52 0 16,-26-26-1,-52 26 1,-77-26 0,-130 0-1,-104 0 16,-130 0-15,-103 26 0,-26 0-1,0 0 1,-26 52 0,0 52-1,0 51 1,1 52-1,25 53 1,0 51 0,0 52-1,51 77 1,1 53 0,0-1 15,0-25-31,-78-1 31,26-51-15,0-52-1,-52-52 1,26-78 0,-26-52-1,-25 1 1,-1-79-1,-26 1 1,1-26 0,-1-182-1,104 104 1</inkml:trace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53.2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E4D1ACB-2196-43B0-BD0B-23977DA459F0}" emma:medium="tactile" emma:mode="ink">
          <msink:context xmlns:msink="http://schemas.microsoft.com/ink/2010/main" type="inkDrawing" rotatedBoundingBox="24097,2327 30016,1721 30187,3395 24268,4002" semanticType="callout" shapeName="Other">
            <msink:sourceLink direction="with" ref="{D4A97932-D946-493F-A09F-E65D5F44090A}"/>
            <msink:sourceLink direction="with" ref="{95506A10-2514-4C95-85C0-D590E9B27745}"/>
          </msink:context>
        </emma:interpretation>
      </emma:emma>
    </inkml:annotationXML>
    <inkml:trace contextRef="#ctx0" brushRef="#br0">0 518 0,'208'-78'0,"-1"78"16,52 0-16,104 0 15,52 0 1,51 0 0,53 0-1,25-52 16,-26 1-15,1-27 0,-27-52-1,-77 52 1,-78 53 0,-52-1-1,-78 52 1,-51-1-1,-130 1 1,-52 0 0,-104 52-1,-103 26 1,-104 51 0,-78 53-1,-25 103 16,-130 77-15,181-77 0,181-181-1,79-78 1,51-52 15,130-104-15,181-77-1,-233 181-15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10:27:53.7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A97932-D946-493F-A09F-E65D5F44090A}" emma:medium="tactile" emma:mode="ink">
          <msink:context xmlns:msink="http://schemas.microsoft.com/ink/2010/main" type="inkDrawing" rotatedBoundingBox="29744,1916 29833,8317 29608,8321 29519,1919" shapeName="Other">
            <msink:destinationLink direction="with" ref="{AE4D1ACB-2196-43B0-BD0B-23977DA459F0}"/>
            <msink:destinationLink direction="with" ref="{F831D9B9-31A9-4DAA-A6CA-C5F02ED9643F}"/>
          </msink:context>
        </emma:interpretation>
      </emma:emma>
    </inkml:annotationXML>
    <inkml:trace contextRef="#ctx0" brushRef="#br0">132 0 0,'-26'363'0,"0"-78"0,0 52 16,52 26-1,-52 207 17,0 182-17,0-208 1,26 1 0,26-27-1,0-26 1,0-25-1,0-52 1,-26-104 0,26-52-1,0-130 1,0-77 0,-26-52 15,26-26-16,25-103 1,-51 129-16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36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71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97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42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60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29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6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899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22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34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41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45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9.emf"/><Relationship Id="rId18" Type="http://schemas.openxmlformats.org/officeDocument/2006/relationships/customXml" Target="../ink/ink140.xml"/><Relationship Id="rId26" Type="http://schemas.openxmlformats.org/officeDocument/2006/relationships/customXml" Target="../ink/ink144.xml"/><Relationship Id="rId39" Type="http://schemas.openxmlformats.org/officeDocument/2006/relationships/image" Target="../media/image142.emf"/><Relationship Id="rId21" Type="http://schemas.openxmlformats.org/officeDocument/2006/relationships/image" Target="../media/image133.emf"/><Relationship Id="rId34" Type="http://schemas.openxmlformats.org/officeDocument/2006/relationships/customXml" Target="../ink/ink148.xml"/><Relationship Id="rId42" Type="http://schemas.openxmlformats.org/officeDocument/2006/relationships/customXml" Target="../ink/ink152.xml"/><Relationship Id="rId47" Type="http://schemas.openxmlformats.org/officeDocument/2006/relationships/image" Target="../media/image146.emf"/><Relationship Id="rId50" Type="http://schemas.openxmlformats.org/officeDocument/2006/relationships/customXml" Target="../ink/ink156.xml"/><Relationship Id="rId55" Type="http://schemas.openxmlformats.org/officeDocument/2006/relationships/image" Target="../media/image150.emf"/><Relationship Id="rId63" Type="http://schemas.openxmlformats.org/officeDocument/2006/relationships/image" Target="../media/image154.emf"/><Relationship Id="rId68" Type="http://schemas.openxmlformats.org/officeDocument/2006/relationships/customXml" Target="../ink/ink165.xml"/><Relationship Id="rId76" Type="http://schemas.openxmlformats.org/officeDocument/2006/relationships/customXml" Target="../ink/ink169.xml"/><Relationship Id="rId7" Type="http://schemas.openxmlformats.org/officeDocument/2006/relationships/image" Target="../media/image126.emf"/><Relationship Id="rId71" Type="http://schemas.openxmlformats.org/officeDocument/2006/relationships/image" Target="../media/image158.emf"/><Relationship Id="rId2" Type="http://schemas.openxmlformats.org/officeDocument/2006/relationships/customXml" Target="../ink/ink132.xml"/><Relationship Id="rId16" Type="http://schemas.openxmlformats.org/officeDocument/2006/relationships/customXml" Target="../ink/ink139.xml"/><Relationship Id="rId29" Type="http://schemas.openxmlformats.org/officeDocument/2006/relationships/image" Target="../media/image137.emf"/><Relationship Id="rId11" Type="http://schemas.openxmlformats.org/officeDocument/2006/relationships/image" Target="../media/image128.emf"/><Relationship Id="rId24" Type="http://schemas.openxmlformats.org/officeDocument/2006/relationships/customXml" Target="../ink/ink143.xml"/><Relationship Id="rId32" Type="http://schemas.openxmlformats.org/officeDocument/2006/relationships/customXml" Target="../ink/ink147.xml"/><Relationship Id="rId37" Type="http://schemas.openxmlformats.org/officeDocument/2006/relationships/image" Target="../media/image141.emf"/><Relationship Id="rId40" Type="http://schemas.openxmlformats.org/officeDocument/2006/relationships/customXml" Target="../ink/ink151.xml"/><Relationship Id="rId45" Type="http://schemas.openxmlformats.org/officeDocument/2006/relationships/image" Target="../media/image145.emf"/><Relationship Id="rId53" Type="http://schemas.openxmlformats.org/officeDocument/2006/relationships/image" Target="../media/image149.emf"/><Relationship Id="rId58" Type="http://schemas.openxmlformats.org/officeDocument/2006/relationships/customXml" Target="../ink/ink160.xml"/><Relationship Id="rId66" Type="http://schemas.openxmlformats.org/officeDocument/2006/relationships/customXml" Target="../ink/ink164.xml"/><Relationship Id="rId74" Type="http://schemas.openxmlformats.org/officeDocument/2006/relationships/customXml" Target="../ink/ink168.xml"/><Relationship Id="rId79" Type="http://schemas.openxmlformats.org/officeDocument/2006/relationships/image" Target="../media/image162.emf"/><Relationship Id="rId5" Type="http://schemas.openxmlformats.org/officeDocument/2006/relationships/image" Target="../media/image125.emf"/><Relationship Id="rId61" Type="http://schemas.openxmlformats.org/officeDocument/2006/relationships/image" Target="../media/image153.emf"/><Relationship Id="rId10" Type="http://schemas.openxmlformats.org/officeDocument/2006/relationships/customXml" Target="../ink/ink136.xml"/><Relationship Id="rId19" Type="http://schemas.openxmlformats.org/officeDocument/2006/relationships/image" Target="../media/image132.emf"/><Relationship Id="rId31" Type="http://schemas.openxmlformats.org/officeDocument/2006/relationships/image" Target="../media/image138.emf"/><Relationship Id="rId44" Type="http://schemas.openxmlformats.org/officeDocument/2006/relationships/customXml" Target="../ink/ink153.xml"/><Relationship Id="rId52" Type="http://schemas.openxmlformats.org/officeDocument/2006/relationships/customXml" Target="../ink/ink157.xml"/><Relationship Id="rId60" Type="http://schemas.openxmlformats.org/officeDocument/2006/relationships/customXml" Target="../ink/ink161.xml"/><Relationship Id="rId65" Type="http://schemas.openxmlformats.org/officeDocument/2006/relationships/image" Target="../media/image155.emf"/><Relationship Id="rId73" Type="http://schemas.openxmlformats.org/officeDocument/2006/relationships/image" Target="../media/image159.emf"/><Relationship Id="rId78" Type="http://schemas.openxmlformats.org/officeDocument/2006/relationships/customXml" Target="../ink/ink170.xml"/><Relationship Id="rId81" Type="http://schemas.openxmlformats.org/officeDocument/2006/relationships/image" Target="../media/image163.emf"/><Relationship Id="rId4" Type="http://schemas.openxmlformats.org/officeDocument/2006/relationships/customXml" Target="../ink/ink133.xml"/><Relationship Id="rId9" Type="http://schemas.openxmlformats.org/officeDocument/2006/relationships/image" Target="../media/image127.emf"/><Relationship Id="rId14" Type="http://schemas.openxmlformats.org/officeDocument/2006/relationships/customXml" Target="../ink/ink138.xml"/><Relationship Id="rId22" Type="http://schemas.openxmlformats.org/officeDocument/2006/relationships/customXml" Target="../ink/ink142.xml"/><Relationship Id="rId27" Type="http://schemas.openxmlformats.org/officeDocument/2006/relationships/image" Target="../media/image136.emf"/><Relationship Id="rId30" Type="http://schemas.openxmlformats.org/officeDocument/2006/relationships/customXml" Target="../ink/ink146.xml"/><Relationship Id="rId35" Type="http://schemas.openxmlformats.org/officeDocument/2006/relationships/image" Target="../media/image140.emf"/><Relationship Id="rId43" Type="http://schemas.openxmlformats.org/officeDocument/2006/relationships/image" Target="../media/image144.emf"/><Relationship Id="rId48" Type="http://schemas.openxmlformats.org/officeDocument/2006/relationships/customXml" Target="../ink/ink155.xml"/><Relationship Id="rId56" Type="http://schemas.openxmlformats.org/officeDocument/2006/relationships/customXml" Target="../ink/ink159.xml"/><Relationship Id="rId64" Type="http://schemas.openxmlformats.org/officeDocument/2006/relationships/customXml" Target="../ink/ink163.xml"/><Relationship Id="rId69" Type="http://schemas.openxmlformats.org/officeDocument/2006/relationships/image" Target="../media/image157.emf"/><Relationship Id="rId77" Type="http://schemas.openxmlformats.org/officeDocument/2006/relationships/image" Target="../media/image161.emf"/><Relationship Id="rId8" Type="http://schemas.openxmlformats.org/officeDocument/2006/relationships/customXml" Target="../ink/ink135.xml"/><Relationship Id="rId51" Type="http://schemas.openxmlformats.org/officeDocument/2006/relationships/image" Target="../media/image148.emf"/><Relationship Id="rId72" Type="http://schemas.openxmlformats.org/officeDocument/2006/relationships/customXml" Target="../ink/ink167.xml"/><Relationship Id="rId80" Type="http://schemas.openxmlformats.org/officeDocument/2006/relationships/customXml" Target="../ink/ink171.xml"/><Relationship Id="rId3" Type="http://schemas.openxmlformats.org/officeDocument/2006/relationships/image" Target="../media/image2.emf"/><Relationship Id="rId12" Type="http://schemas.openxmlformats.org/officeDocument/2006/relationships/customXml" Target="../ink/ink137.xml"/><Relationship Id="rId17" Type="http://schemas.openxmlformats.org/officeDocument/2006/relationships/image" Target="../media/image131.emf"/><Relationship Id="rId25" Type="http://schemas.openxmlformats.org/officeDocument/2006/relationships/image" Target="../media/image135.emf"/><Relationship Id="rId33" Type="http://schemas.openxmlformats.org/officeDocument/2006/relationships/image" Target="../media/image139.emf"/><Relationship Id="rId38" Type="http://schemas.openxmlformats.org/officeDocument/2006/relationships/customXml" Target="../ink/ink150.xml"/><Relationship Id="rId46" Type="http://schemas.openxmlformats.org/officeDocument/2006/relationships/customXml" Target="../ink/ink154.xml"/><Relationship Id="rId59" Type="http://schemas.openxmlformats.org/officeDocument/2006/relationships/image" Target="../media/image152.emf"/><Relationship Id="rId67" Type="http://schemas.openxmlformats.org/officeDocument/2006/relationships/image" Target="../media/image156.emf"/><Relationship Id="rId20" Type="http://schemas.openxmlformats.org/officeDocument/2006/relationships/customXml" Target="../ink/ink141.xml"/><Relationship Id="rId41" Type="http://schemas.openxmlformats.org/officeDocument/2006/relationships/image" Target="../media/image143.emf"/><Relationship Id="rId54" Type="http://schemas.openxmlformats.org/officeDocument/2006/relationships/customXml" Target="../ink/ink158.xml"/><Relationship Id="rId62" Type="http://schemas.openxmlformats.org/officeDocument/2006/relationships/customXml" Target="../ink/ink162.xml"/><Relationship Id="rId70" Type="http://schemas.openxmlformats.org/officeDocument/2006/relationships/customXml" Target="../ink/ink166.xml"/><Relationship Id="rId75" Type="http://schemas.openxmlformats.org/officeDocument/2006/relationships/image" Target="../media/image16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4.xml"/><Relationship Id="rId15" Type="http://schemas.openxmlformats.org/officeDocument/2006/relationships/image" Target="../media/image130.emf"/><Relationship Id="rId23" Type="http://schemas.openxmlformats.org/officeDocument/2006/relationships/image" Target="../media/image134.emf"/><Relationship Id="rId28" Type="http://schemas.openxmlformats.org/officeDocument/2006/relationships/customXml" Target="../ink/ink145.xml"/><Relationship Id="rId36" Type="http://schemas.openxmlformats.org/officeDocument/2006/relationships/customXml" Target="../ink/ink149.xml"/><Relationship Id="rId49" Type="http://schemas.openxmlformats.org/officeDocument/2006/relationships/image" Target="../media/image147.emf"/><Relationship Id="rId57" Type="http://schemas.openxmlformats.org/officeDocument/2006/relationships/image" Target="../media/image151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5.xml"/><Relationship Id="rId13" Type="http://schemas.openxmlformats.org/officeDocument/2006/relationships/image" Target="../media/image168.emf"/><Relationship Id="rId18" Type="http://schemas.openxmlformats.org/officeDocument/2006/relationships/customXml" Target="../ink/ink180.xml"/><Relationship Id="rId26" Type="http://schemas.openxmlformats.org/officeDocument/2006/relationships/customXml" Target="../ink/ink184.xml"/><Relationship Id="rId3" Type="http://schemas.openxmlformats.org/officeDocument/2006/relationships/image" Target="../media/image2.emf"/><Relationship Id="rId21" Type="http://schemas.openxmlformats.org/officeDocument/2006/relationships/image" Target="../media/image172.emf"/><Relationship Id="rId34" Type="http://schemas.openxmlformats.org/officeDocument/2006/relationships/customXml" Target="../ink/ink188.xml"/><Relationship Id="rId7" Type="http://schemas.openxmlformats.org/officeDocument/2006/relationships/image" Target="../media/image165.emf"/><Relationship Id="rId12" Type="http://schemas.openxmlformats.org/officeDocument/2006/relationships/customXml" Target="../ink/ink177.xml"/><Relationship Id="rId17" Type="http://schemas.openxmlformats.org/officeDocument/2006/relationships/image" Target="../media/image170.emf"/><Relationship Id="rId25" Type="http://schemas.openxmlformats.org/officeDocument/2006/relationships/image" Target="../media/image174.emf"/><Relationship Id="rId33" Type="http://schemas.openxmlformats.org/officeDocument/2006/relationships/image" Target="../media/image178.emf"/><Relationship Id="rId2" Type="http://schemas.openxmlformats.org/officeDocument/2006/relationships/customXml" Target="../ink/ink172.xml"/><Relationship Id="rId16" Type="http://schemas.openxmlformats.org/officeDocument/2006/relationships/customXml" Target="../ink/ink179.xml"/><Relationship Id="rId20" Type="http://schemas.openxmlformats.org/officeDocument/2006/relationships/customXml" Target="../ink/ink181.xml"/><Relationship Id="rId29" Type="http://schemas.openxmlformats.org/officeDocument/2006/relationships/image" Target="../media/image176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4.xml"/><Relationship Id="rId11" Type="http://schemas.openxmlformats.org/officeDocument/2006/relationships/image" Target="../media/image167.emf"/><Relationship Id="rId24" Type="http://schemas.openxmlformats.org/officeDocument/2006/relationships/customXml" Target="../ink/ink183.xml"/><Relationship Id="rId32" Type="http://schemas.openxmlformats.org/officeDocument/2006/relationships/customXml" Target="../ink/ink187.xml"/><Relationship Id="rId37" Type="http://schemas.openxmlformats.org/officeDocument/2006/relationships/image" Target="../media/image180.emf"/><Relationship Id="rId5" Type="http://schemas.openxmlformats.org/officeDocument/2006/relationships/image" Target="../media/image164.emf"/><Relationship Id="rId15" Type="http://schemas.openxmlformats.org/officeDocument/2006/relationships/image" Target="../media/image169.emf"/><Relationship Id="rId23" Type="http://schemas.openxmlformats.org/officeDocument/2006/relationships/image" Target="../media/image173.emf"/><Relationship Id="rId28" Type="http://schemas.openxmlformats.org/officeDocument/2006/relationships/customXml" Target="../ink/ink185.xml"/><Relationship Id="rId36" Type="http://schemas.openxmlformats.org/officeDocument/2006/relationships/customXml" Target="../ink/ink189.xml"/><Relationship Id="rId10" Type="http://schemas.openxmlformats.org/officeDocument/2006/relationships/customXml" Target="../ink/ink176.xml"/><Relationship Id="rId19" Type="http://schemas.openxmlformats.org/officeDocument/2006/relationships/image" Target="../media/image171.emf"/><Relationship Id="rId31" Type="http://schemas.openxmlformats.org/officeDocument/2006/relationships/image" Target="../media/image177.emf"/><Relationship Id="rId4" Type="http://schemas.openxmlformats.org/officeDocument/2006/relationships/customXml" Target="../ink/ink173.xml"/><Relationship Id="rId9" Type="http://schemas.openxmlformats.org/officeDocument/2006/relationships/image" Target="../media/image166.emf"/><Relationship Id="rId14" Type="http://schemas.openxmlformats.org/officeDocument/2006/relationships/customXml" Target="../ink/ink178.xml"/><Relationship Id="rId22" Type="http://schemas.openxmlformats.org/officeDocument/2006/relationships/customXml" Target="../ink/ink182.xml"/><Relationship Id="rId27" Type="http://schemas.openxmlformats.org/officeDocument/2006/relationships/image" Target="../media/image175.emf"/><Relationship Id="rId30" Type="http://schemas.openxmlformats.org/officeDocument/2006/relationships/customXml" Target="../ink/ink186.xml"/><Relationship Id="rId35" Type="http://schemas.openxmlformats.org/officeDocument/2006/relationships/image" Target="../media/image179.emf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5.emf"/><Relationship Id="rId18" Type="http://schemas.openxmlformats.org/officeDocument/2006/relationships/customXml" Target="../ink/ink198.xml"/><Relationship Id="rId26" Type="http://schemas.openxmlformats.org/officeDocument/2006/relationships/customXml" Target="../ink/ink202.xml"/><Relationship Id="rId39" Type="http://schemas.openxmlformats.org/officeDocument/2006/relationships/image" Target="../media/image198.emf"/><Relationship Id="rId3" Type="http://schemas.openxmlformats.org/officeDocument/2006/relationships/image" Target="../media/image2.emf"/><Relationship Id="rId21" Type="http://schemas.openxmlformats.org/officeDocument/2006/relationships/image" Target="../media/image189.emf"/><Relationship Id="rId34" Type="http://schemas.openxmlformats.org/officeDocument/2006/relationships/customXml" Target="../ink/ink206.xml"/><Relationship Id="rId42" Type="http://schemas.openxmlformats.org/officeDocument/2006/relationships/customXml" Target="../ink/ink210.xml"/><Relationship Id="rId47" Type="http://schemas.openxmlformats.org/officeDocument/2006/relationships/image" Target="../media/image202.emf"/><Relationship Id="rId7" Type="http://schemas.openxmlformats.org/officeDocument/2006/relationships/image" Target="../media/image182.emf"/><Relationship Id="rId12" Type="http://schemas.openxmlformats.org/officeDocument/2006/relationships/customXml" Target="../ink/ink195.xml"/><Relationship Id="rId17" Type="http://schemas.openxmlformats.org/officeDocument/2006/relationships/image" Target="../media/image187.emf"/><Relationship Id="rId25" Type="http://schemas.openxmlformats.org/officeDocument/2006/relationships/image" Target="../media/image191.emf"/><Relationship Id="rId33" Type="http://schemas.openxmlformats.org/officeDocument/2006/relationships/image" Target="../media/image195.emf"/><Relationship Id="rId38" Type="http://schemas.openxmlformats.org/officeDocument/2006/relationships/customXml" Target="../ink/ink208.xml"/><Relationship Id="rId46" Type="http://schemas.openxmlformats.org/officeDocument/2006/relationships/customXml" Target="../ink/ink212.xml"/><Relationship Id="rId2" Type="http://schemas.openxmlformats.org/officeDocument/2006/relationships/customXml" Target="../ink/ink190.xml"/><Relationship Id="rId16" Type="http://schemas.openxmlformats.org/officeDocument/2006/relationships/customXml" Target="../ink/ink197.xml"/><Relationship Id="rId20" Type="http://schemas.openxmlformats.org/officeDocument/2006/relationships/customXml" Target="../ink/ink199.xml"/><Relationship Id="rId29" Type="http://schemas.openxmlformats.org/officeDocument/2006/relationships/image" Target="../media/image193.emf"/><Relationship Id="rId41" Type="http://schemas.openxmlformats.org/officeDocument/2006/relationships/image" Target="../media/image19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92.xml"/><Relationship Id="rId11" Type="http://schemas.openxmlformats.org/officeDocument/2006/relationships/image" Target="../media/image184.emf"/><Relationship Id="rId24" Type="http://schemas.openxmlformats.org/officeDocument/2006/relationships/customXml" Target="../ink/ink201.xml"/><Relationship Id="rId32" Type="http://schemas.openxmlformats.org/officeDocument/2006/relationships/customXml" Target="../ink/ink205.xml"/><Relationship Id="rId37" Type="http://schemas.openxmlformats.org/officeDocument/2006/relationships/image" Target="../media/image197.emf"/><Relationship Id="rId40" Type="http://schemas.openxmlformats.org/officeDocument/2006/relationships/customXml" Target="../ink/ink209.xml"/><Relationship Id="rId45" Type="http://schemas.openxmlformats.org/officeDocument/2006/relationships/image" Target="../media/image201.emf"/><Relationship Id="rId5" Type="http://schemas.openxmlformats.org/officeDocument/2006/relationships/image" Target="../media/image181.emf"/><Relationship Id="rId15" Type="http://schemas.openxmlformats.org/officeDocument/2006/relationships/image" Target="../media/image186.emf"/><Relationship Id="rId23" Type="http://schemas.openxmlformats.org/officeDocument/2006/relationships/image" Target="../media/image190.emf"/><Relationship Id="rId28" Type="http://schemas.openxmlformats.org/officeDocument/2006/relationships/customXml" Target="../ink/ink203.xml"/><Relationship Id="rId36" Type="http://schemas.openxmlformats.org/officeDocument/2006/relationships/customXml" Target="../ink/ink207.xml"/><Relationship Id="rId49" Type="http://schemas.openxmlformats.org/officeDocument/2006/relationships/image" Target="../media/image203.emf"/><Relationship Id="rId10" Type="http://schemas.openxmlformats.org/officeDocument/2006/relationships/customXml" Target="../ink/ink194.xml"/><Relationship Id="rId19" Type="http://schemas.openxmlformats.org/officeDocument/2006/relationships/image" Target="../media/image188.emf"/><Relationship Id="rId31" Type="http://schemas.openxmlformats.org/officeDocument/2006/relationships/image" Target="../media/image194.emf"/><Relationship Id="rId44" Type="http://schemas.openxmlformats.org/officeDocument/2006/relationships/customXml" Target="../ink/ink211.xml"/><Relationship Id="rId4" Type="http://schemas.openxmlformats.org/officeDocument/2006/relationships/customXml" Target="../ink/ink191.xml"/><Relationship Id="rId9" Type="http://schemas.openxmlformats.org/officeDocument/2006/relationships/image" Target="../media/image183.emf"/><Relationship Id="rId14" Type="http://schemas.openxmlformats.org/officeDocument/2006/relationships/customXml" Target="../ink/ink196.xml"/><Relationship Id="rId22" Type="http://schemas.openxmlformats.org/officeDocument/2006/relationships/customXml" Target="../ink/ink200.xml"/><Relationship Id="rId27" Type="http://schemas.openxmlformats.org/officeDocument/2006/relationships/image" Target="../media/image192.emf"/><Relationship Id="rId30" Type="http://schemas.openxmlformats.org/officeDocument/2006/relationships/customXml" Target="../ink/ink204.xml"/><Relationship Id="rId35" Type="http://schemas.openxmlformats.org/officeDocument/2006/relationships/image" Target="../media/image196.emf"/><Relationship Id="rId43" Type="http://schemas.openxmlformats.org/officeDocument/2006/relationships/image" Target="../media/image200.emf"/><Relationship Id="rId48" Type="http://schemas.openxmlformats.org/officeDocument/2006/relationships/customXml" Target="../ink/ink213.xml"/><Relationship Id="rId8" Type="http://schemas.openxmlformats.org/officeDocument/2006/relationships/customXml" Target="../ink/ink193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8.emf"/><Relationship Id="rId18" Type="http://schemas.openxmlformats.org/officeDocument/2006/relationships/customXml" Target="../ink/ink222.xml"/><Relationship Id="rId26" Type="http://schemas.openxmlformats.org/officeDocument/2006/relationships/customXml" Target="../ink/ink226.xml"/><Relationship Id="rId39" Type="http://schemas.openxmlformats.org/officeDocument/2006/relationships/image" Target="../media/image221.emf"/><Relationship Id="rId21" Type="http://schemas.openxmlformats.org/officeDocument/2006/relationships/image" Target="../media/image212.emf"/><Relationship Id="rId34" Type="http://schemas.openxmlformats.org/officeDocument/2006/relationships/customXml" Target="../ink/ink230.xml"/><Relationship Id="rId42" Type="http://schemas.openxmlformats.org/officeDocument/2006/relationships/customXml" Target="../ink/ink234.xml"/><Relationship Id="rId47" Type="http://schemas.openxmlformats.org/officeDocument/2006/relationships/image" Target="../media/image225.emf"/><Relationship Id="rId50" Type="http://schemas.openxmlformats.org/officeDocument/2006/relationships/customXml" Target="../ink/ink238.xml"/><Relationship Id="rId55" Type="http://schemas.openxmlformats.org/officeDocument/2006/relationships/image" Target="../media/image229.emf"/><Relationship Id="rId63" Type="http://schemas.openxmlformats.org/officeDocument/2006/relationships/image" Target="../media/image233.emf"/><Relationship Id="rId68" Type="http://schemas.openxmlformats.org/officeDocument/2006/relationships/customXml" Target="../ink/ink247.xml"/><Relationship Id="rId76" Type="http://schemas.openxmlformats.org/officeDocument/2006/relationships/customXml" Target="../ink/ink251.xml"/><Relationship Id="rId7" Type="http://schemas.openxmlformats.org/officeDocument/2006/relationships/image" Target="../media/image205.emf"/><Relationship Id="rId71" Type="http://schemas.openxmlformats.org/officeDocument/2006/relationships/image" Target="../media/image237.emf"/><Relationship Id="rId2" Type="http://schemas.openxmlformats.org/officeDocument/2006/relationships/customXml" Target="../ink/ink214.xml"/><Relationship Id="rId16" Type="http://schemas.openxmlformats.org/officeDocument/2006/relationships/customXml" Target="../ink/ink221.xml"/><Relationship Id="rId29" Type="http://schemas.openxmlformats.org/officeDocument/2006/relationships/image" Target="../media/image216.emf"/><Relationship Id="rId11" Type="http://schemas.openxmlformats.org/officeDocument/2006/relationships/image" Target="../media/image207.emf"/><Relationship Id="rId24" Type="http://schemas.openxmlformats.org/officeDocument/2006/relationships/customXml" Target="../ink/ink225.xml"/><Relationship Id="rId32" Type="http://schemas.openxmlformats.org/officeDocument/2006/relationships/customXml" Target="../ink/ink229.xml"/><Relationship Id="rId37" Type="http://schemas.openxmlformats.org/officeDocument/2006/relationships/image" Target="../media/image220.emf"/><Relationship Id="rId40" Type="http://schemas.openxmlformats.org/officeDocument/2006/relationships/customXml" Target="../ink/ink233.xml"/><Relationship Id="rId45" Type="http://schemas.openxmlformats.org/officeDocument/2006/relationships/image" Target="../media/image224.emf"/><Relationship Id="rId53" Type="http://schemas.openxmlformats.org/officeDocument/2006/relationships/image" Target="../media/image228.emf"/><Relationship Id="rId58" Type="http://schemas.openxmlformats.org/officeDocument/2006/relationships/customXml" Target="../ink/ink242.xml"/><Relationship Id="rId66" Type="http://schemas.openxmlformats.org/officeDocument/2006/relationships/customXml" Target="../ink/ink246.xml"/><Relationship Id="rId74" Type="http://schemas.openxmlformats.org/officeDocument/2006/relationships/customXml" Target="../ink/ink250.xml"/><Relationship Id="rId79" Type="http://schemas.openxmlformats.org/officeDocument/2006/relationships/image" Target="../media/image241.emf"/><Relationship Id="rId5" Type="http://schemas.openxmlformats.org/officeDocument/2006/relationships/image" Target="../media/image204.emf"/><Relationship Id="rId61" Type="http://schemas.openxmlformats.org/officeDocument/2006/relationships/image" Target="../media/image232.emf"/><Relationship Id="rId10" Type="http://schemas.openxmlformats.org/officeDocument/2006/relationships/customXml" Target="../ink/ink218.xml"/><Relationship Id="rId19" Type="http://schemas.openxmlformats.org/officeDocument/2006/relationships/image" Target="../media/image211.emf"/><Relationship Id="rId31" Type="http://schemas.openxmlformats.org/officeDocument/2006/relationships/image" Target="../media/image217.emf"/><Relationship Id="rId44" Type="http://schemas.openxmlformats.org/officeDocument/2006/relationships/customXml" Target="../ink/ink235.xml"/><Relationship Id="rId52" Type="http://schemas.openxmlformats.org/officeDocument/2006/relationships/customXml" Target="../ink/ink239.xml"/><Relationship Id="rId60" Type="http://schemas.openxmlformats.org/officeDocument/2006/relationships/customXml" Target="../ink/ink243.xml"/><Relationship Id="rId65" Type="http://schemas.openxmlformats.org/officeDocument/2006/relationships/image" Target="../media/image234.emf"/><Relationship Id="rId73" Type="http://schemas.openxmlformats.org/officeDocument/2006/relationships/image" Target="../media/image238.emf"/><Relationship Id="rId78" Type="http://schemas.openxmlformats.org/officeDocument/2006/relationships/customXml" Target="../ink/ink252.xml"/><Relationship Id="rId81" Type="http://schemas.openxmlformats.org/officeDocument/2006/relationships/image" Target="../media/image242.emf"/><Relationship Id="rId4" Type="http://schemas.openxmlformats.org/officeDocument/2006/relationships/customXml" Target="../ink/ink215.xml"/><Relationship Id="rId9" Type="http://schemas.openxmlformats.org/officeDocument/2006/relationships/image" Target="../media/image206.emf"/><Relationship Id="rId14" Type="http://schemas.openxmlformats.org/officeDocument/2006/relationships/customXml" Target="../ink/ink220.xml"/><Relationship Id="rId22" Type="http://schemas.openxmlformats.org/officeDocument/2006/relationships/customXml" Target="../ink/ink224.xml"/><Relationship Id="rId27" Type="http://schemas.openxmlformats.org/officeDocument/2006/relationships/image" Target="../media/image215.emf"/><Relationship Id="rId30" Type="http://schemas.openxmlformats.org/officeDocument/2006/relationships/customXml" Target="../ink/ink228.xml"/><Relationship Id="rId35" Type="http://schemas.openxmlformats.org/officeDocument/2006/relationships/image" Target="../media/image219.emf"/><Relationship Id="rId43" Type="http://schemas.openxmlformats.org/officeDocument/2006/relationships/image" Target="../media/image223.emf"/><Relationship Id="rId48" Type="http://schemas.openxmlformats.org/officeDocument/2006/relationships/customXml" Target="../ink/ink237.xml"/><Relationship Id="rId56" Type="http://schemas.openxmlformats.org/officeDocument/2006/relationships/customXml" Target="../ink/ink241.xml"/><Relationship Id="rId64" Type="http://schemas.openxmlformats.org/officeDocument/2006/relationships/customXml" Target="../ink/ink245.xml"/><Relationship Id="rId69" Type="http://schemas.openxmlformats.org/officeDocument/2006/relationships/image" Target="../media/image236.emf"/><Relationship Id="rId77" Type="http://schemas.openxmlformats.org/officeDocument/2006/relationships/image" Target="../media/image240.emf"/><Relationship Id="rId8" Type="http://schemas.openxmlformats.org/officeDocument/2006/relationships/customXml" Target="../ink/ink217.xml"/><Relationship Id="rId51" Type="http://schemas.openxmlformats.org/officeDocument/2006/relationships/image" Target="../media/image227.emf"/><Relationship Id="rId72" Type="http://schemas.openxmlformats.org/officeDocument/2006/relationships/customXml" Target="../ink/ink249.xml"/><Relationship Id="rId80" Type="http://schemas.openxmlformats.org/officeDocument/2006/relationships/customXml" Target="../ink/ink253.xml"/><Relationship Id="rId3" Type="http://schemas.openxmlformats.org/officeDocument/2006/relationships/image" Target="../media/image2.emf"/><Relationship Id="rId12" Type="http://schemas.openxmlformats.org/officeDocument/2006/relationships/customXml" Target="../ink/ink219.xml"/><Relationship Id="rId17" Type="http://schemas.openxmlformats.org/officeDocument/2006/relationships/image" Target="../media/image210.emf"/><Relationship Id="rId25" Type="http://schemas.openxmlformats.org/officeDocument/2006/relationships/image" Target="../media/image214.emf"/><Relationship Id="rId33" Type="http://schemas.openxmlformats.org/officeDocument/2006/relationships/image" Target="../media/image218.emf"/><Relationship Id="rId38" Type="http://schemas.openxmlformats.org/officeDocument/2006/relationships/customXml" Target="../ink/ink232.xml"/><Relationship Id="rId46" Type="http://schemas.openxmlformats.org/officeDocument/2006/relationships/customXml" Target="../ink/ink236.xml"/><Relationship Id="rId59" Type="http://schemas.openxmlformats.org/officeDocument/2006/relationships/image" Target="../media/image231.emf"/><Relationship Id="rId67" Type="http://schemas.openxmlformats.org/officeDocument/2006/relationships/image" Target="../media/image235.emf"/><Relationship Id="rId20" Type="http://schemas.openxmlformats.org/officeDocument/2006/relationships/customXml" Target="../ink/ink223.xml"/><Relationship Id="rId41" Type="http://schemas.openxmlformats.org/officeDocument/2006/relationships/image" Target="../media/image222.emf"/><Relationship Id="rId54" Type="http://schemas.openxmlformats.org/officeDocument/2006/relationships/customXml" Target="../ink/ink240.xml"/><Relationship Id="rId62" Type="http://schemas.openxmlformats.org/officeDocument/2006/relationships/customXml" Target="../ink/ink244.xml"/><Relationship Id="rId70" Type="http://schemas.openxmlformats.org/officeDocument/2006/relationships/customXml" Target="../ink/ink248.xml"/><Relationship Id="rId75" Type="http://schemas.openxmlformats.org/officeDocument/2006/relationships/image" Target="../media/image23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16.xml"/><Relationship Id="rId15" Type="http://schemas.openxmlformats.org/officeDocument/2006/relationships/image" Target="../media/image209.emf"/><Relationship Id="rId23" Type="http://schemas.openxmlformats.org/officeDocument/2006/relationships/image" Target="../media/image213.emf"/><Relationship Id="rId28" Type="http://schemas.openxmlformats.org/officeDocument/2006/relationships/customXml" Target="../ink/ink227.xml"/><Relationship Id="rId36" Type="http://schemas.openxmlformats.org/officeDocument/2006/relationships/customXml" Target="../ink/ink231.xml"/><Relationship Id="rId49" Type="http://schemas.openxmlformats.org/officeDocument/2006/relationships/image" Target="../media/image226.emf"/><Relationship Id="rId57" Type="http://schemas.openxmlformats.org/officeDocument/2006/relationships/image" Target="../media/image230.em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7.emf"/><Relationship Id="rId18" Type="http://schemas.openxmlformats.org/officeDocument/2006/relationships/customXml" Target="../ink/ink262.xml"/><Relationship Id="rId26" Type="http://schemas.openxmlformats.org/officeDocument/2006/relationships/customXml" Target="../ink/ink266.xml"/><Relationship Id="rId39" Type="http://schemas.openxmlformats.org/officeDocument/2006/relationships/image" Target="../media/image260.emf"/><Relationship Id="rId3" Type="http://schemas.openxmlformats.org/officeDocument/2006/relationships/image" Target="../media/image2.emf"/><Relationship Id="rId21" Type="http://schemas.openxmlformats.org/officeDocument/2006/relationships/image" Target="../media/image251.emf"/><Relationship Id="rId34" Type="http://schemas.openxmlformats.org/officeDocument/2006/relationships/customXml" Target="../ink/ink270.xml"/><Relationship Id="rId42" Type="http://schemas.openxmlformats.org/officeDocument/2006/relationships/customXml" Target="../ink/ink274.xml"/><Relationship Id="rId47" Type="http://schemas.openxmlformats.org/officeDocument/2006/relationships/image" Target="../media/image264.emf"/><Relationship Id="rId50" Type="http://schemas.openxmlformats.org/officeDocument/2006/relationships/customXml" Target="../ink/ink278.xml"/><Relationship Id="rId7" Type="http://schemas.openxmlformats.org/officeDocument/2006/relationships/image" Target="../media/image244.emf"/><Relationship Id="rId12" Type="http://schemas.openxmlformats.org/officeDocument/2006/relationships/customXml" Target="../ink/ink259.xml"/><Relationship Id="rId17" Type="http://schemas.openxmlformats.org/officeDocument/2006/relationships/image" Target="../media/image249.emf"/><Relationship Id="rId25" Type="http://schemas.openxmlformats.org/officeDocument/2006/relationships/image" Target="../media/image253.emf"/><Relationship Id="rId33" Type="http://schemas.openxmlformats.org/officeDocument/2006/relationships/image" Target="../media/image257.emf"/><Relationship Id="rId38" Type="http://schemas.openxmlformats.org/officeDocument/2006/relationships/customXml" Target="../ink/ink272.xml"/><Relationship Id="rId46" Type="http://schemas.openxmlformats.org/officeDocument/2006/relationships/customXml" Target="../ink/ink276.xml"/><Relationship Id="rId2" Type="http://schemas.openxmlformats.org/officeDocument/2006/relationships/customXml" Target="../ink/ink254.xml"/><Relationship Id="rId16" Type="http://schemas.openxmlformats.org/officeDocument/2006/relationships/customXml" Target="../ink/ink261.xml"/><Relationship Id="rId20" Type="http://schemas.openxmlformats.org/officeDocument/2006/relationships/customXml" Target="../ink/ink263.xml"/><Relationship Id="rId29" Type="http://schemas.openxmlformats.org/officeDocument/2006/relationships/image" Target="../media/image255.emf"/><Relationship Id="rId41" Type="http://schemas.openxmlformats.org/officeDocument/2006/relationships/image" Target="../media/image261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6.xml"/><Relationship Id="rId11" Type="http://schemas.openxmlformats.org/officeDocument/2006/relationships/image" Target="../media/image246.emf"/><Relationship Id="rId24" Type="http://schemas.openxmlformats.org/officeDocument/2006/relationships/customXml" Target="../ink/ink265.xml"/><Relationship Id="rId32" Type="http://schemas.openxmlformats.org/officeDocument/2006/relationships/customXml" Target="../ink/ink269.xml"/><Relationship Id="rId37" Type="http://schemas.openxmlformats.org/officeDocument/2006/relationships/image" Target="../media/image259.emf"/><Relationship Id="rId40" Type="http://schemas.openxmlformats.org/officeDocument/2006/relationships/customXml" Target="../ink/ink273.xml"/><Relationship Id="rId45" Type="http://schemas.openxmlformats.org/officeDocument/2006/relationships/image" Target="../media/image263.emf"/><Relationship Id="rId53" Type="http://schemas.openxmlformats.org/officeDocument/2006/relationships/image" Target="../media/image267.emf"/><Relationship Id="rId5" Type="http://schemas.openxmlformats.org/officeDocument/2006/relationships/image" Target="../media/image243.emf"/><Relationship Id="rId15" Type="http://schemas.openxmlformats.org/officeDocument/2006/relationships/image" Target="../media/image248.emf"/><Relationship Id="rId23" Type="http://schemas.openxmlformats.org/officeDocument/2006/relationships/image" Target="../media/image252.emf"/><Relationship Id="rId28" Type="http://schemas.openxmlformats.org/officeDocument/2006/relationships/customXml" Target="../ink/ink267.xml"/><Relationship Id="rId36" Type="http://schemas.openxmlformats.org/officeDocument/2006/relationships/customXml" Target="../ink/ink271.xml"/><Relationship Id="rId49" Type="http://schemas.openxmlformats.org/officeDocument/2006/relationships/image" Target="../media/image265.emf"/><Relationship Id="rId10" Type="http://schemas.openxmlformats.org/officeDocument/2006/relationships/customXml" Target="../ink/ink258.xml"/><Relationship Id="rId19" Type="http://schemas.openxmlformats.org/officeDocument/2006/relationships/image" Target="../media/image250.emf"/><Relationship Id="rId31" Type="http://schemas.openxmlformats.org/officeDocument/2006/relationships/image" Target="../media/image256.emf"/><Relationship Id="rId44" Type="http://schemas.openxmlformats.org/officeDocument/2006/relationships/customXml" Target="../ink/ink275.xml"/><Relationship Id="rId52" Type="http://schemas.openxmlformats.org/officeDocument/2006/relationships/customXml" Target="../ink/ink279.xml"/><Relationship Id="rId4" Type="http://schemas.openxmlformats.org/officeDocument/2006/relationships/customXml" Target="../ink/ink255.xml"/><Relationship Id="rId9" Type="http://schemas.openxmlformats.org/officeDocument/2006/relationships/image" Target="../media/image245.emf"/><Relationship Id="rId14" Type="http://schemas.openxmlformats.org/officeDocument/2006/relationships/customXml" Target="../ink/ink260.xml"/><Relationship Id="rId22" Type="http://schemas.openxmlformats.org/officeDocument/2006/relationships/customXml" Target="../ink/ink264.xml"/><Relationship Id="rId27" Type="http://schemas.openxmlformats.org/officeDocument/2006/relationships/image" Target="../media/image254.emf"/><Relationship Id="rId30" Type="http://schemas.openxmlformats.org/officeDocument/2006/relationships/customXml" Target="../ink/ink268.xml"/><Relationship Id="rId35" Type="http://schemas.openxmlformats.org/officeDocument/2006/relationships/image" Target="../media/image258.emf"/><Relationship Id="rId43" Type="http://schemas.openxmlformats.org/officeDocument/2006/relationships/image" Target="../media/image262.emf"/><Relationship Id="rId48" Type="http://schemas.openxmlformats.org/officeDocument/2006/relationships/customXml" Target="../ink/ink277.xml"/><Relationship Id="rId8" Type="http://schemas.openxmlformats.org/officeDocument/2006/relationships/customXml" Target="../ink/ink257.xml"/><Relationship Id="rId51" Type="http://schemas.openxmlformats.org/officeDocument/2006/relationships/image" Target="../media/image266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83.xml"/><Relationship Id="rId13" Type="http://schemas.openxmlformats.org/officeDocument/2006/relationships/image" Target="../media/image272.emf"/><Relationship Id="rId18" Type="http://schemas.openxmlformats.org/officeDocument/2006/relationships/customXml" Target="../ink/ink288.xml"/><Relationship Id="rId3" Type="http://schemas.openxmlformats.org/officeDocument/2006/relationships/image" Target="../media/image2.emf"/><Relationship Id="rId21" Type="http://schemas.openxmlformats.org/officeDocument/2006/relationships/image" Target="../media/image276.emf"/><Relationship Id="rId7" Type="http://schemas.openxmlformats.org/officeDocument/2006/relationships/image" Target="../media/image269.emf"/><Relationship Id="rId12" Type="http://schemas.openxmlformats.org/officeDocument/2006/relationships/customXml" Target="../ink/ink285.xml"/><Relationship Id="rId17" Type="http://schemas.openxmlformats.org/officeDocument/2006/relationships/image" Target="../media/image274.emf"/><Relationship Id="rId25" Type="http://schemas.openxmlformats.org/officeDocument/2006/relationships/image" Target="../media/image278.emf"/><Relationship Id="rId2" Type="http://schemas.openxmlformats.org/officeDocument/2006/relationships/customXml" Target="../ink/ink280.xml"/><Relationship Id="rId16" Type="http://schemas.openxmlformats.org/officeDocument/2006/relationships/customXml" Target="../ink/ink287.xml"/><Relationship Id="rId20" Type="http://schemas.openxmlformats.org/officeDocument/2006/relationships/customXml" Target="../ink/ink28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82.xml"/><Relationship Id="rId11" Type="http://schemas.openxmlformats.org/officeDocument/2006/relationships/image" Target="../media/image271.emf"/><Relationship Id="rId24" Type="http://schemas.openxmlformats.org/officeDocument/2006/relationships/customXml" Target="../ink/ink291.xml"/><Relationship Id="rId5" Type="http://schemas.openxmlformats.org/officeDocument/2006/relationships/image" Target="../media/image268.emf"/><Relationship Id="rId15" Type="http://schemas.openxmlformats.org/officeDocument/2006/relationships/image" Target="../media/image273.emf"/><Relationship Id="rId23" Type="http://schemas.openxmlformats.org/officeDocument/2006/relationships/image" Target="../media/image277.emf"/><Relationship Id="rId10" Type="http://schemas.openxmlformats.org/officeDocument/2006/relationships/customXml" Target="../ink/ink284.xml"/><Relationship Id="rId19" Type="http://schemas.openxmlformats.org/officeDocument/2006/relationships/image" Target="../media/image275.emf"/><Relationship Id="rId4" Type="http://schemas.openxmlformats.org/officeDocument/2006/relationships/customXml" Target="../ink/ink281.xml"/><Relationship Id="rId9" Type="http://schemas.openxmlformats.org/officeDocument/2006/relationships/image" Target="../media/image270.emf"/><Relationship Id="rId14" Type="http://schemas.openxmlformats.org/officeDocument/2006/relationships/customXml" Target="../ink/ink286.xml"/><Relationship Id="rId22" Type="http://schemas.openxmlformats.org/officeDocument/2006/relationships/customXml" Target="../ink/ink29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96.xml"/><Relationship Id="rId13" Type="http://schemas.openxmlformats.org/officeDocument/2006/relationships/image" Target="../media/image281.emf"/><Relationship Id="rId18" Type="http://schemas.openxmlformats.org/officeDocument/2006/relationships/customXml" Target="../ink/ink303.xml"/><Relationship Id="rId26" Type="http://schemas.openxmlformats.org/officeDocument/2006/relationships/image" Target="../media/image285.emf"/><Relationship Id="rId3" Type="http://schemas.openxmlformats.org/officeDocument/2006/relationships/image" Target="../media/image2.emf"/><Relationship Id="rId21" Type="http://schemas.openxmlformats.org/officeDocument/2006/relationships/customXml" Target="../ink/ink305.xml"/><Relationship Id="rId7" Type="http://schemas.openxmlformats.org/officeDocument/2006/relationships/customXml" Target="../ink/ink295.xml"/><Relationship Id="rId12" Type="http://schemas.openxmlformats.org/officeDocument/2006/relationships/customXml" Target="../ink/ink299.xml"/><Relationship Id="rId17" Type="http://schemas.openxmlformats.org/officeDocument/2006/relationships/customXml" Target="../ink/ink302.xml"/><Relationship Id="rId25" Type="http://schemas.openxmlformats.org/officeDocument/2006/relationships/customXml" Target="../ink/ink308.xml"/><Relationship Id="rId2" Type="http://schemas.openxmlformats.org/officeDocument/2006/relationships/customXml" Target="../ink/ink292.xml"/><Relationship Id="rId16" Type="http://schemas.openxmlformats.org/officeDocument/2006/relationships/customXml" Target="../ink/ink301.xml"/><Relationship Id="rId20" Type="http://schemas.openxmlformats.org/officeDocument/2006/relationships/image" Target="../media/image28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94.xml"/><Relationship Id="rId11" Type="http://schemas.openxmlformats.org/officeDocument/2006/relationships/image" Target="../media/image280.emf"/><Relationship Id="rId24" Type="http://schemas.openxmlformats.org/officeDocument/2006/relationships/customXml" Target="../ink/ink307.xml"/><Relationship Id="rId5" Type="http://schemas.openxmlformats.org/officeDocument/2006/relationships/image" Target="../media/image279.emf"/><Relationship Id="rId15" Type="http://schemas.openxmlformats.org/officeDocument/2006/relationships/image" Target="../media/image282.emf"/><Relationship Id="rId23" Type="http://schemas.openxmlformats.org/officeDocument/2006/relationships/customXml" Target="../ink/ink306.xml"/><Relationship Id="rId10" Type="http://schemas.openxmlformats.org/officeDocument/2006/relationships/customXml" Target="../ink/ink298.xml"/><Relationship Id="rId19" Type="http://schemas.openxmlformats.org/officeDocument/2006/relationships/customXml" Target="../ink/ink304.xml"/><Relationship Id="rId4" Type="http://schemas.openxmlformats.org/officeDocument/2006/relationships/customXml" Target="../ink/ink293.xml"/><Relationship Id="rId9" Type="http://schemas.openxmlformats.org/officeDocument/2006/relationships/customXml" Target="../ink/ink297.xml"/><Relationship Id="rId14" Type="http://schemas.openxmlformats.org/officeDocument/2006/relationships/customXml" Target="../ink/ink300.xml"/><Relationship Id="rId22" Type="http://schemas.openxmlformats.org/officeDocument/2006/relationships/image" Target="../media/image284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12.xml"/><Relationship Id="rId13" Type="http://schemas.openxmlformats.org/officeDocument/2006/relationships/image" Target="../media/image290.emf"/><Relationship Id="rId18" Type="http://schemas.openxmlformats.org/officeDocument/2006/relationships/customXml" Target="../ink/ink318.xml"/><Relationship Id="rId3" Type="http://schemas.openxmlformats.org/officeDocument/2006/relationships/image" Target="../media/image2.emf"/><Relationship Id="rId7" Type="http://schemas.openxmlformats.org/officeDocument/2006/relationships/image" Target="../media/image287.emf"/><Relationship Id="rId12" Type="http://schemas.openxmlformats.org/officeDocument/2006/relationships/customXml" Target="../ink/ink314.xml"/><Relationship Id="rId17" Type="http://schemas.openxmlformats.org/officeDocument/2006/relationships/customXml" Target="../ink/ink317.xml"/><Relationship Id="rId2" Type="http://schemas.openxmlformats.org/officeDocument/2006/relationships/customXml" Target="../ink/ink309.xml"/><Relationship Id="rId16" Type="http://schemas.openxmlformats.org/officeDocument/2006/relationships/image" Target="../media/image291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11.xml"/><Relationship Id="rId11" Type="http://schemas.openxmlformats.org/officeDocument/2006/relationships/image" Target="../media/image289.emf"/><Relationship Id="rId5" Type="http://schemas.openxmlformats.org/officeDocument/2006/relationships/image" Target="../media/image286.emf"/><Relationship Id="rId15" Type="http://schemas.openxmlformats.org/officeDocument/2006/relationships/customXml" Target="../ink/ink316.xml"/><Relationship Id="rId10" Type="http://schemas.openxmlformats.org/officeDocument/2006/relationships/customXml" Target="../ink/ink313.xml"/><Relationship Id="rId19" Type="http://schemas.openxmlformats.org/officeDocument/2006/relationships/customXml" Target="../ink/ink319.xml"/><Relationship Id="rId4" Type="http://schemas.openxmlformats.org/officeDocument/2006/relationships/customXml" Target="../ink/ink310.xml"/><Relationship Id="rId9" Type="http://schemas.openxmlformats.org/officeDocument/2006/relationships/image" Target="../media/image288.emf"/><Relationship Id="rId14" Type="http://schemas.openxmlformats.org/officeDocument/2006/relationships/customXml" Target="../ink/ink3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23.xml"/><Relationship Id="rId13" Type="http://schemas.openxmlformats.org/officeDocument/2006/relationships/image" Target="../media/image296.emf"/><Relationship Id="rId18" Type="http://schemas.openxmlformats.org/officeDocument/2006/relationships/customXml" Target="../ink/ink328.xml"/><Relationship Id="rId26" Type="http://schemas.openxmlformats.org/officeDocument/2006/relationships/customXml" Target="../ink/ink332.xml"/><Relationship Id="rId3" Type="http://schemas.openxmlformats.org/officeDocument/2006/relationships/image" Target="../media/image2.emf"/><Relationship Id="rId21" Type="http://schemas.openxmlformats.org/officeDocument/2006/relationships/image" Target="../media/image300.emf"/><Relationship Id="rId34" Type="http://schemas.openxmlformats.org/officeDocument/2006/relationships/customXml" Target="../ink/ink337.xml"/><Relationship Id="rId7" Type="http://schemas.openxmlformats.org/officeDocument/2006/relationships/image" Target="../media/image293.emf"/><Relationship Id="rId12" Type="http://schemas.openxmlformats.org/officeDocument/2006/relationships/customXml" Target="../ink/ink325.xml"/><Relationship Id="rId17" Type="http://schemas.openxmlformats.org/officeDocument/2006/relationships/image" Target="../media/image298.emf"/><Relationship Id="rId25" Type="http://schemas.openxmlformats.org/officeDocument/2006/relationships/image" Target="../media/image302.emf"/><Relationship Id="rId33" Type="http://schemas.openxmlformats.org/officeDocument/2006/relationships/customXml" Target="../ink/ink336.xml"/><Relationship Id="rId2" Type="http://schemas.openxmlformats.org/officeDocument/2006/relationships/customXml" Target="../ink/ink320.xml"/><Relationship Id="rId16" Type="http://schemas.openxmlformats.org/officeDocument/2006/relationships/customXml" Target="../ink/ink327.xml"/><Relationship Id="rId20" Type="http://schemas.openxmlformats.org/officeDocument/2006/relationships/customXml" Target="../ink/ink329.xml"/><Relationship Id="rId29" Type="http://schemas.openxmlformats.org/officeDocument/2006/relationships/customXml" Target="../ink/ink33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22.xml"/><Relationship Id="rId11" Type="http://schemas.openxmlformats.org/officeDocument/2006/relationships/image" Target="../media/image295.emf"/><Relationship Id="rId24" Type="http://schemas.openxmlformats.org/officeDocument/2006/relationships/customXml" Target="../ink/ink331.xml"/><Relationship Id="rId32" Type="http://schemas.openxmlformats.org/officeDocument/2006/relationships/image" Target="../media/image305.emf"/><Relationship Id="rId5" Type="http://schemas.openxmlformats.org/officeDocument/2006/relationships/image" Target="../media/image292.emf"/><Relationship Id="rId15" Type="http://schemas.openxmlformats.org/officeDocument/2006/relationships/image" Target="../media/image297.emf"/><Relationship Id="rId23" Type="http://schemas.openxmlformats.org/officeDocument/2006/relationships/image" Target="../media/image301.emf"/><Relationship Id="rId28" Type="http://schemas.openxmlformats.org/officeDocument/2006/relationships/image" Target="../media/image303.emf"/><Relationship Id="rId10" Type="http://schemas.openxmlformats.org/officeDocument/2006/relationships/customXml" Target="../ink/ink324.xml"/><Relationship Id="rId19" Type="http://schemas.openxmlformats.org/officeDocument/2006/relationships/image" Target="../media/image299.emf"/><Relationship Id="rId31" Type="http://schemas.openxmlformats.org/officeDocument/2006/relationships/customXml" Target="../ink/ink335.xml"/><Relationship Id="rId4" Type="http://schemas.openxmlformats.org/officeDocument/2006/relationships/customXml" Target="../ink/ink321.xml"/><Relationship Id="rId9" Type="http://schemas.openxmlformats.org/officeDocument/2006/relationships/image" Target="../media/image294.emf"/><Relationship Id="rId14" Type="http://schemas.openxmlformats.org/officeDocument/2006/relationships/customXml" Target="../ink/ink326.xml"/><Relationship Id="rId22" Type="http://schemas.openxmlformats.org/officeDocument/2006/relationships/customXml" Target="../ink/ink330.xml"/><Relationship Id="rId27" Type="http://schemas.openxmlformats.org/officeDocument/2006/relationships/customXml" Target="../ink/ink333.xml"/><Relationship Id="rId30" Type="http://schemas.openxmlformats.org/officeDocument/2006/relationships/image" Target="../media/image304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2.xml"/><Relationship Id="rId13" Type="http://schemas.openxmlformats.org/officeDocument/2006/relationships/customXml" Target="../ink/ink345.xml"/><Relationship Id="rId18" Type="http://schemas.openxmlformats.org/officeDocument/2006/relationships/customXml" Target="../ink/ink348.xml"/><Relationship Id="rId3" Type="http://schemas.openxmlformats.org/officeDocument/2006/relationships/image" Target="../media/image2.emf"/><Relationship Id="rId7" Type="http://schemas.openxmlformats.org/officeDocument/2006/relationships/customXml" Target="../ink/ink341.xml"/><Relationship Id="rId12" Type="http://schemas.openxmlformats.org/officeDocument/2006/relationships/customXml" Target="../ink/ink344.xml"/><Relationship Id="rId17" Type="http://schemas.openxmlformats.org/officeDocument/2006/relationships/customXml" Target="../ink/ink347.xml"/><Relationship Id="rId2" Type="http://schemas.openxmlformats.org/officeDocument/2006/relationships/customXml" Target="../ink/ink338.xml"/><Relationship Id="rId16" Type="http://schemas.openxmlformats.org/officeDocument/2006/relationships/image" Target="../media/image3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6.emf"/><Relationship Id="rId11" Type="http://schemas.openxmlformats.org/officeDocument/2006/relationships/image" Target="../media/image308.emf"/><Relationship Id="rId5" Type="http://schemas.openxmlformats.org/officeDocument/2006/relationships/customXml" Target="../ink/ink340.xml"/><Relationship Id="rId15" Type="http://schemas.openxmlformats.org/officeDocument/2006/relationships/customXml" Target="../ink/ink346.xml"/><Relationship Id="rId10" Type="http://schemas.openxmlformats.org/officeDocument/2006/relationships/customXml" Target="../ink/ink343.xml"/><Relationship Id="rId19" Type="http://schemas.openxmlformats.org/officeDocument/2006/relationships/image" Target="../media/image311.emf"/><Relationship Id="rId4" Type="http://schemas.openxmlformats.org/officeDocument/2006/relationships/customXml" Target="../ink/ink339.xml"/><Relationship Id="rId9" Type="http://schemas.openxmlformats.org/officeDocument/2006/relationships/image" Target="../media/image307.emf"/><Relationship Id="rId14" Type="http://schemas.openxmlformats.org/officeDocument/2006/relationships/image" Target="../media/image309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image" Target="../media/image7.emf"/><Relationship Id="rId18" Type="http://schemas.openxmlformats.org/officeDocument/2006/relationships/customXml" Target="../ink/ink11.xml"/><Relationship Id="rId26" Type="http://schemas.openxmlformats.org/officeDocument/2006/relationships/customXml" Target="../ink/ink15.xml"/><Relationship Id="rId3" Type="http://schemas.openxmlformats.org/officeDocument/2006/relationships/image" Target="../media/image2.emf"/><Relationship Id="rId21" Type="http://schemas.openxmlformats.org/officeDocument/2006/relationships/image" Target="../media/image11.emf"/><Relationship Id="rId7" Type="http://schemas.openxmlformats.org/officeDocument/2006/relationships/image" Target="../media/image4.emf"/><Relationship Id="rId12" Type="http://schemas.openxmlformats.org/officeDocument/2006/relationships/customXml" Target="../ink/ink8.xml"/><Relationship Id="rId17" Type="http://schemas.openxmlformats.org/officeDocument/2006/relationships/image" Target="../media/image9.emf"/><Relationship Id="rId25" Type="http://schemas.openxmlformats.org/officeDocument/2006/relationships/image" Target="../media/image13.emf"/><Relationship Id="rId2" Type="http://schemas.openxmlformats.org/officeDocument/2006/relationships/customXml" Target="../ink/ink3.xml"/><Relationship Id="rId16" Type="http://schemas.openxmlformats.org/officeDocument/2006/relationships/customXml" Target="../ink/ink10.xml"/><Relationship Id="rId20" Type="http://schemas.openxmlformats.org/officeDocument/2006/relationships/customXml" Target="../ink/ink12.xml"/><Relationship Id="rId29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.xml"/><Relationship Id="rId11" Type="http://schemas.openxmlformats.org/officeDocument/2006/relationships/image" Target="../media/image6.emf"/><Relationship Id="rId24" Type="http://schemas.openxmlformats.org/officeDocument/2006/relationships/customXml" Target="../ink/ink14.xml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23" Type="http://schemas.openxmlformats.org/officeDocument/2006/relationships/image" Target="../media/image12.emf"/><Relationship Id="rId28" Type="http://schemas.openxmlformats.org/officeDocument/2006/relationships/customXml" Target="../ink/ink16.xml"/><Relationship Id="rId10" Type="http://schemas.openxmlformats.org/officeDocument/2006/relationships/customXml" Target="../ink/ink7.xml"/><Relationship Id="rId19" Type="http://schemas.openxmlformats.org/officeDocument/2006/relationships/image" Target="../media/image10.emf"/><Relationship Id="rId31" Type="http://schemas.openxmlformats.org/officeDocument/2006/relationships/image" Target="../media/image16.emf"/><Relationship Id="rId4" Type="http://schemas.openxmlformats.org/officeDocument/2006/relationships/customXml" Target="../ink/ink4.xml"/><Relationship Id="rId9" Type="http://schemas.openxmlformats.org/officeDocument/2006/relationships/image" Target="../media/image5.emf"/><Relationship Id="rId14" Type="http://schemas.openxmlformats.org/officeDocument/2006/relationships/customXml" Target="../ink/ink9.xml"/><Relationship Id="rId22" Type="http://schemas.openxmlformats.org/officeDocument/2006/relationships/customXml" Target="../ink/ink13.xml"/><Relationship Id="rId27" Type="http://schemas.openxmlformats.org/officeDocument/2006/relationships/image" Target="../media/image14.emf"/><Relationship Id="rId30" Type="http://schemas.openxmlformats.org/officeDocument/2006/relationships/customXml" Target="../ink/ink1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353.xml"/><Relationship Id="rId13" Type="http://schemas.openxmlformats.org/officeDocument/2006/relationships/customXml" Target="../ink/ink358.xml"/><Relationship Id="rId3" Type="http://schemas.openxmlformats.org/officeDocument/2006/relationships/image" Target="../media/image2.emf"/><Relationship Id="rId7" Type="http://schemas.openxmlformats.org/officeDocument/2006/relationships/customXml" Target="../ink/ink352.xml"/><Relationship Id="rId12" Type="http://schemas.openxmlformats.org/officeDocument/2006/relationships/customXml" Target="../ink/ink357.xml"/><Relationship Id="rId2" Type="http://schemas.openxmlformats.org/officeDocument/2006/relationships/customXml" Target="../ink/ink349.xml"/><Relationship Id="rId16" Type="http://schemas.openxmlformats.org/officeDocument/2006/relationships/customXml" Target="../ink/ink36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51.xml"/><Relationship Id="rId11" Type="http://schemas.openxmlformats.org/officeDocument/2006/relationships/customXml" Target="../ink/ink356.xml"/><Relationship Id="rId5" Type="http://schemas.openxmlformats.org/officeDocument/2006/relationships/image" Target="../media/image312.emf"/><Relationship Id="rId15" Type="http://schemas.openxmlformats.org/officeDocument/2006/relationships/customXml" Target="../ink/ink360.xml"/><Relationship Id="rId10" Type="http://schemas.openxmlformats.org/officeDocument/2006/relationships/customXml" Target="../ink/ink355.xml"/><Relationship Id="rId4" Type="http://schemas.openxmlformats.org/officeDocument/2006/relationships/customXml" Target="../ink/ink350.xml"/><Relationship Id="rId9" Type="http://schemas.openxmlformats.org/officeDocument/2006/relationships/customXml" Target="../ink/ink354.xml"/><Relationship Id="rId14" Type="http://schemas.openxmlformats.org/officeDocument/2006/relationships/customXml" Target="../ink/ink359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3.emf"/><Relationship Id="rId13" Type="http://schemas.openxmlformats.org/officeDocument/2006/relationships/image" Target="../media/image315.emf"/><Relationship Id="rId18" Type="http://schemas.openxmlformats.org/officeDocument/2006/relationships/image" Target="../media/image317.emf"/><Relationship Id="rId26" Type="http://schemas.openxmlformats.org/officeDocument/2006/relationships/customXml" Target="../ink/ink378.xml"/><Relationship Id="rId39" Type="http://schemas.openxmlformats.org/officeDocument/2006/relationships/customXml" Target="../ink/ink390.xml"/><Relationship Id="rId3" Type="http://schemas.openxmlformats.org/officeDocument/2006/relationships/image" Target="../media/image2.emf"/><Relationship Id="rId21" Type="http://schemas.openxmlformats.org/officeDocument/2006/relationships/customXml" Target="../ink/ink375.xml"/><Relationship Id="rId34" Type="http://schemas.openxmlformats.org/officeDocument/2006/relationships/customXml" Target="../ink/ink385.xml"/><Relationship Id="rId42" Type="http://schemas.openxmlformats.org/officeDocument/2006/relationships/customXml" Target="../ink/ink393.xml"/><Relationship Id="rId47" Type="http://schemas.openxmlformats.org/officeDocument/2006/relationships/customXml" Target="../ink/ink397.xml"/><Relationship Id="rId7" Type="http://schemas.openxmlformats.org/officeDocument/2006/relationships/customXml" Target="../ink/ink366.xml"/><Relationship Id="rId12" Type="http://schemas.openxmlformats.org/officeDocument/2006/relationships/customXml" Target="../ink/ink369.xml"/><Relationship Id="rId17" Type="http://schemas.openxmlformats.org/officeDocument/2006/relationships/customXml" Target="../ink/ink372.xml"/><Relationship Id="rId25" Type="http://schemas.openxmlformats.org/officeDocument/2006/relationships/customXml" Target="../ink/ink377.xml"/><Relationship Id="rId33" Type="http://schemas.openxmlformats.org/officeDocument/2006/relationships/customXml" Target="../ink/ink384.xml"/><Relationship Id="rId38" Type="http://schemas.openxmlformats.org/officeDocument/2006/relationships/customXml" Target="../ink/ink389.xml"/><Relationship Id="rId46" Type="http://schemas.openxmlformats.org/officeDocument/2006/relationships/customXml" Target="../ink/ink396.xml"/><Relationship Id="rId2" Type="http://schemas.openxmlformats.org/officeDocument/2006/relationships/customXml" Target="../ink/ink362.xml"/><Relationship Id="rId16" Type="http://schemas.openxmlformats.org/officeDocument/2006/relationships/image" Target="../media/image316.emf"/><Relationship Id="rId20" Type="http://schemas.openxmlformats.org/officeDocument/2006/relationships/customXml" Target="../ink/ink374.xml"/><Relationship Id="rId29" Type="http://schemas.openxmlformats.org/officeDocument/2006/relationships/image" Target="../media/image320.emf"/><Relationship Id="rId41" Type="http://schemas.openxmlformats.org/officeDocument/2006/relationships/customXml" Target="../ink/ink39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65.xml"/><Relationship Id="rId11" Type="http://schemas.openxmlformats.org/officeDocument/2006/relationships/image" Target="../media/image314.emf"/><Relationship Id="rId24" Type="http://schemas.openxmlformats.org/officeDocument/2006/relationships/image" Target="../media/image319.emf"/><Relationship Id="rId32" Type="http://schemas.openxmlformats.org/officeDocument/2006/relationships/customXml" Target="../ink/ink383.xml"/><Relationship Id="rId37" Type="http://schemas.openxmlformats.org/officeDocument/2006/relationships/customXml" Target="../ink/ink388.xml"/><Relationship Id="rId40" Type="http://schemas.openxmlformats.org/officeDocument/2006/relationships/customXml" Target="../ink/ink391.xml"/><Relationship Id="rId45" Type="http://schemas.openxmlformats.org/officeDocument/2006/relationships/image" Target="../media/image321.emf"/><Relationship Id="rId5" Type="http://schemas.openxmlformats.org/officeDocument/2006/relationships/customXml" Target="../ink/ink364.xml"/><Relationship Id="rId15" Type="http://schemas.openxmlformats.org/officeDocument/2006/relationships/customXml" Target="../ink/ink371.xml"/><Relationship Id="rId23" Type="http://schemas.openxmlformats.org/officeDocument/2006/relationships/customXml" Target="../ink/ink376.xml"/><Relationship Id="rId28" Type="http://schemas.openxmlformats.org/officeDocument/2006/relationships/customXml" Target="../ink/ink380.xml"/><Relationship Id="rId36" Type="http://schemas.openxmlformats.org/officeDocument/2006/relationships/customXml" Target="../ink/ink387.xml"/><Relationship Id="rId10" Type="http://schemas.openxmlformats.org/officeDocument/2006/relationships/customXml" Target="../ink/ink368.xml"/><Relationship Id="rId19" Type="http://schemas.openxmlformats.org/officeDocument/2006/relationships/customXml" Target="../ink/ink373.xml"/><Relationship Id="rId31" Type="http://schemas.openxmlformats.org/officeDocument/2006/relationships/customXml" Target="../ink/ink382.xml"/><Relationship Id="rId44" Type="http://schemas.openxmlformats.org/officeDocument/2006/relationships/customXml" Target="../ink/ink395.xml"/><Relationship Id="rId4" Type="http://schemas.openxmlformats.org/officeDocument/2006/relationships/customXml" Target="../ink/ink363.xml"/><Relationship Id="rId9" Type="http://schemas.openxmlformats.org/officeDocument/2006/relationships/customXml" Target="../ink/ink367.xml"/><Relationship Id="rId14" Type="http://schemas.openxmlformats.org/officeDocument/2006/relationships/customXml" Target="../ink/ink370.xml"/><Relationship Id="rId22" Type="http://schemas.openxmlformats.org/officeDocument/2006/relationships/image" Target="../media/image318.emf"/><Relationship Id="rId27" Type="http://schemas.openxmlformats.org/officeDocument/2006/relationships/customXml" Target="../ink/ink379.xml"/><Relationship Id="rId30" Type="http://schemas.openxmlformats.org/officeDocument/2006/relationships/customXml" Target="../ink/ink381.xml"/><Relationship Id="rId35" Type="http://schemas.openxmlformats.org/officeDocument/2006/relationships/customXml" Target="../ink/ink386.xml"/><Relationship Id="rId43" Type="http://schemas.openxmlformats.org/officeDocument/2006/relationships/customXml" Target="../ink/ink39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03.xml"/><Relationship Id="rId13" Type="http://schemas.openxmlformats.org/officeDocument/2006/relationships/customXml" Target="../ink/ink408.xml"/><Relationship Id="rId18" Type="http://schemas.openxmlformats.org/officeDocument/2006/relationships/image" Target="../media/image322.emf"/><Relationship Id="rId3" Type="http://schemas.openxmlformats.org/officeDocument/2006/relationships/image" Target="../media/image2.emf"/><Relationship Id="rId21" Type="http://schemas.openxmlformats.org/officeDocument/2006/relationships/customXml" Target="../ink/ink414.xml"/><Relationship Id="rId7" Type="http://schemas.openxmlformats.org/officeDocument/2006/relationships/customXml" Target="../ink/ink402.xml"/><Relationship Id="rId12" Type="http://schemas.openxmlformats.org/officeDocument/2006/relationships/customXml" Target="../ink/ink407.xml"/><Relationship Id="rId17" Type="http://schemas.openxmlformats.org/officeDocument/2006/relationships/customXml" Target="../ink/ink412.xml"/><Relationship Id="rId25" Type="http://schemas.openxmlformats.org/officeDocument/2006/relationships/customXml" Target="../ink/ink418.xml"/><Relationship Id="rId2" Type="http://schemas.openxmlformats.org/officeDocument/2006/relationships/customXml" Target="../ink/ink398.xml"/><Relationship Id="rId16" Type="http://schemas.openxmlformats.org/officeDocument/2006/relationships/customXml" Target="../ink/ink411.xml"/><Relationship Id="rId20" Type="http://schemas.openxmlformats.org/officeDocument/2006/relationships/image" Target="../media/image32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01.xml"/><Relationship Id="rId11" Type="http://schemas.openxmlformats.org/officeDocument/2006/relationships/customXml" Target="../ink/ink406.xml"/><Relationship Id="rId24" Type="http://schemas.openxmlformats.org/officeDocument/2006/relationships/customXml" Target="../ink/ink417.xml"/><Relationship Id="rId5" Type="http://schemas.openxmlformats.org/officeDocument/2006/relationships/customXml" Target="../ink/ink400.xml"/><Relationship Id="rId15" Type="http://schemas.openxmlformats.org/officeDocument/2006/relationships/customXml" Target="../ink/ink410.xml"/><Relationship Id="rId23" Type="http://schemas.openxmlformats.org/officeDocument/2006/relationships/customXml" Target="../ink/ink416.xml"/><Relationship Id="rId10" Type="http://schemas.openxmlformats.org/officeDocument/2006/relationships/customXml" Target="../ink/ink405.xml"/><Relationship Id="rId19" Type="http://schemas.openxmlformats.org/officeDocument/2006/relationships/customXml" Target="../ink/ink413.xml"/><Relationship Id="rId4" Type="http://schemas.openxmlformats.org/officeDocument/2006/relationships/customXml" Target="../ink/ink399.xml"/><Relationship Id="rId9" Type="http://schemas.openxmlformats.org/officeDocument/2006/relationships/customXml" Target="../ink/ink404.xml"/><Relationship Id="rId14" Type="http://schemas.openxmlformats.org/officeDocument/2006/relationships/customXml" Target="../ink/ink409.xml"/><Relationship Id="rId22" Type="http://schemas.openxmlformats.org/officeDocument/2006/relationships/customXml" Target="../ink/ink41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5.emf"/><Relationship Id="rId13" Type="http://schemas.openxmlformats.org/officeDocument/2006/relationships/customXml" Target="../ink/ink427.xml"/><Relationship Id="rId18" Type="http://schemas.openxmlformats.org/officeDocument/2006/relationships/customXml" Target="../ink/ink431.xml"/><Relationship Id="rId3" Type="http://schemas.openxmlformats.org/officeDocument/2006/relationships/image" Target="../media/image2.emf"/><Relationship Id="rId21" Type="http://schemas.openxmlformats.org/officeDocument/2006/relationships/image" Target="../media/image327.emf"/><Relationship Id="rId7" Type="http://schemas.openxmlformats.org/officeDocument/2006/relationships/customXml" Target="../ink/ink422.xml"/><Relationship Id="rId12" Type="http://schemas.openxmlformats.org/officeDocument/2006/relationships/customXml" Target="../ink/ink426.xml"/><Relationship Id="rId17" Type="http://schemas.openxmlformats.org/officeDocument/2006/relationships/customXml" Target="../ink/ink430.xml"/><Relationship Id="rId2" Type="http://schemas.openxmlformats.org/officeDocument/2006/relationships/customXml" Target="../ink/ink419.xml"/><Relationship Id="rId16" Type="http://schemas.openxmlformats.org/officeDocument/2006/relationships/customXml" Target="../ink/ink429.xml"/><Relationship Id="rId20" Type="http://schemas.openxmlformats.org/officeDocument/2006/relationships/customXml" Target="../ink/ink43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4.emf"/><Relationship Id="rId11" Type="http://schemas.openxmlformats.org/officeDocument/2006/relationships/customXml" Target="../ink/ink425.xml"/><Relationship Id="rId5" Type="http://schemas.openxmlformats.org/officeDocument/2006/relationships/customXml" Target="../ink/ink421.xml"/><Relationship Id="rId15" Type="http://schemas.openxmlformats.org/officeDocument/2006/relationships/customXml" Target="../ink/ink428.xml"/><Relationship Id="rId10" Type="http://schemas.openxmlformats.org/officeDocument/2006/relationships/customXml" Target="../ink/ink424.xml"/><Relationship Id="rId19" Type="http://schemas.openxmlformats.org/officeDocument/2006/relationships/customXml" Target="../ink/ink432.xml"/><Relationship Id="rId4" Type="http://schemas.openxmlformats.org/officeDocument/2006/relationships/customXml" Target="../ink/ink420.xml"/><Relationship Id="rId9" Type="http://schemas.openxmlformats.org/officeDocument/2006/relationships/customXml" Target="../ink/ink423.xml"/><Relationship Id="rId14" Type="http://schemas.openxmlformats.org/officeDocument/2006/relationships/image" Target="../media/image326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38.xml"/><Relationship Id="rId3" Type="http://schemas.openxmlformats.org/officeDocument/2006/relationships/image" Target="../media/image2.emf"/><Relationship Id="rId7" Type="http://schemas.openxmlformats.org/officeDocument/2006/relationships/image" Target="../media/image328.emf"/><Relationship Id="rId12" Type="http://schemas.openxmlformats.org/officeDocument/2006/relationships/customXml" Target="../ink/ink442.xml"/><Relationship Id="rId2" Type="http://schemas.openxmlformats.org/officeDocument/2006/relationships/customXml" Target="../ink/ink43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37.xml"/><Relationship Id="rId11" Type="http://schemas.openxmlformats.org/officeDocument/2006/relationships/customXml" Target="../ink/ink441.xml"/><Relationship Id="rId5" Type="http://schemas.openxmlformats.org/officeDocument/2006/relationships/customXml" Target="../ink/ink436.xml"/><Relationship Id="rId10" Type="http://schemas.openxmlformats.org/officeDocument/2006/relationships/customXml" Target="../ink/ink440.xml"/><Relationship Id="rId4" Type="http://schemas.openxmlformats.org/officeDocument/2006/relationships/customXml" Target="../ink/ink435.xml"/><Relationship Id="rId9" Type="http://schemas.openxmlformats.org/officeDocument/2006/relationships/customXml" Target="../ink/ink43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.xml"/><Relationship Id="rId13" Type="http://schemas.openxmlformats.org/officeDocument/2006/relationships/image" Target="../media/image22.emf"/><Relationship Id="rId18" Type="http://schemas.openxmlformats.org/officeDocument/2006/relationships/customXml" Target="../ink/ink26.xml"/><Relationship Id="rId3" Type="http://schemas.openxmlformats.org/officeDocument/2006/relationships/image" Target="../media/image17.emf"/><Relationship Id="rId21" Type="http://schemas.openxmlformats.org/officeDocument/2006/relationships/image" Target="../media/image26.emf"/><Relationship Id="rId7" Type="http://schemas.openxmlformats.org/officeDocument/2006/relationships/image" Target="../media/image19.emf"/><Relationship Id="rId12" Type="http://schemas.openxmlformats.org/officeDocument/2006/relationships/customXml" Target="../ink/ink23.xml"/><Relationship Id="rId17" Type="http://schemas.openxmlformats.org/officeDocument/2006/relationships/image" Target="../media/image24.emf"/><Relationship Id="rId2" Type="http://schemas.openxmlformats.org/officeDocument/2006/relationships/customXml" Target="../ink/ink18.xml"/><Relationship Id="rId16" Type="http://schemas.openxmlformats.org/officeDocument/2006/relationships/customXml" Target="../ink/ink25.xml"/><Relationship Id="rId20" Type="http://schemas.openxmlformats.org/officeDocument/2006/relationships/customXml" Target="../ink/ink2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0.xml"/><Relationship Id="rId11" Type="http://schemas.openxmlformats.org/officeDocument/2006/relationships/image" Target="../media/image21.emf"/><Relationship Id="rId5" Type="http://schemas.openxmlformats.org/officeDocument/2006/relationships/image" Target="../media/image18.emf"/><Relationship Id="rId15" Type="http://schemas.openxmlformats.org/officeDocument/2006/relationships/image" Target="../media/image23.emf"/><Relationship Id="rId10" Type="http://schemas.openxmlformats.org/officeDocument/2006/relationships/customXml" Target="../ink/ink22.xml"/><Relationship Id="rId19" Type="http://schemas.openxmlformats.org/officeDocument/2006/relationships/image" Target="../media/image25.emf"/><Relationship Id="rId4" Type="http://schemas.openxmlformats.org/officeDocument/2006/relationships/customXml" Target="../ink/ink19.xml"/><Relationship Id="rId9" Type="http://schemas.openxmlformats.org/officeDocument/2006/relationships/image" Target="../media/image20.emf"/><Relationship Id="rId14" Type="http://schemas.openxmlformats.org/officeDocument/2006/relationships/customXml" Target="../ink/ink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1.xml"/><Relationship Id="rId13" Type="http://schemas.openxmlformats.org/officeDocument/2006/relationships/image" Target="../media/image31.emf"/><Relationship Id="rId18" Type="http://schemas.openxmlformats.org/officeDocument/2006/relationships/customXml" Target="../ink/ink36.xml"/><Relationship Id="rId3" Type="http://schemas.openxmlformats.org/officeDocument/2006/relationships/image" Target="../media/image2.emf"/><Relationship Id="rId21" Type="http://schemas.openxmlformats.org/officeDocument/2006/relationships/image" Target="../media/image35.emf"/><Relationship Id="rId7" Type="http://schemas.openxmlformats.org/officeDocument/2006/relationships/image" Target="../media/image28.emf"/><Relationship Id="rId12" Type="http://schemas.openxmlformats.org/officeDocument/2006/relationships/customXml" Target="../ink/ink33.xml"/><Relationship Id="rId17" Type="http://schemas.openxmlformats.org/officeDocument/2006/relationships/image" Target="../media/image33.emf"/><Relationship Id="rId2" Type="http://schemas.openxmlformats.org/officeDocument/2006/relationships/customXml" Target="../ink/ink28.xml"/><Relationship Id="rId16" Type="http://schemas.openxmlformats.org/officeDocument/2006/relationships/customXml" Target="../ink/ink35.xml"/><Relationship Id="rId20" Type="http://schemas.openxmlformats.org/officeDocument/2006/relationships/customXml" Target="../ink/ink3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0.xml"/><Relationship Id="rId11" Type="http://schemas.openxmlformats.org/officeDocument/2006/relationships/image" Target="../media/image30.emf"/><Relationship Id="rId5" Type="http://schemas.openxmlformats.org/officeDocument/2006/relationships/image" Target="../media/image27.emf"/><Relationship Id="rId15" Type="http://schemas.openxmlformats.org/officeDocument/2006/relationships/image" Target="../media/image32.emf"/><Relationship Id="rId23" Type="http://schemas.openxmlformats.org/officeDocument/2006/relationships/image" Target="../media/image36.emf"/><Relationship Id="rId10" Type="http://schemas.openxmlformats.org/officeDocument/2006/relationships/customXml" Target="../ink/ink32.xml"/><Relationship Id="rId19" Type="http://schemas.openxmlformats.org/officeDocument/2006/relationships/image" Target="../media/image34.emf"/><Relationship Id="rId4" Type="http://schemas.openxmlformats.org/officeDocument/2006/relationships/customXml" Target="../ink/ink29.xml"/><Relationship Id="rId9" Type="http://schemas.openxmlformats.org/officeDocument/2006/relationships/image" Target="../media/image29.emf"/><Relationship Id="rId14" Type="http://schemas.openxmlformats.org/officeDocument/2006/relationships/customXml" Target="../ink/ink34.xml"/><Relationship Id="rId22" Type="http://schemas.openxmlformats.org/officeDocument/2006/relationships/customXml" Target="../ink/ink3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2.xml"/><Relationship Id="rId13" Type="http://schemas.openxmlformats.org/officeDocument/2006/relationships/image" Target="../media/image42.emf"/><Relationship Id="rId18" Type="http://schemas.openxmlformats.org/officeDocument/2006/relationships/customXml" Target="../ink/ink47.xml"/><Relationship Id="rId26" Type="http://schemas.openxmlformats.org/officeDocument/2006/relationships/customXml" Target="../ink/ink51.xml"/><Relationship Id="rId39" Type="http://schemas.openxmlformats.org/officeDocument/2006/relationships/image" Target="../media/image55.emf"/><Relationship Id="rId3" Type="http://schemas.openxmlformats.org/officeDocument/2006/relationships/image" Target="../media/image37.emf"/><Relationship Id="rId21" Type="http://schemas.openxmlformats.org/officeDocument/2006/relationships/image" Target="../media/image46.emf"/><Relationship Id="rId34" Type="http://schemas.openxmlformats.org/officeDocument/2006/relationships/customXml" Target="../ink/ink55.xml"/><Relationship Id="rId7" Type="http://schemas.openxmlformats.org/officeDocument/2006/relationships/image" Target="../media/image39.emf"/><Relationship Id="rId12" Type="http://schemas.openxmlformats.org/officeDocument/2006/relationships/customXml" Target="../ink/ink44.xml"/><Relationship Id="rId17" Type="http://schemas.openxmlformats.org/officeDocument/2006/relationships/image" Target="../media/image44.emf"/><Relationship Id="rId25" Type="http://schemas.openxmlformats.org/officeDocument/2006/relationships/image" Target="../media/image48.emf"/><Relationship Id="rId33" Type="http://schemas.openxmlformats.org/officeDocument/2006/relationships/image" Target="../media/image52.emf"/><Relationship Id="rId38" Type="http://schemas.openxmlformats.org/officeDocument/2006/relationships/customXml" Target="../ink/ink57.xml"/><Relationship Id="rId2" Type="http://schemas.openxmlformats.org/officeDocument/2006/relationships/customXml" Target="../ink/ink39.xml"/><Relationship Id="rId16" Type="http://schemas.openxmlformats.org/officeDocument/2006/relationships/customXml" Target="../ink/ink46.xml"/><Relationship Id="rId20" Type="http://schemas.openxmlformats.org/officeDocument/2006/relationships/customXml" Target="../ink/ink48.xml"/><Relationship Id="rId29" Type="http://schemas.openxmlformats.org/officeDocument/2006/relationships/image" Target="../media/image50.emf"/><Relationship Id="rId41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1.xml"/><Relationship Id="rId11" Type="http://schemas.openxmlformats.org/officeDocument/2006/relationships/image" Target="../media/image41.emf"/><Relationship Id="rId24" Type="http://schemas.openxmlformats.org/officeDocument/2006/relationships/customXml" Target="../ink/ink50.xml"/><Relationship Id="rId32" Type="http://schemas.openxmlformats.org/officeDocument/2006/relationships/customXml" Target="../ink/ink54.xml"/><Relationship Id="rId37" Type="http://schemas.openxmlformats.org/officeDocument/2006/relationships/image" Target="../media/image54.emf"/><Relationship Id="rId40" Type="http://schemas.openxmlformats.org/officeDocument/2006/relationships/customXml" Target="../ink/ink58.xml"/><Relationship Id="rId5" Type="http://schemas.openxmlformats.org/officeDocument/2006/relationships/image" Target="../media/image38.emf"/><Relationship Id="rId15" Type="http://schemas.openxmlformats.org/officeDocument/2006/relationships/image" Target="../media/image43.emf"/><Relationship Id="rId23" Type="http://schemas.openxmlformats.org/officeDocument/2006/relationships/image" Target="../media/image47.emf"/><Relationship Id="rId28" Type="http://schemas.openxmlformats.org/officeDocument/2006/relationships/customXml" Target="../ink/ink52.xml"/><Relationship Id="rId36" Type="http://schemas.openxmlformats.org/officeDocument/2006/relationships/customXml" Target="../ink/ink56.xml"/><Relationship Id="rId10" Type="http://schemas.openxmlformats.org/officeDocument/2006/relationships/customXml" Target="../ink/ink43.xml"/><Relationship Id="rId19" Type="http://schemas.openxmlformats.org/officeDocument/2006/relationships/image" Target="../media/image45.emf"/><Relationship Id="rId31" Type="http://schemas.openxmlformats.org/officeDocument/2006/relationships/image" Target="../media/image51.emf"/><Relationship Id="rId4" Type="http://schemas.openxmlformats.org/officeDocument/2006/relationships/customXml" Target="../ink/ink40.xml"/><Relationship Id="rId9" Type="http://schemas.openxmlformats.org/officeDocument/2006/relationships/image" Target="../media/image40.emf"/><Relationship Id="rId14" Type="http://schemas.openxmlformats.org/officeDocument/2006/relationships/customXml" Target="../ink/ink45.xml"/><Relationship Id="rId22" Type="http://schemas.openxmlformats.org/officeDocument/2006/relationships/customXml" Target="../ink/ink49.xml"/><Relationship Id="rId27" Type="http://schemas.openxmlformats.org/officeDocument/2006/relationships/image" Target="../media/image49.emf"/><Relationship Id="rId30" Type="http://schemas.openxmlformats.org/officeDocument/2006/relationships/customXml" Target="../ink/ink53.xml"/><Relationship Id="rId35" Type="http://schemas.openxmlformats.org/officeDocument/2006/relationships/image" Target="../media/image5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62.xml"/><Relationship Id="rId13" Type="http://schemas.openxmlformats.org/officeDocument/2006/relationships/image" Target="../media/image60.emf"/><Relationship Id="rId18" Type="http://schemas.openxmlformats.org/officeDocument/2006/relationships/customXml" Target="../ink/ink67.xml"/><Relationship Id="rId26" Type="http://schemas.openxmlformats.org/officeDocument/2006/relationships/customXml" Target="../ink/ink71.xml"/><Relationship Id="rId3" Type="http://schemas.openxmlformats.org/officeDocument/2006/relationships/image" Target="../media/image2.emf"/><Relationship Id="rId21" Type="http://schemas.openxmlformats.org/officeDocument/2006/relationships/image" Target="../media/image64.emf"/><Relationship Id="rId7" Type="http://schemas.openxmlformats.org/officeDocument/2006/relationships/image" Target="../media/image57.emf"/><Relationship Id="rId12" Type="http://schemas.openxmlformats.org/officeDocument/2006/relationships/customXml" Target="../ink/ink64.xml"/><Relationship Id="rId17" Type="http://schemas.openxmlformats.org/officeDocument/2006/relationships/image" Target="../media/image62.emf"/><Relationship Id="rId25" Type="http://schemas.openxmlformats.org/officeDocument/2006/relationships/image" Target="../media/image66.emf"/><Relationship Id="rId2" Type="http://schemas.openxmlformats.org/officeDocument/2006/relationships/customXml" Target="../ink/ink59.xml"/><Relationship Id="rId16" Type="http://schemas.openxmlformats.org/officeDocument/2006/relationships/customXml" Target="../ink/ink66.xml"/><Relationship Id="rId20" Type="http://schemas.openxmlformats.org/officeDocument/2006/relationships/customXml" Target="../ink/ink68.xml"/><Relationship Id="rId29" Type="http://schemas.openxmlformats.org/officeDocument/2006/relationships/image" Target="../media/image6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1.xml"/><Relationship Id="rId11" Type="http://schemas.openxmlformats.org/officeDocument/2006/relationships/image" Target="../media/image59.emf"/><Relationship Id="rId24" Type="http://schemas.openxmlformats.org/officeDocument/2006/relationships/customXml" Target="../ink/ink70.xml"/><Relationship Id="rId5" Type="http://schemas.openxmlformats.org/officeDocument/2006/relationships/image" Target="../media/image56.emf"/><Relationship Id="rId15" Type="http://schemas.openxmlformats.org/officeDocument/2006/relationships/image" Target="../media/image61.emf"/><Relationship Id="rId23" Type="http://schemas.openxmlformats.org/officeDocument/2006/relationships/image" Target="../media/image65.emf"/><Relationship Id="rId28" Type="http://schemas.openxmlformats.org/officeDocument/2006/relationships/customXml" Target="../ink/ink72.xml"/><Relationship Id="rId10" Type="http://schemas.openxmlformats.org/officeDocument/2006/relationships/customXml" Target="../ink/ink63.xml"/><Relationship Id="rId19" Type="http://schemas.openxmlformats.org/officeDocument/2006/relationships/image" Target="../media/image63.emf"/><Relationship Id="rId31" Type="http://schemas.openxmlformats.org/officeDocument/2006/relationships/image" Target="../media/image69.emf"/><Relationship Id="rId4" Type="http://schemas.openxmlformats.org/officeDocument/2006/relationships/customXml" Target="../ink/ink60.xml"/><Relationship Id="rId9" Type="http://schemas.openxmlformats.org/officeDocument/2006/relationships/image" Target="../media/image58.emf"/><Relationship Id="rId14" Type="http://schemas.openxmlformats.org/officeDocument/2006/relationships/customXml" Target="../ink/ink65.xml"/><Relationship Id="rId22" Type="http://schemas.openxmlformats.org/officeDocument/2006/relationships/customXml" Target="../ink/ink69.xml"/><Relationship Id="rId27" Type="http://schemas.openxmlformats.org/officeDocument/2006/relationships/image" Target="../media/image67.emf"/><Relationship Id="rId30" Type="http://schemas.openxmlformats.org/officeDocument/2006/relationships/customXml" Target="../ink/ink7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77.xml"/><Relationship Id="rId13" Type="http://schemas.openxmlformats.org/officeDocument/2006/relationships/image" Target="../media/image74.emf"/><Relationship Id="rId18" Type="http://schemas.openxmlformats.org/officeDocument/2006/relationships/customXml" Target="../ink/ink82.xml"/><Relationship Id="rId3" Type="http://schemas.openxmlformats.org/officeDocument/2006/relationships/image" Target="../media/image2.emf"/><Relationship Id="rId21" Type="http://schemas.openxmlformats.org/officeDocument/2006/relationships/image" Target="../media/image78.emf"/><Relationship Id="rId7" Type="http://schemas.openxmlformats.org/officeDocument/2006/relationships/image" Target="../media/image71.emf"/><Relationship Id="rId12" Type="http://schemas.openxmlformats.org/officeDocument/2006/relationships/customXml" Target="../ink/ink79.xml"/><Relationship Id="rId17" Type="http://schemas.openxmlformats.org/officeDocument/2006/relationships/image" Target="../media/image76.emf"/><Relationship Id="rId25" Type="http://schemas.openxmlformats.org/officeDocument/2006/relationships/image" Target="../media/image80.emf"/><Relationship Id="rId2" Type="http://schemas.openxmlformats.org/officeDocument/2006/relationships/customXml" Target="../ink/ink74.xml"/><Relationship Id="rId16" Type="http://schemas.openxmlformats.org/officeDocument/2006/relationships/customXml" Target="../ink/ink81.xml"/><Relationship Id="rId20" Type="http://schemas.openxmlformats.org/officeDocument/2006/relationships/customXml" Target="../ink/ink8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6.xml"/><Relationship Id="rId11" Type="http://schemas.openxmlformats.org/officeDocument/2006/relationships/image" Target="../media/image73.emf"/><Relationship Id="rId24" Type="http://schemas.openxmlformats.org/officeDocument/2006/relationships/customXml" Target="../ink/ink85.xml"/><Relationship Id="rId5" Type="http://schemas.openxmlformats.org/officeDocument/2006/relationships/image" Target="../media/image70.emf"/><Relationship Id="rId15" Type="http://schemas.openxmlformats.org/officeDocument/2006/relationships/image" Target="../media/image75.emf"/><Relationship Id="rId23" Type="http://schemas.openxmlformats.org/officeDocument/2006/relationships/image" Target="../media/image79.emf"/><Relationship Id="rId10" Type="http://schemas.openxmlformats.org/officeDocument/2006/relationships/customXml" Target="../ink/ink78.xml"/><Relationship Id="rId19" Type="http://schemas.openxmlformats.org/officeDocument/2006/relationships/image" Target="../media/image77.emf"/><Relationship Id="rId4" Type="http://schemas.openxmlformats.org/officeDocument/2006/relationships/customXml" Target="../ink/ink75.xml"/><Relationship Id="rId9" Type="http://schemas.openxmlformats.org/officeDocument/2006/relationships/image" Target="../media/image72.emf"/><Relationship Id="rId14" Type="http://schemas.openxmlformats.org/officeDocument/2006/relationships/customXml" Target="../ink/ink80.xml"/><Relationship Id="rId22" Type="http://schemas.openxmlformats.org/officeDocument/2006/relationships/customXml" Target="../ink/ink8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8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1.emf"/><Relationship Id="rId4" Type="http://schemas.openxmlformats.org/officeDocument/2006/relationships/customXml" Target="../ink/ink87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6.emf"/><Relationship Id="rId18" Type="http://schemas.openxmlformats.org/officeDocument/2006/relationships/customXml" Target="../ink/ink96.xml"/><Relationship Id="rId26" Type="http://schemas.openxmlformats.org/officeDocument/2006/relationships/customXml" Target="../ink/ink100.xml"/><Relationship Id="rId39" Type="http://schemas.openxmlformats.org/officeDocument/2006/relationships/image" Target="../media/image99.emf"/><Relationship Id="rId21" Type="http://schemas.openxmlformats.org/officeDocument/2006/relationships/image" Target="../media/image90.emf"/><Relationship Id="rId34" Type="http://schemas.openxmlformats.org/officeDocument/2006/relationships/customXml" Target="../ink/ink104.xml"/><Relationship Id="rId42" Type="http://schemas.openxmlformats.org/officeDocument/2006/relationships/customXml" Target="../ink/ink108.xml"/><Relationship Id="rId47" Type="http://schemas.openxmlformats.org/officeDocument/2006/relationships/image" Target="../media/image103.emf"/><Relationship Id="rId50" Type="http://schemas.openxmlformats.org/officeDocument/2006/relationships/customXml" Target="../ink/ink112.xml"/><Relationship Id="rId55" Type="http://schemas.openxmlformats.org/officeDocument/2006/relationships/image" Target="../media/image107.emf"/><Relationship Id="rId63" Type="http://schemas.openxmlformats.org/officeDocument/2006/relationships/image" Target="../media/image111.emf"/><Relationship Id="rId68" Type="http://schemas.openxmlformats.org/officeDocument/2006/relationships/customXml" Target="../ink/ink121.xml"/><Relationship Id="rId76" Type="http://schemas.openxmlformats.org/officeDocument/2006/relationships/customXml" Target="../ink/ink125.xml"/><Relationship Id="rId84" Type="http://schemas.openxmlformats.org/officeDocument/2006/relationships/customXml" Target="../ink/ink129.xml"/><Relationship Id="rId89" Type="http://schemas.openxmlformats.org/officeDocument/2006/relationships/image" Target="../media/image124.emf"/><Relationship Id="rId7" Type="http://schemas.openxmlformats.org/officeDocument/2006/relationships/image" Target="../media/image83.emf"/><Relationship Id="rId71" Type="http://schemas.openxmlformats.org/officeDocument/2006/relationships/image" Target="../media/image115.emf"/><Relationship Id="rId2" Type="http://schemas.openxmlformats.org/officeDocument/2006/relationships/customXml" Target="../ink/ink88.xml"/><Relationship Id="rId16" Type="http://schemas.openxmlformats.org/officeDocument/2006/relationships/customXml" Target="../ink/ink95.xml"/><Relationship Id="rId29" Type="http://schemas.openxmlformats.org/officeDocument/2006/relationships/image" Target="../media/image94.emf"/><Relationship Id="rId11" Type="http://schemas.openxmlformats.org/officeDocument/2006/relationships/image" Target="../media/image85.emf"/><Relationship Id="rId24" Type="http://schemas.openxmlformats.org/officeDocument/2006/relationships/customXml" Target="../ink/ink99.xml"/><Relationship Id="rId32" Type="http://schemas.openxmlformats.org/officeDocument/2006/relationships/customXml" Target="../ink/ink103.xml"/><Relationship Id="rId37" Type="http://schemas.openxmlformats.org/officeDocument/2006/relationships/image" Target="../media/image98.emf"/><Relationship Id="rId40" Type="http://schemas.openxmlformats.org/officeDocument/2006/relationships/customXml" Target="../ink/ink107.xml"/><Relationship Id="rId45" Type="http://schemas.openxmlformats.org/officeDocument/2006/relationships/image" Target="../media/image102.emf"/><Relationship Id="rId53" Type="http://schemas.openxmlformats.org/officeDocument/2006/relationships/image" Target="../media/image106.emf"/><Relationship Id="rId58" Type="http://schemas.openxmlformats.org/officeDocument/2006/relationships/customXml" Target="../ink/ink116.xml"/><Relationship Id="rId66" Type="http://schemas.openxmlformats.org/officeDocument/2006/relationships/customXml" Target="../ink/ink120.xml"/><Relationship Id="rId74" Type="http://schemas.openxmlformats.org/officeDocument/2006/relationships/customXml" Target="../ink/ink124.xml"/><Relationship Id="rId79" Type="http://schemas.openxmlformats.org/officeDocument/2006/relationships/image" Target="../media/image119.emf"/><Relationship Id="rId87" Type="http://schemas.openxmlformats.org/officeDocument/2006/relationships/image" Target="../media/image123.emf"/><Relationship Id="rId5" Type="http://schemas.openxmlformats.org/officeDocument/2006/relationships/image" Target="../media/image82.emf"/><Relationship Id="rId61" Type="http://schemas.openxmlformats.org/officeDocument/2006/relationships/image" Target="../media/image110.emf"/><Relationship Id="rId82" Type="http://schemas.openxmlformats.org/officeDocument/2006/relationships/customXml" Target="../ink/ink128.xml"/><Relationship Id="rId19" Type="http://schemas.openxmlformats.org/officeDocument/2006/relationships/image" Target="../media/image89.emf"/><Relationship Id="rId4" Type="http://schemas.openxmlformats.org/officeDocument/2006/relationships/customXml" Target="../ink/ink89.xml"/><Relationship Id="rId9" Type="http://schemas.openxmlformats.org/officeDocument/2006/relationships/image" Target="../media/image84.emf"/><Relationship Id="rId14" Type="http://schemas.openxmlformats.org/officeDocument/2006/relationships/customXml" Target="../ink/ink94.xml"/><Relationship Id="rId22" Type="http://schemas.openxmlformats.org/officeDocument/2006/relationships/customXml" Target="../ink/ink98.xml"/><Relationship Id="rId27" Type="http://schemas.openxmlformats.org/officeDocument/2006/relationships/image" Target="../media/image93.emf"/><Relationship Id="rId30" Type="http://schemas.openxmlformats.org/officeDocument/2006/relationships/customXml" Target="../ink/ink102.xml"/><Relationship Id="rId35" Type="http://schemas.openxmlformats.org/officeDocument/2006/relationships/image" Target="../media/image97.emf"/><Relationship Id="rId43" Type="http://schemas.openxmlformats.org/officeDocument/2006/relationships/image" Target="../media/image101.emf"/><Relationship Id="rId48" Type="http://schemas.openxmlformats.org/officeDocument/2006/relationships/customXml" Target="../ink/ink111.xml"/><Relationship Id="rId56" Type="http://schemas.openxmlformats.org/officeDocument/2006/relationships/customXml" Target="../ink/ink115.xml"/><Relationship Id="rId64" Type="http://schemas.openxmlformats.org/officeDocument/2006/relationships/customXml" Target="../ink/ink119.xml"/><Relationship Id="rId69" Type="http://schemas.openxmlformats.org/officeDocument/2006/relationships/image" Target="../media/image114.emf"/><Relationship Id="rId77" Type="http://schemas.openxmlformats.org/officeDocument/2006/relationships/image" Target="../media/image118.emf"/><Relationship Id="rId8" Type="http://schemas.openxmlformats.org/officeDocument/2006/relationships/customXml" Target="../ink/ink91.xml"/><Relationship Id="rId51" Type="http://schemas.openxmlformats.org/officeDocument/2006/relationships/image" Target="../media/image105.emf"/><Relationship Id="rId72" Type="http://schemas.openxmlformats.org/officeDocument/2006/relationships/customXml" Target="../ink/ink123.xml"/><Relationship Id="rId80" Type="http://schemas.openxmlformats.org/officeDocument/2006/relationships/customXml" Target="../ink/ink127.xml"/><Relationship Id="rId85" Type="http://schemas.openxmlformats.org/officeDocument/2006/relationships/image" Target="../media/image122.emf"/><Relationship Id="rId3" Type="http://schemas.openxmlformats.org/officeDocument/2006/relationships/image" Target="../media/image2.emf"/><Relationship Id="rId12" Type="http://schemas.openxmlformats.org/officeDocument/2006/relationships/customXml" Target="../ink/ink93.xml"/><Relationship Id="rId17" Type="http://schemas.openxmlformats.org/officeDocument/2006/relationships/image" Target="../media/image88.emf"/><Relationship Id="rId25" Type="http://schemas.openxmlformats.org/officeDocument/2006/relationships/image" Target="../media/image92.emf"/><Relationship Id="rId33" Type="http://schemas.openxmlformats.org/officeDocument/2006/relationships/image" Target="../media/image96.emf"/><Relationship Id="rId38" Type="http://schemas.openxmlformats.org/officeDocument/2006/relationships/customXml" Target="../ink/ink106.xml"/><Relationship Id="rId46" Type="http://schemas.openxmlformats.org/officeDocument/2006/relationships/customXml" Target="../ink/ink110.xml"/><Relationship Id="rId59" Type="http://schemas.openxmlformats.org/officeDocument/2006/relationships/image" Target="../media/image109.emf"/><Relationship Id="rId67" Type="http://schemas.openxmlformats.org/officeDocument/2006/relationships/image" Target="../media/image113.emf"/><Relationship Id="rId20" Type="http://schemas.openxmlformats.org/officeDocument/2006/relationships/customXml" Target="../ink/ink97.xml"/><Relationship Id="rId41" Type="http://schemas.openxmlformats.org/officeDocument/2006/relationships/image" Target="../media/image100.emf"/><Relationship Id="rId54" Type="http://schemas.openxmlformats.org/officeDocument/2006/relationships/customXml" Target="../ink/ink114.xml"/><Relationship Id="rId62" Type="http://schemas.openxmlformats.org/officeDocument/2006/relationships/customXml" Target="../ink/ink118.xml"/><Relationship Id="rId70" Type="http://schemas.openxmlformats.org/officeDocument/2006/relationships/customXml" Target="../ink/ink122.xml"/><Relationship Id="rId75" Type="http://schemas.openxmlformats.org/officeDocument/2006/relationships/image" Target="../media/image117.emf"/><Relationship Id="rId83" Type="http://schemas.openxmlformats.org/officeDocument/2006/relationships/image" Target="../media/image121.emf"/><Relationship Id="rId88" Type="http://schemas.openxmlformats.org/officeDocument/2006/relationships/customXml" Target="../ink/ink13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0.xml"/><Relationship Id="rId15" Type="http://schemas.openxmlformats.org/officeDocument/2006/relationships/image" Target="../media/image87.emf"/><Relationship Id="rId23" Type="http://schemas.openxmlformats.org/officeDocument/2006/relationships/image" Target="../media/image91.emf"/><Relationship Id="rId28" Type="http://schemas.openxmlformats.org/officeDocument/2006/relationships/customXml" Target="../ink/ink101.xml"/><Relationship Id="rId36" Type="http://schemas.openxmlformats.org/officeDocument/2006/relationships/customXml" Target="../ink/ink105.xml"/><Relationship Id="rId49" Type="http://schemas.openxmlformats.org/officeDocument/2006/relationships/image" Target="../media/image104.emf"/><Relationship Id="rId57" Type="http://schemas.openxmlformats.org/officeDocument/2006/relationships/image" Target="../media/image108.emf"/><Relationship Id="rId10" Type="http://schemas.openxmlformats.org/officeDocument/2006/relationships/customXml" Target="../ink/ink92.xml"/><Relationship Id="rId31" Type="http://schemas.openxmlformats.org/officeDocument/2006/relationships/image" Target="../media/image95.emf"/><Relationship Id="rId44" Type="http://schemas.openxmlformats.org/officeDocument/2006/relationships/customXml" Target="../ink/ink109.xml"/><Relationship Id="rId52" Type="http://schemas.openxmlformats.org/officeDocument/2006/relationships/customXml" Target="../ink/ink113.xml"/><Relationship Id="rId60" Type="http://schemas.openxmlformats.org/officeDocument/2006/relationships/customXml" Target="../ink/ink117.xml"/><Relationship Id="rId65" Type="http://schemas.openxmlformats.org/officeDocument/2006/relationships/image" Target="../media/image112.emf"/><Relationship Id="rId73" Type="http://schemas.openxmlformats.org/officeDocument/2006/relationships/image" Target="../media/image116.emf"/><Relationship Id="rId78" Type="http://schemas.openxmlformats.org/officeDocument/2006/relationships/customXml" Target="../ink/ink126.xml"/><Relationship Id="rId81" Type="http://schemas.openxmlformats.org/officeDocument/2006/relationships/image" Target="../media/image120.emf"/><Relationship Id="rId86" Type="http://schemas.openxmlformats.org/officeDocument/2006/relationships/customXml" Target="../ink/ink1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Freescreensharing.com</a:t>
            </a:r>
            <a:endParaRPr lang="it-IT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2555236" y="1283929"/>
              <a:ext cx="8968320" cy="153360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43356" y="1272049"/>
                <a:ext cx="8992080" cy="155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819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951708" y="1082329"/>
              <a:ext cx="2230560" cy="106416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9828" y="1070449"/>
                <a:ext cx="2254320" cy="10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27788" y="2463289"/>
              <a:ext cx="6960960" cy="72972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5908" y="2451409"/>
                <a:ext cx="6984720" cy="75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3499068" y="918889"/>
              <a:ext cx="7250040" cy="20300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87188" y="907009"/>
                <a:ext cx="7273800" cy="20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9485868" y="2420449"/>
              <a:ext cx="1750320" cy="61236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473988" y="2408569"/>
                <a:ext cx="1774080" cy="63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put penna 13"/>
              <p14:cNvContentPartPr/>
              <p14:nvPr/>
            </p14:nvContentPartPr>
            <p14:xfrm>
              <a:off x="2183268" y="1698289"/>
              <a:ext cx="6328080" cy="64044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135388" y="1602169"/>
                <a:ext cx="6423840" cy="83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put penna 14"/>
              <p14:cNvContentPartPr/>
              <p14:nvPr/>
            </p14:nvContentPartPr>
            <p14:xfrm>
              <a:off x="2192628" y="1287169"/>
              <a:ext cx="47160" cy="44856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144748" y="1191409"/>
                <a:ext cx="142920" cy="64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6" name="Input penna 15"/>
              <p14:cNvContentPartPr/>
              <p14:nvPr/>
            </p14:nvContentPartPr>
            <p14:xfrm>
              <a:off x="2201988" y="1259809"/>
              <a:ext cx="429120" cy="45792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154108" y="1163689"/>
                <a:ext cx="525240" cy="64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" name="Input penna 16"/>
              <p14:cNvContentPartPr/>
              <p14:nvPr/>
            </p14:nvContentPartPr>
            <p14:xfrm>
              <a:off x="3172908" y="1343689"/>
              <a:ext cx="65160" cy="40032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24668" y="1247569"/>
                <a:ext cx="161280" cy="59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8" name="Input penna 17"/>
              <p14:cNvContentPartPr/>
              <p14:nvPr/>
            </p14:nvContentPartPr>
            <p14:xfrm>
              <a:off x="3107028" y="1256929"/>
              <a:ext cx="541080" cy="56088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059148" y="1160809"/>
                <a:ext cx="637200" cy="75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9" name="Input penna 18"/>
              <p14:cNvContentPartPr/>
              <p14:nvPr/>
            </p14:nvContentPartPr>
            <p14:xfrm>
              <a:off x="4170828" y="1371769"/>
              <a:ext cx="46440" cy="49608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22948" y="1275649"/>
                <a:ext cx="142560" cy="68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1" name="Input penna 20"/>
              <p14:cNvContentPartPr/>
              <p14:nvPr/>
            </p14:nvContentPartPr>
            <p14:xfrm>
              <a:off x="4152108" y="1283209"/>
              <a:ext cx="513720" cy="55512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104228" y="1187449"/>
                <a:ext cx="609480" cy="74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5" name="Input penna 24"/>
              <p14:cNvContentPartPr/>
              <p14:nvPr/>
            </p14:nvContentPartPr>
            <p14:xfrm>
              <a:off x="1716708" y="643849"/>
              <a:ext cx="2927520" cy="50400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704828" y="631969"/>
                <a:ext cx="2951280" cy="52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6" name="Input penna 25"/>
              <p14:cNvContentPartPr/>
              <p14:nvPr/>
            </p14:nvContentPartPr>
            <p14:xfrm>
              <a:off x="5878308" y="1520449"/>
              <a:ext cx="121680" cy="59436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830428" y="1424689"/>
                <a:ext cx="217440" cy="78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7" name="Input penna 26"/>
              <p14:cNvContentPartPr/>
              <p14:nvPr/>
            </p14:nvContentPartPr>
            <p14:xfrm>
              <a:off x="5719548" y="1436929"/>
              <a:ext cx="559800" cy="56412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671668" y="1340809"/>
                <a:ext cx="655920" cy="75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8" name="Input penna 27"/>
              <p14:cNvContentPartPr/>
              <p14:nvPr/>
            </p14:nvContentPartPr>
            <p14:xfrm>
              <a:off x="5664108" y="1389769"/>
              <a:ext cx="309600" cy="73800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615868" y="1294009"/>
                <a:ext cx="405720" cy="9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9" name="Input penna 28"/>
              <p14:cNvContentPartPr/>
              <p14:nvPr/>
            </p14:nvContentPartPr>
            <p14:xfrm>
              <a:off x="5850228" y="1436929"/>
              <a:ext cx="214560" cy="59796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802348" y="1340809"/>
                <a:ext cx="310680" cy="78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0" name="Input penna 29"/>
              <p14:cNvContentPartPr/>
              <p14:nvPr/>
            </p14:nvContentPartPr>
            <p14:xfrm>
              <a:off x="5692188" y="1389769"/>
              <a:ext cx="448920" cy="1062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643948" y="1294009"/>
                <a:ext cx="545040" cy="29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1" name="Input penna 30"/>
              <p14:cNvContentPartPr/>
              <p14:nvPr/>
            </p14:nvContentPartPr>
            <p14:xfrm>
              <a:off x="6764628" y="1483729"/>
              <a:ext cx="149760" cy="69120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716748" y="1387609"/>
                <a:ext cx="245520" cy="88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2" name="Input penna 31"/>
              <p14:cNvContentPartPr/>
              <p14:nvPr/>
            </p14:nvContentPartPr>
            <p14:xfrm>
              <a:off x="6699828" y="1429009"/>
              <a:ext cx="587880" cy="65088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651588" y="1332889"/>
                <a:ext cx="684000" cy="84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33" name="Input penna 32"/>
              <p14:cNvContentPartPr/>
              <p14:nvPr/>
            </p14:nvContentPartPr>
            <p14:xfrm>
              <a:off x="7688388" y="1483729"/>
              <a:ext cx="183240" cy="66132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640508" y="1387609"/>
                <a:ext cx="279360" cy="85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34" name="Input penna 33"/>
              <p14:cNvContentPartPr/>
              <p14:nvPr/>
            </p14:nvContentPartPr>
            <p14:xfrm>
              <a:off x="7595148" y="1473289"/>
              <a:ext cx="672120" cy="65736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547268" y="1377169"/>
                <a:ext cx="767880" cy="84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37" name="Input penna 36"/>
              <p14:cNvContentPartPr/>
              <p14:nvPr/>
            </p14:nvContentPartPr>
            <p14:xfrm>
              <a:off x="5402388" y="653209"/>
              <a:ext cx="3187440" cy="76644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390508" y="641329"/>
                <a:ext cx="3211200" cy="79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0" name="Input penna 39"/>
              <p14:cNvContentPartPr/>
              <p14:nvPr/>
            </p14:nvContentPartPr>
            <p14:xfrm>
              <a:off x="3573588" y="2312449"/>
              <a:ext cx="1877400" cy="27468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561708" y="2300569"/>
                <a:ext cx="190116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42" name="Input penna 41"/>
              <p14:cNvContentPartPr/>
              <p14:nvPr/>
            </p14:nvContentPartPr>
            <p14:xfrm>
              <a:off x="6865788" y="74329"/>
              <a:ext cx="384480" cy="42984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853908" y="62449"/>
                <a:ext cx="408240" cy="45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51" name="Input penna 50"/>
              <p14:cNvContentPartPr/>
              <p14:nvPr/>
            </p14:nvContentPartPr>
            <p14:xfrm>
              <a:off x="3320868" y="2211289"/>
              <a:ext cx="2622960" cy="116496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308988" y="2199409"/>
                <a:ext cx="2646720" cy="118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53" name="Input penna 52"/>
              <p14:cNvContentPartPr/>
              <p14:nvPr/>
            </p14:nvContentPartPr>
            <p14:xfrm>
              <a:off x="2929908" y="172609"/>
              <a:ext cx="578880" cy="34560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918028" y="160729"/>
                <a:ext cx="602640" cy="36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54" name="Input penna 53"/>
              <p14:cNvContentPartPr/>
              <p14:nvPr/>
            </p14:nvContentPartPr>
            <p14:xfrm>
              <a:off x="624828" y="2416489"/>
              <a:ext cx="113040" cy="360216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12948" y="2404609"/>
                <a:ext cx="136800" cy="36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7" name="Input penna 56"/>
              <p14:cNvContentPartPr/>
              <p14:nvPr/>
            </p14:nvContentPartPr>
            <p14:xfrm>
              <a:off x="7246668" y="3135049"/>
              <a:ext cx="265320" cy="343404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7234788" y="3123169"/>
                <a:ext cx="289080" cy="345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58" name="Input penna 57"/>
              <p14:cNvContentPartPr/>
              <p14:nvPr/>
            </p14:nvContentPartPr>
            <p14:xfrm>
              <a:off x="802308" y="6167689"/>
              <a:ext cx="5841360" cy="46836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790428" y="6155809"/>
                <a:ext cx="5865120" cy="49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60" name="Input penna 59"/>
              <p14:cNvContentPartPr/>
              <p14:nvPr/>
            </p14:nvContentPartPr>
            <p14:xfrm>
              <a:off x="7492548" y="1072969"/>
              <a:ext cx="3144600" cy="563616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7480668" y="1061089"/>
                <a:ext cx="3168360" cy="56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63" name="Input penna 62"/>
              <p14:cNvContentPartPr/>
              <p14:nvPr/>
            </p14:nvContentPartPr>
            <p14:xfrm>
              <a:off x="680988" y="3415129"/>
              <a:ext cx="6410520" cy="84924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69108" y="3403249"/>
                <a:ext cx="6434280" cy="87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64" name="Input penna 63"/>
              <p14:cNvContentPartPr/>
              <p14:nvPr/>
            </p14:nvContentPartPr>
            <p14:xfrm>
              <a:off x="2164548" y="3908689"/>
              <a:ext cx="3746160" cy="112104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2152668" y="3896809"/>
                <a:ext cx="3769920" cy="11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65" name="Input penna 64"/>
              <p14:cNvContentPartPr/>
              <p14:nvPr/>
            </p14:nvContentPartPr>
            <p14:xfrm>
              <a:off x="7389948" y="2398129"/>
              <a:ext cx="2892600" cy="187560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7378068" y="2386249"/>
                <a:ext cx="2916360" cy="189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67" name="Input penna 66"/>
              <p14:cNvContentPartPr/>
              <p14:nvPr/>
            </p14:nvContentPartPr>
            <p14:xfrm>
              <a:off x="643908" y="3281209"/>
              <a:ext cx="9825480" cy="2514600"/>
            </p14:xfrm>
          </p:contentPart>
        </mc:Choice>
        <mc:Fallback xmlns="">
          <p:pic>
            <p:nvPicPr>
              <p:cNvPr id="67" name="Input penna 66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632028" y="3269329"/>
                <a:ext cx="9849240" cy="253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68" name="Input penna 67"/>
              <p14:cNvContentPartPr/>
              <p14:nvPr/>
            </p14:nvContentPartPr>
            <p14:xfrm>
              <a:off x="-121452" y="4049449"/>
              <a:ext cx="542880" cy="8424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-169332" y="3953329"/>
                <a:ext cx="638640" cy="2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69" name="Input penna 68"/>
              <p14:cNvContentPartPr/>
              <p14:nvPr/>
            </p14:nvContentPartPr>
            <p14:xfrm>
              <a:off x="177164" y="3853609"/>
              <a:ext cx="401760" cy="40356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129284" y="3757489"/>
                <a:ext cx="497520" cy="59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70" name="Input penna 69"/>
              <p14:cNvContentPartPr/>
              <p14:nvPr/>
            </p14:nvContentPartPr>
            <p14:xfrm>
              <a:off x="8603324" y="4394689"/>
              <a:ext cx="1388160" cy="15228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8555084" y="4298569"/>
                <a:ext cx="1484280" cy="34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71" name="Input penna 70"/>
              <p14:cNvContentPartPr/>
              <p14:nvPr/>
            </p14:nvContentPartPr>
            <p14:xfrm>
              <a:off x="8182844" y="4096249"/>
              <a:ext cx="625680" cy="53208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8134964" y="4000129"/>
                <a:ext cx="721440" cy="72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72" name="Input penna 71"/>
              <p14:cNvContentPartPr/>
              <p14:nvPr/>
            </p14:nvContentPartPr>
            <p14:xfrm>
              <a:off x="8668124" y="4123609"/>
              <a:ext cx="26640" cy="43992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8620244" y="4027849"/>
                <a:ext cx="122400" cy="63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446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308028" y="914569"/>
              <a:ext cx="8089920" cy="22863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6148" y="902689"/>
                <a:ext cx="8113680" cy="231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put penna 4"/>
              <p14:cNvContentPartPr/>
              <p14:nvPr/>
            </p14:nvContentPartPr>
            <p14:xfrm>
              <a:off x="4002708" y="481849"/>
              <a:ext cx="6261480" cy="240012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90828" y="469969"/>
                <a:ext cx="6285240" cy="242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9452028" y="2575249"/>
              <a:ext cx="1549080" cy="53676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440148" y="2563369"/>
                <a:ext cx="1572840" cy="56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3742068" y="988729"/>
              <a:ext cx="5327640" cy="7704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93828" y="892609"/>
                <a:ext cx="5423760" cy="26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put penna 13"/>
              <p14:cNvContentPartPr/>
              <p14:nvPr/>
            </p14:nvContentPartPr>
            <p14:xfrm>
              <a:off x="2631108" y="1595689"/>
              <a:ext cx="6102720" cy="21528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583228" y="1499569"/>
                <a:ext cx="6198480" cy="40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put penna 14"/>
              <p14:cNvContentPartPr/>
              <p14:nvPr/>
            </p14:nvContentPartPr>
            <p14:xfrm>
              <a:off x="1801308" y="2271769"/>
              <a:ext cx="6801840" cy="32292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753068" y="2175649"/>
                <a:ext cx="6897960" cy="51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put penna 16"/>
              <p14:cNvContentPartPr/>
              <p14:nvPr/>
            </p14:nvContentPartPr>
            <p14:xfrm>
              <a:off x="979788" y="312649"/>
              <a:ext cx="2006280" cy="166572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67908" y="300769"/>
                <a:ext cx="2030040" cy="168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3" name="Input penna 32"/>
              <p14:cNvContentPartPr/>
              <p14:nvPr/>
            </p14:nvContentPartPr>
            <p14:xfrm>
              <a:off x="2565588" y="930769"/>
              <a:ext cx="6140160" cy="166464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553708" y="918889"/>
                <a:ext cx="6163920" cy="168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4" name="Input penna 33"/>
              <p14:cNvContentPartPr/>
              <p14:nvPr/>
            </p14:nvContentPartPr>
            <p14:xfrm>
              <a:off x="2565948" y="289249"/>
              <a:ext cx="3284640" cy="254052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518068" y="193129"/>
                <a:ext cx="3380400" cy="273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5" name="Input penna 34"/>
              <p14:cNvContentPartPr/>
              <p14:nvPr/>
            </p14:nvContentPartPr>
            <p14:xfrm>
              <a:off x="4459908" y="251449"/>
              <a:ext cx="3228840" cy="280008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412028" y="155689"/>
                <a:ext cx="3324600" cy="299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6" name="Input penna 35"/>
              <p14:cNvContentPartPr/>
              <p14:nvPr/>
            </p14:nvContentPartPr>
            <p14:xfrm>
              <a:off x="6279348" y="466009"/>
              <a:ext cx="3331080" cy="296784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231468" y="370249"/>
                <a:ext cx="3427200" cy="315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9" name="Input penna 38"/>
              <p14:cNvContentPartPr/>
              <p14:nvPr/>
            </p14:nvContentPartPr>
            <p14:xfrm>
              <a:off x="2239428" y="3303169"/>
              <a:ext cx="4292280" cy="81648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227548" y="3291289"/>
                <a:ext cx="4316040" cy="84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0" name="Input penna 39"/>
              <p14:cNvContentPartPr/>
              <p14:nvPr/>
            </p14:nvContentPartPr>
            <p14:xfrm>
              <a:off x="3657468" y="4254649"/>
              <a:ext cx="1089360" cy="59004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645588" y="4242769"/>
                <a:ext cx="1113120" cy="61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4" name="Input penna 43"/>
              <p14:cNvContentPartPr/>
              <p14:nvPr/>
            </p14:nvContentPartPr>
            <p14:xfrm>
              <a:off x="2709948" y="594169"/>
              <a:ext cx="2446560" cy="200952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698068" y="582289"/>
                <a:ext cx="2470320" cy="20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0" name="Input penna 49"/>
              <p14:cNvContentPartPr/>
              <p14:nvPr/>
            </p14:nvContentPartPr>
            <p14:xfrm>
              <a:off x="4553508" y="550609"/>
              <a:ext cx="2482200" cy="209952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541628" y="538729"/>
                <a:ext cx="2505960" cy="212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2" name="Input penna 51"/>
              <p14:cNvContentPartPr/>
              <p14:nvPr/>
            </p14:nvContentPartPr>
            <p14:xfrm>
              <a:off x="6268908" y="52369"/>
              <a:ext cx="1272600" cy="87948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260628" y="44089"/>
                <a:ext cx="1289160" cy="89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3" name="Input penna 52"/>
              <p14:cNvContentPartPr/>
              <p14:nvPr/>
            </p14:nvContentPartPr>
            <p14:xfrm>
              <a:off x="6073788" y="-38711"/>
              <a:ext cx="1726920" cy="108684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025908" y="-134831"/>
                <a:ext cx="1822680" cy="127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1449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66428" y="3657769"/>
              <a:ext cx="626040" cy="8568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4548" y="3645889"/>
                <a:ext cx="649800" cy="10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110468" y="3592249"/>
              <a:ext cx="438840" cy="30780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98588" y="3580369"/>
                <a:ext cx="462600" cy="33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1604748" y="74689"/>
              <a:ext cx="7110360" cy="268776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92868" y="62809"/>
                <a:ext cx="7134120" cy="271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Input penna 16"/>
              <p14:cNvContentPartPr/>
              <p14:nvPr/>
            </p14:nvContentPartPr>
            <p14:xfrm>
              <a:off x="1614108" y="2398129"/>
              <a:ext cx="360" cy="36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02228" y="238624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Input penna 25"/>
              <p14:cNvContentPartPr/>
              <p14:nvPr/>
            </p14:nvContentPartPr>
            <p14:xfrm>
              <a:off x="2976348" y="1110409"/>
              <a:ext cx="360" cy="36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964468" y="109852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8" name="Input penna 27"/>
              <p14:cNvContentPartPr/>
              <p14:nvPr/>
            </p14:nvContentPartPr>
            <p14:xfrm>
              <a:off x="3078948" y="1156849"/>
              <a:ext cx="360" cy="3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067068" y="114496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3" name="Input penna 32"/>
              <p14:cNvContentPartPr/>
              <p14:nvPr/>
            </p14:nvContentPartPr>
            <p14:xfrm>
              <a:off x="1535628" y="2472649"/>
              <a:ext cx="5705640" cy="376776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523748" y="2460769"/>
                <a:ext cx="5729400" cy="379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7" name="Input penna 36"/>
              <p14:cNvContentPartPr/>
              <p14:nvPr/>
            </p14:nvContentPartPr>
            <p14:xfrm>
              <a:off x="7023108" y="2425849"/>
              <a:ext cx="152640" cy="357768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011228" y="2413969"/>
                <a:ext cx="176400" cy="360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8" name="Input penna 37"/>
              <p14:cNvContentPartPr/>
              <p14:nvPr/>
            </p14:nvContentPartPr>
            <p14:xfrm>
              <a:off x="8812668" y="961009"/>
              <a:ext cx="128160" cy="251064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800788" y="949129"/>
                <a:ext cx="151920" cy="253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9" name="Input penna 38"/>
              <p14:cNvContentPartPr/>
              <p14:nvPr/>
            </p14:nvContentPartPr>
            <p14:xfrm>
              <a:off x="8807988" y="3564169"/>
              <a:ext cx="65880" cy="14976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796108" y="3552289"/>
                <a:ext cx="89640" cy="17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0" name="Input penna 39"/>
              <p14:cNvContentPartPr/>
              <p14:nvPr/>
            </p14:nvContentPartPr>
            <p14:xfrm>
              <a:off x="7959108" y="3844249"/>
              <a:ext cx="485280" cy="44064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947228" y="3832369"/>
                <a:ext cx="509040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1" name="Input penna 40"/>
              <p14:cNvContentPartPr/>
              <p14:nvPr/>
            </p14:nvContentPartPr>
            <p14:xfrm>
              <a:off x="8285628" y="4096249"/>
              <a:ext cx="906120" cy="6948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273748" y="4084369"/>
                <a:ext cx="929880" cy="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2" name="Input penna 41"/>
              <p14:cNvContentPartPr/>
              <p14:nvPr/>
            </p14:nvContentPartPr>
            <p14:xfrm>
              <a:off x="7147308" y="4254649"/>
              <a:ext cx="1362600" cy="177336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135428" y="4242769"/>
                <a:ext cx="1386360" cy="179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4" name="Input penna 43"/>
              <p14:cNvContentPartPr/>
              <p14:nvPr/>
            </p14:nvContentPartPr>
            <p14:xfrm>
              <a:off x="1612308" y="3124969"/>
              <a:ext cx="5264640" cy="106560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600428" y="3113089"/>
                <a:ext cx="5288400" cy="108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6" name="Input penna 45"/>
              <p14:cNvContentPartPr/>
              <p14:nvPr/>
            </p14:nvContentPartPr>
            <p14:xfrm>
              <a:off x="6997908" y="2071249"/>
              <a:ext cx="1717200" cy="131616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986028" y="2059369"/>
                <a:ext cx="1740960" cy="133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8" name="Input penna 47"/>
              <p14:cNvContentPartPr/>
              <p14:nvPr/>
            </p14:nvContentPartPr>
            <p14:xfrm>
              <a:off x="1548948" y="4114969"/>
              <a:ext cx="1083600" cy="10512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537068" y="4103089"/>
                <a:ext cx="1107360" cy="1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1" name="Input penna 50"/>
              <p14:cNvContentPartPr/>
              <p14:nvPr/>
            </p14:nvContentPartPr>
            <p14:xfrm>
              <a:off x="2565948" y="4180129"/>
              <a:ext cx="690840" cy="101736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554068" y="4168249"/>
                <a:ext cx="714600" cy="104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3" name="Input penna 52"/>
              <p14:cNvContentPartPr/>
              <p14:nvPr/>
            </p14:nvContentPartPr>
            <p14:xfrm>
              <a:off x="2939268" y="4711849"/>
              <a:ext cx="1166400" cy="7524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927388" y="4699969"/>
                <a:ext cx="1190160" cy="9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5" name="Input penna 54"/>
              <p14:cNvContentPartPr/>
              <p14:nvPr/>
            </p14:nvContentPartPr>
            <p14:xfrm>
              <a:off x="3937548" y="4329529"/>
              <a:ext cx="606960" cy="87732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925668" y="4317649"/>
                <a:ext cx="630720" cy="90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6" name="Input penna 55"/>
              <p14:cNvContentPartPr/>
              <p14:nvPr/>
            </p14:nvContentPartPr>
            <p14:xfrm>
              <a:off x="4376028" y="4347889"/>
              <a:ext cx="1222200" cy="18720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364148" y="4336009"/>
                <a:ext cx="1245960" cy="21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59" name="Input penna 58"/>
              <p14:cNvContentPartPr/>
              <p14:nvPr/>
            </p14:nvContentPartPr>
            <p14:xfrm>
              <a:off x="5301948" y="4068169"/>
              <a:ext cx="511560" cy="106740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290068" y="4056289"/>
                <a:ext cx="535320" cy="10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60" name="Input penna 59"/>
              <p14:cNvContentPartPr/>
              <p14:nvPr/>
            </p14:nvContentPartPr>
            <p14:xfrm>
              <a:off x="5756988" y="4058809"/>
              <a:ext cx="1278720" cy="2880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745108" y="4046929"/>
                <a:ext cx="1302480" cy="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62" name="Input penna 61"/>
              <p14:cNvContentPartPr/>
              <p14:nvPr/>
            </p14:nvContentPartPr>
            <p14:xfrm>
              <a:off x="2549388" y="4507729"/>
              <a:ext cx="699120" cy="39348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537508" y="4495849"/>
                <a:ext cx="722880" cy="41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4624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1054308" y="883249"/>
              <a:ext cx="3088800" cy="26377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42428" y="871369"/>
                <a:ext cx="3112560" cy="266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1016868" y="559609"/>
              <a:ext cx="10385640" cy="45752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04988" y="547729"/>
                <a:ext cx="10409400" cy="459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7156668" y="625129"/>
              <a:ext cx="1922400" cy="307692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44788" y="613249"/>
                <a:ext cx="1946160" cy="310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401268" y="429289"/>
              <a:ext cx="1633320" cy="91476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9388" y="417409"/>
                <a:ext cx="1657080" cy="9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4124028" y="727729"/>
              <a:ext cx="2221200" cy="282744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12148" y="715849"/>
                <a:ext cx="2244960" cy="28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put penna 14"/>
              <p14:cNvContentPartPr/>
              <p14:nvPr/>
            </p14:nvContentPartPr>
            <p14:xfrm>
              <a:off x="419988" y="1436569"/>
              <a:ext cx="9032400" cy="49536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08108" y="1424689"/>
                <a:ext cx="9056160" cy="51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put penna 16"/>
              <p14:cNvContentPartPr/>
              <p14:nvPr/>
            </p14:nvContentPartPr>
            <p14:xfrm>
              <a:off x="2332668" y="409129"/>
              <a:ext cx="9536400" cy="158796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320788" y="397249"/>
                <a:ext cx="9560160" cy="161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9" name="Input penna 18"/>
              <p14:cNvContentPartPr/>
              <p14:nvPr/>
            </p14:nvContentPartPr>
            <p14:xfrm>
              <a:off x="1082388" y="917089"/>
              <a:ext cx="9604440" cy="21240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70508" y="905209"/>
                <a:ext cx="962820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3" name="Input penna 22"/>
              <p14:cNvContentPartPr/>
              <p14:nvPr/>
            </p14:nvContentPartPr>
            <p14:xfrm>
              <a:off x="1016868" y="989089"/>
              <a:ext cx="43920" cy="30816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04988" y="977209"/>
                <a:ext cx="67680" cy="33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4" name="Input penna 23"/>
              <p14:cNvContentPartPr/>
              <p14:nvPr/>
            </p14:nvContentPartPr>
            <p14:xfrm>
              <a:off x="979788" y="1548889"/>
              <a:ext cx="100080" cy="95220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67908" y="1537009"/>
                <a:ext cx="123840" cy="9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8" name="Input penna 27"/>
              <p14:cNvContentPartPr/>
              <p14:nvPr/>
            </p14:nvContentPartPr>
            <p14:xfrm>
              <a:off x="1063668" y="2491369"/>
              <a:ext cx="360" cy="3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51788" y="247948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8" name="Input penna 37"/>
              <p14:cNvContentPartPr/>
              <p14:nvPr/>
            </p14:nvContentPartPr>
            <p14:xfrm>
              <a:off x="1063668" y="2491369"/>
              <a:ext cx="1222560" cy="14616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51788" y="2479489"/>
                <a:ext cx="1246320" cy="16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2" name="Input penna 41"/>
              <p14:cNvContentPartPr/>
              <p14:nvPr/>
            </p14:nvContentPartPr>
            <p14:xfrm>
              <a:off x="8929308" y="3106969"/>
              <a:ext cx="924120" cy="20736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917428" y="3095089"/>
                <a:ext cx="947880" cy="23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3" name="Input penna 42"/>
              <p14:cNvContentPartPr/>
              <p14:nvPr/>
            </p14:nvContentPartPr>
            <p14:xfrm>
              <a:off x="10142508" y="1072969"/>
              <a:ext cx="392040" cy="241524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0130628" y="1061089"/>
                <a:ext cx="415800" cy="243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7" name="Input penna 46"/>
              <p14:cNvContentPartPr/>
              <p14:nvPr/>
            </p14:nvContentPartPr>
            <p14:xfrm>
              <a:off x="4002708" y="457369"/>
              <a:ext cx="1558800" cy="109188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954828" y="361249"/>
                <a:ext cx="1654560" cy="128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0" name="Input penna 49"/>
              <p14:cNvContentPartPr/>
              <p14:nvPr/>
            </p14:nvContentPartPr>
            <p14:xfrm>
              <a:off x="6186108" y="2780449"/>
              <a:ext cx="420480" cy="3780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174228" y="2768569"/>
                <a:ext cx="44424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1" name="Input penna 50"/>
              <p14:cNvContentPartPr/>
              <p14:nvPr/>
            </p14:nvContentPartPr>
            <p14:xfrm>
              <a:off x="7072428" y="2892409"/>
              <a:ext cx="373680" cy="4716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060548" y="2880529"/>
                <a:ext cx="39744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2" name="Input penna 51"/>
              <p14:cNvContentPartPr/>
              <p14:nvPr/>
            </p14:nvContentPartPr>
            <p14:xfrm>
              <a:off x="8145588" y="2976289"/>
              <a:ext cx="411120" cy="4716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133708" y="2964409"/>
                <a:ext cx="43488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9" name="Input penna 58"/>
              <p14:cNvContentPartPr/>
              <p14:nvPr/>
            </p14:nvContentPartPr>
            <p14:xfrm>
              <a:off x="1847388" y="643489"/>
              <a:ext cx="394560" cy="33732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835508" y="631609"/>
                <a:ext cx="418320" cy="36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63" name="Input penna 62"/>
              <p14:cNvContentPartPr/>
              <p14:nvPr/>
            </p14:nvContentPartPr>
            <p14:xfrm>
              <a:off x="7007268" y="699649"/>
              <a:ext cx="840240" cy="40680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995388" y="687769"/>
                <a:ext cx="864000" cy="43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66" name="Input penna 65"/>
              <p14:cNvContentPartPr/>
              <p14:nvPr/>
            </p14:nvContentPartPr>
            <p14:xfrm>
              <a:off x="886548" y="849049"/>
              <a:ext cx="65520" cy="179964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74668" y="837169"/>
                <a:ext cx="89280" cy="18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69" name="Input penna 68"/>
              <p14:cNvContentPartPr/>
              <p14:nvPr/>
            </p14:nvContentPartPr>
            <p14:xfrm>
              <a:off x="867828" y="2724649"/>
              <a:ext cx="9358920" cy="70272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55948" y="2712769"/>
                <a:ext cx="9382680" cy="72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70" name="Input penna 69"/>
              <p14:cNvContentPartPr/>
              <p14:nvPr/>
            </p14:nvContentPartPr>
            <p14:xfrm>
              <a:off x="10217028" y="1026529"/>
              <a:ext cx="104040" cy="229320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0205148" y="1014649"/>
                <a:ext cx="127800" cy="231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72" name="Input penna 71"/>
              <p14:cNvContentPartPr/>
              <p14:nvPr/>
            </p14:nvContentPartPr>
            <p14:xfrm>
              <a:off x="3933588" y="419209"/>
              <a:ext cx="1553040" cy="114660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921708" y="407329"/>
                <a:ext cx="1576800" cy="11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79" name="Input penna 78"/>
              <p14:cNvContentPartPr/>
              <p14:nvPr/>
            </p14:nvContentPartPr>
            <p14:xfrm>
              <a:off x="2892108" y="1614049"/>
              <a:ext cx="915120" cy="56988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880228" y="1602169"/>
                <a:ext cx="938880" cy="59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82" name="Input penna 81"/>
              <p14:cNvContentPartPr/>
              <p14:nvPr/>
            </p14:nvContentPartPr>
            <p14:xfrm>
              <a:off x="4805148" y="2295169"/>
              <a:ext cx="308520" cy="19764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793268" y="2283289"/>
                <a:ext cx="332280" cy="2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83" name="Input penna 82"/>
              <p14:cNvContentPartPr/>
              <p14:nvPr/>
            </p14:nvContentPartPr>
            <p14:xfrm>
              <a:off x="3881388" y="1561129"/>
              <a:ext cx="1204560" cy="949320"/>
            </p14:xfrm>
          </p:contentPart>
        </mc:Choice>
        <mc:Fallback xmlns="">
          <p:pic>
            <p:nvPicPr>
              <p:cNvPr id="83" name="Input penna 82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869508" y="1549249"/>
                <a:ext cx="1228320" cy="9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84" name="Input penna 83"/>
              <p14:cNvContentPartPr/>
              <p14:nvPr/>
            </p14:nvContentPartPr>
            <p14:xfrm>
              <a:off x="3937548" y="2659129"/>
              <a:ext cx="1763640" cy="8316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925668" y="2647249"/>
                <a:ext cx="1787400" cy="10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87" name="Input penna 86"/>
              <p14:cNvContentPartPr/>
              <p14:nvPr/>
            </p14:nvContentPartPr>
            <p14:xfrm>
              <a:off x="3760068" y="1539529"/>
              <a:ext cx="327240" cy="1743480"/>
            </p14:xfrm>
          </p:contentPart>
        </mc:Choice>
        <mc:Fallback xmlns="">
          <p:pic>
            <p:nvPicPr>
              <p:cNvPr id="87" name="Input penna 86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748188" y="1527649"/>
                <a:ext cx="351000" cy="176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89" name="Input penna 88"/>
              <p14:cNvContentPartPr/>
              <p14:nvPr/>
            </p14:nvContentPartPr>
            <p14:xfrm>
              <a:off x="3387108" y="2705929"/>
              <a:ext cx="550800" cy="972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3375228" y="2694049"/>
                <a:ext cx="574560" cy="3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90" name="Input penna 89"/>
              <p14:cNvContentPartPr/>
              <p14:nvPr/>
            </p14:nvContentPartPr>
            <p14:xfrm>
              <a:off x="5394828" y="475369"/>
              <a:ext cx="129600" cy="1726920"/>
            </p14:xfrm>
          </p:contentPart>
        </mc:Choice>
        <mc:Fallback xmlns="">
          <p:pic>
            <p:nvPicPr>
              <p:cNvPr id="90" name="Input penna 89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5346948" y="379609"/>
                <a:ext cx="225360" cy="19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91" name="Input penna 90"/>
              <p14:cNvContentPartPr/>
              <p14:nvPr/>
            </p14:nvContentPartPr>
            <p14:xfrm>
              <a:off x="2528148" y="2230009"/>
              <a:ext cx="2855520" cy="2321640"/>
            </p14:xfrm>
          </p:contentPart>
        </mc:Choice>
        <mc:Fallback xmlns="">
          <p:pic>
            <p:nvPicPr>
              <p:cNvPr id="91" name="Input penna 90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2480268" y="2133889"/>
                <a:ext cx="2951640" cy="251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92" name="Input penna 91"/>
              <p14:cNvContentPartPr/>
              <p14:nvPr/>
            </p14:nvContentPartPr>
            <p14:xfrm>
              <a:off x="2332308" y="1511089"/>
              <a:ext cx="1596240" cy="1275480"/>
            </p14:xfrm>
          </p:contentPart>
        </mc:Choice>
        <mc:Fallback xmlns="">
          <p:pic>
            <p:nvPicPr>
              <p:cNvPr id="92" name="Input penna 91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2284428" y="1415329"/>
                <a:ext cx="1692000" cy="146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93" name="Input penna 92"/>
              <p14:cNvContentPartPr/>
              <p14:nvPr/>
            </p14:nvContentPartPr>
            <p14:xfrm>
              <a:off x="2370468" y="2743369"/>
              <a:ext cx="75600" cy="181260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2322228" y="2647249"/>
                <a:ext cx="171720" cy="200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94" name="Input penna 93"/>
              <p14:cNvContentPartPr/>
              <p14:nvPr/>
            </p14:nvContentPartPr>
            <p14:xfrm>
              <a:off x="3699228" y="3038209"/>
              <a:ext cx="397440" cy="311760"/>
            </p14:xfrm>
          </p:contentPart>
        </mc:Choice>
        <mc:Fallback xmlns="">
          <p:pic>
            <p:nvPicPr>
              <p:cNvPr id="94" name="Input penna 93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3651348" y="2942089"/>
                <a:ext cx="493200" cy="50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97" name="Input penna 96"/>
              <p14:cNvContentPartPr/>
              <p14:nvPr/>
            </p14:nvContentPartPr>
            <p14:xfrm>
              <a:off x="298668" y="1343689"/>
              <a:ext cx="756000" cy="2081160"/>
            </p14:xfrm>
          </p:contentPart>
        </mc:Choice>
        <mc:Fallback xmlns="">
          <p:pic>
            <p:nvPicPr>
              <p:cNvPr id="97" name="Input penna 96"/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286788" y="1331809"/>
                <a:ext cx="779760" cy="210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98" name="Input penna 97"/>
              <p14:cNvContentPartPr/>
              <p14:nvPr/>
            </p14:nvContentPartPr>
            <p14:xfrm>
              <a:off x="1567668" y="2323249"/>
              <a:ext cx="1241280" cy="354960"/>
            </p14:xfrm>
          </p:contentPart>
        </mc:Choice>
        <mc:Fallback xmlns="">
          <p:pic>
            <p:nvPicPr>
              <p:cNvPr id="98" name="Input penna 97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555788" y="2311369"/>
                <a:ext cx="1265040" cy="37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99" name="Input penna 98"/>
              <p14:cNvContentPartPr/>
              <p14:nvPr/>
            </p14:nvContentPartPr>
            <p14:xfrm>
              <a:off x="335748" y="1483729"/>
              <a:ext cx="812160" cy="1968840"/>
            </p14:xfrm>
          </p:contentPart>
        </mc:Choice>
        <mc:Fallback xmlns="">
          <p:pic>
            <p:nvPicPr>
              <p:cNvPr id="99" name="Input penna 98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323868" y="1471849"/>
                <a:ext cx="835920" cy="19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01" name="Input penna 100"/>
              <p14:cNvContentPartPr/>
              <p14:nvPr/>
            </p14:nvContentPartPr>
            <p14:xfrm>
              <a:off x="531948" y="3806809"/>
              <a:ext cx="588240" cy="2195640"/>
            </p14:xfrm>
          </p:contentPart>
        </mc:Choice>
        <mc:Fallback xmlns="">
          <p:pic>
            <p:nvPicPr>
              <p:cNvPr id="101" name="Input penna 100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520068" y="3794929"/>
                <a:ext cx="612000" cy="221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6241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455708" y="2642209"/>
              <a:ext cx="9088200" cy="174528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43828" y="2630329"/>
                <a:ext cx="9111960" cy="176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Input penna 16"/>
              <p14:cNvContentPartPr/>
              <p14:nvPr/>
            </p14:nvContentPartPr>
            <p14:xfrm>
              <a:off x="2836668" y="932929"/>
              <a:ext cx="2323440" cy="13104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24788" y="921049"/>
                <a:ext cx="234720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1" name="Input penna 30"/>
              <p14:cNvContentPartPr/>
              <p14:nvPr/>
            </p14:nvContentPartPr>
            <p14:xfrm>
              <a:off x="1362108" y="1346209"/>
              <a:ext cx="9432360" cy="436464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50228" y="1334329"/>
                <a:ext cx="9456120" cy="438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3" name="Input penna 42"/>
              <p14:cNvContentPartPr/>
              <p14:nvPr/>
            </p14:nvContentPartPr>
            <p14:xfrm>
              <a:off x="6139668" y="1567609"/>
              <a:ext cx="95040" cy="133164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127788" y="1555729"/>
                <a:ext cx="118800" cy="135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2" name="Input penna 51"/>
              <p14:cNvContentPartPr/>
              <p14:nvPr/>
            </p14:nvContentPartPr>
            <p14:xfrm>
              <a:off x="9675948" y="1408849"/>
              <a:ext cx="56520" cy="170784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664068" y="1396969"/>
                <a:ext cx="80280" cy="173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2" name="Input penna 61"/>
              <p14:cNvContentPartPr/>
              <p14:nvPr/>
            </p14:nvContentPartPr>
            <p14:xfrm>
              <a:off x="1763508" y="643849"/>
              <a:ext cx="8407080" cy="96192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751628" y="631969"/>
                <a:ext cx="8430840" cy="9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8" name="Input penna 67"/>
              <p14:cNvContentPartPr/>
              <p14:nvPr/>
            </p14:nvContentPartPr>
            <p14:xfrm>
              <a:off x="7289868" y="730969"/>
              <a:ext cx="994680" cy="86580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241628" y="634849"/>
                <a:ext cx="1090800" cy="10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9" name="Input penna 68"/>
              <p14:cNvContentPartPr/>
              <p14:nvPr/>
            </p14:nvContentPartPr>
            <p14:xfrm>
              <a:off x="7635828" y="1062889"/>
              <a:ext cx="211680" cy="18072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587588" y="967129"/>
                <a:ext cx="307800" cy="37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0" name="Input penna 69"/>
              <p14:cNvContentPartPr/>
              <p14:nvPr/>
            </p14:nvContentPartPr>
            <p14:xfrm>
              <a:off x="7660308" y="1614049"/>
              <a:ext cx="121680" cy="252180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648428" y="1602169"/>
                <a:ext cx="145440" cy="254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3" name="Input penna 72"/>
              <p14:cNvContentPartPr/>
              <p14:nvPr/>
            </p14:nvContentPartPr>
            <p14:xfrm>
              <a:off x="7580388" y="1520809"/>
              <a:ext cx="201600" cy="281844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568508" y="1508929"/>
                <a:ext cx="225360" cy="284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74" name="Input penna 73"/>
              <p14:cNvContentPartPr/>
              <p14:nvPr/>
            </p14:nvContentPartPr>
            <p14:xfrm>
              <a:off x="7705308" y="1334329"/>
              <a:ext cx="57960" cy="304200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693428" y="1322449"/>
                <a:ext cx="81720" cy="306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75" name="Input penna 74"/>
              <p14:cNvContentPartPr/>
              <p14:nvPr/>
            </p14:nvContentPartPr>
            <p14:xfrm>
              <a:off x="9423948" y="1772809"/>
              <a:ext cx="550800" cy="103788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412068" y="1760929"/>
                <a:ext cx="574560" cy="10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7" name="Input penna 76"/>
              <p14:cNvContentPartPr/>
              <p14:nvPr/>
            </p14:nvContentPartPr>
            <p14:xfrm>
              <a:off x="6447468" y="1455649"/>
              <a:ext cx="1222560" cy="155088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435588" y="1443769"/>
                <a:ext cx="1246320" cy="157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8" name="Input penna 77"/>
              <p14:cNvContentPartPr/>
              <p14:nvPr/>
            </p14:nvContentPartPr>
            <p14:xfrm>
              <a:off x="5980908" y="2452849"/>
              <a:ext cx="1977120" cy="254016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969028" y="2440969"/>
                <a:ext cx="2000880" cy="256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80" name="Input penna 79"/>
              <p14:cNvContentPartPr/>
              <p14:nvPr/>
            </p14:nvContentPartPr>
            <p14:xfrm>
              <a:off x="7735188" y="1474369"/>
              <a:ext cx="1651680" cy="154908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723308" y="1462489"/>
                <a:ext cx="1675440" cy="157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82" name="Input penna 81"/>
              <p14:cNvContentPartPr/>
              <p14:nvPr/>
            </p14:nvContentPartPr>
            <p14:xfrm>
              <a:off x="5113308" y="923569"/>
              <a:ext cx="382680" cy="23040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101428" y="911689"/>
                <a:ext cx="40644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3" name="Input penna 82"/>
              <p14:cNvContentPartPr/>
              <p14:nvPr/>
            </p14:nvContentPartPr>
            <p14:xfrm>
              <a:off x="2126748" y="1362409"/>
              <a:ext cx="158760" cy="1409040"/>
            </p14:xfrm>
          </p:contentPart>
        </mc:Choice>
        <mc:Fallback xmlns="">
          <p:pic>
            <p:nvPicPr>
              <p:cNvPr id="83" name="Input penna 8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114868" y="1350529"/>
                <a:ext cx="182520" cy="14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84" name="Input penna 83"/>
              <p14:cNvContentPartPr/>
              <p14:nvPr/>
            </p14:nvContentPartPr>
            <p14:xfrm>
              <a:off x="3050508" y="1362409"/>
              <a:ext cx="1008720" cy="136260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038628" y="1350529"/>
                <a:ext cx="1032480" cy="138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85" name="Input penna 84"/>
              <p14:cNvContentPartPr/>
              <p14:nvPr/>
            </p14:nvContentPartPr>
            <p14:xfrm>
              <a:off x="3946908" y="1362409"/>
              <a:ext cx="289440" cy="275292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935028" y="1350529"/>
                <a:ext cx="313200" cy="277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86" name="Input penna 85"/>
              <p14:cNvContentPartPr/>
              <p14:nvPr/>
            </p14:nvContentPartPr>
            <p14:xfrm>
              <a:off x="3974988" y="1408849"/>
              <a:ext cx="1605240" cy="1698480"/>
            </p14:xfrm>
          </p:contentPart>
        </mc:Choice>
        <mc:Fallback xmlns="">
          <p:pic>
            <p:nvPicPr>
              <p:cNvPr id="86" name="Input penna 85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963108" y="1396969"/>
                <a:ext cx="1629000" cy="172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87" name="Input penna 86"/>
              <p14:cNvContentPartPr/>
              <p14:nvPr/>
            </p14:nvContentPartPr>
            <p14:xfrm>
              <a:off x="2976348" y="1828969"/>
              <a:ext cx="1232280" cy="886680"/>
            </p14:xfrm>
          </p:contentPart>
        </mc:Choice>
        <mc:Fallback xmlns="">
          <p:pic>
            <p:nvPicPr>
              <p:cNvPr id="87" name="Input penna 86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964468" y="1817089"/>
                <a:ext cx="1256040" cy="91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88" name="Input penna 87"/>
              <p14:cNvContentPartPr/>
              <p14:nvPr/>
            </p14:nvContentPartPr>
            <p14:xfrm>
              <a:off x="4487988" y="2064409"/>
              <a:ext cx="1269360" cy="122976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476108" y="2052529"/>
                <a:ext cx="1293120" cy="125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89" name="Input penna 88"/>
              <p14:cNvContentPartPr/>
              <p14:nvPr/>
            </p14:nvContentPartPr>
            <p14:xfrm>
              <a:off x="2258148" y="1782169"/>
              <a:ext cx="4114440" cy="111060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246268" y="1770289"/>
                <a:ext cx="4138200" cy="11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93" name="Input penna 92"/>
              <p14:cNvContentPartPr/>
              <p14:nvPr/>
            </p14:nvContentPartPr>
            <p14:xfrm>
              <a:off x="9507828" y="3293809"/>
              <a:ext cx="383040" cy="33768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495948" y="3281929"/>
                <a:ext cx="406800" cy="36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94" name="Input penna 93"/>
              <p14:cNvContentPartPr/>
              <p14:nvPr/>
            </p14:nvContentPartPr>
            <p14:xfrm>
              <a:off x="7149108" y="4347889"/>
              <a:ext cx="997560" cy="857160"/>
            </p14:xfrm>
          </p:contentPart>
        </mc:Choice>
        <mc:Fallback xmlns="">
          <p:pic>
            <p:nvPicPr>
              <p:cNvPr id="94" name="Input penna 93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137228" y="4336009"/>
                <a:ext cx="1021320" cy="88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5908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1577028" y="1343689"/>
              <a:ext cx="168840" cy="287568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5148" y="1331809"/>
                <a:ext cx="192600" cy="28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put penna 4"/>
              <p14:cNvContentPartPr/>
              <p14:nvPr/>
            </p14:nvContentPartPr>
            <p14:xfrm>
              <a:off x="1539588" y="4274809"/>
              <a:ext cx="8621640" cy="54216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27708" y="4262929"/>
                <a:ext cx="8645400" cy="56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1810308" y="1163689"/>
              <a:ext cx="8645040" cy="364176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98428" y="1151809"/>
                <a:ext cx="8668800" cy="366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1660908" y="1138489"/>
              <a:ext cx="8809200" cy="52488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13028" y="1042369"/>
                <a:ext cx="8904960" cy="71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put penna 13"/>
              <p14:cNvContentPartPr/>
              <p14:nvPr/>
            </p14:nvContentPartPr>
            <p14:xfrm>
              <a:off x="1791588" y="820969"/>
              <a:ext cx="1493280" cy="7524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779708" y="809089"/>
                <a:ext cx="1517040" cy="9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put penna 17"/>
              <p14:cNvContentPartPr/>
              <p14:nvPr/>
            </p14:nvContentPartPr>
            <p14:xfrm>
              <a:off x="1828668" y="285289"/>
              <a:ext cx="5169600" cy="426852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816788" y="273409"/>
                <a:ext cx="5193360" cy="429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2" name="Input penna 21"/>
              <p14:cNvContentPartPr/>
              <p14:nvPr/>
            </p14:nvContentPartPr>
            <p14:xfrm>
              <a:off x="1390188" y="811609"/>
              <a:ext cx="326880" cy="22428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78308" y="799729"/>
                <a:ext cx="35064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0" name="Input penna 39"/>
              <p14:cNvContentPartPr/>
              <p14:nvPr/>
            </p14:nvContentPartPr>
            <p14:xfrm>
              <a:off x="7819068" y="3200569"/>
              <a:ext cx="1903680" cy="9972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807188" y="3188689"/>
                <a:ext cx="1927440" cy="12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1" name="Input penna 40"/>
              <p14:cNvContentPartPr/>
              <p14:nvPr/>
            </p14:nvContentPartPr>
            <p14:xfrm>
              <a:off x="1763508" y="1940929"/>
              <a:ext cx="8528040" cy="43920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715628" y="1844809"/>
                <a:ext cx="8624160" cy="63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2" name="Input penna 41"/>
              <p14:cNvContentPartPr/>
              <p14:nvPr/>
            </p14:nvContentPartPr>
            <p14:xfrm>
              <a:off x="1642188" y="2546809"/>
              <a:ext cx="8332560" cy="43920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594308" y="2451049"/>
                <a:ext cx="8428320" cy="63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3" name="Input penna 42"/>
              <p14:cNvContentPartPr/>
              <p14:nvPr/>
            </p14:nvContentPartPr>
            <p14:xfrm>
              <a:off x="1549308" y="3293809"/>
              <a:ext cx="7529760" cy="41076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501068" y="3197689"/>
                <a:ext cx="7625880" cy="60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4524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3545508" y="793249"/>
              <a:ext cx="5277240" cy="961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33628" y="781369"/>
                <a:ext cx="530100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1754148" y="214729"/>
              <a:ext cx="1169640" cy="78804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42268" y="202849"/>
                <a:ext cx="1193400" cy="81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7" name="Input penna 16"/>
              <p14:cNvContentPartPr/>
              <p14:nvPr/>
            </p14:nvContentPartPr>
            <p14:xfrm>
              <a:off x="4170828" y="2724649"/>
              <a:ext cx="4867920" cy="20124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58948" y="2712769"/>
                <a:ext cx="4891680" cy="2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Input penna 20"/>
              <p14:cNvContentPartPr/>
              <p14:nvPr/>
            </p14:nvContentPartPr>
            <p14:xfrm>
              <a:off x="4077588" y="2761729"/>
              <a:ext cx="422640" cy="374220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65708" y="2749849"/>
                <a:ext cx="446400" cy="376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5" name="Input penna 24"/>
              <p14:cNvContentPartPr/>
              <p14:nvPr/>
            </p14:nvContentPartPr>
            <p14:xfrm>
              <a:off x="7239108" y="-173711"/>
              <a:ext cx="2119680" cy="158004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27228" y="-185591"/>
                <a:ext cx="2143440" cy="160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6" name="Input penna 55"/>
              <p14:cNvContentPartPr/>
              <p14:nvPr/>
            </p14:nvContentPartPr>
            <p14:xfrm>
              <a:off x="893388" y="2696569"/>
              <a:ext cx="3249720" cy="5616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81508" y="2684689"/>
                <a:ext cx="3273480" cy="7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Input penna 67"/>
              <p14:cNvContentPartPr/>
              <p14:nvPr/>
            </p14:nvContentPartPr>
            <p14:xfrm>
              <a:off x="904908" y="2400649"/>
              <a:ext cx="336600" cy="1620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93028" y="2388769"/>
                <a:ext cx="360360" cy="3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70" name="Input penna 69"/>
              <p14:cNvContentPartPr/>
              <p14:nvPr/>
            </p14:nvContentPartPr>
            <p14:xfrm>
              <a:off x="1328268" y="27529"/>
              <a:ext cx="1936440" cy="134712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316388" y="15649"/>
                <a:ext cx="1960200" cy="137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4" name="Input penna 73"/>
              <p14:cNvContentPartPr/>
              <p14:nvPr/>
            </p14:nvContentPartPr>
            <p14:xfrm>
              <a:off x="3905148" y="274489"/>
              <a:ext cx="7963920" cy="427932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93268" y="262609"/>
                <a:ext cx="7987680" cy="430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84" name="Input penna 83"/>
              <p14:cNvContentPartPr/>
              <p14:nvPr/>
            </p14:nvContentPartPr>
            <p14:xfrm>
              <a:off x="2957628" y="2752369"/>
              <a:ext cx="3191760" cy="408744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45748" y="2740489"/>
                <a:ext cx="3215520" cy="411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5" name="Input penna 84"/>
              <p14:cNvContentPartPr/>
              <p14:nvPr/>
            </p14:nvContentPartPr>
            <p14:xfrm>
              <a:off x="3424188" y="5701129"/>
              <a:ext cx="454320" cy="74808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412308" y="5689249"/>
                <a:ext cx="478080" cy="77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02" name="Input penna 101"/>
              <p14:cNvContentPartPr/>
              <p14:nvPr/>
            </p14:nvContentPartPr>
            <p14:xfrm>
              <a:off x="9916428" y="1763449"/>
              <a:ext cx="2184480" cy="1848960"/>
            </p14:xfrm>
          </p:contentPart>
        </mc:Choice>
        <mc:Fallback xmlns="">
          <p:pic>
            <p:nvPicPr>
              <p:cNvPr id="102" name="Input penna 10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904548" y="1751569"/>
                <a:ext cx="2208240" cy="187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04" name="Input penna 103"/>
              <p14:cNvContentPartPr/>
              <p14:nvPr/>
            </p14:nvContentPartPr>
            <p14:xfrm>
              <a:off x="7166028" y="4879969"/>
              <a:ext cx="3881880" cy="233640"/>
            </p14:xfrm>
          </p:contentPart>
        </mc:Choice>
        <mc:Fallback xmlns="">
          <p:pic>
            <p:nvPicPr>
              <p:cNvPr id="104" name="Input penna 10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154148" y="4868089"/>
                <a:ext cx="3905640" cy="25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05" name="Input penna 104"/>
              <p14:cNvContentPartPr/>
              <p14:nvPr/>
            </p14:nvContentPartPr>
            <p14:xfrm>
              <a:off x="6159468" y="727729"/>
              <a:ext cx="369720" cy="280800"/>
            </p14:xfrm>
          </p:contentPart>
        </mc:Choice>
        <mc:Fallback xmlns="">
          <p:pic>
            <p:nvPicPr>
              <p:cNvPr id="105" name="Input penna 10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11588" y="631609"/>
                <a:ext cx="465840" cy="47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06" name="Input penna 105"/>
              <p14:cNvContentPartPr/>
              <p14:nvPr/>
            </p14:nvContentPartPr>
            <p14:xfrm>
              <a:off x="7697748" y="227689"/>
              <a:ext cx="1325160" cy="581760"/>
            </p14:xfrm>
          </p:contentPart>
        </mc:Choice>
        <mc:Fallback xmlns="">
          <p:pic>
            <p:nvPicPr>
              <p:cNvPr id="106" name="Input penna 10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685868" y="215809"/>
                <a:ext cx="1348920" cy="60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07" name="Input penna 106"/>
              <p14:cNvContentPartPr/>
              <p14:nvPr/>
            </p14:nvContentPartPr>
            <p14:xfrm>
              <a:off x="6279348" y="877129"/>
              <a:ext cx="360" cy="360"/>
            </p14:xfrm>
          </p:contentPart>
        </mc:Choice>
        <mc:Fallback xmlns="">
          <p:pic>
            <p:nvPicPr>
              <p:cNvPr id="107" name="Input penna 106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231468" y="781009"/>
                <a:ext cx="96480" cy="19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6288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1949988" y="1417849"/>
              <a:ext cx="8444520" cy="32724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38108" y="1405969"/>
                <a:ext cx="8468280" cy="35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2837748" y="746449"/>
              <a:ext cx="62280" cy="6674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25868" y="734569"/>
                <a:ext cx="86040" cy="69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put penna 7"/>
              <p14:cNvContentPartPr/>
              <p14:nvPr/>
            </p14:nvContentPartPr>
            <p14:xfrm>
              <a:off x="2864388" y="606049"/>
              <a:ext cx="1092240" cy="70056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52508" y="594169"/>
                <a:ext cx="1116000" cy="72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put penna 8"/>
              <p14:cNvContentPartPr/>
              <p14:nvPr/>
            </p14:nvContentPartPr>
            <p14:xfrm>
              <a:off x="3172548" y="877129"/>
              <a:ext cx="392400" cy="3830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160668" y="865249"/>
                <a:ext cx="416160" cy="4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8397588" y="462049"/>
              <a:ext cx="1218600" cy="106056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85708" y="450169"/>
                <a:ext cx="1242360" cy="10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put penna 12"/>
              <p14:cNvContentPartPr/>
              <p14:nvPr/>
            </p14:nvContentPartPr>
            <p14:xfrm>
              <a:off x="5934108" y="1371769"/>
              <a:ext cx="345240" cy="24012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86228" y="1275649"/>
                <a:ext cx="441360" cy="43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Input penna 13"/>
              <p14:cNvContentPartPr/>
              <p14:nvPr/>
            </p14:nvContentPartPr>
            <p14:xfrm>
              <a:off x="8823108" y="763009"/>
              <a:ext cx="321120" cy="35712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811228" y="751129"/>
                <a:ext cx="344880" cy="38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5" name="Input penna 14"/>
              <p14:cNvContentPartPr/>
              <p14:nvPr/>
            </p14:nvContentPartPr>
            <p14:xfrm>
              <a:off x="6064788" y="2006089"/>
              <a:ext cx="56520" cy="110124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16908" y="1909969"/>
                <a:ext cx="152280" cy="129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6" name="Input penna 15"/>
              <p14:cNvContentPartPr/>
              <p14:nvPr/>
            </p14:nvContentPartPr>
            <p14:xfrm>
              <a:off x="5673468" y="1869649"/>
              <a:ext cx="718200" cy="37836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25228" y="1773889"/>
                <a:ext cx="814680" cy="57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4" name="Input penna 23"/>
              <p14:cNvContentPartPr/>
              <p14:nvPr/>
            </p14:nvContentPartPr>
            <p14:xfrm>
              <a:off x="3611028" y="3363289"/>
              <a:ext cx="8259840" cy="17686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99148" y="3351409"/>
                <a:ext cx="8283600" cy="179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083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1213068" y="1622329"/>
              <a:ext cx="9302400" cy="2001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01188" y="1610449"/>
                <a:ext cx="932616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4161468" y="550609"/>
              <a:ext cx="56160" cy="10173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49588" y="538729"/>
                <a:ext cx="79920" cy="104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4310868" y="419569"/>
              <a:ext cx="2111760" cy="122652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98988" y="407689"/>
                <a:ext cx="2135520" cy="125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Input penna 9"/>
              <p14:cNvContentPartPr/>
              <p14:nvPr/>
            </p14:nvContentPartPr>
            <p14:xfrm>
              <a:off x="4385388" y="660409"/>
              <a:ext cx="495360" cy="42264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73508" y="648529"/>
                <a:ext cx="519120" cy="44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4230948" y="475729"/>
              <a:ext cx="2011680" cy="114372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219068" y="463849"/>
                <a:ext cx="2035440" cy="116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put penna 15"/>
              <p14:cNvContentPartPr/>
              <p14:nvPr/>
            </p14:nvContentPartPr>
            <p14:xfrm>
              <a:off x="4105308" y="4646689"/>
              <a:ext cx="2158200" cy="12204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093428" y="4634809"/>
                <a:ext cx="2181960" cy="1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8" name="Input penna 17"/>
              <p14:cNvContentPartPr/>
              <p14:nvPr/>
            </p14:nvContentPartPr>
            <p14:xfrm>
              <a:off x="5309148" y="1042729"/>
              <a:ext cx="373680" cy="42660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297268" y="1030849"/>
                <a:ext cx="397440" cy="45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9" name="Input penna 18"/>
              <p14:cNvContentPartPr/>
              <p14:nvPr/>
            </p14:nvContentPartPr>
            <p14:xfrm>
              <a:off x="5364588" y="1082329"/>
              <a:ext cx="28800" cy="44820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352708" y="1070449"/>
                <a:ext cx="52560" cy="4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Input penna 20"/>
              <p14:cNvContentPartPr/>
              <p14:nvPr/>
            </p14:nvContentPartPr>
            <p14:xfrm>
              <a:off x="5122668" y="1651489"/>
              <a:ext cx="65520" cy="301932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110788" y="1639609"/>
                <a:ext cx="89280" cy="304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3" name="Input penna 22"/>
              <p14:cNvContentPartPr/>
              <p14:nvPr/>
            </p14:nvContentPartPr>
            <p14:xfrm>
              <a:off x="4805148" y="3853609"/>
              <a:ext cx="635040" cy="39312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793268" y="3841729"/>
                <a:ext cx="658800" cy="41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1" name="Input penna 30"/>
              <p14:cNvContentPartPr/>
              <p14:nvPr/>
            </p14:nvContentPartPr>
            <p14:xfrm>
              <a:off x="3806868" y="3722929"/>
              <a:ext cx="2631240" cy="68724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794988" y="3711049"/>
                <a:ext cx="2655000" cy="71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5" name="Input penna 34"/>
              <p14:cNvContentPartPr/>
              <p14:nvPr/>
            </p14:nvContentPartPr>
            <p14:xfrm>
              <a:off x="1800948" y="3144409"/>
              <a:ext cx="1138680" cy="84456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89068" y="3132529"/>
                <a:ext cx="1162440" cy="86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7" name="Input penna 36"/>
              <p14:cNvContentPartPr/>
              <p14:nvPr/>
            </p14:nvContentPartPr>
            <p14:xfrm>
              <a:off x="8108148" y="3069169"/>
              <a:ext cx="877680" cy="107388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096268" y="3057289"/>
                <a:ext cx="901440" cy="10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1" name="Input penna 40"/>
              <p14:cNvContentPartPr/>
              <p14:nvPr/>
            </p14:nvContentPartPr>
            <p14:xfrm>
              <a:off x="2267508" y="1651489"/>
              <a:ext cx="2724840" cy="192240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2255628" y="1639609"/>
                <a:ext cx="2748600" cy="19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4" name="Input penna 43"/>
              <p14:cNvContentPartPr/>
              <p14:nvPr/>
            </p14:nvContentPartPr>
            <p14:xfrm>
              <a:off x="5038428" y="1632769"/>
              <a:ext cx="3394440" cy="207144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026548" y="1620889"/>
                <a:ext cx="3418200" cy="209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54" name="Input penna 53"/>
              <p14:cNvContentPartPr/>
              <p14:nvPr/>
            </p14:nvContentPartPr>
            <p14:xfrm>
              <a:off x="2537868" y="1754089"/>
              <a:ext cx="6121080" cy="168480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25988" y="1742209"/>
                <a:ext cx="6144840" cy="170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6" name="Input penna 55"/>
              <p14:cNvContentPartPr/>
              <p14:nvPr/>
            </p14:nvContentPartPr>
            <p14:xfrm>
              <a:off x="1296948" y="1623049"/>
              <a:ext cx="7884720" cy="309168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49068" y="1527289"/>
                <a:ext cx="7980480" cy="328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1615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1286148" y="1558249"/>
              <a:ext cx="9686880" cy="42984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74268" y="1546369"/>
                <a:ext cx="9710640" cy="432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put penna 9"/>
              <p14:cNvContentPartPr/>
              <p14:nvPr/>
            </p14:nvContentPartPr>
            <p14:xfrm>
              <a:off x="2509428" y="1558249"/>
              <a:ext cx="150120" cy="11808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97548" y="1546369"/>
                <a:ext cx="173880" cy="14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put penna 11"/>
              <p14:cNvContentPartPr/>
              <p14:nvPr/>
            </p14:nvContentPartPr>
            <p14:xfrm>
              <a:off x="9106788" y="975409"/>
              <a:ext cx="354240" cy="89424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94908" y="963529"/>
                <a:ext cx="378000" cy="9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Input penna 12"/>
              <p14:cNvContentPartPr/>
              <p14:nvPr/>
            </p14:nvContentPartPr>
            <p14:xfrm>
              <a:off x="8826708" y="799009"/>
              <a:ext cx="1047240" cy="91836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14828" y="787129"/>
                <a:ext cx="1071000" cy="94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Input penna 22"/>
              <p14:cNvContentPartPr/>
              <p14:nvPr/>
            </p14:nvContentPartPr>
            <p14:xfrm>
              <a:off x="2370108" y="991969"/>
              <a:ext cx="373320" cy="30528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58228" y="980089"/>
                <a:ext cx="39708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4" name="Input penna 23"/>
              <p14:cNvContentPartPr/>
              <p14:nvPr/>
            </p14:nvContentPartPr>
            <p14:xfrm>
              <a:off x="2090028" y="766609"/>
              <a:ext cx="1138680" cy="7012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78148" y="754729"/>
                <a:ext cx="1162440" cy="72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5" name="Input penna 24"/>
              <p14:cNvContentPartPr/>
              <p14:nvPr/>
            </p14:nvContentPartPr>
            <p14:xfrm>
              <a:off x="2043228" y="877129"/>
              <a:ext cx="47160" cy="62532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031348" y="865249"/>
                <a:ext cx="70920" cy="64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6" name="Input penna 25"/>
              <p14:cNvContentPartPr/>
              <p14:nvPr/>
            </p14:nvContentPartPr>
            <p14:xfrm>
              <a:off x="1875468" y="1670209"/>
              <a:ext cx="7558200" cy="188496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863588" y="1658329"/>
                <a:ext cx="7581960" cy="190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8" name="Input penna 27"/>
              <p14:cNvContentPartPr/>
              <p14:nvPr/>
            </p14:nvContentPartPr>
            <p14:xfrm>
              <a:off x="2351388" y="1557529"/>
              <a:ext cx="6928920" cy="387324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339508" y="1545649"/>
                <a:ext cx="6952680" cy="38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0" name="Input penna 29"/>
              <p14:cNvContentPartPr/>
              <p14:nvPr/>
            </p14:nvContentPartPr>
            <p14:xfrm>
              <a:off x="2537868" y="1632769"/>
              <a:ext cx="6681240" cy="386316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525988" y="1620889"/>
                <a:ext cx="6705000" cy="388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144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951796" y="914569"/>
              <a:ext cx="2930040" cy="430164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9916" y="902689"/>
                <a:ext cx="2953800" cy="432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1156996" y="242449"/>
              <a:ext cx="2351520" cy="50256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45116" y="230569"/>
                <a:ext cx="2375280" cy="52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Input penna 18"/>
              <p14:cNvContentPartPr/>
              <p14:nvPr/>
            </p14:nvContentPartPr>
            <p14:xfrm>
              <a:off x="1007596" y="1756969"/>
              <a:ext cx="2491920" cy="22068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95716" y="1745089"/>
                <a:ext cx="251568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Input penna 22"/>
              <p14:cNvContentPartPr/>
              <p14:nvPr/>
            </p14:nvContentPartPr>
            <p14:xfrm>
              <a:off x="1054396" y="2398129"/>
              <a:ext cx="2566080" cy="80280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42516" y="2386249"/>
                <a:ext cx="2589840" cy="82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4" name="Input penna 23"/>
              <p14:cNvContentPartPr/>
              <p14:nvPr/>
            </p14:nvContentPartPr>
            <p14:xfrm>
              <a:off x="1054396" y="3965569"/>
              <a:ext cx="2491560" cy="72792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42516" y="3953689"/>
                <a:ext cx="2515320" cy="75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put penna 24"/>
              <p14:cNvContentPartPr/>
              <p14:nvPr/>
            </p14:nvContentPartPr>
            <p14:xfrm>
              <a:off x="1521316" y="1194289"/>
              <a:ext cx="1632960" cy="44820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73076" y="1098169"/>
                <a:ext cx="1729080" cy="64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Input penna 25"/>
              <p14:cNvContentPartPr/>
              <p14:nvPr/>
            </p14:nvContentPartPr>
            <p14:xfrm>
              <a:off x="1464796" y="2174209"/>
              <a:ext cx="1764000" cy="46656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16916" y="2078089"/>
                <a:ext cx="1859760" cy="65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7" name="Input penna 26"/>
              <p14:cNvContentPartPr/>
              <p14:nvPr/>
            </p14:nvContentPartPr>
            <p14:xfrm>
              <a:off x="1698076" y="3321169"/>
              <a:ext cx="1371960" cy="72864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650196" y="3225409"/>
                <a:ext cx="1467720" cy="9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8" name="Input penna 27"/>
              <p14:cNvContentPartPr/>
              <p14:nvPr/>
            </p14:nvContentPartPr>
            <p14:xfrm>
              <a:off x="1316116" y="4282729"/>
              <a:ext cx="1632240" cy="53208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267876" y="4186609"/>
                <a:ext cx="1728720" cy="72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4" name="Input penna 33"/>
              <p14:cNvContentPartPr/>
              <p14:nvPr/>
            </p14:nvContentPartPr>
            <p14:xfrm>
              <a:off x="471196" y="5131249"/>
              <a:ext cx="4129200" cy="107388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9316" y="5119369"/>
                <a:ext cx="4152960" cy="10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5" name="Input penna 44"/>
              <p14:cNvContentPartPr/>
              <p14:nvPr/>
            </p14:nvContentPartPr>
            <p14:xfrm>
              <a:off x="3935836" y="1156489"/>
              <a:ext cx="7196040" cy="176148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923956" y="1144609"/>
                <a:ext cx="7219800" cy="178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5" name="Input penna 64"/>
              <p14:cNvContentPartPr/>
              <p14:nvPr/>
            </p14:nvContentPartPr>
            <p14:xfrm>
              <a:off x="4161556" y="3824809"/>
              <a:ext cx="2716920" cy="13068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149676" y="3812929"/>
                <a:ext cx="2740680" cy="15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6" name="Input penna 65"/>
              <p14:cNvContentPartPr/>
              <p14:nvPr/>
            </p14:nvContentPartPr>
            <p14:xfrm>
              <a:off x="3946996" y="3648409"/>
              <a:ext cx="345600" cy="28944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935116" y="3636529"/>
                <a:ext cx="369360" cy="3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5" name="Input penna 74"/>
              <p14:cNvContentPartPr/>
              <p14:nvPr/>
            </p14:nvContentPartPr>
            <p14:xfrm>
              <a:off x="6690196" y="3554809"/>
              <a:ext cx="3042000" cy="225864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678316" y="3542929"/>
                <a:ext cx="3065760" cy="228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3898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1091748" y="1109329"/>
              <a:ext cx="9514800" cy="2728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79868" y="1097449"/>
                <a:ext cx="953856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put penna 3"/>
              <p14:cNvContentPartPr/>
              <p14:nvPr/>
            </p14:nvContentPartPr>
            <p14:xfrm>
              <a:off x="1664148" y="1006009"/>
              <a:ext cx="314280" cy="22896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16268" y="909889"/>
                <a:ext cx="410040" cy="42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put penna 4"/>
              <p14:cNvContentPartPr/>
              <p14:nvPr/>
            </p14:nvContentPartPr>
            <p14:xfrm>
              <a:off x="3480348" y="1021129"/>
              <a:ext cx="308520" cy="24732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432468" y="925009"/>
                <a:ext cx="40464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put penna 5"/>
              <p14:cNvContentPartPr/>
              <p14:nvPr/>
            </p14:nvContentPartPr>
            <p14:xfrm>
              <a:off x="5141748" y="1044889"/>
              <a:ext cx="295560" cy="29268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093868" y="949129"/>
                <a:ext cx="391320" cy="48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put penna 6"/>
              <p14:cNvContentPartPr/>
              <p14:nvPr/>
            </p14:nvContentPartPr>
            <p14:xfrm>
              <a:off x="6867228" y="1053889"/>
              <a:ext cx="262440" cy="3110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19348" y="958129"/>
                <a:ext cx="358200" cy="50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8929308" y="1108969"/>
              <a:ext cx="429120" cy="33732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81428" y="1012849"/>
                <a:ext cx="525240" cy="52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Input penna 9"/>
              <p14:cNvContentPartPr/>
              <p14:nvPr/>
            </p14:nvContentPartPr>
            <p14:xfrm>
              <a:off x="1408908" y="1259809"/>
              <a:ext cx="914760" cy="536256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97028" y="1247929"/>
                <a:ext cx="938520" cy="538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3135108" y="1194289"/>
              <a:ext cx="849600" cy="553788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23228" y="1182409"/>
                <a:ext cx="873360" cy="55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" name="Input penna 13"/>
              <p14:cNvContentPartPr/>
              <p14:nvPr/>
            </p14:nvContentPartPr>
            <p14:xfrm>
              <a:off x="4861308" y="1213009"/>
              <a:ext cx="867960" cy="554328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49428" y="1201129"/>
                <a:ext cx="891720" cy="556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put penna 15"/>
              <p14:cNvContentPartPr/>
              <p14:nvPr/>
            </p14:nvContentPartPr>
            <p14:xfrm>
              <a:off x="6783348" y="1296889"/>
              <a:ext cx="756000" cy="540288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71468" y="1285009"/>
                <a:ext cx="779760" cy="54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8" name="Input penna 17"/>
              <p14:cNvContentPartPr/>
              <p14:nvPr/>
            </p14:nvContentPartPr>
            <p14:xfrm>
              <a:off x="8658948" y="1306249"/>
              <a:ext cx="989280" cy="542160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647068" y="1294369"/>
                <a:ext cx="1013040" cy="54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7" name="Input penna 26"/>
              <p14:cNvContentPartPr/>
              <p14:nvPr/>
            </p14:nvContentPartPr>
            <p14:xfrm>
              <a:off x="2016948" y="251809"/>
              <a:ext cx="7995240" cy="56988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05068" y="239929"/>
                <a:ext cx="8019000" cy="59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0614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438708" y="233089"/>
              <a:ext cx="10319760" cy="259848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6828" y="221209"/>
                <a:ext cx="10343520" cy="262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put penna 7"/>
              <p14:cNvContentPartPr/>
              <p14:nvPr/>
            </p14:nvContentPartPr>
            <p14:xfrm>
              <a:off x="1549308" y="1389769"/>
              <a:ext cx="7744320" cy="5792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01068" y="1294009"/>
                <a:ext cx="7840440" cy="77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put penna 12"/>
              <p14:cNvContentPartPr/>
              <p14:nvPr/>
            </p14:nvContentPartPr>
            <p14:xfrm>
              <a:off x="1912908" y="373129"/>
              <a:ext cx="1247040" cy="123192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01028" y="361249"/>
                <a:ext cx="1270800" cy="125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put penna 13"/>
              <p14:cNvContentPartPr/>
              <p14:nvPr/>
            </p14:nvContentPartPr>
            <p14:xfrm>
              <a:off x="1922268" y="608929"/>
              <a:ext cx="326880" cy="28728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10388" y="597049"/>
                <a:ext cx="350640" cy="31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Input penna 15"/>
              <p14:cNvContentPartPr/>
              <p14:nvPr/>
            </p14:nvContentPartPr>
            <p14:xfrm>
              <a:off x="569028" y="942289"/>
              <a:ext cx="1941120" cy="92412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7148" y="930409"/>
                <a:ext cx="1964880" cy="94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Input penna 16"/>
              <p14:cNvContentPartPr/>
              <p14:nvPr/>
            </p14:nvContentPartPr>
            <p14:xfrm>
              <a:off x="1987428" y="485089"/>
              <a:ext cx="821520" cy="91476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75548" y="473209"/>
                <a:ext cx="845280" cy="9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4596348" y="559969"/>
              <a:ext cx="38520" cy="107496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84468" y="548089"/>
                <a:ext cx="62280" cy="10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put penna 24"/>
              <p14:cNvContentPartPr/>
              <p14:nvPr/>
            </p14:nvContentPartPr>
            <p14:xfrm>
              <a:off x="4571868" y="370969"/>
              <a:ext cx="1670040" cy="145260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559988" y="359089"/>
                <a:ext cx="1693800" cy="147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6" name="Input penna 25"/>
              <p14:cNvContentPartPr/>
              <p14:nvPr/>
            </p14:nvContentPartPr>
            <p14:xfrm>
              <a:off x="4637388" y="699649"/>
              <a:ext cx="428400" cy="42660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625508" y="687769"/>
                <a:ext cx="452160" cy="45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7" name="Input penna 26"/>
              <p14:cNvContentPartPr/>
              <p14:nvPr/>
            </p14:nvContentPartPr>
            <p14:xfrm>
              <a:off x="4746108" y="438649"/>
              <a:ext cx="1263240" cy="124344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734228" y="426769"/>
                <a:ext cx="1287000" cy="126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2" name="Input penna 31"/>
              <p14:cNvContentPartPr/>
              <p14:nvPr/>
            </p14:nvContentPartPr>
            <p14:xfrm>
              <a:off x="7972068" y="634489"/>
              <a:ext cx="83880" cy="126792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60188" y="622609"/>
                <a:ext cx="107640" cy="129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6" name="Input penna 35"/>
              <p14:cNvContentPartPr/>
              <p14:nvPr/>
            </p14:nvContentPartPr>
            <p14:xfrm>
              <a:off x="8089788" y="998449"/>
              <a:ext cx="363960" cy="44820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77908" y="986569"/>
                <a:ext cx="387720" cy="4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7" name="Input penna 36"/>
              <p14:cNvContentPartPr/>
              <p14:nvPr/>
            </p14:nvContentPartPr>
            <p14:xfrm>
              <a:off x="8089788" y="652849"/>
              <a:ext cx="1437120" cy="133452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077908" y="640969"/>
                <a:ext cx="1460880" cy="135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8" name="Input penna 37"/>
              <p14:cNvContentPartPr/>
              <p14:nvPr/>
            </p14:nvContentPartPr>
            <p14:xfrm>
              <a:off x="8170428" y="811609"/>
              <a:ext cx="1263240" cy="117900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8158548" y="799729"/>
                <a:ext cx="1287000" cy="120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42" name="Input penna 41"/>
              <p14:cNvContentPartPr/>
              <p14:nvPr/>
            </p14:nvContentPartPr>
            <p14:xfrm>
              <a:off x="2024868" y="1530169"/>
              <a:ext cx="681480" cy="471240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12988" y="1518289"/>
                <a:ext cx="705240" cy="47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4" name="Input penna 43"/>
              <p14:cNvContentPartPr/>
              <p14:nvPr/>
            </p14:nvContentPartPr>
            <p14:xfrm>
              <a:off x="2503308" y="1017169"/>
              <a:ext cx="294840" cy="26100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91428" y="1005289"/>
                <a:ext cx="3186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45" name="Input penna 44"/>
              <p14:cNvContentPartPr/>
              <p14:nvPr/>
            </p14:nvContentPartPr>
            <p14:xfrm>
              <a:off x="5102508" y="1660849"/>
              <a:ext cx="673560" cy="511344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090628" y="1648969"/>
                <a:ext cx="697320" cy="513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7" name="Input penna 46"/>
              <p14:cNvContentPartPr/>
              <p14:nvPr/>
            </p14:nvContentPartPr>
            <p14:xfrm>
              <a:off x="8839668" y="1371769"/>
              <a:ext cx="351360" cy="45756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827788" y="1359889"/>
                <a:ext cx="375120" cy="48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8" name="Input penna 47"/>
              <p14:cNvContentPartPr/>
              <p14:nvPr/>
            </p14:nvContentPartPr>
            <p14:xfrm>
              <a:off x="7940388" y="1894129"/>
              <a:ext cx="840240" cy="494568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28508" y="1882249"/>
                <a:ext cx="864000" cy="496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9" name="Input penna 48"/>
              <p14:cNvContentPartPr/>
              <p14:nvPr/>
            </p14:nvContentPartPr>
            <p14:xfrm>
              <a:off x="1334748" y="1389769"/>
              <a:ext cx="55440" cy="378900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86508" y="1294009"/>
                <a:ext cx="151920" cy="398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0" name="Input penna 49"/>
              <p14:cNvContentPartPr/>
              <p14:nvPr/>
            </p14:nvContentPartPr>
            <p14:xfrm>
              <a:off x="5447388" y="1213009"/>
              <a:ext cx="36000" cy="28008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35508" y="1201129"/>
                <a:ext cx="5976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51" name="Input penna 50"/>
              <p14:cNvContentPartPr/>
              <p14:nvPr/>
            </p14:nvContentPartPr>
            <p14:xfrm>
              <a:off x="5458548" y="1108249"/>
              <a:ext cx="257040" cy="32688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46668" y="1096369"/>
                <a:ext cx="280800" cy="35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2" name="Input penna 51"/>
              <p14:cNvContentPartPr/>
              <p14:nvPr/>
            </p14:nvContentPartPr>
            <p14:xfrm>
              <a:off x="1502148" y="5103889"/>
              <a:ext cx="7465680" cy="118764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54268" y="5007769"/>
                <a:ext cx="7561440" cy="137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53" name="Input penna 52"/>
              <p14:cNvContentPartPr/>
              <p14:nvPr/>
            </p14:nvContentPartPr>
            <p14:xfrm>
              <a:off x="9050628" y="1831129"/>
              <a:ext cx="254520" cy="458496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02748" y="1735369"/>
                <a:ext cx="350280" cy="477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4" name="Input penna 53"/>
              <p14:cNvContentPartPr/>
              <p14:nvPr/>
            </p14:nvContentPartPr>
            <p14:xfrm>
              <a:off x="1371468" y="1763449"/>
              <a:ext cx="244440" cy="12564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23588" y="1667329"/>
                <a:ext cx="340560" cy="3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55" name="Input penna 54"/>
              <p14:cNvContentPartPr/>
              <p14:nvPr/>
            </p14:nvContentPartPr>
            <p14:xfrm>
              <a:off x="3237708" y="1884769"/>
              <a:ext cx="252360" cy="11232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89828" y="1788649"/>
                <a:ext cx="348120" cy="30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6" name="Input penna 55"/>
              <p14:cNvContentPartPr/>
              <p14:nvPr/>
            </p14:nvContentPartPr>
            <p14:xfrm>
              <a:off x="4814508" y="2034169"/>
              <a:ext cx="282960" cy="11268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66628" y="1938049"/>
                <a:ext cx="378720" cy="30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57" name="Input penna 56"/>
              <p14:cNvContentPartPr/>
              <p14:nvPr/>
            </p14:nvContentPartPr>
            <p14:xfrm>
              <a:off x="6512628" y="2164489"/>
              <a:ext cx="291600" cy="16848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464748" y="2068369"/>
                <a:ext cx="387360" cy="36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8" name="Input penna 57"/>
              <p14:cNvContentPartPr/>
              <p14:nvPr/>
            </p14:nvContentPartPr>
            <p14:xfrm>
              <a:off x="3414828" y="996649"/>
              <a:ext cx="215280" cy="13104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66948" y="900529"/>
                <a:ext cx="311040" cy="32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9" name="Input penna 58"/>
              <p14:cNvContentPartPr/>
              <p14:nvPr/>
            </p14:nvContentPartPr>
            <p14:xfrm>
              <a:off x="4777788" y="1026529"/>
              <a:ext cx="493920" cy="23364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29548" y="930409"/>
                <a:ext cx="590400" cy="42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60" name="Input penna 59"/>
              <p14:cNvContentPartPr/>
              <p14:nvPr/>
            </p14:nvContentPartPr>
            <p14:xfrm>
              <a:off x="6718548" y="1140649"/>
              <a:ext cx="241920" cy="13788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670308" y="1044529"/>
                <a:ext cx="338400" cy="33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61" name="Input penna 60"/>
              <p14:cNvContentPartPr/>
              <p14:nvPr/>
            </p14:nvContentPartPr>
            <p14:xfrm>
              <a:off x="8136228" y="1219849"/>
              <a:ext cx="252360" cy="205200"/>
            </p14:xfrm>
          </p:contentPart>
        </mc:Choice>
        <mc:Fallback xmlns="">
          <p:pic>
            <p:nvPicPr>
              <p:cNvPr id="61" name="Input penna 6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88348" y="1123729"/>
                <a:ext cx="348120" cy="39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63" name="Input penna 62"/>
              <p14:cNvContentPartPr/>
              <p14:nvPr/>
            </p14:nvContentPartPr>
            <p14:xfrm>
              <a:off x="1026228" y="1847329"/>
              <a:ext cx="588240" cy="493632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014348" y="1835449"/>
                <a:ext cx="612000" cy="496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65" name="Input penna 64"/>
              <p14:cNvContentPartPr/>
              <p14:nvPr/>
            </p14:nvContentPartPr>
            <p14:xfrm>
              <a:off x="3359028" y="1072969"/>
              <a:ext cx="662760" cy="530028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47148" y="1061089"/>
                <a:ext cx="686520" cy="532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67" name="Input penna 66"/>
              <p14:cNvContentPartPr/>
              <p14:nvPr/>
            </p14:nvContentPartPr>
            <p14:xfrm>
              <a:off x="4534788" y="1203649"/>
              <a:ext cx="457560" cy="4870800"/>
            </p14:xfrm>
          </p:contentPart>
        </mc:Choice>
        <mc:Fallback xmlns="">
          <p:pic>
            <p:nvPicPr>
              <p:cNvPr id="67" name="Input penna 6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522908" y="1191769"/>
                <a:ext cx="481320" cy="489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3946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2733708" y="457009"/>
              <a:ext cx="4915080" cy="939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21828" y="445129"/>
                <a:ext cx="4938840" cy="11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0" name="Input penna 29"/>
              <p14:cNvContentPartPr/>
              <p14:nvPr/>
            </p14:nvContentPartPr>
            <p14:xfrm>
              <a:off x="4665468" y="3470929"/>
              <a:ext cx="3125880" cy="2772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53588" y="3459049"/>
                <a:ext cx="3149640" cy="3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4" name="Input penna 63"/>
              <p14:cNvContentPartPr/>
              <p14:nvPr/>
            </p14:nvContentPartPr>
            <p14:xfrm>
              <a:off x="5327868" y="6069769"/>
              <a:ext cx="2510280" cy="27576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15988" y="6057889"/>
                <a:ext cx="2534040" cy="29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8" name="Input penna 67"/>
              <p14:cNvContentPartPr/>
              <p14:nvPr/>
            </p14:nvContentPartPr>
            <p14:xfrm>
              <a:off x="9265188" y="4460209"/>
              <a:ext cx="1675800" cy="185256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253308" y="4448329"/>
                <a:ext cx="1699560" cy="18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1" name="Input penna 70"/>
              <p14:cNvContentPartPr/>
              <p14:nvPr/>
            </p14:nvContentPartPr>
            <p14:xfrm>
              <a:off x="11066268" y="5194609"/>
              <a:ext cx="396000" cy="9612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054388" y="5182729"/>
                <a:ext cx="41976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2" name="Input penna 71"/>
              <p14:cNvContentPartPr/>
              <p14:nvPr/>
            </p14:nvContentPartPr>
            <p14:xfrm>
              <a:off x="11200548" y="4749289"/>
              <a:ext cx="489240" cy="154944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188668" y="4737409"/>
                <a:ext cx="513000" cy="157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0" name="Input penna 79"/>
              <p14:cNvContentPartPr/>
              <p14:nvPr/>
            </p14:nvContentPartPr>
            <p14:xfrm>
              <a:off x="3740628" y="1586329"/>
              <a:ext cx="1942200" cy="112932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28748" y="1574449"/>
                <a:ext cx="1965960" cy="11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1" name="Input penna 100"/>
              <p14:cNvContentPartPr/>
              <p14:nvPr/>
            </p14:nvContentPartPr>
            <p14:xfrm>
              <a:off x="2555508" y="167929"/>
              <a:ext cx="7394400" cy="1018080"/>
            </p14:xfrm>
          </p:contentPart>
        </mc:Choice>
        <mc:Fallback xmlns="">
          <p:pic>
            <p:nvPicPr>
              <p:cNvPr id="101" name="Input penna 10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43628" y="156049"/>
                <a:ext cx="7418160" cy="104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0" name="Input penna 119"/>
              <p14:cNvContentPartPr/>
              <p14:nvPr/>
            </p14:nvContentPartPr>
            <p14:xfrm>
              <a:off x="3555228" y="5542369"/>
              <a:ext cx="1127520" cy="1217520"/>
            </p14:xfrm>
          </p:contentPart>
        </mc:Choice>
        <mc:Fallback xmlns="">
          <p:pic>
            <p:nvPicPr>
              <p:cNvPr id="120" name="Input penna 1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43348" y="5530489"/>
                <a:ext cx="1151280" cy="12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1" name="Input penna 120"/>
              <p14:cNvContentPartPr/>
              <p14:nvPr/>
            </p14:nvContentPartPr>
            <p14:xfrm>
              <a:off x="279948" y="3909409"/>
              <a:ext cx="4620960" cy="1969200"/>
            </p14:xfrm>
          </p:contentPart>
        </mc:Choice>
        <mc:Fallback xmlns="">
          <p:pic>
            <p:nvPicPr>
              <p:cNvPr id="121" name="Input penna 1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8068" y="3897529"/>
                <a:ext cx="4644720" cy="19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4" name="Input penna 123"/>
              <p14:cNvContentPartPr/>
              <p14:nvPr/>
            </p14:nvContentPartPr>
            <p14:xfrm>
              <a:off x="3685548" y="559969"/>
              <a:ext cx="3965760" cy="5999760"/>
            </p14:xfrm>
          </p:contentPart>
        </mc:Choice>
        <mc:Fallback xmlns="">
          <p:pic>
            <p:nvPicPr>
              <p:cNvPr id="124" name="Input penna 1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73668" y="548089"/>
                <a:ext cx="3989520" cy="602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26" name="Input penna 125"/>
              <p14:cNvContentPartPr/>
              <p14:nvPr/>
            </p14:nvContentPartPr>
            <p14:xfrm>
              <a:off x="6932748" y="2500729"/>
              <a:ext cx="2230200" cy="3201480"/>
            </p14:xfrm>
          </p:contentPart>
        </mc:Choice>
        <mc:Fallback xmlns="">
          <p:pic>
            <p:nvPicPr>
              <p:cNvPr id="126" name="Input penna 1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20868" y="2488849"/>
                <a:ext cx="2253960" cy="322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27" name="Input penna 126"/>
              <p14:cNvContentPartPr/>
              <p14:nvPr/>
            </p14:nvContentPartPr>
            <p14:xfrm>
              <a:off x="4683828" y="4484329"/>
              <a:ext cx="1045440" cy="218520"/>
            </p14:xfrm>
          </p:contentPart>
        </mc:Choice>
        <mc:Fallback xmlns="">
          <p:pic>
            <p:nvPicPr>
              <p:cNvPr id="127" name="Input penna 1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71948" y="4472449"/>
                <a:ext cx="1069200" cy="2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29" name="Input penna 128"/>
              <p14:cNvContentPartPr/>
              <p14:nvPr/>
            </p14:nvContentPartPr>
            <p14:xfrm>
              <a:off x="4167588" y="5999569"/>
              <a:ext cx="323640" cy="617760"/>
            </p14:xfrm>
          </p:contentPart>
        </mc:Choice>
        <mc:Fallback xmlns="">
          <p:pic>
            <p:nvPicPr>
              <p:cNvPr id="129" name="Input penna 128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155708" y="5987689"/>
                <a:ext cx="347400" cy="64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30" name="Input penna 129"/>
              <p14:cNvContentPartPr/>
              <p14:nvPr/>
            </p14:nvContentPartPr>
            <p14:xfrm>
              <a:off x="4058868" y="6111529"/>
              <a:ext cx="298800" cy="84240"/>
            </p14:xfrm>
          </p:contentPart>
        </mc:Choice>
        <mc:Fallback xmlns="">
          <p:pic>
            <p:nvPicPr>
              <p:cNvPr id="130" name="Input penna 129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046988" y="6099649"/>
                <a:ext cx="32256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41" name="Input penna 140"/>
              <p14:cNvContentPartPr/>
              <p14:nvPr/>
            </p14:nvContentPartPr>
            <p14:xfrm>
              <a:off x="2556588" y="1287529"/>
              <a:ext cx="789120" cy="934200"/>
            </p14:xfrm>
          </p:contentPart>
        </mc:Choice>
        <mc:Fallback xmlns="">
          <p:pic>
            <p:nvPicPr>
              <p:cNvPr id="141" name="Input penna 1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44708" y="1275649"/>
                <a:ext cx="812880" cy="9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42" name="Input penna 141"/>
              <p14:cNvContentPartPr/>
              <p14:nvPr/>
            </p14:nvContentPartPr>
            <p14:xfrm>
              <a:off x="3646668" y="448009"/>
              <a:ext cx="80280" cy="1284480"/>
            </p14:xfrm>
          </p:contentPart>
        </mc:Choice>
        <mc:Fallback xmlns="">
          <p:pic>
            <p:nvPicPr>
              <p:cNvPr id="142" name="Input penna 1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34788" y="436129"/>
                <a:ext cx="104040" cy="130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3" name="Input penna 142"/>
              <p14:cNvContentPartPr/>
              <p14:nvPr/>
            </p14:nvContentPartPr>
            <p14:xfrm>
              <a:off x="84108" y="2696569"/>
              <a:ext cx="4672080" cy="2848680"/>
            </p14:xfrm>
          </p:contentPart>
        </mc:Choice>
        <mc:Fallback xmlns="">
          <p:pic>
            <p:nvPicPr>
              <p:cNvPr id="143" name="Input penna 1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228" y="2684689"/>
                <a:ext cx="4695840" cy="28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44" name="Input penna 143"/>
              <p14:cNvContentPartPr/>
              <p14:nvPr/>
            </p14:nvContentPartPr>
            <p14:xfrm>
              <a:off x="2663148" y="52729"/>
              <a:ext cx="4736520" cy="2480400"/>
            </p14:xfrm>
          </p:contentPart>
        </mc:Choice>
        <mc:Fallback xmlns="">
          <p:pic>
            <p:nvPicPr>
              <p:cNvPr id="144" name="Input penna 1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15268" y="-43031"/>
                <a:ext cx="4832280" cy="267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45" name="Input penna 144"/>
              <p14:cNvContentPartPr/>
              <p14:nvPr/>
            </p14:nvContentPartPr>
            <p14:xfrm>
              <a:off x="4722348" y="5241409"/>
              <a:ext cx="1788480" cy="320040"/>
            </p14:xfrm>
          </p:contentPart>
        </mc:Choice>
        <mc:Fallback xmlns="">
          <p:pic>
            <p:nvPicPr>
              <p:cNvPr id="145" name="Input penna 1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10468" y="5229529"/>
                <a:ext cx="1812240" cy="34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52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998508" y="1250449"/>
              <a:ext cx="8360280" cy="4388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86628" y="1238569"/>
                <a:ext cx="8384040" cy="46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put penna 4"/>
              <p14:cNvContentPartPr/>
              <p14:nvPr/>
            </p14:nvContentPartPr>
            <p14:xfrm>
              <a:off x="1101108" y="2817889"/>
              <a:ext cx="8817840" cy="68148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89228" y="2806009"/>
                <a:ext cx="8841600" cy="70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put penna 7"/>
              <p14:cNvContentPartPr/>
              <p14:nvPr/>
            </p14:nvContentPartPr>
            <p14:xfrm>
              <a:off x="942348" y="4422769"/>
              <a:ext cx="9163080" cy="65196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30468" y="4410889"/>
                <a:ext cx="9186840" cy="67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put penna 8"/>
              <p14:cNvContentPartPr/>
              <p14:nvPr/>
            </p14:nvContentPartPr>
            <p14:xfrm>
              <a:off x="1427628" y="5371369"/>
              <a:ext cx="8407080" cy="98316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15748" y="5359489"/>
                <a:ext cx="8430840" cy="100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Input penna 9"/>
              <p14:cNvContentPartPr/>
              <p14:nvPr/>
            </p14:nvContentPartPr>
            <p14:xfrm>
              <a:off x="1716708" y="1053889"/>
              <a:ext cx="448200" cy="260460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68828" y="958129"/>
                <a:ext cx="544320" cy="279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put penna 10"/>
              <p14:cNvContentPartPr/>
              <p14:nvPr/>
            </p14:nvContentPartPr>
            <p14:xfrm>
              <a:off x="7035348" y="1296529"/>
              <a:ext cx="586080" cy="303948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87468" y="1200769"/>
                <a:ext cx="681840" cy="323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5" name="Input penna 14"/>
              <p14:cNvContentPartPr/>
              <p14:nvPr/>
            </p14:nvContentPartPr>
            <p14:xfrm>
              <a:off x="3209628" y="3079249"/>
              <a:ext cx="102960" cy="42948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97748" y="3067369"/>
                <a:ext cx="126720" cy="45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7" name="Input penna 16"/>
              <p14:cNvContentPartPr/>
              <p14:nvPr/>
            </p14:nvContentPartPr>
            <p14:xfrm>
              <a:off x="2435268" y="4320169"/>
              <a:ext cx="457560" cy="8424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423388" y="4308289"/>
                <a:ext cx="48132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4" name="Input penna 23"/>
              <p14:cNvContentPartPr/>
              <p14:nvPr/>
            </p14:nvContentPartPr>
            <p14:xfrm>
              <a:off x="3900108" y="2954329"/>
              <a:ext cx="868320" cy="19044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88228" y="2942449"/>
                <a:ext cx="892080" cy="2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7" name="Input penna 36"/>
              <p14:cNvContentPartPr/>
              <p14:nvPr/>
            </p14:nvContentPartPr>
            <p14:xfrm>
              <a:off x="3078948" y="1455649"/>
              <a:ext cx="3490200" cy="316332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67068" y="1443769"/>
                <a:ext cx="3513960" cy="318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8" name="Input penna 37"/>
              <p14:cNvContentPartPr/>
              <p14:nvPr/>
            </p14:nvContentPartPr>
            <p14:xfrm>
              <a:off x="6391308" y="2286169"/>
              <a:ext cx="93960" cy="48528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79428" y="2274289"/>
                <a:ext cx="117720" cy="50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9" name="Input penna 38"/>
              <p14:cNvContentPartPr/>
              <p14:nvPr/>
            </p14:nvContentPartPr>
            <p14:xfrm>
              <a:off x="3751068" y="1399489"/>
              <a:ext cx="326880" cy="8460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39188" y="1387609"/>
                <a:ext cx="350640" cy="10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0" name="Input penna 39"/>
              <p14:cNvContentPartPr/>
              <p14:nvPr/>
            </p14:nvContentPartPr>
            <p14:xfrm>
              <a:off x="2659188" y="1567609"/>
              <a:ext cx="765360" cy="41076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47308" y="1555729"/>
                <a:ext cx="789120" cy="43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1" name="Input penna 40"/>
              <p14:cNvContentPartPr/>
              <p14:nvPr/>
            </p14:nvContentPartPr>
            <p14:xfrm>
              <a:off x="2173908" y="2258089"/>
              <a:ext cx="983160" cy="201672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162028" y="2246209"/>
                <a:ext cx="1006920" cy="204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4949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put penna 9"/>
              <p14:cNvContentPartPr/>
              <p14:nvPr/>
            </p14:nvContentPartPr>
            <p14:xfrm>
              <a:off x="587748" y="325249"/>
              <a:ext cx="2995560" cy="391104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5868" y="313369"/>
                <a:ext cx="3019320" cy="393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Input penna 16"/>
              <p14:cNvContentPartPr/>
              <p14:nvPr/>
            </p14:nvContentPartPr>
            <p14:xfrm>
              <a:off x="2190828" y="651769"/>
              <a:ext cx="1391400" cy="47052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78948" y="639889"/>
                <a:ext cx="1415160" cy="49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2" name="Input penna 21"/>
              <p14:cNvContentPartPr/>
              <p14:nvPr/>
            </p14:nvContentPartPr>
            <p14:xfrm>
              <a:off x="5252988" y="903769"/>
              <a:ext cx="5823360" cy="15084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241108" y="891889"/>
                <a:ext cx="584712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6" name="Input penna 25"/>
              <p14:cNvContentPartPr/>
              <p14:nvPr/>
            </p14:nvContentPartPr>
            <p14:xfrm>
              <a:off x="6027708" y="250009"/>
              <a:ext cx="4145760" cy="63684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15828" y="238129"/>
                <a:ext cx="4169520" cy="66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3" name="Input penna 32"/>
              <p14:cNvContentPartPr/>
              <p14:nvPr/>
            </p14:nvContentPartPr>
            <p14:xfrm>
              <a:off x="6294468" y="1115449"/>
              <a:ext cx="1972800" cy="313020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82588" y="1103569"/>
                <a:ext cx="1996560" cy="315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5" name="Input penna 34"/>
              <p14:cNvContentPartPr/>
              <p14:nvPr/>
            </p14:nvContentPartPr>
            <p14:xfrm>
              <a:off x="8537628" y="1193209"/>
              <a:ext cx="999000" cy="237924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25748" y="1181329"/>
                <a:ext cx="1022760" cy="240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6" name="Input penna 35"/>
              <p14:cNvContentPartPr/>
              <p14:nvPr/>
            </p14:nvContentPartPr>
            <p14:xfrm>
              <a:off x="6783348" y="905209"/>
              <a:ext cx="2944440" cy="11808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35468" y="809089"/>
                <a:ext cx="3040560" cy="3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7" name="Input penna 36"/>
              <p14:cNvContentPartPr/>
              <p14:nvPr/>
            </p14:nvContentPartPr>
            <p14:xfrm>
              <a:off x="7762908" y="643849"/>
              <a:ext cx="942480" cy="69480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15028" y="547729"/>
                <a:ext cx="1038600" cy="88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6243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516636" y="998089"/>
              <a:ext cx="3033360" cy="51789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4756" y="986209"/>
                <a:ext cx="3057120" cy="520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1698436" y="382489"/>
              <a:ext cx="2845440" cy="4856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86556" y="370609"/>
                <a:ext cx="2869200" cy="50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1" name="Input penna 20"/>
              <p14:cNvContentPartPr/>
              <p14:nvPr/>
            </p14:nvContentPartPr>
            <p14:xfrm>
              <a:off x="1167796" y="5925049"/>
              <a:ext cx="3516840" cy="75780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55916" y="5913169"/>
                <a:ext cx="3540600" cy="78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5" name="Input penna 34"/>
              <p14:cNvContentPartPr/>
              <p14:nvPr/>
            </p14:nvContentPartPr>
            <p14:xfrm>
              <a:off x="5645116" y="2261329"/>
              <a:ext cx="2979720" cy="173232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33236" y="2249449"/>
                <a:ext cx="3003480" cy="175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4" name="Input penna 43"/>
              <p14:cNvContentPartPr/>
              <p14:nvPr/>
            </p14:nvContentPartPr>
            <p14:xfrm>
              <a:off x="5897116" y="2703409"/>
              <a:ext cx="6261120" cy="318672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85236" y="2691529"/>
                <a:ext cx="6284880" cy="321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7" name="Input penna 56"/>
              <p14:cNvContentPartPr/>
              <p14:nvPr/>
            </p14:nvContentPartPr>
            <p14:xfrm>
              <a:off x="8621596" y="4235929"/>
              <a:ext cx="3568680" cy="24624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609716" y="4224049"/>
                <a:ext cx="3592440" cy="2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7" name="Input penna 86"/>
              <p14:cNvContentPartPr/>
              <p14:nvPr/>
            </p14:nvContentPartPr>
            <p14:xfrm>
              <a:off x="1810036" y="1213009"/>
              <a:ext cx="2062080" cy="952560"/>
            </p14:xfrm>
          </p:contentPart>
        </mc:Choice>
        <mc:Fallback xmlns="">
          <p:pic>
            <p:nvPicPr>
              <p:cNvPr id="87" name="Input penna 8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762156" y="1116889"/>
                <a:ext cx="2158200" cy="11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88" name="Input penna 87"/>
              <p14:cNvContentPartPr/>
              <p14:nvPr/>
            </p14:nvContentPartPr>
            <p14:xfrm>
              <a:off x="1791316" y="2552209"/>
              <a:ext cx="2146680" cy="93780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43436" y="2456449"/>
                <a:ext cx="2242440" cy="112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9" name="Input penna 88"/>
              <p14:cNvContentPartPr/>
              <p14:nvPr/>
            </p14:nvContentPartPr>
            <p14:xfrm>
              <a:off x="1661356" y="3639049"/>
              <a:ext cx="2248560" cy="62892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613116" y="3542929"/>
                <a:ext cx="2344680" cy="82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90" name="Input penna 89"/>
              <p14:cNvContentPartPr/>
              <p14:nvPr/>
            </p14:nvContentPartPr>
            <p14:xfrm>
              <a:off x="1894636" y="4656049"/>
              <a:ext cx="2080080" cy="933840"/>
            </p14:xfrm>
          </p:contentPart>
        </mc:Choice>
        <mc:Fallback xmlns="">
          <p:pic>
            <p:nvPicPr>
              <p:cNvPr id="90" name="Input penna 8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46396" y="4559929"/>
                <a:ext cx="2176560" cy="112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054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1016596" y="932929"/>
              <a:ext cx="2685600" cy="476928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04716" y="921049"/>
                <a:ext cx="2709360" cy="47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1240876" y="2873689"/>
              <a:ext cx="2081160" cy="5126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28996" y="2861809"/>
                <a:ext cx="2104920" cy="53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put penna 13"/>
              <p14:cNvContentPartPr/>
              <p14:nvPr/>
            </p14:nvContentPartPr>
            <p14:xfrm>
              <a:off x="6559516" y="904489"/>
              <a:ext cx="2747880" cy="499752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47636" y="892609"/>
                <a:ext cx="2771640" cy="502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2" name="Input penna 21"/>
              <p14:cNvContentPartPr/>
              <p14:nvPr/>
            </p14:nvContentPartPr>
            <p14:xfrm>
              <a:off x="6521716" y="354409"/>
              <a:ext cx="2913120" cy="303300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509836" y="342529"/>
                <a:ext cx="2936880" cy="305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" name="Input penna 22"/>
              <p14:cNvContentPartPr/>
              <p14:nvPr/>
            </p14:nvContentPartPr>
            <p14:xfrm>
              <a:off x="1306756" y="3482089"/>
              <a:ext cx="1838160" cy="197712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58516" y="3385969"/>
                <a:ext cx="1934280" cy="216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2" name="Input penna 31"/>
              <p14:cNvContentPartPr/>
              <p14:nvPr/>
            </p14:nvContentPartPr>
            <p14:xfrm>
              <a:off x="1222156" y="2403529"/>
              <a:ext cx="1987920" cy="92628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74276" y="2307769"/>
                <a:ext cx="2083680" cy="11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4" name="Input penna 43"/>
              <p14:cNvContentPartPr/>
              <p14:nvPr/>
            </p14:nvContentPartPr>
            <p14:xfrm>
              <a:off x="6951196" y="3928129"/>
              <a:ext cx="1764000" cy="165240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903316" y="3832009"/>
                <a:ext cx="1859760" cy="18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5" name="Input penna 44"/>
              <p14:cNvContentPartPr/>
              <p14:nvPr/>
            </p14:nvContentPartPr>
            <p14:xfrm>
              <a:off x="6671836" y="2603329"/>
              <a:ext cx="2210760" cy="117576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623596" y="2507209"/>
                <a:ext cx="2307240" cy="136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6" name="Input penna 45"/>
              <p14:cNvContentPartPr/>
              <p14:nvPr/>
            </p14:nvContentPartPr>
            <p14:xfrm>
              <a:off x="6783796" y="1395529"/>
              <a:ext cx="1606320" cy="94680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735556" y="1299769"/>
                <a:ext cx="1702440" cy="11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6" name="Input penna 65"/>
              <p14:cNvContentPartPr/>
              <p14:nvPr/>
            </p14:nvContentPartPr>
            <p14:xfrm>
              <a:off x="3657556" y="2701249"/>
              <a:ext cx="6205320" cy="375300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645676" y="2689369"/>
                <a:ext cx="6229080" cy="377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185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8148" y="154609"/>
              <a:ext cx="3138840" cy="148752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732" y="142729"/>
                <a:ext cx="3162600" cy="151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93468" y="307969"/>
              <a:ext cx="2977560" cy="85860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588" y="296089"/>
                <a:ext cx="3001320" cy="88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9" name="Input penna 28"/>
              <p14:cNvContentPartPr/>
              <p14:nvPr/>
            </p14:nvContentPartPr>
            <p14:xfrm>
              <a:off x="2976348" y="1651489"/>
              <a:ext cx="487440" cy="73800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64468" y="1639609"/>
                <a:ext cx="511200" cy="76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0" name="Input penna 29"/>
              <p14:cNvContentPartPr/>
              <p14:nvPr/>
            </p14:nvContentPartPr>
            <p14:xfrm>
              <a:off x="1828668" y="2404969"/>
              <a:ext cx="3499560" cy="1332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16788" y="2393089"/>
                <a:ext cx="3523320" cy="15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5" name="Input penna 34"/>
              <p14:cNvContentPartPr/>
              <p14:nvPr/>
            </p14:nvContentPartPr>
            <p14:xfrm>
              <a:off x="1771068" y="2612689"/>
              <a:ext cx="3883680" cy="114264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59188" y="2600809"/>
                <a:ext cx="3907440" cy="116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7" name="Input penna 36"/>
              <p14:cNvContentPartPr/>
              <p14:nvPr/>
            </p14:nvContentPartPr>
            <p14:xfrm>
              <a:off x="5206548" y="2425849"/>
              <a:ext cx="67320" cy="113256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94668" y="2413969"/>
                <a:ext cx="91080" cy="11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8" name="Input penna 47"/>
              <p14:cNvContentPartPr/>
              <p14:nvPr/>
            </p14:nvContentPartPr>
            <p14:xfrm>
              <a:off x="1838028" y="2556169"/>
              <a:ext cx="3226320" cy="84240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826148" y="2544289"/>
                <a:ext cx="3250080" cy="86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2" name="Input penna 61"/>
              <p14:cNvContentPartPr/>
              <p14:nvPr/>
            </p14:nvContentPartPr>
            <p14:xfrm>
              <a:off x="6223548" y="4105609"/>
              <a:ext cx="79200" cy="147600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211668" y="4093729"/>
                <a:ext cx="102960" cy="149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3" name="Input penna 62"/>
              <p14:cNvContentPartPr/>
              <p14:nvPr/>
            </p14:nvContentPartPr>
            <p14:xfrm>
              <a:off x="6130308" y="4049449"/>
              <a:ext cx="5235480" cy="214632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118428" y="4037569"/>
                <a:ext cx="5259240" cy="21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6" name="Input penna 65"/>
              <p14:cNvContentPartPr/>
              <p14:nvPr/>
            </p14:nvContentPartPr>
            <p14:xfrm>
              <a:off x="6008988" y="4394689"/>
              <a:ext cx="5169600" cy="145584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997108" y="4382809"/>
                <a:ext cx="5193360" cy="147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34" name="Input penna 133"/>
              <p14:cNvContentPartPr/>
              <p14:nvPr/>
            </p14:nvContentPartPr>
            <p14:xfrm>
              <a:off x="6354228" y="261169"/>
              <a:ext cx="4861440" cy="5451480"/>
            </p14:xfrm>
          </p:contentPart>
        </mc:Choice>
        <mc:Fallback xmlns="">
          <p:pic>
            <p:nvPicPr>
              <p:cNvPr id="134" name="Input penna 13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342348" y="249289"/>
                <a:ext cx="4885200" cy="54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38" name="Input penna 137"/>
              <p14:cNvContentPartPr/>
              <p14:nvPr/>
            </p14:nvContentPartPr>
            <p14:xfrm>
              <a:off x="6242628" y="-12071"/>
              <a:ext cx="5358240" cy="3480480"/>
            </p14:xfrm>
          </p:contentPart>
        </mc:Choice>
        <mc:Fallback xmlns="">
          <p:pic>
            <p:nvPicPr>
              <p:cNvPr id="138" name="Input penna 13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194388" y="-108191"/>
                <a:ext cx="5454360" cy="367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39" name="Input penna 138"/>
              <p14:cNvContentPartPr/>
              <p14:nvPr/>
            </p14:nvContentPartPr>
            <p14:xfrm>
              <a:off x="5187828" y="3629689"/>
              <a:ext cx="1054800" cy="704520"/>
            </p14:xfrm>
          </p:contentPart>
        </mc:Choice>
        <mc:Fallback xmlns="">
          <p:pic>
            <p:nvPicPr>
              <p:cNvPr id="139" name="Input penna 13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175948" y="3617809"/>
                <a:ext cx="1078560" cy="72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40" name="Input penna 139"/>
              <p14:cNvContentPartPr/>
              <p14:nvPr/>
            </p14:nvContentPartPr>
            <p14:xfrm>
              <a:off x="10823988" y="3396409"/>
              <a:ext cx="881280" cy="1806840"/>
            </p14:xfrm>
          </p:contentPart>
        </mc:Choice>
        <mc:Fallback xmlns="">
          <p:pic>
            <p:nvPicPr>
              <p:cNvPr id="140" name="Input penna 139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775748" y="3300289"/>
                <a:ext cx="977400" cy="199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41" name="Input penna 140"/>
              <p14:cNvContentPartPr/>
              <p14:nvPr/>
            </p14:nvContentPartPr>
            <p14:xfrm>
              <a:off x="11057268" y="5001289"/>
              <a:ext cx="346320" cy="289440"/>
            </p14:xfrm>
          </p:contentPart>
        </mc:Choice>
        <mc:Fallback xmlns="">
          <p:pic>
            <p:nvPicPr>
              <p:cNvPr id="141" name="Input penna 140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1009028" y="4905169"/>
                <a:ext cx="442440" cy="48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42" name="Input penna 141"/>
              <p14:cNvContentPartPr/>
              <p14:nvPr/>
            </p14:nvContentPartPr>
            <p14:xfrm>
              <a:off x="3881388" y="5691769"/>
              <a:ext cx="2276640" cy="122040"/>
            </p14:xfrm>
          </p:contentPart>
        </mc:Choice>
        <mc:Fallback xmlns="">
          <p:pic>
            <p:nvPicPr>
              <p:cNvPr id="142" name="Input penna 141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833508" y="5595649"/>
                <a:ext cx="2372760" cy="31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43" name="Input penna 142"/>
              <p14:cNvContentPartPr/>
              <p14:nvPr/>
            </p14:nvContentPartPr>
            <p14:xfrm>
              <a:off x="3396828" y="5551729"/>
              <a:ext cx="504000" cy="374040"/>
            </p14:xfrm>
          </p:contentPart>
        </mc:Choice>
        <mc:Fallback xmlns="">
          <p:pic>
            <p:nvPicPr>
              <p:cNvPr id="143" name="Input penna 142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348588" y="5455609"/>
                <a:ext cx="600120" cy="56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44" name="Input penna 143"/>
              <p14:cNvContentPartPr/>
              <p14:nvPr/>
            </p14:nvContentPartPr>
            <p14:xfrm>
              <a:off x="3778788" y="5616529"/>
              <a:ext cx="88200" cy="340560"/>
            </p14:xfrm>
          </p:contentPart>
        </mc:Choice>
        <mc:Fallback xmlns="">
          <p:pic>
            <p:nvPicPr>
              <p:cNvPr id="144" name="Input penna 14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730908" y="5520769"/>
                <a:ext cx="184320" cy="53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54" name="Input penna 153"/>
              <p14:cNvContentPartPr/>
              <p14:nvPr/>
            </p14:nvContentPartPr>
            <p14:xfrm>
              <a:off x="438348" y="4301449"/>
              <a:ext cx="3550320" cy="1629000"/>
            </p14:xfrm>
          </p:contentPart>
        </mc:Choice>
        <mc:Fallback xmlns="">
          <p:pic>
            <p:nvPicPr>
              <p:cNvPr id="154" name="Input penna 153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26468" y="4289569"/>
                <a:ext cx="3574080" cy="165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55" name="Input penna 154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155" name="Input penna 15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717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877188" y="2061889"/>
              <a:ext cx="9023040" cy="5540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5308" y="2050009"/>
                <a:ext cx="9046800" cy="57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2817948" y="112129"/>
              <a:ext cx="8128440" cy="15116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06068" y="100249"/>
                <a:ext cx="8152200" cy="153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2649828" y="1324609"/>
              <a:ext cx="2367360" cy="96120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37948" y="1312729"/>
                <a:ext cx="2391120" cy="98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9" name="Input penna 18"/>
              <p14:cNvContentPartPr/>
              <p14:nvPr/>
            </p14:nvContentPartPr>
            <p14:xfrm>
              <a:off x="680628" y="606409"/>
              <a:ext cx="1571040" cy="79488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68748" y="594529"/>
                <a:ext cx="1594800" cy="81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1231788" y="1455649"/>
              <a:ext cx="261000" cy="56016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19908" y="1443769"/>
                <a:ext cx="284760" cy="58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4" name="Input penna 23"/>
              <p14:cNvContentPartPr/>
              <p14:nvPr/>
            </p14:nvContentPartPr>
            <p14:xfrm>
              <a:off x="7847148" y="1405969"/>
              <a:ext cx="1530360" cy="118872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835268" y="1394089"/>
                <a:ext cx="1554120" cy="121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9" name="Input penna 38"/>
              <p14:cNvContentPartPr/>
              <p14:nvPr/>
            </p14:nvContentPartPr>
            <p14:xfrm>
              <a:off x="3293868" y="3010489"/>
              <a:ext cx="5318640" cy="88056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81988" y="2998609"/>
                <a:ext cx="5342400" cy="90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3" name="Input penna 52"/>
              <p14:cNvContentPartPr/>
              <p14:nvPr/>
            </p14:nvContentPartPr>
            <p14:xfrm>
              <a:off x="3377748" y="4096249"/>
              <a:ext cx="5002560" cy="43056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65868" y="4084369"/>
                <a:ext cx="5026320" cy="45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0" name="Input penna 59"/>
              <p14:cNvContentPartPr/>
              <p14:nvPr/>
            </p14:nvContentPartPr>
            <p14:xfrm>
              <a:off x="3162468" y="4329529"/>
              <a:ext cx="6140520" cy="179172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150588" y="4317649"/>
                <a:ext cx="6164280" cy="181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0" name="Input penna 79"/>
              <p14:cNvContentPartPr/>
              <p14:nvPr/>
            </p14:nvContentPartPr>
            <p14:xfrm>
              <a:off x="354468" y="2892049"/>
              <a:ext cx="2315520" cy="186876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42588" y="2880169"/>
                <a:ext cx="2339280" cy="189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3" name="Input penna 92"/>
              <p14:cNvContentPartPr/>
              <p14:nvPr/>
            </p14:nvContentPartPr>
            <p14:xfrm>
              <a:off x="2568108" y="1343689"/>
              <a:ext cx="2148120" cy="85212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56228" y="1331809"/>
                <a:ext cx="2171880" cy="87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96" name="Input penna 95"/>
              <p14:cNvContentPartPr/>
              <p14:nvPr/>
            </p14:nvContentPartPr>
            <p14:xfrm>
              <a:off x="5271708" y="540529"/>
              <a:ext cx="1252440" cy="40176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259828" y="528649"/>
                <a:ext cx="1276200" cy="42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97" name="Input penna 96"/>
              <p14:cNvContentPartPr/>
              <p14:nvPr/>
            </p14:nvContentPartPr>
            <p14:xfrm>
              <a:off x="5271708" y="849049"/>
              <a:ext cx="1334880" cy="1400040"/>
            </p14:xfrm>
          </p:contentPart>
        </mc:Choice>
        <mc:Fallback xmlns="">
          <p:pic>
            <p:nvPicPr>
              <p:cNvPr id="97" name="Input penna 9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259828" y="837169"/>
                <a:ext cx="1358640" cy="142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98" name="Input penna 97"/>
              <p14:cNvContentPartPr/>
              <p14:nvPr/>
            </p14:nvContentPartPr>
            <p14:xfrm>
              <a:off x="6335508" y="631249"/>
              <a:ext cx="244080" cy="1613880"/>
            </p14:xfrm>
          </p:contentPart>
        </mc:Choice>
        <mc:Fallback xmlns="">
          <p:pic>
            <p:nvPicPr>
              <p:cNvPr id="98" name="Input penna 9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323628" y="619369"/>
                <a:ext cx="267840" cy="163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198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1828668" y="2033449"/>
              <a:ext cx="7318800" cy="3265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16788" y="2021569"/>
                <a:ext cx="7342560" cy="35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556588" y="802609"/>
              <a:ext cx="28440" cy="109188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44708" y="790729"/>
                <a:ext cx="52200" cy="11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put penna 7"/>
              <p14:cNvContentPartPr/>
              <p14:nvPr/>
            </p14:nvContentPartPr>
            <p14:xfrm>
              <a:off x="2565948" y="751849"/>
              <a:ext cx="1513080" cy="115020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54068" y="739969"/>
                <a:ext cx="1536840" cy="117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put penna 8"/>
              <p14:cNvContentPartPr/>
              <p14:nvPr/>
            </p14:nvContentPartPr>
            <p14:xfrm>
              <a:off x="2985708" y="1098529"/>
              <a:ext cx="532440" cy="5378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73828" y="1086649"/>
                <a:ext cx="556200" cy="56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6988548" y="737089"/>
              <a:ext cx="1633320" cy="139608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976668" y="725209"/>
                <a:ext cx="1657080" cy="141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put penna 15"/>
              <p14:cNvContentPartPr/>
              <p14:nvPr/>
            </p14:nvContentPartPr>
            <p14:xfrm>
              <a:off x="7356468" y="992689"/>
              <a:ext cx="351360" cy="56592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344588" y="980809"/>
                <a:ext cx="375120" cy="58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9" name="Input penna 18"/>
              <p14:cNvContentPartPr/>
              <p14:nvPr/>
            </p14:nvContentPartPr>
            <p14:xfrm>
              <a:off x="4310868" y="2529529"/>
              <a:ext cx="3088440" cy="247284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298988" y="2517649"/>
                <a:ext cx="3112200" cy="249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5" name="Input penna 24"/>
              <p14:cNvContentPartPr/>
              <p14:nvPr/>
            </p14:nvContentPartPr>
            <p14:xfrm>
              <a:off x="2883108" y="4991929"/>
              <a:ext cx="6341760" cy="53136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71228" y="4980049"/>
                <a:ext cx="6365520" cy="55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8" name="Input penna 27"/>
              <p14:cNvContentPartPr/>
              <p14:nvPr/>
            </p14:nvContentPartPr>
            <p14:xfrm>
              <a:off x="5243628" y="3321529"/>
              <a:ext cx="107640" cy="201600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231748" y="3309649"/>
                <a:ext cx="131400" cy="203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0" name="Input penna 49"/>
              <p14:cNvContentPartPr/>
              <p14:nvPr/>
            </p14:nvContentPartPr>
            <p14:xfrm>
              <a:off x="3221868" y="2351329"/>
              <a:ext cx="1975680" cy="288360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209988" y="2339449"/>
                <a:ext cx="1999440" cy="29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5" name="Input penna 54"/>
              <p14:cNvContentPartPr/>
              <p14:nvPr/>
            </p14:nvContentPartPr>
            <p14:xfrm>
              <a:off x="653268" y="3953689"/>
              <a:ext cx="3396600" cy="269928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41388" y="3941809"/>
                <a:ext cx="3420360" cy="272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182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868" y="410569"/>
              <a:ext cx="10572480" cy="556128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3012" y="398689"/>
                <a:ext cx="10596240" cy="558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0797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3401508" y="1353049"/>
              <a:ext cx="788400" cy="5997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89628" y="1341169"/>
                <a:ext cx="812160" cy="62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4273428" y="1334329"/>
              <a:ext cx="2062440" cy="5864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61548" y="1322449"/>
                <a:ext cx="2086200" cy="61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6279348" y="1399489"/>
              <a:ext cx="173160" cy="157932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267468" y="1387609"/>
                <a:ext cx="196920" cy="160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5840868" y="3023089"/>
              <a:ext cx="597600" cy="49500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28988" y="3011209"/>
                <a:ext cx="621360" cy="51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1618428" y="373129"/>
              <a:ext cx="761400" cy="94320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606548" y="361249"/>
                <a:ext cx="785160" cy="96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7" name="Input penna 16"/>
              <p14:cNvContentPartPr/>
              <p14:nvPr/>
            </p14:nvContentPartPr>
            <p14:xfrm>
              <a:off x="1828668" y="438649"/>
              <a:ext cx="905400" cy="108252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816788" y="426769"/>
                <a:ext cx="929160" cy="11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8" name="Input penna 17"/>
              <p14:cNvContentPartPr/>
              <p14:nvPr/>
            </p14:nvContentPartPr>
            <p14:xfrm>
              <a:off x="391908" y="1138489"/>
              <a:ext cx="1819800" cy="165168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80028" y="1126609"/>
                <a:ext cx="1843560" cy="167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3" name="Input penna 22"/>
              <p14:cNvContentPartPr/>
              <p14:nvPr/>
            </p14:nvContentPartPr>
            <p14:xfrm>
              <a:off x="429348" y="2341969"/>
              <a:ext cx="2286360" cy="136260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17468" y="2330089"/>
                <a:ext cx="2310120" cy="138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8" name="Input penna 27"/>
              <p14:cNvContentPartPr/>
              <p14:nvPr/>
            </p14:nvContentPartPr>
            <p14:xfrm>
              <a:off x="7156668" y="1315609"/>
              <a:ext cx="2613960" cy="221544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144788" y="1303729"/>
                <a:ext cx="2637720" cy="223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3" name="Input penna 32"/>
              <p14:cNvContentPartPr/>
              <p14:nvPr/>
            </p14:nvContentPartPr>
            <p14:xfrm>
              <a:off x="8677308" y="671929"/>
              <a:ext cx="2137320" cy="65088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665428" y="660049"/>
                <a:ext cx="2161080" cy="67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6" name="Input penna 35"/>
              <p14:cNvContentPartPr/>
              <p14:nvPr/>
            </p14:nvContentPartPr>
            <p14:xfrm>
              <a:off x="10645428" y="690289"/>
              <a:ext cx="94320" cy="229572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633548" y="678409"/>
                <a:ext cx="118080" cy="231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8" name="Input penna 37"/>
              <p14:cNvContentPartPr/>
              <p14:nvPr/>
            </p14:nvContentPartPr>
            <p14:xfrm>
              <a:off x="4525428" y="4142689"/>
              <a:ext cx="4199040" cy="52308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13548" y="4130809"/>
                <a:ext cx="4222800" cy="54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9" name="Input penna 38"/>
              <p14:cNvContentPartPr/>
              <p14:nvPr/>
            </p14:nvContentPartPr>
            <p14:xfrm>
              <a:off x="7559148" y="1520449"/>
              <a:ext cx="17640" cy="8460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511268" y="1424689"/>
                <a:ext cx="113400" cy="2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0" name="Input penna 39"/>
              <p14:cNvContentPartPr/>
              <p14:nvPr/>
            </p14:nvContentPartPr>
            <p14:xfrm>
              <a:off x="7557708" y="1744729"/>
              <a:ext cx="360" cy="36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509828" y="1648969"/>
                <a:ext cx="96480" cy="1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1" name="Input penna 40"/>
              <p14:cNvContentPartPr/>
              <p14:nvPr/>
            </p14:nvContentPartPr>
            <p14:xfrm>
              <a:off x="7568148" y="2118049"/>
              <a:ext cx="64800" cy="129780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520268" y="2021929"/>
                <a:ext cx="160560" cy="148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2" name="Input penna 41"/>
              <p14:cNvContentPartPr/>
              <p14:nvPr/>
            </p14:nvContentPartPr>
            <p14:xfrm>
              <a:off x="7166028" y="914569"/>
              <a:ext cx="1455840" cy="60660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154148" y="902689"/>
                <a:ext cx="1479600" cy="63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3" name="Input penna 42"/>
              <p14:cNvContentPartPr/>
              <p14:nvPr/>
            </p14:nvContentPartPr>
            <p14:xfrm>
              <a:off x="7604508" y="783889"/>
              <a:ext cx="1772640" cy="66276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556628" y="687769"/>
                <a:ext cx="1868760" cy="85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4" name="Input penna 43"/>
              <p14:cNvContentPartPr/>
              <p14:nvPr/>
            </p14:nvContentPartPr>
            <p14:xfrm>
              <a:off x="9452388" y="660769"/>
              <a:ext cx="1324800" cy="79488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9404148" y="564649"/>
                <a:ext cx="1420920" cy="98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5" name="Input penna 44"/>
              <p14:cNvContentPartPr/>
              <p14:nvPr/>
            </p14:nvContentPartPr>
            <p14:xfrm>
              <a:off x="7585788" y="1427569"/>
              <a:ext cx="2099880" cy="9360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537908" y="1331449"/>
                <a:ext cx="2195640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46" name="Input penna 45"/>
              <p14:cNvContentPartPr/>
              <p14:nvPr/>
            </p14:nvContentPartPr>
            <p14:xfrm>
              <a:off x="7538988" y="3415129"/>
              <a:ext cx="1923480" cy="12708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491108" y="3319009"/>
                <a:ext cx="2019600" cy="31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7" name="Input penna 46"/>
              <p14:cNvContentPartPr/>
              <p14:nvPr/>
            </p14:nvContentPartPr>
            <p14:xfrm>
              <a:off x="9559308" y="1427569"/>
              <a:ext cx="79560" cy="206064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511068" y="1331449"/>
                <a:ext cx="175680" cy="225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8" name="Input penna 47"/>
              <p14:cNvContentPartPr/>
              <p14:nvPr/>
            </p14:nvContentPartPr>
            <p14:xfrm>
              <a:off x="10637148" y="671929"/>
              <a:ext cx="46800" cy="209016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0589268" y="575809"/>
                <a:ext cx="142560" cy="228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9" name="Input penna 48"/>
              <p14:cNvContentPartPr/>
              <p14:nvPr/>
            </p14:nvContentPartPr>
            <p14:xfrm>
              <a:off x="9666948" y="2845969"/>
              <a:ext cx="1017000" cy="52272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9618708" y="2749849"/>
                <a:ext cx="1113120" cy="71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53" name="Input penna 52"/>
              <p14:cNvContentPartPr/>
              <p14:nvPr/>
            </p14:nvContentPartPr>
            <p14:xfrm>
              <a:off x="7959108" y="2052889"/>
              <a:ext cx="681480" cy="56340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947228" y="2041009"/>
                <a:ext cx="705240" cy="58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55" name="Input penna 54"/>
              <p14:cNvContentPartPr/>
              <p14:nvPr/>
            </p14:nvContentPartPr>
            <p14:xfrm>
              <a:off x="8789268" y="2058289"/>
              <a:ext cx="518760" cy="52560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777388" y="2046409"/>
                <a:ext cx="542520" cy="54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56" name="Input penna 55"/>
              <p14:cNvContentPartPr/>
              <p14:nvPr/>
            </p14:nvContentPartPr>
            <p14:xfrm>
              <a:off x="6943548" y="4599529"/>
              <a:ext cx="875880" cy="95256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6895308" y="4503769"/>
                <a:ext cx="972000" cy="11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57" name="Input penna 56"/>
              <p14:cNvContentPartPr/>
              <p14:nvPr/>
            </p14:nvContentPartPr>
            <p14:xfrm>
              <a:off x="6821148" y="5710489"/>
              <a:ext cx="2481840" cy="30636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772908" y="5614369"/>
                <a:ext cx="2577960" cy="49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8" name="Input penna 57"/>
              <p14:cNvContentPartPr/>
              <p14:nvPr/>
            </p14:nvContentPartPr>
            <p14:xfrm>
              <a:off x="7931028" y="4637329"/>
              <a:ext cx="1955160" cy="9504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7883148" y="4541209"/>
                <a:ext cx="2050920" cy="28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59" name="Input penna 58"/>
              <p14:cNvContentPartPr/>
              <p14:nvPr/>
            </p14:nvContentPartPr>
            <p14:xfrm>
              <a:off x="9116508" y="4665409"/>
              <a:ext cx="876960" cy="112032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9068268" y="4569289"/>
                <a:ext cx="973080" cy="131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60" name="Input penna 59"/>
              <p14:cNvContentPartPr/>
              <p14:nvPr/>
            </p14:nvContentPartPr>
            <p14:xfrm>
              <a:off x="7847508" y="4114969"/>
              <a:ext cx="1011960" cy="31788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7799268" y="4018849"/>
                <a:ext cx="1108080" cy="50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61" name="Input penna 60"/>
              <p14:cNvContentPartPr/>
              <p14:nvPr/>
            </p14:nvContentPartPr>
            <p14:xfrm>
              <a:off x="9554628" y="2929849"/>
              <a:ext cx="1166760" cy="569520"/>
            </p14:xfrm>
          </p:contentPart>
        </mc:Choice>
        <mc:Fallback xmlns="">
          <p:pic>
            <p:nvPicPr>
              <p:cNvPr id="61" name="Input penna 60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9542748" y="2917969"/>
                <a:ext cx="1190520" cy="59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62" name="Input penna 61"/>
              <p14:cNvContentPartPr/>
              <p14:nvPr/>
            </p14:nvContentPartPr>
            <p14:xfrm>
              <a:off x="9143868" y="4086889"/>
              <a:ext cx="1483560" cy="56880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9095988" y="3990769"/>
                <a:ext cx="1579680" cy="76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63" name="Input penna 62"/>
              <p14:cNvContentPartPr/>
              <p14:nvPr/>
            </p14:nvContentPartPr>
            <p14:xfrm>
              <a:off x="9955668" y="4180129"/>
              <a:ext cx="635040" cy="102672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9907788" y="4084009"/>
                <a:ext cx="730800" cy="121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64" name="Input penna 63"/>
              <p14:cNvContentPartPr/>
              <p14:nvPr/>
            </p14:nvContentPartPr>
            <p14:xfrm>
              <a:off x="9171948" y="5337169"/>
              <a:ext cx="756360" cy="53208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9124068" y="5241049"/>
                <a:ext cx="852120" cy="72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67" name="Input penna 66"/>
              <p14:cNvContentPartPr/>
              <p14:nvPr/>
            </p14:nvContentPartPr>
            <p14:xfrm>
              <a:off x="6697308" y="3965569"/>
              <a:ext cx="67680" cy="1630800"/>
            </p14:xfrm>
          </p:contentPart>
        </mc:Choice>
        <mc:Fallback xmlns="">
          <p:pic>
            <p:nvPicPr>
              <p:cNvPr id="67" name="Input penna 66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685428" y="3953689"/>
                <a:ext cx="91440" cy="165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68" name="Input penna 67"/>
              <p14:cNvContentPartPr/>
              <p14:nvPr/>
            </p14:nvContentPartPr>
            <p14:xfrm>
              <a:off x="6662028" y="4749289"/>
              <a:ext cx="606960" cy="20556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650148" y="4737409"/>
                <a:ext cx="630720" cy="22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73" name="Input penna 72"/>
              <p14:cNvContentPartPr/>
              <p14:nvPr/>
            </p14:nvContentPartPr>
            <p14:xfrm>
              <a:off x="6830148" y="3610969"/>
              <a:ext cx="951840" cy="51228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6818268" y="3599089"/>
                <a:ext cx="975600" cy="53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77" name="Input penna 76"/>
              <p14:cNvContentPartPr/>
              <p14:nvPr/>
            </p14:nvContentPartPr>
            <p14:xfrm>
              <a:off x="5915748" y="391849"/>
              <a:ext cx="1399680" cy="48312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5903868" y="379969"/>
                <a:ext cx="1423440" cy="50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79" name="Input penna 78"/>
              <p14:cNvContentPartPr/>
              <p14:nvPr/>
            </p14:nvContentPartPr>
            <p14:xfrm>
              <a:off x="4235988" y="2356369"/>
              <a:ext cx="487080" cy="59256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4224108" y="2344489"/>
                <a:ext cx="510840" cy="61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83" name="Input penna 82"/>
              <p14:cNvContentPartPr/>
              <p14:nvPr/>
            </p14:nvContentPartPr>
            <p14:xfrm>
              <a:off x="3171108" y="1539529"/>
              <a:ext cx="2633040" cy="2165040"/>
            </p14:xfrm>
          </p:contentPart>
        </mc:Choice>
        <mc:Fallback xmlns="">
          <p:pic>
            <p:nvPicPr>
              <p:cNvPr id="83" name="Input penna 82"/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159228" y="1527649"/>
                <a:ext cx="2656800" cy="218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87" name="Input penna 86"/>
              <p14:cNvContentPartPr/>
              <p14:nvPr/>
            </p14:nvContentPartPr>
            <p14:xfrm>
              <a:off x="2966988" y="942289"/>
              <a:ext cx="466920" cy="411480"/>
            </p14:xfrm>
          </p:contentPart>
        </mc:Choice>
        <mc:Fallback xmlns="">
          <p:pic>
            <p:nvPicPr>
              <p:cNvPr id="87" name="Input penna 86"/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2955108" y="930409"/>
                <a:ext cx="490680" cy="43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88" name="Input penna 87"/>
              <p14:cNvContentPartPr/>
              <p14:nvPr/>
            </p14:nvContentPartPr>
            <p14:xfrm>
              <a:off x="643908" y="3808609"/>
              <a:ext cx="4703040" cy="258552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632028" y="3796729"/>
                <a:ext cx="4726800" cy="260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96" name="Input penna 95"/>
              <p14:cNvContentPartPr/>
              <p14:nvPr/>
            </p14:nvContentPartPr>
            <p14:xfrm>
              <a:off x="370308" y="5122609"/>
              <a:ext cx="2186640" cy="27684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358428" y="5110729"/>
                <a:ext cx="2210400" cy="30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8694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10267</TotalTime>
  <Words>1</Words>
  <Application>Microsoft Office PowerPoint</Application>
  <PresentationFormat>Widescreen</PresentationFormat>
  <Paragraphs>1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20</cp:revision>
  <dcterms:created xsi:type="dcterms:W3CDTF">2016-10-05T09:41:07Z</dcterms:created>
  <dcterms:modified xsi:type="dcterms:W3CDTF">2016-10-20T11:20:25Z</dcterms:modified>
</cp:coreProperties>
</file>