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81" r:id="rId18"/>
    <p:sldId id="282" r:id="rId19"/>
    <p:sldId id="284" r:id="rId20"/>
    <p:sldId id="285" r:id="rId21"/>
    <p:sldId id="283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34:26.93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3A9F04F-F707-41DA-9BD7-8B261459C6E1}" emma:medium="tactile" emma:mode="ink">
          <msink:context xmlns:msink="http://schemas.microsoft.com/ink/2010/main" type="inkDrawing" rotatedBoundingBox="3843,7711 8026,11295 7809,11547 3627,7963" semanticType="callout" shapeName="Other">
            <msink:sourceLink direction="with" ref="{A3523D77-EE6B-4960-9986-7636C0B35812}"/>
          </msink:context>
        </emma:interpretation>
      </emma:emma>
    </inkml:annotationXML>
    <inkml:trace contextRef="#ctx0" brushRef="#br0">0 0 0,'23'46'0,"22"46"0,1 45 16,46 0-1,45 23 1,0 24 0,46-1 15,23 23-31,69 45 16,22 24-1,47 22 16,68 24-31,-23-1 16,22-22 0,-44-24-1,-47-45 1,-68-46 0,-115-114 15,-114-46-16,-23-23 1,0 0 0,-46-46-1,-45-46 1,91 1 0,0 91-1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43.3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0B0EB7-B23C-43B2-B652-B18242A6437F}" emma:medium="tactile" emma:mode="ink">
          <msink:context xmlns:msink="http://schemas.microsoft.com/ink/2010/main" type="inkDrawing" rotatedBoundingBox="8147,8168 17872,8651 17870,8690 8145,8207" semanticType="underline" shapeName="Other"/>
        </emma:interpretation>
      </emma:emma>
    </inkml:annotationXML>
    <inkml:trace contextRef="#ctx0" brushRef="#br0">0 0 0,'46'0'0,"68"23"0,92-23 16,46 0-16,68 23 15,46-23 1,46 23 15,23-1-15,68 1-16,69 0 15,23 23 1,23-23 0,23 0-1,-1 23 17,-45-1-17,0-22 1,-23 0-1,-45 0 1,-47 0 0,-91 0-1,-68 0 1,-47-23 0,-114 23-1,-68-23 1,-115 0-1,-206-23 1,229 23 0</inkml:trace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35.4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21E021B-8448-4478-9036-070DAF1C599C}" emma:medium="tactile" emma:mode="ink">
          <msink:context xmlns:msink="http://schemas.microsoft.com/ink/2010/main" type="inkDrawing" rotatedBoundingBox="16680,17574 30029,7657 30205,7893 16856,17810" semanticType="callout" shapeName="Other">
            <msink:sourceLink direction="with" ref="{42131839-AC50-49D4-989C-5DF8B4AC80B6}"/>
            <msink:sourceLink direction="with" ref="{9E711F8C-709E-47D9-92ED-4E9273D2957D}"/>
            <msink:sourceLink direction="with" ref="{84D39A04-6D5D-4696-96E6-9E696191308A}"/>
          </msink:context>
        </emma:interpretation>
      </emma:emma>
    </inkml:annotationXML>
    <inkml:trace contextRef="#ctx0" brushRef="#br0">13524 0 0,'-206'23'0,"46"46"15,0 45 1,-69 69-16,-46 1 16,-91 67-1,0 1 1,-23 45 15,-23 1-15,-46 45-1,-45 46 1,-46 0 0,-23 46-1,-46 0 1,0 22-1,-69 47 1,24 45 0,-24 23-1,-22-23 17,-46 46-32,-23-23 15,23 0 1,22-45-1,47-93 1,68-45 0,46-91-1,572-298 1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44.69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144 413 0,'0'-23'16,"23"-22"-16,0-47 0,23 1 0,-24 45 15,1-23 1,-23 23-1,0 46 1,0 0 0,0 0 15,-45 115 0,-1 91-31,0 68 16,-23 2-1,24 44 1,-1 1 0,23-70-1,46-45 1,0-114 0,68-46-1,24-115 1,114-137-1,-24-23 1,1 0 0,-23 23-1,1 23 17,-47 23-32,23 22 31,-46 92-16,1 46 1,-24 92 0,1 92-1,-23 67 1,-1 24 0,-22 22-1,46-45 1,-1-46-1,1-69 1,22-91 0,46-92 15,0-68-31,46-46 16,23-69-1,23-46 16,0-22-31,-24 91 16,-22 69 0,-46 45-1,-22 92 17,-1 69-17,-22 91 1,-24 69-1,1 45 1,22 24 0,0-24-1,24-45 1,22-90 0,0-71-1,23-114 1,46-69-1,0-91 1,22 0 0,1 23-1,-23 0 32,23 23-47,-1 45 0,-45 93 16,0 67-1,-45 70 17,-24 68-17,-46 91 1,24 1 0,-1-22-1,23-47 1,1-69-1,22-91 1,0-69 31,46-114-47,0-69 0,23-1 16,-23 24-1,-23 45 1,0 47-1,0 68 1,-23 92 0,-23 45-1,24 115 1,-24 23 15,23 23 0,23-23-31,23-92 16,-23-91 0,46-46-1,-46-92 1,0-46 0,-46 47-1,-45 22 1,-23 46-1,-46 23 1,-69 68 0,23-22-1,23-69 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5:00.52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DB76E80-53F9-45C1-BB6C-6A9889709A27}" emma:medium="tactile" emma:mode="ink">
          <msink:context xmlns:msink="http://schemas.microsoft.com/ink/2010/main" type="writingRegion" rotatedBoundingBox="3281,10181 29330,11177 29058,18293 3009,17297"/>
        </emma:interpretation>
      </emma:emma>
    </inkml:annotationXML>
    <inkml:traceGroup>
      <inkml:annotationXML>
        <emma:emma xmlns:emma="http://www.w3.org/2003/04/emma" version="1.0">
          <emma:interpretation id="{4995E9B9-C186-4F16-9ADC-AB0E9D57DF59}" emma:medium="tactile" emma:mode="ink">
            <msink:context xmlns:msink="http://schemas.microsoft.com/ink/2010/main" type="paragraph" rotatedBoundingBox="3281,10181 29330,11177 29248,13340 3198,123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C15CB52-8BC5-4DC7-B321-D342ED357157}" emma:medium="tactile" emma:mode="ink">
              <msink:context xmlns:msink="http://schemas.microsoft.com/ink/2010/main" type="inkBullet" rotatedBoundingBox="3272,10406 4057,10436 4026,11235 3242,11205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1397 6178 0,'-23'23'0,"-68"46"0,-70 0 0,24 45 16,-23 0 0,45 1-1,70-46 1,22-47 0,46 24-1,45-23 1,93 0-1,-1 0 1,0 0 0,-46 23-1,-45-24 1,-46-22 0,-46 0-1,-23-91 1,-45-24 15,22-45-31,23-23 16,23 46 15,23 68-15,23 92-1,-23-23 1,23 46-1,0 45 1,0 70 0,0-47-1,0-22 1,22-1 0,47-91-1,-92 0 1</inkml:trace>
      </inkml:traceGroup>
      <inkml:traceGroup>
        <inkml:annotationXML>
          <emma:emma xmlns:emma="http://www.w3.org/2003/04/emma" version="1.0">
            <emma:interpretation id="{BB009089-1102-4BD9-BFEB-89A00E525432}" emma:medium="tactile" emma:mode="ink">
              <msink:context xmlns:msink="http://schemas.microsoft.com/ink/2010/main" type="line" rotatedBoundingBox="9190,10407 29330,11177 29248,13340 9107,12569"/>
            </emma:interpretation>
          </emma:emma>
        </inkml:annotationXML>
        <inkml:traceGroup>
          <inkml:annotationXML>
            <emma:emma xmlns:emma="http://www.w3.org/2003/04/emma" version="1.0">
              <emma:interpretation id="{C4768E03-D98F-41C0-A119-DBBA2C890559}" emma:medium="tactile" emma:mode="ink">
                <msink:context xmlns:msink="http://schemas.microsoft.com/ink/2010/main" type="inkWord" rotatedBoundingBox="9151,11401 16618,11668 16576,12842 9109,12575"/>
              </emma:interpretation>
              <emma:one-of disjunction-type="recognition" id="oneOf1">
                <emma:interpretation id="interp1" emma:lang="it-IT" emma:confidence="0">
                  <emma:literal>OFFSET</emma:literal>
                </emma:interpretation>
                <emma:interpretation id="interp2" emma:lang="it-IT" emma:confidence="0">
                  <emma:literal>OFFESE</emma:literal>
                </emma:interpretation>
                <emma:interpretation id="interp3" emma:lang="it-IT" emma:confidence="0">
                  <emma:literal>OFFESERO</emma:literal>
                </emma:interpretation>
                <emma:interpretation id="interp4" emma:lang="it-IT" emma:confidence="0">
                  <emma:literal>OFFSIDE</emma:literal>
                </emma:interpretation>
                <emma:interpretation id="interp5" emma:lang="it-IT" emma:confidence="0">
                  <emma:literal>OFFESELE</emma:literal>
                </emma:interpretation>
              </emma:one-of>
            </emma:emma>
          </inkml:annotationXML>
          <inkml:trace contextRef="#ctx0" brushRef="#br0" timeOffset="4756.8676">13525 7574 0,'23'69'16,"-23"45"-16,0 47 0,-23-24 15,23 0 1,0-22-1,23-24 1,-23-22 15,0-46-15,-46-69 0,23-46-1,-23-68 1,-22-23-1,68 183 1</inkml:trace>
          <inkml:trace contextRef="#ctx0" brushRef="#br0" timeOffset="1834.9739">8491 7780 0,'137'23'0,"-46"-23"0,24 23 16,-1-23-16,1 0 15,-47 23 1,1-23 0,-69 23-1,0-46 1,-23-23 0,23 46-1</inkml:trace>
          <inkml:trace contextRef="#ctx0" brushRef="#br0" timeOffset="1569.3472">8514 7300 0,'68'0'0,"1"0"15,68 0-15,-22 23 0,-1-23 16,-23 23 0,-22-23-1,-46 0 16,-23 0-15,-69 45 0,-22-45-1,-46 23 1,137-23 0</inkml:trace>
          <inkml:trace contextRef="#ctx0" brushRef="#br0" timeOffset="1256.8452">8719 7437 0,'-22'92'0,"-1"68"0,0 23 16,23-23-1,23-23 1,0-22 0,-23-47 15,0-22-15,-23-69-16,0-68 15,0-92 1,0 0-1,23 183 1</inkml:trace>
          <inkml:trace contextRef="#ctx0" brushRef="#br0" timeOffset="2569.3536">9932 7437 0,'-23'46'0,"23"45"0,0 47 16,-23 45-1,23-23 1,23-46 0,-23 1-1,0-47 1,0-22 0,0-69-1,-45-68 16,22-69-31,0-24 16,-23-21 0,23 44-1,-23 47 1,24 45 15,22 69-15,22 0-1,47 0 1,45 0 0,24 23-1,-1 0 1,23 0 0,-68 0-1,-46 0 1,-24-23-1,-67 0 1,-70 0 0,1-23-1,-23 23 17,137 0-32</inkml:trace>
          <inkml:trace contextRef="#ctx0" brushRef="#br0" timeOffset="2819.3552">9795 7849 0,'91'46'0,"24"-23"0,22-1 0,-45-22 16,22 23-1,-45 0 1,-1-23 0,-22 0-1,23-46 1,-69 46 0</inkml:trace>
          <inkml:trace contextRef="#ctx0" brushRef="#br0" timeOffset="3444.3592">11534 7506 0,'-69'0'0,"-68"0"0,-23 45 16,46-22-16,45 23 15,46 0 1,69 0-1,45 45 64,413 413 46,-1008-413-79,733-343-14,-229 252-32</inkml:trace>
          <inkml:trace contextRef="#ctx0" brushRef="#br0" timeOffset="4100.6134">11877 7803 0,'92'23'0,"22"0"16,46 0-16,-45 0 15,-47-23 1,-45-23 0,-46-46-1,-45-22 1,-115-70 0,183 161 15</inkml:trace>
          <inkml:trace contextRef="#ctx0" brushRef="#br0" timeOffset="4288.1146">11969 7368 0,'183'-22'0,"-46"44"0,0 1 16,-22 0-1,-24-23 1,-68-46 0,-23 46-1</inkml:trace>
          <inkml:trace contextRef="#ctx0" brushRef="#br0" timeOffset="3803.7365">12083 7597 0,'-23'160'0,"-22"1"16,22-1-1,46-46 1,22-22 15,70 22-15,-24-91-1,47 0 1,-24-23 0,0 0-1,-22 0 1,-46 0-1,-23 0 1,-92-69 0,0 1-1,69 68 1</inkml:trace>
          <inkml:trace contextRef="#ctx0" brushRef="#br0" timeOffset="5080.1167">13044 7460 0,'161'-23'0,"-24"46"0,23 0 16,23 23-1,-23-24 1,-45 1 15,-70 0-15,-45-46-1,-22 23 1,-70-68 15,23 45 1,69 23-32</inkml:trace>
          <inkml:trace contextRef="#ctx0" brushRef="#br0" timeOffset="850.5926">7278 7346 0,'-46'-23'0,"-45"0"0,-24 46 15,-22 22-15,-23 47 16,45 45-1,24 1 1,91 22 0,68-23-1,70-23 1,45-22 0,68-46-1,-22-69 1,-46-23-1,-68-45 1,-24-47 15,-91-68-15,-45 46 0,-70 0-1,-68 46 1,-23 45-1,0 46 1,23 69 0,92 45-1,68 24 1,114-47 0,92-45-1,-183-23 1</inkml:trace>
        </inkml:traceGroup>
        <inkml:traceGroup>
          <inkml:annotationXML>
            <emma:emma xmlns:emma="http://www.w3.org/2003/04/emma" version="1.0">
              <emma:interpretation id="{F1042B06-FE3F-496E-8A04-24F5AB2DE85F}" emma:medium="tactile" emma:mode="ink">
                <msink:context xmlns:msink="http://schemas.microsoft.com/ink/2010/main" type="inkWord" rotatedBoundingBox="20115,11611 25426,11814 25386,12873 20074,12669"/>
              </emma:interpretation>
              <emma:one-of disjunction-type="recognition" id="oneOf2">
                <emma:interpretation id="interp6" emma:lang="it-IT" emma:confidence="0">
                  <emma:literal>MINIMO</emma:literal>
                </emma:interpretation>
                <emma:interpretation id="interp7" emma:lang="it-IT" emma:confidence="0">
                  <emma:literal>MINIAMO</emma:literal>
                </emma:interpretation>
                <emma:interpretation id="interp8" emma:lang="it-IT" emma:confidence="0">
                  <emma:literal>MINIMA</emma:literal>
                </emma:interpretation>
                <emma:interpretation id="interp9" emma:lang="it-IT" emma:confidence="0">
                  <emma:literal>MINAMMO</emma:literal>
                </emma:interpretation>
                <emma:interpretation id="interp10" emma:lang="it-IT" emma:confidence="0">
                  <emma:literal>MINIME</emma:literal>
                </emma:interpretation>
              </emma:one-of>
            </emma:emma>
          </inkml:annotationXML>
          <inkml:trace contextRef="#ctx0" brushRef="#br0" timeOffset="6862.3587">17552 7643 0,'0'69'0,"0"22"0,-68 92 15,68-45 1,0-24-1,0-45 1,0-1 0,0-45-1,0-23 1,22-69 0,1-45-1,23 0 1,-46 114-1</inkml:trace>
          <inkml:trace contextRef="#ctx0" brushRef="#br0" timeOffset="7596.7384">18285 7712 0,'0'45'0,"-23"24"15,0 45-15,-23 47 0,0-24 31,23-23-31,23-91 16,0-23 0,0 0 15,46-183-15,-23 92-1,23-70 1,-23 116-1,0-1 1,-1 46 0,-22 0-1,46 23 1,23 91 0,22 46-1,24-22 1,-1-24-1,1-45 1,-1-69 0,0-46-1,-68-46 1,-23-91 0,-46 0-1,-23 23 1,-22 23-1,-1 45 32,0 47-47,24 45 16,45 22 0,45 1-1,-45-23 1</inkml:trace>
          <inkml:trace contextRef="#ctx0" brushRef="#br0" timeOffset="7987.3659">19726 7712 0,'0'91'0,"0"46"15,-23 47 1,0 44-1,46-136 1,0-69 0,0 0-1,0-92 1,23-45 0,22-47-1,1 24 1,-69 137-1</inkml:trace>
          <inkml:trace contextRef="#ctx0" brushRef="#br0" timeOffset="9065.4977">20344 7780 0,'46'23'0,"-23"23"0,-46 45 0,0 47 0,23-47 16,0 1 0,23-69-1,-23-23 17,0-23-17,0-114 1,-23-1-1,23-68 1,0 138 0,46 22-1,-23 23 1,45 46 0,24 46 15,-1 22-16,24 1 1,-1-47 0,-22-22-1,22-46 17,-22-68-32,-24-24 15,1 1 1,-23 22-1,-1 70 1,-45-1 0,23 46-1,-46 91 1,23 46 0,0 23-1,0 0 1,46-45 15,0-24-31,0-68 16,-1-46 15,47-23-15,-23-69-1,22-22 1,-22 68-1,-23 23 1,-1 23 0,-22 46-1,23 46 1,45 22 0,1-22-1,22-70 1,24 1-1,-47-46 1,1-68 0,-24-69-1,-68 22 1,-68-45 0,-70 23-1,-45 92 1,23 68-1,23 91 17,45 69-17,70 92 1,22-252 0</inkml:trace>
          <inkml:trace contextRef="#ctx0" brushRef="#br0" timeOffset="6487.3563">16019 7574 0,'0'46'0,"0"46"0,-46 45 0,23 46 15,1-23 1,44-45 0,-22-70-1,-22-45 1,22-23-1,22 46 1,-67-206 0,-1-23-1,0 23 1,0 46 0,46 114-1,23 0 32,-23 23-47,46 0 16,46 23-1,22 92 1,0-1 0,1-45-1,-47-69 1,1 0-1,0-23 1,-23-92 0,-1-45-1,1 137 1,-46-45 0,0 45-1,23 23 1,-23 45-1,-23 24 1,23 91 0,23 23-1,-23-22 1,23-24 0,-23-46 15,23-45-16,-23-23 1,0-46 0,23-68-1,-1-47 1,-22 138 0</inkml:trace>
        </inkml:traceGroup>
        <inkml:traceGroup>
          <inkml:annotationXML>
            <emma:emma xmlns:emma="http://www.w3.org/2003/04/emma" version="1.0">
              <emma:interpretation id="{8967EF28-EA91-4E52-A12E-812DB5FD9477}" emma:medium="tactile" emma:mode="ink">
                <msink:context xmlns:msink="http://schemas.microsoft.com/ink/2010/main" type="inkWord" rotatedBoundingBox="28420,11143 29330,11177 29296,12063 28387,12028"/>
              </emma:interpretation>
              <emma:one-of disjunction-type="recognition" id="oneOf3">
                <emma:interpretation id="interp11" emma:lang="it-IT" emma:confidence="0">
                  <emma:literal>&gt;</emma:literal>
                </emma:interpretation>
                <emma:interpretation id="interp12" emma:lang="it-IT" emma:confidence="0">
                  <emma:literal>)</emma:literal>
                </emma:interpretation>
                <emma:interpretation id="interp13" emma:lang="it-IT" emma:confidence="0">
                  <emma:literal>.</emma:literal>
                </emma:interpretation>
                <emma:interpretation id="interp14" emma:lang="it-IT" emma:confidence="0">
                  <emma:literal>3</emma:literal>
                </emma:interpretation>
                <emma:interpretation id="interp15" emma:lang="it-IT" emma:confidence="0">
                  <emma:literal>7</emma:literal>
                </emma:interpretation>
              </emma:one-of>
            </emma:emma>
          </inkml:annotationXML>
          <inkml:trace contextRef="#ctx0" brushRef="#br0" timeOffset="-1390.6338">25813 6911 0,'23'-23'0,"23"46"0,22 0 15,70 45-15,22 24 16,0-1-16,-23 1 16,-22-1-1,-70-45 1,-67 0 15,-93 0-15,-22-23-1,22 22 1,-22 24 0,0 45-1,68-91 1,69-23-1</inkml:trace>
        </inkml:traceGroup>
      </inkml:traceGroup>
    </inkml:traceGroup>
    <inkml:traceGroup>
      <inkml:annotationXML>
        <emma:emma xmlns:emma="http://www.w3.org/2003/04/emma" version="1.0">
          <emma:interpretation id="{66A64571-8B28-4E91-AB0B-B252C8F5CC0E}" emma:medium="tactile" emma:mode="ink">
            <msink:context xmlns:msink="http://schemas.microsoft.com/ink/2010/main" type="paragraph" rotatedBoundingBox="3329,14836 18283,13575 18575,17046 3622,183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7758ACD-F671-43E6-A19E-1319584D624A}" emma:medium="tactile" emma:mode="ink">
              <msink:context xmlns:msink="http://schemas.microsoft.com/ink/2010/main" type="line" rotatedBoundingBox="3329,14836 18283,13575 18575,17046 3622,18306"/>
            </emma:interpretation>
          </emma:emma>
        </inkml:annotationXML>
        <inkml:traceGroup>
          <inkml:annotationXML>
            <emma:emma xmlns:emma="http://www.w3.org/2003/04/emma" version="1.0">
              <emma:interpretation id="{ECD100B5-3B05-4D1E-97BF-94C4C2C05CF8}" emma:medium="tactile" emma:mode="ink">
                <msink:context xmlns:msink="http://schemas.microsoft.com/ink/2010/main" type="inkWord" rotatedBoundingBox="3392,15580 6538,15315 6712,17372 3566,17638"/>
              </emma:interpretation>
              <emma:one-of disjunction-type="recognition" id="oneOf4">
                <emma:interpretation id="interp16" emma:lang="it-IT" emma:confidence="0">
                  <emma:literal>No</emma:literal>
                </emma:interpretation>
                <emma:interpretation id="interp17" emma:lang="it-IT" emma:confidence="0">
                  <emma:literal>Na</emma:literal>
                </emma:interpretation>
                <emma:interpretation id="interp18" emma:lang="it-IT" emma:confidence="0">
                  <emma:literal>Noa</emma:literal>
                </emma:interpretation>
                <emma:interpretation id="interp19" emma:lang="it-IT" emma:confidence="0">
                  <emma:literal>Neo</emma:literal>
                </emma:interpretation>
                <emma:interpretation id="interp20" emma:lang="it-IT" emma:confidence="0">
                  <emma:literal>NO</emma:literal>
                </emma:interpretation>
              </emma:one-of>
            </emma:emma>
          </inkml:annotationXML>
          <inkml:trace contextRef="#ctx0" brushRef="#br0" timeOffset="106900.154">1145 11464 0,'0'0'0</inkml:trace>
          <inkml:trace contextRef="#ctx0" brushRef="#br0" timeOffset="42326.4716">13044 9588 0,'-91'-23'16,"-92"23"-16,-46 23 0,-46 23 31,1 22-16,22 47 1,46 45 0,23 69-1,114 23 1,69 22 0,115-22-1,68-23 1,23-69 15,0-69-31,-23-68 16,-46-46-1,-45-22 1,-47-47 0,-45-22-1,-45-1 16,-47 1-31,-68 22 16,-46 69 0,23 46 15,46 69 0,159-23-31,-22-69 0</inkml:trace>
          <inkml:trace contextRef="#ctx0" brushRef="#br0" timeOffset="43326.4781">13914 10732 0,'-23'0'0,"46"23"16,-23 91-16,-23 1 0,23-1 16,0-45-1,23-23 1,0-1 0,0-45-1,22-22 1,70-93 15,-24-45-15,24-23-1,-92 69 1,68 45 0,-45 69-1,-23-23 1,0 46-1,0 91 1,-1 46 0,-22 1-1,46 22 1,-23-92 15,23-45-15,45-46-1,47-46 1,-1-68 0,-23 22-1,24 1 1,-70 45 0,1 23 15,-23 23-31,-23 46 15,45 68 1,24 92 0,-1 69-1,24-92 1,-115-183 0</inkml:trace>
        </inkml:traceGroup>
        <inkml:traceGroup>
          <inkml:annotationXML>
            <emma:emma xmlns:emma="http://www.w3.org/2003/04/emma" version="1.0">
              <emma:interpretation id="{9E711F8C-709E-47D9-92ED-4E9273D2957D}" emma:medium="tactile" emma:mode="ink">
                <msink:context xmlns:msink="http://schemas.microsoft.com/ink/2010/main" type="inkWord" rotatedBoundingBox="7584,15209 15634,13752 16235,17073 8185,18531">
                  <msink:destinationLink direction="with" ref="{921E021B-8448-4478-9036-070DAF1C599C}"/>
                  <msink:destinationLink direction="with" ref="{70864329-B465-4635-89E8-54FF164A44D7}"/>
                </msink:context>
              </emma:interpretation>
              <emma:one-of disjunction-type="recognition" id="oneOf5">
                <emma:interpretation id="interp21" emma:lang="it-IT" emma:confidence="0">
                  <emma:literal>DATA</emma:literal>
                </emma:interpretation>
                <emma:interpretation id="interp22" emma:lang="it-IT" emma:confidence="0">
                  <emma:literal>DANA</emma:literal>
                </emma:interpretation>
                <emma:interpretation id="interp23" emma:lang="it-IT" emma:confidence="0">
                  <emma:literal>DATAR</emma:literal>
                </emma:interpretation>
                <emma:interpretation id="interp24" emma:lang="it-IT" emma:confidence="0">
                  <emma:literal>DANNA</emma:literal>
                </emma:interpretation>
                <emma:interpretation id="interp25" emma:lang="it-IT" emma:confidence="0">
                  <emma:literal>DATAI</emma:literal>
                </emma:interpretation>
              </emma:one-of>
            </emma:emma>
          </inkml:annotationXML>
          <inkml:trace contextRef="#ctx0" brushRef="#br0" timeOffset="107822.0349">1031 11304 0,'23'69'16,"-23"45"-16,-23 69 0,-23 69 16,0-23-1,23-23 1,23-69 15,-22-45-31,22-69 16,22-23 31,24-138-47,0-136 15,0 45 1,-23 46-1,-1 23 1,1 91 0,-23 23-1,0 46 1,23 0 0,23 92-1,23 137 1,45 22-1,23 1 1,24-46 0,22-23-1,23-91 1,-46-70 0,-23-67-1,-45-70 16,-47-136 16,-90-93-47,-47 93 16,0 45 0,1 23-1,45 45 1,23 115-1,23 23 1,46 46 0,46 69-1,22-1 1,-114-114 0</inkml:trace>
          <inkml:trace contextRef="#ctx0" brushRef="#br0" timeOffset="108322.0381">3022 12860 0,'183'206'0,"-69"-137"15,23-46 1,24-23 0,-24-92-1,0-22 1,-22-115 15,-115 46-15,-69-23-1,-45 23 1,-24 46 15,1 68-31,-69 69 16,46 92 0,45 68-1,93 46 1,113 22-1,115 24 1,0-92 0,69-114-1,-1-115 1,-274 69 0</inkml:trace>
          <inkml:trace contextRef="#ctx0" brushRef="#br0" timeOffset="109212.6688">6088 11831 0,'23'114'0,"-23"23"16,-23 46-16,23 46 16,23-46-1,0 0 17,-23-68-17,23-70 1,-69-67-1,-23-139 1,23-67 0,-22-70-1,-24 1 17,24 22-32,22 92 15,69 114 1,22 69-1,93 46 1,91 23 0,-1 114-1,1 46 1,-46 22 0,-91 1 15,-92-23-31,-92-92 31,-68-68-15,-69-46-1,-45-46 1,-1-23 0,23-23-1,69 69 1,69-45-1,137-1 1,137-46 0,92 47-1,68-24 1,-320 69 0</inkml:trace>
          <inkml:trace contextRef="#ctx0" brushRef="#br0" timeOffset="111079.8715">9154 11945 0,'321'0'0,"-93"23"0,47 0 15,-46 0 1,-23 0 0,-23-46-1,0-23 1,-46 0 15,1 69-15,-116 91-1,-90 1 1,45-24 0,-69 92-1,-22 0 1,-23 46-1,68-46 1,46-68 0,23-69 15,23-46-15,23-92-1,22-114 1,1-69-1,23 1 1,-24 45 15,1 92-15,0 68 0,22 69-1,46 92 1,1 91-1,-1 91 17,23 24-17,-68-92 1,-24-69 0,-68-114-1,-45-46 1,-93-69-1,-22-22 17,-92 23-17,-45 91 1,45 68 0,252-68-1</inkml:trace>
          <inkml:trace contextRef="#ctx0" brushRef="#br0" timeOffset="110306.4258">9772 12197 0,'-69'183'16,"1"-23"-16,68 46 16,46 0 15,-1-23-15,1-92-1,-46-45 1,-46-92-1,-45-114 1,-24-91 0,-45-47-1,160 298 1</inkml:trace>
        </inkml:traceGroup>
        <inkml:traceGroup>
          <inkml:annotationXML>
            <emma:emma xmlns:emma="http://www.w3.org/2003/04/emma" version="1.0">
              <emma:interpretation id="{84D39A04-6D5D-4696-96E6-9E696191308A}" emma:medium="tactile" emma:mode="ink">
                <msink:context xmlns:msink="http://schemas.microsoft.com/ink/2010/main" type="inkWord" rotatedBoundingBox="16549,14719 18660,15124 18488,16018 16378,15613">
                  <msink:destinationLink direction="with" ref="{70864329-B465-4635-89E8-54FF164A44D7}"/>
                  <msink:destinationLink direction="with" ref="{921E021B-8448-4478-9036-070DAF1C599C}"/>
                </msink:context>
              </emma:interpretation>
              <emma:one-of disjunction-type="recognition" id="oneOf6">
                <emma:interpretation id="interp26" emma:lang="it-IT" emma:confidence="0">
                  <emma:literal>in</emma:literal>
                </emma:interpretation>
                <emma:interpretation id="interp27" emma:lang="it-IT" emma:confidence="0">
                  <emma:literal>In</emma:literal>
                </emma:interpretation>
                <emma:interpretation id="interp28" emma:lang="it-IT" emma:confidence="0">
                  <emma:literal>m</emma:literal>
                </emma:interpretation>
                <emma:interpretation id="interp29" emma:lang="it-IT" emma:confidence="0">
                  <emma:literal>mi</emma:literal>
                </emma:interpretation>
                <emma:interpretation id="interp30" emma:lang="it-IT" emma:confidence="0">
                  <emma:literal>me</emma:literal>
                </emma:interpretation>
              </emma:one-of>
            </emma:emma>
          </inkml:annotationXML>
          <inkml:trace contextRef="#ctx0" brushRef="#br0" timeOffset="109947.0485">7827 11876 0,'69'69'0,"-92"23"15,-46 91-15,-45 23 16,-1-23 0,47 0-1,-1-92 1,46-45 15,23-69-31,23-23 16,69-183 15,68-22 0,-23 45-31,-23 46 16,-22 45 0,0 69-1,-47 24 1,24 44-1,0 93 1,-1 91 0,1 46-1,45 22 1,-22-45 0,-1-69-1,-45-114 16,-46-46-31,-91-115 16,-70-90 0,-67-1-1,-47 45 1,23 47 0,23 91 15,92 0-16,68 46 1,69-23 0,69 23-1,160-46 1,-229 23 0</inkml:trace>
        </inkml:traceGroup>
      </inkml:traceGroup>
    </inkml:traceGroup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31.1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272F56-5726-4B9B-B163-0A88D93D9DDD}" emma:medium="tactile" emma:mode="ink">
          <msink:context xmlns:msink="http://schemas.microsoft.com/ink/2010/main" type="inkDrawing" rotatedBoundingBox="9326,2956 20624,4149 19697,12931 8399,11738" hotPoints="20062,4304 19594,13662 10236,13194 10704,3836" semanticType="enclosure" shapeName="Square"/>
        </emma:interpretation>
      </emma:emma>
    </inkml:annotationXML>
    <inkml:trace contextRef="#ctx0" brushRef="#br0">206 0 0,'46'92'0,"-69"45"0,23 46 16,-23 23-1,46 46 1,-23 45 0,23 24-1,23 45 1,-23-23-1,0 0 1,-23-22 0,0 22-1,-23 0 1,23 0 15,-23-22-15,-23-1-1,0-45 1,1-1 0,22-45-1,-23-23 1,23-23 0,0-23-1,0-45 1,1-1-1,22 1 1,0-47 0,22 24-1,1-24 1,46 1 15,0 0-15,114 22-1,91 1 1,-22-23 0,23-24-1,45 24 1,0 0 0,24 22-1,-1-45 1,92 23-1,68-69 17,92 0-1,46 0-31,-115 91 16,-91 23-1,-435-114 1</inkml:trace>
    <inkml:trace contextRef="#ctx0" brushRef="#br0" timeOffset="1448.2542">504-274 0,'69'-23'16,"114"0"-16,45 0 15,93 0 1,68 23-1,0-23 1,46 1 0,22 22-1,-22-23 1,23 0 0,22 23-1,47-23 1,22 23-1,23 0 1,46 23 0,-69 0-1,0-23 1,-46-23 0,1 23-1,-24 23 16,-45-23-31,-69 45 32,-91-45-17,-115 23 1,-68 23 0,-24 46-1,-45 45 1,23 23-1,-46 69 1,46 45 15,-23 70-31,-23 45 16,22 68 0,1 47-1,0-1 1,23 46-1,0 1 1,0 22 0,-24 0-1,-22-23 1,0-23 0,-22-68 15,-24-92-16,0-23 1,-23-45 0,24-92-1,-1-46 1,-23-46 0,1 1-1,-1-47 1,0-22-1,-45 0 1,-1-23 0,-68 23-1,-23-24 1,-137-22 0,-137-45-1,-230-138 1,-274-69-1,-366 0 1,-252 69 15,1602 183-31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43.6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454132C-6EC7-4A15-8204-6F77773BB923}" emma:medium="tactile" emma:mode="ink">
          <msink:context xmlns:msink="http://schemas.microsoft.com/ink/2010/main" type="inkDrawing" rotatedBoundingBox="9411,5451 19275,5882 19266,6093 9402,5663" shapeName="Other"/>
        </emma:interpretation>
      </emma:emma>
    </inkml:annotationXML>
    <inkml:trace contextRef="#ctx0" brushRef="#br0">0 15 0,'138'23'0,"68"-23"31,114 0-31,92-23 0,91 0 15,-22 23 1,45 23 0,69 0-1,69 0 1,114 0 15,23-23-15,-46 23-1,-23 22 1,0 1 0,0 46-1,-137-1 1,-137-45 0,-183 0-1,-115-46 1,-160-23-1,-160-92 1,160 115 0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44.29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90ADF11-2845-423F-9A7D-8141E404C519}" emma:medium="tactile" emma:mode="ink">
          <msink:context xmlns:msink="http://schemas.microsoft.com/ink/2010/main" type="inkDrawing" rotatedBoundingBox="9236,7250 20249,8309 20228,8535 9215,7476" shapeName="Other"/>
        </emma:interpretation>
      </emma:emma>
    </inkml:annotationXML>
    <inkml:trace contextRef="#ctx0" brushRef="#br0">0 0 0,'92'0'0,"91"23"0,160 23 15,115-24 1,91 1-1,46 23 1,-23 0 0,69 23-1,-1-24 1,70 24 0,114-23-1,45 22 1,-22-22-1,-23 23 1,-24 45 0,-90 1-1,-138-1 1,-137-22 15,-184-47-15,-159-22-1,-161-69 1,69 46 0</inkml:trace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44.9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6FCFFC3-2AF8-4BA8-8049-146F8D32B71E}" emma:medium="tactile" emma:mode="ink">
          <msink:context xmlns:msink="http://schemas.microsoft.com/ink/2010/main" type="inkDrawing" rotatedBoundingBox="9500,8798 19786,10243 19747,10526 9460,9081" shapeName="Other"/>
        </emma:interpretation>
      </emma:emma>
    </inkml:annotationXML>
    <inkml:trace contextRef="#ctx0" brushRef="#br0">0 0 0,'46'0'0,"45"23"15,92 23-15,138-1 0,91 1 16,68-23 0,46 23-1,92 22 1,69 1 15,68 23-15,69-24-1,45 24 1,24 45 0,-1 23-1,-68 0 1,-92 23 0,-160-45-1,-183-24 1,-229-91-1,-205-115 1,45 92 0</inkml:trace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45.5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643B1B8-DCEC-4013-B06D-E266443E8769}" emma:medium="tactile" emma:mode="ink">
          <msink:context xmlns:msink="http://schemas.microsoft.com/ink/2010/main" type="inkDrawing" rotatedBoundingBox="9266,10295 19862,11998 19816,12288 9219,10585" shapeName="Other"/>
        </emma:interpretation>
      </emma:emma>
    </inkml:annotationXML>
    <inkml:trace contextRef="#ctx0" brushRef="#br0">0 0 0,'137'46'0,"138"46"16,114-24-16,114 1 15,70-46 1,67 23 0,47 45-1,45 1 1,69 22 0,46 24-1,45-1 1,69 0 15,-46 46-15,-114 23-1,-137-46 1,-184 23 0,-205-114-1,-275-69 1</inkml:trace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1.72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664 386 0,'-23'-69'16,"-23"-68"-16,-68 45 0,-1 24 15,1 45 1,-1 46-1,47 22 17,-1 70-17,92 22 1,23 23 0,45-45-1,47-24 1,-1-45-1,-23-69 1,-68-23 0,-23-68-1,-46-23 1,-46-1 0,-22 70-1,-1 45 1,1 46-1,45 114 1,46 69 0,92 0-1,45-46 1,-137-160 15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2.33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82 207 0,'0'23'15,"91"46"-15,23-22 0,23-24 0,-46-23 16,-23-23-1,-68 23 1,0-70 0,-68-67-1,-68 45 1,21 46 0,-21 46-1,44 46 1,47 69-1,67 22 1,47 1 15,44-23-31,2-70 16,-69-22 0,-23-46-1,-46-68 1,0-116-1,-92 70 1,25 91 15,44 69-15,46-23-16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44.3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B4BDC0-FFB9-47EE-A532-DD5E3748DB5B}" emma:medium="tactile" emma:mode="ink">
          <msink:context xmlns:msink="http://schemas.microsoft.com/ink/2010/main" type="inkDrawing" rotatedBoundingBox="12684,8508 12911,18097 12683,18102 12456,8513" semanticType="verticalRange" shapeName="Other">
            <msink:sourceLink direction="with" ref="{941FDA43-0383-4D79-BADD-90FCBF5E9DBB}"/>
          </msink:context>
        </emma:interpretation>
      </emma:emma>
    </inkml:annotationXML>
    <inkml:trace contextRef="#ctx0" brushRef="#br0">0 0 0,'0'92'0,"0"22"0,23 46 16,-23 46 0,23 46-1,-23 23 1,23 45 0,0 23-1,0 23 1,0 23-1,-1 23 1,-22 0 0,23 23-1,-23 23 1,23-24 0,0 24-1,0 0 1,0-23-1,0-1 1,-23-22 15,0 0-15,-23 114 15,0-22-15,23-184-1,-23-22 1,46-47 0,-23-68-1,0-68 1,0-47 0,0-22-1,0-46 1,0 0-1,0 0 1,0 0 0,-23-114-1,-23 45 1,1-22 0,45 91-1</inkml:trace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2.99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137 457 0,'137'-91'16,"24"-47"-16,-93 70 0,-45 22 16,-46 46-1,-22-46 16,-139-22-15,47 68 0,69 22-1,-1 47 17,69 0-17,46 22 1,22-22-1,47-23 1,-1-23 0,-45-46-1,-69-23 17,0-46-32,-46 1 15,-46 45 1,1 46-1,-1 92 1,47 45 0,68 46 15,68-46-31,1-45 16,-24-24-1,-68-68 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3.45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84 41 0,'23'68'16,"45"1"-16,69 0 16,45-69-1,-67 0 17,-70 0-32,-45 0 15,-22-46 1,-116-91-1,-90 91 1,92 46 15,45 69-15,68 45 0,46 0-1,113 1 32,93-24-47,-184-91 16,-22-137-1,-68-115 1,45 252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8.36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29 1 0,'23'23'0,"0"69"15,-23 68-15,23 46 0,-23 23 16,23-1 0,-23 47-1,23 23 1,-46 68-1,0-23 1,46 23 15,-23-46-15,0 1 0,-23 0-1,23-23 1,-23-1-1,-23 161 17,46-275-17,0-23 1,0-46 15,0-22-31,-22-1 16,22-45-1,0 0 1,0 0 0,0-23-1,0-1 1,0 1 0,0 23-1,0-23 1,0 0 15,0 0-15,0 0-1,0-23 1,0 0 0,0 0-1,0 0 16,0 0-31,0 0 16,0 0 0,0 0-1,22 0 1,1 0 0,23 23-1,0-1 1,45-22-1,-22 23 1,45 0 15,1 0-31,45 0 16,0 0 31,23 0-47,46 0 15,0-1 1,22 1 0,23 0-1,24 23 1,-1-23 0,24 23-1,-1-1 1,0 1-1,1 0 1,22 0 15,-23 22-31,0-22 16,0 0 15,-45 23-31,-24-24 16,-68 1 15,-45 0-15,-93-46-1,-67-23 1,-93-137 0,115 160-1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9.45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0,'275'46'0,"23"0"0,68-23 16,23 0 0,23-1-1,-23 24 1,45 0 0,23-23-1,24 23 1,-47-23-1,1 22 1,-92-22 0,-68 0-1,-92-23 17,-46 23-17,-22 0 1,22 68 15,-114-22-15,0 23-1,0 45 1,-23 46 0,0 23-1,0 46 1,23 46-1,-1 22 1,-22 24 0,0 22-1,-22 0 1,-1 46 0,23 0 30,-23 0-46,23-1 16,-46-21 0,23-23-1,0-47 1,23-45 0,0-69-1,23-92 1,-23-45-1,0-69 1,-23-23 0,-45-92-1,68 115 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11.0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1511 1 0,'-46'46'15,"-206"114"-15,-114 115 0,23 68 16,45 46 0,115-114 31,160-115-47,92-92 15,114-45 1,160-114-1,92-115 1,69-46 0,-1-45-1,-22 68 1,-70 46 0,-90 45-1,-115 93 1,-138 68 15,-68 45-15,-183 115-16,-137 69 15,-92 68 1,-23 24 0,23-1-1,69-23 1,69 1-1,113-93 1,161-136 15,92-46-15,137-161 15,206-114-31,182-137 16,116 0-1,-47 114 1,-114 92 0,-114 92-1,-184 91 1,-182 22 0,-161 93-1,-251 90 1,-183 24-1,-92 46 1,-23 45 15,0 23-31,69 46 16,68 23 15,115 68-15,366-343-1,160-91 1,138-92 0,159-69-1,70-22 1,45 0 0,-69 68 30,-68 23-46,-183 46 0,-138 23 16,-160 45 15,-205 46-15,-138 1 0,-138 68-1,24 0 1,68 0-1,183-23 1,207-92 0,159-45-1,183-23 1,230-92 0,159 1-1,92 45 32,-68 91-47,-276 24 0,-434-92 16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16.25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28 121 0,'0'-23'0,"-23"46"0,0 45 16,46 1-16,0 0 0,0-24 15,45 1 1,1-46-1,22 0 1,-22-46 0,-23 1-1,0-24 1,-46-22 0,0 22-1,-46 23 1,-23 0 15,23 46-15,1 23-1,-1 46 1,23 22 0,0-22-1,69 0 1,0-24-1,-23-45 1,-23 0 15,0 0-31,-46-91 16,-46 45 0,-22 23-1,114 23 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29.94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205 520 0,'-23'46'0,"-23"91"0,1 24 16,45 44 0,-23 1-1,23 23 1,-23 23-1,23 68 17,23 69-32,-23 0 15,0 0 1,23 46 0,-23 0-1,22 45 1,-22-22-1,-22 0 1,-24-23 0,46-46-1,-23-92 1,23-68 15,0-92-15,23-45 15,-23-47-31,0-22 16,23-23-1,-23 0 1,0 0 0,0 0-1,23 0 1,22 23-1,24 0 1,45 23 0,24-23-1,22 22 1,23 24 31,23 0-47,46-23 0,45 22 15,1 1 1,22-23 15,0 22-15,23 1 0,46 0-1,46-1 1,23 1-1,-23 22 1,-1-22 0,-22 23-1,23-24 17,0 24-32,0-24 15,22 1 1,-22 0-1,0-24 1,-46 24 0,23 0-1,-23-1 1,-46-22 0,-45-23 15,-70 0-16,-22 0 1,-46 0 0,-68 0-1,-23-1 1,-46 1 15,-1-23-31,-22 0 16,0 0-1,0 0 1,0 0 0,-22 0-1,22-45 1,-23-47 0,23 1-1,0-24 1,45-45-1,-22-23 1,46-69 15,68-114-15,-45 23 0,-1 0-1,-22-46 1,-23 0-1,22-69 1,-22 0 31,-23-22-47,0-1 0,-23 23 16,0 1-1,23-1 1,-23 1 15,0 45-15,0 23-1,0 45 1,0 70 0,0 22-1,-23 46 1,23 92 15,-23 68-31,23 23 16,-23 23-1,23 0 1,0 23 0,-23 0-1,-45 0 1,-70 0-1,-68-23 1,-45-23 0,-70-23-1,-91-46 48,-68 1-63,-46-24 0,-92 24 15,-69 22 1,-45-22 0,-23 68-1,23 0 1,-1 46 0,70 23-1,114-23 1,137-1-1,91 1 1,70-23 0,136-23-1,92 23 1,23 0 31,0 0-47,23 0 0,0 0 31,46 69-15,-69-69-16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33.38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125 12 0,'-92'92'0,"69"22"0,46 24 16,46-47-1,91-22 1,0-69-1,23-23 1,-68-46 0,-47 1-1,-68-24 17,-45-45-32,-116 45 15,1 47 1,-23 67-1,46 24 1,45 46 0,92-1-1,46 1 1,69-24 15,22-45-15,0-46-1,-91-22 17,-23 22-32,-69-23 15,-23-23 1,-45 47 0,22 44-1,70 47 1,22-69-1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35.84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0 458 0,'46'68'0,"0"24"0,22-23 15,1-46 1,0-23-1,-1-69 1,24-23 15,-47 1-31,-22-92 16,-68 68 0,-24 1-1,-23 68 1,-22 46-1,22 69 1,24 22 0,45 70-1,69-1 17,45-46-17,24-45 1,22-46-1,-46-46 1,-22-46 0,-23-22-1,-69-24 1,-23 1 0,-45 45-1,-1 46 1,1 92-1,-24 91 1,92 0 0,23-160 31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7:28.0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A2FD94-A5E9-409F-AE44-6731CB6F4710}" emma:medium="tactile" emma:mode="ink">
          <msink:context xmlns:msink="http://schemas.microsoft.com/ink/2010/main" type="inkDrawing" rotatedBoundingBox="2332,4259 31952,4060 31955,4359 2334,4558" semanticType="underline" shapeName="Other">
            <msink:destinationLink direction="with" ref="{F85EEF93-0CBA-4530-A0FB-5CF8A9629130}"/>
            <msink:destinationLink direction="with" ref="{E10F7937-E888-46A9-855A-5BCF2A07FC95}"/>
            <msink:destinationLink direction="with" ref="{78E3A3B1-C8A0-4F91-B79F-BCCBF334D130}"/>
            <msink:destinationLink direction="to" ref="{8DD501A1-A6B5-4BA8-8C44-D55BB681F6CB}"/>
          </msink:context>
        </emma:interpretation>
      </emma:emma>
    </inkml:annotationXML>
    <inkml:trace contextRef="#ctx0" brushRef="#br0">0 195 0,'138'0'0,"33"34"0,70 0 0,102-34 16,34 0-1,35 0 1,35 35 0,-1-35-1,34 34 1,35-34-1,34 34 1,69-68 0,0 34-1,0 0 1,0-34 0,-35 34-1,35 0 1,0 0 15,0 0-15,34 0-1,0-35 1,35 35 0,-1 0-1,35-34 1,-35 34-1,35 0 1,-34 0 0,33-34-1,1-1 1,0 1 0,-34 34-1,33-34 1,1-1-1,-34 35 1,-1-34 0,35 0-1,-35 34 1,35 0 15,-34 34-15,-1-34-1,1 34 1,-35-102 0,0 102-1,35 0 1,-104-34 0,-34 35-1,-68-1 1,-1 0-1,-136 1 1,-1-1 0,-137-34-1,-35 0 1,-102 0 0,-35 0-1,-34 0 1,0 0-1,0 0 1,-103-34 15,-137 34-15,240 0-16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1:04.3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0369CF-8B33-4C77-A055-97EB3B3DF84F}" emma:medium="tactile" emma:mode="ink">
          <msink:context xmlns:msink="http://schemas.microsoft.com/ink/2010/main" type="inkDrawing" rotatedBoundingBox="14421,17246 20512,11481 21234,12243 15142,18008" semanticType="verticalRange" shapeName="Other">
            <msink:sourceLink direction="with" ref="{08D9DD3A-A357-4D6D-915F-63547837BC7D}"/>
          </msink:context>
        </emma:interpretation>
      </emma:emma>
    </inkml:annotationXML>
    <inkml:trace contextRef="#ctx0" brushRef="#br0">0 5721 0,'46'0'31,"-46"-183"-31,0 137 0,0-22 0,23-24 15,23 24 17,0-47-32,45 1 15,1-1 17,45-22-17,-23 23 1,47-69-1,22-1 1,23 1 0,-23-68-1,23 45 1,-46-23 0,23 0-1,-23-46 1,23 24 15,0-24-31,0 23 16,23 1-1,0-1 1,23 23 0,-23 23-1,23-23 1,-1 46 15,47-23-15,-23 69-1,22 23 1,-45 45 0,0 23-1,0 1 1,-23 22-1,-46 0 1,-23 0 0,1 0-1,-70 0 1,-22 23 0,-23 0-1,-23 0 1,0 0-1,0 0 1,0 0 0,0 0-1,0-23 32,-23-23-31,23 46-1</inkml:trace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9:27.5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E9F996F-FC28-4616-BF9C-211A3D07AC5A}" emma:medium="tactile" emma:mode="ink">
          <msink:context xmlns:msink="http://schemas.microsoft.com/ink/2010/main" type="writingRegion" rotatedBoundingBox="5400,-534 20384,5581 19193,8498 4210,2382">
            <msink:destinationLink direction="with" ref="{12501DF0-7DCF-4DEF-8047-03E242366D81}"/>
          </msink:context>
        </emma:interpretation>
      </emma:emma>
    </inkml:annotationXML>
    <inkml:traceGroup>
      <inkml:annotationXML>
        <emma:emma xmlns:emma="http://www.w3.org/2003/04/emma" version="1.0">
          <emma:interpretation id="{88AF6FC5-B98C-4B50-9769-C33ED3146CAF}" emma:medium="tactile" emma:mode="ink">
            <msink:context xmlns:msink="http://schemas.microsoft.com/ink/2010/main" type="paragraph" rotatedBoundingBox="5400,-534 20384,5581 19193,8498 4210,23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BBE2A14-2555-412B-B8FF-D5C4CA8506F9}" emma:medium="tactile" emma:mode="ink">
              <msink:context xmlns:msink="http://schemas.microsoft.com/ink/2010/main" type="line" rotatedBoundingBox="5400,-534 20384,5581 19193,8498 4210,2382"/>
            </emma:interpretation>
          </emma:emma>
        </inkml:annotationXML>
        <inkml:traceGroup>
          <inkml:annotationXML>
            <emma:emma xmlns:emma="http://www.w3.org/2003/04/emma" version="1.0">
              <emma:interpretation id="{0DDF3BBD-CC50-4B8F-AF6B-A24EB4BC6FE0}" emma:medium="tactile" emma:mode="ink">
                <msink:context xmlns:msink="http://schemas.microsoft.com/ink/2010/main" type="inkWord" rotatedBoundingBox="5400,-534 20384,5581 19193,8498 4210,2382"/>
              </emma:interpretation>
              <emma:one-of disjunction-type="recognition" id="oneOf0">
                <emma:interpretation id="interp0" emma:lang="it-IT" emma:confidence="0">
                  <emma:literal>TAra103</emma:literal>
                </emma:interpretation>
                <emma:interpretation id="interp1" emma:lang="it-IT" emma:confidence="0">
                  <emma:literal>TAza103</emma:literal>
                </emma:interpretation>
                <emma:interpretation id="interp2" emma:lang="it-IT" emma:confidence="0">
                  <emma:literal>TAzaso3</emma:literal>
                </emma:interpretation>
                <emma:interpretation id="interp3" emma:lang="it-IT" emma:confidence="0">
                  <emma:literal>Trogolo</emma:literal>
                </emma:interpretation>
                <emma:interpretation id="interp4" emma:lang="it-IT" emma:confidence="0">
                  <emma:literal>Tartaro</emma:literal>
                </emma:interpretation>
              </emma:one-of>
            </emma:emma>
          </inkml:annotationXML>
          <inkml:trace contextRef="#ctx0" brushRef="#br0">-14174 652 0,'34'0'0,"-34"-34"0,0-1 16,35 1-16,33-35 0,70 1 0,-36-35 16,36 34-1,33-34 1,-33 35 0,-1-1-1,0 0 1,1 1-1,33-1 1,1 35 15,-35-35-15,35 35-16,-1 34 16,1 0 15,-35 0-16,69 0 1,-34 34 0,-1 0-1,1 1 1,0-1 0,-35 35-1,35-1 1,-35-33-1,35 33 1,-69 1 0,-35-35-1,-33 1 1,-1-35 0,-34 34-1,0-34 1,0 0-1,0-34 1,0 34 0,-34 34-1,-35-68 17,69 34-1</inkml:trace>
          <inkml:trace contextRef="#ctx0" brushRef="#br0" timeOffset="827.8441">-10055 1030 0,'0'34'0,"0"69"0,0 0 0,0 0 15,34 68 1,-34-33 0,0 33-1,0 1 1,34 34 0,-34-34-1,0-1 1,35-33-1,-35-1 1,0 0 0,0-68-1,0 34 17,0-69-17,0-34-15,0 0 16,0 0-1,0-34 1,34-104 15,0-68-15,-34 206-16</inkml:trace>
          <inkml:trace contextRef="#ctx0" brushRef="#br0" timeOffset="1655.6882">-9952 927 0,'103'34'15,"34"0"-15,35 1 0,34-35 0,0 0 31,34 34-15,0-34 0,0 34-1,1-34 1,-70 35 0,-33-70-1,-70 35 1,1 0-1,-35-34 1,-34 34 0,0 0-1,0 0 1,0 34 0,0 1-1,0 68 1,0 34-1,0 34 1,35 35 0,-35 69-1,68-35 17,-33 35-17,-1-69 1,0 0-1,-34-103 1,34 0 0,-34-103-1,35 0 1,-35 0 0,-35 0 15,1-103-31,-34-35 15,68 138 1</inkml:trace>
          <inkml:trace contextRef="#ctx0" brushRef="#br0" timeOffset="2889.6445">-9952 2128 0,'34'0'0,"69"0"0,-34-34 15,-1-35-15,-33 35 0,-35-1 0,34 1 16,-34-35-16,0 1 16,0-1-1,-34 69 1,34 0 0,0 0-1,0 34 1,34 104-1,-34-1 1,0-34 15,0 34-31,-34-34 32,-1-34-17,1-35 1,0 1-1,-1-35 17,35 0-17,0-35 1,35 35 0,68 0-1,34 0 1,0 0-1,1 0 1,-70-34 0,-33 34-1,-35 0 1,0 0 0,-35 0-1,1 0 1,34 0-1,34 34 1,35 1 0,68-1-1,-34-34 1,0-34 0,-34-35-1,-1-34 16,-68-34-15,-34-35 0,-69 35-1,-34 34 1,0 34 0,-1 69-1,70 34 1,33 35-1,35 68 1,69 35 0,0-35-1,34-34 1,-35-68 0,35-104-1,-34-34 1,-69 103-1</inkml:trace>
          <inkml:trace contextRef="#ctx0" brushRef="#br0" timeOffset="3381.6638">-8751 1716 0,'69'0'16,"34"34"0,34 35-16,-34-35 0,-69 1 0,1-1 15,-70 35 1,-33-1 15,-35 104-15,68-103 15,35-1-31,35 1 16,33 0-1,35-35 1,0 0-1,-34 1 1,34 33 15,-34-33-15,-35-1 0,-103 0-1,-34-68 1,103 34-1</inkml:trace>
          <inkml:trace contextRef="#ctx0" brushRef="#br1" timeOffset="4.59497E6">-5078 2814 0,'-69'-102'0,"-102"33"16,-35 35-16,-35 102 0,1 1 15,0 102 1,68 1-1,69 68 1,138 35 31,136 34-47,207-35 0,102-68 16,1-103 15,-69-103-16,-103-137 1,-172-103 0,-137-138-1,-137-68 1,-138 0 0,-68 103-1,-69 102 1,34 138-1,35 103 1,103 172 0,103 68-1,171 103 1,172 1 0,171-1-1,35-103 1,-34-171-1,-378-69 1</inkml:trace>
          <inkml:trace contextRef="#ctx0" brushRef="#br1" timeOffset="4.59597E6">-5559 3364 0,'378'-138'16,"-241"104"-16,-102 0 15,-35-1 1,-172 1 0,-68 34 15,-104 103-15,104-34-1,68-1 1,138 1-1,103-35 1,171 1 0,172-35-1,0-69 1,-138 69 0,-171 0 46,-549 34-46,103 69-16,68 0 15,172-34 1,138 34 0,205-34-1,172-35 1,34 0 15,-206-34-15,-171 35-1,-103-70 1,-138 70 0,-34 33-1,103-34 1,206-34-1,-103 0 1</inkml:trace>
          <inkml:trace contextRef="#ctx0" brushRef="#br1" timeOffset="4.59687E6">-3842 4428 0,'34'34'0,"35"0"0,33-34 0,36 0 16,33-103-16,1 35 15,-35-1 1,-34-34 0,-68 34-1,-1-33 1,-34 67 0,0 1-1,0 68 1,0 1-1,-34 136 1,-1 35 0,35 0-1,0 69 1,35-104 15,-35 1-15,-69-69-1,-34-69 1,-69-34 0,1-34-1,-1 0 1,103-1 0,35 35-1,68 0 1,138 35-1,68-35 1,1 34 15,-1 0-15,-103-34 0,-68 0 30,-69-34-46,-34 34 0,-1-69 16,35 35 0,0 34-1</inkml:trace>
          <inkml:trace contextRef="#ctx0" brushRef="#br1" timeOffset="4.5974E6">-2058 5114 0,'103'172'0,"-34"-69"0,68 34 15,1-68 1,68-35 0,0-34-1,-1-103 17,1-137-1,-171 0-31,-35-1 15,-138 1 1,-33 68 0,-35 69-1,-34 103 1,-1 35 0,70 136-1,68 70 1,103 33-1,103 69 1,137-137 0,69-171-1,-309-35 1</inkml:trace>
          <inkml:trace contextRef="#ctx0" brushRef="#br1" timeOffset="4.59796E6">-273 4050 0,'172'-34'16,"102"34"-16,35 34 0,-68 103 47,-70-34-47,-171 35 16,-309-35-1,0-35 16,35 1-15,137-35 0,137 35-1,103 0 1,240 137 0,34 0 15,-68 68-31,-137 1 15,-206-104 1,-172-102 0,-241-103-1,-205-104 1,34-171 0,618 309-1</inkml:trace>
        </inkml:traceGroup>
      </inkml:traceGroup>
    </inkml:traceGroup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7:42.5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05D9ED-A265-4C47-9D61-544321944ECC}" emma:medium="tactile" emma:mode="ink">
          <msink:context xmlns:msink="http://schemas.microsoft.com/ink/2010/main" type="inkDrawing" rotatedBoundingBox="6623,2643 17092,2607 17093,2847 6624,2883" semanticType="underline" shapeName="Other">
            <msink:sourceLink direction="with" ref="{26BB13D5-5671-4C67-8DB5-938BF2708BE6}"/>
            <msink:sourceLink direction="with" ref="{7359A3C0-1C3B-405E-B721-81912C999D18}"/>
            <msink:sourceLink direction="with" ref="{49A65D3E-499B-458B-9946-23034DE84AEB}"/>
            <msink:sourceLink direction="with" ref="{D6565B72-49B1-4931-A6EB-25F7235B57A0}"/>
          </msink:context>
        </emma:interpretation>
      </emma:emma>
    </inkml:annotationXML>
    <inkml:trace contextRef="#ctx0" brushRef="#br0">0 137 0,'-69'68'0,"206"-33"16,35-35-16,34 0 0,68 0 0,70-35 15,33 35 1,35 0-1,69-34 17,68 34-17,-34 0 1,103-34 0,-35 34-1,69 0 1,-34 34-1,0-34 1,-35 0 0,35 0-1,-68 34 1,-1-34 0,-34 0-1,-104 0 1,-67 35-1,-104-70 1,-171 35 0,-35 0-1,-34 0 1,-103-34 0,-34-35-1,68-33 1,69 102-1</inkml:trace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7:50.1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4E6BEE-66D8-445B-B3A7-9EE101A19370}" emma:medium="tactile" emma:mode="ink">
          <msink:context xmlns:msink="http://schemas.microsoft.com/ink/2010/main" type="inkDrawing" rotatedBoundingBox="2336,11333 34945,12124 34941,12285 2332,11495" shapeName="Other">
            <msink:destinationLink direction="with" ref="{F85EEF93-0CBA-4530-A0FB-5CF8A9629130}"/>
            <msink:destinationLink direction="with" ref="{E10F7937-E888-46A9-855A-5BCF2A07FC95}"/>
            <msink:destinationLink direction="with" ref="{78E3A3B1-C8A0-4F91-B79F-BCCBF334D130}"/>
          </msink:context>
        </emma:interpretation>
      </emma:emma>
    </inkml:annotationXML>
    <inkml:trace contextRef="#ctx0" brushRef="#br0">0 47 0,'138'35'0,"33"-70"0,35 35 0,69-34 16,68 34-1,35 0 1,68 0 0,0 0-1,103 34 1,35-34-1,34 35 1,0-1 0,-1 0-1,70 0 1,-1-34 0,1 35-1,68-35 1,34 0-1,1 34 1,34-34 15,-1 34-15,70-34 0,-35 35-1,69-35 1,-35 0-1,1 34 1,-70-68 0,70 68-1,-35 0 1,0 1 0,-34-1-1,0-34 1,-69 34-1,0 1 1,0-1 0,-68 0-1,-35 1 1,0-104 0,-34 103-1,-35-34 32,-34 35-31,1-35-1,-36 34 1,-33 0 0,0-34-1,-1 0 1,-34 35-1,-68-35 1,34 0 0,-35 34-1,-33 0 1,-36-34 0,-33 0 15,-69 35-31,0-35 15,-103 0 1,-34 0 0,-69 0-1,0 0 1,0 0 15,0-35-15,-138 1-1,-68 0 1,206 34-16</inkml:trace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7:55.0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85EEF93-0CBA-4530-A0FB-5CF8A9629130}" emma:medium="tactile" emma:mode="ink">
          <msink:context xmlns:msink="http://schemas.microsoft.com/ink/2010/main" type="inkDrawing" rotatedBoundingBox="11814,4249 12163,11456 11949,11467 11600,4259" semanticType="callout" shapeName="Other">
            <msink:sourceLink direction="with" ref="{234E6BEE-66D8-445B-B3A7-9EE101A19370}"/>
            <msink:sourceLink direction="with" ref="{F0A2FD94-A5E9-409F-AE44-6731CB6F4710}"/>
          </msink:context>
        </emma:interpretation>
      </emma:emma>
    </inkml:annotationXML>
    <inkml:trace contextRef="#ctx0" brushRef="#br0">0 0 0,'0'69'0,"0"-1"16,0 1-16,0 34 0,34 0 16,-34 34-1,34 35 1,1 0 0,-1-1-1,-34 35 1,34 0-1,1 34 1,-35-34 15,34 35-15,-34 33 0,34-34-1,-34 35 1,0 0-1,0-35 1,35 69 0,-70-35-1,35 1 1,0-35 0,0 35-1,35-1 1,-1-33-1,-34 33 1,34-33 15,-34-1-15,0-34 0,0-35-1,0 1 1,0-35-1,0-68 17,0-35-17,0 1 1,0-35 0,0 0-1,0 0 1,0 0-1,0 34 1,0-34 0,0 69-1,35-1 1,-104 35 0,0-206-1,69 103 1</inkml:trace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7:56.3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312DD0-A3B9-46F5-9E25-0D5F548115C6}" emma:medium="tactile" emma:mode="ink">
          <msink:context xmlns:msink="http://schemas.microsoft.com/ink/2010/main" type="inkDrawing" rotatedBoundingBox="4482,4265 11757,11201 11611,11355 4335,4418" semanticType="callout" shapeName="Other">
            <msink:sourceLink direction="with" ref="{635334A1-86B2-43D8-A23D-F97186983A73}"/>
            <msink:sourceLink direction="with" ref="{D6565B72-49B1-4931-A6EB-25F7235B57A0}"/>
          </msink:context>
        </emma:interpretation>
      </emma:emma>
    </inkml:annotationXML>
    <inkml:trace contextRef="#ctx0" brushRef="#br0">0 0 0,'34'34'16,"35"35"-16,34 34 0,34 0 0,0 34 31,35 35-31,34 34 31,34 0-15,1 34-1,68 0 1,-1 35 0,-33 34-1,34 0 1,0 34 0,0-34-1,171 171 16,1-33-15,-172-104 0,34-34-1,-34 0 1,0 0 0,0-35-1,0 1 1,-69-35-1,0-34 1,-34-34 0,-34-1-1,-1-68 17,-68 0-17,0-34 1,-68-69-1,-35 34 1,34-34 0,-34 0-1,-34 0 1,34 0 0,0 0-1,-35-68 1,1-70-1,34 138 1</inkml:trace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7:57.5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8238858-209D-4DA8-A268-496BF6490732}" emma:medium="tactile" emma:mode="ink">
          <msink:context xmlns:msink="http://schemas.microsoft.com/ink/2010/main" type="inkDrawing" rotatedBoundingBox="11792,10994 19200,4123 19439,4380 12030,11251" semanticType="callout" shapeName="Other">
            <msink:sourceLink direction="with" ref="{7359A3C0-1C3B-405E-B721-81912C999D18}"/>
            <msink:sourceLink direction="with" ref="{635334A1-86B2-43D8-A23D-F97186983A73}"/>
          </msink:context>
        </emma:interpretation>
      </emma:emma>
    </inkml:annotationXML>
    <inkml:trace contextRef="#ctx0" brushRef="#br0">7485 0 0,'-103'103'0,"0"34"0,-69 1 15,1 33 1,-69 35 0,-1 34-1,1 35 1,-69 0-1,0 34 1,0 0 0,-68 34-1,33 0 1,-33 0 0,-1 0-1,35 35 1,0-35-1,-35 1 1,35-1 15,0-34-31,0 0 32,-1-35-17,70-34 1,33-34-1,35-34 1,35-35 0,34-68-1,34 0 1,34-1 0,0-33-1,69-1 1,-34-34-1,34 0 1,0 0 0,0 0 15,0 0-31,0 0 16,0 0-1,-69-172 1,69 172-1</inkml:trace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8:03.5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10F7937-E888-46A9-855A-5BCF2A07FC95}" emma:medium="tactile" emma:mode="ink">
          <msink:context xmlns:msink="http://schemas.microsoft.com/ink/2010/main" type="inkDrawing" rotatedBoundingBox="13777,4157 14462,11622 14099,11655 13414,4190" semanticType="callout" shapeName="Other">
            <msink:sourceLink direction="with" ref="{234E6BEE-66D8-445B-B3A7-9EE101A19370}"/>
            <msink:sourceLink direction="with" ref="{F0A2FD94-A5E9-409F-AE44-6731CB6F4710}"/>
          </msink:context>
        </emma:interpretation>
      </emma:emma>
    </inkml:annotationXML>
    <inkml:trace contextRef="#ctx0" brushRef="#br0">172 62 0,'-34'34'0,"34"1"0,0-1 15,34 0-15,35-34 0,-69-34 16,0 0-16,0-35 0,-35 35 0,-33-1 16,33 35-16,-33 0 0,33 35 0,35-1 15,35 0-15,-1 1 0,35-1 0,-1 0 16,1-34-16,-1 35 0,-68-35 0,0 0 15,0 0-15,-34-35 0,0 1 0,34 0 16,-34 34 0,34 0-1,0 0 1,0 0 15,0 0-15,0 0-1,0 0 1,0 0 0,0 0-1,0 0 1,0 0 0,0 0-1,0 0 1,0 0-1,0 0 1,0 0 0,0 0-1,0 0 1,0 0 0,0 0-1,0 0 1,0 0-1,0 0 1,0 0 0,0 0 15,0 0-15,0 0-1,0 0 1,0 0-1,34 34 1,-34 0 0,34 1-1,-34-1 1,0 35 0,0 34-1,34 0 1,-34 0-1,35 0 1,-35 34 0,34 34-1,-34 1 17,34 0-32,-34-1 31,35 35-16,-1 0-15,0 0 32,1 34-17,-35-34 1,34 35 0,-34-1-1,34-34 1,-34 34-1,35-34 1,-35 34 0,0 1-1,0-35 1,0 0 15,0-1-15,34 1-16,-34 0 15,0-34 17,0 68-17,0-68 1,34-35 0,-34 0-1,0 35 1,0-69-1,0 0 17,35 0-17,-35-34 1,0 34 0,34-35-1,-34-33 1,0-1-1,0 0 1,0 1 0,34-1-1,-34 0 1,0 1 0,0-1-1,0 0 1,35 1-1,-35-1 1,0-34 0,0 69-1,34-1 1,-68 1 0,-1-241-1,35 172 1</inkml:trace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8:05.2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8E3A3B1-C8A0-4F91-B79F-BCCBF334D130}" emma:medium="tactile" emma:mode="ink">
          <msink:context xmlns:msink="http://schemas.microsoft.com/ink/2010/main" type="inkDrawing" rotatedBoundingBox="4469,3967 14255,11670 14093,11876 4307,4173" semanticType="callout" shapeName="Other">
            <msink:sourceLink direction="with" ref="{234E6BEE-66D8-445B-B3A7-9EE101A19370}"/>
            <msink:sourceLink direction="with" ref="{F0A2FD94-A5E9-409F-AE44-6731CB6F4710}"/>
          </msink:context>
        </emma:interpretation>
      </emma:emma>
    </inkml:annotationXML>
    <inkml:trace contextRef="#ctx0" brushRef="#br0">0 0 0,'0'-34'0,"35"68"16,-1 1-16,35-1 0,-1 35 0,35-35 15,0 35-15,0-1 0,34 35 16,35-34 0,34 68-1,0 1 1,0-1-1,34 0 1,0 69 0,35-34 15,-35 34-15,35 34-1,0-34 1,-1 34-1,1 0 1,-1 1 0,1-1-1,34 35 1,-35-35 0,1 0-1,34 0 1,0 35-1,-35-35 1,35 1 0,-34-1-1,0 0 17,-1-34-17,1 0-15,-1 0 16,1 0 15,-35-35-15,0 1-1,1 0 1,-1-1 0,-34 1 15,0 0-16,0-35 1,-69-34 0,0 0-1,-34-35 1,-34-33 0,-69-1-1,34-34 1,-34 0-1,0 0 17,0 0-32,0 0 15,0 0 1,0 0 0,-68-69-1,33-34 16,1 1-15,34 102 0</inkml:trace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8:06.2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913DFE-A15A-4553-B072-6668C44BBE12}" emma:medium="tactile" emma:mode="ink">
          <msink:context xmlns:msink="http://schemas.microsoft.com/ink/2010/main" type="inkDrawing" rotatedBoundingBox="14346,11601 25924,3893 26112,4175 14535,11883" semanticType="callout" shapeName="Other">
            <msink:sourceLink direction="with" ref="{635334A1-86B2-43D8-A23D-F97186983A73}"/>
            <msink:sourceLink direction="with" ref="{12501DF0-7DCF-4DEF-8047-03E242366D81}"/>
          </msink:context>
        </emma:interpretation>
      </emma:emma>
    </inkml:annotationXML>
    <inkml:trace contextRef="#ctx0" brushRef="#br0">0 7606 0,'103'-34'0,"0"-34"16,69-1-16,-1 0 0,35-34 16,34 0-1,1-34 1,68-35 0,0-34-1,-1 35 16,70-69-15,-35-1 0,35 1-1,-1 0 1,1-1 0,34 1-1,0-34 1,0-1-1,0 35 1,-1-35 0,1 1-1,-34-1 1,34 0 0,-35 1-1,1-1 1,-1 1-1,1-1 1,0 35 0,-35-35-1,0 35 1,0 0 15,-34-1-15,-34 70-1,68-138 1,-171 206 0,-1-35-1,-68 70 1,-34 33 0,-69 35-1,0 0 16,-69 69-15,-137 0 0,206-69-16</inkml:trace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8:18.46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4630 583 0,'-35'-34'0,"-102"-103"16,-138 34-16,-68 34 0,-34 35 16,-70-1-1,-67 1 17,33 34-17,0 69 1,35 34-1,103 68 1,34 70 0,103 33-1,34 1 1,104 34 0,68 0-1,103 34 1,68 0-1,104 0 1,34 1 0,34-1-1,35 0 1,-1-68 0,35-69-1,-34-35 1,68-68-1,35-68 1,-35-70 15,0-33-15,-34-70 0,-35-33-1,-33-35 1,-70-35-1,-68-67 1,-68-36 0,-104-68-1,-171-34 1,-104-69 0,-239-34-1,-241 0 1,-274 103-1,102 137 1,893 309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1:07.9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EC572F-47C7-4818-AD52-29B7D8F5E448}" emma:medium="tactile" emma:mode="ink">
          <msink:context xmlns:msink="http://schemas.microsoft.com/ink/2010/main" type="writingRegion" rotatedBoundingBox="20993,10477 31477,10381 31503,13197 21019,13293"/>
        </emma:interpretation>
      </emma:emma>
    </inkml:annotationXML>
    <inkml:traceGroup>
      <inkml:annotationXML>
        <emma:emma xmlns:emma="http://www.w3.org/2003/04/emma" version="1.0">
          <emma:interpretation id="{835B39B8-66F9-4816-B3CE-C7B430209701}" emma:medium="tactile" emma:mode="ink">
            <msink:context xmlns:msink="http://schemas.microsoft.com/ink/2010/main" type="paragraph" rotatedBoundingBox="20993,10477 31477,10381 31503,13197 21019,132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7B66438-9979-48DD-A002-F1FA2D9EF27F}" emma:medium="tactile" emma:mode="ink">
              <msink:context xmlns:msink="http://schemas.microsoft.com/ink/2010/main" type="line" rotatedBoundingBox="20993,10477 31477,10381 31503,13197 21019,13293"/>
            </emma:interpretation>
          </emma:emma>
        </inkml:annotationXML>
        <inkml:traceGroup>
          <inkml:annotationXML>
            <emma:emma xmlns:emma="http://www.w3.org/2003/04/emma" version="1.0">
              <emma:interpretation id="{FA6C3DF4-BAEA-480C-B779-8654FF72A383}" emma:medium="tactile" emma:mode="ink">
                <msink:context xmlns:msink="http://schemas.microsoft.com/ink/2010/main" type="inkWord" rotatedBoundingBox="20993,10477 31477,10381 31503,13197 21019,13293"/>
              </emma:interpretation>
              <emma:one-of disjunction-type="recognition" id="oneOf0">
                <emma:interpretation id="interp0" emma:lang="it-IT" emma:confidence="0">
                  <emma:literal>un'Alto</emma:literal>
                </emma:interpretation>
                <emma:interpretation id="interp1" emma:lang="it-IT" emma:confidence="0">
                  <emma:literal>un'Ata</emma:literal>
                </emma:interpretation>
                <emma:interpretation id="interp2" emma:lang="it-IT" emma:confidence="0">
                  <emma:literal>un'Arto</emma:literal>
                </emma:interpretation>
                <emma:interpretation id="interp3" emma:lang="it-IT" emma:confidence="0">
                  <emma:literal>X4,nt</emma:literal>
                </emma:interpretation>
                <emma:interpretation id="interp4" emma:lang="it-IT" emma:confidence="0">
                  <emma:literal>x4.nt</emma:literal>
                </emma:interpretation>
              </emma:one-of>
            </emma:emma>
          </inkml:annotationXML>
          <inkml:trace contextRef="#ctx0" brushRef="#br0">11121-823 0,'0'23'0,"-68"68"0,-69 69 16,-1 46-16,-22 0 16,23 0-1,22-23 16,-45-23-15,91-22 15,47-138-31,22 0 32,45-92-32,1-68 15,23-69 16,-69 229-15</inkml:trace>
          <inkml:trace contextRef="#ctx0" brushRef="#br0" timeOffset="328.1271">10206-800 0,'23'22'0,"46"116"0,-1 45 16,47 23-1,22 23 1,0-69 0,24 0-1,-47-23 1,-45-45-1,-47-46 17,-22-69-17,-45-46 1,68-68 0,-23 137-1</inkml:trace>
          <inkml:trace contextRef="#ctx0" brushRef="#br0" timeOffset="968.7562">13776-1739 0,'69'69'0,"-253"183"16,-67-1-16,-47 47 15,24 22 1,-1-22 0,69-24 15,46-45-15,46-46-1,91-68 1,46-70-1,45 1 1,69-46 0,47 0-1,44 0 1,93 0 0,-1 46-1,-45 23 1,-69-24-1,-46 1 1,-114-46 0,-24 0-1,-44-23 1,-93-137 0,69 0 15,46 160-31</inkml:trace>
          <inkml:trace contextRef="#ctx0" brushRef="#br0" timeOffset="1376.9635">13570-1739 0,'114'115'16,"-68"-1"-16,-23 138 0,23 91 31,22 138-16,1-161 1,23-45 0,-24-47-1,-22-90 1,0-70 0,-46-68-1,-23-22 1,46-162 15,-23 184-31</inkml:trace>
          <inkml:trace contextRef="#ctx0" brushRef="#br1" timeOffset="-3204.1221">5950-320 0,'23'23'0,"91"23"0,46 22 0,1-22 15,-24 23 1,-46-46-1,-45 0 1,-23-1 15,-46 1-15,-23 23 0,-22 0-1,-1-23 1,23 23-1,23-24 1,-22 47 0,45-69-1,0 0 1</inkml:trace>
          <inkml:trace contextRef="#ctx0" brushRef="#br0" timeOffset="-531.2534">7483-983 0,'23'91'0,"-23"46"0,0 92 16,23 46 0,-23-24-1,23-22 1,0-69-1,-1-68 1,1-46 0,-23-69-1,0-23 1,23-183 0,0 0-1,23 1 1,23 22-1,22 23 1,46 0 0,-22 45 15,-1 24-15,1 91-1,22 46 1,-23 91-1,1 24 1,-24 68 0,-45 22-1,0 24 1,-46-23 0,0-23-1,0-69 1,0-45-1,-23-69 1,46-23 0,-23 0-1,0-23 17,23-138-32,22 47 31,-45 114-31</inkml:trace>
          <inkml:trace contextRef="#ctx0" brushRef="#br0" timeOffset="2257.8297">15103-846 0,'343'-46'0,"-137"23"16,69 23-1,-69 23 1,-23 0 0,-92-23-1,-68 0 17,-23-23-17,-137 46 1,0-23-1,137 0 1</inkml:trace>
          <inkml:trace contextRef="#ctx0" brushRef="#br0" timeOffset="1929.7026">15607-1807 0,'0'160'16,"-69"114"-1,-46 184 1,70-69 0,22 0-1,46-23 1,0-68-1,68-69 1,1-69 0,22-92-1,0-45 1,24-68 0,-1-1 15,0-46-16,-22 24 1,-69-47 0,-92 1-1,46 114 1</inkml:trace>
        </inkml:traceGroup>
      </inkml:traceGroup>
    </inkml:traceGroup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8:28.90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1269 191 0,'-103'-68'0,"-69"102"16,-68 35-16,-35-1 0,35-102 15,103 0 1,34-1 15,103 1-31,68-34 16,138-1-1,137 35 1,-34 68 0,0 0-1,-69 1 17,-137-1-17,-103-34 1,0 0-1,-171-34 1,-104-1 0,1 35-1,-35 35 17,137 67-32,172-102 15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8:59.72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34 0,'69'0'0,"68"0"0,69-34 16,34 34-16,1 34 31,-1-34-31,0 0 16,0 35 0,69-1-1,35-34 1,-1 34-1,34 0 1,-33-34 0,33 35-1,1-1 1,-1 0 0,1-34 15,0 35-16,-1-35 1,1 34 0,-35-68-1,34 68 1,1-34 0,-35 34-1,1-34 1,-36 35-1,1-35 1,-68 0 0,-35 34-1,-35-34 1,-68 0 0,-34 0-1,-69 0 16,0 0-31,0 0 16,-103-34 15,-69-1-15,-34 1 0,-103 34-1,-68 0 1,-1-34-1,-34 34 1,0-35 0,1 35-1,-1 35 1,-35-104 0,-33 35-1,34-1 16,-206 35-15,205 0 0,35 0-1,35-34 1,34 34 0,68 0-1,69 0 1,34 0-1,104 0 1,33 0 0,35 0-1,35 0 17,-35 0-32,34 34 15,69 35 1,69-138-1,-172 69 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9:00.58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69 0 0,'34'34'0,"-68"172"15,34 103-15,0 0 16,0-34 0,68-35-1,-33-68 1,-1-35-1,-34-137 1,0 0 0,-34-137-1,-35-138 1,35 35 15,0-35-15,34 138-1,0-1 1,34 138 0,-34 0-1,0 0 1,0 0 0,0 138-1,0 136 1,-69 1-1,69-206 1,0-104 0,0 35-1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9:01.52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167 36 0,'35'34'15,"-70"103"-15,-33 69 16,-1 0-16,35-34 16,34-35-1,34-68 1,35-69-1,-1-138 1,35-239 0,-137 102-1,-35 138 1,35 68 0,0 69-1,34 0 16,34 0-31,0 172 16,35 34 0,-35 0-1,1 0 1,-35-138 0,68-136-1,-68 68 1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9:11.03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A264C99-BDD1-4EBC-A93D-71D7AE7CB2E2}" emma:medium="tactile" emma:mode="ink">
          <msink:context xmlns:msink="http://schemas.microsoft.com/ink/2010/main" type="inkDrawing" rotatedBoundingBox="17857,853 32237,1248 32227,1595 17847,1201" semanticType="underline" shapeName="Other">
            <msink:sourceLink direction="with" ref="{6A010FE1-1B1D-4805-82A9-78D2DFC98D34}"/>
            <msink:sourceLink direction="with" ref="{B75EC8C2-F0CE-4548-A4DB-3B91BE524A33}"/>
            <msink:sourceLink direction="with" ref="{46D2ECD4-E5F0-4205-A811-C4FED55F0160}"/>
            <msink:destinationLink direction="to" ref="{8DD501A1-A6B5-4BA8-8C44-D55BB681F6CB}"/>
          </msink:context>
        </emma:interpretation>
      </emma:emma>
    </inkml:annotationXML>
    <inkml:trace contextRef="#ctx0" brushRef="#br0">0 207 0,'172'-34'0,"137"34"15,103-34-15,68-1 16,69-33 0,0 68-1,35-35 1,68 35 15,35 0-15,68 0-1,103 35 17,0 33-32,-34-102 15,-69 68 1,0 35-1,34-35 1,-33 35 0,-36-35-1,-33 1 1,-104-1 15,-68 0-31,-69 0 16,-102 1-1,-104-35 1,-137 34 0,-103-34-1,-34-34 1,-104-1 15,1-67-15,137 102-1</inkml:trace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0:31.83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52C11FF-8359-4072-9DFF-92D822FEC8DE}" emma:medium="tactile" emma:mode="ink">
          <msink:context xmlns:msink="http://schemas.microsoft.com/ink/2010/main" type="inkDrawing" rotatedBoundingBox="9542,4358 25828,2221 26901,10401 10615,12538" semanticType="callout" shapeName="Other"/>
        </emma:interpretation>
      </emma:emma>
    </inkml:annotationXML>
    <inkml:trace contextRef="#ctx0" brushRef="#br0">0 206 0,'34'35'0,"0"-1"0,1 0 0,68 35 16,-35 0-16,69 34 0,-34-35 16,35 70-1,-1-35 1,0 34 15,1 0-15,102 69-1,-103-69 1,35 1 0,-1 33-1,1 1 1,-35 0-1,35 33 1,0-33 0,-1 0-1,-33 34 1,33-35 0,-34 1-1,35 34 1,0-35-1,-1 35 17,1-34-32,-35 0 15,35-1 1,-1 1 15,-33-35-15,33 35-1,-33-1 1,33 1 0,1 0-1,-35-1 1,1-33 0,-1-1-1,-34 0 1,34 0-1,0 1 17,1-1-32,-35-34 15,0 34 1,0-68 0,-35 34-1,1 0 1,34 0-1,-34-34 1,-1-1 0,1 1 15,-1 0-15,1-1-1,-35-34 1,35 35-1,-35-35 17,1 1-32,-1-1 15,0 0 1,-34 1 0,35-35-1,-35 34 1,34-34-1,-34 0 1,0 0 0,0 0-1,0 0 1,0 0 0,0 0-1,0 0 1,0 0 15,0 0-15,0 0-1,0 0 1,0 0 0,0 0-1,0 0 1,0 0-1,0 0 1,0 0 0,0 0-1,0 0 1,0 0 0,0 0-1,0 0 1,0 0-1,0 0 1,0 0 0,0 0-1,0 0 1,0 0 0,0 0 15,34 0-16,-34 0 1,0-34 0,35 34-1,-35-35 1,34 35 0,0-34-1,1 0 1,-1-1-1,35 1 17,-35-35-32,35 35 15,-35 0 1,35 0 15,-1-35-31,1 0 16,0 35-1,-1-35 1,1 1 0,34-35-1,-35 34 17,35 0-17,35-34 1,-1 0-1,0 0 1,35-68 0,34 33-1,-34 1 1,33 0 0,-33-35-1,34 35 1,0 0-1,-34-35 17,68 0-17,0-34 1,0 1 15,35-36 0,0 70-31,-1-70 32,69-136-17,-68 171 1,0 0 0,-1-34-1,35-1 1,0-33-1,-34 34 1,-1 34 0,-33 0-1,-1 103 1,0-103 15,-34 0-31,69 34 31,-69-34-31,-1 69 32,-33 0-17,0-1 1,-35 70 0,-34-35-1,0 34 1,-34 0-1,-1 35 1,-33 0 0,-35 34-1,0 0 1,34 0 0,-68 0-1,34 0 32,0 0-47,0 0 0,0 0 16,-35 0-1,-68-35 1,103 35 0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0:34.9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DD501A1-A6B5-4BA8-8C44-D55BB681F6CB}" emma:medium="tactile" emma:mode="ink">
          <msink:context xmlns:msink="http://schemas.microsoft.com/ink/2010/main" type="inkDrawing" rotatedBoundingBox="31325,1781 34297,2052 34075,4477 31103,4205" semanticType="callout" shapeName="Other">
            <msink:sourceLink direction="to" ref="{F0A2FD94-A5E9-409F-AE44-6731CB6F4710}"/>
            <msink:sourceLink direction="to" ref="{4A264C99-BDD1-4EBC-A93D-71D7AE7CB2E2}"/>
          </msink:context>
        </emma:interpretation>
      </emma:emma>
    </inkml:annotationXML>
    <inkml:trace contextRef="#ctx0" brushRef="#br0">0 138 0,'35'69'15,"-1"171"-15,0 138 0,35-35 16,-1-34 15,-33-34-15,-1-104 0,-34 35-1,0-69 16,34-34-31,-34-103 16,35-171 0,-1-104-1,0-102 1,-68-35 0,-35 34-1,-34 35 1,-34 103-1,103 171 1,68 35 0,-34 34-1,137-35 1,207-33 15,68 136-15,68 35-1,-68-68 1,-69-1 0,-102-68-1,-104 34 1,-68 0 0,-69-35-1,0 35 1,0 69-1,0 103 1,34 102 0,-34 1-1,34-1 1,0 1 0,1-35-1,-35-34 1,0 0-1,-35-69 1,-33-137 0,-1-171-1,69 171 32</inkml:trace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0:37.61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2501DF0-7DCF-4DEF-8047-03E242366D81}" emma:medium="tactile" emma:mode="ink">
          <msink:context xmlns:msink="http://schemas.microsoft.com/ink/2010/main" type="inkDrawing" rotatedBoundingBox="9267,4186 30325,3029 30777,11253 9718,12410" semanticType="verticalRange" shapeName="Other">
            <msink:sourceLink direction="with" ref="{9E9F996F-FC28-4616-BF9C-211A3D07AC5A}"/>
            <msink:destinationLink direction="with" ref="{77913DFE-A15A-4553-B072-6668C44BBE12}"/>
          </msink:context>
        </emma:interpretation>
      </emma:emma>
    </inkml:annotationXML>
    <inkml:trace contextRef="#ctx0" brushRef="#br0">0 206 0,'584'206'0,"-344"-138"15,0 35 1,103 35-1,69 33 1,0 69 0,103 1-1,-35 68 1,35 0 0,0 34-1,69 34 1,34 35-1,34-34 1,-69 34 0,-34 34-1,1-34 32,-1 0-47,-34 0 0,-69-35 16,-69-34-1,-102-102 17,34-1-17,-69 0 1,-34-68 0,-34 0-1,-35-70 1,-34 1-1,0 0 1,-34-34 0,-1-35-1,-33 1 1,-35-35 0,0 0-1,0 0 1,0 0-1,34 0 1,-34 0 0,0 0-1,0 0 1,0 0 0,69-103 15,34-35-16,68 1 1,1-34 0,34 33-1,34 1 1,-34-35 0,34-34-1,35 0 1,34-68-1,34-1 17,35 1-32,-35-1 15,69-34 1,-35 0 0,35 0-1,0-68 1,0 33-1,0-33 1,34-1 0,-34 1 15,0-1-15,0 1-1,-35 33 1,1 35-1,-1 1 1,-33 67 0,-35 1-1,-35 103 17,-68 34-32,-69 34 15,-68 0 1,-35 69-1,-68 35 1,-69 33 0,103-68-1</inkml:trace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0:38.8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A5F787E-AC71-4038-BD36-B186D6990A94}" emma:medium="tactile" emma:mode="ink">
          <msink:context xmlns:msink="http://schemas.microsoft.com/ink/2010/main" type="writingRegion" rotatedBoundingBox="14840,11493 20718,11831 20483,15915 14605,15577"/>
        </emma:interpretation>
      </emma:emma>
    </inkml:annotationXML>
    <inkml:traceGroup>
      <inkml:annotationXML>
        <emma:emma xmlns:emma="http://www.w3.org/2003/04/emma" version="1.0">
          <emma:interpretation id="{A51DC836-E32C-49A9-B8C1-4678474F6264}" emma:medium="tactile" emma:mode="ink">
            <msink:context xmlns:msink="http://schemas.microsoft.com/ink/2010/main" type="paragraph" rotatedBoundingBox="17161,11620 20575,11828 20484,13320 17070,1311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5DBC415-F51F-4C60-AE3A-C703DAF7912A}" emma:medium="tactile" emma:mode="ink">
              <msink:context xmlns:msink="http://schemas.microsoft.com/ink/2010/main" type="line" rotatedBoundingBox="17161,11620 20575,11828 20484,13320 17070,13112"/>
            </emma:interpretation>
          </emma:emma>
        </inkml:annotationXML>
        <inkml:traceGroup>
          <inkml:annotationXML>
            <emma:emma xmlns:emma="http://www.w3.org/2003/04/emma" version="1.0">
              <emma:interpretation id="{92A330C3-731F-490B-A117-C5C10C2539BC}" emma:medium="tactile" emma:mode="ink">
                <msink:context xmlns:msink="http://schemas.microsoft.com/ink/2010/main" type="inkWord" rotatedBoundingBox="17161,11620 20575,11828 20484,13320 17070,13112"/>
              </emma:interpretation>
              <emma:one-of disjunction-type="recognition" id="oneOf0">
                <emma:interpretation id="interp0" emma:lang="it-IT" emma:confidence="0">
                  <emma:literal>75</emma:literal>
                </emma:interpretation>
                <emma:interpretation id="interp1" emma:lang="it-IT" emma:confidence="0">
                  <emma:literal>755</emma:literal>
                </emma:interpretation>
                <emma:interpretation id="interp2" emma:lang="it-IT" emma:confidence="0">
                  <emma:literal>F5</emma:literal>
                </emma:interpretation>
                <emma:interpretation id="interp3" emma:lang="it-IT" emma:confidence="0">
                  <emma:literal>7=5</emma:literal>
                </emma:interpretation>
                <emma:interpretation id="interp4" emma:lang="it-IT" emma:confidence="0">
                  <emma:literal>Fs</emma:literal>
                </emma:interpretation>
              </emma:one-of>
            </emma:emma>
          </inkml:annotationXML>
          <inkml:trace contextRef="#ctx0" brushRef="#br0">446 0 0,'138'69'0,"33"-35"0,1-34 0,-35 0 16,1 34-1,-70 1 1,-33-35 0,-104 68-1,-68 35 16,-35 0-31,0 69 16,69-35 0,0 35-1,69-1 1,0-68 0,-1-34-1,70-35 1,-35-34-1,-69-171 1,69-35 0,-103-69 15,-34 69-15,34 69-1,34 171 1,69 1-1,69-35 1,206 68 0,-35 1-1,-34-69 1,-35 34 0,-102-34-1,-35 0 1,1-68-1,33-70 1,35 1 0,69 34-1,-172 103 1</inkml:trace>
          <inkml:trace contextRef="#ctx0" brushRef="#br0" timeOffset="499.8304">1854 137 0,'34'35'0,"-68"33"0,-1 70 0,35-35 16,0-69-1,35 0 1,33-34-1,35 0 1,35-34 0,68 68-1,34 35 1,-34 68 0,-35 35-1,-68-1 1,-68-68-1,-104 0 1,-34-68 0,-103-35-1,-68-35 1,33-33 0,1-1-1,34-34 16,103 0-15,103-103 0,34-34-1,-34 240 1</inkml:trace>
          <inkml:trace contextRef="#ctx0" brushRef="#br0" timeOffset="734.1259">1957-103 0,'274'34'0,"70"35"0,-35 0 16,-35 34 0,-102-35-1,-69-68 1,-103 0-1</inkml:trace>
        </inkml:traceGroup>
      </inkml:traceGroup>
    </inkml:traceGroup>
    <inkml:traceGroup>
      <inkml:annotationXML>
        <emma:emma xmlns:emma="http://www.w3.org/2003/04/emma" version="1.0">
          <emma:interpretation id="{8214D348-0FFB-461B-A1AD-CAA568801A0E}" emma:medium="tactile" emma:mode="ink">
            <msink:context xmlns:msink="http://schemas.microsoft.com/ink/2010/main" type="paragraph" rotatedBoundingBox="14762,12846 20640,13184 20483,15915 14605,155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5B438C-951E-4BE3-A719-3B72619FA8FC}" emma:medium="tactile" emma:mode="ink">
              <msink:context xmlns:msink="http://schemas.microsoft.com/ink/2010/main" type="line" rotatedBoundingBox="14762,12846 20640,13184 20483,15915 14605,15577"/>
            </emma:interpretation>
          </emma:emma>
        </inkml:annotationXML>
        <inkml:traceGroup>
          <inkml:annotationXML>
            <emma:emma xmlns:emma="http://www.w3.org/2003/04/emma" version="1.0">
              <emma:interpretation id="{635334A1-86B2-43D8-A23D-F97186983A73}" emma:medium="tactile" emma:mode="ink">
                <msink:context xmlns:msink="http://schemas.microsoft.com/ink/2010/main" type="inkWord" rotatedBoundingBox="14762,12846 20640,13184 20483,15915 14605,15577">
                  <msink:destinationLink direction="with" ref="{08312DD0-A3B9-46F5-9E25-0D5F548115C6}"/>
                  <msink:destinationLink direction="with" ref="{C8238858-209D-4DA8-A268-496BF6490732}"/>
                  <msink:destinationLink direction="with" ref="{77913DFE-A15A-4553-B072-6668C44BBE12}"/>
                </msink:context>
              </emma:interpretation>
              <emma:one-of disjunction-type="recognition" id="oneOf1">
                <emma:interpretation id="interp5" emma:lang="it-IT" emma:confidence="0">
                  <emma:literal>5.50</emma:literal>
                </emma:interpretation>
                <emma:interpretation id="interp6" emma:lang="it-IT" emma:confidence="0">
                  <emma:literal>5.050</emma:literal>
                </emma:interpretation>
                <emma:interpretation id="interp7" emma:lang="it-IT" emma:confidence="0">
                  <emma:literal>5.550</emma:literal>
                </emma:interpretation>
                <emma:interpretation id="interp8" emma:lang="it-IT" emma:confidence="0">
                  <emma:literal>5.750</emma:literal>
                </emma:interpretation>
                <emma:interpretation id="interp9" emma:lang="it-IT" emma:confidence="0">
                  <emma:literal>5.850</emma:literal>
                </emma:interpretation>
              </emma:one-of>
            </emma:emma>
          </inkml:annotationXML>
          <inkml:trace contextRef="#ctx0" brushRef="#br0" timeOffset="-92062.4813">1030 1750 0,'378'-34'0,"-138"68"32,69 1-32,-69-1 15,-34 0 1,-137 1 0,-69-35-1,-35 34 1,-68 69-1,35 34 1,-1 35 0,69 102-1,69-33 17,68 33-32,35-68 15,34-103 1,34-68-1,-69-104 1,-33-68 0,-70-104-1,-33-33 1,-104-1 15,-68 103-15,-35 70-1,-34 102 1,35 102 0,68 173-1,68 103 1,207-138 0,-172-240-1</inkml:trace>
          <inkml:trace contextRef="#ctx0" brushRef="#br0" timeOffset="-92671.6496">1099 2162 0,'0'35'0,"0"33"0,-35 69 0,35-68 15,0 0 1,69-35 0,34 0-1,34 1 1,35-1-1,34 35 1,34 34 0,-68 34 15,-69 35-31,-69-35 16,-68 0-1,-69-34 1,-35-34-1,-33-35 1,-1-34 0,35-34-1,34-35 1,69-102 15,-1-70-15,35 241-16</inkml:trace>
          <inkml:trace contextRef="#ctx0" brushRef="#br0" timeOffset="-93483.874">-2368 1064 0,'412'-35'16,"-69"70"-16,-34 33 16,-34-33 15,-104-1-15,-137-34-1,1 0 1,-70 69-1,1-1 17,103 1-32,-69-69 15</inkml:trace>
          <inkml:trace contextRef="#ctx0" brushRef="#br0" timeOffset="-93824.5738">-2128 1441 0,'34'35'16,"-68"171"-16,0 171 15,-35 1-15,69-69 32,0-138-17,35-33 1,-1-104 0,-34-34-1,0-34 1,0-69-1,68-69 1,70 69 0,102 34-1,69 104 1,34 102 0,-34 69-1,-137 0 1,-35 69-1,-68-70 1,-172-102 0,-69-68 15,-137-35-31,35 0 16,-35-69 15,0 69-16,103-34 1,103 34 0,137-69-1,69-102 1,-103 171 0</inkml:trace>
          <inkml:trace contextRef="#ctx0" brushRef="#br0" timeOffset="-93202.7194">275 3261 0,'69'206'0,"-69"-172"15,0 34 1,0-33-1,-35-1 1,35-68 0,35-35-1,-1-102 1,-34 171 0</inkml:trace>
        </inkml:traceGroup>
      </inkml:traceGroup>
    </inkml:traceGroup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0:23.19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4DA02FC-179E-4CC3-AF49-C598DAA4D43D}" emma:medium="tactile" emma:mode="ink">
          <msink:context xmlns:msink="http://schemas.microsoft.com/ink/2010/main" type="inkDrawing" rotatedBoundingBox="13969,11395 13984,11395 13984,11410 13969,11410" shapeName="Other"/>
        </emma:interpretation>
      </emma:emma>
    </inkml:annotationXML>
    <inkml:trace contextRef="#ctx0" brushRef="#br0">-790-1505 0,'0'0'0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01.6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F480890-8C3F-41C5-9E5E-FC8D880290F9}" emma:medium="tactile" emma:mode="ink">
          <msink:context xmlns:msink="http://schemas.microsoft.com/ink/2010/main" type="writingRegion" rotatedBoundingBox="26164,2249 33621,2408 33464,9777 26007,9618"/>
        </emma:interpretation>
      </emma:emma>
    </inkml:annotationXML>
    <inkml:traceGroup>
      <inkml:annotationXML>
        <emma:emma xmlns:emma="http://www.w3.org/2003/04/emma" version="1.0">
          <emma:interpretation id="{3AFA9CDA-6E18-4686-958C-660B668B714D}" emma:medium="tactile" emma:mode="ink">
            <msink:context xmlns:msink="http://schemas.microsoft.com/ink/2010/main" type="paragraph" rotatedBoundingBox="28314,2145 28593,5488 26293,5680 26013,233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F139841-848A-4B7E-A53B-0E5292D62900}" emma:medium="tactile" emma:mode="ink">
              <msink:context xmlns:msink="http://schemas.microsoft.com/ink/2010/main" type="line" rotatedBoundingBox="28314,2145 28593,5488 26293,5680 26013,2337"/>
            </emma:interpretation>
          </emma:emma>
        </inkml:annotationXML>
        <inkml:traceGroup>
          <inkml:annotationXML>
            <emma:emma xmlns:emma="http://www.w3.org/2003/04/emma" version="1.0">
              <emma:interpretation id="{1C08551E-289F-467E-A650-11B84162B1DD}" emma:medium="tactile" emma:mode="ink">
                <msink:context xmlns:msink="http://schemas.microsoft.com/ink/2010/main" type="inkWord" rotatedBoundingBox="28314,2145 28593,5488 26293,5680 26013,2337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già</emma:literal>
                </emma:interpretation>
                <emma:interpretation id="interp2" emma:lang="it-IT" emma:confidence="0">
                  <emma:literal>sia</emma:literal>
                </emma:interpretation>
                <emma:interpretation id="interp3" emma:lang="it-IT" emma:confidence="0">
                  <emma:literal>Fi</emma:literal>
                </emma:interpretation>
                <emma:interpretation id="interp4" emma:lang="it-IT" emma:confidence="0">
                  <emma:literal>ai</emma:literal>
                </emma:interpretation>
              </emma:one-of>
            </emma:emma>
          </inkml:annotationXML>
          <inkml:trace contextRef="#ctx0" brushRef="#br0">0 0 0,'22'0'0,"24"115"0,46 113 16,-1 70-1,1 68 1,45-23-1,0-114 1,-45-69 0,-46-114-1,-46-46 1,-23-114 0,-92-138-1,115 252 1</inkml:trace>
          <inkml:trace contextRef="#ctx0" brushRef="#br0" timeOffset="1218.7578">0-1144 0,'68'23'15,"1"-23"-15,22-23 0,24-23 0,-1-45 16,1-1 15,-24 1-31,-45 22 16,-23 23 0,-23 46 15,-23 23-16,-23 92 1,23 22 0,23 23-1,-23-23 1,23 1 0,-22-24-1,-47 0 1,-23-45-1,-45 0 17,46-46-32,68 0 15,46-23 1,68-23 0,69 0-1,23 0 1,-45 23-1,-70-23 17,-45-23-17,-46 0 1,23 46 0</inkml:trace>
          <inkml:trace contextRef="#ctx0" brushRef="#br0" timeOffset="484.3781">-23-91 0,'526'-115'0,"-68"138"16,-24 0-1,-45-23 1,-114 0 15,-92 0-15,-137 0-1,-46 23 1,-92 68 0,-68 70-1,-23 90 1,0 70 0,46 45 15,45-92-31,24-91 15,45-68 1,0-69 0,-23-69-1,-46-115 1,47-67 0,45 205-1</inkml:trace>
          <inkml:trace contextRef="#ctx0" brushRef="#br0" timeOffset="1640.6355">1716-1419 0,'160'46'0,"-91"0"0,-92 23 16,-115 22 0,-68 24-1,23 22 1,92 0-1,137-68 1,91 22 0,92-22-1,0 0 1,-115-24 0,-137-67-1,23 22 1</inkml:trace>
        </inkml:traceGroup>
      </inkml:traceGroup>
    </inkml:traceGroup>
    <inkml:traceGroup>
      <inkml:annotationXML>
        <emma:emma xmlns:emma="http://www.w3.org/2003/04/emma" version="1.0">
          <emma:interpretation id="{0A2EC428-7D1A-41D9-A46A-10CCCF143618}" emma:medium="tactile" emma:mode="ink">
            <msink:context xmlns:msink="http://schemas.microsoft.com/ink/2010/main" type="paragraph" rotatedBoundingBox="26460,6742 33060,6849 33038,8241 26437,81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2D2F800-E89C-4B94-B111-05F40BC8C52F}" emma:medium="tactile" emma:mode="ink">
              <msink:context xmlns:msink="http://schemas.microsoft.com/ink/2010/main" type="line" rotatedBoundingBox="26460,6742 33060,6849 33038,8241 26437,8134"/>
            </emma:interpretation>
          </emma:emma>
        </inkml:annotationXML>
        <inkml:traceGroup>
          <inkml:annotationXML>
            <emma:emma xmlns:emma="http://www.w3.org/2003/04/emma" version="1.0">
              <emma:interpretation id="{0B697D68-EC2A-460E-A6B4-EFBFB4B47C3E}" emma:medium="tactile" emma:mode="ink">
                <msink:context xmlns:msink="http://schemas.microsoft.com/ink/2010/main" type="inkWord" rotatedBoundingBox="26460,6742 33060,6849 33038,8241 26437,8134"/>
              </emma:interpretation>
              <emma:one-of disjunction-type="recognition" id="oneOf1">
                <emma:interpretation id="interp5" emma:lang="it-IT" emma:confidence="0">
                  <emma:literal>intervallo</emma:literal>
                </emma:interpretation>
                <emma:interpretation id="interp6" emma:lang="it-IT" emma:confidence="0">
                  <emma:literal>intervalli</emma:literal>
                </emma:interpretation>
                <emma:interpretation id="interp7" emma:lang="it-IT" emma:confidence="0">
                  <emma:literal>intervallò</emma:literal>
                </emma:interpretation>
                <emma:interpretation id="interp8" emma:lang="it-IT" emma:confidence="0">
                  <emma:literal>intervalla</emma:literal>
                </emma:interpretation>
                <emma:interpretation id="interp9" emma:lang="it-IT" emma:confidence="0">
                  <emma:literal>interralo</emma:literal>
                </emma:interpretation>
              </emma:one-of>
            </emma:emma>
          </inkml:annotationXML>
          <inkml:trace contextRef="#ctx0" brushRef="#br1" timeOffset="81679.2678">297 3410 0,'23'46'0,"23"45"0,-46 46 15,-23 24 1,23-24 0,23-46-1,0-68 1,-23 0-1,0-23 17,0-91-32,0 91 15</inkml:trace>
          <inkml:trace contextRef="#ctx0" brushRef="#br1" timeOffset="82554.2735">434 2998 0,'0'0'0</inkml:trace>
          <inkml:trace contextRef="#ctx0" brushRef="#br1" timeOffset="83023.0264">2196 2929 0,'23'69'0,"0"91"0,-69 23 15,1 46 1,22 0-1,23-46 1,45-23 47,184 23-63,-114-206 15,-1-68 1,-45-24-1,-46 1 1,-23 22 0,-23 24 15,-23 45-15,23 23-1,0 46 1,46 22-1,46 47 1,68-24 0,-23-22-1,24-23 1,-24-46 0,-68-69-1,-92-68 1,46 137-1</inkml:trace>
          <inkml:trace contextRef="#ctx0" brushRef="#br1" timeOffset="83249.5931">2013 3364 0,'115'-23'0,"91"23"0,91 23 0,1 0 31,-70 0-15,-67-23-1,-47 0 1,-114 0-1</inkml:trace>
          <inkml:trace contextRef="#ctx0" brushRef="#br1" timeOffset="82179.2711">892 3639 0,'23'68'0,"23"47"0,-46 113 15,0-136 1,23-69 0,-23-23-1,22-23 1,70-23 0,45-68-1,-22 22 1,-24 69-1,-45 23 1,0 23 0,-1 46-1,-22 22 17,0-22-17,-23 0-15,23-46 31,-23-23-15,23-69 0,-23 69-1</inkml:trace>
          <inkml:trace contextRef="#ctx0" brushRef="#br1" timeOffset="83718.3481">3432 3593 0,'46'91'0,"-23"47"16,-23 22-16,0-46 16,23-22-1,-23-69 1,0-23 0,0 0-1,0-23 1,0-69-1,45-22 17,1-1-32,46 70 15,22-1 17,0 46-17,-45 0 1,-46 23-1,-46 0 1,-46 0 0,24-23-1,45-46 1,0 46 0</inkml:trace>
          <inkml:trace contextRef="#ctx0" brushRef="#br1" timeOffset="84140.2259">4118 3616 0,'46'206'0,"-23"-69"0,0-23 31,23-45-15,-23-46-16,0-23 31,-23 0-31,0-23 31,22-91-15,47-24-1,0 47 1,22-1 0,-22 46-1,-23 24 1,-46 22 0,-23 22-1,-23 1 1,46-23-1</inkml:trace>
          <inkml:trace contextRef="#ctx0" brushRef="#br1" timeOffset="85515.2347">4759 4096 0,'46'46'16,"46"-23"-16,-1-23 0,1-23 0,-1-23 31,-68 0-15,-23-45-1,-69-1 1,-45 47-1,-23 22 1,45 46 0,23 22 15,69 1-31,23 23 16,69-1 15,45 1-16,-45-46 1,-69-23 0,22 0-1,-22 0 1,23 23 0,23 0-1,22 0 1,1-46-1,-1 0 17,1-69-17,-24-45 1,-22-23 0,0 0-1,-23-23 1,0 91-1,-23 23 1,-23 47 0,23 44-1,0 47 1,0 91 0,23 0-1,22 1 1,24-24-1,-23-46 1,23-68 0,-24-23-1,1-45 1,23-70 0,-46-68-1,22 0 16,-22 23-15,-46 45 0,23 70-1,0 22 1,-23 69 0,23 68-1,0 69 1,0 23-1,46-46 1,0-23 0,23-45-1,-24-69 1,1 0 0,23-46-1,-23 0 1,-46 0-1,22 0 1,-22 46 0,23 0-1,23 23 17,23-23-17,-23 0 1,-24-46-1,1-23 1,-23-114 0,-23 91-1,1 23 1,-1 46 0,0 115-1,0-24 1,23-91-1</inkml:trace>
        </inkml:traceGroup>
      </inkml:traceGroup>
    </inkml:traceGroup>
    <inkml:traceGroup>
      <inkml:annotationXML>
        <emma:emma xmlns:emma="http://www.w3.org/2003/04/emma" version="1.0">
          <emma:interpretation id="{E3D994D2-675E-4B20-B095-CEB2451F1498}" emma:medium="tactile" emma:mode="ink">
            <msink:context xmlns:msink="http://schemas.microsoft.com/ink/2010/main" type="paragraph" rotatedBoundingBox="26324,8272 33493,8424 33464,9777 26295,96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FA0573-C3C4-43A7-B930-703AB205B1AE}" emma:medium="tactile" emma:mode="ink">
              <msink:context xmlns:msink="http://schemas.microsoft.com/ink/2010/main" type="line" rotatedBoundingBox="26324,8272 33493,8424 33464,9777 26295,9624"/>
            </emma:interpretation>
          </emma:emma>
        </inkml:annotationXML>
        <inkml:traceGroup>
          <inkml:annotationXML>
            <emma:emma xmlns:emma="http://www.w3.org/2003/04/emma" version="1.0">
              <emma:interpretation id="{377B6D4B-A068-4F79-8139-7981A0CFB630}" emma:medium="tactile" emma:mode="ink">
                <msink:context xmlns:msink="http://schemas.microsoft.com/ink/2010/main" type="inkWord" rotatedBoundingBox="26324,8273 33492,8424 33464,9776 26295,9625"/>
              </emma:interpretation>
              <emma:one-of disjunction-type="recognition" id="oneOf2">
                <emma:interpretation id="interp10" emma:lang="it-IT" emma:confidence="0">
                  <emma:literal>Campionamento</emma:literal>
                </emma:interpretation>
                <emma:interpretation id="interp11" emma:lang="it-IT" emma:confidence="0">
                  <emma:literal>campionamento</emma:literal>
                </emma:interpretation>
                <emma:interpretation id="interp12" emma:lang="it-IT" emma:confidence="0">
                  <emma:literal>Campionamenti</emma:literal>
                </emma:interpretation>
                <emma:interpretation id="interp13" emma:lang="it-IT" emma:confidence="0">
                  <emma:literal>campionamenti</emma:literal>
                </emma:interpretation>
                <emma:interpretation id="interp14" emma:lang="it-IT" emma:confidence="0">
                  <emma:literal>Campionanti</emma:literal>
                </emma:interpretation>
              </emma:one-of>
            </emma:emma>
          </inkml:annotationXML>
          <inkml:trace contextRef="#ctx0" brushRef="#br1" timeOffset="87374.6216">823 4577 0,'-23'-23'15,"-45"0"-15,-24 23 0,-22 23 0,-1 23 16,1 22-16,23 24 16,45 22 15,46-22-15,46-1-1,45-22 1,69-46-1,0-23 1,-45-23 0,-69 0-1,-24 23 1,-22 0 0,-22 0-1,22 23 1,0 0-1,45 23 1,24-23 0,23-23-1,-1-23 1,-45-23 0,0-23-1,-69-22 16,-23-24-15,-23 70 0,-22-1-1,22 69 1,0 22 0,24 24-1,68 23 1,-1-24-1,47 1 17,23-46-32,-24-46 15,1 0 1,-46 0 0,-23 23-1,0 0 1,0 0-1,23 46 1,0 0 15,-1-1-15,24-45 0,23 0-1,-23-45 1,-1-24-1,1-23 1,-23 47 0,-23-1-1,0 46 1,0 0 0,0 46-1,0 22 1,23 1-1,0-23 1,23-46 0,-1 0-1,1-46 1,23-23 0,-23 24 15,-24-24-16,1 69 1,-23 0 0,0 46-1,23 22 1,-23 1 0,23 0-1,23-46 1,0-23-1,22-23 1,1-46 0,-23 0 15,-23 24-31,-23 22 16,0 23-1,0 0 1,0 45-1,45 24 1,1 0 0,23-23-1,-23-46 17,22-46-17,-68 46 1</inkml:trace>
          <inkml:trace contextRef="#ctx0" brushRef="#br1" timeOffset="88035.7598">2654 4851 0,'23'92'0,"-23"22"0,-23 24 15,23 22 1,0 0 0,23-46-1,0 1 1,-23-69-1,0-1 17,0-68-17,-23 1 1,23-93 0,0-22-1,23 0 1,-23-24-1,0 24 1,46 46 0,-24 45-1,47 0 1,23 69 15,68 68 0,-114 1-15,-46-23 0,-23-46-1,-46-1 1,-45-22 0,45-22-1,23 22 1,69-46-1,69 23 1,-92 23 0</inkml:trace>
          <inkml:trace contextRef="#ctx0" brushRef="#br1" timeOffset="88581.6632">3432 4623 0,'0'0'0</inkml:trace>
          <inkml:trace contextRef="#ctx0" brushRef="#br1" timeOffset="88316.0364">3455 5057 0,'0'23'16,"0"23"-16,0 23 0,0-1 0,46-22 31,-1-69-16,24-45 1,-69 68 15</inkml:trace>
          <inkml:trace contextRef="#ctx0" brushRef="#br1" timeOffset="88878.5401">3752 5309 0,'46'46'0,"0"-46"0,0 0 0,22-46 0,-45 0 16,46-45-16,-69 22 16,0 0-1,-69 24 1,1 22-1,-24 46 1,46 45 0,23 1-1,23 0 1,69 22 0,45-91-1,1-46 1,-115 46-1</inkml:trace>
          <inkml:trace contextRef="#ctx0" brushRef="#br1" timeOffset="89909.7966">4279 4897 0,'23'46'16,"-23"45"-16,-23 1 0,23 0 15,0-47 1,23-45 0,-23 0 15,45-23-16,-22-45 1,46-24 0,-23 24-1,-23 68 17,-1 0-32,-22 45 15,23 47 1,-23-23-1,23-24 1,23 1 15,0-46-15,22-69 0,-22 1-1,0 22 1,-23 0-1,0 69 1,0 46 0,-1-46-1,24 0 1,0 22 0,23-22-1,-24-23 1,1 0-1,0-68 1,-46 22 31,-23-23-47,-46 23 0,1 23 16,-24 23 15,46 23-16,1 23 1,68 0 0,-1 0-1,24-23 1,0-23 15,0 0-31,-46 0 16,0 0-1,23 22 1,-1 1 0,24 23-1,0 0 1,23 0 0,-1-69-1,-45-23 1,0-46-1,-23 92 1</inkml:trace>
          <inkml:trace contextRef="#ctx0" brushRef="#br1" timeOffset="91222.3051">5354 4966 0,'0'46'0,"0"-1"0,0 24 16,0 23-16,23-47 16,-23-22-1,0 0 1,23-46-1,-23 23 1,46-46 15,-23 1-31,22-1 32,1 23-32,-23 23 31,-23 23-16,23 23 1,-23-1 0,0 1-1,23-23 1,0-23 0,0-23-1,45 0 1,-22-22-1,0-1 1,-23 46 0,-23 0-1,0 0 1,22 68 0,-22-22-1,23 23 16,23-46-31,23 0 16,22-92 15,1 69-15,-46-92 0,-24 24-1,-22-1 1,0 46-1,-22 0 1,-1 46 0,0 23 15,23 23-31,46-1 16,-1-68-1,24 46 16,0-23-31,-24-46 32,24-23-17,-23-22 1,-23 22 31,0 92-47,-23-46 15,0-23 1,0 91 0,0-22-1,22 0 1,24-23 0,0-46-1,0 0 1,-23-23-1,0 23 1,-1 1 0,-22 22-1,0 22 1,0 24 15,23 23-15,23-1-1,-23-22 1,69-69 0,-70-68 15,-22 91-15</inkml:trace>
          <inkml:trace contextRef="#ctx0" brushRef="#br1" timeOffset="91800.4337">7162 4577 0,'0'160'15,"0"-23"-15,-23 1 16,23-47 0,23 24 15,23-1-15,-23-68-1,-23-115 16,-23-22-31,-46-47 32,-22 47-17,-1-24 1,23 70 0,46 22-1,46 23 1,46 0-1,45 23 1,1-1 0,-47 1-1,-22-23 1,-23 0 0,-23 0-1</inkml:trace>
          <inkml:trace contextRef="#ctx0" brushRef="#br1" timeOffset="92034.8103">7208 5309 0,'45'69'0,"-22"-69"0,23-46 0,-46-46 15,0 1-15,-46 22 0,1 46 16,-24 23 0,46 69-1,23 137 1,0-206-1</inkml:trace>
        </inkml:traceGroup>
      </inkml:traceGroup>
    </inkml:traceGroup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27:30.15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DA037CA-C313-49D0-B794-D39285DE167E}" emma:medium="tactile" emma:mode="ink">
          <msink:context xmlns:msink="http://schemas.microsoft.com/ink/2010/main" type="writingRegion" rotatedBoundingBox="3183,1587 32755,-1127 33183,3534 3611,6249"/>
        </emma:interpretation>
      </emma:emma>
    </inkml:annotationXML>
    <inkml:traceGroup>
      <inkml:annotationXML>
        <emma:emma xmlns:emma="http://www.w3.org/2003/04/emma" version="1.0">
          <emma:interpretation id="{4BBB0C56-525D-4555-98D7-6166D912CA87}" emma:medium="tactile" emma:mode="ink">
            <msink:context xmlns:msink="http://schemas.microsoft.com/ink/2010/main" type="paragraph" rotatedBoundingBox="3183,1587 32755,-1127 33019,1751 3448,44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C927503-005E-4D2B-AAB0-540B39F81293}" emma:medium="tactile" emma:mode="ink">
              <msink:context xmlns:msink="http://schemas.microsoft.com/ink/2010/main" type="line" rotatedBoundingBox="3183,1587 32755,-1127 33019,1751 3448,4466"/>
            </emma:interpretation>
          </emma:emma>
        </inkml:annotationXML>
        <inkml:traceGroup>
          <inkml:annotationXML>
            <emma:emma xmlns:emma="http://www.w3.org/2003/04/emma" version="1.0">
              <emma:interpretation id="{D6565B72-49B1-4931-A6EB-25F7235B57A0}" emma:medium="tactile" emma:mode="ink">
                <msink:context xmlns:msink="http://schemas.microsoft.com/ink/2010/main" type="inkWord" rotatedBoundingBox="3218,1964 7322,1587 7552,4089 3448,4466">
                  <msink:destinationLink direction="with" ref="{3B05D9ED-A265-4C47-9D61-544321944ECC}"/>
                  <msink:destinationLink direction="with" ref="{08312DD0-A3B9-46F5-9E25-0D5F548115C6}"/>
                </msink:context>
              </emma:interpretation>
              <emma:one-of disjunction-type="recognition" id="oneOf0">
                <emma:interpretation id="interp0" emma:lang="it-IT" emma:confidence="0">
                  <emma:literal>pre...</emma:literal>
                </emma:interpretation>
                <emma:interpretation id="interp1" emma:lang="it-IT" emma:confidence="0">
                  <emma:literal>pie...</emma:literal>
                </emma:interpretation>
                <emma:interpretation id="interp2" emma:lang="it-IT" emma:confidence="0">
                  <emma:literal>pio...</emma:literal>
                </emma:interpretation>
                <emma:interpretation id="interp3" emma:lang="it-IT" emma:confidence="0">
                  <emma:literal>passe</emma:literal>
                </emma:interpretation>
                <emma:interpretation id="interp4" emma:lang="it-IT" emma:confidence="0">
                  <emma:literal>tasse</emma:literal>
                </emma:interpretation>
              </emma:one-of>
            </emma:emma>
          </inkml:annotationXML>
          <inkml:trace contextRef="#ctx0" brushRef="#br0">-15101 1098 0,'0'34'0,"0"275"0,-34 103 15,0 0 1,-1-103 0,35-69-1,0-68 1,-34-1-1,34-68 1,34-103 0,35-240-1,-35-137 1,-34 377 0</inkml:trace>
          <inkml:trace contextRef="#ctx0" brushRef="#br0" timeOffset="468.591">-15307 926 0,'69'0'0,"171"-34"15,69 34-15,137 0 0,-34-34 16,-34-35 0,-69 69-1,-69 0 17,-137 34-32,-34 35 15,-69 103 16,0 68-15,0 69 0,34 34-1,0-34 1,35-34 0,-35-104-1,-34-68 1,0-68-1,-171-70 1,-1-205 0,172 240-1</inkml:trace>
          <inkml:trace contextRef="#ctx0" brushRef="#br0" timeOffset="1561.97">-14826 1647 0,'103'-34'0,"-35"-35"0,35-34 16,-34-34-16,-35 34 15,-34 34 1,0 69 0,-34 0-1,0 69 1,-35 103 0,69-1-1,34 35 1,1-69-1,-35 1 1,0-70 0,-35 1-1,-68 0 1,0-69 15,0 0-15,69 0-1,34 0 1,103 0 0,69-35-1,34 35 1,-35 0 0,-102 35-1,-35-35 1,-34 0-1,-34 34 1,34-34 0,34 0-1,1-34 1,33 34 0,1 0-1,34-69 1,0 0-1,-35-68 1,35-69 0,-103 35 15,-34 33-15,-69 35-1,0 69 1,-34 68-1,0 69 1,68 35 0,103 33-1,35-34 1,34-34 0,0-34-1,0-138 1,-35-68-1,-68 137 1</inkml:trace>
          <inkml:trace contextRef="#ctx0" brushRef="#br0" timeOffset="2155.5186">-13385 1476 0,'35'-69'0,"-35"-34"0,0 34 0,0 1 15,0 33 1,34 35-1,-68 0 1,34 35 0,0 102-1,0 69 1,0-35 0,34 35-1,0-68 1,-34-35-1,0-35 1,-68-33 0,-70-1-1,35-34 17,69 0-17,34 0 1,34 0-1,104 34 1,33 1 0,1-1-1,-103-34 1,-35 34 0,-171-34-1,137 0 1</inkml:trace>
          <inkml:trace contextRef="#ctx0" brushRef="#br0" timeOffset="13583.2733">-11257 1544 0,'-137'35'0,"-34"33"0,-1 1 0,0-1 15,69-33 1,35-35 0,102 34-1,0 0 16,104 1-31,-1-1 16,35 35 0,-104-35-1,-33-34 1,-35 0 0,0 0-1,0-103 1,-35 0-1,35 69 17,0-1-17,0 35 1,0 0 0,0 103-1,35 0 1,-1 0-1,35-34 1,68-172 0,-137 103-1</inkml:trace>
          <inkml:trace contextRef="#ctx0" brushRef="#br0" timeOffset="23053.686">-13865 3295 0,'0'0'0</inkml:trace>
          <inkml:trace contextRef="#ctx0" brushRef="#br0" timeOffset="22116.504">-14002 3295 0,'0'0'16</inkml:trace>
        </inkml:traceGroup>
        <inkml:traceGroup>
          <inkml:annotationXML>
            <emma:emma xmlns:emma="http://www.w3.org/2003/04/emma" version="1.0">
              <emma:interpretation id="{49A65D3E-499B-458B-9946-23034DE84AEB}" emma:medium="tactile" emma:mode="ink">
                <msink:context xmlns:msink="http://schemas.microsoft.com/ink/2010/main" type="inkWord" rotatedBoundingBox="9980,658 17560,2066 17301,3456 9722,2047">
                  <msink:destinationLink direction="with" ref="{3B05D9ED-A265-4C47-9D61-544321944ECC}"/>
                </msink:context>
              </emma:interpretation>
              <emma:one-of disjunction-type="recognition" id="oneOf1">
                <emma:interpretation id="interp5" emma:lang="it-IT" emma:confidence="0">
                  <emma:literal>6.00,</emma:literal>
                </emma:interpretation>
                <emma:interpretation id="interp6" emma:lang="it-IT" emma:confidence="0">
                  <emma:literal>6.00.</emma:literal>
                </emma:interpretation>
                <emma:interpretation id="interp7" emma:lang="it-IT" emma:confidence="0">
                  <emma:literal>6.00</emma:literal>
                </emma:interpretation>
                <emma:interpretation id="interp8" emma:lang="it-IT" emma:confidence="0">
                  <emma:literal>6,00,</emma:literal>
                </emma:interpretation>
                <emma:interpretation id="interp9" emma:lang="it-IT" emma:confidence="0">
                  <emma:literal>6,00.</emma:literal>
                </emma:interpretation>
              </emma:one-of>
            </emma:emma>
          </inkml:annotationXML>
          <inkml:trace contextRef="#ctx0" brushRef="#br0" timeOffset="17090.8704">-6451 1064 0,'69'34'0,"34"0"16,34 1-16,0-70 0,0-68 0,1 35 16,-35-104-1,-103 0 1,-35 1 0,-102-1 15,-35 69-16,-34 103 1,35 69 0,-1 34-1,69 68 1,69 35 0,68-34-1,104-35 1,68-34-1,68-137 1,1-35 0,-69-34-1,-103 35 1,-69 33 0,-34 1-1,-34 34 16,34 0-31,-35 69 32,70-1-32,102 35 15,35-68 1,33-35 15,-33-69-15,-35-68-1,-68-35 1,-103 0 0,-69 35-1,-69 103 1,-34 68 0,0 138-1,103 68 1,103 35-1,0-275 1</inkml:trace>
          <inkml:trace contextRef="#ctx0" brushRef="#br0" timeOffset="15888.1535">-8476 137 0,'-35'-69'0,"35"35"0,35 0 16,-1-1-16,35 1 0,-1 0 0,35 34 15,0 0 1,-68 0 0,-35 0-1,0 0 1,0 0 0,-138 34-1,-33 35 1,-1-1-1,35 70 1,0 33 0,102-34-1,1 69 17,103-68-17,68-1 1,34-34-1,70-103 1,-1 0 0,-103-69-1,-68 1 1,-69-70 0,-103 35-1,-69 0 1,1 69-1,-35 68 1,34 1 0,69 68-1,103 0 1,69-103 0,-69 0-1</inkml:trace>
          <inkml:trace contextRef="#ctx0" brushRef="#br0" timeOffset="16356.7445">-7515 858 0,'0'0'0</inkml:trace>
          <inkml:trace contextRef="#ctx0" brushRef="#br0" timeOffset="12724.1898">-2126 1441 0,'103'35'0,"68"33"0,35 35 15,0 0-15,-103-34 16,-34-35 0,-69 0-1,-69 35 1,-102-35-1,-70 35 1,1-35 0,68-68-1,172 34 1</inkml:trace>
        </inkml:traceGroup>
        <inkml:traceGroup>
          <inkml:annotationXML>
            <emma:emma xmlns:emma="http://www.w3.org/2003/04/emma" version="1.0">
              <emma:interpretation id="{46D2ECD4-E5F0-4205-A811-C4FED55F0160}" emma:medium="tactile" emma:mode="ink">
                <msink:context xmlns:msink="http://schemas.microsoft.com/ink/2010/main" type="inkWord" rotatedBoundingBox="18023,248 25172,-175 25272,1511 18123,1935">
                  <msink:destinationLink direction="with" ref="{4A264C99-BDD1-4EBC-A93D-71D7AE7CB2E2}"/>
                </msink:context>
              </emma:interpretation>
              <emma:one-of disjunction-type="recognition" id="oneOf2">
                <emma:interpretation id="interp10" emma:lang="it-IT" emma:confidence="0">
                  <emma:literal>assodammo</emma:literal>
                </emma:interpretation>
                <emma:interpretation id="interp11" emma:lang="it-IT" emma:confidence="0">
                  <emma:literal>assodino</emma:literal>
                </emma:interpretation>
                <emma:interpretation id="interp12" emma:lang="it-IT" emma:confidence="0">
                  <emma:literal>annodammo</emma:literal>
                </emma:interpretation>
                <emma:interpretation id="interp13" emma:lang="it-IT" emma:confidence="0">
                  <emma:literal>anodino</emma:literal>
                </emma:interpretation>
                <emma:interpretation id="interp14" emma:lang="it-IT" emma:confidence="0">
                  <emma:literal>annoiamo</emma:literal>
                </emma:interpretation>
              </emma:one-of>
            </emma:emma>
          </inkml:annotationXML>
          <inkml:trace contextRef="#ctx0" brushRef="#br0" timeOffset="8298.9392">997 68 0,'-206'35'0,"-34"33"0,0 35 16,34-34-1,103-35 1,103 0 0,0-34-1,69 35 1,102-35-1,35 34 1,-103 0 0,-34 1-1,-35-1 17,0-34-17,1-34 16,33-104 1,-33-33-17,-1 34 1,-34 34 0,0 103-1,0 0 1,-34 0-1,34 68 1,0 35 0,34 0-1,0 0 1,1-69 0,-1 1-1,-68-104 1,68-68-1,-34 137 1</inkml:trace>
          <inkml:trace contextRef="#ctx0" brushRef="#br1" timeOffset="101942.904">551-138 0,'-103'69'0,"-103"34"31,-274 69-31,274-104 0,103-68 16,68 35-1,35-70 1,0 35 0,35 0-1,33 0 1,35 35 0,-34-1 15,0 0-16,34 35 1,103-35 15,-35-171-31,-171 137 16</inkml:trace>
          <inkml:trace contextRef="#ctx0" brushRef="#br0" timeOffset="7201.6564">585 446 0,'69'-35'0,"34"35"0,103 0 0,34-34 16,69 34-1,0 0 1,103-34 0,34-35-1,35 69 1,102 0-1,-68 35 1,-69-1 0,-68 0-1,-104 0 1,-102-34 0,-69-34-1,-103 0 1,-69-69-1,1 0 1,68 103 0</inkml:trace>
          <inkml:trace contextRef="#ctx0" brushRef="#br0" timeOffset="8751.9105">1787-927 0,'34'103'16,"0"34"-16,-34 35 0,0-69 16,0 34-1,0-68 1,35-35-1,-35 0 17,0-34-17,0-34 1,0-69 0,0 103-1</inkml:trace>
          <inkml:trace contextRef="#ctx0" brushRef="#br0" timeOffset="9126.7833">2336-309 0,'0'0'0</inkml:trace>
          <inkml:trace contextRef="#ctx0" brushRef="#br0" timeOffset="9555.3446">3057-687 0,'34'34'0,"-34"104"16,0-1-16,0-68 0,0-35 15,34 0 1,-34-34 0,0-34-1,35 0 16,33-1-31,35 1 32,35 68-17,-1 35 1,0 0 0,-68-1-1,-35 1 1,-68-35-1,-69 1 1,-103-35 0,0 34-1,0-68 1,69 34 0,137-138-1,34 35 16,-34 103-15</inkml:trace>
          <inkml:trace contextRef="#ctx0" brushRef="#br0" timeOffset="10098.1278">2919-824 0,'412'0'0,"-171"0"0,-35-35 31,-103 35-16,-35 0 1,-34 0 0,-68 69-1,34 68 1,0 1 0,34 33-1,35-33 1,68-35-1,1-35 1,33-68 0,-33-68-1,-70-35 1,-33-69 0,-70-34-1,-102 103 16,-35 34-31,1 172 16,33 103 0,70 0 15,68-206-31</inkml:trace>
          <inkml:trace contextRef="#ctx0" brushRef="#br0" timeOffset="7498.4307">5528 68 0,'309'35'16,"-34"33"-16,-1 1 0,-137-35 31,-68 1-15,-103-1-1,-35 0 1,-102 69 0,-104-69-1,35-34 1,240 0 0</inkml:trace>
          <inkml:trace contextRef="#ctx0" brushRef="#br1" timeOffset="101177.5387">12873-35 0,'103'35'0,"103"-35"0,103 68 16,0 1-16,-34 0 15,-104-1 1,-102 1 31,-69-69-47,0 34 0,-137 35 15,-138-1 1,1-102 0,274 34-1</inkml:trace>
          <inkml:trace contextRef="#ctx0" brushRef="#br1" timeOffset="102567.692">8755-756 0,'0'35'0,"-35"68"15,35 34-15,0 0 0,0-68 16,0-35 0,0 1-1,0-1 16,35 0 1,-1 1-32,69-104 15,-103 69 1</inkml:trace>
          <inkml:trace contextRef="#ctx0" brushRef="#br1" timeOffset="102848.8466">9407-859 0,'34'69'0,"-34"137"0,-34 34 16,34-68 15,-35-35-31,35-171 16,0 34-1</inkml:trace>
          <inkml:trace contextRef="#ctx0" brushRef="#br1" timeOffset="103957.8453">10025-859 0,'-69'-68'16,"-103"-1"-16,-34 1 0,-171-1 15,-69 103 1,137 1 0,0 68 15,68-1-31,36 36 16,102 33-1,68 35 1,70 35-1,102-1 1,69-34 0,103-35-1,68-68 32,1-103-47,-1 0 0,35-68 16,-68-70 15,-36-33-15,-102-69-1,-68 34 1,-104-69 0,-103 0-1,-137 35 1,-102 103-1,-104 34 1,-35 103 0,36 137-1,205-68 1,206-69 0</inkml:trace>
          <inkml:trace contextRef="#ctx0" brushRef="#br1" timeOffset="104691.9712">9716-549 0,'0'68'16,"0"35"-16,34 0 0,0-34 0,-34-69 16,35 0-1,-1-34 1,69-69-1,0 0 1,-34 34 0,-35 35-1,0 34 1,1 34 15,-35 35-15,34 68-1,34-68 1,1-1 0,34-68-1,34-34 1,1 0 0,-35-35-1,0 35 1,-35 34-1,35 103 1,69 68 0,-35-102-1,-137-69 1</inkml:trace>
        </inkml:traceGroup>
      </inkml:traceGroup>
    </inkml:traceGroup>
    <inkml:traceGroup>
      <inkml:annotationXML>
        <emma:emma xmlns:emma="http://www.w3.org/2003/04/emma" version="1.0">
          <emma:interpretation id="{DDF02D5B-53B7-4568-9E74-5876B9931B43}" emma:medium="tactile" emma:mode="ink">
            <msink:context xmlns:msink="http://schemas.microsoft.com/ink/2010/main" type="paragraph" rotatedBoundingBox="18269,1605 28057,1835 27996,4447 18207,421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4ADF449-FA00-467C-A27F-A88EFC83EC8E}" emma:medium="tactile" emma:mode="ink">
              <msink:context xmlns:msink="http://schemas.microsoft.com/ink/2010/main" type="inkBullet" rotatedBoundingBox="18263,1832 20883,1894 20827,4278 18207,4216"/>
            </emma:interpretation>
            <emma:one-of disjunction-type="recognition" id="oneOf3">
              <emma:interpretation id="interp15" emma:lang="it-IT" emma:confidence="0">
                <emma:literal>T</emma:literal>
              </emma:interpretation>
              <emma:interpretation id="interp16" emma:lang="it-IT" emma:confidence="0">
                <emma:literal>t</emma:literal>
              </emma:interpretation>
              <emma:interpretation id="interp17" emma:lang="it-IT" emma:confidence="0">
                <emma:literal>7</emma:literal>
              </emma:interpretation>
              <emma:interpretation id="interp18" emma:lang="it-IT" emma:confidence="0">
                <emma:literal>+</emma:literal>
              </emma:interpretation>
              <emma:interpretation id="interp19" emma:lang="it-IT" emma:confidence="0">
                <emma:literal>x</emma:literal>
              </emma:interpretation>
            </emma:one-of>
          </emma:emma>
        </inkml:annotationXML>
        <inkml:trace contextRef="#ctx0" brushRef="#br0" timeOffset="4279.7978">-273 858 0,'0'103'0,"0"68"16,0 70-16,0 67 16,-34 36-1,68-35 1,-34 0 0,35-69-1,-1-69 1,-34-68-1,34-68 1,-34-35 15,-34 0-15,34-241 0,0-67-1,0 308 1</inkml:trace>
        <inkml:trace contextRef="#ctx0" brushRef="#br0" timeOffset="4811.8423">-410 961 0,'137'-35'31,"104"1"-31,33 34 0,69 0 16,35 0 0,-69-34-1,0 34 1,-69 0-1,-68 0 1,-69 34 0,-69 35-1,-34-1 1,0 104 0,0 68-1,0 69 1,0 34-1,0-34 1,34-34 15,-34-138-15,0-34 0,0-69-1,-34-34 1,68-171-1,-34 171 1</inkml:trace>
      </inkml:traceGroup>
      <inkml:traceGroup>
        <inkml:annotationXML>
          <emma:emma xmlns:emma="http://www.w3.org/2003/04/emma" version="1.0">
            <emma:interpretation id="{73430405-EB43-4219-9DAA-AC70857EB63C}" emma:medium="tactile" emma:mode="ink">
              <msink:context xmlns:msink="http://schemas.microsoft.com/ink/2010/main" type="line" rotatedBoundingBox="24135,1743 28057,1835 27997,4405 24075,4313"/>
            </emma:interpretation>
          </emma:emma>
        </inkml:annotationXML>
        <inkml:traceGroup>
          <inkml:annotationXML>
            <emma:emma xmlns:emma="http://www.w3.org/2003/04/emma" version="1.0">
              <emma:interpretation id="{8A9632D8-A137-4B50-8DBB-5EB9715EF078}" emma:medium="tactile" emma:mode="ink">
                <msink:context xmlns:msink="http://schemas.microsoft.com/ink/2010/main" type="inkWord" rotatedBoundingBox="24135,1743 28057,1835 27997,4405 24075,4313"/>
              </emma:interpretation>
              <emma:one-of disjunction-type="recognition" id="oneOf4">
                <emma:interpretation id="interp20" emma:lang="it-IT" emma:confidence="0">
                  <emma:literal>D'Ada</emma:literal>
                </emma:interpretation>
                <emma:interpretation id="interp21" emma:lang="it-IT" emma:confidence="0">
                  <emma:literal>D'Aida</emma:literal>
                </emma:interpretation>
                <emma:interpretation id="interp22" emma:lang="it-IT" emma:confidence="0">
                  <emma:literal>D'Aida)</emma:literal>
                </emma:interpretation>
                <emma:interpretation id="interp23" emma:lang="it-IT" emma:confidence="0">
                  <emma:literal>D'Aida.</emma:literal>
                </emma:interpretation>
                <emma:interpretation id="interp24" emma:lang="it-IT" emma:confidence="0">
                  <emma:literal>panda</emma:literal>
                </emma:interpretation>
              </emma:one-of>
            </emma:emma>
          </inkml:annotationXML>
          <inkml:trace contextRef="#ctx0" brushRef="#br0" timeOffset="6123.8971">5459 995 0,'172'0'0,"171"0"16,69 34-16,34-34 15,35-103 17,102 35-17,-68 33 1,-240 1 0,-103 68-1,-35 35 1,-34 68-1,-35 1 1,-33 68 0,-1 0-1,35 34 17,-35 0-17,-34 0 1,0 1-1,0-35 1,0-103 0,0-35-1,0-205 1,0 137 0</inkml:trace>
          <inkml:trace contextRef="#ctx0" brushRef="#br0" timeOffset="5592.8273">5665 995 0,'-34'69'0,"34"68"0,0 69 15,34 34 1,-34 35 0,35 34-1,-35 0 1,0-69 0,34-34-1,0-69 1,1 0-1,33-205 1,-33-207 0,-35 275-1</inkml:trace>
          <inkml:trace contextRef="#ctx0" brushRef="#br2" timeOffset="128239.6354">5700 1270 0,'34'69'0,"-34"34"0,0 34 16,34 0-16,-34 35 15,0-1 1,35 35 15,-1 0-31,-34 35 16,34-36-1,-34-33 1,0-69 0,35-34-1,-35-35 16,0-34-31,0 0 32,0 0-32,0-34 31,-35-138-15,1-34-1,34 206 1</inkml:trace>
          <inkml:trace contextRef="#ctx0" brushRef="#br2" timeOffset="129098.7189">5803 1201 0,'103'35'0,"68"-1"16,35-34-16,34 0 0,1 0 16,33 0-1,1 0 1,68-69 15,-68 69-31,-1 35 16,-33-1-1,-35 0 1,-69 1 0,-34-35 15,-69 0-15,-34 0-1,0 0 1,0 0-1,0 0 1,0 0 0,0 0-1,0 0 1,0 0 0,0 34-1,35 103 1,-1 35-1,0-1 1,0 70 0,1-35-1,-1 34 1,-34-68 0,0-35-1,0-34 1,0-69-1,0-34 17,0 0-17,-69-34 1,1-138 0,68 172-1</inkml:trace>
          <inkml:trace contextRef="#ctx0" brushRef="#br2" timeOffset="131063.8705">6077 1922 0,'-103'34'0,"103"1"0,0-1 0,35 0 16,-35 1-16,0-35 0,0 0 0,0 0 15,0 0 1,68 0 0,-33 0-1,68-35 1,-35-33-1,35-1 1,-68 0 0,33 35-1,-68-35 1,34 1 0,-68 33-1,34 35 1,0 0-1,-34 35 1,0 33 0,-1 70-1,35-1 1,0-34 0,35 34-1,-35-34 16,-35-34-15,35 0 0,-68-1-1,-35-33 1,34-35 0,35 0-1,34 0 1,0 0-1,0 0 1,0 0 0,34 0-1,0 0 1,1-35 0,-1 35-1,-34 0 1,0 0-1,0 0 1,0 0 0,0 0-1,0 0 17,0 0-17,0 0 1,0 0-1,0 0 1,0 0 0,34 0-1,-34 0 1,0 0 0,0 0-1,0 0 1,0 0-1,35 0 1,33 0 0,35 0-1,0 0 1,-34 0 0,-1 0-1,-33 0 1,-35 0-1,0 0 17,0 0-17,0 0 1,0 0 0,0 0-1,0 0 1,0 0-1,-35 0 17,1-34-17,34-35 17,0 69-32</inkml:trace>
          <inkml:trace contextRef="#ctx0" brushRef="#br2" timeOffset="131952.239">6867 2471 0,'34'35'0,"0"-1"0,35 0 15,0 1-15,34-35 0,34 0 0,69-103 16,-103 0-16,-34 0 16,-35-35-1,-103 1 17,-34 34-17,0 0 1,-68 103-1,-1 0 1,35 69 0,34 34-1,34 34 1,69 0 0,34 1-1,69-35 1,35 0-1,-1-138 1,-34-33 0,34-70-1,-68-33 1,-69 171 0</inkml:trace>
          <inkml:trace contextRef="#ctx0" brushRef="#br2" timeOffset="132436.4497">7725 1647 0,'137'0'0,"35"69"0,-35-35 16,-68 1-16,-35 33 15,-34 1 1,-69 34 0,-68 69 15,68-104-16,69 70 1,69-70 0,0-136-1,68 102 1,0 0 0,-68-34-1,0 35 1,-35-35-1,-34 0 1,0 0 0,-34-35-1,34 35 1</inkml:trace>
          <inkml:trace contextRef="#ctx0" brushRef="#br2" timeOffset="141981.0586">8171 1339 0,'-34'34'0,"-1"0"0,-33 1 0,33 33 16,-33 1-16,-1-1 0,0 70 15,1 68 1,68-69 0,34 0-1,0-34 1,1-34-1,-1-35 17,0-34-32,1 0 15,-1 0 1,0-34 0,69-103-1,-34 68 1,-35 35-1,1-1 1,-35 35 0,0 0 15,0 0-15,0 0 15,-35-34-16,35 34 17,-34 0-32,34 0 15,0 0 1,0 0 0,0 0-1,0 0 1,0 0-1,0 0 1,0 0 0,0 0-1,-34-34 1,34-1 0,0 35 15,-69-34-31,35 34 15,-35 0 1,0 0 0,1 103 31,33-69-47,1 1 15,34 33 1,0 1-1,69 0 1,-1 34 0,1-103-1,0-35 1,-69-33 0,-35-138-1,35 206 1</inkml:trace>
          <inkml:trace contextRef="#ctx0" brushRef="#br2" timeOffset="142918.2406">8102 1167 0,'-68'34'0,"-1"1"0,-34 68 0,34-35 31,-33 104-31,67-69 15,35 103 1,0-103 0,35 0-1,-1 0 1,0-35 0,35 1-1,-1 0 1,1-35-1,0 0 1,-1-102 0,1 33-1,-69 35 1,34-34 0,-34 34-1,35-34 1,-35-1-1,34 1 17,-34 34-17,0-34 1,0 34 0,0 0-1,0 0 1,0-35-1,0 35 1,0 0 0,0 0-1,-34 0 1,-1-34 0,-33 34-1,-1-34 1,-34 68 15,34 69-15,69-103-1</inkml:trace>
        </inkml:traceGroup>
      </inkml:traceGroup>
    </inkml:traceGroup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1:42.7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C7CE00-07D3-4104-A815-8295918B223F}" emma:medium="tactile" emma:mode="ink">
          <msink:context xmlns:msink="http://schemas.microsoft.com/ink/2010/main" type="inkDrawing" rotatedBoundingBox="1715,4438 30238,4324 30239,4604 1716,4718" shapeName="Other"/>
        </emma:interpretation>
      </emma:emma>
    </inkml:annotationXML>
    <inkml:trace contextRef="#ctx0" brushRef="#br0">0 171 0,'137'0'0,"35"0"0,136 35 15,139-35-15,68 0 16,34 0-1,34 0 1,104 34 0,102-34-1,35 34 1,34-34 0,69 0-1,0 35 1,-1-70-1,35 70 1,69-35 0,0 34-1,0-34 17,-35-34-17,-34 34 1,35 0-1,33 0 1,-33 0 0,-35 0-1,-69-35 1,-34 1 0,-68 34-1,34-34 1,-35-1-1,-34 35 1,-34-34 0,-35-69-1,-33 137 1,-70-34 0,1 35-1,-70-1 1,-67-34-1,-70 34 17,-102-68-17,-138 34 1,-137 0 0,-240-137-1,240 137 1</inkml:trace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1:46.15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74B6909-6EF5-4D61-95A7-FBB73FC6473C}" emma:medium="tactile" emma:mode="ink">
          <msink:context xmlns:msink="http://schemas.microsoft.com/ink/2010/main" type="inkDrawing" rotatedBoundingBox="1666,7074 32334,7674 32250,11950 1582,11349" shapeName="Other"/>
        </emma:interpretation>
      </emma:emma>
    </inkml:annotationXML>
    <inkml:trace contextRef="#ctx0" brushRef="#br0">0 385 0,'137'-34'0,"35"-1"16,68 1-16,35 0 0,102-1 15,1 1 1,68 34 0,0 0-1,35 34 1,-1-34 0,1 35-1,34 33 1,-35-33 15,35 33-15,-34 35-1,-35-34 1,0 68 0,-34-34-1,0 69 1,0-35-1,-35 35 1,1-1 0,-35 35-1,35 0 1,-35-34 0,35 68-1,-35-34 1,34 0-1,-33 0 1,68 0 0,-35 0-1,69-34 1,-34-35 0,0 0 15,-34-34-16,34-69 1,0 1 0,-1-35-1,1 0 1,0-35 0,0 1-1,0 0 1,-69-103-1,69 34 1,-69 0 0,35 0 31,-69 0-47,68-69 0,1 35 15,0-1 1,-35-33-1,34 34 1,-33-1 0,-1 35 15,0 0-15,0 35-1,35 33 1,-1 1-1,1 34 1,0 34 0,33 1-1,-33 33 1,0-33 0,-1-1-1,-34-34 1,-34-69-1,0-34 1,0-34 0,0-69-1,-34-34 1,34 0 0,34-1-1,-34 1 1,68 0-1,-68 68 17,69 35-17,-35-1 1,0 70 0,35-1-1,171 104 1,-274-1-1,-104 0 1,-102-34 0,-69 0-1</inkml:trace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1:48.73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587DE68-39CF-45B8-B1F0-D2E1494F5C31}" emma:medium="tactile" emma:mode="ink">
          <msink:context xmlns:msink="http://schemas.microsoft.com/ink/2010/main" type="inkDrawing" rotatedBoundingBox="2063,12884 33381,14109 33281,16660 1963,15435" shapeName="Other"/>
        </emma:interpretation>
      </emma:emma>
    </inkml:annotationXML>
    <inkml:trace contextRef="#ctx0" brushRef="#br0">0 684 0,'137'-103'15,"343"172"-15,-239-104 16,102 35-1,0-34 1,69-35 0,34 1-1,0-35 1,1 34 0,-35-34-1,-1 34 1,-33 1-1,-35 68 1,35 0 0,-35 103-1,0 0 1,1 68 0,33 1 15,1 34-16,-1 34 1,35-34 0,0 0-1,34-69 1,1-34 0,67-34-1,-33-69 1,-1-34-1,1-35 1,-35 0 0,-34 1-1,-34 33 1,34 1 0,-35 34-1,35 69 1,-34 34-1,-35 34 1,-69 35 0,70 34-1,-1-1 1,-34-33 15,34 0-15,0-35-1,35-68 1,-35-35 0,35-68-1,-35-35 1,35-34 0,-1-34-1,1-35 1,68 0-1,34 35 1,1 0 0,-1 34-1,1 34 1,-69 35 0,-69 34-1,0-34 1,1 102-1,33 1 17,1 0-17,-1-1 1,1-33 0,-35-35-1,35-69 1,34 0-1,0-68 1,68-35 0,1 1-1,-1-1 1,-34 0 0,35 69-1,34 35 1,0 34-1,34 34 1,-34 102 0,-35 36-1,-137-1 17,-102-34-17,-35-34 1,-206-69-1</inkml:trace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1:52.42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-1 276 0,'103'-35'0,"103"1"16,-35 0-16,35-1 0,0 1 15,0 0 1,69 34 0,-35-34-1,34-1 1,1 35-1,0 0 1,-35 0 15,34 0-15,-33 35 0,-1-1-1,0 0 1,-68 0-1,0-34 1,-104 35 0,-33-35-1,-35 0 1,-69-35 0,-68 1-1,-69 34 1,-69-34-1,-34 34 1,-34-34 0,-103 34-1,34 0 1,-34 34 15,68 0-15,138-34-1,68 0 1,103 34 0,69-34-1,0 0 1,103 0 0,103 0-1,-34 0 1,0 0-1,-69 0 1,-35-34 0,1-34-1,-69 68 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1:55.23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0 860 0,'69'-35'0,"-1"1"0,35-69 0,0 34 15,69 35-15,68-35 16,69 1 0,34-1-1,35 35 1,-1-35 0,1 35-1,-1-1 1,1 35-1,-69 0 1,0 0 0,-69 0-1,0 35 1,-102-1 0,-35-34 15,-103 0-31,0 0 15,-103-69 1,-103 1 15,-103 33-15,-34 1 0,-1-35-1,-33 69 1,-1 0-1,104 35 1,68-1 0,137-34 15,69 0-31,34 0 16,138 0-1,68 0 1,35 0-1,-1 0 1,1 34 0,-35-34-1,-68 35 1,-103-35 0,-104-35-1,-68-68 1,103 103-1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1:58.685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0 103 0,'69'0'0,"-35"-34"0,35 34 0,-1 0 16,35 0-16,35 0 0,33-35 0,1 35 15,34 35 1,0-35 0,0 0-1,0 68 1,34-33-1,-34-1 1,68 35 0,1-1-1,-35 1 1,1 0 0,33 34-1,-34-35 1,1 35-1,-1 0 1,0-34 0,-68 34 15,-1-35-15,-33 1-1,-70-35 1,1 1-1,-69-35 1,-34 0 0,34 0-1,-103-69 1,-35 0 0,1 1-1,-69-35 1,-68 0-1,-35 0 17,-69 0-32,-34-34 15,-34 68 1,-35-34 0,104 34-1,-35-34 1,69 69-1,68-35 1,69 69 15,35-34-15,136 34 0,35 0-1,138 69 1,33-35-1,69 0 1,1 1 0,33-1-1,70 35 1,-1-35 0,0 35-1,35-1 1,-35 1 15,34 68-15,-68-34-1,0 0 1,-68 34 0,-35-68-1,-104 0 1,-33-35-1,-103-34 1,-1-34 0,-136-35-1,34-34 1,137 103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1:59.99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-1 275 0,'68'34'0,"35"-34"0,0 0 16,69 0-16,34 0 0,34 34 16,35 1-1,68 33 17,34 1-32,-33 0 15,33-1 1,-34 35-1,-34 0 1,0 0 0,-68 0-1,33 69 1,-68-35 15,-69 0-31,-34-34 16,-34-68-1,-69-35 1,0 0 15,-69-69-15,-68-34-16,-35-34 31,-68-35-15,-34-34-1,-70 34 1,-68-33 0,35 33-1,-1 35 1,1-1 0,68 70-1,34-1 1,69 69-1,103 0 1,69 0 0,34 0 62,584 172-78,-207-35 0,1 0 15,34 1 1,-69 67 15,-34-67 1,-69-1-32,-68-34 15,-138-69 1,-68-102-1,34 68 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02.92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41 0,'69'-34'0,"0"-1"0,-1 70 16,70-1-16,-1 35 0,69-1 0,0 1 15,68 34 1,35 34 0,69 0-1,34 35 1,-35 34 0,35-34-1,-34 34 1,-1-1-1,1 1 1,-104 0 15,-33-68-15,-104 33 0,-68-102-1,-35 0 1,-68-69-1,-35-35 1,-68-68 0,-69 0-1,-35-34 1,1-35 0,-103 1-1,0-35 1,-69 0-1,0 0 1,0 0 0,34 34-1,1 1 1,102 68 0,35 0-1,103 68 16,68 35-15,69 0 0,34 69-1,138 34 1,137 34 0,34 1-1,69 33 1,0 35-1,34 35 1,-34-1 0,-34 0-1,-35 0 1,-137-68 0,-35-69-1,-136-69 16,-35-34-31,-69-68 16,-102-173 0,171 241 15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05.56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0,'68'0'0,"35"34"16,35 1-16,33-1 0,35 69 0,34 0 31,1 0-15,-1 34-1,69 1 1,-34 33 0,-1 1-1,-34 0 1,1-1 0,-35-34-1,-35-34 1,-68 0-1,0-34 1,-69-35 0,-34-34 15,0 0-31,-68-68 16,-35-35-1,-34 0 1,-35-69-1,-103-34 1,1 0 0,-35-34-1,0 34 17,34 69-17,35-1 1,68 70-1,35 68 1,68 0 15,69 34-31,0 0 16,69 69 0,34 0-1,34 0 1,35 69-1,34-35 1,0 1 0,34-1-1,-34 0 1,34-34 0,1 34-1,-1-34 1,-34-34 15,34-35-15,0 1-1,-34-70 1,0 1 0,-34 0-1,0-1 1,-35-33-1,0 33 1,-68-33 0,-1 33-1,-33 1 1,-35 34 0,0 0-1,0 0 1,-35 34 15,1 35-31,0 0 16,-69-35 15,-103 0-15,0-34-1,-34-34 1,-69-35-1,-69 1 1,-34-1 0,0 0-1,103-102 1,309 171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2:56.4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1FDA43-0383-4D79-BADD-90FCBF5E9DBB}" emma:medium="tactile" emma:mode="ink">
          <msink:context xmlns:msink="http://schemas.microsoft.com/ink/2010/main" type="writingRegion" rotatedBoundingBox="715,7848 13825,8947 13029,18450 -81,17351">
            <msink:destinationLink direction="with" ref="{18B4BDC0-FFB9-47EE-A532-DD5E3748DB5B}"/>
          </msink:context>
        </emma:interpretation>
      </emma:emma>
    </inkml:annotationXML>
    <inkml:traceGroup>
      <inkml:annotationXML>
        <emma:emma xmlns:emma="http://www.w3.org/2003/04/emma" version="1.0">
          <emma:interpretation id="{29A14ACA-CC8F-4A61-86F5-9E40155C1F0C}" emma:medium="tactile" emma:mode="ink">
            <msink:context xmlns:msink="http://schemas.microsoft.com/ink/2010/main" type="paragraph" rotatedBoundingBox="942,7765 12799,9410 12545,11240 688,95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324B6AE-5537-482C-AE85-84D8908BFC1F}" emma:medium="tactile" emma:mode="ink">
              <msink:context xmlns:msink="http://schemas.microsoft.com/ink/2010/main" type="line" rotatedBoundingBox="942,7765 12799,9410 12545,11240 688,9596"/>
            </emma:interpretation>
          </emma:emma>
        </inkml:annotationXML>
        <inkml:traceGroup>
          <inkml:annotationXML>
            <emma:emma xmlns:emma="http://www.w3.org/2003/04/emma" version="1.0">
              <emma:interpretation id="{7A5E1681-A870-4514-8B8A-6D20AAD55EB6}" emma:medium="tactile" emma:mode="ink">
                <msink:context xmlns:msink="http://schemas.microsoft.com/ink/2010/main" type="inkWord" rotatedBoundingBox="942,7765 8973,8879 8719,10710 688,9596"/>
              </emma:interpretation>
              <emma:one-of disjunction-type="recognition" id="oneOf0">
                <emma:interpretation id="interp0" emma:lang="it-IT" emma:confidence="0">
                  <emma:literal>RECORD</emma:literal>
                </emma:interpretation>
                <emma:interpretation id="interp1" emma:lang="it-IT" emma:confidence="0">
                  <emma:literal>REcorsi</emma:literal>
                </emma:interpretation>
                <emma:interpretation id="interp2" emma:lang="it-IT" emma:confidence="0">
                  <emma:literal>Recarsi</emma:literal>
                </emma:interpretation>
                <emma:interpretation id="interp3" emma:lang="it-IT" emma:confidence="0">
                  <emma:literal>RECORDER</emma:literal>
                </emma:interpretation>
                <emma:interpretation id="interp4" emma:lang="it-IT" emma:confidence="0">
                  <emma:literal>Recassi</emma:literal>
                </emma:interpretation>
              </emma:one-of>
            </emma:emma>
          </inkml:annotationXML>
          <inkml:trace contextRef="#ctx0" brushRef="#br0">-1642 4897 0,'23'23'0,"-23"45"0,0 24 16,0 45-16,22 46 15,-22 0 1,-22 0 0,22 23-1,0-46 1,0-22 0,0-24-1,0-45 1,0-46-1,0-23 17,0 0-32,0-92 31,-23-68-31,0 0 16,23 160-1</inkml:trace>
          <inkml:trace contextRef="#ctx0" brushRef="#br0" timeOffset="718.7546">-1665 4805 0,'23'-23'16,"22"0"-16,70 0 0,45 23 0,46 23 15,-23 0 1,-46 46-1,-45 0 1,-46 45 0,-46 0-1,-92 1 1,-68 22 0,0-45-1,0-1 1,-1-22-1,47-23 1,68-24 0,46-22 15,0 0-31,46 0 16,23 23-1,-1 23 1,24 46-1,22 22 1,1 23 0,-24-22 15,24-1-15,-47-45-1,-22-23 1,-23-24-1,-23-22 1,-46-22 0,0-93-1,46 115 1</inkml:trace>
          <inkml:trace contextRef="#ctx0" brushRef="#br0" timeOffset="1234.3828">-132 5469 0,'23'114'0,"-46"46"16,-46 46-16,23-68 15,46-24 1,23-22 0,23-24-1,23-22 1,45-23-1,24 0 1,-1-23 0,-46 0-1,-22 0 17,-46 0-17,-23 0 1,-46-23-1,-68-46 64,114 69-79</inkml:trace>
          <inkml:trace contextRef="#ctx0" brushRef="#br0" timeOffset="1484.3844">-269 5858 0,'114'0'0,"0"0"0,24 23 15,-1-23 1,-45 0-1,-70 0 1,-44-46 0,-70-46-1,-45 1 1,137 91 0</inkml:trace>
          <inkml:trace contextRef="#ctx0" brushRef="#br0" timeOffset="1734.3861">-315 5377 0,'252'0'16,"-69"23"-16,23 0 31,-69-23-16,-46 0 1,-45-23 0,-46-23-1,0-22 1,0 68 0</inkml:trace>
          <inkml:trace contextRef="#ctx0" brushRef="#br0" timeOffset="2609.3917">1927 5469 0,'92'0'0,"-252"-23"0,-23 23 15,-46 46-15,23 22 16,46 70 0,22 113-1,116-91 1,90 1-1,47-24 1,45-68 0,46-47 15,0-113-15,-46 22-1,-23-45 1,-91 22-1,-46 24 1,0 45 0,0 0-1,0 23 17,0 46-32,23 68 15,23 23 16,68-22-15,23-47-16,46-22 47,0-69-47,-22-68 0,-70-24 16,-45-22-1,-92-46 16,-45 46-31,-47-1 32,-45 70-17,23 91 1,23 45 0,45 47-1,69 45 1,69 0-1,68-45 1,47-70 0,22-90-1,0-70 1,-183 115 0</inkml:trace>
          <inkml:trace contextRef="#ctx0" brushRef="#br0" timeOffset="3393.5785">3369 5606 0,'23'46'16,"-23"45"-16,23 70 0,-46 22 15,23-23 17,23 0-32,-23-91 15,0-47 1,0-22 31,-23-114-47,23-46 15,0-46 1,46 69 0,-1 22-1,47 47 1,22 22 0,47 23-1,-1 69 1,-23 45-1,-68 1 1,-46-1 0,-92-45 15,-46 0-15,-68-23-1,0-46 1,69 23-1,91 0 1,46 23 0,91 45 15,69 47-31,-22-1 16,-1-22-1,-69-1 16,-45-22-15,-23-46 0,-23 0-1,0-92 1,46-45 0,-46 114 15</inkml:trace>
          <inkml:trace contextRef="#ctx0" brushRef="#br0" timeOffset="4043.9741">5062 5537 0,'527'252'0,"-276"-69"16,-22 0-1,-69-23 1,-91-68-1,-92-46 1,-91-1 0,-138-22 15,-137 23-15,92 46-1,182-1 1,92-45-1,23-46 1</inkml:trace>
          <inkml:trace contextRef="#ctx0" brushRef="#br0" timeOffset="3700.2219">5223 5858 0,'45'160'0,"-22"69"16,-23-69 15,23-23-15,-23-45-1,0-92 1,-23-23-1,-45-137 17,22-69-17,46 229-15</inkml:trace>
        </inkml:traceGroup>
        <inkml:traceGroup>
          <inkml:annotationXML>
            <emma:emma xmlns:emma="http://www.w3.org/2003/04/emma" version="1.0">
              <emma:interpretation id="{1BA79DCA-F1DC-4D80-B282-DE57538607E2}" emma:medium="tactile" emma:mode="ink">
                <msink:context xmlns:msink="http://schemas.microsoft.com/ink/2010/main" type="inkWord" rotatedBoundingBox="12261,10222 12678,10279 12626,10652 12210,10594"/>
              </emma:interpretation>
              <emma:one-of disjunction-type="recognition" id="oneOf1">
                <emma:interpretation id="interp5" emma:lang="it-IT" emma:confidence="0">
                  <emma:literal>Q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a</emma:literal>
                </emma:interpretation>
                <emma:interpretation id="interp8" emma:lang="it-IT" emma:confidence="0">
                  <emma:literal>@</emma:literal>
                </emma:interpretation>
                <emma:interpretation id="interp9" emma:lang="it-IT" emma:confidence="0">
                  <emma:literal>q</emma:literal>
                </emma:interpretation>
              </emma:one-of>
            </emma:emma>
          </inkml:annotationXML>
          <inkml:trace contextRef="#ctx0" brushRef="#br0" timeOffset="-122484.2323">9868 7276 0,'23'23'15,"-1"0"-15,24 0 0,0-46 0,-23 23 16,23-23-16,-46 0 0,0-22 0,0-1 16,-23 0-16,-46 23 0,-22 0 0,-1 23 15,1 46-15,45 23 31,46-1-15,23 1 0,68 0-1,1-23 1,-1-46 0,-45 0-1,-23-23 1,-23 0-1,-23-23 1,0 23 0,-46 0-1,24 69 1,45 0 0,91 22-1,-91-68 1</inkml:trace>
        </inkml:traceGroup>
      </inkml:traceGroup>
    </inkml:traceGroup>
    <inkml:traceGroup>
      <inkml:annotationXML>
        <emma:emma xmlns:emma="http://www.w3.org/2003/04/emma" version="1.0">
          <emma:interpretation id="{99692ABB-A297-4689-8B1D-54925E80245C}" emma:medium="tactile" emma:mode="ink">
            <msink:context xmlns:msink="http://schemas.microsoft.com/ink/2010/main" type="paragraph" rotatedBoundingBox="891,9885 12980,10898 12823,12765 734,117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14C868-D3B7-4868-A6F9-EC7296F1A1CF}" emma:medium="tactile" emma:mode="ink">
              <msink:context xmlns:msink="http://schemas.microsoft.com/ink/2010/main" type="line" rotatedBoundingBox="891,9885 12980,10898 12823,12765 734,11752"/>
            </emma:interpretation>
          </emma:emma>
        </inkml:annotationXML>
        <inkml:traceGroup>
          <inkml:annotationXML>
            <emma:emma xmlns:emma="http://www.w3.org/2003/04/emma" version="1.0">
              <emma:interpretation id="{E373E8E3-8CB6-46B2-90ED-5A0F8AD52F49}" emma:medium="tactile" emma:mode="ink">
                <msink:context xmlns:msink="http://schemas.microsoft.com/ink/2010/main" type="inkWord" rotatedBoundingBox="891,9885 8842,10551 8685,12418 734,11752"/>
              </emma:interpretation>
              <emma:one-of disjunction-type="recognition" id="oneOf2">
                <emma:interpretation id="interp10" emma:lang="it-IT" emma:confidence="0">
                  <emma:literal>MENGHI</emma:literal>
                </emma:interpretation>
                <emma:interpretation id="interp11" emma:lang="it-IT" emma:confidence="0">
                  <emma:literal>LENTI</emma:literal>
                </emma:interpretation>
                <emma:interpretation id="interp12" emma:lang="it-IT" emma:confidence="0">
                  <emma:literal>LENGJH</emma:literal>
                </emma:interpretation>
                <emma:interpretation id="interp13" emma:lang="it-IT" emma:confidence="0">
                  <emma:literal>LENISTI</emma:literal>
                </emma:interpretation>
                <emma:interpretation id="interp14" emma:lang="it-IT" emma:confidence="0">
                  <emma:literal>LENENTI</emma:literal>
                </emma:interpretation>
              </emma:one-of>
            </emma:emma>
          </inkml:annotationXML>
          <inkml:trace contextRef="#ctx0" brushRef="#br0" timeOffset="4965.855">-1642 7162 0,'0'46'0,"0"45"15,-23 70-15,-23 67 16,0 24-1,0-23 1,24-46 0,22-69-1,22-45 1,1-23 0,23-23-1,69-46 1,22 0-1,0 0 1,23 0 0,-45 23-1,-24 23 1,-45 0 0,-23 0-1,-23-23 16,-23 0-15,0-115 0,46-45-1,-23 160 1</inkml:trace>
          <inkml:trace contextRef="#ctx0" brushRef="#br0" timeOffset="5372.1076">-452 7482 0,'22'115'0,"-44"22"0,-24 46 16,-23 0-1,69-91 1,23-1 0,46-22-1,45-23 1,23-23 0,46 0-1,-68-1 1,-46-22-1,-47 0 1,-22 0 0,-91-91-1,-46-24 1,-1-22 0,138 137-1</inkml:trace>
          <inkml:trace contextRef="#ctx0" brushRef="#br0" timeOffset="5653.3594">-750 7620 0,'160'45'0,"-22"-22"0,22 23 16,0-46 0,-69 23-1,-22-23 1,-69 0 0,-69-46-1,-68-22 1,137 68-1</inkml:trace>
          <inkml:trace contextRef="#ctx0" brushRef="#br0" timeOffset="5950.2362">-796 7254 0,'160'0'0,"1"0"0,22 22 16,0 1-1,0 0 1,-46-23 0,-45 23-1,-47-23 1,-45 0-1,-22-23 17,-1-23-17,23 46-15</inkml:trace>
          <inkml:trace contextRef="#ctx0" brushRef="#br0" timeOffset="6684.616">715 7597 0,'0'412'0,"-46"-252"31,-23-46-16,23-68 1,24-46 0,22 0-1,0-69 1,45-45 0,24-46-1,-23 45 1,-1 1-1,-22 45 1,0 24 15,-23 22-31,0 46 16,46 22 0,0 93-1,45 22 1,24 0-1,22-23 1,23-45 0,-23-69 15,47-46-15,-70-137-1,-91 45 16,-46-45-31,0 46 16,-46-1 15,24 47-31,22 45 32,23 23-17,23 0 1,45 45-1,24-45 1,-92 0 0</inkml:trace>
          <inkml:trace contextRef="#ctx0" brushRef="#br0" timeOffset="7340.8702">2911 7482 0,'46'-22'0,"-183"67"16,-23 24-16,22 45 0,24 1 15,68 91 17,69 23-17,91-69 1,47-137 0,-24 0-1,-23-46 1,-45-23 15,-46-46-31,-46-45 16,-23 46-1,-22 22 1,45 46 15,23 23-15,23 0-1,45 23 1,70 0 0,-1 0-1,-23-23 1,-68-23 0,-23 23-1,-46-46 1,0 0-1,23 23 1,23-22 0,-23 45-1</inkml:trace>
          <inkml:trace contextRef="#ctx0" brushRef="#br0" timeOffset="7965.8742">3529 7276 0,'275'92'0,"-24"-46"15,-45-23 1,-45 22 0,-70-22-1,-68-23 1,-23 0-1,0-23 1,-23-22 0,92-24 15,-69 69-31</inkml:trace>
          <inkml:trace contextRef="#ctx0" brushRef="#br0" timeOffset="7715.8726">4124 7528 0,'0'23'0,"-23"69"15,0 68-15,23 23 16,0 0 15,46 23-15,-23-92 0,-23-91-1,-46-69 1,-68-91-1,-23-69 1,-1 0 15,138 206-15</inkml:trace>
          <inkml:trace contextRef="#ctx0" brushRef="#br0" timeOffset="8653.3785">5177 7391 0,'68'229'0,"-68"-69"0,-45 46 16,45 0 15,-23-46-15,46-46-1,-23-68 1,0-46 0,-23-68-1,-46-93 1,23-67 15,46 90-15,69 115-1,0 46 1,68-23 0,23 0-1,0 0 1,-22-46 0,-47-22-1,-45-92 1,-23 22-1,0 47 17,-23 68-32,-23 0 31,46 46-15,-23 91-1,45 69 1,-22 0-1,23 1 1,0-47 0,-23-46-1,0-45 1,-23-46 0,-69-91-1,-23-92 1,92 183-1</inkml:trace>
        </inkml:traceGroup>
        <inkml:traceGroup>
          <inkml:annotationXML>
            <emma:emma xmlns:emma="http://www.w3.org/2003/04/emma" version="1.0">
              <emma:interpretation id="{B7D2B275-F504-4E0E-95AD-5F3AFD7ADE4B}" emma:medium="tactile" emma:mode="ink">
                <msink:context xmlns:msink="http://schemas.microsoft.com/ink/2010/main" type="inkWord" rotatedBoundingBox="12414,12134 12873,12173 12834,12634 12376,12596"/>
              </emma:interpretation>
              <emma:one-of disjunction-type="recognition" id="oneOf3">
                <emma:interpretation id="interp15" emma:lang="it-IT" emma:confidence="0">
                  <emma:literal>a</emma:literal>
                </emma:interpretation>
                <emma:interpretation id="interp16" emma:lang="it-IT" emma:confidence="0">
                  <emma:literal>6</emma:literal>
                </emma:interpretation>
                <emma:interpretation id="interp17" emma:lang="it-IT" emma:confidence="0">
                  <emma:literal>.</emma:literal>
                </emma:interpretation>
                <emma:interpretation id="interp18" emma:lang="it-IT" emma:confidence="0">
                  <emma:literal>G</emma:literal>
                </emma:interpretation>
                <emma:interpretation id="interp1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-121559.4206">10097 9130 0,'22'-46'0,"-22"23"15,0 0-15,0 23 0,-45-22 0,-1-1 16,0 23-16,-23 23 0,1 22 16,45 24-16,46 23 0,45 22 0,47-45 15,-1-24 1,-45-22 0,-23-46-1,-46-22 1,0-24 15,-46-23-15,-23 24-1,1 22 1,-1 23 0,0 23-1,46 92 1,92-24-1,46 24 1,-115-92 0</inkml:trace>
        </inkml:traceGroup>
      </inkml:traceGroup>
    </inkml:traceGroup>
    <inkml:traceGroup>
      <inkml:annotationXML>
        <emma:emma xmlns:emma="http://www.w3.org/2003/04/emma" version="1.0">
          <emma:interpretation id="{A5F75E81-2919-43C0-BAE7-C7076061245A}" emma:medium="tactile" emma:mode="ink">
            <msink:context xmlns:msink="http://schemas.microsoft.com/ink/2010/main" type="paragraph" rotatedBoundingBox="215,12380 13021,12251 13048,14903 241,150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31AC54-60DE-48AA-8F5D-C969E8BC515B}" emma:medium="tactile" emma:mode="ink">
              <msink:context xmlns:msink="http://schemas.microsoft.com/ink/2010/main" type="line" rotatedBoundingBox="215,12380 13021,12251 13048,14903 241,15032"/>
            </emma:interpretation>
          </emma:emma>
        </inkml:annotationXML>
        <inkml:traceGroup>
          <inkml:annotationXML>
            <emma:emma xmlns:emma="http://www.w3.org/2003/04/emma" version="1.0">
              <emma:interpretation id="{DF347892-B365-4761-B070-15EDBA4BABB0}" emma:medium="tactile" emma:mode="ink">
                <msink:context xmlns:msink="http://schemas.microsoft.com/ink/2010/main" type="inkWord" rotatedBoundingBox="217,12655 7531,12582 7554,14958 241,15032"/>
              </emma:interpretation>
              <emma:one-of disjunction-type="recognition" id="oneOf4">
                <emma:interpretation id="interp20" emma:lang="it-IT" emma:confidence="0">
                  <emma:literal>n. 01</emma:literal>
                </emma:interpretation>
                <emma:interpretation id="interp21" emma:lang="it-IT" emma:confidence="0">
                  <emma:literal>n. 015</emma:literal>
                </emma:interpretation>
                <emma:interpretation id="interp22" emma:lang="it-IT" emma:confidence="0">
                  <emma:literal>n. 01.</emma:literal>
                </emma:interpretation>
                <emma:interpretation id="interp23" emma:lang="it-IT" emma:confidence="0">
                  <emma:literal>*n. 015</emma:literal>
                </emma:interpretation>
                <emma:interpretation id="interp24" emma:lang="it-IT" emma:confidence="0">
                  <emma:literal>*n. 01.</emma:literal>
                </emma:interpretation>
              </emma:one-of>
            </emma:emma>
          </inkml:annotationXML>
          <inkml:trace contextRef="#ctx0" brushRef="#br0" timeOffset="9940.4968">120 9748 0,'-23'-23'0,"-92"46"0,1 45 0,-23 24 16,-1 45-1,93 23 1,-1 46 0,69-22-1,45 44 1,47 1 0,22-69-1,46-45 1,0-69-1,0-69 1,-45-69 0,-47-68 15,-22-69-31,-69-68 31,-46 22-31,-23 0 16,-45 24-1,-1 91 17,-22 45-17,0 92 1,45 69 0,-22 46-1,68 68 1,46 23-1,92-46 1,-92-137 0</inkml:trace>
          <inkml:trace contextRef="#ctx0" brushRef="#br0" timeOffset="10503.0005">1264 11075 0,'23'23'0,"-23"23"0,23 22 15,22 1-15,24-23 16,22 0 0,-22-69-1,-46 0 1,-23-69-1,-46-22 1,-45 22 0,-1 47-1,46 22 1,46 23 0,0 45-1,46 47 1,23-46-1,22-23 1,24-92 0,-24-23 15,-91 92-15</inkml:trace>
          <inkml:trace contextRef="#ctx0" brushRef="#br0" timeOffset="11221.755">2202 10732 0,'114'23'0,"-68"-46"0,69-69 16,-24-22-16,1-23 31,-24-1-31,-22 1 16,-23 0 0,-23 68-1,0 23 1,0 46-1,0 23 1,-23 92 0,23 113-1,0 1 1,23 0 0,0 0-1,-23-23 1,-46-69-1,0-45 1,-68-69 0,-23-46 15,22 0-15,46 0-1,69 23 1,23 0-1,92 46 1,45-1 0,0 1-1,-45 0 1,-47-23 0,-45-23-1,-23 0 1,0-23-1,-23 23 1,46-46 0,69 0-1,-92 46 1</inkml:trace>
          <inkml:trace contextRef="#ctx0" brushRef="#br0" timeOffset="17793.0885">-2352 10503 0,'69'-69'0,"0"-22"15,22-1-15,-68 46 16,0 24 0,-23-1-1,0 23 17,23-23-32,23 23 31,22 46-31,1 45 31,22 24-15,-22-1-1,0-22 1,-24-47 0,24 1-1,-23-46 1,0-23-1,-1-45 1,1-1 0,-23 23-1,0-23 1,23 24 0,-1 22-1,1 23 1,-46 46-1,0-46 1</inkml:trace>
          <inkml:trace contextRef="#ctx0" brushRef="#br0" timeOffset="18308.7168">-2260 11441 0,'68'-91'0,"1"-70"16,0 1-16,-46 115 16,0 45-1,-1 0 1,1 22 0,46 70-1,0 22 1,22 47-1,-22-24 1,22-23 15,-22-68-15,0-46 0,-1-46-1,24-91 1,22-138-1,-91 47 1,-23 228 0</inkml:trace>
          <inkml:trace contextRef="#ctx0" brushRef="#br0" timeOffset="11846.7591">4742 10526 0,'46'-23'0,"-46"0"15,-138 0-15,-22 23 0,-23 23 0,23 23 16,46 23-1,91-1 32,91 24-47,70 22 0,90 23 16,-22 1 0,-23-24 15,-68-22-16,-92-24 1,-46-45 0,-92 0-1,-22-23 1,0-23 0,0-23-1,22 46 1,47 23-1,45 92 1,68-1 0,47 46-1,-92-160 1</inkml:trace>
        </inkml:traceGroup>
        <inkml:traceGroup>
          <inkml:annotationXML>
            <emma:emma xmlns:emma="http://www.w3.org/2003/04/emma" version="1.0">
              <emma:interpretation id="{2AFA7A8F-D376-4814-97E0-4ABE8AB16653}" emma:medium="tactile" emma:mode="ink">
                <msink:context xmlns:msink="http://schemas.microsoft.com/ink/2010/main" type="inkWord" rotatedBoundingBox="11457,12267 13021,12251 13044,14528 11479,14543"/>
              </emma:interpretation>
              <emma:one-of disjunction-type="recognition" id="oneOf5">
                <emma:interpretation id="interp25" emma:lang="it-IT" emma:confidence="0">
                  <emma:literal>Sa</emma:literal>
                </emma:interpretation>
                <emma:interpretation id="interp26" emma:lang="it-IT" emma:confidence="0">
                  <emma:literal>la</emma:literal>
                </emma:interpretation>
                <emma:interpretation id="interp27" emma:lang="it-IT" emma:confidence="0">
                  <emma:literal>Ca</emma:literal>
                </emma:interpretation>
                <emma:interpretation id="interp28" emma:lang="it-IT" emma:confidence="0">
                  <emma:literal>Sce</emma:literal>
                </emma:interpretation>
                <emma:interpretation id="interp29" emma:lang="it-IT" emma:confidence="0">
                  <emma:literal>Ea</emma:literal>
                </emma:interpretation>
              </emma:one-of>
            </emma:emma>
          </inkml:annotationXML>
          <inkml:trace contextRef="#ctx0" brushRef="#br0" timeOffset="-116787.9024">9296 9107 0,'-46'0'0,"0"0"15,0 0-15,1 0 0,-1 23 0,0-23 16,-23 0-16,24 0 15,45 0 1,0 0 0,0 23-1,0-23 17,0 0-32,0 0 15,0 0 16,0 0-15,0 0 0,0 0-1,0 23 1,0 45 0,-23 24-1,23 22 1,0 47-1,0 22 17,23 0-17,-23 23 1,23-46 0,-1-23-1,1-45 1,-23-47-1,23-22 1,-23-23 0,0 0-1,0 0 17,0 0-17,0 0 1,0 0-1,0 0 1,0 0 0,0 23-1,0-23 1,0 23 0,-23-23-1,23 23 1,0-23-1,0 23 17,23 0-32,0-23 15,0 23 1,23-1 0,-23 1 15,-1-23-16,-22 23 17,-22-46-17,22 23 1</inkml:trace>
          <inkml:trace contextRef="#ctx0" brushRef="#br0" timeOffset="-120575.0393">10234 11098 0,'0'-46'0,"0"23"0,-46-22 0,-23-1 16,1 23-16,-1 0 15,-22 23 1,22 23 0,23 23-1,23 22 1,23 24 0,69-1-1,22-22 1,24 0-1,-24-46 1,-22-23 0,-23-23 15,-46-69-31,-23 1 16,-46-1-1,-22 23 1,22 47 15,23 44-15,1 24-1,67 46 1,93 45 0,45-68-1,-23-69 1,1-138-1,-138 138 1</inkml:trace>
        </inkml:traceGroup>
      </inkml:traceGroup>
    </inkml:traceGroup>
    <inkml:traceGroup>
      <inkml:annotationXML>
        <emma:emma xmlns:emma="http://www.w3.org/2003/04/emma" version="1.0">
          <emma:interpretation id="{C919B8ED-F713-49A0-9FA1-05577368B3E2}" emma:medium="tactile" emma:mode="ink">
            <msink:context xmlns:msink="http://schemas.microsoft.com/ink/2010/main" type="paragraph" rotatedBoundingBox="12811,17310 13158,18261 12546,18485 12199,1753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CBB3585-6673-4DBC-918E-3EA153B3649E}" emma:medium="tactile" emma:mode="ink">
              <msink:context xmlns:msink="http://schemas.microsoft.com/ink/2010/main" type="line" rotatedBoundingBox="12811,17310 13158,18261 12546,18485 12199,17533"/>
            </emma:interpretation>
          </emma:emma>
        </inkml:annotationXML>
        <inkml:traceGroup>
          <inkml:annotationXML>
            <emma:emma xmlns:emma="http://www.w3.org/2003/04/emma" version="1.0">
              <emma:interpretation id="{3DE369B7-E346-4AE7-927A-6622F5F85F75}" emma:medium="tactile" emma:mode="ink">
                <msink:context xmlns:msink="http://schemas.microsoft.com/ink/2010/main" type="inkWord" rotatedBoundingBox="12811,17310 13158,18261 12546,18485 12199,17533"/>
              </emma:interpretation>
              <emma:one-of disjunction-type="recognition" id="oneOf6">
                <emma:interpretation id="interp30" emma:lang="it-IT" emma:confidence="0">
                  <emma:literal>G</emma:literal>
                </emma:interpretation>
                <emma:interpretation id="interp31" emma:lang="it-IT" emma:confidence="0">
                  <emma:literal>E</emma:literal>
                </emma:interpretation>
                <emma:interpretation id="interp32" emma:lang="it-IT" emma:confidence="0">
                  <emma:literal>6</emma:literal>
                </emma:interpretation>
                <emma:interpretation id="interp33" emma:lang="it-IT" emma:confidence="0">
                  <emma:literal>.</emma:literal>
                </emma:interpretation>
                <emma:interpretation id="interp34" emma:lang="it-IT" emma:confidence="0">
                  <emma:literal>:</emma:literal>
                </emma:interpretation>
              </emma:one-of>
            </emma:emma>
          </inkml:annotationXML>
          <inkml:trace contextRef="#ctx0" brushRef="#br0" timeOffset="-129539.9453">9822 14302 0,'46'22'16,"45"-22"-1,69 46-15,-160-46 0,0 0 16,0 0 0,-45 0-1,-24-23 17,-23 23-17,47-23 1,45 46-1,23 0 1,114 46 0,23-23-1,-23-24 1,-137-22 0,0 0-1,-114-22 1,-69-47-1,46 46 1,205-23 0,-68 46-1</inkml:trace>
          <inkml:trace contextRef="#ctx0" brushRef="#br0" timeOffset="-131243.0811">9776 14805 0,'23'23'0,"0"45"15,23 1-15,22 23 0,1-1 16,-23-22 0,0-23-1,-1-46 1,1-23 0,0-23-1,23-46 1,-24 1-1,24-1 1,-23 47 0,-23 22 15,-23 23-31,0 0 16,-46 0-1,-23 0 1,-22-23-1,-1 0 1,-22-23 15,-1 0-15,69 24 0,24 22-1,22 0 1,68 68-1,24-22 1,-1 0 0,1-46-1,-69-46 1,-23-46 0,0 92-1</inkml:trace>
        </inkml:traceGroup>
      </inkml:traceGroup>
    </inkml:traceGroup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11.650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0 927 0,'172'34'0,"-35"1"0,69-1 0,0-34 15,34 0 1,0 0 0,69 0-1,-34 0 1,-35-103 0,69 34-1,-69 35 1,35-69 15,-35 0-31,-34-34 16,0-1-1,0 35 1,-69-34 0,1 68-1,-70 35 1,-33 0-1,-35 34 1,0 0 15,-35 34-31,-68 69 32,0 0-17,-34 34 1,-69-34-1,-34 0 1,-69-34 0,0 34-1,-34-34 1,0 34 0,-1-35-1,1-33 1,68-1-1,70 0 17,33-34-1,69 35-31,34-35 16,69 0-1,0 34 1,138 0-1,68-34 1,102-34 15,-308 34-31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13.33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1649 0,'69'34'16,"-1"-34"-16,1 0 0,68 0 0,0 0 15,1-34-15,33 34 0,1-69 16,0 1-1,34-35 1,-35 34 0,1-34-1,34 0 1,-35 0 15,1-34-15,34 0-1,-34-35 1,-1 35 0,1-1-1,-35 1 1,0 34 0,-68 69-1,-35-1 1,1 35-1,-35 0 1,-35 0 0,-33 103-1,-70 0 1,1 35 0,-34-1-1,-35 35 1,-35-35-1,1 35 1,0-35 15,34 34-15,0-33 0,-34-35-1,68-35 1,69 1-1,0-69 1,69 0 0,34 34-1,34 1 1,69-35 0,69 0-1,-172 0 1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14.41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0,'103'34'0,"0"1"0,69-35 0,0 34 16,-1-34-1,70 34 1,-35 35 0,-35-35-1,1 1 17,-35 33-32,-34-102 15,0 102 1,-34-33-1,-35-1 1,-34-34 0,0 0-1,-69-34 1,-68-35 0,-35 69-1,1-68 1,-35-1 15,-69 0-15,104 69-1,171 0 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39.9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DC278E-C32E-40D9-B31E-1CBF92CC5B58}" emma:medium="tactile" emma:mode="ink">
          <msink:context xmlns:msink="http://schemas.microsoft.com/ink/2010/main" type="inkDrawing" rotatedBoundingBox="2232,2825 33261,3265 33259,3459 2229,3019" shapeName="Other">
            <msink:destinationLink direction="with" ref="{6E84A65F-4502-4F19-BDD4-665A19B432C9}"/>
            <msink:destinationLink direction="with" ref="{FEF3EE9E-7BF1-445E-B9F7-D3612D0D7C6E}"/>
            <msink:destinationLink direction="with" ref="{637382FB-2ABD-4A03-BC50-62448999B7BC}"/>
            <msink:destinationLink direction="with" ref="{A7504262-9757-425D-9923-74986F2EE56D}"/>
            <msink:destinationLink direction="with" ref="{F912A4E8-4070-4948-8727-A364414A026F}"/>
          </msink:context>
        </emma:interpretation>
      </emma:emma>
    </inkml:annotationXML>
    <inkml:trace contextRef="#ctx0" brushRef="#br0">0 0 0,'68'0'0,"35"35"0,103-35 15,69 0-15,68 34 16,0-34 0,103 0-1,35 0 1,68 34-1,103-34 1,0 0 0,69 35-1,34-35 17,1 0-17,33 0-15,35 34 16,-35-34-1,35 34 1,34-34 15,0 35-15,0-35 0,0 34-1,-34-34 1,0 0-1,-35 34 1,1-34 0,-1 0-1,-33 0 1,-1 0 0,0 0-1,0 35 1,-34-35-1,0 0 1,-35 34 0,35-34-1,-35 34 1,35 1 0,-34-104 15,-70 103-16,1 1 1,0-35 0,-34 34-1,-35-34 1,0 0 0,-68-34-1,-70 34 1,1 0-1,-34 0 1,-69 34 0,-69-34-1,-103 34 1,-34-68 15,-68 34-31,-138-34 16,-103-69 15,206 103-31</inkml:trace>
  </inkml:traceGroup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41.6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CB43BA-1AD2-4EE4-A7F1-CED5E2736FE6}" emma:medium="tactile" emma:mode="ink">
          <msink:context xmlns:msink="http://schemas.microsoft.com/ink/2010/main" type="inkDrawing" rotatedBoundingBox="2276,7817 34472,8888 34458,9312 2262,8241" shapeName="Other">
            <msink:destinationLink direction="to" ref="{227CE31E-8261-467A-A971-F1BC06CF216D}"/>
            <msink:destinationLink direction="from" ref="{227CE31E-8261-467A-A971-F1BC06CF216D}"/>
            <msink:destinationLink direction="with" ref="{637382FB-2ABD-4A03-BC50-62448999B7BC}"/>
            <msink:destinationLink direction="to" ref="{84F7CD3D-231E-4A06-8E50-2DF69CE885C7}"/>
          </msink:context>
        </emma:interpretation>
      </emma:emma>
    </inkml:annotationXML>
    <inkml:trace contextRef="#ctx0" brushRef="#br0">0 0 0,'68'34'0,"35"1"16,103-35-16,35 0 0,68 34 15,0-68 1,102 34 0,1-35-1,103 35 1,69 0 15,-1-34-15,69 34-1,35 0 1,34 0 0,-1 0-1,70 0 1,34 34-1,-1-34 1,36 0 0,-36 35-1,35-1 1,1 0 0,33 1-1,35-35 1,0 34-1,-1 0 1,35 1 0,-34-1-1,0-68 17,0 102-17,68-33 1,-34-1-1,0 35 1,-34 34 0,-35-35-1,35 35 1,-69-34 0,0-1-1,-68-33 1,-35-1-1,-137-68 1,0 68 15,-69-34-15,-34 34 0,-103 1-1,-103-35 16,-35 34-15,-102-34 0,-138 0-1,-34-34 1,-137-35 0,-69-34-1,206 103 1</inkml:trace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43.4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3B057C-8929-44DE-84B1-5E255B22A232}" emma:medium="tactile" emma:mode="ink">
          <msink:context xmlns:msink="http://schemas.microsoft.com/ink/2010/main" type="inkDrawing" rotatedBoundingBox="2451,13102 34165,14067 34149,14591 2435,13627" shapeName="Other"/>
        </emma:interpretation>
      </emma:emma>
    </inkml:annotationXML>
    <inkml:trace contextRef="#ctx0" brushRef="#br0">0 289 0,'69'0'16,"34"0"-16,69 0 0,68-35 0,69 1 15,34 34 17,69-69-32,103 35 31,0 0-16,68-1 1,35 1 0,34 0-1,0 34 1,35 0 0,274 0-1,-275 34 1,1-34-1,34 34 17,34 1-17,-34 33 1,0-33 0,-1-1-1,35 35 1,1-35-1,-1 0 1,-103-34 0,69 35-1,-35-1 1,1-34 0,-1 34-1,1-34 1,-35 35-1,34-1 1,-34-34 0,-34 34-1,34 1 1,-34-35 0,-34-69 15,68 103-16,-68 1 17,33-1-32,-33 0 15,-1 1 1,1-1 0,-1 0-1,-33 0 1,-1 1-1,-34-1 1,68-34 0,-68 34-1,0 35 1,-69-35 15,-34 35-31,-69 0 31,-137-35-31,-34-34 16,-138 0 0,-34 0 15,-34-103-15,-172 0-1,206 103 1</inkml:trace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44.9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70F69C-BEC9-4530-8F70-2DB423061481}" emma:medium="tactile" emma:mode="ink">
          <msink:context xmlns:msink="http://schemas.microsoft.com/ink/2010/main" type="inkDrawing" rotatedBoundingBox="2612,16660 33639,17610 33627,17996 2601,17046" shapeName="Other"/>
        </emma:interpretation>
      </emma:emma>
    </inkml:annotationXML>
    <inkml:trace contextRef="#ctx0" brushRef="#br0">0 36 0,'103'34'0,"34"-34"0,69 0 15,0 0-15,103 0 16,0-69 0,69 69-1,34 0 1,34 0-1,34 35 1,35-35 0,34 34-1,35 0 1,-1-34 0,70 35-1,33-1 16,35 0-31,34 1 16,34-1 0,35 0 15,0 1-15,34 33-1,35-33 1,-70-1-1,35 0 1,1 35 0,-36-35-1,1 1 1,0-1 0,-35 35-1,1-35 1,-69-34-1,-1 69 1,1-35 0,0 0-1,-34-34 1,33 0 0,-67-34-1,33 34 1,-34-34 15,35-1-15,-35 35-1,0-34 1,-69 34 0,1-34-1,0 68 1,-70-34-1,-33 0 1,-69 34 0,-69 1-1,-103-35 1,-102 0 0,-70 34-1,-68-34 1,-103 0-1,-68 0 1,171 0 0</inkml:trace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3.2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84A65F-4502-4F19-BDD4-665A19B432C9}" emma:medium="tactile" emma:mode="ink">
          <msink:context xmlns:msink="http://schemas.microsoft.com/ink/2010/main" type="inkDrawing" rotatedBoundingBox="9367,833 16939,1537 16814,2885 9241,2182" semanticType="callout" shapeName="Other">
            <msink:sourceLink direction="with" ref="{CBDC278E-C32E-40D9-B31E-1CBF92CC5B58}"/>
            <msink:sourceLink direction="with" ref="{672207BA-3881-430A-9316-53BE5D434051}"/>
          </msink:context>
        </emma:interpretation>
      </emma:emma>
    </inkml:annotationXML>
    <inkml:trace contextRef="#ctx0" brushRef="#br0">0 36 0,'103'-34'0,"69"34"0,103 0 16,33 34-16,36-34 16,68 35-1,34-70 1,69 35 0,34 0-1,0 0 1,0 0 15,138 0-15,-172 0-1,-69 35 1,-34-70 0,-103 35-1,0 0 1,-104-34-1,-67 34 1,-70 0 0,-33 0-1,-35 0 1,0 0 0,0 0-1,-35 0 1,70 69-1,-35 68 17,34 69-17,0 34 1,1-34 0,-1-34-1,0-35 1,-34-34-1,0-34 1,-34-35 0,-138-103-1,1-102 1,171 171 0</inkml:trace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7.1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53D3AE-368D-464A-8220-CEEE35E9CF4B}" emma:medium="tactile" emma:mode="ink">
          <msink:context xmlns:msink="http://schemas.microsoft.com/ink/2010/main" type="inkDrawing" rotatedBoundingBox="3758,6630 11250,7598 11150,8378 3657,7410" semanticType="callout" shapeName="Other"/>
        </emma:interpretation>
      </emma:emma>
    </inkml:annotationXML>
    <inkml:trace contextRef="#ctx0" brushRef="#br0">0 0 0,'103'0'0,"35"35"15,274 33-15,-103-68 16,68 35-1,35-35 1,103 0 0,-35 34 15,35 35-15,34-35-1,-34 35 1,0-1-1,0-33 1,-34-1 0,-70 0-1,-67-34 1,-104 0 0,-68 0-1,-69 0 1,-35 0-1,1 69 1,0-35 0,-35 35-1,-34 34 1,0 0 0,0 0-1,34 0 1,-34-35 15,35 35-15,-1-68-1,-68-1 1,34-137 0,-69-69-1,69 172 1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8.5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A11362F-EB2C-4742-9E6F-736E9E1749D2}" emma:medium="tactile" emma:mode="ink">
          <msink:context xmlns:msink="http://schemas.microsoft.com/ink/2010/main" type="inkDrawing" rotatedBoundingBox="8478,8065 16166,8291 16131,9479 8443,9253" semanticType="callout" shapeName="Other"/>
        </emma:interpretation>
      </emma:emma>
    </inkml:annotationXML>
    <inkml:trace contextRef="#ctx0" brushRef="#br0">0 0 0,'34'69'0,"-34"102"0,0-33 16,0 33-1,0-33 1,0-35 0,0 0-1,0-1 1,34-67-1,-34-1 1,35-34 0,-35 34-1,34-34 1,0-34 0,0 34-1,1 0 1,33-34-1,35 34 1,69 0 0,68 0-1,35 34 1,34-34 0,34 34 15,35-34-16,34 35 1,-35-35 0,35 34-1,34-34 1,-34 34 0,34-34-1,-34 35 1,103-35 15,0 0-15,-206 0-1,-35 34 1,-33 0 0,-1 1-1,-68-1 1,-35 0-1,-34-34 1,-34 0 0,-35 0-1,-34-34 1,-34 0 0,-35-1 15,35-33-16,-1 33 1,1-68 0,34 0-1,-34-34 1,34 0 0,0 0-1,0 34 1,34 68-1,-34 35 1,0 0 0,0 0-1,-34 103 1,34-34 0,34-69-1,0-103 1,-34 103-1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00.81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FF65606-5F80-4AF3-86FE-9EA1E50FA647}" emma:medium="tactile" emma:mode="ink">
          <msink:context xmlns:msink="http://schemas.microsoft.com/ink/2010/main" type="writingRegion" rotatedBoundingBox="9883,1482 18256,1356 18316,5353 9943,5479"/>
        </emma:interpretation>
      </emma:emma>
    </inkml:annotationXML>
    <inkml:traceGroup>
      <inkml:annotationXML>
        <emma:emma xmlns:emma="http://www.w3.org/2003/04/emma" version="1.0">
          <emma:interpretation id="{F3319450-C45A-4B3E-AC41-C0F0ECC72355}" emma:medium="tactile" emma:mode="ink">
            <msink:context xmlns:msink="http://schemas.microsoft.com/ink/2010/main" type="paragraph" rotatedBoundingBox="9883,1482 18256,1356 18316,5353 9943,54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68E7EE0-1F39-459E-A911-D4F13CB99544}" emma:medium="tactile" emma:mode="ink">
              <msink:context xmlns:msink="http://schemas.microsoft.com/ink/2010/main" type="line" rotatedBoundingBox="9883,1482 18256,1356 18316,5353 9943,5479"/>
            </emma:interpretation>
          </emma:emma>
        </inkml:annotationXML>
        <inkml:traceGroup>
          <inkml:annotationXML>
            <emma:emma xmlns:emma="http://www.w3.org/2003/04/emma" version="1.0">
              <emma:interpretation id="{A029C2F4-C915-485B-A1B2-F68A9CEBB4BC}" emma:medium="tactile" emma:mode="ink">
                <msink:context xmlns:msink="http://schemas.microsoft.com/ink/2010/main" type="inkWord" rotatedBoundingBox="9883,1482 18256,1356 18316,5353 9943,5479"/>
              </emma:interpretation>
              <emma:one-of disjunction-type="recognition" id="oneOf0">
                <emma:interpretation id="interp0" emma:lang="it-IT" emma:confidence="0">
                  <emma:literal>pasta</emma:literal>
                </emma:interpretation>
                <emma:interpretation id="interp1" emma:lang="it-IT" emma:confidence="0">
                  <emma:literal>Rapi</emma:literal>
                </emma:interpretation>
                <emma:interpretation id="interp2" emma:lang="it-IT" emma:confidence="0">
                  <emma:literal>Rata</emma:literal>
                </emma:interpretation>
                <emma:interpretation id="interp3" emma:lang="it-IT" emma:confidence="0">
                  <emma:literal>Rasta</emma:literal>
                </emma:interpretation>
                <emma:interpretation id="interp4" emma:lang="it-IT" emma:confidence="0">
                  <emma:literal>Raia</emma:literal>
                </emma:interpretation>
              </emma:one-of>
            </emma:emma>
          </inkml:annotationXML>
          <inkml:trace contextRef="#ctx0" brushRef="#br0">-5812 573 0,'46'0'0,"137"-69"16,-46-45-16,-68-1 16,-23-22-1,-23 68 1,-1 23 0,-22 46-1,0 0 16,0 115-15,23 45 0,23 0-1,0 0 1,-46-45 0,-23-1-1,-46-45 1,-22-1-1,-24-22 1,70-46 0,45 23-1,22-23 1,116-23 0,45 0-1,46 23 1,-46 23-1,-46 23 1,-45-23 0,-92-23 15</inkml:trace>
          <inkml:trace contextRef="#ctx0" brushRef="#br0" timeOffset="-735.3562">-6521 1694 0,'23'-23'0,"68"0"16,138 23-16,137 0 0,69 0 15,0 0 1,-92 0 0,-69 0-1,-90 46 1,-93 22-1,-91 47 17,-91 91-17,-70 46 1,-22 68 0,0 0-1,46-68 1,45-69-1,47-23 1,22-68 0,0-46-1,23-69 1,23-206 0,-23 229-1</inkml:trace>
          <inkml:trace contextRef="#ctx0" brushRef="#br0" timeOffset="-1219.7343">-6498 1671 0,'22'23'31,"116"526"-31,-70-229 0,24-22 16,-23-92 15,-1 0-31,24-23 16,-1 0 15,-22 0-16,-23-23 1,-69-114 0,-23-161-1,23-113 1,-45-47 0,-24-45-1,92 320 1</inkml:trace>
          <inkml:trace contextRef="#ctx0" brushRef="#br0" timeOffset="1.1046E6">-3684 2632 0,'-137'114'16,"-23"-22"-16,22 0 0,24-24 31,45-22-31,24 0 31,45-23-15,22-1-1,70 1 1,45 0 0,23 23-1,1-23 1,-47 0-1,-22 0 1,-69 0 0,-1-23-1,-44-23 1,-1-69 0,-46-45-1,23 0 1,23-1-1,0 70 1,23 45 0,0 23-1,0 23 1,23 68 15,0 69-15,23 0-1,46-22 1,-24-138 0,-68 0-1</inkml:trace>
          <inkml:trace contextRef="#ctx0" brushRef="#br0" timeOffset="1.10383E6">-3844 2930 0,'23'0'16,"68"0"-16,47 22 0,45-22 15,0 0 1,46 0-1,-23 0 1,68 0 0,-22 0-1,-46 0 1,-23 23 0,-23 0-1,-68-23 1,-24 23-1,-22-46 1,-69-23 0,-45-22-1,-1-1 1,0 0 0,1 47-1,68 44 16,0 1-31,45-23 32,93 23-17,45 46 1,46-23 0,-46 22-1,-46-22 1,-114 0-1,-23-46 1,-23 23 0,-91 0-1,-47 22 1,-22 1 0,23 0-1,0 0 1,45-1-1,47-67 1,68 22 0</inkml:trace>
          <inkml:trace contextRef="#ctx0" brushRef="#br0" timeOffset="1.1017E6">-663 1694 0,'0'-23'31,"846"0"-31,-479 46 16,-24 0 0,-23-23-1,-45 0 1,-69 0-1,-92-23 1,-68 23 0,-69 23-1,0 45 1,-68 93 15,-47 113-15,1 70-1,23-1 1,22-46 0,0-45-1,24-69 1,22-46 0,46-68-1,-23-69 1,23-23-1,46-183 1,-46 206 0</inkml:trace>
          <inkml:trace contextRef="#ctx0" brushRef="#br0" timeOffset="1.10113E6">-595 1602 0,'23'23'16,"46"69"-16,0 114 16,-1 0-1,24 45 1,-1 47-1,1-24 1,22 1 0,1-23-1,-24-46 1,-22-69 0,-46-46-1,0-68 1,-23-23-1,-23 0 1,-23-68 0,-23-115-1,1-23 1,68 206 0</inkml:trace>
          <inkml:trace contextRef="#ctx0" brushRef="#br0" timeOffset="1.10256E6">0 206 0,'0'-68'0,"115"-24"0,45 47 16,-23 45 0,23 22-1,-45 24 1,-69 46-1,-46 22 17,-115 23-17,-45 1 1,23-24-16,45-45 16,92-1-1,46-22 1,68 0-1,92 0 17,-23-23-17,-45-1 1,-115-22 0,-92 0-1,-114-22 16,-23-47-31,206 69 16</inkml:trace>
        </inkml:traceGroup>
      </inkml:traceGroup>
    </inkml:traceGroup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9.1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75CE77-211C-43B3-A46E-B6CC004A2F15}" emma:medium="tactile" emma:mode="ink">
          <msink:context xmlns:msink="http://schemas.microsoft.com/ink/2010/main" type="inkDrawing" rotatedBoundingBox="14338,8065 14347,7311 14488,7312 14480,8067" shapeName="Other">
            <msink:destinationLink direction="with" ref="{6C1B9A31-78AA-4F02-809B-070BC997AB54}"/>
          </msink:context>
        </emma:interpretation>
      </emma:emma>
    </inkml:annotationXML>
    <inkml:trace contextRef="#ctx0" brushRef="#br0">0 0 0,'34'69'16,"1"68"-16,-35-34 0,-35 68 0,35-68 15,0 0 1,-34-68 0,68-1-1,-34-68 16,35-104-15,33-33 0,-68 171-1</inkml:trace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2.6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2207BA-3881-430A-9316-53BE5D434051}" emma:medium="tactile" emma:mode="ink">
          <msink:context xmlns:msink="http://schemas.microsoft.com/ink/2010/main" type="inkDrawing" rotatedBoundingBox="9266,2948 9337,1472 9454,1478 9384,2954" shapeName="Other">
            <msink:destinationLink direction="with" ref="{6E84A65F-4502-4F19-BDD4-665A19B432C9}"/>
          </msink:context>
        </emma:interpretation>
      </emma:emma>
    </inkml:annotationXML>
    <inkml:trace contextRef="#ctx0" brushRef="#br0">6623 172 0,'0'68'15,"0"70"-15,-34 102 0,-35 69 16,69-34 15,0-70-15,35-67-1,-35-104 1,0 35 0,0-69-1,34-172 1,0-68 0,-68 0 15,34-1-16,0 241 1</inkml:trace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9.8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C1B9A31-78AA-4F02-809B-070BC997AB54}" emma:medium="tactile" emma:mode="ink">
          <msink:context xmlns:msink="http://schemas.microsoft.com/ink/2010/main" type="inkDrawing" rotatedBoundingBox="14686,6647 21233,7683 21074,8684 14528,7647" semanticType="callout" shapeName="Other">
            <msink:sourceLink direction="with" ref="{9875CE77-211C-43B3-A46E-B6CC004A2F15}"/>
          </msink:context>
        </emma:interpretation>
      </emma:emma>
    </inkml:annotationXML>
    <inkml:trace contextRef="#ctx0" brushRef="#br0">0 69 0,'206'-35'0,"-34"1"15,102 34-15,1 0 16,68 0 0,69 0-1,0 34 1,34 1 15,35-1-31,-69 35 16,68-1-1,-34-33 1,-34 33 0,0-33 15,-69 33-16,-68-68 1,-69 0 0,-103 0-1,-34 0 1,-35-34 0,0 34-1,-34 0 1,0 34-1,0-34 1,35 69 0,-1-1-1,0 70 1,1 33 0,-1 1-1,-34-35 1,0 1-1,34-35 1,1-69 0,-35-34 15,-69-69-15,35-137-1,34 206 1</inkml:trace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3:01.2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27CE31E-8261-467A-A971-F1BC06CF216D}" emma:medium="tactile" emma:mode="ink">
          <msink:context xmlns:msink="http://schemas.microsoft.com/ink/2010/main" type="inkDrawing" rotatedBoundingBox="18844,8671 25341,8441 25401,10125 18904,10355" semanticType="callout" shapeName="Other">
            <msink:sourceLink direction="to" ref="{3CCB43BA-1AD2-4EE4-A7F1-CED5E2736FE6}"/>
            <msink:sourceLink direction="from" ref="{3CCB43BA-1AD2-4EE4-A7F1-CED5E2736FE6}"/>
          </msink:context>
        </emma:interpretation>
      </emma:emma>
    </inkml:annotationXML>
    <inkml:trace contextRef="#ctx0" brushRef="#br0">113 206 0,'0'69'0,"0"68"16,-35 34-16,1 1 16,0-35-1,34 1 1,0-35-1,34-35 1,35 1 0,-1-35 15,1 1-15,68-1-1,35-34 1,34 34-1,0-68 1,68 68 0,70 35-1,33-35 17,35 1-32,0 33 15,0-33 1,0-35-1,-35 34 1,35-68 0,-34 34-1,-35-35 1,-34 35 0,-34 0 15,68 0-16,-171 0 1,-35 35 0,-34-35-1,-35 0 1,-68 0 0,0 0-1,0-69 1,-34-34-1,0-69 1,34-34 0,-35-34 15,-33-35-15,33 104-1,35-1 1,0 69-1,35 0 1,-1 69 0,-34 0-1,34 68 1,-34 0 0,-34 104-1,-35-1 1,69-34-1,0-103 1</inkml:trace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0.9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EF3EE9E-7BF1-445E-B9F7-D3612D0D7C6E}" emma:medium="tactile" emma:mode="ink">
          <msink:context xmlns:msink="http://schemas.microsoft.com/ink/2010/main" type="inkDrawing" rotatedBoundingBox="2981,1303 2987,2916 2781,2917 2775,1304" semanticType="callout" shapeName="Other">
            <msink:sourceLink direction="with" ref="{CBDC278E-C32E-40D9-B31E-1CBF92CC5B58}"/>
          </msink:context>
        </emma:interpretation>
      </emma:emma>
    </inkml:annotationXML>
    <inkml:trace contextRef="#ctx0" brushRef="#br0">67 0 0,'35'103'0,"-35"69"0,-35 102 16,1 1-1,0-35 1,34-68 0,34-1-1,-34-68 1,34-34-1,1-35 1,33-137 0,-33-102-1,-35 205 1</inkml:trace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1.45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7954403-413B-4032-9F4B-13E796E3C29C}" emma:medium="tactile" emma:mode="ink">
          <msink:context xmlns:msink="http://schemas.microsoft.com/ink/2010/main" type="inkDrawing" rotatedBoundingBox="6136,-3088 19374,6662 16114,11087 2877,1336" semanticType="callout" shapeName="Other"/>
        </emma:interpretation>
      </emma:emma>
    </inkml:annotationXML>
    <inkml:trace contextRef="#ctx0" brushRef="#br0">170-68 0,'103'0'16,"103"34"-16,69-34 0,68 0 0,0 0 15,-68-34 1,-103 34 0,-69 0 15,-69 0-16,-34 0 1,0 34 0,0 69-1,-34 68 1,34 70 0,34-1-1,-34 0 1,34-34-1,0-68 1,-34-104 0,0 0-1,0-34 1,-102-103 15,102-103-15,0 206-1</inkml:trace>
    <inkml:trace contextRef="#ctx0" brushRef="#br1" timeOffset="42901.4442">891 618 0,'103'34'0,"103"69"0,34 35 0,35-1 16,-35 35 0,35 68-1,-1 0 1,70 35-1,33-1 1,69 35 0,1 34-1,33 1 1,1-1 0,68 34-1,-69-33 1,35 33-1,0-33 1,-34-1 0,-1 0 15,275 172-15,-274-172-1,-1 0 1,-68 1-1,-34-35 1,-1-1 0,1 1-1,34 0 1,-103-34 0,-35-69-1,-33 0 1,-35-35-1,-35-68 1,1 0 15,-35 0-15,-68-68 0,-35-1-1,-34-34 1,0-34-1,0 34 1,-34-35 0,0-33-1,-35-1 1,0-103 0,1 1-1,-35-69 1,0-69-1,-35 0 1,1-69 0,0 1 15,-1-35-31,1-35 16,34 1-1,0-34 16,35-35-15,-1 0 0,0 0-1,1 0 1,-70 0 0,35 35-1,0 68 1,-34 69-1,0 34 1,34 68 0,0 70-1,34 102 1,35 1 0,0 68-1,34 0 1,-69 103-1,103 34 1,-34-137 0</inkml:trace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3:09.9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7382FB-2ABD-4A03-BC50-62448999B7BC}" emma:medium="tactile" emma:mode="ink">
          <msink:context xmlns:msink="http://schemas.microsoft.com/ink/2010/main" type="inkDrawing" rotatedBoundingBox="2196,6137 33014,5447 33167,12252 2348,12942" semanticType="callout" shapeName="Other">
            <msink:sourceLink direction="with" ref="{CBDC278E-C32E-40D9-B31E-1CBF92CC5B58}"/>
            <msink:sourceLink direction="with" ref="{3CCB43BA-1AD2-4EE4-A7F1-CED5E2736FE6}"/>
          </msink:context>
        </emma:interpretation>
      </emma:emma>
    </inkml:annotationXML>
    <inkml:trace contextRef="#ctx0" brushRef="#br0">0 3742 0,'68'0'0,"70"0"0,33-35 0,104 35 15,34-34 1,0 0-1,34-1 1,-34 35 0,0 0-1,0 35 1,34-1 0,0 0-1,-34 69 1,0 0-1,-34 0 1,-35 35 15,0-1-31,1 35 32,33-1-17,-34 1 1,1-1-1,-1 1 1,0 0 0,1 34-1,-1-35 1,-34 1 0,34-35-1,0 35 1,1-35-1,33 0 1,1 1 0,-35-35-1,0 0 1,35-35 0,-35 1-1,35 34 1,-1-69-1,-33 35 17,33-35-17,1 1 1,-35-35 0,69 34-1,-69-68 1,35-1-1,-35 1 1,-34-35 0,34-34-1,-34 0 1,35-34 0,-36 0-1,1-1 1,0 1-1,35 34 1,-35-34 0,34 34-1,0 0 1,-34 34 0,0 35 15,34 0-16,-34 34 1,35 34 0,-1 35-1,0-1 1,0 35 0,-68-34-1,68 68 1,0-34-1,-34 0 1,35 34 0,-1-34-1,0-34 1,1 0 0,-1-1-1,34-33 1,-33-1-1,33 0 1,-33-68 0,-36 0 15,1-69-15,-68 68-1,171-136 1,-103 102-1,-35-34 1,1 34 0,34 1-1,0 68 1,-35 0 0,35 0 15,0 34-16,34 69 1,1-34 0,33 68-1,1-68 1,0-1 0,-1-68-1,-34-34 1,1-35-1,-1-68 1,0-69 0,0 0-1,35-68 1,-69-35 0,0 0-1,0-69 1,0 1-1,34-35 1,-34 0 15,69 0-15,-35 34 0,35-34-1,-1 35 1,1 34-1,34-1 1,0 1 0,68 34-1,1 69 1,-1 68 0,35 35-1,0 34 1,-69 69-1,-34-1 1,-69 35 0,-102 35-1,-70 102 1,-68-137 0</inkml:trace>
    <inkml:trace contextRef="#ctx0" brushRef="#br1" timeOffset="-13463.1997">1441 1785 0,'0'103'0,"-34"69"0,34 34 15,0 0 1,0-69-1,34-68 1,-34-1 0,0-68-1,0 0 1,-34-34 0,-35-69-1,104-69 16,-35 172-15</inkml:trace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3:24.2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4F7CD3D-231E-4A06-8E50-2DF69CE885C7}" emma:medium="tactile" emma:mode="ink">
          <msink:context xmlns:msink="http://schemas.microsoft.com/ink/2010/main" type="inkDrawing" rotatedBoundingBox="3624,3078 10654,1661 11812,7409 4783,8825" semanticType="callout" shapeName="Other">
            <msink:sourceLink direction="to" ref="{3CCB43BA-1AD2-4EE4-A7F1-CED5E2736FE6}"/>
          </msink:context>
        </emma:interpretation>
      </emma:emma>
    </inkml:annotationXML>
    <inkml:trace contextRef="#ctx0" brushRef="#br0">6 481 0,'0'-69'16,"34"-68"-16,-34 68 0,0 0 31,0 35-16,0 0 1,0 34 0,-34-35-1,34 35 1,0 0 0,0-34-1,0 34 1,0 0-1,0-34 1,0 34 0,0 0-1,0 0 1,0 0 0,0 0-1,0 68 1,0-33-1,0 68 17,34 0-17,0 0 1,-34 34 0,35 0-1,-35 69 1,34 0-1,0 34 1,35 1 0,-35 33-1,35 35 1,-35 0 0,35-34-1,34 68 1,-34-34-1,34 0 1,-35 0 0,35 0-1,-34-35 1,0-34 0,-1 35-1,-34-69 16,1-34-15,-1-35 0,0-68-1,-34-35 1,0-34 0,0 0-1,0 0 1,0 0-1,0 0 1,0 0 0,0 0-1,0 0 1,0 0 0,0 0-1,0 0 1,0 0-1,0 0 1,0 0 0,0 0 15,0 0-15,0 0-1,0 0 1,0 0-1,0 0 1,0 0 0,0 0-1,0 0 1,0 0 0,0 0-1,138-137 1,33-1-1,-33 35 1,33 0 0,1 0-1,0-34 1,33-35 0,1 1-1,35-35 1,-1 0-1,35 0 1,-35-34 15,34-1-15,1-67 0,-35 67-1,69-68 1,0 0-1,-34 35 1,34-35 0,-35 69-1,35-1 1,-69 1 0,1 34-1,-1 35 1,-68 33-1,-69 35 1,-35 69 0,-33 0-1,-35 34 17,-35 0-17,-102 34 1,-35-68-1,172 34 1</inkml:trace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4.1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8281BA-54ED-407F-988C-A5CAEC46AFC5}" emma:medium="tactile" emma:mode="ink">
          <msink:context xmlns:msink="http://schemas.microsoft.com/ink/2010/main" type="inkDrawing" rotatedBoundingBox="3831,1504 4523,2161 4013,2700 3320,2043" shapeName="Other">
            <msink:destinationLink direction="with" ref="{726D73EE-F830-4BFF-AEDB-CA552263AF38}"/>
          </msink:context>
        </emma:interpretation>
      </emma:emma>
    </inkml:annotationXML>
    <inkml:trace contextRef="#ctx0" brushRef="#br0">1234 378 0,'-34'-35'0,"-103"70"0,-1-1 15,1 35 1,69-1-16,68 1 0,34-35 16,103 35-1,103-35 1,1 1-1,-70 33 1,-102 1 0,-69 0-1,-34-35 1,-104 35 0,-33-35-1,-1 35 1,103-69-1,207-138 1,-138 138 0</inkml:trace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3:26.1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53D24EE-A1E7-4007-944A-0CCFAFA59E5C}" emma:medium="tactile" emma:mode="ink">
          <msink:context xmlns:msink="http://schemas.microsoft.com/ink/2010/main" type="inkDrawing" rotatedBoundingBox="3602,2746 13973,1789 14617,8770 4246,9727" semanticType="callout" shapeName="Other"/>
        </emma:interpretation>
      </emma:emma>
    </inkml:annotationXML>
    <inkml:trace contextRef="#ctx0" brushRef="#br0">0 0 0,'35'34'0,"-35"0"15,34 1-15,0 33 0,1 1 0,33 0 16,-33 68-16,68 0 16,-35 1-1,35 68 1,35-35-1,-35 35 1,34 34 0,0 1-1,1 33 17,33 1-17,-34-1 1,1 35-1,-1 0 1,0 0 0,1 0-1,-1 0 1,-34 34 0,0-68-1,0 34 1,-35 0-1,1-35 1,0-33 0,-1-35-1,-33-1 1,33-33 0,-33-35-1,33-68 1,-68 0-1,35-69 1,-35 0 15,0 0-15,0 0 0,0 0-1,0 0 1,0 0-1,0 0 1,0 0 0,0 0-1,0 0 1,34 0 0,0-69-1,35 0 1,68-34-1,1 0 1,68-68 0,-69 34-1,0 34 17,0-69-17,35 35 1,34-35-1,0 0 1,69-34 0,-35 35-1,0-35 1,0-34 0,35 34-1,34-35 1,0 1-1,34-34 1,0 33 15,1-33-31,-36 33 16,36 1 0,-1-34-1,0 33 1,-34 1-1,0 34 1,-34 0 15,-35 34-15,0 35 0,-103 0-1,-34 68 1,-34 35-1,-69 34 1,-69-34 0,-68 34-1,137 0 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57.8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CE0E0E-1ADE-4684-9A25-473AB6BDBEEF}" emma:medium="tactile" emma:mode="ink">
          <msink:context xmlns:msink="http://schemas.microsoft.com/ink/2010/main" type="writingRegion" rotatedBoundingBox="13615,10412 14095,10412 14095,12402 13615,12402"/>
        </emma:interpretation>
      </emma:emma>
    </inkml:annotationXML>
    <inkml:traceGroup>
      <inkml:annotationXML>
        <emma:emma xmlns:emma="http://www.w3.org/2003/04/emma" version="1.0">
          <emma:interpretation id="{45C02BF5-F103-4308-847B-5C8A9373CF2E}" emma:medium="tactile" emma:mode="ink">
            <msink:context xmlns:msink="http://schemas.microsoft.com/ink/2010/main" type="paragraph" rotatedBoundingBox="13615,10412 14095,10412 14095,12402 13615,124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D348AE-4BAD-4884-9774-9B34D5B33A7F}" emma:medium="tactile" emma:mode="ink">
              <msink:context xmlns:msink="http://schemas.microsoft.com/ink/2010/main" type="line" rotatedBoundingBox="13615,10412 14095,10412 14095,12402 13615,12402"/>
            </emma:interpretation>
          </emma:emma>
        </inkml:annotationXML>
        <inkml:traceGroup>
          <inkml:annotationXML>
            <emma:emma xmlns:emma="http://www.w3.org/2003/04/emma" version="1.0">
              <emma:interpretation id="{8D57A19E-2E75-48A8-8240-A1CF070AB901}" emma:medium="tactile" emma:mode="ink">
                <msink:context xmlns:msink="http://schemas.microsoft.com/ink/2010/main" type="inkWord" rotatedBoundingBox="13615,10412 14095,10412 14095,12402 13615,12402"/>
              </emma:interpretation>
              <emma:one-of disjunction-type="recognition" id="oneOf0">
                <emma:interpretation id="interp0" emma:lang="it-IT" emma:confidence="0">
                  <emma:literal>]</emma:literal>
                </emma:interpretation>
                <emma:interpretation id="interp1" emma:lang="it-IT" emma:confidence="0">
                  <emma:literal>3</emma:literal>
                </emma:interpretation>
                <emma:interpretation id="interp2" emma:lang="it-IT" emma:confidence="0">
                  <emma:literal>)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J</emma:literal>
                </emma:interpretation>
              </emma:one-of>
            </emma:emma>
          </inkml:annotationXML>
          <inkml:trace contextRef="#ctx0" brushRef="#br0">137 0 0,'69'22'0,"-46"24"16,22-23-16,1 0 0,-23 23 0,23 0 15,-23-1 1,0 24 0,-23 0-1,0 22 1,-23 1 0,23 22-1,23 1 1,-23-1 15,22 23-15,1-22-1,-23-24 1,0 1 0,0-1-1,0-22 1,-23-23-1,23-23 1,0-1 0,0-22-1,0 0 1,0 0 0,0 0-1,0 0 1,0 0-1,0 0 1,0 0 0,0 0-1,0 0 1,0 0 15,0 0-15,0 0-1,0 0 1,0 0 0,0 0-1,0 0 1,0 0 0,0 0-1,0 0 1,0 0 15,0 0-15,0 0-1,0 0 1,0 0 0,0 0-1,0 0 1,0 23-1,0 23 1,0-23 0,0 46-1,0-24 1,-22 1 15,22 0-31,0 0 16,0-23-1,0-23 1,0 22 0,0-22-1,0 0 1,0-22 0,0 22 15,0 0-16,0 0 1,-23 0 0,-46 0-1,0 0 1,-22 0 0,-1-23-1,24 23 1,45 0-1,23 0 1,0 0 0,68 23-1,1-46 17,0 23-32,-69 0 31</inkml:trace>
        </inkml:traceGroup>
      </inkml:traceGroup>
    </inkml:traceGroup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2:54.9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504262-9757-425D-9923-74986F2EE56D}" emma:medium="tactile" emma:mode="ink">
          <msink:context xmlns:msink="http://schemas.microsoft.com/ink/2010/main" type="inkDrawing" rotatedBoundingBox="12581,1432 13567,2662 12638,3406 11652,2176" semanticType="callout" shapeName="Other">
            <msink:sourceLink direction="with" ref="{CBDC278E-C32E-40D9-B31E-1CBF92CC5B58}"/>
          </msink:context>
        </emma:interpretation>
      </emma:emma>
    </inkml:annotationXML>
    <inkml:trace contextRef="#ctx0" brushRef="#br0">9301 584 0,'103'103'0,"-103"103"0,-35 34 15,35-34 1,35-69 0,-1-68-1,-34-35 1,0-68 0,-34-104-1,-1-67 1,-33-36-1,33 35 1,1 69 0,34 103 15,69-1-15,102 1-1,104 34 1,-1 34-1,-102 35 1,-103 34 0,-104-34-1,-136 34 1,-104-35 0,35 1-1,103 0 1,102-1-1,138 1 1,137 34 0,1 34-1,-1-68 1,-137 34 0,-34-69-1,-138 35 16,-68-172-15,137 103-16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3:27.74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912A4E8-4070-4948-8727-A364414A026F}" emma:medium="tactile" emma:mode="ink">
          <msink:context xmlns:msink="http://schemas.microsoft.com/ink/2010/main" type="inkDrawing" rotatedBoundingBox="3738,1619 14725,3569 13306,11558 2320,9607" semanticType="callout" shapeName="Other">
            <msink:sourceLink direction="with" ref="{CBDC278E-C32E-40D9-B31E-1CBF92CC5B58}"/>
          </msink:context>
        </emma:interpretation>
      </emma:emma>
    </inkml:annotationXML>
    <inkml:trace contextRef="#ctx0" brushRef="#br0">0 0 0,'69'35'0,"68"-35"0,103 102 0,-137-67 15,-34 33 1,34 35-1,0 0 1,0 69 0,34 0-1,35 34 17,-35 34-17,0 0 1,35 69-1,0 0 1,-1 0 0,35 68-1,-34-33 1,34 33 0,0 1-1,-35-1 1,35 35-1,-34-34 1,0-1 0,-1 1 15,-34 0-15,1-35-1,-35-34 1,34 0-1,-68-35 1,-1-68 0,1-34-1,0-35 1,-35-68 0,0-1-1,-34-68 1,0 0-1,0 0 1,0 0 0,0 0-1,0 0 1,0 0 0,35 0-1,-1-34 16,35-35-15,34-34 0,103-68-1,-35 34 1,69-69 0,-34 0-1,0 34 1,-34-34-1,34-34 1,0 0 0,68-35-1,1 0 1,34-34 0,34 1-1,-34-36 1,0 1-1,0-35 1,0 1 15,0-1-31,-35 1 16,35-1 15,-34 35-15,34 0-1,-35 68 1,-68 69 0,-34 35-1,-69 33 1,-34 70 0,-69 68-1,0 0 1,-35 0-1,-68 68 1,0 35 0,103-103-1</inkml:trace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3:31.3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264642C-EB69-4445-B57A-5072D6F28F07}" emma:medium="tactile" emma:mode="ink">
          <msink:context xmlns:msink="http://schemas.microsoft.com/ink/2010/main" type="inkDrawing" rotatedBoundingBox="9828,-2395 17586,7254 11124,12449 3365,2799" semanticType="callout" shapeName="Other"/>
        </emma:interpretation>
      </emma:emma>
    </inkml:annotationXML>
    <inkml:trace contextRef="#ctx0" brushRef="#br0">0 0 0,'35'0'0,"68"68"16,-35 1-16,1 34 0,68 68 0,35 1 15,0 34 1,34 0-1,0 69 1,-1-1 0,70 35-1,-35 34 1,1 35 0,33-1-1,35 1 1,-34 0-1,-1-1 17,35 35-17,-34 0 1,34-35 0,0 35-1,-35 0 1,35 0-1,-34-34 1,-1-1 0,-33 35-1,33-34 1,-34-69 0,1 0-1,-1-35 1,-34-34-1,-69-68 1,1-35 0,-35 1-1,-35-35 1,-33-69 15,-1 0-15,-34-34-1,0 0 1,0 0 0,0 0-1,0 0 1,0 0 0,0 0-1,0 0 1,0 0-1,0 0 1,0 0 0,0 0-1,0 0 1,0 0 0,0 0-1,0-34 1,34-35 15,0 1-15,1-35-1,-1 0 1,0-35 0,1 1-1,33-35 1,-33 1-1,33-35 1,1 34 0,0-34-1,-35 0 1,35-34 0,34-34-1,-35 33 1,1-68-1,0 35 1,34-35 0,-35 0-1,1 0 17,34 0-17,-35 0 1,35-34-1,0 34 1,0-34 0,35 0-1,-35-1 1,34 1 0,0 0-1,1-35 1,-70 35-1,70-35 1,-36 1 0,-33 102-1,34-34 1,-69 138 0,35 33-1,-35 35 1,-34 69 15,0 34-15,0 0-1,-34 0 1,-69-34 0,-69-1-1,172 35 1</inkml:trace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33:32.8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26D73EE-F830-4BFF-AEDB-CA552263AF38}" emma:medium="tactile" emma:mode="ink">
          <msink:context xmlns:msink="http://schemas.microsoft.com/ink/2010/main" type="inkDrawing" rotatedBoundingBox="6982,-1842 18188,8100 14527,12226 3321,2283" semanticType="callout" shapeName="Other">
            <msink:sourceLink direction="with" ref="{9E8281BA-54ED-407F-988C-A5CAEC46AFC5}"/>
          </msink:context>
        </emma:interpretation>
      </emma:emma>
    </inkml:annotationXML>
    <inkml:trace contextRef="#ctx0" brushRef="#br0">0 0 0,'171'68'0,"1"1"15,-1 0-15,1 34 16,-35 0-1,1 68 1,-1-34 15,35 69-15,68 0 0,34 35-1,1 33 1,68 1-1,0 34 1,35 34 0,0 0-1,34 35 1,-1-1 0,36 1-1,-35-1 1,-35 1-1,35 0 1,0-1 0,34 1-1,-34-1 1,34 35 0,-34-34-1,-34-1 16,34 35-15,-1 0 0,-67-69-1,-70-68 1,1 0 0,-1-70-1,1-33 1,-69-35-1,-34-34 1,-104-68 0,-33-1-1,-1-34 1,-34 0 0,0 0-1,0 0 1,0 0-1,-34-34 1,-1-69 0,1-35-1,0-33 17,-1-69-17,1-35 1,0-68-1,-35 34 1,0-34 0,1-1-1,-1-33 1,0-35 0,1-34-1,-1-1 1,-34-33-1,-34-1 1,0-34 0,-1 35-1,-33-1 1,33 1 15,35 34-31,-34 34 16,34-34 15,-34 137-15,34 68-1,68 70 1,1 68 0,0 68-1,34 35 1,0 0-1,0-34 1,-69 34 0,-68-69-1,137 69 1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57:43.9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1C25456-32B1-4C0D-8400-20302AAB5921}" emma:medium="tactile" emma:mode="ink">
          <msink:context xmlns:msink="http://schemas.microsoft.com/ink/2010/main" type="inkDrawing" rotatedBoundingBox="2602,7827 3336,3060 7613,3719 6878,8486" hotPoints="2615,7748 3398,3192 8066,7061" semanticType="enclosure" shapeName="Triangle"/>
        </emma:interpretation>
      </emma:emma>
    </inkml:annotationXML>
    <inkml:trace contextRef="#ctx0" brushRef="#br0">0 0 0,'69'309'0,"34"103"16,-69 69-1,35 33 1,-35 1 0,-34 0-1,34-69 1,1-68-1,-1-138 1,-34-171 15,0-69-15,-34-309 0,-1-206-1,35 515 1</inkml:trace>
    <inkml:trace contextRef="#ctx0" brushRef="#br0" timeOffset="484.2107">-480-549 0,'343'-69'0,"34"207"16,207 171-1,102 102 1,1 139 0,-104 68-1,-171-1 1,-274-33-1,-241-104 1,-241-68 0,-239-103-1,-138-103 1,-68-103 0,33-34 15,104-69-16,206-69 1,240 0 0,240-68-1,241-34 1,206-1 0,-481 172-1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57:45.4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1609922-F612-4968-B8BB-FAB8A54CD48F}" emma:medium="tactile" emma:mode="ink">
          <msink:context xmlns:msink="http://schemas.microsoft.com/ink/2010/main" type="writingRegion" rotatedBoundingBox="8620,4707 8924,6884 8315,6970 8011,4792"/>
        </emma:interpretation>
      </emma:emma>
    </inkml:annotationXML>
    <inkml:traceGroup>
      <inkml:annotationXML>
        <emma:emma xmlns:emma="http://www.w3.org/2003/04/emma" version="1.0">
          <emma:interpretation id="{9D722189-5948-46E5-8A0D-9656FC5F9F05}" emma:medium="tactile" emma:mode="ink">
            <msink:context xmlns:msink="http://schemas.microsoft.com/ink/2010/main" type="paragraph" rotatedBoundingBox="8620,4707 8924,6884 8315,6970 8011,47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59C5ED-2726-4A2F-9866-1E5AC657E9C9}" emma:medium="tactile" emma:mode="ink">
              <msink:context xmlns:msink="http://schemas.microsoft.com/ink/2010/main" type="line" rotatedBoundingBox="8620,4707 8924,6884 8315,6970 8011,4792"/>
            </emma:interpretation>
          </emma:emma>
        </inkml:annotationXML>
        <inkml:traceGroup>
          <inkml:annotationXML>
            <emma:emma xmlns:emma="http://www.w3.org/2003/04/emma" version="1.0">
              <emma:interpretation id="{C3B845DC-4B77-4425-94E3-FE83BE5FAEB5}" emma:medium="tactile" emma:mode="ink">
                <msink:context xmlns:msink="http://schemas.microsoft.com/ink/2010/main" type="inkWord" rotatedBoundingBox="8620,4707 8924,6884 8315,6970 8011,4792">
                  <msink:destinationLink direction="with" ref="{32320489-280A-4814-AEF0-2B15AE70D4BF}"/>
                </msink:context>
              </emma:interpretation>
              <emma:one-of disjunction-type="recognition" id="oneOf0">
                <emma:interpretation id="interp0" emma:lang="it-IT" emma:confidence="0">
                  <emma:literal>ia</emma:literal>
                </emma:interpretation>
                <emma:interpretation id="interp1" emma:lang="it-IT" emma:confidence="0">
                  <emma:literal>io</emma:literal>
                </emma:interpretation>
                <emma:interpretation id="interp2" emma:lang="it-IT" emma:confidence="0">
                  <emma:literal>tra</emma:literal>
                </emma:interpretation>
                <emma:interpretation id="interp3" emma:lang="it-IT" emma:confidence="0">
                  <emma:literal>te</emma:literal>
                </emma:interpretation>
                <emma:interpretation id="interp4" emma:lang="it-IT" emma:confidence="0">
                  <emma:literal>Mia</emma:literal>
                </emma:interpretation>
              </emma:one-of>
            </emma:emma>
          </inkml:annotationXML>
          <inkml:trace contextRef="#ctx0" brushRef="#br0">0 0 0,'0'0'0</inkml:trace>
          <inkml:trace contextRef="#ctx0" brushRef="#br0" timeOffset="237.2226">-68 1339 0,'103'-35'0,"34"-68"0,69-102 15,-138 67-15,-33 104 16,-35 34-1,0 0 17,-69 137-17,-34 69 1,69 0 15,0-69-15,68-137-1,-34 0 1</inkml:trace>
          <inkml:trace contextRef="#ctx0" brushRef="#br0" timeOffset="1174.4046">-137-377 0,'0'68'0,"0"-33"0,0-1 0,103-34 15,0-69-15,-34 1 0,-35-35 0,-34 68 16,-34-33-16,-35 68 0,0 34 16,1 69-16,-1 34 15,103 1 1,1-1-1,33-103 1,35-34 0,0-69-1,-34-33 1,-35-36 0,-68 35-1,-35 69 16,1 34-15,-1 69 0,103 102-1,172-68 1,-206-103 0</inkml:trace>
          <inkml:trace contextRef="#ctx0" brushRef="#br0" timeOffset="2283.4033">206 1167 0,'35'0'16,"-1"34"-16,69-68 0,0-34 0,-69 68 15,-34-35-15,-103 1 0,0 68 0,0 69 16,0 0-16,69 34 0,34-34 15,69-34-15,34-35 0,-1-102 16,1-1 0,-68 0-1,-35 1 1,-35-35 0,-33 34-1,-35 69 1,0 34-1,103 104 1,137-1 0,103-103-1,-240-34 1</inkml:trace>
        </inkml:traceGroup>
      </inkml:traceGroup>
    </inkml:traceGroup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57:48.9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2320489-280A-4814-AEF0-2B15AE70D4BF}" emma:medium="tactile" emma:mode="ink">
          <msink:context xmlns:msink="http://schemas.microsoft.com/ink/2010/main" type="inkDrawing" rotatedBoundingBox="8065,3125 12626,7867 12471,8016 7910,3275" semanticType="callout" shapeName="Other">
            <msink:sourceLink direction="with" ref="{C3B845DC-4B77-4425-94E3-FE83BE5FAEB5}"/>
            <msink:sourceLink direction="with" ref="{C02EA621-15FC-4838-B64E-109395CE918B}"/>
          </msink:context>
        </emma:interpretation>
      </emma:emma>
    </inkml:annotationXML>
    <inkml:trace contextRef="#ctx0" brushRef="#br0">0 0 0,'34'69'0,"104"34"0,68 171 15,137 69-15,34 69 16,35 35 0,34 67-1,35 1 1,34 35 0,-35-36-1,-33-67 1,-104-138-1,-103-138 1,-137-102 0,-103-69-1,-34-69 17,-138-205-17,172 274 1</inkml:trace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09:58:04.2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2F14A2-0C4F-40DE-B387-66C20F404ADA}" emma:medium="tactile" emma:mode="ink">
          <msink:context xmlns:msink="http://schemas.microsoft.com/ink/2010/main" type="writingRegion" rotatedBoundingBox="12511,3524 26978,4187 26847,7041 12380,6378"/>
        </emma:interpretation>
      </emma:emma>
    </inkml:annotationXML>
    <inkml:traceGroup>
      <inkml:annotationXML>
        <emma:emma xmlns:emma="http://www.w3.org/2003/04/emma" version="1.0">
          <emma:interpretation id="{2E3FB2EE-F744-4987-BB63-632A3940BD30}" emma:medium="tactile" emma:mode="ink">
            <msink:context xmlns:msink="http://schemas.microsoft.com/ink/2010/main" type="paragraph" rotatedBoundingBox="12511,3524 26978,4187 26847,7041 12380,63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679006-0FA3-49ED-8524-821048C6EA4B}" emma:medium="tactile" emma:mode="ink">
              <msink:context xmlns:msink="http://schemas.microsoft.com/ink/2010/main" type="line" rotatedBoundingBox="12511,3524 26978,4186 26847,7041 12380,6378"/>
            </emma:interpretation>
          </emma:emma>
        </inkml:annotationXML>
        <inkml:traceGroup>
          <inkml:annotationXML>
            <emma:emma xmlns:emma="http://www.w3.org/2003/04/emma" version="1.0">
              <emma:interpretation id="{1525D229-39DE-437F-B7D7-5FCCA66D384F}" emma:medium="tactile" emma:mode="ink">
                <msink:context xmlns:msink="http://schemas.microsoft.com/ink/2010/main" type="inkWord" rotatedBoundingBox="17957,3773 26978,4186 26849,6988 17829,6575"/>
              </emma:interpretation>
              <emma:one-of disjunction-type="recognition" id="oneOf0">
                <emma:interpretation id="interp0" emma:lang="it-IT" emma:confidence="0">
                  <emma:literal>sismia16</emma:literal>
                </emma:interpretation>
                <emma:interpretation id="interp1" emma:lang="it-IT" emma:confidence="0">
                  <emma:literal>Sismica 16</emma:literal>
                </emma:interpretation>
                <emma:interpretation id="interp2" emma:lang="it-IT" emma:confidence="0">
                  <emma:literal>sismica 16</emma:literal>
                </emma:interpretation>
                <emma:interpretation id="interp3" emma:lang="it-IT" emma:confidence="0">
                  <emma:literal>sismice16</emma:literal>
                </emma:interpretation>
                <emma:interpretation id="interp4" emma:lang="it-IT" emma:confidence="0">
                  <emma:literal>sismico 16</emma:literal>
                </emma:interpretation>
              </emma:one-of>
            </emma:emma>
          </inkml:annotationXML>
          <inkml:trace contextRef="#ctx0" brushRef="#br0">5529 808 0,'-69'137'0,"0"35"0,69 34 16,0 0 0,69-34-1,0-69 1,-1-103-1,1 0 1,34-103 0,0-172-1,0 0 1,0 69 0,0 104-1,0-1 1,-69 68-1,0 70 1,1 68 0,-1 68-1,0 69 1,1-34 15,33-34-15,1-69-1,0-69 1,102-102 15,1-173-15,-35 104 0,-68 0-1,0 68 1,-35 69-1,-34 0 1,0 69 0,-34 137-1,34 34 1,34 0 0,0-68-1,35-69 1,34-69-1,68-137 1,-33-103 0,33-34-1,-33 34 1,-35 34 0,-35 104 15,1 33-16,-69 35 1,0 35 0,0 136-1,0 35 1,34 35 0,35-35-1,0-35 1,-1-102-1,1-138 1,34-102 0,-103 171-1</inkml:trace>
          <inkml:trace contextRef="#ctx0" brushRef="#br0" timeOffset="296.7743">8378 259 0,'0'0'0</inkml:trace>
          <inkml:trace contextRef="#ctx0" brushRef="#br0" timeOffset="1171.4775">9819 945 0,'138'0'16,"-173"-34"-16,-171 34 0,-34 0 0,0 137 16,34 1-1,103 33 1,103 1-1,103 34 1,171 0 0,35-69-1,35-68 1,-70-69 0,-68-34-1,-137-35 1,-35 0-1,-34 35 1,0 34 0,0 0-1,0 34 17,103 104-32,34-104 15,69 69 1,0-69 15,0-68-31,-34-103 31,-138-69-15,-103-69 0,-68 103-1,-103-34 1,0 69-1,34 137 1,103 69 0,34 68-1,138 35 1,102 102 0,35-68-1,-34-137 1,-69 0-1,-69-69 17,-34 0-17,0 0-15,0 0 16,0 0 0,69 68-1,68 35 16,-34 0-15,0-34 0,-34-35-1,-1-34 1,70-103 0,-138 103-1</inkml:trace>
          <inkml:trace contextRef="#ctx0" brushRef="#br0" timeOffset="1954.4139">12634 1014 0,'171'-34'0,"-102"-1"16,68 1-16,-34-69 0,0 0 15,-68 0 1,-1 35 0,-68-138 15,-35 34-16,0 103 1,35 69 0,34 0-1,-34 172 17,34 68-17,0 1 1,0 67-1,0 36 1,-35-35 0,35 0-1,-68-104 1,33-67 0,-68-104-1,0-68 1,-34-35-1,0 0 1,0-33 0,68 67-1,69 35 1,34 35 0,104 33-1,136 69 1,-34-68 15,-68 0-15,-69-35-1,-69-68 1,-34-1 0,-34-136-1,34-35 1,0 206-1</inkml:trace>
          <inkml:trace contextRef="#ctx0" brushRef="#br0" timeOffset="2516.7231">14487-119 0,'-206'138'0,"-68"68"0,34 68 16,-1 35-1,70 69 1,68-35 15,103 172-15,206-138 0,0-239-1,34-35 1,-34-103-1,-103-69 1,-35-34 15,-68-34-31,-68-69 16,-70 69 0,-33 34 15,-1 68-16,1 104 1,-35 103 0,171-1-1,35-171 1</inkml:trace>
          <inkml:trace contextRef="#ctx0" brushRef="#br0" timeOffset="-1999.3186">1444 156 0,'-274'-103'16,"68"34"-16,-69 69 0,0 69 31,69 0-15,35 34-1,102 34 1,103 35-1,104-1 1,171 1 0,68-1-1,35 35 1,34 35 0,-102-1-1,-173-34 1,-136-103-1,-173 0 1,-102-103 0,-103 0-1,-35-69 1,1 35 0,68-35 15,137 1-16,172-1 1,240-103 0,138-34-1,-378 206 1</inkml:trace>
          <inkml:trace contextRef="#ctx0" brushRef="#br0" timeOffset="-1655.6882">2748 396 0,'35'103'0,"-35"172"0,-35 68 15,1 0 1,68-137 0,1-34-1,-35-103 1,34-35 0,-34 0-1,34-171 1,1-138-1,-35 275 1</inkml:trace>
          <inkml:trace contextRef="#ctx0" brushRef="#br0" timeOffset="-1015.2805">4671 740 0,'103'-35'0,"-138"1"15,-171-69-15,-68 34 0,-35 69 16,69 35-16,34 33 16,103 1-1,103 0 1,137 68-1,206 69 1,103 34 15,-68-68-15,-103-35 0,-173-34-1,-136-34 1,-172-35-1,-103 0 1,0-68 0,0 0-1,104-1 1,102 1 0,171-35-1,138-34 1,103-34-1,69-35 1,-378 172 0</inkml:trace>
        </inkml:traceGroup>
      </inkml:traceGroup>
    </inkml:traceGroup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4:48.9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C0E35CA-5484-41F1-8FE5-6889E4A59EE2}" emma:medium="tactile" emma:mode="ink">
          <msink:context xmlns:msink="http://schemas.microsoft.com/ink/2010/main" type="inkDrawing" rotatedBoundingBox="3061,7576 22561,11999 22505,12250 3004,7826" semanticType="underline" shapeName="Other">
            <msink:sourceLink direction="with" ref="{8732423B-1C12-4F4A-9DA5-F764AB301CE3}"/>
            <msink:sourceLink direction="with" ref="{D3C7BF37-4578-4EB2-BE58-2FFFA3AD32CB}"/>
            <msink:destinationLink direction="with" ref="{8AB04576-A7E7-4B4F-BF1F-69B617D72945}"/>
          </msink:context>
        </emma:interpretation>
      </emma:emma>
    </inkml:annotationXML>
    <inkml:trace contextRef="#ctx0" brushRef="#br0">-686 4943 0,'103'34'16,"69"35"-16,68 0 0,34-1 16,138 35-1,69-34 1,34 34 0,103 0-1,68 34 16,104 1-31,33 33 16,1 1 0,103-1-1,34 35 1,34 0 0,104 35-1,-35 33 1,34 1-1,1-1 1,-35 35 0,0 0-1,-103-103 1,-35 34 0,-136-34-1,-172-68 16,-138-35-15,-205-69 0,-138-34-1,-102-137 1,-35 137-16</inkml:trace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4:52.3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791785-47E4-421F-B544-2CF0D0EFF96E}" emma:medium="tactile" emma:mode="ink">
          <msink:context xmlns:msink="http://schemas.microsoft.com/ink/2010/main" type="inkDrawing" rotatedBoundingBox="10884,3325 26797,7496 26723,7780 10810,3608" semanticType="callout" shapeName="Other">
            <msink:sourceLink direction="with" ref="{9558C39D-FCD9-41B8-A2D1-E28781670F38}"/>
          </msink:context>
        </emma:interpretation>
      </emma:emma>
    </inkml:annotationXML>
    <inkml:trace contextRef="#ctx0" brushRef="#br0">0 0 0,'68'0'0,"35"0"15,69 34-15,102 35 0,35 0 16,103-1 0,34 35-1,35 0 1,103 0-1,-1 34 1,69 1 0,0 33 15,1-33-15,67 33-1,-33 35 16,34 0-31,-1 0 16,-33 0 0,34 0-1,-35 0 1,1 0 0,-1 0-1,1-69 1,-69 35-1,-1-1 1,-67-33 0,-70-1-1,-34 0 1,-102-68 0,-104 0-1,-69-1 16,-102-33-15,-69-1 0,-103 0-1,103-34 1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28.8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C71595-979D-4967-AA13-ABC949E7D09D}" emma:medium="tactile" emma:mode="ink">
          <msink:context xmlns:msink="http://schemas.microsoft.com/ink/2010/main" type="writingRegion" rotatedBoundingBox="12233,6170 19393,6416 19350,7666 12190,7421"/>
        </emma:interpretation>
      </emma:emma>
    </inkml:annotationXML>
    <inkml:traceGroup>
      <inkml:annotationXML>
        <emma:emma xmlns:emma="http://www.w3.org/2003/04/emma" version="1.0">
          <emma:interpretation id="{15596886-3E5E-4ABE-A34E-AB1425F770A9}" emma:medium="tactile" emma:mode="ink">
            <msink:context xmlns:msink="http://schemas.microsoft.com/ink/2010/main" type="paragraph" rotatedBoundingBox="12233,6170 19393,6416 19350,7666 12190,74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606614-C70D-4397-8004-3E617F884887}" emma:medium="tactile" emma:mode="ink">
              <msink:context xmlns:msink="http://schemas.microsoft.com/ink/2010/main" type="line" rotatedBoundingBox="12233,6170 19393,6416 19350,7666 12190,7421"/>
            </emma:interpretation>
          </emma:emma>
        </inkml:annotationXML>
        <inkml:traceGroup>
          <inkml:annotationXML>
            <emma:emma xmlns:emma="http://www.w3.org/2003/04/emma" version="1.0">
              <emma:interpretation id="{EE1BEC58-6AAB-44E7-B8E7-73729EB2F7F3}" emma:medium="tactile" emma:mode="ink">
                <msink:context xmlns:msink="http://schemas.microsoft.com/ink/2010/main" type="inkWord" rotatedBoundingBox="12233,6170 17047,6335 17008,7484 12193,7319"/>
              </emma:interpretation>
              <emma:one-of disjunction-type="recognition" id="oneOf0">
                <emma:interpretation id="interp0" emma:lang="it-IT" emma:confidence="0">
                  <emma:literal>1.50</emma:literal>
                </emma:interpretation>
                <emma:interpretation id="interp1" emma:lang="it-IT" emma:confidence="0">
                  <emma:literal>1,50</emma:literal>
                </emma:interpretation>
                <emma:interpretation id="interp2" emma:lang="it-IT" emma:confidence="0">
                  <emma:literal>150</emma:literal>
                </emma:interpretation>
                <emma:interpretation id="interp3" emma:lang="it-IT" emma:confidence="0">
                  <emma:literal>1550</emma:literal>
                </emma:interpretation>
                <emma:interpretation id="interp4" emma:lang="it-IT" emma:confidence="0">
                  <emma:literal>15o</emma:literal>
                </emma:interpretation>
              </emma:one-of>
            </emma:emma>
          </inkml:annotationXML>
          <inkml:trace contextRef="#ctx0" brushRef="#br0">-4164 5195 0,'0'23'31,"274"45"-31,-159-90 0,-24-24 0,24-23 15,-24 1 1,-22-1 0,-23 0 15,-24 1-15,1-1-1,-23 23 1,0 46-1,0 0 1,0 0 0,0 23-1,0 69 1,23-1 0,-23 46-1,23-22 1,-23 22-1,0 0 1,0-45 0,-23-23-1,-23-24 1,-45-22 0,-46-23 15,-46 0-31,22 0 15,1 23 17,46 0-17,68 23 1,46-46 0,46 46-1,45-46 1,69 22-1,1-22 17,-1 0-32,-46 23 15,-45-23 1,0 0 0,-69 0-1,0 0 1,0 0-1,0 0 1,-23 0 0,-23 0-1,69-23 1,0-22 0,-23 45-1</inkml:trace>
          <inkml:trace contextRef="#ctx0" brushRef="#br0" timeOffset="356.4505">-2791 5721 0,'23'46'15,"-23"0"-15,-23 0 0,23-1 0,0-22 31,0-23-15,23 0 0,22-46-1,1-45 1,-46 91 0</inkml:trace>
          <inkml:trace contextRef="#ctx0" brushRef="#br0" timeOffset="1075.2051">-1922 5058 0,'0'23'0,"0"22"0,0 1 15,0-23-15,0 23 0,0-46 16,23 0-1,0 0 1,46 0 0,22 0-1,1 0 1,45 23 0,0 22-1,23 24 1,-45 0-1,-46-1 1,-1 24 0,-45-1 15,-46-22-15,-23-23 15,-22-23-31,-47 0 15,1-23 1,-23 0 0,-24-23-1,70 23 1,-1 0 0,47-23-1,45 0 1,22-23-1,24 0 1,-46 46 15</inkml:trace>
          <inkml:trace contextRef="#ctx0" brushRef="#br0" timeOffset="1497.0827">-1945 4966 0,'115'-23'0,"-1"0"0,23 23 16,115 0 15,0 23-15,-138-23-1,-68 0 1,-23 23-1,0-23 1,-23 23 0,-23 0-1,0 0 1,46-46 0,-23 23-1</inkml:trace>
          <inkml:trace contextRef="#ctx0" brushRef="#br0" timeOffset="2123.0867">-526 5721 0,'92'69'0,"22"0"16,-22-24-16,22 1 31,23-46-31,-22-23 31,68-23-15,-46-45-1,-45-1 1,-47-22 0,-45-23 15,-23 22-15,-45 24-1,-47-1 1,-22 24-1,-46 45 1,0 46 0,0 45-1,68 24 17,24 45-32,45-23 15,46 24 1,92-47-1,91 1 1,46-24 0,-23-68-1,-69-91 1,-137 91 0</inkml:trace>
        </inkml:traceGroup>
        <inkml:traceGroup>
          <inkml:annotationXML>
            <emma:emma xmlns:emma="http://www.w3.org/2003/04/emma" version="1.0">
              <emma:interpretation id="{D516C1F8-67AF-4089-AFE4-087B635803AD}" emma:medium="tactile" emma:mode="ink">
                <msink:context xmlns:msink="http://schemas.microsoft.com/ink/2010/main" type="inkWord" rotatedBoundingBox="17930,6730 19381,6779 19350,7666 17899,7616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m</emma:literal>
                </emma:interpretation>
                <emma:interpretation id="interp7" emma:lang="it-IT" emma:confidence="0">
                  <emma:literal>ln</emma:literal>
                </emma:interpretation>
                <emma:interpretation id="interp8" emma:lang="it-IT" emma:confidence="0">
                  <emma:literal>ns</emma:literal>
                </emma:interpretation>
                <emma:interpretation id="interp9" emma:lang="it-IT" emma:confidence="0">
                  <emma:literal>nn</emma:literal>
                </emma:interpretation>
              </emma:one-of>
            </emma:emma>
          </inkml:annotationXML>
          <inkml:trace contextRef="#ctx0" brushRef="#br0" timeOffset="6642.6247">1511 5332 0,'23'23'16,"-23"92"-16,-46 90 0,46-44 31,0-24-31,23-91 16,-23-23 15,23-23-15,22-46-1,24-46 1,0-68 0,45 0-1,-45 46 1,22 22 0,-45 46-1,0 23 1,-23 46-1,-1 92 17,1 22-17,0 0-15,0 1 16,0-47 0,0-68-1,0-23 1,23-23-1,45-91 17,-22-24-17,22 1 1,1 46 0,-1 22-1,-45 69 1,-23 0-1,0 46 1,0 91 0,22 69-1,-22 23 1,-46-46 0,23-160-1,0-23 1</inkml:trace>
        </inkml:traceGroup>
      </inkml:traceGroup>
    </inkml:traceGroup>
  </inkml:traceGroup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4:48.10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AB04576-A7E7-4B4F-BF1F-69B617D72945}" emma:medium="tactile" emma:mode="ink">
          <msink:context xmlns:msink="http://schemas.microsoft.com/ink/2010/main" type="inkDrawing" rotatedBoundingBox="3593,7457 11419,2685 11498,2814 3672,7586" semanticType="callout" shapeName="Other">
            <msink:sourceLink direction="with" ref="{9558C39D-FCD9-41B8-A2D1-E28781670F38}"/>
            <msink:sourceLink direction="with" ref="{FC0E35CA-5484-41F1-8FE5-6889E4A59EE2}"/>
          </msink:context>
        </emma:interpretation>
      </emma:emma>
    </inkml:annotationXML>
    <inkml:trace contextRef="#ctx0" brushRef="#br0">3467-2472 0,'-172'103'0,"-102"35"16,-104 68-16,-102 68 15,-104 70 1,-102 33 0,-69 69-1,-35 1 1,35 33 0,0 1-1,68-35 1,70-34 15,170-138-15,173-68-1,136-103 1,104-68 0,34-35-1,34-35 1,-34 35-1</inkml:trace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01.21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927 310 0,'103'0'16,"-69"-34"-16,0 0 0,-68-35 0,-35 0 15,-68 1-15,-69 33 16,0 35-1,0 69 1,69 0 0,68 34-1,35 34 1,103 0 0,34 1-1,103-36 1,-1-67-1,-33-70 1,-35 1 0,-34-34-1,-68-35 1,-1-35 0,-103 1-1,-34 0 1,-34 68-1,0 69 1,34 34 0,0 35 15,103 68-15,34 1-1,103-35 1,69 0-1,0-35 1,-68-102 0,-70 0-1,-68-1 1,-68-102 0,-35 0-1,-35 34 1,1 68-1,34 35 1,0 69 0,103 34-1,69 69 1,137-138 0,-206-34 15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03.873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0,'-34'34'15,"137"0"-15,0 35 0,34-35 0,35 1 0,-1 33 16,70 1-16,-35-1 16,34 1-1,-34 0 1,34-35-1,0 35 17,1-1-17,33 1 1,-34 0 0,1-35-1,-1 35 1,0-35-1,1 35 1,-1-35 0,-34 35-1,68-35 1,-68 35 0,35-1-1,-1-33 1,0 33-1,-34-33 1,0 33 0,0 1 15,34-35-15,-68 35 15,34-1-31,0 1 15,0-35 1,34 35 0,-34 0-1,0-1 1,0 1 0,34 0-1,0-35 1,-34 35-1,0-1 1,34 1 0,-34 0-1,35-35 32,-35 35-47,0-1 0,34-33 16,-34 33-1,34 1 1,-34-1 0,34 1 15,-34 0-15,34-1-1,-34 1 1,35 0-1,-35 34 1,34-35 0,-68 35-1,33-34 1,1 0 0,0-1-1,0-68 1,0 103-1,0-34 1,34 0 0,-34 33-1,0-33 1,0 0 0,0 34-1,0-35 1,0 1-1,-34 0 17,68-1-17,-68 1 1,34 0 0,-35-1-1,1-33 1,-35 33-1,35-33 1,-1-1 0,-33 35-1,-35-35 1,0-34 0,-69 34-1,35-34 1,-69 0-1,0 0 1,0 0 0,0 0-1,0 0 17,0 0-32,-35 35 31,70-35-16,-35 0 1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06.58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87CCBF2-318A-4BA8-8AAF-D7D7CB5F76BB}" emma:medium="tactile" emma:mode="ink">
          <msink:context xmlns:msink="http://schemas.microsoft.com/ink/2010/main" type="writingRegion" rotatedBoundingBox="25473,9615 32917,11122 32201,14659 24757,13152"/>
        </emma:interpretation>
      </emma:emma>
    </inkml:annotationXML>
    <inkml:traceGroup>
      <inkml:annotationXML>
        <emma:emma xmlns:emma="http://www.w3.org/2003/04/emma" version="1.0">
          <emma:interpretation id="{DFC34759-2F23-443C-9AF1-D4662C2E97A4}" emma:medium="tactile" emma:mode="ink">
            <msink:context xmlns:msink="http://schemas.microsoft.com/ink/2010/main" type="paragraph" rotatedBoundingBox="26531,9806 32381,11291 31975,12892 26124,1140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A84068D-7D46-480E-81BE-6CEFAE597344}" emma:medium="tactile" emma:mode="ink">
              <msink:context xmlns:msink="http://schemas.microsoft.com/ink/2010/main" type="line" rotatedBoundingBox="26531,9806 32381,11291 31975,12892 26124,11407"/>
            </emma:interpretation>
          </emma:emma>
        </inkml:annotationXML>
        <inkml:traceGroup>
          <inkml:annotationXML>
            <emma:emma xmlns:emma="http://www.w3.org/2003/04/emma" version="1.0">
              <emma:interpretation id="{F7E2FBFB-01A7-458E-83C1-A695551E7107}" emma:medium="tactile" emma:mode="ink">
                <msink:context xmlns:msink="http://schemas.microsoft.com/ink/2010/main" type="inkWord" rotatedBoundingBox="26531,9806 32381,11291 31975,12892 26124,11407"/>
              </emma:interpretation>
              <emma:one-of disjunction-type="recognition" id="oneOf0">
                <emma:interpretation id="interp0" emma:lang="it-IT" emma:confidence="0">
                  <emma:literal>LINEA</emma:literal>
                </emma:interpretation>
                <emma:interpretation id="interp1" emma:lang="it-IT" emma:confidence="0">
                  <emma:literal>LINE D</emma:literal>
                </emma:interpretation>
                <emma:interpretation id="interp2" emma:lang="it-IT" emma:confidence="0">
                  <emma:literal>LINE A</emma:literal>
                </emma:interpretation>
                <emma:interpretation id="interp3" emma:lang="it-IT" emma:confidence="0">
                  <emma:literal>LINE N</emma:literal>
                </emma:interpretation>
                <emma:interpretation id="interp4" emma:lang="it-IT" emma:confidence="0">
                  <emma:literal>LINE p</emma:literal>
                </emma:interpretation>
              </emma:one-of>
            </emma:emma>
          </inkml:annotationXML>
          <inkml:trace contextRef="#ctx0" brushRef="#br0">777 0 0,'-34'34'16,"-35"35"-16,-34 68 0,-34 69 0,0 0 15,0 0 1,34-35 15,68-68-15,1 0-1,68-34 1,1-35 0,68 1-1,68-1 1,35 0 0,-34 1-1,-1-1 1,-33 0-1,-104 1 1,0-35 0,-34 0-1,-34 0 1,-69-35 0,137-33-1,-34 68 1</inkml:trace>
          <inkml:trace contextRef="#ctx0" brushRef="#br0" timeOffset="406.1122">1738 720 0,'0'69'16,"-34"68"-16,-35 35 0,-68 68 31,69-68-31,68-69 16,-35-137-1,35 34 1,0 0 15,103-35-15,-34-102-1,-69 137 1</inkml:trace>
          <inkml:trace contextRef="#ctx0" brushRef="#br0" timeOffset="1046.5199">2494 858 0,'0'171'0,"-103"-33"0,-35 68 16,1 0 0,68-104-1,69-102 1,35 0-1,33-102 1,70-173 15,-35 172-15,-69 34 0,-34 69-1,34 0 1,-34 172-1,35 34 1,33 34 0,35-68-1,69-69 1,-35-69 0,-34-103-1,0-34 1,-69-68-1,-68-35 1,-35 0 0,1 34-1,33 69 17,35 69-32,69 34 31,34 34-16,-103-34 17</inkml:trace>
          <inkml:trace contextRef="#ctx0" brushRef="#br0" timeOffset="1624.4488">3317 1441 0,'344'103'0,"-138"-68"16,-1 33 0,-102-136-1,-137-70 1,34 138 0</inkml:trace>
          <inkml:trace contextRef="#ctx0" brushRef="#br0" timeOffset="1796.2655">3695 995 0,'377'34'0,"-68"69"15,35-68 16,-104-35-31,-240 0 16</inkml:trace>
          <inkml:trace contextRef="#ctx0" brushRef="#br0" timeOffset="1390.1533">3935 1544 0,'-34'137'0,"-69"35"0,-34 0 16,34-1 0,137-68-1,35 0 1,68-34-1,69-35 17,34-34-17,-137 0 1,-34-34 15,-104-35-31,-33-68 16,68 137-1</inkml:trace>
          <inkml:trace contextRef="#ctx0" brushRef="#br0" timeOffset="2311.7156">5102 1476 0,'-103'274'0,"-34"-68"15,0 34 1,68-68-1,35-69 1,-1-34 15,70-104-15,33-68 0,35-137-1,0-69 1,0 103-1,0 103 1,-68 35 0,-1 68-1,-34 0 1,69 137 0,33 103-1,36 35 16,-1-1-31,35-68 16,-138-68 0,-34-104-1,-137-68 1,-104-69 0,-33 34-1,-35 0 16,69 35-15,102 34 0,138 0-1</inkml:trace>
        </inkml:traceGroup>
      </inkml:traceGroup>
    </inkml:traceGroup>
    <inkml:traceGroup>
      <inkml:annotationXML>
        <emma:emma xmlns:emma="http://www.w3.org/2003/04/emma" version="1.0">
          <emma:interpretation id="{1AC15D52-FC55-4182-B412-478D3773C8D8}" emma:medium="tactile" emma:mode="ink">
            <msink:context xmlns:msink="http://schemas.microsoft.com/ink/2010/main" type="paragraph" rotatedBoundingBox="25057,11668 32502,13175 32201,14659 24757,131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1F6B59-8715-4B17-9E51-8AC61118FA66}" emma:medium="tactile" emma:mode="ink">
              <msink:context xmlns:msink="http://schemas.microsoft.com/ink/2010/main" type="line" rotatedBoundingBox="25057,11668 32502,13175 32201,14659 24757,13152"/>
            </emma:interpretation>
          </emma:emma>
        </inkml:annotationXML>
        <inkml:traceGroup>
          <inkml:annotationXML>
            <emma:emma xmlns:emma="http://www.w3.org/2003/04/emma" version="1.0">
              <emma:interpretation id="{83260B80-B265-4BD1-879C-3E8CB06A1F39}" emma:medium="tactile" emma:mode="ink">
                <msink:context xmlns:msink="http://schemas.microsoft.com/ink/2010/main" type="inkWord" rotatedBoundingBox="25057,11668 32502,13175 32201,14659 24757,13152"/>
              </emma:interpretation>
              <emma:one-of disjunction-type="recognition" id="oneOf1">
                <emma:interpretation id="interp5" emma:lang="it-IT" emma:confidence="0">
                  <emma:literal>sarà</emma:literal>
                </emma:interpretation>
                <emma:interpretation id="interp6" emma:lang="it-IT" emma:confidence="0">
                  <emma:literal>sovr CE</emma:literal>
                </emma:interpretation>
                <emma:interpretation id="interp7" emma:lang="it-IT" emma:confidence="0">
                  <emma:literal>sovr È</emma:literal>
                </emma:interpretation>
                <emma:interpretation id="interp8" emma:lang="it-IT" emma:confidence="0">
                  <emma:literal>saprà</emma:literal>
                </emma:interpretation>
                <emma:interpretation id="interp9" emma:lang="it-IT" emma:confidence="0">
                  <emma:literal>sovr [E</emma:literal>
                </emma:interpretation>
              </emma:one-of>
            </emma:emma>
          </inkml:annotationXML>
          <inkml:trace contextRef="#ctx0" brushRef="#br0" timeOffset="4457.4707">3455 3157 0,'0'103'16,"-35"69"-16,-33 34 0,33-34 31,1-1-15,34-136-1,34-35 1,-34-103 0,35-172-1,-1 0 1,35 69-1,-1 103 1,35 35 0,35 102-1,33 103 1,-68 1 15,-69-1 0,-102-34-31,-69-34 16,-35-35 0,0 0-1,104-34 1,102 35 0,35 68-1,102 34 1,1 0-1,-69 0 1,-69-68 0,0-69-1,35-69 1,-69 69 0</inkml:trace>
          <inkml:trace contextRef="#ctx0" brushRef="#br0" timeOffset="4832.3435">4999 3432 0,'-103'0'15,"-34"34"-15,-35 35 0,35 34 0,103 69 32,102 102-1,104-34-31,0-102 15,-35-70 17,0-68-17,35-137 1,-172 137 0</inkml:trace>
          <inkml:trace contextRef="#ctx0" brushRef="#br0" timeOffset="5347.7936">5068 3569 0,'343'103'0,"-137"-34"16,0 0-16,-34-172 16,-172 103-1</inkml:trace>
          <inkml:trace contextRef="#ctx0" brushRef="#br0" timeOffset="5488.3709">5480 3089 0,'274'103'0,"1"-35"0,-275-68 16</inkml:trace>
          <inkml:trace contextRef="#ctx0" brushRef="#br0" timeOffset="5175.9769">5583 3432 0,'-35'103'0,"-33"34"0,-35 69 16,103-34-1,0 34 1,103-35 0,34-68-1,0-34 1,35-35 15,-69-68-15,-103 0-1,-34-69 1,-104-69 0,138 172-1</inkml:trace>
          <inkml:trace contextRef="#ctx0" brushRef="#br0" timeOffset="2989.2189">-321 2162 0,'-206'-103'15,"-34"69"-15,34 68 0,34-34 16,104 34 0,102 35 15,137 103-16,173 68 1,33 0 0,-136-68-1,-104-1 1,-103-33 0,-171-104-1,-172 0 1,0-34-1,-34-103 1,68 35 0,207-1-1,239 35 1,172-35 0,104 69-1,-447 0 1</inkml:trace>
          <inkml:trace contextRef="#ctx0" brushRef="#br0" timeOffset="3426.5705">537 3329 0,'-34'103'0,"68"-34"0,103 34 15,104-35 1,-1-68 0,-34-34-1,-103-69 1,-35-34 0,-68-69-1,-102 0 1,-70-34-1,0 137 1,35 68 0,34 70-1,34 68 1,69 102 0,69 36-1,103-104 16,34-103-31,68-68 16,-34-69 0,-240 103-1</inkml:trace>
          <inkml:trace contextRef="#ctx0" brushRef="#br0" timeOffset="3801.4433">2047 2917 0,'-68'172'0,"33"34"0,104 0 16,0 0 0,68-69-1,0-68 16,69-104-15,-103-136 15,-68-104-31,-35 69 16,-103 34 0,34 69-1,35 35 1,-1 136-1,104 1 1,68 34 0,-137-103-1</inkml:trace>
        </inkml:traceGroup>
      </inkml:traceGroup>
    </inkml:traceGroup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20.2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3C7BF37-4578-4EB2-BE58-2FFFA3AD32CB}" emma:medium="tactile" emma:mode="ink">
          <msink:context xmlns:msink="http://schemas.microsoft.com/ink/2010/main" type="writingRegion" rotatedBoundingBox="9050,3576 23055,7489 22142,10758 8136,6844">
            <msink:destinationLink direction="with" ref="{9558C39D-FCD9-41B8-A2D1-E28781670F38}"/>
            <msink:destinationLink direction="with" ref="{FC0E35CA-5484-41F1-8FE5-6889E4A59EE2}"/>
          </msink:context>
        </emma:interpretation>
      </emma:emma>
    </inkml:annotationXML>
    <inkml:traceGroup>
      <inkml:annotationXML>
        <emma:emma xmlns:emma="http://www.w3.org/2003/04/emma" version="1.0">
          <emma:interpretation id="{CC08A065-561D-4499-8F0C-7E52C15C5F9F}" emma:medium="tactile" emma:mode="ink">
            <msink:context xmlns:msink="http://schemas.microsoft.com/ink/2010/main" type="paragraph" rotatedBoundingBox="9050,3576 23055,7489 22142,10758 8136,68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57F45E5-8145-4CED-B762-205EF6217655}" emma:medium="tactile" emma:mode="ink">
              <msink:context xmlns:msink="http://schemas.microsoft.com/ink/2010/main" type="line" rotatedBoundingBox="9050,3576 23055,7489 22142,10758 8136,6844"/>
            </emma:interpretation>
          </emma:emma>
        </inkml:annotationXML>
        <inkml:traceGroup>
          <inkml:annotationXML>
            <emma:emma xmlns:emma="http://www.w3.org/2003/04/emma" version="1.0">
              <emma:interpretation id="{AE951DFB-A15A-4BFE-B028-26D6195B971E}" emma:medium="tactile" emma:mode="ink">
                <msink:context xmlns:msink="http://schemas.microsoft.com/ink/2010/main" type="inkWord" rotatedBoundingBox="9050,3576 23055,7490 22141,10759 8136,6844">
                  <msink:destinationLink direction="from" ref="{4CD68B49-FE36-4281-B9DB-3C3057826BAB}"/>
                </msink:context>
              </emma:interpretation>
              <emma:one-of disjunction-type="recognition" id="oneOf0">
                <emma:interpretation id="interp0" emma:lang="it-IT" emma:confidence="0">
                  <emma:literal>4o</emma:literal>
                </emma:interpretation>
                <emma:interpretation id="interp1" emma:lang="it-IT" emma:confidence="0">
                  <emma:literal>4o,</emma:literal>
                </emma:interpretation>
                <emma:interpretation id="interp2" emma:lang="it-IT" emma:confidence="0">
                  <emma:literal>45o.</emma:literal>
                </emma:interpretation>
                <emma:interpretation id="interp3" emma:lang="it-IT" emma:confidence="0">
                  <emma:literal>48o.</emma:literal>
                </emma:interpretation>
                <emma:interpretation id="interp4" emma:lang="it-IT" emma:confidence="0">
                  <emma:literal>4o.</emma:literal>
                </emma:interpretation>
              </emma:one-of>
            </emma:emma>
          </inkml:annotationXML>
          <inkml:trace contextRef="#ctx0" brushRef="#br0">587 0 0,'-68'0'0,"-35"0"0,0 35 16,34-1-16,-34 35 0,34-1 16,35 35-1,0-34 1,34 34 0,68 0-1,1 34 16,68-68-31,-34 0 32,0-69-32,-34 0 31,34-35-15,0-33-1,0-35 1,-34 0-1,-35-35 1,-68 70 15,-1-35-31,1 34 16,-69 0 0,0 35-1,0 34 1,0 0-1,34 34 1,1 35 0,33 0-1,35-1 1,35 35 0,33-34-1,70 0 1,-1-104 15,-34 1-15,-34-35-1,-69 69 1</inkml:trace>
          <inkml:trace contextRef="#ctx0" brushRef="#br0" timeOffset="952.8017">3436 996 0,'35'-34'0,"-35"-1"16,34-33-16,-68 33 0,-35 1 16,-34 0-16,-34 34 15,34 0 1,0 34 15,0 35-15,34-1-1,0 35 1,69 0 0,69 0-1,34 0 1,0-34 0,34-1-1,1-68 16,-1 0-31,0-68 16,-34-1 0,-34-34-1,-69 34 1,0-34 0,-34 1-1,-35 33 1,-34 0-1,0 69 17,0 35-17,34 33 1,35 35 0,68 34-1,172-68 1,35 34-1,-241-103 1</inkml:trace>
          <inkml:trace contextRef="#ctx0" brushRef="#br1" timeOffset="1.92284E6">1171 653 0,'-34'34'16,"34"0"-16,0 35 0,68-35 0,35-34 15,-69 0-15,35-34 16,-35 34 0,1-34 15,-35-35-16,0 0 1,-69 35 0,35 0-1,-35 34 1,0 0 0,35 68-1,0 1 1,34 34-1,34-69 1,0 1 0,1-35 15,-35 0-31,34-69 16,0 0 15,-34 1-31,0 33 15,35 1 1,-1 34 0,-34 0 15</inkml:trace>
          <inkml:trace contextRef="#ctx0" brushRef="#br2" timeOffset="18163.7527">-1095-1304 0,'138'0'0,"33"0"15,173 0-15,33 34 0,1-34 16,-69 0 0,34 0-1,-103 0 1,-68 35-1,-69-1 17,-35 0-17,-68 1 1,35 102 0,-35 0-1,-35 104 1,1 68-1,0 205 17,-35-102-32,35-68 31,34-70-15,0-102-1,0-104 1,0-33-1,0-35 1,0-35 0,34-33-1,0-173 1,-102 1 0,68 240-1</inkml:trace>
          <inkml:trace contextRef="#ctx0" brushRef="#br2" timeOffset="17507.7253">-751-1407 0,'-35'103'15,"-33"34"-15,-1 104 0,0-1 47,-34 103-47,0 35 16,69 34 0,34 0-1,0-104 1,34-67-1,1-138 1,-1-35 0,-34-68-1,-34 0 1,-35-103 0,-34 35-1,0-35 16,0 103-31,0 34 16,103-34 0,0 34-1,103 1 1,103 33 0,103-33 15,69-1-16,68-34 1,-34 34 0,0 1-1,-103 33 1,-103-33 0,-104 33-1,-67-33 16,-70 33-31,-33-33 16,-1-138 0,-34-103-1,-34-103 1,137 309 0</inkml:trace>
          <inkml:trace contextRef="#ctx0" brushRef="#br1" timeOffset="1.92365E6">1823 996 0,'0'0'15</inkml:trace>
          <inkml:trace contextRef="#ctx0" brushRef="#br0" timeOffset="1827.5049">6354 1648 0,'-69'-69'0,"35"35"0,-35 34 0,-34 0 15,-34 69-15,68-1 0,-34 35 16,69 0-1,34 0 1,34 0 0,69 35-1,69-70 1,34 1 0,-35-35-1,1-34 16,-35 0-31,-34-69 32,-34-33-32,-69-1 15,0 0 17,-69-35-1,-68 35-31,34 35 15,-34 68 1,34 34 0,34 35-1,35 68 1,68-34 0,103 0-1,69-34 1,35-35-1,-241-34 1</inkml:trace>
          <inkml:trace contextRef="#ctx0" brushRef="#br0" timeOffset="2655.349">9477 2781 0,'-34'-103'0,"-35"68"0,1-33 16,-35 68 0,-69 0-16,103 0 15,35 68 1,0 35-1,68 0 1,69 35 0,34-1-1,35-34 1,-35-34 0,35-69-1,-69-35 1,0-68-1,-34 0 17,-69-68-17,-35 33 1,-68 1 0,0 68-1,-34 35 1,0 68-1,-1 35 1,35 34 0,35 69 15,205-35-31,35 0 16,-172-137-1</inkml:trace>
          <inkml:trace contextRef="#ctx0" brushRef="#br0" timeOffset="3389.4749">12086 3639 0,'-69'-35'0,"1"1"0,-70 34 16,35 0-16,35 69 0,-35-1 15,34 70 1,69-70 0,34 35-1,35 0 1,68 0 0,35-34-1,0-35 16,-1-34-15,-33-34 0,-35-103-1,-69 68 1,-68-68 0,-35-1-1,-34 1 1,-34 68-1,-35 1 1,0 68 0,1 68-1,102 1 1,69-69 0</inkml:trace>
        </inkml:traceGroup>
      </inkml:traceGroup>
    </inkml:traceGroup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25.36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0475920-D921-4505-816A-2FB90F967F67}" emma:medium="tactile" emma:mode="ink">
          <msink:context xmlns:msink="http://schemas.microsoft.com/ink/2010/main" type="inkDrawing" rotatedBoundingBox="12659,6266 13029,11432 10423,11618 10053,6453" semanticType="callout" shapeName="Other">
            <msink:sourceLink direction="to" ref="{67C338E9-6EE3-4865-88A1-0B5B94F52C43}"/>
            <msink:sourceLink direction="from" ref="{9558C39D-FCD9-41B8-A2D1-E28781670F38}"/>
          </msink:context>
        </emma:interpretation>
      </emma:emma>
    </inkml:annotationXML>
    <inkml:trace contextRef="#ctx0" brushRef="#br0">1648 0 0,'-103'206'15,"0"0"-15,-34 34 16,-1 69 0,1 34-1,0 1 1,-35 33 0,0 1 15,1-1-16,33-68 1,35-34 0,1-104-1,102-68 1,-35-68 0,70-104-1,67-68 1,36-104 15,-138 241-31</inkml:trace>
    <inkml:trace contextRef="#ctx0" brushRef="#br0" timeOffset="-531.0698">-1030-858 0,'0'0'0,"0"34"0,35 0 0,-35 35 15,0 34-15,0 34 0,34 1 16,-34 68 0,34 0-1,1 68 1,-1 69-1,0 1 1,1 102 15,-1 0-31,0 35 16,1-35 0,33 0-1,-33-68 1,33-69-1,1-103 17,-35-104-17,1-136 1,-1-172 0,35-103-1,-69 309 1</inkml:trace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27.8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2832F78-2BBF-4430-A8DE-8FEF0BCD3F15}" emma:medium="tactile" emma:mode="ink">
          <msink:context xmlns:msink="http://schemas.microsoft.com/ink/2010/main" type="writingRegion" rotatedBoundingBox="7954,10680 17415,12140 16895,15507 7434,14047"/>
        </emma:interpretation>
      </emma:emma>
    </inkml:annotationXML>
    <inkml:traceGroup>
      <inkml:annotationXML>
        <emma:emma xmlns:emma="http://www.w3.org/2003/04/emma" version="1.0">
          <emma:interpretation id="{961FEBBA-8549-47FC-80BB-6A466FA5D3CF}" emma:medium="tactile" emma:mode="ink">
            <msink:context xmlns:msink="http://schemas.microsoft.com/ink/2010/main" type="paragraph" rotatedBoundingBox="7821,11087 15571,11793 15433,13307 7684,126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D6A5B41-2774-4BCF-9CCC-C3A8B7C02E8D}" emma:medium="tactile" emma:mode="ink">
              <msink:context xmlns:msink="http://schemas.microsoft.com/ink/2010/main" type="line" rotatedBoundingBox="7821,11087 15571,11793 15433,13307 7684,12601"/>
            </emma:interpretation>
          </emma:emma>
        </inkml:annotationXML>
        <inkml:traceGroup>
          <inkml:annotationXML>
            <emma:emma xmlns:emma="http://www.w3.org/2003/04/emma" version="1.0">
              <emma:interpretation id="{67C338E9-6EE3-4865-88A1-0B5B94F52C43}" emma:medium="tactile" emma:mode="ink">
                <msink:context xmlns:msink="http://schemas.microsoft.com/ink/2010/main" type="inkWord" rotatedBoundingBox="7821,11087 15571,11793 15433,13307 7684,12601">
                  <msink:destinationLink direction="to" ref="{E0475920-D921-4505-816A-2FB90F967F67}"/>
                  <msink:destinationLink direction="with" ref="{D6231ED4-CD64-4184-921A-995679E9062B}"/>
                </msink:context>
              </emma:interpretation>
              <emma:one-of disjunction-type="recognition" id="oneOf0">
                <emma:interpretation id="interp0" emma:lang="it-IT" emma:confidence="0">
                  <emma:literal>SORGE</emma:literal>
                </emma:interpretation>
                <emma:interpretation id="interp1" emma:lang="it-IT" emma:confidence="0">
                  <emma:literal>STORCE</emma:literal>
                </emma:interpretation>
                <emma:interpretation id="interp2" emma:lang="it-IT" emma:confidence="0">
                  <emma:literal>STORCER</emma:literal>
                </emma:interpretation>
                <emma:interpretation id="interp3" emma:lang="it-IT" emma:confidence="0">
                  <emma:literal>Sovra</emma:literal>
                </emma:interpretation>
                <emma:interpretation id="interp4" emma:lang="it-IT" emma:confidence="0">
                  <emma:literal>Source</emma:literal>
                </emma:interpretation>
              </emma:one-of>
            </emma:emma>
          </inkml:annotationXML>
          <inkml:trace contextRef="#ctx0" brushRef="#br0">824 36 0,'35'0'0,"33"0"15,-171-34-15,-34 34 0,0 0 0,34 0 0,0 34 16,68 1-16,35 33 16,138 35-1,102 34 1,34 35-1,-68 0 1,-34-35 0,-69-34-1,-103-34 1,-103-35 0,-103-34-1,-34-69 1,-69 35-1,34-35 17,69 35-17,103 34 1,172 0 0,137 0-1,137 0 1,69 34-1,-69-34 1,-343 0 0</inkml:trace>
          <inkml:trace contextRef="#ctx0" brushRef="#br0" timeOffset="452.9713">1854 1100 0,'0'69'15,"34"0"-15,104 34 0,102-69 0,0 0 16,0-68 0,-102 0-1,-70-69 16,-68-69-15,-103-34 15,-68 34-31,-1 35 16,0 103 0,69 68-1,35 35 1,34 68-1,68 35 1,103-1 0,35-33-1,68-104 1,0-68 15,-34-69-31,-206 103 16</inkml:trace>
          <inkml:trace contextRef="#ctx0" brushRef="#br0" timeOffset="874.7032">3399 654 0,'-35'103'0,"1"34"0,34 1 16,69 33 0,-1-33-1,69-70 1,1-33 0,-1-70-1,-34-68 16,-34-34-31,-69-69 16,-35 34 0,-33 35-1,-1 68 1,0 35 0,69 68-1,69 35 1,68-35-1,69-34 1,-206 0 0</inkml:trace>
          <inkml:trace contextRef="#ctx0" brushRef="#br0" timeOffset="1583.4439">4977 585 0,'0'69'0,"-34"0"0,-35 102 0,35 1 15,0 0 1,34-35-1,0-103 1,0-34 31,-35-34-47,1-172 0,34 0 16,-34 0-1,34 69 1,34 34-1,35 68 1,68 70 0,35 33-1,-35 1 1,-68 34 0,-35-34-1,-103-35 16,-171 0 16,103-34-47,68 35 16,35 33 0,102 35-1,70 35 1,33-1 15,-33-34-15,-35-35 15,-69-68-31,0-68 16,-34-35 15,0 103-16</inkml:trace>
          <inkml:trace contextRef="#ctx0" brushRef="#br0" timeOffset="1973.9364">6419 723 0,'-34'0'0,"-104"-35"0,-33 104 0,-1 0 15,69 34 1,35 137 15,171 35-15,34-104-1,0 1 1,69-104 0,-34-136-1,34-70 1,-69-102-1,-137 240 1</inkml:trace>
          <inkml:trace contextRef="#ctx0" brushRef="#br0" timeOffset="2708.0623">6865 379 0,'481'206'0,"-310"-68"15,-102-138 1,-69 0-1</inkml:trace>
          <inkml:trace contextRef="#ctx0" brushRef="#br0" timeOffset="2583.1047">6831 826 0,'275'68'16,"-138"1"-16,-34-69 0,0-69 15,-138-68 17,-68-35-17,103 172 1</inkml:trace>
          <inkml:trace contextRef="#ctx0" brushRef="#br0" timeOffset="2364.4289">7140 654 0,'-34'69'0,"-69"68"16,0 69-16,68-34 15,35-1 1,69 1 0,0-69-1,68-35 32,34 1-47,35-35 16,-68-34-1,-70 0 1,-68 0 0,-34-68-1,-103-35 1,-1-35-1,-33-102 1,171 240 0</inkml:trace>
        </inkml:traceGroup>
      </inkml:traceGroup>
    </inkml:traceGroup>
    <inkml:traceGroup>
      <inkml:annotationXML>
        <emma:emma xmlns:emma="http://www.w3.org/2003/04/emma" version="1.0">
          <emma:interpretation id="{195F1385-4256-4B88-978B-74FAB37D9F68}" emma:medium="tactile" emma:mode="ink">
            <msink:context xmlns:msink="http://schemas.microsoft.com/ink/2010/main" type="paragraph" rotatedBoundingBox="8729,12936 17093,14227 16895,15507 8532,1421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B2CD91B-89CD-45B6-A14F-24D5E776737E}" emma:medium="tactile" emma:mode="ink">
              <msink:context xmlns:msink="http://schemas.microsoft.com/ink/2010/main" type="line" rotatedBoundingBox="8729,12936 17093,14227 16895,15507 8532,14216"/>
            </emma:interpretation>
          </emma:emma>
        </inkml:annotationXML>
        <inkml:traceGroup>
          <inkml:annotationXML>
            <emma:emma xmlns:emma="http://www.w3.org/2003/04/emma" version="1.0">
              <emma:interpretation id="{E37A8B2F-E8C6-47EC-A009-8220B06F225D}" emma:medium="tactile" emma:mode="ink">
                <msink:context xmlns:msink="http://schemas.microsoft.com/ink/2010/main" type="inkWord" rotatedBoundingBox="8729,12936 17093,14227 16895,15507 8532,14216">
                  <msink:destinationLink direction="to" ref="{4CD68B49-FE36-4281-B9DB-3C3057826BAB}"/>
                </msink:context>
              </emma:interpretation>
              <emma:one-of disjunction-type="recognition" id="oneOf1">
                <emma:interpretation id="interp5" emma:lang="it-IT" emma:confidence="0">
                  <emma:literal>cocaina</emma:literal>
                </emma:interpretation>
                <emma:interpretation id="interp6" emma:lang="it-IT" emma:confidence="0">
                  <emma:literal>crociera</emma:literal>
                </emma:interpretation>
                <emma:interpretation id="interp7" emma:lang="it-IT" emma:confidence="0">
                  <emma:literal>soccorrono</emma:literal>
                </emma:interpretation>
                <emma:interpretation id="interp8" emma:lang="it-IT" emma:confidence="0">
                  <emma:literal>ciociara</emma:literal>
                </emma:interpretation>
                <emma:interpretation id="interp9" emma:lang="it-IT" emma:confidence="0">
                  <emma:literal>location</emma:literal>
                </emma:interpretation>
              </emma:one-of>
            </emma:emma>
          </inkml:annotationXML>
          <inkml:trace contextRef="#ctx0" brushRef="#br0" timeOffset="3395.3291">1133 1890 0,'34'34'0,"-102"35"0,-35 137 16,0 0-16,69-35 16,34-102-1,34 0 1,0-1 0,35-34-1,102-34 1,35 0-1,-34 0 17,-35 35-32,-68-1 31,-69-34-15,0-34-1,-69-1 1,1 1-1,102-69 1,35-34 0,68 34-1,-137 103 1</inkml:trace>
          <inkml:trace contextRef="#ctx0" brushRef="#br0" timeOffset="3863.9201">2403 2576 0,'172'103'0,"-69"-68"0,34-35 16,-34-35-16,0-33 15,-69-35 1,-34-35-1,-103 1 17,-34 0-32,-69 68 47,34 69-47,1 34 0,102 69 31,35 35-16,68-1 1,35-34 0,68-34-1,35-69 1,-1-103 0,35 34-1,-34-34 1,-35 34-1,1 1 1,-138 68 0</inkml:trace>
          <inkml:trace contextRef="#ctx0" brushRef="#br0" timeOffset="4238.7929">3948 2096 0,'-69'0'16,"0"0"-16,-34 0 31,-171 446-31,274-274 15,68-1 1,1-34 0,68-34-1,1-34 1,33-69 0,1-69-1,-69-68 1,34 0-1,-68-35 1,-69 172 0</inkml:trace>
          <inkml:trace contextRef="#ctx0" brushRef="#br0" timeOffset="4863.5809">4531 2302 0,'0'34'0,"-34"35"15,-69 102-15,0 1 0,34-35 16,35-34 15,0-69-15,34-34-1,34 0 1,35-171 0,34-1-1,-35 35 17,35 34-32,-68 69 15,-1 34 1,-34 0-1,69 68 17,-1 104-17,1-1 1,34 1 0,-69-69-1,0-34 1,-68-69-1,-103-69 1,0 0 0,-69-34-1,68 69 1,1 0 0,103 34-1,68 0 1,138-35 15,-1 1-31,-171 34 16</inkml:trace>
          <inkml:trace contextRef="#ctx0" brushRef="#br0" timeOffset="5597.7068">5527 2576 0,'0'138'15,"-35"-36"-15,35 70 0,35-69 32,33 0-17,-68-69 1,-34-102 0,-35-104-1,1 0 1,-1-68-1,0 69 1,35 68 0,34 68-1,0 70 1,137-35 0,1 34-1,-1 0 1,0-34-1,1 35 1,-36 33 0,-67-33 46,-1 136-62,-68-68 16,-1 69-1,1-35 1,0-34 0,68 0-1,-34-69 1,69-68 15,34-69-31,0-69 16,0-34-1,-103 206 1</inkml:trace>
          <inkml:trace contextRef="#ctx0" brushRef="#br0" timeOffset="6100.5372">6728 2576 0,'137'240'0,"-102"-68"15,33 34 1,1 0 0,34-34-1,34-35 16,0-103-31,1-34 16,33-206 0,-136 35-1,-70-35 1,-68 34 15,0 35-15,-68 68-1,34 35 1,-1 68 0,70 103-1,68 35 1,68 34 15,104-69-31,68-102 16,35-35-1,-275 0 1</inkml:trace>
          <inkml:trace contextRef="#ctx0" brushRef="#br0" timeOffset="6649.1062">8341 3194 0,'-34'69'0,"-69"34"15,0 34-15,69-34 0,68-34 16,35-35 0,-1-68 15,35-35-31,0-34 31,-34-34-15,-35 137-1,-34 0 1,34 34 0,1 172-1,-35-34 1,137 34-1,0-69 1,-34-103 0,0-68-1,0-69 1,-68-137 0,-35 34-1,-35 68 16,-33 35 1,33 138-32,70-35 15,-35 0 1</inkml:trace>
        </inkml:traceGroup>
      </inkml:traceGroup>
    </inkml:traceGroup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25.8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231ED4-CD64-4184-921A-995679E9062B}" emma:medium="tactile" emma:mode="ink">
          <msink:context xmlns:msink="http://schemas.microsoft.com/ink/2010/main" type="inkDrawing" rotatedBoundingBox="11696,10348 15067,7653 15139,7743 11768,10437" semanticType="callout" shapeName="Other">
            <msink:sourceLink direction="with" ref="{67C338E9-6EE3-4865-88A1-0B5B94F52C43}"/>
            <msink:sourceLink direction="with" ref="{9558C39D-FCD9-41B8-A2D1-E28781670F38}"/>
          </msink:context>
        </emma:interpretation>
      </emma:emma>
    </inkml:annotationXML>
    <inkml:trace contextRef="#ctx0" brushRef="#br0">7037 2368 0,'-240'275'0,"-1"-69"16,-33 0-1,-1 0 1,-34 34-1,0 34 1,-68-33 0,68 33-1,0-33 1,0-35 0,103-35-1,69-34 1,102-68-1,70-35 1,-35-34 0</inkml:trace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4:53.33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558C39D-FCD9-41B8-A2D1-E28781670F38}" emma:medium="tactile" emma:mode="ink">
          <msink:context xmlns:msink="http://schemas.microsoft.com/ink/2010/main" type="inkDrawing" rotatedBoundingBox="8379,2002 31665,4471 30848,12177 7562,9708" hotPoints="-20908,-3124 31549,5634 25040,10188" semanticType="enclosure" shapeName="Triangle">
            <msink:sourceLink direction="with" ref="{D3C7BF37-4578-4EB2-BE58-2FFFA3AD32CB}"/>
            <msink:destinationLink direction="with" ref="{8AB04576-A7E7-4B4F-BF1F-69B617D72945}"/>
            <msink:destinationLink direction="with" ref="{1B791785-47E4-421F-B544-2CF0D0EFF96E}"/>
            <msink:destinationLink direction="with" ref="{D6231ED4-CD64-4184-921A-995679E9062B}"/>
            <msink:destinationLink direction="from" ref="{E0475920-D921-4505-816A-2FB90F967F67}"/>
          </msink:context>
        </emma:interpretation>
      </emma:emma>
    </inkml:annotationXML>
    <inkml:trace contextRef="#ctx0" brushRef="#br0">0 0 0,'69'68'0,"68"-33"16,104 68-16,67-35 0,70 35 15,103 0 1,68 35 0,103-1-1,0 35 1,69-1-1,34 35 17,0 0-17,69 0-15,34 34 16,-34 1 0,0-1-1,-35 34 16,1 1-15,-1-35 0,35 69-1,-138-103 1,35 0 0,-103 34-1,-69 1 1,-103-70-1,-137-33 1,-103-70 0,-137-33-1,-103-1 1,-138-103 0,172 69-1</inkml:trace>
    <inkml:trace contextRef="#ctx0" brushRef="#br1" timeOffset="-3358.2355">4394-2849 0,'377'34'16,"104"69"-16,68 34 31,206 35-15,103-35-1,138-34 1,102 69-1,104-35 1,102 69 0,34 0-1,1 34 1,34 1 0,-69 33-1,-68-102 1,-103 68-1,-138-34 1,-205-69 15,-104-34-31,-171-34 16,-137 0 0,-138-35-1,-103-34 1,-103 0 15,-68 34-15,-137 69-1,-70 35 1,-68 33 0,-103 104-1,-68 68 1,-35 35-1,-103 102 1,-34 35 0,-34 34-1,-70 35 1,70-69 0,34-103-1,34-35 1,103-34-1,172-171 1,103 0 0,137-104-1,34 35 17,103-68-17,-34-35 1</inkml:trace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40.93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CD68B49-FE36-4281-B9DB-3C3057826BAB}" emma:medium="tactile" emma:mode="ink">
          <msink:context xmlns:msink="http://schemas.microsoft.com/ink/2010/main" type="inkDrawing" rotatedBoundingBox="2384,16092 4825,6344 7996,7139 5556,16886" semanticType="callout" shapeName="Other">
            <msink:sourceLink direction="to" ref="{E37A8B2F-E8C6-47EC-A009-8220B06F225D}"/>
            <msink:sourceLink direction="from" ref="{AE951DFB-A15A-4BFE-B028-26D6195B971E}"/>
          </msink:context>
        </emma:interpretation>
      </emma:emma>
    </inkml:annotationXML>
    <inkml:trace contextRef="#ctx0" brushRef="#br0">4539 0 0,'-69'35'0,"-137"-1"0,-103 69 0,-68 0 16,-69 103-1,-35 68 1,1 35 0,-35 103-1,0 137 1,69 104 15,68 102-31,172 34 16,103 35-1,103-69 1,103-68 0,69-104-1,-35-68 1,35-137 15,-69-172-15,-69-104-1,-34-33 1,0-138 0,34-33-1,35-70 1,0-34 15,-69 206-31</inkml:trace>
    <inkml:trace contextRef="#ctx0" brushRef="#br0" timeOffset="328.0137">1381 7655 0,'137'137'0,"-68"103"16,-69 69-16,69 34 15,-35 35 1,0-69-1,-34-138 1,-34-68 0,-103-137 15,-103-103-15,-69-35-1,-69-34 1,-68 69-1,103 206 1,343-69 15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48.61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8D9DD3A-A357-4D6D-915F-63547837BC7D}" emma:medium="tactile" emma:mode="ink">
          <msink:context xmlns:msink="http://schemas.microsoft.com/ink/2010/main" type="writingRegion" rotatedBoundingBox="13329,16150 25014,12956 25798,15825 14113,19018">
            <msink:destinationLink direction="with" ref="{600369CF-8B33-4C77-A055-97EB3B3DF84F}"/>
          </msink:context>
        </emma:interpretation>
      </emma:emma>
    </inkml:annotationXML>
    <inkml:traceGroup>
      <inkml:annotationXML>
        <emma:emma xmlns:emma="http://www.w3.org/2003/04/emma" version="1.0">
          <emma:interpretation id="{21912388-315A-49AD-A3E9-31BB84AAB259}" emma:medium="tactile" emma:mode="ink">
            <msink:context xmlns:msink="http://schemas.microsoft.com/ink/2010/main" type="paragraph" rotatedBoundingBox="13329,16150 25014,12956 25798,15825 14113,190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3CA9B6-5989-416C-9176-DE5E89B81CDC}" emma:medium="tactile" emma:mode="ink">
              <msink:context xmlns:msink="http://schemas.microsoft.com/ink/2010/main" type="line" rotatedBoundingBox="13329,16150 25014,12956 25798,15825 14113,19018"/>
            </emma:interpretation>
          </emma:emma>
        </inkml:annotationXML>
        <inkml:traceGroup>
          <inkml:annotationXML>
            <emma:emma xmlns:emma="http://www.w3.org/2003/04/emma" version="1.0">
              <emma:interpretation id="{D46C5895-E784-4AB5-8F96-21617CFACBF6}" emma:medium="tactile" emma:mode="ink">
                <msink:context xmlns:msink="http://schemas.microsoft.com/ink/2010/main" type="inkWord" rotatedBoundingBox="13606,17163 14346,16961 14742,18410 14002,18612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t.</emma:literal>
                </emma:interpretation>
              </emma:one-of>
            </emma:emma>
          </inkml:annotationXML>
          <inkml:trace contextRef="#ctx0" brushRef="#br0">11058 14118 0,'228'92'15,"-67"-69"-15,22 0 16,-46-69 0,-45-23 15,-92 69-16</inkml:trace>
          <inkml:trace contextRef="#ctx0" brushRef="#br0" timeOffset="-265.6266">11286 13935 0,'0'183'0,"-22"-22"15,-1-1 1,23 69 0,23-23-1,45-46 1,1-23 15,22-23-15,1-68-1,-1-23 1,24-23 0,-24-46-1,-22 1 17,45-47-32,-114 69 15,0 23 1</inkml:trace>
        </inkml:traceGroup>
        <inkml:traceGroup>
          <inkml:annotationXML>
            <emma:emma xmlns:emma="http://www.w3.org/2003/04/emma" version="1.0">
              <emma:interpretation id="{51E31DD6-9C9D-4C21-9A50-13F4EED88B0B}" emma:medium="tactile" emma:mode="ink">
                <msink:context xmlns:msink="http://schemas.microsoft.com/ink/2010/main" type="inkWord" rotatedBoundingBox="21064,14036 25014,12956 25798,15825 21848,16904"/>
              </emma:interpretation>
              <emma:one-of disjunction-type="recognition" id="oneOf1">
                <emma:interpretation id="interp5" emma:lang="it-IT" emma:confidence="0">
                  <emma:literal>32024</emma:literal>
                </emma:interpretation>
                <emma:interpretation id="interp6" emma:lang="it-IT" emma:confidence="0">
                  <emma:literal>12024</emma:literal>
                </emma:interpretation>
                <emma:interpretation id="interp7" emma:lang="it-IT" emma:confidence="0">
                  <emma:literal>22024</emma:literal>
                </emma:interpretation>
                <emma:interpretation id="interp8" emma:lang="it-IT" emma:confidence="0">
                  <emma:literal>320244</emma:literal>
                </emma:interpretation>
                <emma:interpretation id="interp9" emma:lang="it-IT" emma:confidence="0">
                  <emma:literal>"sera</emma:literal>
                </emma:interpretation>
              </emma:one-of>
            </emma:emma>
          </inkml:annotationXML>
          <inkml:trace contextRef="#ctx0" brushRef="#br1" timeOffset="27796.0908">18632 11418 0,'114'0'0,"46"0"0,46 23 15,0 0 1,-23-23 0,-45 0-1,-47 23 1,-45-23 0,-23 0-1,-46 0 1,-69 23-1,-22 0 1,-46-23 0,160 0-1</inkml:trace>
          <inkml:trace contextRef="#ctx0" brushRef="#br1" timeOffset="28467.9701">19021 10732 0,'0'0'0</inkml:trace>
          <inkml:trace contextRef="#ctx0" brushRef="#br1" timeOffset="29577.3522">19936 11258 0,'92'-23'0,"22"-23"0,-22-22 15,22-1-15,-45-22 16,-23 45-1,-46 23 1,0 23 0,0 0-1,0 23 1,0 68 0,0 47-1,-23-24 16,23 69-31,0-46 32,-46 1-17,0-47 1,-45-45 0,-1 0-1,0-46 1,70 0-1,22 0 1,68 23 0,47 0-1,22 22 1,-23-22 0,-45 23-1,-69-46 1,0 0-1,-23 23 1,23-23 0,23 0-1,46 46 1,22-23 0,24-1-1,-1 1 1,0-23 15,24-45-15,-1-70-1,-23-22 1,-68-23 0,-23-23-1,-92 45 1,-45-22-1,-23 91 1,-1 24 0,47 68-1,-23 68 1,68 69 0,69 46-1,45-23 1,24-45-1,22-70 1,1-114 0,22-68-1,-137 114 1</inkml:trace>
          <inkml:trace contextRef="#ctx0" brushRef="#br1" timeOffset="30092.9805">21515 10984 0,'23'-23'0,"46"46"0,45 22 16,23 24-16,-22 0 0,-47 22 15,-68 1 1,-45-24 15,-70 24-31,1-1 16,22 1-1,47 22 1,67-22 0,24 22-1,46-22 1,-1-1 0,1-45-1,-24 0 1,-45-46-1,-23-23 1,23-91 0,0-24-1,0-45 17,-23 183-32</inkml:trace>
          <inkml:trace contextRef="#ctx0" brushRef="#br1" timeOffset="30499.2331">22751 11258 0,'114'115'0,"-137"-24"0,-68 46 15,-47 24 1,1 22 0,46-69-1,45 23 1,46-45 0,23-24 15,68-22-31,47 23 15,-1-23 1,23-23 0,-68-1-1,-47-22 1,-45-45 0,-45-70-1,-24-22 16,69 137-31</inkml:trace>
          <inkml:trace contextRef="#ctx0" brushRef="#br1" timeOffset="30801.9716">22659 11144 0,'138'183'0,"-93"0"16,-45 69 0,46 22-1,0-22 1,-23-23-1,0-69 1,-69-92 0,46-182 15,0 114-31</inkml:trace>
        </inkml:traceGroup>
      </inkml:traceGroup>
    </inkml:traceGroup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48.63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96D09C2-66E1-478D-B7FD-7E68D405B3A0}" emma:medium="tactile" emma:mode="ink">
          <msink:context xmlns:msink="http://schemas.microsoft.com/ink/2010/main" type="inkDrawing" rotatedBoundingBox="5942,5152 15349,5266 15338,6118 5932,6005" semanticType="callout" shapeName="Other">
            <msink:sourceLink direction="from" ref="{C0076AFE-9BA6-4270-85D6-CEA74D5362FE}"/>
            <msink:sourceLink direction="to" ref="{64FD7DBA-75BD-45DE-9CAE-5E4463104333}"/>
          </msink:context>
        </emma:interpretation>
      </emma:emma>
    </inkml:annotationXML>
    <inkml:trace contextRef="#ctx0" brushRef="#br0">0 275 0,'68'35'0,"35"-35"15,0 0-15,34 0 0,69 0 0,35 0 16,68 0 0,-1 0-1,70 34 16,34-34-15,0 0 0,-35 34-1,35-34 1,0 35 0,69-35-1,-35 0 1,0 0-1,-68 0 1,34 0 0,0-35-1,-1 35 1,-33 0 0,-35 0-1,-34 0 1,-137 0-1,-69 0 1,-103 0 0,0 0 15,0 0-15,-35 0-1,-102-68 1,34 33-1,137-68 1,35 0 0,0 35-1,-1 33 1,1 70 0,-69-1-1,0-34 1,0 0-1,69 0 1,68 69 0,35-1-1,34 35 1,34-34 0,-69 0-1,-33-1 1,-104-33-1,0 33 17,-102-33-17,-70-1 1,-33 0 0,-1 1-1,69-1 1,35 35-1,102-69 1,69-103 0,-103 103-1</inkml:trace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44.0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076AFE-9BA6-4270-85D6-CEA74D5362FE}" emma:medium="tactile" emma:mode="ink">
          <msink:context xmlns:msink="http://schemas.microsoft.com/ink/2010/main" type="inkDrawing" rotatedBoundingBox="4712,4596 6056,5511 5348,6551 4004,5636" shapeName="Other">
            <msink:destinationLink direction="from" ref="{896D09C2-66E1-478D-B7FD-7E68D405B3A0}"/>
          </msink:context>
        </emma:interpretation>
      </emma:emma>
    </inkml:annotationXML>
    <inkml:trace contextRef="#ctx0" brushRef="#br0">586 68 0,'-137'-35'16,"-35"35"-16,35 69 0,34 68 0,69 69 15,68 0 17,69 0-17,103 0 1,103-103-1,34-69 1,-103-68 0,-68-35-1,-69-68 1,-69-35 0,-68-102-1,-103 33 1,-69 70-1,-35 68 1,1 137 0,34 35 15,69 102-31,68 35 16,69 35-1,138-1 1,67-68-1,70-104 17,-69-102-17,-69-35 1,-102-68 0,-70-103-1,-68 68 1,-34 35-1,34 102 1,34 70 0,69 136-1,138 104 1,136-103 0,-274-172-1</inkml:trace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50.09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0D4A45C-83A6-481F-99EC-6BD86639011E}" emma:medium="tactile" emma:mode="ink">
          <msink:context xmlns:msink="http://schemas.microsoft.com/ink/2010/main" type="inkDrawing" rotatedBoundingBox="5321,6102 21492,6592 21481,6949 5310,6460" shapeName="Other"/>
        </emma:interpretation>
      </emma:emma>
    </inkml:annotationXML>
    <inkml:trace contextRef="#ctx0" brushRef="#br0">0 0 0,'103'34'16,"0"1"-16,34-1 0,35 0 0,102 1 16,35 33-16,0-68 15,69 69 1,33-35 15,36 0-15,68 1-1,-1-35 1,1 0 0,0 34-1,34-34 1,35 34-1,-1-34 1,1 35 0,-35-35-1,0 0 1,0 34 0,1-34-1,-36 0 1,1 34-1,0-34 1,-34 0 0,-35 35-1,103-35 17,-68 34-17,-35-34 1,0 34-1,0-34 1,-34 0 0,0 0-1,-69 0 1,-34 0 0,-34 0-1,-103 0 1,-35-34-1,-69 34 1,-68 0 0,0 0-1,-34 0 1,-35-69 0,69 1-1,35-1 1,-35 69-1</inkml:trace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53.71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079392E-0A41-48C0-B374-ACC637B83CD2}" emma:medium="tactile" emma:mode="ink">
          <msink:context xmlns:msink="http://schemas.microsoft.com/ink/2010/main" type="writingRegion" rotatedBoundingBox="8745,7203 19539,8494 19303,10467 8509,9176"/>
        </emma:interpretation>
      </emma:emma>
    </inkml:annotationXML>
    <inkml:traceGroup>
      <inkml:annotationXML>
        <emma:emma xmlns:emma="http://www.w3.org/2003/04/emma" version="1.0">
          <emma:interpretation id="{0C8BE746-A579-4A47-9890-86CD2615A7A9}" emma:medium="tactile" emma:mode="ink">
            <msink:context xmlns:msink="http://schemas.microsoft.com/ink/2010/main" type="paragraph" rotatedBoundingBox="8745,7203 19539,8494 19303,10467 8509,91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BA69BF1-D674-4341-B937-1F588544BB63}" emma:medium="tactile" emma:mode="ink">
              <msink:context xmlns:msink="http://schemas.microsoft.com/ink/2010/main" type="line" rotatedBoundingBox="8745,7203 19539,8494 19303,10467 8509,9176"/>
            </emma:interpretation>
          </emma:emma>
        </inkml:annotationXML>
        <inkml:traceGroup>
          <inkml:annotationXML>
            <emma:emma xmlns:emma="http://www.w3.org/2003/04/emma" version="1.0">
              <emma:interpretation id="{62ED4A0A-DEAB-4630-B767-6F83AE3D0077}" emma:medium="tactile" emma:mode="ink">
                <msink:context xmlns:msink="http://schemas.microsoft.com/ink/2010/main" type="inkWord" rotatedBoundingBox="8745,7203 19539,8494 19303,10467 8509,9176"/>
              </emma:interpretation>
              <emma:one-of disjunction-type="recognition" id="oneOf0">
                <emma:interpretation id="interp0" emma:lang="it-IT" emma:confidence="0">
                  <emma:literal>OFFSET</emma:literal>
                </emma:interpretation>
                <emma:interpretation id="interp1" emma:lang="it-IT" emma:confidence="0">
                  <emma:literal>OPEN SET</emma:literal>
                </emma:interpretation>
                <emma:interpretation id="interp2" emma:lang="it-IT" emma:confidence="0">
                  <emma:literal>OPEC SET</emma:literal>
                </emma:interpretation>
                <emma:interpretation id="interp3" emma:lang="it-IT" emma:confidence="0">
                  <emma:literal>ORE SET</emma:literal>
                </emma:interpretation>
                <emma:interpretation id="interp4" emma:lang="it-IT" emma:confidence="0">
                  <emma:literal>OPEL SET</emma:literal>
                </emma:interpretation>
              </emma:one-of>
            </emma:emma>
          </inkml:annotationXML>
          <inkml:trace contextRef="#ctx0" brushRef="#br0">301 213 0,'-34'-69'0,"-69"172"15,0 69-15,69 68 0,0 35 16,68-35 0,69 0-1,137-102 1,69-70 0,34-102-1,-34-69 1,-69-103-1,-102-34 17,-138-69-17,-138 34 1,-102 35 0,0 103-1,-35 68 1,35 104-1,68 67 1,104 104 0,171 35-1,137-70 1,103-102 0,35-35-1,-1-68 1,-377 34-1</inkml:trace>
          <inkml:trace contextRef="#ctx0" brushRef="#br0" timeOffset="312.394">2464 247 0,'-69'653'0,"69"-413"16,35-68 15,-1-35-15,-34-69-1,34-68 1,-68-34-1,0-206 1,-35-69 0,35-34-1,34 343 1</inkml:trace>
          <inkml:trace contextRef="#ctx0" brushRef="#br0" timeOffset="546.6895">2327 76 0,'240'-34'15,"34"68"-15,1 0 0,-69 0 16,-34-34 0,-104 35-1,-68-35 1,-103 0-1,-68-35 17,-35 1-17,206 34-15</inkml:trace>
          <inkml:trace contextRef="#ctx0" brushRef="#br0" timeOffset="784.8888">2464 831 0,'309'34'0,"-35"35"0,-33-35 15,-70-34 1,-68-103-1,-34 0 1,-69 103 0</inkml:trace>
          <inkml:trace contextRef="#ctx0" brushRef="#br0" timeOffset="1659.592">4043 1037 0,'206'103'0,"34"-34"16,0-35-16,1 0 16,-70-68-1,-68-69 16,0 0-15,0-34 0,-103 137-16</inkml:trace>
          <inkml:trace contextRef="#ctx0" brushRef="#br0" timeOffset="1456.5359">4077 179 0,'172'0'0,"34"0"0,68 68 16,-33 1 0,-36 0-1,-67-35 1,-104 0-1,-137 1 1,-68-70 0,-70 1 15,241 34-15</inkml:trace>
          <inkml:trace contextRef="#ctx0" brushRef="#br0" timeOffset="1191.001">4214 453 0,'103'344'0,"-103"-70"16,0-33-1,0-36 1,-34-33 0,34-103-1,0-35 1,0-137-1,34-172 17,-34-33-17,0 308 1</inkml:trace>
          <inkml:trace contextRef="#ctx0" brushRef="#br0" timeOffset="2175.0421">6651 488 0,'-206'-35'0,"-34"35"15,69 69-15,33 0 16,70 34-1,102 0 1,103 68 0,138 35-1,34 34 1,-69-34 15,-68-68-15,-104-35-1,-136 0 1,-104-69 0,-103-34-1,35-34 1,34-35 0,103 0-1,103-102 1,138-1-1,102-34 1,-240 206 0</inkml:trace>
          <inkml:trace contextRef="#ctx0" brushRef="#br0" timeOffset="2565.5346">7544 797 0,'69'137'15,"-69"0"-15,-35 35 0,-33 68 16,-1 0 0,69-68-1,69 0 1,34-35 15,68-34-15,104-34-1,-1-35 1,-33-34 0,-70 0-1,-68 0 1,-68 0-1,-104-34 1,-68-104 0,-69-33-1,206 171 1</inkml:trace>
          <inkml:trace contextRef="#ctx0" brushRef="#br0" timeOffset="2846.6892">7304 1140 0,'446'34'0,"-206"-34"31,-68 35-31,-69-35 15,-103-35 1,-69-33 0,-68-35-1,-35-35 17,172 138-17</inkml:trace>
          <inkml:trace contextRef="#ctx0" brushRef="#br0" timeOffset="3049.7453">7201 522 0,'274'0'0,"-34"34"0,104 1 15,-70 33 1,1-33-1,-35-70 1,0 1 0,-240 34-1</inkml:trace>
          <inkml:trace contextRef="#ctx0" brushRef="#br0" timeOffset="3346.5196">10255 1243 0,'-68'274'0,"68"1"15,-34 0 1,34-35 0,0-68-1,0-35 1,0-103-1,-35-34 1,-33-206 15,-1-103-15,-103-34 0,172 343-1</inkml:trace>
          <inkml:trace contextRef="#ctx0" brushRef="#br0" timeOffset="3533.956">9294 934 0,'515'0'0,"-103"103"16,-69-34-1,-137-1 1,-68-33-1,-138-138 1,0 103 0</inkml:trace>
        </inkml:traceGroup>
      </inkml:traceGroup>
    </inkml:traceGroup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6:01.66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B7671D0-AAD0-4D10-9FE9-BFD7C5A6A6EE}" emma:medium="tactile" emma:mode="ink">
          <msink:context xmlns:msink="http://schemas.microsoft.com/ink/2010/main" type="writingRegion" rotatedBoundingBox="14381,4050 16406,4050 16406,6178 14381,6178"/>
        </emma:interpretation>
      </emma:emma>
    </inkml:annotationXML>
    <inkml:traceGroup>
      <inkml:annotationXML>
        <emma:emma xmlns:emma="http://www.w3.org/2003/04/emma" version="1.0">
          <emma:interpretation id="{D20867FF-0F87-4A2D-8DE3-1D721BEB00FE}" emma:medium="tactile" emma:mode="ink">
            <msink:context xmlns:msink="http://schemas.microsoft.com/ink/2010/main" type="paragraph" rotatedBoundingBox="14381,4050 16406,4050 16406,6178 14381,61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433F2C-6D6C-4745-BDF9-9B53F9F0FCD1}" emma:medium="tactile" emma:mode="ink">
              <msink:context xmlns:msink="http://schemas.microsoft.com/ink/2010/main" type="line" rotatedBoundingBox="14381,4050 16406,4050 16406,6178 14381,6178"/>
            </emma:interpretation>
          </emma:emma>
        </inkml:annotationXML>
        <inkml:traceGroup>
          <inkml:annotationXML>
            <emma:emma xmlns:emma="http://www.w3.org/2003/04/emma" version="1.0">
              <emma:interpretation id="{64FD7DBA-75BD-45DE-9CAE-5E4463104333}" emma:medium="tactile" emma:mode="ink">
                <msink:context xmlns:msink="http://schemas.microsoft.com/ink/2010/main" type="inkWord" rotatedBoundingBox="14381,4050 16406,4050 16406,6178 14381,6178">
                  <msink:destinationLink direction="to" ref="{896D09C2-66E1-478D-B7FD-7E68D405B3A0}"/>
                  <msink:destinationLink direction="with" ref="{135EF63E-5758-4936-A5AA-1BF7A1A98AD3}"/>
                </msink:context>
              </emma:interpretation>
              <emma:one-of disjunction-type="recognition" id="oneOf0">
                <emma:interpretation id="interp0" emma:lang="it-IT" emma:confidence="0">
                  <emma:literal>\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'</emma:literal>
                </emma:interpretation>
              </emma:one-of>
            </emma:emma>
          </inkml:annotationXML>
          <inkml:trace contextRef="#ctx0" brushRef="#br0">0 0 0,'0'0'15,"103"69"-15,35 102 0,33 35 0,69 69 16,69 34 0,-34 0 15,-35-69-15,-68-34-1,-35-69 1,-34 1-1,-34-70 1,-1-68 0,-68-137-1,-103-103 1,103 240 0</inkml:trace>
        </inkml:traceGroup>
      </inkml:traceGroup>
    </inkml:traceGroup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6:02.22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35EF63E-5758-4936-A5AA-1BF7A1A98AD3}" emma:medium="tactile" emma:mode="ink">
          <msink:context xmlns:msink="http://schemas.microsoft.com/ink/2010/main" type="inkDrawing" rotatedBoundingBox="15682,2571 17951,4497 16612,6074 14343,4148" semanticType="callout" shapeName="Other">
            <msink:sourceLink direction="with" ref="{64FD7DBA-75BD-45DE-9CAE-5E4463104333}"/>
          </msink:context>
        </emma:interpretation>
      </emma:emma>
    </inkml:annotationXML>
    <inkml:trace contextRef="#ctx0" brushRef="#br0">0 0 0,'69'0'0,"68"0"16,138 35-16,171 33 0,0 35 15,-34-34 1,-34-35 0,-35 0 15,-137 1-31,-103-35 15,-69 34 1,-68 0 0,-35 35-1,-34 68 17,-34 104-17,0 33 1,34 1-1,-35-1 1,70-33 0,-1-70-1,0-33 1,69-70 15,0-68-31,35-103 16,68-171-1,-103 274 1</inkml:trace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5:50.41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A6319FD-87B9-483A-A49D-22384698C992}" emma:medium="tactile" emma:mode="ink">
          <msink:context xmlns:msink="http://schemas.microsoft.com/ink/2010/main" type="writingRegion" rotatedBoundingBox="21555,4977 24267,4977 24267,7551 21555,7551"/>
        </emma:interpretation>
      </emma:emma>
    </inkml:annotationXML>
    <inkml:traceGroup>
      <inkml:annotationXML>
        <emma:emma xmlns:emma="http://www.w3.org/2003/04/emma" version="1.0">
          <emma:interpretation id="{A210BDB4-864D-471E-A99A-53AA97BFFFEA}" emma:medium="tactile" emma:mode="ink">
            <msink:context xmlns:msink="http://schemas.microsoft.com/ink/2010/main" type="paragraph" rotatedBoundingBox="21555,4977 24267,4977 24267,7551 21555,75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E585C3A-FE8C-48BF-8E06-D10ABDA28A4F}" emma:medium="tactile" emma:mode="ink">
              <msink:context xmlns:msink="http://schemas.microsoft.com/ink/2010/main" type="line" rotatedBoundingBox="21555,4977 24267,4977 24267,7551 21555,7551"/>
            </emma:interpretation>
          </emma:emma>
        </inkml:annotationXML>
        <inkml:traceGroup>
          <inkml:annotationXML>
            <emma:emma xmlns:emma="http://www.w3.org/2003/04/emma" version="1.0">
              <emma:interpretation id="{ADD53709-2290-4830-8642-2312F861CC02}" emma:medium="tactile" emma:mode="ink">
                <msink:context xmlns:msink="http://schemas.microsoft.com/ink/2010/main" type="inkWord" rotatedBoundingBox="21555,4977 24267,4977 24267,7551 21555,7551">
                  <msink:destinationLink direction="with" ref="{B2A77D24-3593-49D6-8D7B-85F592EFC790}"/>
                </msink:context>
              </emma:interpretation>
              <emma:one-of disjunction-type="recognition" id="oneOf0">
                <emma:interpretation id="interp0" emma:lang="it-IT" emma:confidence="0">
                  <emma:literal>il</emma:literal>
                </emma:interpretation>
                <emma:interpretation id="interp1" emma:lang="it-IT" emma:confidence="0">
                  <emma:literal>al</emma:literal>
                </emma:interpretation>
                <emma:interpretation id="interp2" emma:lang="it-IT" emma:confidence="0">
                  <emma:literal>sl</emma:literal>
                </emma:interpretation>
                <emma:interpretation id="interp3" emma:lang="it-IT" emma:confidence="0">
                  <emma:literal>,l</emma:literal>
                </emma:interpretation>
                <emma:interpretation id="interp4" emma:lang="it-IT" emma:confidence="0">
                  <emma:literal>rl</emma:literal>
                </emma:interpretation>
              </emma:one-of>
            </emma:emma>
          </inkml:annotationXML>
          <inkml:trace contextRef="#ctx0" brushRef="#br0">0 0 0,'137'-35'0,"69"138"0,69-34 15,0 34 1,-1-34 0,-68-69-1,-69 34 1,-137 0 0,0 1-1,-137-1 1,-35 35-1,-33 68 1,67 0 0,-33 35 15,68-138-15,103-34-16</inkml:trace>
          <inkml:trace contextRef="#ctx0" brushRef="#br1" timeOffset="12544.6171">961-1579 0,'69'137'0,"68"103"0,35 69 15,68 35 1,0-1 0,-34-137-1,35 34 1,-36 0-1,-33-68 1,-103-103 0,-69-35 15,-35-34-31,-68-69 16,35-102 15,-35-35-31,103 206 15</inkml:trace>
        </inkml:traceGroup>
      </inkml:traceGroup>
    </inkml:traceGroup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16:03.55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2A77D24-3593-49D6-8D7B-85F592EFC790}" emma:medium="tactile" emma:mode="ink">
          <msink:context xmlns:msink="http://schemas.microsoft.com/ink/2010/main" type="inkDrawing" rotatedBoundingBox="24229,3439 26370,5780 24725,7284 22585,4943" semanticType="callout" shapeName="Other">
            <msink:sourceLink direction="with" ref="{ADD53709-2290-4830-8642-2312F861CC02}"/>
          </msink:context>
        </emma:interpretation>
      </emma:emma>
    </inkml:annotationXML>
    <inkml:trace contextRef="#ctx0" brushRef="#br0">0 96 0,'309'-103'16,"0"68"-16,103 70 0,-1 33 31,1-33-15,-34-1-1,-35 0 1,-103-34 0,-102-68-1,-70 68 1,-68 0 0,-68 103-1,-1 68 1,-34 35-1,0 69 1,0 34 0,35 0-1,-1-1 1,0-67 0,35-70-1,0-68 1,34-103-1,0 0 1,0 0 0,0-34 15,34-69-15,-34 103-1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4:51.8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50ED571-D3BC-4C35-BE9D-581A2DF609B3}" emma:medium="tactile" emma:mode="ink">
          <msink:context xmlns:msink="http://schemas.microsoft.com/ink/2010/main" type="inkDrawing" rotatedBoundingBox="2407,1508 2581,13075 2280,13080 2106,1513" semanticType="verticalRange" shapeName="Other"/>
        </emma:interpretation>
      </emma:emma>
    </inkml:annotationXML>
    <inkml:trace contextRef="#ctx0" brushRef="#br0">175 0 0,'0'137'0,"0"69"15,-34 103-15,0 35 16,0 67 0,-1 36-1,35 102 1,-34 34-1,34 104 1,34-1 0,-34 104-1,35-1 1,-1 35 0,-68 0-1,68-35 16,-34-34-31,34-137 16,0-69 15,-34-68-15,35-172 0,-35-103-1,34-69 1,0-34-1,35-69 1,-35-171 0,1-206-1,-35 343 1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4:53.0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B671B3C-958C-4246-96FB-2AFE817843E0}" emma:medium="tactile" emma:mode="ink">
          <msink:context xmlns:msink="http://schemas.microsoft.com/ink/2010/main" type="inkDrawing" rotatedBoundingBox="2574,7918 31852,8226 31851,8395 2572,8087" semanticType="underline" shapeName="Other">
            <msink:sourceLink direction="with" ref="{C25CF6BF-B501-4E3E-AD5F-ED54650D13CD}"/>
          </msink:context>
        </emma:interpretation>
      </emma:emma>
    </inkml:annotationXML>
    <inkml:trace contextRef="#ctx0" brushRef="#br0">0 0 0,'68'34'0,"1"-34"0,34 0 0,69-34 16,34 34-16,137 0 15,34 0 1,104 0 0,34 0-1,68 34 1,35-34-1,34 0 1,35 35 0,34-1-1,34-34 1,0 34 0,34-34-1,1 35 1,34-1 15,-35-34-15,35 34-1,-35-34 1,1 0 0,-1 0-1,1 35 1,-35-35-1,0 0 1,0-35 0,-68 35-1,-1 35 1,1-70 0,-35-33-1,0 68 1,34 0-1,-33 34 1,33 0 0,-68-34-1,-35 35 1,1-35 0,-35 0-1,0-35 1,0 35 15,-34 0-15,-34 0-1,-1 35 1,-68-1 0,0-34-1,-34 34 1,-69-34-1,-35 35 1,-68-70 0,-34 35-1,-69 0 1,-35 0 0,-33 0-1,-35 35 1,0-35-1,0 0 1,0 0 0,68-35-1,-68 35 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33:46.53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E8CB1A3-A0C3-4A99-ACDF-7BE635A602F3}" emma:medium="tactile" emma:mode="ink">
          <msink:context xmlns:msink="http://schemas.microsoft.com/ink/2010/main" type="writingRegion" rotatedBoundingBox="1578,755 33431,755 33431,13501 1578,13501"/>
        </emma:interpretation>
      </emma:emma>
    </inkml:annotationXML>
    <inkml:traceGroup>
      <inkml:annotationXML>
        <emma:emma xmlns:emma="http://www.w3.org/2003/04/emma" version="1.0">
          <emma:interpretation id="{011C7AFC-8CEB-49A1-A081-FFCE14854224}" emma:medium="tactile" emma:mode="ink">
            <msink:context xmlns:msink="http://schemas.microsoft.com/ink/2010/main" type="paragraph" rotatedBoundingBox="1637,615 33450,959 33387,6815 1574,64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21C9F9-EA15-4C03-859E-6B302D8DF20C}" emma:medium="tactile" emma:mode="ink">
              <msink:context xmlns:msink="http://schemas.microsoft.com/ink/2010/main" type="line" rotatedBoundingBox="1637,615 33450,959 33387,6815 1574,6471"/>
            </emma:interpretation>
          </emma:emma>
        </inkml:annotationXML>
        <inkml:traceGroup>
          <inkml:annotationXML>
            <emma:emma xmlns:emma="http://www.w3.org/2003/04/emma" version="1.0">
              <emma:interpretation id="{FF9BCAAD-C55A-418C-88D0-6CAD73F70650}" emma:medium="tactile" emma:mode="ink">
                <msink:context xmlns:msink="http://schemas.microsoft.com/ink/2010/main" type="inkWord" rotatedBoundingBox="1637,615 33450,959 33387,6815 1574,6471"/>
              </emma:interpretation>
              <emma:one-of disjunction-type="recognition" id="oneOf0">
                <emma:interpretation id="interp0" emma:lang="it-IT" emma:confidence="0">
                  <emma:literal>iniziazioni</emma:literal>
                </emma:interpretation>
                <emma:interpretation id="interp1" emma:lang="it-IT" emma:confidence="0">
                  <emma:literal>istradaticene</emma:literal>
                </emma:interpretation>
                <emma:interpretation id="interp2" emma:lang="it-IT" emma:confidence="0">
                  <emma:literal>bistrattaticene</emma:literal>
                </emma:interpretation>
                <emma:interpretation id="interp3" emma:lang="it-IT" emma:confidence="0">
                  <emma:literal>instradaticene</emma:literal>
                </emma:interpretation>
                <emma:interpretation id="interp4" emma:lang="it-IT" emma:confidence="0">
                  <emma:literal>instauraticene</emma:literal>
                </emma:interpretation>
              </emma:one-of>
            </emma:emma>
          </inkml:annotationXML>
          <inkml:trace contextRef="#ctx0" brushRef="#br0">1441 137 0,'23'23'0,"0"68"0,-91 115 0,-24-46 16,46-45 0,-22-24-1,45-68 1,23-23-1,0 0 1,46-206 0,22-23 15,-22 92-31,23 23 31,-24 22-31,-22 46 16,0 46 15,0 23-15,46 69-1,-1 91 1,24-23 0,-1-23-1,-45-22 1,-23-69-1,-23-24 1,-114-22 0,-92-22-1,45-47 1,1-23 0,46 24-1,45 22 1,46 46-1,23 0 1,46-23 0,114 23-1,46 0 17,0 0-17,-114 0 1,-69 0-1,-1 0 1,-44 0 0,-1-69-1,23 69 1</inkml:trace>
          <inkml:trace contextRef="#ctx0" brushRef="#br0" timeOffset="531.2534">1922-69 0,'69'0'0,"137"0"0,45 0 16,-45-23-1,-68 23 1,-70 23 0,-68 0-1,-23 23 1,0-69 0,23 23-1</inkml:trace>
          <inkml:trace contextRef="#ctx0" brushRef="#br0" timeOffset="281.2518">2380 91 0,'23'46'0,"22"68"0,-22 46 15,-46-68 1,23-46-1,0-46 1,0 0 0,-45-46-1,-47-68 1,23-47 0,69 161-1</inkml:trace>
          <inkml:trace contextRef="#ctx0" brushRef="#br0" timeOffset="750.0048">3272 22 0,'23'23'16,"23"46"-16,-46 68 0,0 1 0,23-70 15,0 1 1,22-23 15,-45-46-15</inkml:trace>
          <inkml:trace contextRef="#ctx0" brushRef="#br1" timeOffset="33146.7167">3112 1922 0,'23'0'0,"-23"-23"0,-23 0 0,23-23 16,-23 23-16,23 23 0,0-23 0,0 23 15,0 0 1,0-22-1,0 22 1,23-23 0,0 0-1,23-23 1,45-23 0,1 1-1,-1-24 1,46 1-1,24-24 1,45 1 15,45-23-31,47-1 32,22 1-17,23 0 1,-45 22-1,-24 1 1,-45 45 0,-91 23-1,-24 1 1,-68 45 0,-46 0-1,0 0 16,-23 0-31,-69 0 16,-22 45 0,45-90-1,69-24 1,0 69 0</inkml:trace>
          <inkml:trace contextRef="#ctx0" brushRef="#br0" timeOffset="-2457.0521">-961 2013 0,'0'92'15,"0"22"-15,0 46 0,0 46 16,-23 23 15,0 46-15,0-24-1,0 70 1,23-92 0,0-23-1,0-46 1,0-69 0,0 1-1,0-23 1,-23-47-1,23 1 1,0 0 0,0-23-1,0 0 1,0 0 0,0 0-1,23 0 1,23 0-1,68 23 1,24-23 15,68 0-15,45-69 0,1 69-1,46 46 1,22-23 15,46 0-31,46 0 16,23 0-1,-1 22 1,-44-22 0,-70 23-1,-46 0 1,-45 0-1,-69-23 1,-91-23 0,-46-46-1,-115-69 1,-91-22 0,183 137 15</inkml:trace>
          <inkml:trace contextRef="#ctx0" brushRef="#br0" timeOffset="-828.1303">-229-183 0,'206'22'31,"366"207"-15,-366-46-16,-92-23 0,-91-68 16,-68 0 15,-47 22-31,-91-23 31,-69-22-15,-22 0-1,68-23 1,23-24 0,114-22-1,46 0 1,92-22 0,114-93-1,-183 115 1</inkml:trace>
          <inkml:trace contextRef="#ctx0" brushRef="#br0" timeOffset="-1707.0473">-229 1762 0,'114'0'0,"92"0"16,92 22-16,114 1 16,23 0 15,-1-23-15,1 0-1,160-23 1,23 46-1,-298-23 1,-45 0 0,-138 0 15,-45 23-15,-24 23-1,-45 23 1,0 45-1,-23 46 1,0 46 0,-23 46-1,-23 45 1,1 1 0,22-1-1,0-45 1,23-23-1,0-69 1,23-91 15,-23-47-31,0-22 16,-115-160 0,-91-137 15,206 297-31</inkml:trace>
          <inkml:trace contextRef="#ctx0" brushRef="#br0" timeOffset="-1253.9194">0 0 0,'46'68'0,"-1"115"0,1 69 16,-23-69 0,0-69-1,-46-45 1,23-46-1,0-23 1,-23-23 0,-68-137-1,91 160 1</inkml:trace>
          <inkml:trace contextRef="#ctx0" brushRef="#br2" timeOffset="13054.7753">30343 1167 0,'274'-46'0,"-114"46"15,-160 0 1</inkml:trace>
          <inkml:trace contextRef="#ctx0" brushRef="#br1" timeOffset="37216.0864">16933-389 0,'343'68'0,"-22"70"16,-1 22-1,-22-46 1,-92-22 0,-92-24-1,-91 24 32,-138 45-47,-22 0 16,-23 46-1,23 23 1,45-23 0,69-45-1,23-92 1,0-24 0,0-22-1,23-45 16,69-116-31,-92 161 32</inkml:trace>
          <inkml:trace contextRef="#ctx0" brushRef="#br1" timeOffset="35271.7302">11876-870 0,'23'69'16,"23"68"-1,-69 92-15,-23 23 0,-23-1 16,-22-22 0,45-92-1,23-45 1,23-23 0,46-47 15,46 1-16,136-23 1,47 0 0,45 0-1,24 0 1,-1 46 0,-69 0-1,-45 22 16,-183-45-15,-46-46 0,-137 1-1,-23-139 1,160 161 0</inkml:trace>
          <inkml:trace contextRef="#ctx0" brushRef="#br1" timeOffset="34756.102">9473-138 0,'69'-45'0,"68"22"0,115 23 0,46 0 16,-1 0 0,-45 23-1,-23-1 1,-46-22 0,-92 0-1,-45 0 1,-46 0-1,-23-22 1,-69-47 0,92-23-1,0 92 1</inkml:trace>
          <inkml:trace contextRef="#ctx0" brushRef="#br1" timeOffset="35787.3586">11990-710 0,'184'-114'0,"67"91"0,70 69 16,-1 22 0,0 1-1,-68 0 1,0-1 15,-115 70-15,-91-47-1,-46 46 1,-23 46 0,-23 23-1,0 0 1,1-68 0,22-24-1,0-45 1,0-46-1,0-23 17,23 0-17,46-92 1,91-91 0,-137 183-1</inkml:trace>
          <inkml:trace contextRef="#ctx0" brushRef="#br1" timeOffset="33677.9701">6636-550 0,'46'46'0,"-23"91"0,-1 69 16,-67 46 0,-24 0-1,46-92 1,46-23 0,46-45 15,22-46-16,69-46-15,69-46 16,46 0 0,22-23-1,-22 24 1,-46 45 0,-23 0-1,-69 23 16,-91-23-15,-46-23 0,-115-23-1,-91-46 1,-45-45 0,-70-23-1,321 160 1</inkml:trace>
          <inkml:trace contextRef="#ctx0" brushRef="#br1" timeOffset="36193.6112">14553-46 0,'92'0'0,"-1"0"0,70 46 0,22-1 15,46 1 1,22 0 0,70 23-1,-138-24 1,-69-22-1,-45 0 1,-46-23 15,-23 0-15,-23 0 0,-46-46-1,23-68 1,46 114-1</inkml:trace>
          <inkml:trace contextRef="#ctx0" brushRef="#br1" timeOffset="36728.7745">16476-344 0,'137'-23'0,"-91"92"0,-92 114 16,-23 46-16,-68 0 16,0 0-1,45-46 16,23-23-15,47-69 0,22-68 31,22 0-47,116 0 15,91-23 1,22 23-1,24 23 1,-46-1 0,45-22-1,-136 23 1,-93-23 15,-22-46-15,-46 0-1,-114-91 1,23-92 0,114 206-1</inkml:trace>
          <inkml:trace contextRef="#ctx0" brushRef="#br2" timeOffset="8834.0436">23066 1258 0,'46'69'0,"-46"45"0,-23 46 15,0 23 1,23 23 0,0 0-1,0-68 1,0-47 0,0-45-1,-23-92 1,46-114 15,-23 160-15</inkml:trace>
          <inkml:trace contextRef="#ctx0" brushRef="#br2" timeOffset="9606.5102">23844 1395 0,'46'115'0,"-24"68"0,-44 69 15,-1-69 1,23-115-1,23-45 1,-23-23 0,0 0-1,-46-91 1,46-184 0,-23 92-1,23 114 1,0 24 15,0 45-15,46 22-1,22 47 1,47 23 0,-24-24-1,-22-68 1,22-45-1,-45-24 1,23-68 0,-23-24-1,-23 70 1,-23 45 0,0 46-1,0 23 1,0 114-1,0 69 1,0 0 15,22-46-15,1-45 0,0-47-1,-23-22 1,-23-69-1,0-91 1,23 114 15</inkml:trace>
          <inkml:trace contextRef="#ctx0" brushRef="#br2" timeOffset="10309.6397">25079 1373 0,'23'45'0,"-23"93"16,0 68-16,-45 0 16,67-69-1,1-91 16,-23-24-31,23-44 32,23-161-17,-23-69 1,-69 46 0,23 137 15,23 46-16,0 23 1,23 46 0,69 46-1,-1-24 1,1 1 0,-1-69-1,-22-23 1,0-69-1,22-45 1,-68 23 0,0 68-1,-23 46 1,0 0 0,0 114-1,-23 69 1,23-22-1,-23-24 1,23-23 0,0-45-1,-23-46 1,23-46 15,23-114-15,-23 137-1</inkml:trace>
          <inkml:trace contextRef="#ctx0" brushRef="#br2" timeOffset="10934.6437">26613 1350 0,'-46'228'0,"-23"1"16,-22 0 0,22-46-1,46-114 1,23-46 0,23-23-1,-23-46 16,92-343-15,-47 160 0,1 69-1,-23 91 17,0 46-32,0 23 15,45 92 1,1 68-1,23 0 17,-24-45-17,1-47 1,-46-22 0,-23-46-1,-160 0 1,-1 0-1,1 0 1,46 46 0,45 0-1,92-1 1,91 1 0,92-92-1,0-45 1,-206 91-1</inkml:trace>
          <inkml:trace contextRef="#ctx0" brushRef="#br2" timeOffset="11726.6418">27986 1304 0,'-23'-46'0,"-69"69"16,-182 137-16,159-45 16,47 22-1,45 69 1,114-69-1,92 23 1,46-137 15,-69-23-15,-68-23 0,-69-45-1,-46-1 1,-69-45-1,-22 45 1,45 46 0,69 23-1,23 0 1,92 0 0,68-23-1,0-23 1,-69 1-1,-45-47 1,-46-22 0,-23 22-1,-23 1 17,0 68-17,23 23 1,0 46-1,0 91 1,0 23 0,0 0-1,-23-45 1,23-47 0,-23-22-1,23-46 1,46-114-1,22-69 1,-68 183 0</inkml:trace>
          <inkml:trace contextRef="#ctx0" brushRef="#br2" timeOffset="12711.0231">29153 1395 0,'-92'298'0,"69"-115"16,0-69 0,0-91-1,46-23 1,-23 0-1,0-114 1,23-69 0,23-23-1,-23 160 17,0 23-17,0 69 1,45 68-1,-22 47 1,23-47 0,22-22-1,-22-47 1,0-45 0,-1-45-1,1-116 1,-23-45 15,-46 46-31,22 46 16,-22 45-1,0 23 17,0 46-17,0 0 1,46 69-1,46-23 1,-24 0 0,1-1-1,-46-45 1,-23 0 0,-23 46-1,-23 23 1,1 22-1,67 1 17,1-1-32,46 1 15,22-1 1,-45-45 0,0 0 15,-23-23-16,46 0 1,22-23 0,24-23-1,-1-23 1,-45 0 0,-92-22-1,-69-1 1,-45-23-1,137 92 1</inkml:trace>
          <inkml:trace contextRef="#ctx0" brushRef="#br2" timeOffset="12867.2741">30182 1624 0,'161'-68'16,"-24"45"-16,-68-46 0,-69 69 15</inkml:trace>
          <inkml:trace contextRef="#ctx0" brushRef="#br1" timeOffset="37841.0903">18604 732 0,'91'-23'0,"69"69"0,92 22 16,23 24 0,45 22-1,92 24 1,23 22-1,-1 23 1,-67 0 0,-70-23-1,-114-45 1,-68-47 15,-70-22-31,-45-46 16,-23 0-1,-137-92 1,160 92 0</inkml:trace>
          <inkml:trace contextRef="#ctx0" brushRef="#br1" timeOffset="34162.3482">6773-435 0,'183'-160'0,"92"114"16,68 46-1,46-23 1,-23-23 0,-45 0 31,-47 24-47,-91-1 0,-91 46 31,-46-1-16,-24 70 1,-44 68 0,-47 46-1,23 23 1,46 0 0,-23-46-1,23-46 1,0-45-1,-23-92 1,23 0 0,-23-92-1,46-114 17,92 0-32,-115 206 15</inkml:trace>
        </inkml:traceGroup>
      </inkml:traceGroup>
    </inkml:traceGroup>
    <inkml:traceGroup>
      <inkml:annotationXML>
        <emma:emma xmlns:emma="http://www.w3.org/2003/04/emma" version="1.0">
          <emma:interpretation id="{92C18F4D-5A75-4B26-A836-C5459A6BC341}" emma:medium="tactile" emma:mode="ink">
            <msink:context xmlns:msink="http://schemas.microsoft.com/ink/2010/main" type="paragraph" rotatedBoundingBox="9067,3817 18975,3866 18968,5167 9060,511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4ACE6739-4043-4FDD-B013-E4E49424B5C5}" emma:medium="tactile" emma:mode="ink">
              <msink:context xmlns:msink="http://schemas.microsoft.com/ink/2010/main" type="inkBullet" rotatedBoundingBox="9067,3817 10760,3825 10753,5127 9060,5118"/>
            </emma:interpretation>
            <emma:one-of disjunction-type="recognition" id="oneOf1">
              <emma:interpretation id="interp5" emma:lang="it-IT" emma:confidence="0">
                <emma:literal>Lo</emma:literal>
              </emma:interpretation>
              <emma:interpretation id="interp6" emma:lang="it-IT" emma:confidence="0">
                <emma:literal>1o</emma:literal>
              </emma:interpretation>
              <emma:interpretation id="interp7" emma:lang="it-IT" emma:confidence="0">
                <emma:literal>Io</emma:literal>
              </emma:interpretation>
              <emma:interpretation id="interp8" emma:lang="it-IT" emma:confidence="0">
                <emma:literal>To</emma:literal>
              </emma:interpretation>
              <emma:interpretation id="interp9" emma:lang="it-IT" emma:confidence="0">
                <emma:literal>do</emma:literal>
              </emma:interpretation>
            </emma:one-of>
          </emma:emma>
        </inkml:annotationXML>
        <inkml:trace contextRef="#ctx0" brushRef="#br0" timeOffset="69493.6551">6567 2791 0,'69'23'0,"-23"-23"0,45 0 15,-22-46-15,22 1 0,-45-24 16,0 0 0,0-22-1,-23 22 1,-1-22-1,-22-1 1,0 69 0,0 0-1,0 23 17,0 23-17,0 115 32,23 182-47,0-137 16,23-46-1,-23 1 17,0-70-32,-46 1 31,-46-46-16,-45 0 1,-69-23 0,23 22-1,-1 1 1,70 23 0,45-23-1,46 0 1,92 0 15,45-23-15,69 0-1,-23 0 1,-69 0 0,-114 0 15,0 0-31,0 0 15,-45 0 1,45-69 0,0 69-1</inkml:trace>
        <inkml:trace contextRef="#ctx0" brushRef="#br0" timeOffset="70009.2834">7666 3272 0,'45'68'16,"1"1"-16,0 0 0,23-46 31,68-23-15,-91-23 0,-1-23-1,-45 0 1,-45-22-1,-47-1 1,23 46 0,1 46-1,45 0 17,23 45-32,23-22 15,23-23 1,-24 0 15,1-46-15,-23-114-1,0 137 1</inkml:trace>
      </inkml:traceGroup>
      <inkml:traceGroup>
        <inkml:annotationXML>
          <emma:emma xmlns:emma="http://www.w3.org/2003/04/emma" version="1.0">
            <emma:interpretation id="{82B57A07-799C-430A-B4F3-0EB3052DEA10}" emma:medium="tactile" emma:mode="ink">
              <msink:context xmlns:msink="http://schemas.microsoft.com/ink/2010/main" type="line" rotatedBoundingBox="11743,3978 18974,4014 18968,5163 11737,5127"/>
            </emma:interpretation>
          </emma:emma>
        </inkml:annotationXML>
        <inkml:traceGroup>
          <inkml:annotationXML>
            <emma:emma xmlns:emma="http://www.w3.org/2003/04/emma" version="1.0">
              <emma:interpretation id="{2773C880-0AA8-4161-AFF0-860492D1DCD1}" emma:medium="tactile" emma:mode="ink">
                <msink:context xmlns:msink="http://schemas.microsoft.com/ink/2010/main" type="inkWord" rotatedBoundingBox="11743,3978 18974,4014 18968,5163 11737,5127"/>
              </emma:interpretation>
              <emma:one-of disjunction-type="recognition" id="oneOf2">
                <emma:interpretation id="interp10" emma:lang="it-IT" emma:confidence="0">
                  <emma:literal>SCELTA</emma:literal>
                </emma:interpretation>
                <emma:interpretation id="interp11" emma:lang="it-IT" emma:confidence="0">
                  <emma:literal>SCESI TA</emma:literal>
                </emma:interpretation>
                <emma:interpretation id="interp12" emma:lang="it-IT" emma:confidence="0">
                  <emma:literal>SCELTI A</emma:literal>
                </emma:interpretation>
                <emma:interpretation id="interp13" emma:lang="it-IT" emma:confidence="0">
                  <emma:literal>SCESO TA</emma:literal>
                </emma:interpretation>
                <emma:interpretation id="interp14" emma:lang="it-IT" emma:confidence="0">
                  <emma:literal>SCELTA A</emma:literal>
                </emma:interpretation>
              </emma:one-of>
            </emma:emma>
          </inkml:annotationXML>
          <inkml:trace contextRef="#ctx0" brushRef="#br0" timeOffset="78075.7473">14393 2814 0,'-68'137'0,"22"47"16,23-24-1,23-69 1,23-45 0,-23 0-1,0-69 1,-23-114 0,-23-46-1,46 183 1</inkml:trace>
          <inkml:trace contextRef="#ctx0" brushRef="#br0" timeOffset="78388.2494">13844 2677 0,'137'0'15,"367"46"-15,-275-23 16,-92-23 0,-69 0-1,-68 0 1,0 0 0,0-69-1,46 23 1,-46 46-1</inkml:trace>
          <inkml:trace contextRef="#ctx0" brushRef="#br0" timeOffset="78919.5027">15514 2814 0,'-45'137'0,"-24"24"15,-68 22 1,22-23-1,70-91 1,45-69 0,0 0 15,45-69-15,47-114-1,22-46 1,-22 46-1,-24 46 1,-22 68 0,0 23-1,-23 46 1,23 69 0,68 68-1,23 46 1,24 0-1,-24-45 1,-46-47 0,-91-45-1,-23-46 1,-160-23 0,-91-46-1,-1 24 1,69 22-1,161 0 17,45 23-17,114 23 1,161 0 0,-70-46-1,-205 23 1</inkml:trace>
          <inkml:trace contextRef="#ctx0" brushRef="#br0" timeOffset="75933.151">9771 2357 0,'-23'0'0,"-91"22"0,-24 1 0,1 46 16,23 0-1,68-1 1,46 1 0,68 0-1,115-1 1,46-22-1,23 45 1,-69-22 0,-114 23 15,-115-24-31,-68 24 16,-92-24-1,-46 1 16,23-23-15,69-23 0,68-23-1,92-23 1,46-46 0,137-45-1,23-46 1,-206 160-1</inkml:trace>
          <inkml:trace contextRef="#ctx0" brushRef="#br0" timeOffset="76542.5299">10984 2402 0,'-23'-23'16,"-69"46"-16,-45 0 16,23 46-16,-24 22 0,70 47 31,22-1-31,69 0 31,68-22-15,92-47-1,23-22 1,0-46 0,-69 0-1,-68-46 1,-23-22 0,-23-47-1,-23 115 1</inkml:trace>
          <inkml:trace contextRef="#ctx0" brushRef="#br0" timeOffset="77341.3677">11579 2883 0,'160'-23'0,"23"23"0,-69-23 16,-91 23 0,-69-23-1,-114-23 17,-46 1-32,23-24 15,69 0 1,114 46-1,114 46 1,-45-46 0,91-22 15,92 22-15,-46 23-1,-115 0 1,-68-23-1,0-23 1,-23 46 0</inkml:trace>
          <inkml:trace contextRef="#ctx0" brushRef="#br0" timeOffset="77091.3661">11670 2608 0,'0'46'0,"-46"68"16,-45 24-16,45-1 16,69-23 31,46-22-47,114-23 0,23-24 15,0-45 16,-69 0-15,-69 0 0,-90 0-1,-93-68 1,-22-1 0,0-45-1,137 114 1</inkml:trace>
          <inkml:trace contextRef="#ctx0" brushRef="#br0" timeOffset="77731.9951">12906 2631 0,'23'23'16,"-46"69"-16,-46 45 0,-22 23 0,22 0 16,69-68-1,23-24 1,46-22 15,68 0-15,46-23-1,23 0 1,-69-23 0,-91 23-1,-23-23 1,-46 0-1,-46-23 1,23-92 0,46 115-1</inkml:trace>
        </inkml:traceGroup>
      </inkml:traceGroup>
    </inkml:traceGroup>
    <inkml:traceGroup>
      <inkml:annotationXML>
        <emma:emma xmlns:emma="http://www.w3.org/2003/04/emma" version="1.0">
          <emma:interpretation id="{FD40E67A-F1C0-448F-B1C8-86A8FA5E9076}" emma:medium="tactile" emma:mode="ink">
            <msink:context xmlns:msink="http://schemas.microsoft.com/ink/2010/main" type="paragraph" rotatedBoundingBox="11161,5180 33152,5067 33168,8257 11178,8371" alignmentLevel="4"/>
          </emma:interpretation>
        </emma:emma>
      </inkml:annotationXML>
      <inkml:traceGroup>
        <inkml:annotationXML>
          <emma:emma xmlns:emma="http://www.w3.org/2003/04/emma" version="1.0">
            <emma:interpretation id="{F51FCCF4-B14A-465A-A7BD-BE5354B76B61}" emma:medium="tactile" emma:mode="ink">
              <msink:context xmlns:msink="http://schemas.microsoft.com/ink/2010/main" type="line" rotatedBoundingBox="11161,5180 33152,5067 33168,8257 11178,8371"/>
            </emma:interpretation>
          </emma:emma>
        </inkml:annotationXML>
        <inkml:traceGroup>
          <inkml:annotationXML>
            <emma:emma xmlns:emma="http://www.w3.org/2003/04/emma" version="1.0">
              <emma:interpretation id="{F1865E44-B562-4894-83B2-3108A6269690}" emma:medium="tactile" emma:mode="ink">
                <msink:context xmlns:msink="http://schemas.microsoft.com/ink/2010/main" type="inkWord" rotatedBoundingBox="11227,4699 21566,5247 21482,6836 11143,6288"/>
              </emma:interpretation>
              <emma:one-of disjunction-type="recognition" id="oneOf3">
                <emma:interpretation id="interp15" emma:lang="it-IT" emma:confidence="0">
                  <emma:literal>OPERAZIONI</emma:literal>
                </emma:interpretation>
                <emma:interpretation id="interp16" emma:lang="it-IT" emma:confidence="0">
                  <emma:literal>operazioni</emma:literal>
                </emma:interpretation>
                <emma:interpretation id="interp17" emma:lang="it-IT" emma:confidence="0">
                  <emma:literal>OPERAZIONI;</emma:literal>
                </emma:interpretation>
                <emma:interpretation id="interp18" emma:lang="it-IT" emma:confidence="0">
                  <emma:literal>OPERAZIONE</emma:literal>
                </emma:interpretation>
                <emma:interpretation id="interp19" emma:lang="it-IT" emma:confidence="0">
                  <emma:literal>Operazioni</emma:literal>
                </emma:interpretation>
              </emma:one-of>
            </emma:emma>
          </inkml:annotationXML>
          <inkml:trace contextRef="#ctx0" brushRef="#br0" timeOffset="81812.1024">12448 3958 0,'69'69'0,"-69"45"0,-23 24 16,0 22 0,0-69-1,0-22 1,23-46 0,0-46-1,0-23 1,46-91-1,23 0 1,45-1 15,23 47-31,1 22 16,-1 69 0,-45 23-1,-47 23 16,-90 22-15,-70 1 0,-45 23-1,-23-1 1,91-22 0,47 0-1,136-1 1,69 1-1,69-1 1,-46-45 0,-68 0-1,-93-23 1,-22 0 0,-68-46 15,45-68-16,23 114 1</inkml:trace>
          <inkml:trace contextRef="#ctx0" brushRef="#br0" timeOffset="82489.8698">14050 4073 0,'-46'91'0,"-68"69"0,-46 1 0,-1-24 32,70-68-17,68-24 1,23-45-1,23-23 1,114-91 0,23-46-1,-22 0 1,-24 22 0,-45 70-1,-24 22 1,-45 46-1,0 23 1,46 91 0,23 46-1,0 1 1,45-24 15,-23-23-31,-45-45 16,-46-69-1,-114 0 1,-92-46 15,-46 0-15,23 24 0,69 44-1,114-22 1,115 23-1,114-68 1,23-1 0,-206 46-1</inkml:trace>
          <inkml:trace contextRef="#ctx0" brushRef="#br0" timeOffset="83051.3734">14485 4141 0,'68'0'0,"115"23"0,46 23 16,-46-23-1,-68 0 1,-69 0 0,-46 0-1,-115 45 1,-68 24 0,0 22-1,91-22 1,92-24-1,92-22 1,91 0 15,69-23-15,-92-23 0,-114-23-1,-115-92 1,-68 1-1,137 114 1</inkml:trace>
          <inkml:trace contextRef="#ctx0" brushRef="#br0" timeOffset="83254.4997">14942 4553 0,'252'23'0,"-92"0"16,-22-137 0,-138 114-1</inkml:trace>
          <inkml:trace contextRef="#ctx0" brushRef="#br0" timeOffset="83774.0349">15858 4187 0,'-23'115'16,"0"22"-16,23 0 0,0-22 15,23-70 1,23-22-1,22-23 17,24-68-17,45-70 17,-45 70-17,-70 45 1,1 46-1,23 45 1,23 24 0,22 22-1,47-22 1,45-46 0,-23-46-1,0-46 1,-91-69-1,-69-45 1,-92 0 0,-68 23-1,-23 91 1,23 46 0,22 91 15,70 47-16,91 22 1,68-23 0,69-45-1,23-92 1,0-69 0,-183 69-1</inkml:trace>
          <inkml:trace contextRef="#ctx0" brushRef="#br0" timeOffset="84384.3939">17620 4256 0,'-46'91'0,"0"70"15,-23-1-15,47-69 16,-1-45 0,23-46-1,23-46 1,22-91 0,-45 0 15,23-1-16,0 138 1,-23 0 0,46 92-1,45 68 1,47 0 0,-24-68 15,23-69-31,-68-46 31,0-69-15,-46-91-1,-92-23 1,23 69 0,-22 68-1,22 46 1,23 69-1,46 46 1,45-24 0,70-68-1,-138 0 1</inkml:trace>
          <inkml:trace contextRef="#ctx0" brushRef="#br0" timeOffset="84681.2708">18878 4233 0,'0'46'0,"-23"114"16,-22 46-16,22-23 15,0-46 1,23-68-1,23-46 1,-23-23 0,0-115 15,0-114 0,0 229-15</inkml:trace>
          <inkml:trace contextRef="#ctx0" brushRef="#br0" timeOffset="85071.8983">18764 3615 0,'0'0'0</inkml:trace>
          <inkml:trace contextRef="#ctx0" brushRef="#br0" timeOffset="79752.5175">8947 4141 0,'46'23'16,"45"-46"-16,1-68 0,-23-1 0,-92 47 31,-46-24-15,-23 46-1,-68 46 1,-23 91-1,69 1 1,22 45 0,92 0-1,92-23 1,68-22 0,92-69-1,22-69 1,1-46-1,-115-45 1,-114-1 0,-69 1 31,-114-46-47,-24 45 15,-44 24 1,44 68-1,70 91 1,114 24 0,114-46-1,-137-46 1</inkml:trace>
          <inkml:trace contextRef="#ctx0" brushRef="#br0" timeOffset="80096.2698">10434 3935 0,'0'92'0,"0"68"0,0 0 16,0-22 0,0-47 15,0-22-15,0-46-1,-22-46 1,-24-137-1,23-46 1,23 206 0</inkml:trace>
          <inkml:trace contextRef="#ctx0" brushRef="#br0" timeOffset="80408.7718">10091 3821 0,'115'-23'0,"91"46"16,45 23-16,-68 22 15,-114-22 1,-46 0 0,-69 0-1,-91-23 1,-69 22-1,0-22 17,69 0-17,228-92 1,115 1 0,-206 68-1</inkml:trace>
          <inkml:trace contextRef="#ctx0" brushRef="#br0" timeOffset="80783.7742">11373 3913 0,'-23'68'0,"0"69"16,-23 1-16,0-24 15,69-68 1,46 0 0,45 0 15,69-46-31,0 0 31,69 0-15,-183 0 15,-69 0-31,-23-23 31,-137-46-31,22-23 16,-45-22 0,183 114-1</inkml:trace>
          <inkml:trace contextRef="#ctx0" brushRef="#br0" timeOffset="81018.1507">11373 4164 0,'183'0'0,"-23"0"0,-46 23 0,-45-46 31,-46 23-15,-92-46 0,-91-22-1,-23-1 1,183 69 0</inkml:trace>
          <inkml:trace contextRef="#ctx0" brushRef="#br0" timeOffset="81190.0267">11327 3890 0,'343'-69'16,"-183"69"-16,-68 0 31,-46-23-31,-46 23 31</inkml:trace>
        </inkml:traceGroup>
        <inkml:traceGroup>
          <inkml:annotationXML>
            <emma:emma xmlns:emma="http://www.w3.org/2003/04/emma" version="1.0">
              <emma:interpretation id="{3EF5A0A8-824F-4ADB-8360-30FBD80A79B1}" emma:medium="tactile" emma:mode="ink">
                <msink:context xmlns:msink="http://schemas.microsoft.com/ink/2010/main" type="inkWord" rotatedBoundingBox="25486,5107 33152,5067 33168,8257 25503,8297"/>
              </emma:interpretation>
              <emma:one-of disjunction-type="recognition" id="oneOf4">
                <emma:interpretation id="interp20" emma:lang="it-IT" emma:confidence="0">
                  <emma:literal>GEORGES</emma:literal>
                </emma:interpretation>
                <emma:interpretation id="interp21" emma:lang="it-IT" emma:confidence="0">
                  <emma:literal>GEORGE:</emma:literal>
                </emma:interpretation>
                <emma:interpretation id="interp22" emma:lang="it-IT" emma:confidence="0">
                  <emma:literal>GEORGES:</emma:literal>
                </emma:interpretation>
                <emma:interpretation id="interp23" emma:lang="it-IT" emma:confidence="0">
                  <emma:literal>GEORGE":</emma:literal>
                </emma:interpretation>
                <emma:interpretation id="interp24" emma:lang="it-IT" emma:confidence="0">
                  <emma:literal>TEOR;"</emma:literal>
                </emma:interpretation>
              </emma:one-of>
            </emma:emma>
          </inkml:annotationXML>
          <inkml:trace contextRef="#ctx0" brushRef="#br2" timeOffset="14851.6618">23661 3478 0,'-92'23'16,"-68"45"-16,-23 24 0,23 45 16,23 23-1,68 23 1,46 0 15,92-45-15,68-24-1,46-68 1,23-23 0,-23-69-1,-46 0 1,-68-22-1,-92-1 1,-46 0 0,-45 24-1,22-1 1,47 46 0,22-23-1,46 23 1,45 23-1,93-46 1,22-46 0,-23 1 15,-69-1-15,-22 23-1,-46 0 1,-23 24-1,-23 22 1,0 45 0,-23 70-1,1 22 1,22 46 0,46-68-1,45-24 1,69-45-1,47-46 1,-1-23 0,-23-23-1,-92 23 1,-90 23 0,-70-23 30,-91 1-46,0-24 16,183 46 0</inkml:trace>
          <inkml:trace contextRef="#ctx0" brushRef="#br2" timeOffset="15101.6634">23935 4210 0,'115'-46'0,"45"23"16,46 0-16,-23 1 15,-92 22 1,-68-23 0,-46 0-1,-137-23 1,-69-23-1,229 69 17</inkml:trace>
          <inkml:trace contextRef="#ctx0" brushRef="#br2" timeOffset="15273.5395">23958 3775 0,'275'-91'0,"68"22"16,-23 69 0,-114-46-1,-91 23 1,-115 23 0</inkml:trace>
          <inkml:trace contextRef="#ctx0" brushRef="#br2" timeOffset="15679.7921">24988 4485 0,'206'91'0,"-46"-68"16,23-46-16,-46-68 31,-22-1-15,-69-45-1,-46-1 1,-46 24 0,-69-23 15,-68 91-31,0 69 15,23 68 1,69 70 0,68-24 15,68 0-31,139-45 16,44-115-1,-228 23 1</inkml:trace>
          <inkml:trace contextRef="#ctx0" brushRef="#br2" timeOffset="16465.9331">26155 3867 0,'252'-69'0,"-23"69"16,-1 0 0,-67 0-1,-70-23 1,-68 46-1,-115 23 1,-114 0 0,1 22-1,-1 47 1,23 45 31,183-137-32,0-23 1,68 0 0,92 23-1,46 0 1,-23-1 0,-68-22-1,-47-22 1,1-24-1,-46-46 1,-23 92 0</inkml:trace>
          <inkml:trace contextRef="#ctx0" brushRef="#br2" timeOffset="16007.9192">26315 3729 0,'-46'184'0,"24"21"15,-1 1 1,-23-45 0,69-70-1,-23-45 1,23-23 15,-23-92-15,-46-160-1,46 229 1</inkml:trace>
          <inkml:trace contextRef="#ctx0" brushRef="#br2" timeOffset="16747.1849">27436 3775 0,'23'92'16,"-23"45"-16,-23 23 0,-22 0 16,45-45 15,0-46-16,0-47 1,23-44 0,68-184-1,-91 206 1</inkml:trace>
          <inkml:trace contextRef="#ctx0" brushRef="#br2" timeOffset="17215.9379">28123 3638 0,'91'0'0,"-136"23"0,-93 23 16,-22-1-16,23 47 0,68-23 16,69 22-1,92 1 17,160 22-17,45 0 1,-205-45-1,-70-23 1,-90 23 0,-92-1-1,-46-22 1,68 0 0,47-46-1,114-46 16,91-68-15,-114 114 0</inkml:trace>
          <inkml:trace contextRef="#ctx0" brushRef="#br2" timeOffset="20034.32">27734 4828 0,'-23'69'0,"-91"22"0,-115 115 15,-69 0 1,1 23 0,-24 0-1,47 22 1,-1-22 0,115-69-1,69-45 1,68-70-1,23-45 1,23 0 15,91-91-15,-91-1 0,-23 92-1</inkml:trace>
        </inkml:traceGroup>
        <inkml:traceGroup>
          <inkml:annotationXML>
            <emma:emma xmlns:emma="http://www.w3.org/2003/04/emma" version="1.0">
              <emma:interpretation id="{48D8D999-C553-4BD7-8D32-EB9C9B9A5B3D}" emma:medium="tactile" emma:mode="ink">
                <msink:context xmlns:msink="http://schemas.microsoft.com/ink/2010/main" type="inkWord" rotatedBoundingBox="31368,5145 33190,5218 33148,6263 31326,6190"/>
              </emma:interpretation>
              <emma:one-of disjunction-type="recognition" id="oneOf5">
                <emma:interpretation id="interp25" emma:lang="it-IT" emma:confidence="0">
                  <emma:literal>ICONA</emma:literal>
                </emma:interpretation>
                <emma:interpretation id="interp26" emma:lang="it-IT" emma:confidence="0">
                  <emma:literal>ILDA</emma:literal>
                </emma:interpretation>
                <emma:interpretation id="interp27" emma:lang="it-IT" emma:confidence="0">
                  <emma:literal>ILVA</emma:literal>
                </emma:interpretation>
                <emma:interpretation id="interp28" emma:lang="it-IT" emma:confidence="0">
                  <emma:literal>icon</emma:literal>
                </emma:interpretation>
                <emma:interpretation id="interp29" emma:lang="it-IT" emma:confidence="0">
                  <emma:literal>iat</emma:literal>
                </emma:interpretation>
              </emma:one-of>
            </emma:emma>
          </inkml:annotationXML>
          <inkml:trace contextRef="#ctx0" brushRef="#br2" timeOffset="17512.8148">28718 3569 0,'23'46'0,"-46"137"0,0 23 16,23 0 0,0-46-1,23-45 1,0-47-1,-23-68 17,23-68-17,22-115 1,-45 183 0</inkml:trace>
          <inkml:trace contextRef="#ctx0" brushRef="#br2" timeOffset="18200.3191">29381 3661 0,'92'-46'0,"-23"23"16,-252 46-16,91 69 15,1 91-15,45-23 0,46 69 0,91-138 31,1-22-15,22-92 0,1-23-1,-24-45 1,-45 22 0,-46 46-1,23 0 1,0 46-1,22 23 1,24 68 0,23-45-1,22-23 1,-22-46 0,-1-46-1,-22-46 1,-69-68-1,-23 46 1,-69 22 0,-22 47-1,-23 67 17,45 70-17,46 22 1,92-22-1,-46-92 1</inkml:trace>
          <inkml:trace contextRef="#ctx0" brushRef="#br2" timeOffset="19159.3144">29931 3569 0,'-23'69'15,"0"22"-15,-23 70 0,-23 22 32,-22-23-17,22 0 1,1-68-1,45-24 1,23-22 0,0-46-1,46-46 1,45-68 0,-22-23-1,-1-24 1,-22 1-1,-23 23 1,0 22 0,0 47-1,0 22 1,0 23 15,-23 23-15,22 23-1,24 46 1,23 68 0,22 23-1,24 0 17,-24-45-17,1-24 1,-69-45-1,-23-23 1,-46-23 0,-68-46-1,45-45 1,-23 22 0,92 69-1</inkml:trace>
          <inkml:trace contextRef="#ctx0" brushRef="#br2" timeOffset="19362.4407">29587 4118 0,'92'-22'15,"45"44"-15,92 1 0,-69 23 47,-22 0-47,-116-69 16,-22 23-1</inkml:trace>
        </inkml:traceGroup>
      </inkml:traceGroup>
    </inkml:traceGroup>
    <inkml:traceGroup>
      <inkml:annotationXML>
        <emma:emma xmlns:emma="http://www.w3.org/2003/04/emma" version="1.0">
          <emma:interpretation id="{8CCBC02F-AC2F-41FD-BD31-3AE920E52EDC}" emma:medium="tactile" emma:mode="ink">
            <msink:context xmlns:msink="http://schemas.microsoft.com/ink/2010/main" type="paragraph" rotatedBoundingBox="2539,7025 19038,7025 19038,9199 2539,91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A46C4D3-100E-41D5-A179-01F004ADE427}" emma:medium="tactile" emma:mode="ink">
              <msink:context xmlns:msink="http://schemas.microsoft.com/ink/2010/main" type="line" rotatedBoundingBox="2539,7025 19038,7025 19038,9199 2539,9199"/>
            </emma:interpretation>
          </emma:emma>
        </inkml:annotationXML>
        <inkml:traceGroup>
          <inkml:annotationXML>
            <emma:emma xmlns:emma="http://www.w3.org/2003/04/emma" version="1.0">
              <emma:interpretation id="{A3523D77-EE6B-4960-9986-7636C0B35812}" emma:medium="tactile" emma:mode="ink">
                <msink:context xmlns:msink="http://schemas.microsoft.com/ink/2010/main" type="inkWord" rotatedBoundingBox="2647,6402 11292,7722 11053,9286 2409,7966">
                  <msink:destinationLink direction="with" ref="{D3A9F04F-F707-41DA-9BD7-8B261459C6E1}"/>
                </msink:context>
              </emma:interpretation>
              <emma:one-of disjunction-type="recognition" id="oneOf6">
                <emma:interpretation id="interp30" emma:lang="it-IT" emma:confidence="0">
                  <emma:literal>ritroso</emma:literal>
                </emma:interpretation>
                <emma:interpretation id="interp31" emma:lang="it-IT" emma:confidence="0">
                  <emma:literal>morissero</emma:literal>
                </emma:interpretation>
                <emma:interpretation id="interp32" emma:lang="it-IT" emma:confidence="0">
                  <emma:literal>worosse2.</emma:literal>
                </emma:interpretation>
                <emma:interpretation id="interp33" emma:lang="it-IT" emma:confidence="0">
                  <emma:literal>worrosse2.</emma:literal>
                </emma:interpretation>
                <emma:interpretation id="interp34" emma:lang="it-IT" emma:confidence="0">
                  <emma:literal>morisse?</emma:literal>
                </emma:interpretation>
              </emma:one-of>
            </emma:emma>
          </inkml:annotationXML>
          <inkml:trace contextRef="#ctx0" brushRef="#br0" timeOffset="3501">1419 5400 0,'0'23'0,"0"0"0,0-46 0,-23 0 16,-46 69-16,46 22 0,23 70 0,0-1 16,23 23-1,23-45 1,45-1 0,24-68-1,22-23 1,-23-69-1,-68 23 1,-46-23 0,-23-22-1,-22-24 1,-47 46 0,46 23-1,23 0 1,23 23-1,46 23 1,91-23 0,1-23 15,-1-22-15,-45 22-1,-47-46 1,-22 1-1,-23-24 1,-23 46 0,23 23-1,0 0 1,0 23 0,0 0-1,23 46 1,-23 46-1,0-1 1,0 24 0,23 22-1,-23-23 1,23-22 0,-23-69-1,0-23 1,0 0-1,-23-69 17,-23-91-17,1 23 1,-1 45 0,69 1-1,91-1 1,23 92-1,47 0 1,-1 46 0,-92 23-1,-91-24 32,-69 24-47,-68 0 16,0-1-1,45 1 1,47-23 0,113 22-1,47-22 1,45 0 0,-69 0-1,-22-24 1,-69-22-1,-23-22 1,23-70 0,23-45-1,-23 137 1</inkml:trace>
          <inkml:trace contextRef="#ctx0" brushRef="#br0" timeOffset="4563.5068">3158 5743 0,'0'23'0,"-46"91"0,0 24 16,46-47-1,46-22 1,45-23-1,47-23 1,-24-23 0,-22 0-1,-92 0 1,-92-92 0,-45 23-1,-23 1 16,22-24-15,24 24 0,68 22-1,69 46 1,0 0 0,69 0-1,68 0 1,0 0-1,-69 0 1,-68 0 0,-68-46-1,-70 0 1,-22-22 0,0-24-1,68 23 1,69 92-1,0-23 1,69-23 0,91 23 15,69 23-15,-69-46-1,0 23 1,-23-22-1,-45 44 1,-69 24 0,-23-46-1,0 0 1,-23 0 0,-92 0-1,1 46 1,45-23-1,46 0 1,46 23 0,92 22-1,68 24 1,0-1 0,-69-22 15,-68 0-16,-69-24 1,-68 1 0,-24-23-1,1 0 1,22-23 0,46 0-1,138-92 1,-92 92-1</inkml:trace>
          <inkml:trace contextRef="#ctx0" brushRef="#br0" timeOffset="5360.3869">4554 5537 0,'-23'-23'0,"-92"0"0,24 46 15,-1 23-15,69-23 16,23 23 0,92 22-1,68 24 16,137 45-15,-113-45 0,-162-46-1,-67-24 1,-93 1 0,1 0-1,0 0 1,68 0-1,92 0 1,137-46 15,69-23-15,-46 46 0,-46 46-1,-137-23 1,0-23-1,0 0 1,0 0 0,46 23-1,69 0 1,45-46 0,23 0-1,-92-23 1,-45 0-1,-69-68 1,-68-23 0,-47 45-1,1 23 1,23 92 15,45 46-15,92 68-1,91 69 1,69-91 0,-183-115-1</inkml:trace>
          <inkml:trace contextRef="#ctx0" brushRef="#br0" timeOffset="1829.1142">-92 5469 0,'-23'22'0,"46"47"15,-23 251-15,0-136 16,-23-47-1,23-23 1,0-68 0,0-46-1,23-46 1,46-137 0,45-46-1,1-45 1,22 205-1,-68 92 1,-46 0 0,-23 0-1,45 91 1,-67 69 15,22 0-31,0-45 31,45-47-31,1-68 32,0-46-17,22 0 1,-45-114 0,0-23-1,-46 68 1,0-45-1,1 45 1,-1 24 0,23 22-1,0 46 1,23 23 0,-1 0-1,24 23 1,-46-46 15</inkml:trace>
          <inkml:trace contextRef="#ctx0" brushRef="#br0" timeOffset="73589.386">6430 5903 0,'23'-23'0,"0"1"16,45-1-16,70 23 0,45 0 0,23 23 16,-92-1-1,-45 24 1,-46 0 0,-69 68-1,-46 24 16,-114 22-15,0 23 0,23-23-1,46 0 1,91-45 0,46-24 15,69 24-31,114-47 15,69-22 1,-23 0 0,-92-46-1,-91 0 1,-46 0 0,0 0-1,-23-23 1,-23 0-1,69-23 1,-23 46 0</inkml:trace>
          <inkml:trace contextRef="#ctx0" brushRef="#br0" timeOffset="74058.139">8009 7253 0,'0'69'15,"23"0"-15,68-23 0,1-24 16,-1-44 0,-22-1-1,-69 0 17,-23 0-17,-46-23 1,-22 23-1,45 46 1,23-23 0,23 46-1,69 0 1,68-1 0,-22-136-1,-115 91 1</inkml:trace>
        </inkml:traceGroup>
        <inkml:traceGroup>
          <inkml:annotationXML>
            <emma:emma xmlns:emma="http://www.w3.org/2003/04/emma" version="1.0">
              <emma:interpretation id="{5F8A5BCC-FB57-43AD-8DFE-00A714C16F19}" emma:medium="tactile" emma:mode="ink">
                <msink:context xmlns:msink="http://schemas.microsoft.com/ink/2010/main" type="inkWord" rotatedBoundingBox="11738,7551 19038,7551 19038,9199 11738,9199"/>
              </emma:interpretation>
              <emma:one-of disjunction-type="recognition" id="oneOf7">
                <emma:interpretation id="interp35" emma:lang="it-IT" emma:confidence="0">
                  <emma:literal>SCELTA</emma:literal>
                </emma:interpretation>
                <emma:interpretation id="interp36" emma:lang="it-IT" emma:confidence="0">
                  <emma:literal>scritto</emma:literal>
                </emma:interpretation>
                <emma:interpretation id="interp37" emma:lang="it-IT" emma:confidence="0">
                  <emma:literal>scritta</emma:literal>
                </emma:interpretation>
                <emma:interpretation id="interp38" emma:lang="it-IT" emma:confidence="0">
                  <emma:literal>scritte</emma:literal>
                </emma:interpretation>
                <emma:interpretation id="interp39" emma:lang="it-IT" emma:confidence="0">
                  <emma:literal>santo</emma:literal>
                </emma:interpretation>
              </emma:one-of>
            </emma:emma>
          </inkml:annotationXML>
          <inkml:trace contextRef="#ctx0" brushRef="#br0" timeOffset="90961.5869">9885 5949 0,'-91'23'16,"-92"0"-16,0 0 0,22 0 31,47 22-15,68-22-1,46 0 1,92 23-1,159 23 1,47-1 0,-46 24-1,-69 22 1,-137-22 0,-69-24-1,-69 1 1,-68-23-1,-69-23 1,0-23 0,23-23 15,46 23-31,114-23 16,115-46-1,160-22 16,-229 91-15</inkml:trace>
          <inkml:trace contextRef="#ctx0" brushRef="#br0" timeOffset="91833.6632">11144 6155 0,'46'-23'16,"-161"69"-16,-22-23 0,0 45 0,22 1 15,47 23 1,45-1 0,68 1-1,70-1 1,91-22-1,45-23 1,-67-46 0,-24-69-1,-69-45 1,-22-47 0,-46 1-1,23 23 1,-1 68-1,24 69 1,-69 0 15,0 23-31,0 23 16,-46 68 0,0 1-1,24 22 1,44-45 15,70-24-15,68 1-1,46-46 1,23 0 0,-69-23-1,-68-23 1,-69 23-1,-46 0 1,-69 0 0,-68-23-1,23-46 1,-1-22 0,138 91 62</inkml:trace>
          <inkml:trace contextRef="#ctx0" brushRef="#br0" timeOffset="92061.2055">11807 6384 0,'115'0'16,"228"69"-16,-206-47 16,-68-22-1,-69-22 1,-69-1 0,-114-69-1,-23 1 1,206 91-1</inkml:trace>
          <inkml:trace contextRef="#ctx0" brushRef="#br0" timeOffset="92248.7067">12036 6018 0,'412'-69'0,"-160"92"16,-69-46 0,-69 0-1,-114 23 1</inkml:trace>
          <inkml:trace contextRef="#ctx0" brushRef="#br0" timeOffset="92623.7091">13226 6064 0,'23'68'16,"-46"24"-16,-45 45 0,-24 23 16,46-23-1,46-68 16,69 0-15,68-23 15,46-1-15,-45-22 0,-24-23-1,-68 23 1,-23-23-1,-46 0 1,0-46 0,46-68-1,-23 114 1</inkml:trace>
          <inkml:trace contextRef="#ctx0" brushRef="#br0" timeOffset="93670.5907">13981 6269 0,'115'0'0,"68"23"0,68 23 15,-22-23 1,0-23 0,-46-23-1,0 0 1,-68 0 0,-70 23-1,-22 23 1,-46 46-1,-45 137 1,-1-46 15,23-46-31,1 1 32,22-69-17,0-23 1,23-23-1,23-69 1,45-68 0,24-47-1,45 24 1,-22 46 0,-47 68-1,-22 23 1,23 69-1,-1 68 1,24 47 15,-1-24-31,47 0 32,-47-45-32,-45-69 15,-46-23 16,-92-23-15,-91-23 0,-45 46-1,-1 0 1,46 23 0,114 0-1,69-23 1</inkml:trace>
          <inkml:trace contextRef="#ctx0" brushRef="#br0" timeOffset="92936.2111">14439 6247 0,'23'183'0,"-46"-46"0,-23 23 15,46-45 1,23-24 0,-23-68 15,0-23-15,-69-183-1,-22 23 1,91 160-1</inkml:trace>
          <inkml:trace contextRef="#ctx0" brushRef="#br0" timeOffset="94701.8474">9153 7253 0,'252'-45'0,"-46"68"16,68 45 0,-22-22-1,-69 0 1,-114 0 0,-92-24-1,-92 1 1,-136 0-1,-47-23 1,92 46 0,92-23-1,91-23 17,114 0-17,138-46 1,46-45-1,-275 91 1</inkml:trace>
        </inkml:traceGroup>
      </inkml:traceGroup>
    </inkml:traceGroup>
    <inkml:traceGroup>
      <inkml:annotationXML>
        <emma:emma xmlns:emma="http://www.w3.org/2003/04/emma" version="1.0">
          <emma:interpretation id="{3F32B8B5-F5F0-464D-9F91-FBDB511EAE0E}" emma:medium="tactile" emma:mode="ink">
            <msink:context xmlns:msink="http://schemas.microsoft.com/ink/2010/main" type="paragraph" rotatedBoundingBox="12059,8924 21692,8924 21692,10160 12059,10160" alignmentLevel="4"/>
          </emma:interpretation>
        </emma:emma>
      </inkml:annotationXML>
      <inkml:traceGroup>
        <inkml:annotationXML>
          <emma:emma xmlns:emma="http://www.w3.org/2003/04/emma" version="1.0">
            <emma:interpretation id="{C5E87D0B-A7E1-43A1-AEE8-02546AFE7F23}" emma:medium="tactile" emma:mode="ink">
              <msink:context xmlns:msink="http://schemas.microsoft.com/ink/2010/main" type="inkBullet" rotatedBoundingBox="12059,8924 12288,8924 12288,9702 12059,9702"/>
            </emma:interpretation>
            <emma:one-of disjunction-type="recognition" id="oneOf8">
              <emma:interpretation id="interp40" emma:lang="it-IT" emma:confidence="0">
                <emma:literal>•</emma:literal>
              </emma:interpretation>
            </emma:one-of>
          </emma:emma>
        </inkml:annotationXML>
        <inkml:trace contextRef="#ctx0" brushRef="#br0" timeOffset="94311.2199">9611 7299 0,'0'23'15,"0"92"-15,0 68 0,0 0 16,0-23 15,23-92-15,-23-22-1,0-46 1,-23 0 0,-69-46-1,-22-114 1,114 160-1</inkml:trace>
      </inkml:traceGroup>
      <inkml:traceGroup>
        <inkml:annotationXML>
          <emma:emma xmlns:emma="http://www.w3.org/2003/04/emma" version="1.0">
            <emma:interpretation id="{FA77DB8F-17F2-4B99-8ECD-6CB0D8E63DEB}" emma:medium="tactile" emma:mode="ink">
              <msink:context xmlns:msink="http://schemas.microsoft.com/ink/2010/main" type="line" rotatedBoundingBox="13272,8993 21692,8993 21692,10160 13272,10160"/>
            </emma:interpretation>
          </emma:emma>
        </inkml:annotationXML>
        <inkml:traceGroup>
          <inkml:annotationXML>
            <emma:emma xmlns:emma="http://www.w3.org/2003/04/emma" version="1.0">
              <emma:interpretation id="{A70F24A1-7958-40A6-A07B-A150274593AF}" emma:medium="tactile" emma:mode="ink">
                <msink:context xmlns:msink="http://schemas.microsoft.com/ink/2010/main" type="inkWord" rotatedBoundingBox="17024,9130 21692,9130 21692,10160 17024,10160"/>
              </emma:interpretation>
              <emma:one-of disjunction-type="recognition" id="oneOf9">
                <emma:interpretation id="interp41" emma:lang="it-IT" emma:confidence="0">
                  <emma:literal>PARAMETRI</emma:literal>
                </emma:interpretation>
                <emma:interpretation id="interp42" emma:lang="it-IT" emma:confidence="0">
                  <emma:literal>DRAM ETERI</emma:literal>
                </emma:interpretation>
                <emma:interpretation id="interp43" emma:lang="it-IT" emma:confidence="0">
                  <emma:literal>DRAM ETTARI</emma:literal>
                </emma:interpretation>
                <emma:interpretation id="interp44" emma:lang="it-IT" emma:confidence="0">
                  <emma:literal>PARAMETRI)</emma:literal>
                </emma:interpretation>
                <emma:interpretation id="interp45" emma:lang="it-IT" emma:confidence="0">
                  <emma:literal>DRAM ESTRI</emma:literal>
                </emma:interpretation>
              </emma:one-of>
            </emma:emma>
          </inkml:annotationXML>
          <inkml:trace contextRef="#ctx0" brushRef="#br0" timeOffset="97377.6514">14393 7665 0,'23'115'0,"-46"22"16,0 0-16,23 1 16,0-70-1,23-68 1,-23 0 0,46-68-1,-23-93 1,-23 1 15,23 69-15,-23 45-1,0 46 1,23 0 0,-1 46-1,47 22 1,23 1-1,-1-69 1,24-23 0,-1-45-1,-22-24 1,-47 23 15,-22 24-15,-23 45-1,0 0 1,-23 114 0,0 69 15,1-23-31,22-22 31,0-47-15,0-68-1,0-23 1,22-69 0,24-91-1,-46 160 1</inkml:trace>
          <inkml:trace contextRef="#ctx0" brushRef="#br0" timeOffset="98237.0319">15423 7986 0,'275'0'0,"-115"23"16,-46-23-1,-45 0 1,-115-46-1,-68-23 17,-47 1-32,-22-1 15,46 0 17,46 23-32,91 46 15,68 0 16,161 0-15,114 0 0,-160 0 15,-45 0-15,-47 0-1,-68-22 1,0-1-1,-23 0 1,46 0 0,-46 23-1</inkml:trace>
          <inkml:trace contextRef="#ctx0" brushRef="#br0" timeOffset="97768.2789">15766 7665 0,'46'115'0,"-46"22"0,-46 0 15,23 1 1,23-24-1,23-45 1,23-46 0,45-1-1,70 1 1,22-23 0,-23 0-1,-69 0 1,-45-23-1,-69 1 17,-137-47-17,-46-45 1,206 114 0</inkml:trace>
          <inkml:trace contextRef="#ctx0" brushRef="#br0" timeOffset="98549.5339">16819 7665 0,'23'46'0,"0"23"15,-46 68-15,23 0 0,-23 46 16,46-45 0,-23-47-1,23-22 1,-46-69-1,-23-69 17,-23-91-17,69 160 1</inkml:trace>
          <inkml:trace contextRef="#ctx0" brushRef="#br0" timeOffset="98799.5355">16773 7665 0,'252'-68'0,"-115"45"15,-45 23 1,-47 0-1,-68-23 1,1 0 0,-1 0 15,23 23-15</inkml:trace>
          <inkml:trace contextRef="#ctx0" brushRef="#br0" timeOffset="99489.9731">17528 7505 0,'23'69'0,"-23"22"16,-23 92-16,0-22 15,23 22 1,0-46-1,23-68 17,-46-47-17,23-22 1,-68-91 0,-24-115-1,46 23 1,69 46-1,46 22 1,68 24 0,46 22-1,0 46 1,-45 46 0,-93 0-1,-45 23 1,-91-1 15,-69 24-15,22-23-1,24 23 1,68-24 0,92 24-1,91 22 1,46 24-1,-45-46 1,-47-24 15,-91-45-15,0 0 0,-23-23-1,-23-22 1,46-70-1,115-22 1,-115 137 15</inkml:trace>
          <inkml:trace contextRef="#ctx0" brushRef="#br0" timeOffset="99661.8493">18649 7505 0,'161'160'16,"-70"69"-16,-22 69 15,-1-92 1,-68-206 15</inkml:trace>
          <inkml:trace contextRef="#ctx0" brushRef="#br0" timeOffset="95279.9761">10915 7437 0,'0'137'0,"-23"-23"0,-46 24 16,-22 22-1,68-92 1,0-45 15,46-23-31,0-46 16,23-91-1,22-23 1,1 23 0,23 22-1,-1 24 17,1 68-32,22 46 15,0 45 1,1 47-1,-1-1 1,-45-22 0,-46-1 15,-92-45-15,-68-23-1,-92-46 1,-23 23-1,23 23 1,92 0 0,69-23-1,136 23 1,115-92 0,-183 69-1</inkml:trace>
          <inkml:trace contextRef="#ctx0" brushRef="#br0" timeOffset="96014.3558">11990 7528 0,'23'92'0,"-46"22"16,1 23-16,-1-22 15,23-47 17,0-22-32,0-46 15,0-23 1,0-45-1,0-70 1,23-22 15,22 23-15,47 45 0,22 24 15,46 68-31,1 23 15,-24 22 1,-68 24 0,-46 0-1,-92-24 1,-91-22 0,-46 0-1,46-23 1,68 23-1,92 23 1,69 45 0,114 24-1,23-1 1,-46-22 0,-69-24-1,-68-68 16,-46 0 1,-45-91-32,45-47 15,46 1 1,-23 137 0</inkml:trace>
          <inkml:trace contextRef="#ctx0" brushRef="#br0" timeOffset="96654.9849">13478 7597 0,'-23'183'15,"-69"-46"-15,-22 23 16,0-22 15,91-93-15,0-45-1,23 0 1,23-114 0,68-92-1,-22 23 1,22 23-1,1 45 1,-46 70 0,-46 45-1,46 22 1,22 93 0,1 68-1,22 0 16,24-23-31,-47-23 47,-45-91-47,-46-23 16,-91-46 0,-69-23-1,-46 1 1,46 45-1,46 0 1,91 45 0,92 1-1,68-46 1,46-46 0,-160 46-1</inkml:trace>
        </inkml:traceGroup>
      </inkml:traceGroup>
    </inkml:traceGroup>
    <inkml:traceGroup>
      <inkml:annotationXML>
        <emma:emma xmlns:emma="http://www.w3.org/2003/04/emma" version="1.0">
          <emma:interpretation id="{952BE8AA-B3ED-46F5-BB39-A4311A473FFA}" emma:medium="tactile" emma:mode="ink">
            <msink:context xmlns:msink="http://schemas.microsoft.com/ink/2010/main" type="paragraph" rotatedBoundingBox="6879,9371 32652,9155 32687,13396 6915,1361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7D895E3-1285-4446-A951-76C413948A51}" emma:medium="tactile" emma:mode="ink">
              <msink:context xmlns:msink="http://schemas.microsoft.com/ink/2010/main" type="line" rotatedBoundingBox="25734,9111 32457,9209 32439,10455 25716,10357"/>
            </emma:interpretation>
          </emma:emma>
        </inkml:annotationXML>
        <inkml:traceGroup>
          <inkml:annotationXML>
            <emma:emma xmlns:emma="http://www.w3.org/2003/04/emma" version="1.0">
              <emma:interpretation id="{16162390-DD57-4DF2-AF74-64C866C29ADA}" emma:medium="tactile" emma:mode="ink">
                <msink:context xmlns:msink="http://schemas.microsoft.com/ink/2010/main" type="inkWord" rotatedBoundingBox="25734,9111 32457,9209 32439,10455 25716,10357"/>
              </emma:interpretation>
              <emma:one-of disjunction-type="recognition" id="oneOf10">
                <emma:interpretation id="interp46" emma:lang="it-IT" emma:confidence="0">
                  <emma:literal>MODELLO</emma:literal>
                </emma:interpretation>
                <emma:interpretation id="interp47" emma:lang="it-IT" emma:confidence="0">
                  <emma:literal>MODERALO</emma:literal>
                </emma:interpretation>
                <emma:interpretation id="interp48" emma:lang="it-IT" emma:confidence="0">
                  <emma:literal>MODERO</emma:literal>
                </emma:interpretation>
                <emma:interpretation id="interp49" emma:lang="it-IT" emma:confidence="0">
                  <emma:literal>MORDERLO</emma:literal>
                </emma:interpretation>
                <emma:interpretation id="interp50" emma:lang="it-IT" emma:confidence="0">
                  <emma:literal>MODERINO</emma:literal>
                </emma:interpretation>
              </emma:one-of>
            </emma:emma>
          </inkml:annotationXML>
          <inkml:trace contextRef="#ctx0" brushRef="#br2" timeOffset="21221.8276">23272 7642 0,'46'69'0,"-69"137"16,-46 23-16,-23-23 16,24-69-1,68-114 1,0-23 0,0 0-1,23-114 1,45-275-1,-45 251 17,-23 115-17,23 23 1,-23 23 0,46 92-1,23-1 1,-1-68-1,24-46 1,22-46 0,1-68 15,-1-46-31,-68 45 16,-23 92 15,-23 23-16,0 46 1,0 114 0,-23 46-1,0-23 1,46-46 0,22-91-1,24-23 1,68-92-1,69-68 1,-68 46 0,-24 45-1,-22 46 1,-47 69 0,1 45 15,0 23-31,23-22 15,22-47 1,23-68 15,24-45-15,22-93 0,-46-91-1,-91 46 1,-68 69-1,-70 22 1,-45 70 0,-46 90-1,23 69 1,91 24 15,92-1-31,92-69 16,68-68-1,46-91 1,-206 68 0</inkml:trace>
          <inkml:trace contextRef="#ctx0" brushRef="#br2" timeOffset="21875.155">25766 7848 0,'0'161'15,"-23"-1"1,0 46-16,23-69 16,23-68-1,-23-46 1,0-46-1,-23-69 17,-45-228-1,-24 22-15,46 207-1,46 68 1,23 23-1,69 0 1,114 91 0,22 47 15,-22 22-15,-45-23-1,-93-22 1,-114-24-1,-114 1 1,-114-47 0,-47 1-1,47 0 1,114-23 0,114 0-1,137-69 1,115-46-1,92-68 17,-1 0-17,-297 160 1</inkml:trace>
          <inkml:trace contextRef="#ctx0" brushRef="#br2" timeOffset="22406.4084">26567 8169 0,'229'-69'0,"-69"92"15,-46 0 1,-68-46 0,-115-23-1,-45-22 1,-92-24 0,206 92-1</inkml:trace>
          <inkml:trace contextRef="#ctx0" brushRef="#br2" timeOffset="22187.657">26864 7963 0,'-45'114'0,"-24"24"16,0 22-16,69-23 16,69-68-1,45-69 1,69 23-1,23-1 1,-91-22 0,-69-22 15,-138-24-15,-114-23-1,-23 46 1,229 23-1</inkml:trace>
          <inkml:trace contextRef="#ctx0" brushRef="#br2" timeOffset="22906.4116">26475 7665 0,'252'-68'0,"-23"68"16,0 0 0,-69 0-1,-46-23 1,-68 0-1,-23 23 1,-23 23 0,0 45 15,-46 47-15,0-1-1,-22 46 1,-24-22-1,46-24 1,46-45 0,23-23-1,69-69 1,68 68 0,23-22-1,-46-23 1,-68 0-1,-69 0 1,0 0 0,-46-23-1,23-91 17,23 114-32</inkml:trace>
          <inkml:trace contextRef="#ctx0" brushRef="#br2" timeOffset="23297.039">28352 7642 0,'-23'138'0,"-23"22"15,-45 0 1,22-68 0,46-1-1,69-45 1,22 23 0,70-24 15,113 1-16,-136-23 1,-46-23 0,-69 0-1,0 0 1,-92-69 0,69-45 15,23 114-31</inkml:trace>
          <inkml:trace contextRef="#ctx0" brushRef="#br2" timeOffset="23672.0415">28992 8169 0,'69'91'0,"0"-22"15,22-23-15,69-23 16,24-1 0,-47-67-1,-46-24 1,-91 23 15,-45-68-15,-93-23-1,-22 68 1,-69 92 0,138 45-1,68 70 1,92 45 0,22-46-1,-91-137 1</inkml:trace>
        </inkml:traceGroup>
      </inkml:traceGroup>
      <inkml:traceGroup>
        <inkml:annotationXML>
          <emma:emma xmlns:emma="http://www.w3.org/2003/04/emma" version="1.0">
            <emma:interpretation id="{12431B86-AFFE-463F-A1EF-FBD25401DF0C}" emma:medium="tactile" emma:mode="ink">
              <msink:context xmlns:msink="http://schemas.microsoft.com/ink/2010/main" type="line" rotatedBoundingBox="6885,10054 32657,9838 32687,13396 6915,13612"/>
            </emma:interpretation>
          </emma:emma>
        </inkml:annotationXML>
        <inkml:traceGroup>
          <inkml:annotationXML>
            <emma:emma xmlns:emma="http://www.w3.org/2003/04/emma" version="1.0">
              <emma:interpretation id="{F249CCC8-2F01-4404-BB5B-4FBE98348405}" emma:medium="tactile" emma:mode="ink">
                <msink:context xmlns:msink="http://schemas.microsoft.com/ink/2010/main" type="inkWord" rotatedBoundingBox="22343,9925 32657,9838 32681,12620 22366,12707"/>
              </emma:interpretation>
              <emma:one-of disjunction-type="recognition" id="oneOf11">
                <emma:interpretation id="interp51" emma:lang="it-IT" emma:confidence="0">
                  <emma:literal>attizzatisi</emma:literal>
                </emma:interpretation>
                <emma:interpretation id="interp52" emma:lang="it-IT" emma:confidence="0">
                  <emma:literal>'Estortisi</emma:literal>
                </emma:interpretation>
                <emma:interpretation id="interp53" emma:lang="it-IT" emma:confidence="0">
                  <emma:literal>'Estrattoti</emma:literal>
                </emma:interpretation>
                <emma:interpretation id="interp54" emma:lang="it-IT" emma:confidence="0">
                  <emma:literal>'Estrattosi</emma:literal>
                </emma:interpretation>
                <emma:interpretation id="interp55" emma:lang="it-IT" emma:confidence="0">
                  <emma:literal>'Testatoti</emma:literal>
                </emma:interpretation>
              </emma:one-of>
            </emma:emma>
          </inkml:annotationXML>
          <inkml:trace contextRef="#ctx0" brushRef="#br3" timeOffset="45964.1936">19702 9839 0,'412'-91'0,"-115"45"0,24-23 31,-24 1-16,-22-1 1,-69 23 0,-92 0-1,-68 46 1,-46 0 0,0 0-1,-23 23 1,-23 0-1,46 0 1,0-23 0</inkml:trace>
          <inkml:trace contextRef="#ctx0" brushRef="#br3" timeOffset="45011.0626">19794 8535 0,'0'46'15,"22"160"-15,47 91 0,-23 46 16,45 23 0,47 1-1,-1-24 1,-23-69 0,-22-91-1,-23-91 16,-69-69-15,0-46 0,-46-183-1,23-91 1,23 297 0</inkml:trace>
          <inkml:trace contextRef="#ctx0" brushRef="#br3" timeOffset="45573.5662">19908 8626 0,'69'-91'0,"68"22"16,115 23-16,68 46 15,0 0 1,-22-22 0,-46-1-1,-115-23 1,-91 23 0,-46 0-1,0 23 16,0 23-15,0 91 0,22 70-1,1 67 1,46 47 0,0 22-1,-1 0 1,1 1-1,-23-69 1,-1-24 0,-45-90-1,23-70 1,-23-45 0,-45-46-1,-24-137 1,-45 0-1,114 160 1</inkml:trace>
          <inkml:trace contextRef="#ctx0" brushRef="#br3" timeOffset="51965.2122">21876 8535 0,'137'0'0,"-22"23"0,-1-23 16,23 23-1,-22-46 1,-47 23 0,1 23-1,-23 22 1,-23 1-1,0 23 1,-23-46 0,0 0-1,0-1 17,0 1-17,0 46 1,0 91-1,0 46 1,0-206 0</inkml:trace>
          <inkml:trace contextRef="#ctx0" brushRef="#br3" timeOffset="46432.9467">21899 9176 0,'91'-23'0,"-22"0"0,45-46 0,24-22 16,68-24-1,45 24 1,47 45 0,-46 23 15,-92 46-31,-160-23 15</inkml:trace>
          <inkml:trace contextRef="#ctx0" brushRef="#br2" timeOffset="24937.6745">23638 9702 0,'0'-46'0,"-92"23"0,24 23 0,-24 69 15,24 0-15,-1 68 16,46 23-1,46 23 1,23-23 0,91-114-1,0 23 1,46-92 15,-68 0-31,-47-69 16,-91-45 15,-91 46-15,0 91-1,22-23 1,92 23 0,0 0-1,92 0 1,68 0-1,0-69 1,0 23 0,-23-45-1,-45-1 1,-23 69 0,-69-22-1,0 45 1,-23 0-1,-23 68 1,0 24 0,23 91-1,23-23 17,46-23-17,46-22 1,22-70-1,23-22 1,1-68 15,-70-1-31,-68-46 16,-91 1 0,-92-24-1,-46 1 1,229 114-1</inkml:trace>
          <inkml:trace contextRef="#ctx0" brushRef="#br2" timeOffset="25359.5523">24073 9977 0,'183'-23'16,"23"46"-16,-46-23 15,-69-23 1,-45 0 0,-92-46-1,-114 0 1,0 47 0,-46-93-1,69 24 1,114 68-1,46 23 1,114-23 0,46-23-1,69 46 1,-23 0 0,-69 23-1,-69-69 16,-68 92-15,-69-23 0,46-23-1</inkml:trace>
          <inkml:trace contextRef="#ctx0" brushRef="#br2" timeOffset="25781.43">25057 10434 0,'251'137'0,"-113"-137"15,45-68 1,-23-69 0,-23-47-1,-68 1 1,-92 69-1,-23 0 1,-114-24 15,-160 93-15,68 113 0,69 69-1,68 47 1,115-24-1,92 0 1,114-69 0,46-91-1,-1-45 1,-22-116 0,-229 161-1</inkml:trace>
          <inkml:trace contextRef="#ctx0" brushRef="#br2" timeOffset="26484.5594">25903 9839 0,'183'46'0,"-22"-23"0,-1 0 16,-23-46-1,-23-46 17,-22 1-32,-92 68 15</inkml:trace>
          <inkml:trace contextRef="#ctx0" brushRef="#br2" timeOffset="26281.4332">26063 9588 0,'115'-46'0,"45"69"15,0 0-15,-45-1 16,-70 1 0,-45 0-1,-114-23 1,-23-46 0,137 46-1</inkml:trace>
          <inkml:trace contextRef="#ctx0" brushRef="#br2" timeOffset="26078.3069">26086 9656 0,'0'343'0,"23"-182"15,-46-24 1,23-23 0,23-68 15,-23-46-15,0-114 15,23-161-16,-23 275 1</inkml:trace>
          <inkml:trace contextRef="#ctx0" brushRef="#br2" timeOffset="26791.2029">26979 9542 0,'23'137'0,"0"-23"15,-23 47-15,22-47 31,-22 0-15,0-45 0,0-46-1,0-23 1,69-69 0,0-68-1,-69 137 1</inkml:trace>
          <inkml:trace contextRef="#ctx0" brushRef="#br2" timeOffset="27228.7057">27711 9496 0,'-137'0'16,"-1"69"-16,24-1 0,68-22 15,46 23 1,92-1 15,91 24-15,23-1-1,-69-22 1,-68 0 0,-92-24-1,-46 1 1,-68-23 0,0 23-1,45-46 1,69 0-1,92-46 1,91-68 0,-160 114-1</inkml:trace>
          <inkml:trace contextRef="#ctx0" brushRef="#br2" timeOffset="27509.9575">28352 9542 0,'0'23'0,"0"45"0,-23 115 15,23 0-15,23-22 16,0-47-1,0-45 1,-23-46 0,22-46-1,24-115 1,-46 138 0</inkml:trace>
          <inkml:trace contextRef="#ctx0" brushRef="#br2" timeOffset="28275.5874">29198 9565 0,'69'-23'15,"-229"46"-15,23 22 0,-1 24 0,70 45 16,45 24 15,91 22-15,93 0 0,22-23-1,23-68 1,-69-46-1,-46-23 1,-68-23 0,-23 23-1,0-23 1,0 23 0,0 0-1,69 46 1,22 0-1,47-23 17,-70-23-32,-22-46 15,-46-69 1,-68-91 15,-47 46-15,1 92-1,45 45 1,23 46 0,23 91-1,69 138 1,46 22 0,-92-274-1</inkml:trace>
          <inkml:trace contextRef="#ctx0" brushRef="#br3" timeOffset="49765.9785">4233 8604 0,'46'22'16,"23"47"-16,-1 45 0,1 70 0,-46-24 15,23-23 1,22-23 15,1 1-15,-23-24 0,-24-68-1,-22 0 1,0-23-1,-22 0 1,-47 0 0,0 0-1,46 46 1,23-46 0</inkml:trace>
          <inkml:trace contextRef="#ctx0" brushRef="#br3" timeOffset="50437.8578">10869 9954 0,'46'23'0,"91"22"0,46 47 0,23-24 16,-91-22-1,-47-23 1,-45 0 0,-46 0-1,-45 46 1,-47 22-1,-22 1 1,68-1 0,24-45-1,-1-23 17,23 0-32,69-23 15,114-115 1,-160 115-1</inkml:trace>
          <inkml:trace contextRef="#ctx0" brushRef="#br3" timeOffset="51234.7378">17757 9771 0,'137'22'16,"1"1"-16,45 23 0,-23-23 15,-23 0 17,-45 0-17,-47 0 1,-45 0-1,0 45 1,-68 47 0,-24-1-1,24 23 1,-1-45 0,23-1-1,23-45 1,0-23-1,46-23 1,23-69 0,-46 69-1</inkml:trace>
          <inkml:trace contextRef="#ctx0" brushRef="#br3" timeOffset="43089.1752">13775 9404 0,'0'115'0,"0"114"0,0 91 16,23 0 0,23 1-1,23-47 1,-24-91 0,-22-45-1,0-47 1,0-68-1,0-23 1,91 0 0,69-23-1,69 0 1,68 23 15,47 46-31,45 0 31,45 45-15,1 1 0,-69-1-1,-69-22 1,-137-23 0,-137-23-1,-92-69 1,-183-114-1,-22-46 1,251 206 0</inkml:trace>
          <inkml:trace contextRef="#ctx0" brushRef="#br3" timeOffset="44511.0594">17254 10228 0,'22'23'0,"47"-23"0,23 23 0,45-23 15,46 0-15,23 0 16,46-23-1,22-23 1,24 1 0,-1 22-1,-68-23 1,-69 23 0,-45 0-1,-93 23 1,-22 0-1,0 0 1,-22 0 0,-24 0 15,69 0-31,-23 0 16</inkml:trace>
          <inkml:trace contextRef="#ctx0" brushRef="#br3" timeOffset="42464.1712">9954 10228 0,'69'0'0,"22"0"16,69 23-16,92 0 0,45 23 16,70 0-1,44 22 1,47-22 0,-23 23 15,-46-1-16,-92-22 1,-91-23 0,-91-46-1,-69 23 1,-46 0 0,-23-23-1,-69-23 1,23-22-1,47-1 1,22 69 0</inkml:trace>
          <inkml:trace contextRef="#ctx0" brushRef="#br3" timeOffset="43651.6789">14164 9015 0,'458'-68'0,"-161"68"16,24 0-1,22 23 1,0-46 0,-22 23-1,-47 23 17,-45 0-32,-46 45 15,-46 24 16,-68 68-31,-23 46 32,-46 23-17,23 91 1,23 23 0,22-22-1,-22-47 1,23-45-1,-47-115 1,-22-91 0,-68-68-1,-92-161 1,22-46 0,138 252-1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1:15.9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B2CC83-B21B-4099-AE89-67170715E352}" emma:medium="tactile" emma:mode="ink">
          <msink:context xmlns:msink="http://schemas.microsoft.com/ink/2010/main" type="writingRegion" rotatedBoundingBox="19679,13775 21486,13775 21486,15309 19679,15309"/>
        </emma:interpretation>
      </emma:emma>
    </inkml:annotationXML>
    <inkml:traceGroup>
      <inkml:annotationXML>
        <emma:emma xmlns:emma="http://www.w3.org/2003/04/emma" version="1.0">
          <emma:interpretation id="{ED787A1E-B023-46BF-A100-035F794DD324}" emma:medium="tactile" emma:mode="ink">
            <msink:context xmlns:msink="http://schemas.microsoft.com/ink/2010/main" type="paragraph" rotatedBoundingBox="19679,13775 21486,13775 21486,15309 19679,153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0DC8C19-CDAE-4883-B882-D6F54F4B9FE1}" emma:medium="tactile" emma:mode="ink">
              <msink:context xmlns:msink="http://schemas.microsoft.com/ink/2010/main" type="line" rotatedBoundingBox="19679,13775 21486,13775 21486,15309 19679,15309"/>
            </emma:interpretation>
          </emma:emma>
        </inkml:annotationXML>
        <inkml:traceGroup>
          <inkml:annotationXML>
            <emma:emma xmlns:emma="http://www.w3.org/2003/04/emma" version="1.0">
              <emma:interpretation id="{6863476C-B065-49A3-BCB3-67D680A185E2}" emma:medium="tactile" emma:mode="ink">
                <msink:context xmlns:msink="http://schemas.microsoft.com/ink/2010/main" type="inkWord" rotatedBoundingBox="19679,13775 21486,13775 21486,15309 19679,15309"/>
              </emma:interpretation>
              <emma:one-of disjunction-type="recognition" id="oneOf0">
                <emma:interpretation id="interp0" emma:lang="it-IT" emma:confidence="0">
                  <emma:literal>1.</emma:literal>
                </emma:interpretation>
                <emma:interpretation id="interp1" emma:lang="it-IT" emma:confidence="0">
                  <emma:literal>1 r</emma:literal>
                </emma:interpretation>
                <emma:interpretation id="interp2" emma:lang="it-IT" emma:confidence="0">
                  <emma:literal>1 v</emma:literal>
                </emma:interpretation>
                <emma:interpretation id="interp3" emma:lang="it-IT" emma:confidence="0">
                  <emma:literal>1 V</emma:literal>
                </emma:interpretation>
                <emma:interpretation id="interp4" emma:lang="it-IT" emma:confidence="0">
                  <emma:literal>1 .</emma:literal>
                </emma:interpretation>
              </emma:one-of>
            </emma:emma>
          </inkml:annotationXML>
          <inkml:trace contextRef="#ctx0" brushRef="#br0">17099 11304 0,'23'23'0,"45"-46"0,24-46 15,68-68-15,0 23 0,-23-1 16,-45 24 0,-46 22-1,-46 46 1,-23-23 0,0 23 15,0 46-16,-23 46-15,23 91 32,1 46-32,22 23 31,0 0-15,0-23-1,-46-23 1,0-69-1,-23-45 1,24-46 0,-1-23-1,23-23 1,0-23 15,23 46-31,0-23 31,0 23-31,46 0 16,68 23 0,24 0-1,-24 0 1,0 0 0,-68 0-1,-46-23 16,0 0-15,-23 0 0,-22 0-1,67 0 1,1-46 0,23-23-1,-46 69 1</inkml:trace>
          <inkml:trace contextRef="#ctx0" brushRef="#br0" timeOffset="671.8793">18769 11853 0,'46'46'0,"-23"-46"0,0 23 0,-23 0 15,0 22-15,0-68 0,45-68 16,-45 91 0</inkml:trace>
        </inkml:traceGroup>
      </inkml:traceGroup>
    </inkml:traceGroup>
  </inkml:traceGroup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5:14.3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1F2D43-A64A-4B25-876D-13611743F661}" emma:medium="tactile" emma:mode="ink">
          <msink:context xmlns:msink="http://schemas.microsoft.com/ink/2010/main" type="writingRegion" rotatedBoundingBox="1304,8959 2780,8959 2780,10572 1304,10572"/>
        </emma:interpretation>
      </emma:emma>
    </inkml:annotationXML>
    <inkml:traceGroup>
      <inkml:annotationXML>
        <emma:emma xmlns:emma="http://www.w3.org/2003/04/emma" version="1.0">
          <emma:interpretation id="{374E1CAA-DEA1-48FD-967F-FAB903CA19DA}" emma:medium="tactile" emma:mode="ink">
            <msink:context xmlns:msink="http://schemas.microsoft.com/ink/2010/main" type="paragraph" rotatedBoundingBox="1304,8959 2780,8959 2780,10572 1304,105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CBBEC6-1999-4EA7-BD3B-9925FC8C9937}" emma:medium="tactile" emma:mode="ink">
              <msink:context xmlns:msink="http://schemas.microsoft.com/ink/2010/main" type="line" rotatedBoundingBox="1304,8959 2780,8959 2780,10572 1304,10572"/>
            </emma:interpretation>
          </emma:emma>
        </inkml:annotationXML>
        <inkml:traceGroup>
          <inkml:annotationXML>
            <emma:emma xmlns:emma="http://www.w3.org/2003/04/emma" version="1.0">
              <emma:interpretation id="{F01A552B-9CEB-4166-B48A-574AE5DD0237}" emma:medium="tactile" emma:mode="ink">
                <msink:context xmlns:msink="http://schemas.microsoft.com/ink/2010/main" type="inkWord" rotatedBoundingBox="1304,8959 2780,8959 2780,10572 1304,10572"/>
              </emma:interpretation>
              <emma:one-of disjunction-type="recognition" id="oneOf0">
                <emma:interpretation id="interp0" emma:lang="it-IT" emma:confidence="0">
                  <emma:literal>1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2</emma:literal>
                </emma:interpretation>
              </emma:one-of>
            </emma:emma>
          </inkml:annotationXML>
          <inkml:trace contextRef="#ctx0" brushRef="#br0">0 652 0,'34'34'0,"0"0"0,69-34 16,-34-34-16,68 0 0,1-35 0,-1-34 15,0 34 1,-34-34-1,-68 0 1,-1 0 0,-34 35-1,0 34 1,0 34 0,0 0-1,34 0 1,-34 137-1,34 0 1,1 0 0,-1 1-1,0 33 17,-34-33-17,0-35 1,-34 0-1,-103 0 1,-35-35 0,1-33-1,-35-1 1,68 34 0,70-33-1,33-35 1,104 34-1,68 0 1,104 1 0,33-35-1,-34 34 1,-34-34 0,-103 34-1,-68-34 1,-35 0-1,-35 0 17,-33 35-17,68-104 1,68-34 0,-68 103-16</inkml:trace>
        </inkml:traceGroup>
      </inkml:traceGroup>
    </inkml:traceGroup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5:33.7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68224A4-7901-48D2-9360-F60174DA9E2D}" emma:medium="tactile" emma:mode="ink">
          <msink:context xmlns:msink="http://schemas.microsoft.com/ink/2010/main" type="writingRegion" rotatedBoundingBox="11807,7860 12596,7860 12596,12391 11807,12391"/>
        </emma:interpretation>
      </emma:emma>
    </inkml:annotationXML>
    <inkml:traceGroup>
      <inkml:annotationXML>
        <emma:emma xmlns:emma="http://www.w3.org/2003/04/emma" version="1.0">
          <emma:interpretation id="{21D2ED2D-A2F9-4874-A70F-01FAD65D89BD}" emma:medium="tactile" emma:mode="ink">
            <msink:context xmlns:msink="http://schemas.microsoft.com/ink/2010/main" type="paragraph" rotatedBoundingBox="11807,7860 12596,7860 12596,12391 11807,123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B37D8F-1DD2-49EE-BFDC-4BAB87D58105}" emma:medium="tactile" emma:mode="ink">
              <msink:context xmlns:msink="http://schemas.microsoft.com/ink/2010/main" type="line" rotatedBoundingBox="11807,7860 12596,7860 12596,12391 11807,12391"/>
            </emma:interpretation>
          </emma:emma>
        </inkml:annotationXML>
        <inkml:traceGroup>
          <inkml:annotationXML>
            <emma:emma xmlns:emma="http://www.w3.org/2003/04/emma" version="1.0">
              <emma:interpretation id="{9C7B6226-34E1-4D9D-8FEA-FEA2749E0AD0}" emma:medium="tactile" emma:mode="ink">
                <msink:context xmlns:msink="http://schemas.microsoft.com/ink/2010/main" type="inkWord" rotatedBoundingBox="11807,7860 12596,7860 12596,12391 11807,12391">
                  <msink:destinationLink direction="with" ref="{4D30E6A7-9381-42C9-B501-CCCF2D0D0387}"/>
                  <msink:destinationLink direction="with" ref="{CE1FD1ED-77C8-4E1B-923B-FF99F1D3A1C2}"/>
                </msink:context>
              </emma:interpretation>
              <emma:one-of disjunction-type="recognition" id="oneOf0">
                <emma:interpretation id="interp0" emma:lang="it-IT" emma:confidence="0">
                  <emma:literal>di</emma:literal>
                </emma:interpretation>
                <emma:interpretation id="interp1" emma:lang="it-IT" emma:confidence="0">
                  <emma:literal>d</emma:literal>
                </emma:interpretation>
                <emma:interpretation id="interp2" emma:lang="it-IT" emma:confidence="0">
                  <emma:literal>la</emma:literal>
                </emma:interpretation>
                <emma:interpretation id="interp3" emma:lang="it-IT" emma:confidence="0">
                  <emma:literal>d!</emma:literal>
                </emma:interpretation>
                <emma:interpretation id="interp4" emma:lang="it-IT" emma:confidence="0">
                  <emma:literal>le</emma:literal>
                </emma:interpretation>
              </emma:one-of>
            </emma:emma>
          </inkml:annotationXML>
          <inkml:trace contextRef="#ctx0" brushRef="#br0">5733 620 0,'0'0'0,"34"69"15,0 34-15,1 137 0,-35 0 31,0 241-15,-35-104 0,35 70-1,-34 67 1,34-33 0,34-35-1,1-68 1,-1-172-1,0-69 1,-34-103 0,0-34-1,-34-103 1,0-68 0,-35-35-1,0 34 1,69 172-1</inkml:trace>
          <inkml:trace contextRef="#ctx0" brushRef="#br0" timeOffset="390.4925">5389 4567 0,'241'275'0,"-104"-172"15,0-103 1,-68-34 0,-69-69-1,-34-35 17,-104 1-17,-33 34-15,33 69 16,70 68 15,-1 138-15,138 34-1,68-35 1,0-33 0,1-104-1,-1-137 1,34-137-1,-171 240 1</inkml:trace>
        </inkml:traceGroup>
      </inkml:traceGroup>
    </inkml:traceGroup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5:11.7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1884AC5-1C19-40A8-9F13-FF6620646B73}" emma:medium="tactile" emma:mode="ink">
          <msink:context xmlns:msink="http://schemas.microsoft.com/ink/2010/main" type="writingRegion" rotatedBoundingBox="7152,8850 7661,10523 6542,10864 6033,9191"/>
        </emma:interpretation>
      </emma:emma>
    </inkml:annotationXML>
    <inkml:traceGroup>
      <inkml:annotationXML>
        <emma:emma xmlns:emma="http://www.w3.org/2003/04/emma" version="1.0">
          <emma:interpretation id="{EAA02EE1-773A-45A3-B670-C4A78F5F1F45}" emma:medium="tactile" emma:mode="ink">
            <msink:context xmlns:msink="http://schemas.microsoft.com/ink/2010/main" type="paragraph" rotatedBoundingBox="7152,8850 7661,10523 6542,10864 6033,91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156E33-E01A-4DDA-B886-EDE2F6DDEEAE}" emma:medium="tactile" emma:mode="ink">
              <msink:context xmlns:msink="http://schemas.microsoft.com/ink/2010/main" type="line" rotatedBoundingBox="7152,8850 7661,10523 6542,10864 6033,9191"/>
            </emma:interpretation>
          </emma:emma>
        </inkml:annotationXML>
        <inkml:traceGroup>
          <inkml:annotationXML>
            <emma:emma xmlns:emma="http://www.w3.org/2003/04/emma" version="1.0">
              <emma:interpretation id="{E745A8A7-EDFB-440E-BF2B-C42928506EAB}" emma:medium="tactile" emma:mode="ink">
                <msink:context xmlns:msink="http://schemas.microsoft.com/ink/2010/main" type="inkWord" rotatedBoundingBox="7152,8850 7661,10523 6542,10864 6033,9191"/>
              </emma:interpretation>
              <emma:one-of disjunction-type="recognition" id="oneOf0">
                <emma:interpretation id="interp0" emma:lang="it-IT" emma:confidence="0">
                  <emma:literal>8</emma:literal>
                </emma:interpretation>
                <emma:interpretation id="interp1" emma:lang="it-IT" emma:confidence="0">
                  <emma:literal>3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*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35 2474 0,'68'-35'15,"344"-239"-15,-343 171 31,0 0-15,-35 34 0,0 35-1,-34-1 1,0 35 0,0 0-1,0 69 1,0 68-1,0 35 1,35 0 0,33 34-1,-33 0 1,-1-69 0,0 34-1,-68-68 1,-35-34-1,-34-35 1,-34 1 15,68-35-15,1 0 0,68 0-1,0 0 1,34 34-1,0-34 1,35 34 0,-35-34-1,-34 0 1,0 0 0,0 0-1,0 0 1,-34 0-1,34-34 1,34 0 15,1-35-31,-35 69 16</inkml:trace>
          <inkml:trace contextRef="#ctx0" brushRef="#br0" timeOffset="952.8017">344 1719 0,'68'34'0,"-136"34"16,-104 1-16,-34 34 0,0-34 0,103 34 15,103-69 1,103 0 0,103 1-1,103-35 1,-34 0-1,-104 0 1,-136 0 0,-35 0 15,-138 68-15,-33 1-1,-35 34 1,103-34-1,68-1 1,104 35 0,137-68-1,103 33 1,-69-33 0,-68-1-1,-172 0 1,-69 1-1,-171-1 1,-35 34 0,104-33-1,102-1 17,69 0-17,172 1-15,137-35 16,-35 34 15,-137 0-15,-137-34-1,-68 0 1,-207 69 0,-34-35-1,-34-34 1,240-171-1,103 171 1</inkml:trace>
        </inkml:traceGroup>
      </inkml:traceGroup>
    </inkml:traceGroup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5:37.7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307B7A8-84D6-4F64-9552-12685FCA9492}" emma:medium="tactile" emma:mode="ink">
          <msink:context xmlns:msink="http://schemas.microsoft.com/ink/2010/main" type="writingRegion" rotatedBoundingBox="32572,8000 32213,11244 30050,11004 30409,7760"/>
        </emma:interpretation>
      </emma:emma>
    </inkml:annotationXML>
    <inkml:traceGroup>
      <inkml:annotationXML>
        <emma:emma xmlns:emma="http://www.w3.org/2003/04/emma" version="1.0">
          <emma:interpretation id="{9E23550A-B59A-4896-8DFF-3AAAFD489B23}" emma:medium="tactile" emma:mode="ink">
            <msink:context xmlns:msink="http://schemas.microsoft.com/ink/2010/main" type="paragraph" rotatedBoundingBox="32572,8000 32213,11244 30050,11004 30409,77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0D54884-8141-480A-B800-A8A8B49EA2CF}" emma:medium="tactile" emma:mode="ink">
              <msink:context xmlns:msink="http://schemas.microsoft.com/ink/2010/main" type="line" rotatedBoundingBox="32572,8000 32213,11244 30050,11004 30409,7760"/>
            </emma:interpretation>
          </emma:emma>
        </inkml:annotationXML>
        <inkml:traceGroup>
          <inkml:annotationXML>
            <emma:emma xmlns:emma="http://www.w3.org/2003/04/emma" version="1.0">
              <emma:interpretation id="{A2A805D9-2E3C-4AD9-9088-F594D59259C1}" emma:medium="tactile" emma:mode="ink">
                <msink:context xmlns:msink="http://schemas.microsoft.com/ink/2010/main" type="inkWord" rotatedBoundingBox="32572,8000 32213,11244 30050,11004 30409,7760">
                  <msink:destinationLink direction="with" ref="{7717278B-2444-4E46-B77E-01D4E1895507}"/>
                </msink:context>
              </emma:interpretation>
              <emma:one-of disjunction-type="recognition" id="oneOf0">
                <emma:interpretation id="interp0" emma:lang="it-IT" emma:confidence="0">
                  <emma:literal>già</emma:literal>
                </emma:interpretation>
                <emma:interpretation id="interp1" emma:lang="it-IT" emma:confidence="0">
                  <emma:literal>ciò</emma:literal>
                </emma:interpretation>
                <emma:interpretation id="interp2" emma:lang="it-IT" emma:confidence="0">
                  <emma:literal>ò</emma:literal>
                </emma:interpretation>
                <emma:interpretation id="interp3" emma:lang="it-IT" emma:confidence="0">
                  <emma:literal>riò</emma:literal>
                </emma:interpretation>
                <emma:interpretation id="interp4" emma:lang="it-IT" emma:confidence="0">
                  <emma:literal>rià</emma:literal>
                </emma:interpretation>
              </emma:one-of>
            </emma:emma>
          </inkml:annotationXML>
          <inkml:trace contextRef="#ctx0" brushRef="#br0">24336 963 0,'138'-68'0,"-104"33"0,-34 1 16,0 0-16,-34-1 0,-69 1 15,0 0-15,-35 34 16,35 34-1,35 0 17,33 35-17,104 34 1,34 0 0,34-69-1,-34-34 1,-34-34-1,-35-35 1,-68-68 0,-35 34-1,-68 34 1,34 35 0,69 103-1,68 68 1,103-68-1,-137-69 1</inkml:trace>
          <inkml:trace contextRef="#ctx0" brushRef="#br1" timeOffset="-44106.1135">25160 654 0,'137'69'0,"35"34"0,68 0 16,-68-34-16,-35-69 15,-102 34 1,-1 0 0,-68-34-1,-1 35 1,-102-1 0,0 35-1,68 68 1,35 69-1,102-172 1,-68-34 0</inkml:trace>
          <inkml:trace contextRef="#ctx0" brushRef="#br0" timeOffset="1640.0685">23924 998 0,'35'0'0,"-35"103"0,0 0 16,34 34-16,0 69 15,1 34 1,33 35 0,-33-35-1,-35 35 1,34-35 0,0-34-1,1-35 1,-1-68-1,-34-34 17,0-69-17,0 0 1,-34-34 0,34-35-1,-35 35 1,1 34-1,34 34 1,0 35 0,34 34-1,35 34 1,0-34 0,-1 0-1,35-34 1,0-35-1,-34-34 1,0-34 0,-1-69 15,-68-103-15,-34 68-1,-69 1 1,-34 34-1,-35 69 1,69 102 0,34 35-1,35 35 1,103 33 0,-1-33-1,1-104 1,0-34-1,-35-172 1,-34-102 15,0 274-31</inkml:trace>
        </inkml:traceGroup>
      </inkml:traceGroup>
    </inkml:traceGroup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10.07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44EED6B-E3F8-43BE-83B7-90E98B3A4DD0}" emma:medium="tactile" emma:mode="ink">
          <msink:context xmlns:msink="http://schemas.microsoft.com/ink/2010/main" type="inkDrawing" rotatedBoundingBox="2426,7682 6667,3098 6732,3159 2491,7742" semanticType="underline" shapeName="Other">
            <msink:sourceLink direction="with" ref="{4463D553-2F67-42A1-9327-BE9D3E1B44E2}"/>
          </msink:context>
        </emma:interpretation>
      </emma:emma>
    </inkml:annotationXML>
    <inkml:trace contextRef="#ctx0" brushRef="#br0">4222 0 0,'-69'69'0,"-34"68"0,-34 1 15,-35 33 1,1 1 0,-35 34-1,0 68 1,-69 1-1,35 68 1,-69-34 0,0 34-1,-34 1 1,-1-35 0,36-1-1,33 1 1,35-34-1,34-69 1,68 0 0,35-69 15,35-68-15,68-69-1,0 0 1,0 0-1,0 0 1,0 0 0,103-103-1,68-137 1,-171 240 0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4:54.90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CA86AB9-E2FC-433C-B0FD-041D0F17A1BE}" emma:medium="tactile" emma:mode="ink">
          <msink:context xmlns:msink="http://schemas.microsoft.com/ink/2010/main" type="writingRegion" rotatedBoundingBox="1642,314 33259,1806 32623,15289 1006,13797"/>
        </emma:interpretation>
      </emma:emma>
    </inkml:annotationXML>
    <inkml:traceGroup>
      <inkml:annotationXML>
        <emma:emma xmlns:emma="http://www.w3.org/2003/04/emma" version="1.0">
          <emma:interpretation id="{25D7F148-3BEC-40BD-9C4D-4114CCF169AD}" emma:medium="tactile" emma:mode="ink">
            <msink:context xmlns:msink="http://schemas.microsoft.com/ink/2010/main" type="paragraph" rotatedBoundingBox="1711,229 30138,2833 29880,5646 1453,30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D52D24-9209-47A4-87D1-092CC8ACF3AA}" emma:medium="tactile" emma:mode="ink">
              <msink:context xmlns:msink="http://schemas.microsoft.com/ink/2010/main" type="line" rotatedBoundingBox="1711,229 30138,2833 29880,5646 1453,3042"/>
            </emma:interpretation>
          </emma:emma>
        </inkml:annotationXML>
        <inkml:traceGroup>
          <inkml:annotationXML>
            <emma:emma xmlns:emma="http://www.w3.org/2003/04/emma" version="1.0">
              <emma:interpretation id="{9D8D112B-FCF6-4FEC-935B-E3214D8F278C}" emma:medium="tactile" emma:mode="ink">
                <msink:context xmlns:msink="http://schemas.microsoft.com/ink/2010/main" type="inkWord" rotatedBoundingBox="1711,229 7300,741 7042,3554 1453,3042"/>
              </emma:interpretation>
              <emma:one-of disjunction-type="recognition" id="oneOf0">
                <emma:interpretation id="interp0" emma:lang="it-IT" emma:confidence="0">
                  <emma:literal>Amò</emma:literal>
                </emma:interpretation>
                <emma:interpretation id="interp1" emma:lang="it-IT" emma:confidence="0">
                  <emma:literal>Armò</emma:literal>
                </emma:interpretation>
                <emma:interpretation id="interp2" emma:lang="it-IT" emma:confidence="0">
                  <emma:literal>Anna</emma:literal>
                </emma:interpretation>
                <emma:interpretation id="interp3" emma:lang="it-IT" emma:confidence="0">
                  <emma:literal>Adunò</emma:literal>
                </emma:interpretation>
                <emma:interpretation id="interp4" emma:lang="it-IT" emma:confidence="0">
                  <emma:literal>Aiutò</emma:literal>
                </emma:interpretation>
              </emma:one-of>
            </emma:emma>
          </inkml:annotationXML>
          <inkml:trace contextRef="#ctx0" brushRef="#br0">-4393-6107 0,'34'103'16,"-68"0"-16,0 34 0,-104 0 15,1-34 17,34-69-17,34-68 1,69 0 0,69-138-1,68 1 1,35-1-1,0 35 1,-35 68 0,0 69-1,-34 34 1,0 104 0,34-35-1,1 34 1,-1-69-1,-34 1 1,-69-69 0,-34 34-1,-68-34 1,-173 35 15,1 68-15,103-138-1,137 35-15</inkml:trace>
          <inkml:trace contextRef="#ctx0" brushRef="#br0" timeOffset="5885.6958">-3501-5593 0,'206'-34'0,"0"68"0,103-34 16,-34 0-1,-35 0 1,-68 0 0,-104-34-1,-33 34 1,-35 0 0,0 0-1,-103 0 1,-69 0-1,172 0 1</inkml:trace>
          <inkml:trace contextRef="#ctx0" brushRef="#br0" timeOffset="5557.6821">-2643-6794 0,'0'69'0,"-34"102"16,-69 138-16,-34 35 16,34-70-1,0-34 1,69-34 0,-1-103-1,70-34 1,-35-69 15,0-69-15,103-205-1,0-70 1,-35 36 0,-34-1-1,35 68 1,-35 104-1,-34 34 1,0 69 0,0 34-1,35 34 1,68 172 0,-35 34-1,70 69 1,-1 34-1,0 1 1,1-35 0,-70-103-1,1-69 1,-69-103 15,0-34-15,0-34-1,-103-206 1,-69 34 0,1-35-1,171 241 1</inkml:trace>
          <inkml:trace contextRef="#ctx0" brushRef="#br1" timeOffset="36463.2027">-1098-6622 0,'-34'68'0,"-69"35"0,34 35 0,-68-1 0,34 35 16,34 33-1,35 1 16,68 0-15,69-34 0,34 0-1,1-69 1,-35-69 0,-35 0-1,-33-34 1,-35 0 15,0 0-15,-69-34 15,69-35-31,34-34 16,-34 103-1</inkml:trace>
          <inkml:trace contextRef="#ctx0" brushRef="#br1" timeOffset="37322.2862">-926-6073 0,'0'103'0,"34"34"16,-68 0-16,34 1 16,0-35-1,0-35 1,34-33 15,-34-35-15,0 0-1,34-103 1,35 0 0,0 0-1,-1 0 1,1 34 0,0 1-1,-1 68 1,-33 0-1,33 68 1,-34 1 0,1 68-1,-1-34 1,0 0 31,-34-69-47,0 1 0,0-35 15,0 0 1,0-69 15,35-103-15,-1 1 0,-34 171-16</inkml:trace>
          <inkml:trace contextRef="#ctx0" brushRef="#br1" timeOffset="37603.4408">0-6485 0,'206'103'0,"-34"69"0,34 34 15,-69-1 1,-102-67 0,-35 33-1,-69-33 1,-68 33 15,68-136-31,69-35 16</inkml:trace>
          <inkml:trace contextRef="#ctx0" brushRef="#br1" timeOffset="35770.0802">653-4391 0,'0'0'0,"-103"-35"15,0 35-15,0 0 0,-35 35 0,35-1 16,35 35-16,33 34 16,70 68-1,33-33 1,70-35-1,-1-35 1,-34-68 0,-69 0-1,-34-68 1,-68-138 15,-35 103-15,0 0-1,0 0 1,103 103 0</inkml:trace>
        </inkml:traceGroup>
        <inkml:traceGroup>
          <inkml:annotationXML>
            <emma:emma xmlns:emma="http://www.w3.org/2003/04/emma" version="1.0">
              <emma:interpretation id="{D08BF483-A29C-4494-989A-B0FDD03095F5}" emma:medium="tactile" emma:mode="ink">
                <msink:context xmlns:msink="http://schemas.microsoft.com/ink/2010/main" type="inkWord" rotatedBoundingBox="13092,2163 30056,2778 29998,4375 13034,3760"/>
              </emma:interpretation>
              <emma:one-of disjunction-type="recognition" id="oneOf1">
                <emma:interpretation id="interp5" emma:lang="it-IT" emma:confidence="0">
                  <emma:literal>4-00002</emma:literal>
                </emma:interpretation>
                <emma:interpretation id="interp6" emma:lang="it-IT" emma:confidence="0">
                  <emma:literal>40-00002</emma:literal>
                </emma:interpretation>
                <emma:interpretation id="interp7" emma:lang="it-IT" emma:confidence="0">
                  <emma:literal>47-00002</emma:literal>
                </emma:interpretation>
                <emma:interpretation id="interp8" emma:lang="it-IT" emma:confidence="0">
                  <emma:literal>44-00002</emma:literal>
                </emma:interpretation>
                <emma:interpretation id="interp9" emma:lang="it-IT" emma:confidence="0">
                  <emma:literal>4--00002</emma:literal>
                </emma:interpretation>
              </emma:one-of>
            </emma:emma>
          </inkml:annotationXML>
          <inkml:trace contextRef="#ctx0" brushRef="#br0" timeOffset="25447.4129">7517-4872 0,'103'35'0,"-34"102"0,34 69 15,0 34-15,0 0 16,0-34 0,-34-34-1,-35-69 1,0 0 15,1-103-15,-70-69-1,70-137 1,-35 206 0</inkml:trace>
          <inkml:trace contextRef="#ctx0" brushRef="#br0" timeOffset="25869.1448">9268-4906 0,'34'137'0,"1"35"0,-70 68 16,70 0 0,-1 1-1,-34-70 1,69-33 15,34-35-15,34-35-1,69-102 1,0 0 0,0-35-1,-103 0 1,-69 35 0,-103-69-1,-137-34 1,206 137-1</inkml:trace>
          <inkml:trace contextRef="#ctx0" brushRef="#br0" timeOffset="25135.0189">7792-4837 0,'-103'137'0,"-103"34"0,-34 35 16,-35 0-1,69-34 1,69-35-1,103-34 1,34-34 0,103 0-1,171-35 1,35 0 0,34-34-1,1 0 16,-138 0-15,-69 0 0,-137 0-1,-34-68 1,-138-70 0,0-33-1,172 171 1</inkml:trace>
          <inkml:trace contextRef="#ctx0" brushRef="#br0" timeOffset="26087.8206">8959-4357 0,'378'-69'0,"-35"35"16,-103 68-1,-171-102 1,-69 68 0</inkml:trace>
          <inkml:trace contextRef="#ctx0" brushRef="#br0" timeOffset="27465.2818">10950-4082 0,'137'0'0,"69"0"15,69-35-15,-35 35 16,-34 0 0,-137 0-1,-69 35 1,-172-1-1,-68-34 1,-35 34 15,69 69-15,69 35 0,137-104-1,34-34 1,69 34-1,137 1 1,35-35 0,-69 0-1,-69-35 1,-34-33 0,-103 68-1</inkml:trace>
          <inkml:trace contextRef="#ctx0" brushRef="#br0" timeOffset="28043.2107">14485-4048 0,'241'-206'0,"-241"69"16,-69-35 0,-68 69-1,-1 0 1,-68 69 0,-34 68-1,34 69 16,35 69-15,102 68 0,69 35-1,103-35 1,103-34 0,103-69-1,34-68 1,-34-138-1,-103-68 1,-103-35 0,-103-68-1,-103-35 1,-103 69 0,-34 69-1,-1 69 1,70 102-1,102 69 1,103 0 0,-34-103-1</inkml:trace>
          <inkml:trace contextRef="#ctx0" brushRef="#br0" timeOffset="28464.9426">15378-3430 0,'0'0'0</inkml:trace>
          <inkml:trace contextRef="#ctx0" brushRef="#br0" timeOffset="28808.576">16751-3464 0,'137'103'0,"-103"-35"0,69 1 16,35-104-16,-1 1 15,0-69 1,-34-68 0,-69-1-1,-102-68 1,-35 34-1,-103 68 1,69 104 0,-35 68-1,35 69 1,68 103 0,69 35-1,103-35 16,34 0-15,104-172 0,-1-68-1,-240 34 1</inkml:trace>
          <inkml:trace contextRef="#ctx0" brushRef="#br0" timeOffset="29292.7867">18055-3739 0,'103'172'0,"0"-35"0,34 34 15,35-68 1,34-34-1,0-69 17,0-137-17,-103-138 1,-138 1 0,-102-1-1,-69 103 1,-34 35-1,0 103 1,34 102 0,103 70-1,34 68 1,138 34 0,68-34-1,103-34 1,69-104 15,-34-102-15,-275 34-1</inkml:trace>
          <inkml:trace contextRef="#ctx0" brushRef="#br0" timeOffset="29792.6171">19840-3259 0,'206'172'0,"-103"-103"0,0-35 31,137-137-31,0 34 16,-137-34 0,-34-34 15,-69-34-16,-69-1 1,-68 35 0,-35 102-1,-34 35 1,69 172 0,34-35-1,103 35 1,103 34-1,137-138 1,104-171 15,-344 103-31</inkml:trace>
          <inkml:trace contextRef="#ctx0" brushRef="#br0" timeOffset="30370.546">22037-3876 0,'103'0'0,"34"-35"31,137-68-31,-205 35 0,0-35 16,-69 68 15,-35 1-15,1 34 0,34 137-1,34 35 1,35 34-1,-35-34 1,1 34 0,-35-69-1,-103-34 1,-69-69 0,1-34-1,68 34 16,103-34-15,68 35 0,172-35-1,104 68 1,-1-33 0,-103-35-1,-171 34 1,-69-34-1</inkml:trace>
        </inkml:traceGroup>
      </inkml:traceGroup>
    </inkml:traceGroup>
    <inkml:traceGroup>
      <inkml:annotationXML>
        <emma:emma xmlns:emma="http://www.w3.org/2003/04/emma" version="1.0">
          <emma:interpretation id="{6ED5D0F3-2D84-4BEE-9989-2110F696165A}" emma:medium="tactile" emma:mode="ink">
            <msink:context xmlns:msink="http://schemas.microsoft.com/ink/2010/main" type="paragraph" rotatedBoundingBox="6933,3123 26235,4033 26026,8477 6723,756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95ACE2E-52AF-4C8B-9C25-D8F3C38A01B0}" emma:medium="tactile" emma:mode="ink">
              <msink:context xmlns:msink="http://schemas.microsoft.com/ink/2010/main" type="line" rotatedBoundingBox="6932,3123 26235,4033 26026,8477 6723,7566"/>
            </emma:interpretation>
          </emma:emma>
        </inkml:annotationXML>
        <inkml:traceGroup>
          <inkml:annotationXML>
            <emma:emma xmlns:emma="http://www.w3.org/2003/04/emma" version="1.0">
              <emma:interpretation id="{80DB04E4-8C5C-4FE8-B0A2-D65E66C3BF17}" emma:medium="tactile" emma:mode="ink">
                <msink:context xmlns:msink="http://schemas.microsoft.com/ink/2010/main" type="inkWord" rotatedBoundingBox="7022,3119 7203,7583 7052,7589 6871,3125"/>
              </emma:interpretation>
              <emma:one-of disjunction-type="recognition" id="oneOf2">
                <emma:interpretation id="interp10" emma:lang="it-IT" emma:confidence="0">
                  <emma:literal>l</emma:literal>
                </emma:interpretation>
                <emma:interpretation id="interp11" emma:lang="it-IT" emma:confidence="0">
                  <emma:literal>i</emma:literal>
                </emma:interpretation>
                <emma:interpretation id="interp12" emma:lang="it-IT" emma:confidence="0">
                  <emma:literal>I</emma:literal>
                </emma:interpretation>
                <emma:interpretation id="interp13" emma:lang="it-IT" emma:confidence="0">
                  <emma:literal>|</emma:literal>
                </emma:interpretation>
                <emma:interpretation id="interp14" emma:lang="it-IT" emma:confidence="0">
                  <emma:literal>'</emma:literal>
                </emma:interpretation>
              </emma:one-of>
            </emma:emma>
          </inkml:annotationXML>
          <inkml:trace contextRef="#ctx0" brushRef="#br1" timeOffset="35239.0104">481-4117 0,'34'69'0,"-68"68"16,68 104-16,-34 102 15,35 0 1,-35 69-1,0 0 1,0-35 0,0 70-1,0-1 17,34-69-17,0-68 1,1-34-1,-35-103 1,34-104 0,-34-33-1,0-35 1,-34-69 0,68-240-1,0-69 1,-34 378-1</inkml:trace>
        </inkml:traceGroup>
        <inkml:traceGroup>
          <inkml:annotationXML>
            <emma:emma xmlns:emma="http://www.w3.org/2003/04/emma" version="1.0">
              <emma:interpretation id="{B5D86C74-D864-4A9D-B5A4-1B53A045EDE2}" emma:medium="tactile" emma:mode="ink">
                <msink:context xmlns:msink="http://schemas.microsoft.com/ink/2010/main" type="inkWord" rotatedBoundingBox="11865,4767 19271,5116 19145,7780 11739,7431">
                  <msink:destinationLink direction="with" ref="{4358BF47-4E2A-4794-A111-5A2F362E27B4}"/>
                </msink:context>
              </emma:interpretation>
              <emma:one-of disjunction-type="recognition" id="oneOf3">
                <emma:interpretation id="interp15" emma:lang="it-IT" emma:confidence="0">
                  <emma:literal>si</emma:literal>
                </emma:interpretation>
                <emma:interpretation id="interp16" emma:lang="it-IT" emma:confidence="0">
                  <emma:literal>cassa,</emma:literal>
                </emma:interpretation>
                <emma:interpretation id="interp17" emma:lang="it-IT" emma:confidence="0">
                  <emma:literal>assi</emma:literal>
                </emma:interpretation>
                <emma:interpretation id="interp18" emma:lang="it-IT" emma:confidence="0">
                  <emma:literal>cinsi</emma:literal>
                </emma:interpretation>
                <emma:interpretation id="interp19" emma:lang="it-IT" emma:confidence="0">
                  <emma:literal>ti</emma:literal>
                </emma:interpretation>
              </emma:one-of>
            </emma:emma>
          </inkml:annotationXML>
          <inkml:trace contextRef="#ctx0" brushRef="#br0" timeOffset="24588.3294">6110-2400 0,'103'-35'0,"-206"104"0,-68 34 15,-207 69-15,275-70 16,34-67 0,104-1-1,33 35 1,138-35 0,0 35-1,0-1 1,-69 1-1,-34-35 1,-103 1 0,0-70-1,0 35 1,-68-171 0,-1-1 15,35 35-16,-1 0 1,35 68 0,0 69-1,0 0 1,0 0 0,0 34-1,0 104 1,0 33-1,35-34 1,-35-68 0,34-69-1,69-206 1,34-68 0,-137 274-1</inkml:trace>
          <inkml:trace contextRef="#ctx0" brushRef="#br0" timeOffset="23526.1898">6522-1851 0,'69'34'0,"68"0"15,103-34-15,69 0 0,103 0 16,69 35 0,68-35-1,0 0 1,0 34 15,-103-34-15,-137 34-1,-171-34 1,-70 0 0,-102-34-1,-69 0 1,0-69-1,0 0 1,103 103 0</inkml:trace>
          <inkml:trace contextRef="#ctx0" brushRef="#br0" timeOffset="23822.9641">10607-2160 0,'309'0'0,"-35"103"16,35 0-16,-103-35 15,-69 1 1,-102 0 15,-104-1-15,-137-33-1,-103 33 1,-34-33 0,-35 33-1,69-136 1,309 68 0</inkml:trace>
          <inkml:trace contextRef="#ctx0" brushRef="#br1" timeOffset="40336.8883">12563-1748 0,'-103'-35'16,"-68"35"-16,-35 103 0,103 35 0,34-35 31,69 0-15,103 0-16,0-69 15,69-68 1,-70-1 0,-102 1 15,35 34-16,-35-34 1,0 34 0,0 0-1,103 171 1,137-68 0,-240-103-1</inkml:trace>
          <inkml:trace contextRef="#ctx0" brushRef="#br1" timeOffset="39868.2973">12220-1062 0,'-34'206'16,"-1"69"15,35-35-31,0 0 15,35-34 1,-35 0 0,0-68-1,0-70 1,0-102 0,68-172-1,-33-34 1,-35 240-1</inkml:trace>
        </inkml:traceGroup>
        <inkml:traceGroup>
          <inkml:annotationXML>
            <emma:emma xmlns:emma="http://www.w3.org/2003/04/emma" version="1.0">
              <emma:interpretation id="{AA00CFB7-1E45-4E33-9B96-075E2EDDDF45}" emma:medium="tactile" emma:mode="ink">
                <msink:context xmlns:msink="http://schemas.microsoft.com/ink/2010/main" type="inkWord" rotatedBoundingBox="25375,5373 26170,5410 26052,7929 25256,7891">
                  <msink:destinationLink direction="with" ref="{7717278B-2444-4E46-B77E-01D4E1895507}"/>
                  <msink:destinationLink direction="with" ref="{4358BF47-4E2A-4794-A111-5A2F362E27B4}"/>
                </msink:context>
              </emma:interpretation>
              <emma:one-of disjunction-type="recognition" id="oneOf4">
                <emma:interpretation id="interp20" emma:lang="it-IT" emma:confidence="0">
                  <emma:literal>I</emma:literal>
                </emma:interpretation>
                <emma:interpretation id="interp21" emma:lang="it-IT" emma:confidence="0">
                  <emma:literal>7</emma:literal>
                </emma:interpretation>
                <emma:interpretation id="interp22" emma:lang="it-IT" emma:confidence="0">
                  <emma:literal>?</emma:literal>
                </emma:interpretation>
                <emma:interpretation id="interp23" emma:lang="it-IT" emma:confidence="0">
                  <emma:literal>q</emma:literal>
                </emma:interpretation>
                <emma:interpretation id="interp24" emma:lang="it-IT" emma:confidence="0">
                  <emma:literal>,</emma:literal>
                </emma:interpretation>
              </emma:one-of>
            </emma:emma>
          </inkml:annotationXML>
          <inkml:trace contextRef="#ctx0" brushRef="#br1" timeOffset="41482.0039">19565-1645 0,'-34'-138'0,"-69"104"0,-69 0 15,1 68 1,68 35-1,34 34 1,69 0 0,34 0 31,104-35-47,33-33 15,-33-104 1,-35 0-1,-103 1 1,0-1 0,-35 0 15,-33 104-15,33 136-1,173 1 1,-138-172-1</inkml:trace>
          <inkml:trace contextRef="#ctx0" brushRef="#br1" timeOffset="41008.5354">19394-1336 0,'34'171'15,"-34"70"-15,-34 67 0,68 1 31,0 35-15,35-70 0,-35-34-1,1-102 1,-35-138 31,-69-103-47,69-137 15,0-35-15,0 275 16</inkml:trace>
        </inkml:traceGroup>
      </inkml:traceGroup>
    </inkml:traceGroup>
    <inkml:traceGroup>
      <inkml:annotationXML>
        <emma:emma xmlns:emma="http://www.w3.org/2003/04/emma" version="1.0">
          <emma:interpretation id="{71B20A93-4F61-4B69-8952-6FB5504304C6}" emma:medium="tactile" emma:mode="ink">
            <msink:context xmlns:msink="http://schemas.microsoft.com/ink/2010/main" type="paragraph" rotatedBoundingBox="6458,7228 32812,7866 32637,15098 6283,1446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25CF6BF-B501-4E3E-AD5F-ED54650D13CD}" emma:medium="tactile" emma:mode="ink">
              <msink:context xmlns:msink="http://schemas.microsoft.com/ink/2010/main" type="line" rotatedBoundingBox="6458,7228 26272,7708 26252,8530 6438,8050">
                <msink:destinationLink direction="with" ref="{8B671B3C-958C-4246-96FB-2AFE817843E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233B48A-42A5-4D95-9E94-6BB3302C998E}" emma:medium="tactile" emma:mode="ink">
                <msink:context xmlns:msink="http://schemas.microsoft.com/ink/2010/main" type="inkWord" rotatedBoundingBox="6458,7229 7564,7256 7549,7875 6443,7848"/>
              </emma:interpretation>
              <emma:one-of disjunction-type="recognition" id="oneOf5">
                <emma:interpretation id="interp25" emma:lang="it-IT" emma:confidence="0">
                  <emma:literal>a</emma:literal>
                </emma:interpretation>
                <emma:interpretation id="interp26" emma:lang="it-IT" emma:confidence="0">
                  <emma:literal>e</emma:literal>
                </emma:interpretation>
                <emma:interpretation id="interp27" emma:lang="it-IT" emma:confidence="0">
                  <emma:literal>d</emma:literal>
                </emma:interpretation>
                <emma:interpretation id="interp28" emma:lang="it-IT" emma:confidence="0">
                  <emma:literal>.</emma:literal>
                </emma:interpretation>
                <emma:interpretation id="interp2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1093.379">0 243 0,'35'68'16,"-1"-33"-16,0 68 0,35-35 15,0-34 1,34 1 0,0-1-1,68-68 1,-33-35 0,-70-34-1,-33 35 1,-70-35-1,-33-35 1,-35 70 0,-35 33-1,1 70 1,34 68 0,34 34-1,69 0 1,69-34-1,68-34 1,35-69 0,0-35-1,-69-33 17,-69-1-17,-34 35 1,-34 0-1,-1-1 1,1 35 0,34 103-1,103 34 1,103-102 0,-206-35-1</inkml:trace>
        </inkml:traceGroup>
        <inkml:traceGroup>
          <inkml:annotationXML>
            <emma:emma xmlns:emma="http://www.w3.org/2003/04/emma" version="1.0">
              <emma:interpretation id="{3877F097-F367-4A9C-B2B8-C3EB512A0962}" emma:medium="tactile" emma:mode="ink">
                <msink:context xmlns:msink="http://schemas.microsoft.com/ink/2010/main" type="inkWord" rotatedBoundingBox="12024,7363 13332,7395 13314,8115 12006,8084"/>
              </emma:interpretation>
              <emma:one-of disjunction-type="recognition" id="oneOf6">
                <emma:interpretation id="interp30" emma:lang="it-IT" emma:confidence="0">
                  <emma:literal>a</emma:literal>
                </emma:interpretation>
                <emma:interpretation id="interp31" emma:lang="it-IT" emma:confidence="0">
                  <emma:literal>e</emma:literal>
                </emma:interpretation>
                <emma:interpretation id="interp32" emma:lang="it-IT" emma:confidence="0">
                  <emma:literal>A</emma:literal>
                </emma:interpretation>
                <emma:interpretation id="interp33" emma:lang="it-IT" emma:confidence="0">
                  <emma:literal>o</emma:literal>
                </emma:interpretation>
                <emma:interpretation id="interp34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1840.1935">5561 586 0,'240'103'0,"-102"-103"0,33 0 16,1-35 0,-1-33-1,-102-35 1,-35 34-1,-68-68 1,-69 34 0,-69 69-1,35 68 1,0 35 0,34 102-1,69 1 1,102-1-1,69-102 1,35-35 0,0-102-1,-104-35 1,-33 0 0,-70 0 15,-68 34-16,35 69 1,-1 35 0,138 136-1,171-68 1,103-34 0,-343-69-1</inkml:trace>
        </inkml:traceGroup>
        <inkml:traceGroup>
          <inkml:annotationXML>
            <emma:emma xmlns:emma="http://www.w3.org/2003/04/emma" version="1.0">
              <emma:interpretation id="{D65225A8-A838-4D87-B5D5-4A7A50BB7611}" emma:medium="tactile" emma:mode="ink">
                <msink:context xmlns:msink="http://schemas.microsoft.com/ink/2010/main" type="inkWord" rotatedBoundingBox="18242,7540 19298,7566 19279,8361 18222,8335"/>
              </emma:interpretation>
              <emma:one-of disjunction-type="recognition" id="oneOf7">
                <emma:interpretation id="interp35" emma:lang="it-IT" emma:confidence="0">
                  <emma:literal>00</emma:literal>
                </emma:interpretation>
                <emma:interpretation id="interp36" emma:lang="it-IT" emma:confidence="0">
                  <emma:literal>lo</emma:literal>
                </emma:interpretation>
                <emma:interpretation id="interp37" emma:lang="it-IT" emma:confidence="0">
                  <emma:literal>le</emma:literal>
                </emma:interpretation>
                <emma:interpretation id="interp38" emma:lang="it-IT" emma:confidence="0">
                  <emma:literal>a</emma:literal>
                </emma:interpretation>
                <emma:interpretation id="interp3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2605.5588">11774 963 0,'34'35'16,"35"-1"-16,34 35 0,68-69 0,1-35 15,-35-33-15,0-1 31,-102-34-15,-35-34 0,-35-1-1,-68 1 1,-34 69 0,0 33-1,34 138 1,34 0-1,69 34 1,69 1 0,68-1 15,206-137-15,-205-34-1,-70-69 1,-33 0-1,-70 0 1,-33 34 0,-35 69-1,34 34 1,103 138 0,138-103-1,-172-69 1</inkml:trace>
        </inkml:traceGroup>
        <inkml:traceGroup>
          <inkml:annotationXML>
            <emma:emma xmlns:emma="http://www.w3.org/2003/04/emma" version="1.0">
              <emma:interpretation id="{78376A19-9DA6-444F-9961-CE1EF20ED865}" emma:medium="tactile" emma:mode="ink">
                <msink:context xmlns:msink="http://schemas.microsoft.com/ink/2010/main" type="inkWord" rotatedBoundingBox="25202,7772 26270,7798 26258,8306 25190,8280"/>
              </emma:interpretation>
              <emma:one-of disjunction-type="recognition" id="oneOf8">
                <emma:interpretation id="interp40" emma:lang="it-IT" emma:confidence="0">
                  <emma:literal>al</emma:literal>
                </emma:interpretation>
                <emma:interpretation id="interp41" emma:lang="it-IT" emma:confidence="0">
                  <emma:literal>a</emma:literal>
                </emma:interpretation>
                <emma:interpretation id="interp42" emma:lang="it-IT" emma:confidence="0">
                  <emma:literal>il</emma:literal>
                </emma:interpretation>
                <emma:interpretation id="interp43" emma:lang="it-IT" emma:confidence="0">
                  <emma:literal>e</emma:literal>
                </emma:interpretation>
                <emma:interpretation id="interp44" emma:lang="it-IT" emma:confidence="0">
                  <emma:literal>el</emma:literal>
                </emma:interpretation>
              </emma:one-of>
            </emma:emma>
          </inkml:annotationXML>
          <inkml:trace contextRef="#ctx0" brushRef="#br0" timeOffset="3339.6847">18741 929 0,'241'-69'0,"-173"35"0,-33-35 0,-1 69 16,-34 0-1,-69 0 1,1 35 0,-1-1-1,0 35 1,104-35-1,102 35 1,35-104 0,-1 1-1,1 0 1,-103-35 0,-35-34-1,-103 0 1,1 34 15,-35 69-31,0 69 16,103 68-1,171 69 1,173-103 0,-344-103-1</inkml:trace>
        </inkml:traceGroup>
      </inkml:traceGroup>
      <inkml:traceGroup>
        <inkml:annotationXML>
          <emma:emma xmlns:emma="http://www.w3.org/2003/04/emma" version="1.0">
            <emma:interpretation id="{2CD507CC-D71A-40BF-AE3D-7AE4418E6FA3}" emma:medium="tactile" emma:mode="ink">
              <msink:context xmlns:msink="http://schemas.microsoft.com/ink/2010/main" type="line" rotatedBoundingBox="24129,9333 30684,9512 30612,12140 24057,11960"/>
            </emma:interpretation>
          </emma:emma>
        </inkml:annotationXML>
        <inkml:traceGroup>
          <inkml:annotationXML>
            <emma:emma xmlns:emma="http://www.w3.org/2003/04/emma" version="1.0">
              <emma:interpretation id="{AC052977-F475-4344-B40E-1ADA5626E217}" emma:medium="tactile" emma:mode="ink">
                <msink:context xmlns:msink="http://schemas.microsoft.com/ink/2010/main" type="inkWord" rotatedBoundingBox="24123,10201 27812,10457 27717,11830 24027,11574"/>
              </emma:interpretation>
              <emma:one-of disjunction-type="recognition" id="oneOf9">
                <emma:interpretation id="interp45" emma:lang="it-IT" emma:confidence="0">
                  <emma:literal>2020</emma:literal>
                </emma:interpretation>
                <emma:interpretation id="interp46" emma:lang="it-IT" emma:confidence="0">
                  <emma:literal>28024</emma:literal>
                </emma:interpretation>
                <emma:interpretation id="interp47" emma:lang="it-IT" emma:confidence="0">
                  <emma:literal>288024</emma:literal>
                </emma:interpretation>
                <emma:interpretation id="interp48" emma:lang="it-IT" emma:confidence="0">
                  <emma:literal>188024</emma:literal>
                </emma:interpretation>
                <emma:interpretation id="interp49" emma:lang="it-IT" emma:confidence="0">
                  <emma:literal>202a</emma:literal>
                </emma:interpretation>
              </emma:one-of>
            </emma:emma>
          </inkml:annotationXML>
          <inkml:trace contextRef="#ctx0" brushRef="#br0" timeOffset="22073.5577">19874 3126 0,'69'0'0,"34"0"0,68 68 15,-33 1-15,-35 0 16,-69 34 0,-103 0-1,-68 34 1,-35 0-1,35 1 17,34-1-17,103-68 1,69-1 0,34 1-1,0-35 1,34 0-1,-34-34 1,-34-34 0,-1-34-1,-33-35 1,-35 103 0</inkml:trace>
          <inkml:trace contextRef="#ctx0" brushRef="#br0" timeOffset="22729.5851">21144 3366 0,'35'69'16,"-70"34"-16,-33 0 0,-35 68 0,-35-68 16,70 0-1,33-34 17,35 34-17,138 0 16,33-35-15,-102-68 0,34 0-1,-69 0 1,0 0 0,-68-137-1,-69-34 1,35-35-1,-1-35 1,69 70 15,-34 102-31,34 103 16,34-34 0,0 35-1,1 102 1,-1 69-1,0 0 1,1-34 0,-35-35 15,-69-69-15,0 1-1,-34-309 1,103 240-16</inkml:trace>
          <inkml:trace contextRef="#ctx0" brushRef="#br0" timeOffset="21087.5652">17643 3366 0,'69'34'15,"68"-34"-15,0 35 0,35-35 0,-69-35 32,-34 35-17,-1-34-15,-33 0 16,-1-1 15,0 35-15,1-34-1,-35 34 1,0 34 0,0 35-1,0 68 1,34 35-1,-34-35 1,34 35 0,-68-35-1,-35-68 1,-34-35 0,-34-34-1,0 0 1,68-34-1,69 34 1,0 0 0,103 0-1,34 0 1,35 34 0,-69 1 15,34-1-16,0 34 1,-68-33 0,-35-1-1,-34-103 1,0-68 0,0 137-1</inkml:trace>
          <inkml:trace contextRef="#ctx0" brushRef="#br0" timeOffset="21651.8258">18913 3641 0,'103'68'16,"0"1"-16,69 0 15,-35-35-15,0-34 16,1 0 0,-1-69 15,-34-68-16,-103-35 1,-103 1 0,-34 33-1,-35 70 1,-34 33 0,0 104-1,69 103 1,34 34-1,103 0 1,103-35 0,34-33-1,35-70 1,-1-102 15,1-103-31,-69-35 16,0-68-1,-103 240 1</inkml:trace>
        </inkml:traceGroup>
        <inkml:traceGroup>
          <inkml:annotationXML>
            <emma:emma xmlns:emma="http://www.w3.org/2003/04/emma" version="1.0">
              <emma:interpretation id="{31BC8E7C-BC01-45CE-BC7F-1093D618DF42}" emma:medium="tactile" emma:mode="ink">
                <msink:context xmlns:msink="http://schemas.microsoft.com/ink/2010/main" type="inkWord" rotatedBoundingBox="29618,9265 31024,11803 29519,12636 28113,10099"/>
              </emma:interpretation>
              <emma:one-of disjunction-type="recognition" id="oneOf10">
                <emma:interpretation id="interp50" emma:lang="it-IT" emma:confidence="0">
                  <emma:literal>e</emma:literal>
                </emma:interpretation>
                <emma:interpretation id="interp51" emma:lang="it-IT" emma:confidence="0">
                  <emma:literal>è</emma:literal>
                </emma:interpretation>
                <emma:interpretation id="interp52" emma:lang="it-IT" emma:confidence="0">
                  <emma:literal>t</emma:literal>
                </emma:interpretation>
                <emma:interpretation id="interp53" emma:lang="it-IT" emma:confidence="0">
                  <emma:literal>E</emma:literal>
                </emma:interpretation>
                <emma:interpretation id="interp54" emma:lang="it-IT" emma:confidence="0">
                  <emma:literal>l</emma:literal>
                </emma:interpretation>
              </emma:one-of>
            </emma:emma>
          </inkml:annotationXML>
          <inkml:trace contextRef="#ctx0" brushRef="#br0" timeOffset="10386.1208">22208 3263 0,'412'-34'0,"-103"34"16,0 34-1,-34-34 1,-104 34 0,-34-34-1,-68 35 1,-103-35-1,34 0 1</inkml:trace>
          <inkml:trace contextRef="#ctx0" brushRef="#br0" timeOffset="10042.4874">22792 2233 0,'-35'69'0,"1"68"16,-69 69-16,34 69 0,1 34 15,-1-35 1,35 70 0,68-35-1,103-1 1,69-102-1,35-68 1,33-70 0,35-68 15,-34 0-15,-104-34-1,-68 0 1,-68-35-1,-35-34 1,-103 0 0,103 103-1</inkml:trace>
        </inkml:traceGroup>
      </inkml:traceGroup>
      <inkml:traceGroup>
        <inkml:annotationXML>
          <emma:emma xmlns:emma="http://www.w3.org/2003/04/emma" version="1.0">
            <emma:interpretation id="{1848CC1D-9B54-4478-84EA-D28C1B4C6B9D}" emma:medium="tactile" emma:mode="ink">
              <msink:context xmlns:msink="http://schemas.microsoft.com/ink/2010/main" type="line" rotatedBoundingBox="22804,12216 32773,12861 32607,15434 22637,14789"/>
            </emma:interpretation>
          </emma:emma>
        </inkml:annotationXML>
        <inkml:traceGroup>
          <inkml:annotationXML>
            <emma:emma xmlns:emma="http://www.w3.org/2003/04/emma" version="1.0">
              <emma:interpretation id="{392E6AB8-D679-4908-972C-7C505A022BD9}" emma:medium="tactile" emma:mode="ink">
                <msink:context xmlns:msink="http://schemas.microsoft.com/ink/2010/main" type="inkWord" rotatedBoundingBox="22804,12216 32773,12861 32607,15434 22637,14789"/>
              </emma:interpretation>
              <emma:one-of disjunction-type="recognition" id="oneOf11">
                <emma:interpretation id="interp55" emma:lang="it-IT" emma:confidence="0">
                  <emma:literal>nx4t</emma:literal>
                </emma:interpretation>
                <emma:interpretation id="interp56" emma:lang="it-IT" emma:confidence="0">
                  <emma:literal>nxi4t</emma:literal>
                </emma:interpretation>
                <emma:interpretation id="interp57" emma:lang="it-IT" emma:confidence="0">
                  <emma:literal>Next</emma:literal>
                </emma:interpretation>
                <emma:interpretation id="interp58" emma:lang="it-IT" emma:confidence="0">
                  <emma:literal>nci4t</emma:literal>
                </emma:interpretation>
                <emma:interpretation id="interp59" emma:lang="it-IT" emma:confidence="0">
                  <emma:literal>nsi4t</emma:literal>
                </emma:interpretation>
              </emma:one-of>
            </emma:emma>
          </inkml:annotationXML>
          <inkml:trace contextRef="#ctx0" brushRef="#br0" timeOffset="12059.3801">16339 5529 0,'0'34'0,"0"34"0,-35 104 0,35 34 15,-34 34 1,34 69-1,0-34 17,0-1-32,0-68 15,0-34 17,0-138-17,0-68 1,34-138-1,35-68 1,0-34 0,34-35-1,34 34 1,0 35 0,35 34-1,-35 34 1,35 104-1,-69 68 1,34 34 0,-34 103-1,-34 69 1,-1 0 0,-33 34-1,-35 69 1,0-69 15,34 35-15,-34-35-1,-34-137 1,68 0 0,-34-68-1,0-35 1,0 0-1,0-35 1,0-33 0,69 33-1,-69 35 1</inkml:trace>
          <inkml:trace contextRef="#ctx0" brushRef="#br0" timeOffset="12637.309">20561 6112 0,'-138'69'0,"1"68"16,-69 0-16,0 35 16,0 34-1,35 0 1,68 0-1,0-69 17,68 0-17,35-102 1,0-35 0,69-138-1,34-68-15,-69-34 31,-34 240-15</inkml:trace>
          <inkml:trace contextRef="#ctx0" brushRef="#br0" timeOffset="13027.8015">19256 5906 0,'35'69'0,"68"102"0,0 35 16,68 0 0,35 35-1,0-36 1,-69-33-1,1 0 1,-104-69 0,0-35-1,-34-33 1,0-1 0,35-34-1,-1-103 1,69-34-1,0-69 1,-103 206 0</inkml:trace>
          <inkml:trace contextRef="#ctx0" brushRef="#br0" timeOffset="13746.3077">23101 5563 0,'-103'171'0,"-35"35"15,-102 69-15,0 34 16,34 0 0,34-35-1,35-68 1,68-34-1,35-103 1,68-1 0,35-33-1,137-35 17,0 0-17,103-35 1,34 1-1,35 34 1,-35 34 0,-34 1-1,-103-1 1,-69-34 0,-103 0-1,-68-34 1,-69-104-1,-34-33 1,-1-35 0,138 206-1</inkml:trace>
          <inkml:trace contextRef="#ctx0" brushRef="#br0" timeOffset="14105.5608">22757 5391 0,'172'35'15,"-69"102"-15,34 69 0,1 34 0,-1 35 32,69 34-17,-35-35 1,-33 1 0,-35-69-1,34-69 1,-103-68-1,1-1 1,-35-68 0,-35 0-1,70 0 17,-35-103-32,34-34 15,-34 137 1</inkml:trace>
          <inkml:trace contextRef="#ctx0" brushRef="#br0" timeOffset="14839.6867">24611 6181 0,'275'34'16,"-70"0"-16,1 1 0,0 68 31,-68 0-15,-35-103 0,-103 0-1</inkml:trace>
          <inkml:trace contextRef="#ctx0" brushRef="#br0" timeOffset="14605.3912">24954 5769 0,'0'309'0,"0"-103"16,-34 68-1,34 1 1,34 34-1,35-69 1,-1-68 0,1-35-1,0-34 1,34-69 0,68-68 15,-33 34-31,68 0 15,-35-34 1,-68-35 0,-34 35 15,-103-69-15,-69-69-16,103 172 15</inkml:trace>
        </inkml:traceGroup>
      </inkml:traceGroup>
    </inkml:traceGroup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11.02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D30E6A7-9381-42C9-B501-CCCF2D0D0387}" emma:medium="tactile" emma:mode="ink">
          <msink:context xmlns:msink="http://schemas.microsoft.com/ink/2010/main" type="inkDrawing" rotatedBoundingBox="6992,2727 12402,12267 12068,12457 6657,2917" semanticType="callout" shapeName="Other">
            <msink:sourceLink direction="with" ref="{9C7B6226-34E1-4D9D-8FEA-FEA2749E0AD0}"/>
          </msink:context>
        </emma:interpretation>
      </emma:emma>
    </inkml:annotationXML>
    <inkml:trace contextRef="#ctx0" brushRef="#br0">0 0 0,'35'35'0,"33"33"16,35 35-16,35 69 0,33 68 15,35 1 1,-34 33 15,34 35-15,0 69-1,34-1 1,35 104 0,-1-1-1,35 35 1,-34 34 0,137 206-1,-138-205 1,35 33-1,-34 35 17,-1-69-17,1 0 1,-1-102 0,-33-1-1,-35-137 1,-35-69-1,-68-103 1,-68-68 0,-35-69-1,0 0 1,-35-34 0,1-35-1,68-68 1,35-69-1,-69 206 17</inkml:trace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12.92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358BF47-4E2A-4794-A111-5A2F362E27B4}" emma:medium="tactile" emma:mode="ink">
          <msink:context xmlns:msink="http://schemas.microsoft.com/ink/2010/main" type="inkDrawing" rotatedBoundingBox="18500,5590 25887,5916 25880,6075 18493,5748" semanticType="strikethrough" shapeName="Other">
            <msink:sourceLink direction="with" ref="{B5D86C74-D864-4A9D-B5A4-1B53A045EDE2}"/>
            <msink:sourceLink direction="with" ref="{AA00CFB7-1E45-4E33-9B96-075E2EDDDF45}"/>
            <msink:destinationLink direction="with" ref="{CE1FD1ED-77C8-4E1B-923B-FF99F1D3A1C2}"/>
          </msink:context>
        </emma:interpretation>
      </emma:emma>
    </inkml:annotationXML>
    <inkml:trace contextRef="#ctx0" brushRef="#br0">0 0 0,'35'34'16,"33"-34"-16,70 34 0,136 1 31,550-1-31,-309-34 16,103 34-1,34-34 1,34 69-1,35-35 1,-69 1 0,-34-70-1,-103 35 1,-138 35 0,-68-35-1,-68 34 1,-138 0-1,-69 69 1,-34-103 0,0 0-1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11.85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E1FD1ED-77C8-4E1B-923B-FF99F1D3A1C2}" emma:medium="tactile" emma:mode="ink">
          <msink:context xmlns:msink="http://schemas.microsoft.com/ink/2010/main" type="inkDrawing" rotatedBoundingBox="12286,12673 18123,5938 18248,6046 12411,12782" semanticType="callout" shapeName="Other">
            <msink:sourceLink direction="with" ref="{4358BF47-4E2A-4794-A111-5A2F362E27B4}"/>
            <msink:sourceLink direction="with" ref="{9C7B6226-34E1-4D9D-8FEA-FEA2749E0AD0}"/>
          </msink:context>
        </emma:interpretation>
      </emma:emma>
    </inkml:annotationXML>
    <inkml:trace contextRef="#ctx0" brushRef="#br0">5740 0 0,'-172'206'0,"-34"34"15,0 103 1,-68 1 0,-35 68-1,-69 34 1,1 34 0,-70 1-1,1 68 1,-103 0-1,34 0 1,34-34 0,35-68-1,103-36 1,68-67 0,69-104-1,104-68 1,67-104 15,35-68-15,0 0-1,103-103 1,137-171 0,-240 274-1</inkml:trace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13.60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717278B-2444-4E46-B77E-01D4E1895507}" emma:medium="tactile" emma:mode="ink">
          <msink:context xmlns:msink="http://schemas.microsoft.com/ink/2010/main" type="inkDrawing" rotatedBoundingBox="26024,5598 30820,10888 30682,11013 25886,5723" semanticType="callout" shapeName="Other">
            <msink:sourceLink direction="with" ref="{A2A805D9-2E3C-4AD9-9088-F594D59259C1}"/>
            <msink:sourceLink direction="with" ref="{AA00CFB7-1E45-4E33-9B96-075E2EDDDF45}"/>
          </msink:context>
        </emma:interpretation>
      </emma:emma>
    </inkml:annotationXML>
    <inkml:trace contextRef="#ctx0" brushRef="#br0">0 0 0,'172'137'0,"34"35"0,34 137 16,35-35-1,34 69 1,34 35 0,34 68-1,35 69 1,35 34 0,33-34-1,1 0 1,-69-103-1,-104-69 1,-33-103 0,-172-137 15,-137-274-15,34 171-1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3:49.0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F9295E-E68A-488D-99FD-FB98395EB190}" emma:medium="tactile" emma:mode="ink">
          <msink:context xmlns:msink="http://schemas.microsoft.com/ink/2010/main" type="writingRegion" rotatedBoundingBox="4124,2101 31962,1511 32096,7834 4258,8424"/>
        </emma:interpretation>
      </emma:emma>
    </inkml:annotationXML>
    <inkml:traceGroup>
      <inkml:annotationXML>
        <emma:emma xmlns:emma="http://www.w3.org/2003/04/emma" version="1.0">
          <emma:interpretation id="{4352913B-67DC-41D4-BFF9-67AB17B54747}" emma:medium="tactile" emma:mode="ink">
            <msink:context xmlns:msink="http://schemas.microsoft.com/ink/2010/main" type="paragraph" rotatedBoundingBox="4124,2101 31962,1511 32006,3588 4168,41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FBF5CCF-FB81-4957-9B58-0035448405F7}" emma:medium="tactile" emma:mode="ink">
              <msink:context xmlns:msink="http://schemas.microsoft.com/ink/2010/main" type="line" rotatedBoundingBox="4124,2101 31962,1511 32006,3588 4168,4177"/>
            </emma:interpretation>
          </emma:emma>
        </inkml:annotationXML>
        <inkml:traceGroup>
          <inkml:annotationXML>
            <emma:emma xmlns:emma="http://www.w3.org/2003/04/emma" version="1.0">
              <emma:interpretation id="{DB867F68-F70D-4168-9186-B05BFEAF9519}" emma:medium="tactile" emma:mode="ink">
                <msink:context xmlns:msink="http://schemas.microsoft.com/ink/2010/main" type="inkWord" rotatedBoundingBox="4124,2101 9542,1986 9577,3663 4159,3778">
                  <msink:destinationLink direction="with" ref="{FED18BBC-7986-4184-84A7-6E8BE15770AD}"/>
                  <msink:destinationLink direction="from" ref="{23A449DA-6721-441B-B838-69F5A60B8218}"/>
                  <msink:destinationLink direction="with" ref="{028369B2-B567-4F14-AC09-C23603A8C895}"/>
                </msink:context>
              </emma:interpretation>
              <emma:one-of disjunction-type="recognition" id="oneOf0">
                <emma:interpretation id="interp0" emma:lang="it-IT" emma:confidence="0">
                  <emma:literal>200</emma:literal>
                </emma:interpretation>
                <emma:interpretation id="interp1" emma:lang="it-IT" emma:confidence="0">
                  <emma:literal>000</emma:literal>
                </emma:interpretation>
                <emma:interpretation id="interp2" emma:lang="it-IT" emma:confidence="0">
                  <emma:literal>20</emma:literal>
                </emma:interpretation>
                <emma:interpretation id="interp3" emma:lang="it-IT" emma:confidence="0">
                  <emma:literal>suo</emma:literal>
                </emma:interpretation>
                <emma:interpretation id="interp4" emma:lang="it-IT" emma:confidence="0">
                  <emma:literal>200o</emma:literal>
                </emma:interpretation>
              </emma:one-of>
            </emma:emma>
          </inkml:annotationXML>
          <inkml:trace contextRef="#ctx0" brushRef="#br0">0 801 0,'46'0'0,"46"-23"16,45-23-16,23-45 0,-46-1 15,1 1 1,-47-24-1,1 1 1,0 23 0,-46-1-1,-23 69 1,0 0 15,0 46-15,-46 92-1,0 113 1,0 1 0,46-46-1,-23 46 17,1-46-17,-93-91 1,1-24-1,-69-22 1,68-23 0,70 0-1,67 0 1,139-23 0,67 0-1,47-23 1,45-23-1,-22 23 1,-92 0 0,-138 0 15,-68 23-15,0 0-1,-22 0 1,22 0-1,22 69 1,70 0 0,45-23-1,69-1 1,46-45 0,23-68-1,-1-24 1,-22-68-1,-115 0 1,-68-23 0,-92-23-1,-114 23 1,-46 22 0,-46 70-1,-46 114 16,23 91-15,92 24 0,92 45-1,45 23 1,114-46 0,69-23-1,92-68 1,68-69-1,1-69 1,-47-23 0,-113 1-1,-93 45 1,-68 23 0,0 23-1,0 23 1,-23 69-1,46 45 1,92 0 0,45 1-1,69-70 17,45-22-17,24-92 1,-24-45-1,-45-92 1,-114 0 0,-93 22-1,-90-22 1,-115-23 0,-69 69-1,-45 68 1,45 92-1,69 92 1,114 45 0,92 69-1,160 0 1,69-92 0,-252-137-1</inkml:trace>
        </inkml:traceGroup>
        <inkml:traceGroup>
          <inkml:annotationXML>
            <emma:emma xmlns:emma="http://www.w3.org/2003/04/emma" version="1.0">
              <emma:interpretation id="{A79A58C0-1D6A-462D-8C74-4BCA9F8628E8}" emma:medium="tactile" emma:mode="ink">
                <msink:context xmlns:msink="http://schemas.microsoft.com/ink/2010/main" type="inkWord" rotatedBoundingBox="11774,2557 15442,2480 15473,3938 11805,4015"/>
              </emma:interpretation>
              <emma:one-of disjunction-type="recognition" id="oneOf1">
                <emma:interpretation id="interp5" emma:lang="it-IT" emma:confidence="0">
                  <emma:literal>m/s</emma:literal>
                </emma:interpretation>
                <emma:interpretation id="interp6" emma:lang="it-IT" emma:confidence="0">
                  <emma:literal>mis</emma:literal>
                </emma:interpretation>
                <emma:interpretation id="interp7" emma:lang="it-IT" emma:confidence="0">
                  <emma:literal>m/S</emma:literal>
                </emma:interpretation>
                <emma:interpretation id="interp8" emma:lang="it-IT" emma:confidence="0">
                  <emma:literal>m/5</emma:literal>
                </emma:interpretation>
                <emma:interpretation id="interp9" emma:lang="it-IT" emma:confidence="0">
                  <emma:literal>mss</emma:literal>
                </emma:interpretation>
              </emma:one-of>
            </emma:emma>
          </inkml:annotationXML>
          <inkml:trace contextRef="#ctx0" brushRef="#br0" timeOffset="819.3473">7643 916 0,'23'320'16,"-23"-183"-16,23-68 15,-23-46 1,23-23 0,0-23-1,68-114 1,24-47-1,-24 47 1,1 91 0,-47 24-1,-22 44 17,-23 47-32,23 68 15,-23-22 16,46-24-15,-23-68 0,45-23-1,47-68 1,22-47 0,-22-45-1,-1 68 1,-68 70-1,-46 44 1,23 24 0,0 91 15,-1-22-15,1-1-1,0-22 1,69-115-1,22-46 1,-114 69 0</inkml:trace>
          <inkml:trace contextRef="#ctx0" brushRef="#br0" timeOffset="1558.611">10641 412 0,'-92'183'0,"-114"69"15,-91 45 1,-24-22 15,47-46-31,137-92 32,91-68-17,46-23 1,114-138-1,92-68 1,-206 160 0</inkml:trace>
          <inkml:trace contextRef="#ctx0" brushRef="#br0" timeOffset="2011.739">10984 1121 0,'92'-68'0,"-47"68"0,-136-23 16,-47 46-16,-45 0 0,23 45 15,46 1 1,68 23-16,92-24 16,137-22-1,114 23 1,-22-24 0,-161 1-1,-91-23 1,-68 0-1,-139 23 1,-90 22 15,22-22-15,138 0 0,182-92-1,-68 46 1</inkml:trace>
        </inkml:traceGroup>
        <inkml:traceGroup>
          <inkml:annotationXML>
            <emma:emma xmlns:emma="http://www.w3.org/2003/04/emma" version="1.0">
              <emma:interpretation id="{37F0D8C5-E3D5-4234-BE53-209F92089F0E}" emma:medium="tactile" emma:mode="ink">
                <msink:context xmlns:msink="http://schemas.microsoft.com/ink/2010/main" type="inkWord" rotatedBoundingBox="18923,3147 22217,3077 22220,3196 18925,3265"/>
              </emma:interpretation>
              <emma:one-of disjunction-type="recognition" id="oneOf2">
                <emma:interpretation id="interp10" emma:lang="it-IT" emma:confidence="0">
                  <emma:literal>-.</emma:literal>
                </emma:interpretation>
                <emma:interpretation id="interp11" emma:lang="it-IT" emma:confidence="0">
                  <emma:literal>..</emma:literal>
                </emma:interpretation>
                <emma:interpretation id="interp12" emma:lang="it-IT" emma:confidence="0">
                  <emma:literal>=</emma:literal>
                </emma:interpretation>
                <emma:interpretation id="interp13" emma:lang="it-IT" emma:confidence="0">
                  <emma:literal>+</emma:literal>
                </emma:interpretation>
                <emma:interpretation id="interp14" emma:lang="it-IT" emma:confidence="0">
                  <emma:literal>--</emma:literal>
                </emma:interpretation>
              </emma:one-of>
            </emma:emma>
          </inkml:annotationXML>
          <inkml:trace contextRef="#ctx0" brushRef="#br0" timeOffset="2558.6175">14783 1099 0,'22'0'0,"93"22"16,91-44-16,46-24 0,-252 46 16</inkml:trace>
          <inkml:trace contextRef="#ctx0" brushRef="#br0" timeOffset="2792.994">16110 1144 0,'435'-68'0,"-115"91"15,23-1 1,-68-22 0,-92 0-1,-92 0 1,-22-22 0,0 22-1,45 0 1,-45-46-1,-69 46 1</inkml:trace>
        </inkml:traceGroup>
        <inkml:traceGroup>
          <inkml:annotationXML>
            <emma:emma xmlns:emma="http://www.w3.org/2003/04/emma" version="1.0">
              <emma:interpretation id="{B7546E67-DD53-4ACD-87AB-1C42799F6184}" emma:medium="tactile" emma:mode="ink">
                <msink:context xmlns:msink="http://schemas.microsoft.com/ink/2010/main" type="inkWord" rotatedBoundingBox="25028,1804 31965,1657 32004,3477 25066,3624"/>
              </emma:interpretation>
              <emma:one-of disjunction-type="recognition" id="oneOf3">
                <emma:interpretation id="interp15" emma:lang="it-IT" emma:confidence="0">
                  <emma:literal>5.000</emma:literal>
                </emma:interpretation>
                <emma:interpretation id="interp16" emma:lang="it-IT" emma:confidence="0">
                  <emma:literal>8.000</emma:literal>
                </emma:interpretation>
                <emma:interpretation id="interp17" emma:lang="it-IT" emma:confidence="0">
                  <emma:literal>5.00</emma:literal>
                </emma:interpretation>
                <emma:interpretation id="interp18" emma:lang="it-IT" emma:confidence="0">
                  <emma:literal>5.800</emma:literal>
                </emma:interpretation>
                <emma:interpretation id="interp19" emma:lang="it-IT" emma:confidence="0">
                  <emma:literal>5.000o</emma:literal>
                </emma:interpretation>
              </emma:one-of>
            </emma:emma>
          </inkml:annotationXML>
          <inkml:trace contextRef="#ctx0" brushRef="#br0" timeOffset="3871.1259">21487 321 0,'23'-23'0,"0"0"0,69 0 15,-1-23-15,1 0 0,-1 1 16,-45 22 0,23-23-1,-24-23 1,-22 24-1,0-24 1,-46 23 0,0 0-1,-22 24 1,-1-1 0,23 23-1,-23 23 1,0-23-1,46 22 1,0-22 0,0 0-1,0 0 32,0-22-47,0 22 16,0 0-1,0 0 1,0 0 0,0 0-1,-45 0 1,45-46 0,0 46-1</inkml:trace>
          <inkml:trace contextRef="#ctx0" brushRef="#br0" timeOffset="4683.6311">21853-183 0,'0'-23'0,"0"0"0,0 1 0,-45-1 16,-1 23-16,-23 0 0,-45 23 0,-1 22 15,1 24-15,22 0 16,24-1-1,22 1 1,92 22 0,45 1-1,47-1 1,45 1 15,68 91-15,-68-46-1,-68 24 1,-69-24 0,-69-23-1,-69-22 1,1-24 15,-69-45-31,-46-46 31,-23-22-31,-23-24 16,92 0 0,91-45 15,69 0-31,115-24 16,136 1 15,70 0-16,-138-1 1,-183 138 0</inkml:trace>
          <inkml:trace contextRef="#ctx0" brushRef="#br0" timeOffset="5652.3872">22723 1144 0,'0'0'15</inkml:trace>
          <inkml:trace contextRef="#ctx0" brushRef="#br0" timeOffset="6136.7654">24027-68 0,'138'-23'16,"-1"46"-16,-23-1 15,-68 1-15,-46-23 16,-23 0 15,-23 23-15,-45 0 0,22-23-1,1 0 1,68 0-1,-23 0 1,23 0 0,0-23-1,-23 23 1,23-23 0,-23 0-1,23 23 1</inkml:trace>
          <inkml:trace contextRef="#ctx0" brushRef="#br0" timeOffset="7560.6042">24027-23 0,'-68'23'0,"-70"92"16,1 45-16,-23 69 0,45 160 31,138-138-15,92-90-1,45-70 1,46-45 0,23-46-1,-23-69 1,-23-45 0,-69-24-1,-22-67 1,-69 90-1,-92-91 1,-23-23 15,-68 92-15,0 68 0,-46 92-1,0 69 1,69 137-1,160-138 1,-23-91 0</inkml:trace>
          <inkml:trace contextRef="#ctx0" brushRef="#br0" timeOffset="10844.8084">25194 732 0,'0'46'0,"0"46"0,23 45 15,23 46 1,23-46 0,22-68-1,24-23 1,-1-46 0,46-46-1,92-91 1,-69-1-1,-46-45 17,-91 0-17,-23 46 1,-92 0 0,-45 22-1,-46 47 1,-46 68-1,0 68 1,46 70 0,45 45-1,92-46 1,92-45 0,68-1-1,92-91 1,-23 0-1,-23-23 1,-69-23 0,-68 46-1,-23 0 17,0 23-17,23 46 1,22 0-1,47-1 1,45-22 0,0-46-1,69-23 1,-23-23 0,23-68-1,-92 0 1,-68-1-1,-69 46 17,-46-22-17,-91-23 1,-92 68 0,-23 69-1,23 91 1,92 46-1,68 46 17,138 0-17,-69-206 1</inkml:trace>
        </inkml:traceGroup>
      </inkml:traceGroup>
    </inkml:traceGroup>
    <inkml:traceGroup>
      <inkml:annotationXML>
        <emma:emma xmlns:emma="http://www.w3.org/2003/04/emma" version="1.0">
          <emma:interpretation id="{BE81CF32-185A-42D6-9834-5E5B952784EE}" emma:medium="tactile" emma:mode="ink">
            <msink:context xmlns:msink="http://schemas.microsoft.com/ink/2010/main" type="paragraph" rotatedBoundingBox="12157,6613 31718,3529 32081,5829 12520,89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3866055-F3A1-4FEA-826E-2951C9E0B8AA}" emma:medium="tactile" emma:mode="ink">
              <msink:context xmlns:msink="http://schemas.microsoft.com/ink/2010/main" type="line" rotatedBoundingBox="12157,6613 31718,3529 32081,5829 12520,8913"/>
            </emma:interpretation>
          </emma:emma>
        </inkml:annotationXML>
        <inkml:traceGroup>
          <inkml:annotationXML>
            <emma:emma xmlns:emma="http://www.w3.org/2003/04/emma" version="1.0">
              <emma:interpretation id="{62B996A3-DEDF-46D4-A6C3-037FB0CED47F}" emma:medium="tactile" emma:mode="ink">
                <msink:context xmlns:msink="http://schemas.microsoft.com/ink/2010/main" type="inkWord" rotatedBoundingBox="12157,6613 17501,5771 17864,8071 12520,8913">
                  <msink:destinationLink direction="with" ref="{FED18BBC-7986-4184-84A7-6E8BE15770AD}"/>
                </msink:context>
              </emma:interpretation>
              <emma:one-of disjunction-type="recognition" id="oneOf4">
                <emma:interpretation id="interp20" emma:lang="it-IT" emma:confidence="0">
                  <emma:literal>arca)</emma:literal>
                </emma:interpretation>
                <emma:interpretation id="interp21" emma:lang="it-IT" emma:confidence="0">
                  <emma:literal>arca</emma:literal>
                </emma:interpretation>
                <emma:interpretation id="interp22" emma:lang="it-IT" emma:confidence="0">
                  <emma:literal>svia)</emma:literal>
                </emma:interpretation>
                <emma:interpretation id="interp23" emma:lang="it-IT" emma:confidence="0">
                  <emma:literal>orca</emma:literal>
                </emma:interpretation>
                <emma:interpretation id="interp24" emma:lang="it-IT" emma:confidence="0">
                  <emma:literal>-via)</emma:literal>
                </emma:interpretation>
              </emma:one-of>
            </emma:emma>
          </inkml:annotationXML>
          <inkml:trace contextRef="#ctx0" brushRef="#br0" timeOffset="29399.622">9474 4302 0,'46'0'15,"-46"138"-15,0 67 0,22 1 32,24-23-32,0-22 31,23-47-16,-1-45 1,-22-46 0,0-69-1,22-69 1,1-22 0,23-137-1,-1 113 1,69-45-1,-91 138 1,-23 45 0,-23 23-1,-23 0 17,-46 69-32,-23-1 15,69-68 1</inkml:trace>
          <inkml:trace contextRef="#ctx0" brushRef="#br0" timeOffset="28883.9937">8078 4920 0,'46'0'16,"68"46"-1,275 91-15,-206-91 16,-91 0 0,-47-23-1,-45-1 1,-22 1 0,-47 23-1,-68 0 1,-1 0-1,1-1 1,45 1 0,24-23-1,-1-23 1,161-92 0,45-45 15,-137 137-31</inkml:trace>
          <inkml:trace contextRef="#ctx0" brushRef="#br0" timeOffset="33220.9413">11282 4462 0,'-92'46'0,"0"114"0,-45 23 16,68 46 0,24 23-1,68-46 1,68-23 15,46 23-15,-45-137-1,-23-1 1,-24-91 0,1-91-1,-46 114 1</inkml:trace>
          <inkml:trace contextRef="#ctx0" brushRef="#br0" timeOffset="33939.6958">11899 4874 0,'115'23'0,"91"23"16,0-46-16,-69 23 15,23 0 17,-160 22-17,-91 24 1,-115 23-1,23 22 1,91-22 0,46-1-1,92-22 1,23 22 0,68-22-1,23 0 1,-23-47-1,-68-44 17,-69-24-17,-69-23 1,-68-22 0,-46-1-1,-23 1 1,46 45-1,91 46 1,46 23 0,46-23-1,115 23 1,113 22 0,24-22 15,-115-69-31,-45-22 15,-70-24 1,-45 92 0</inkml:trace>
          <inkml:trace contextRef="#ctx0" brushRef="#br0" timeOffset="34220.9476">12906 4554 0,'229'91'0,"-23"70"16,-46 45 0,-68 22-1,-47-22 1,-67-23-1,-93 46 1,-137-23 0,252-206-1</inkml:trace>
        </inkml:traceGroup>
        <inkml:traceGroup>
          <inkml:annotationXML>
            <emma:emma xmlns:emma="http://www.w3.org/2003/04/emma" version="1.0">
              <emma:interpretation id="{11E08C92-56F5-42C2-BD72-4D3D396CB538}" emma:medium="tactile" emma:mode="ink">
                <msink:context xmlns:msink="http://schemas.microsoft.com/ink/2010/main" type="inkWord" rotatedBoundingBox="27930,4390 31759,3786 32010,5378 28181,5982"/>
              </emma:interpretation>
              <emma:one-of disjunction-type="recognition" id="oneOf5">
                <emma:interpretation id="interp25" emma:lang="it-IT" emma:confidence="0">
                  <emma:literal>m/s</emma:literal>
                </emma:interpretation>
                <emma:interpretation id="interp26" emma:lang="it-IT" emma:confidence="0">
                  <emma:literal>mis</emma:literal>
                </emma:interpretation>
                <emma:interpretation id="interp27" emma:lang="it-IT" emma:confidence="0">
                  <emma:literal>m/S</emma:literal>
                </emma:interpretation>
                <emma:interpretation id="interp28" emma:lang="it-IT" emma:confidence="0">
                  <emma:literal>m/5</emma:literal>
                </emma:interpretation>
                <emma:interpretation id="interp29" emma:lang="it-IT" emma:confidence="0">
                  <emma:literal>mss</emma:literal>
                </emma:interpretation>
              </emma:one-of>
            </emma:emma>
          </inkml:annotationXML>
          <inkml:trace contextRef="#ctx0" brushRef="#br0" timeOffset="11840.91">23913 2289 0,'23'91'16,"-23"92"-16,0 46 0,-23-23 31,23-115-15,23-68-1,-23-23 1,23 0 0,45-91-1,92-184 1,-22 69-1,-47 115 1,-22 45 0,-46 23-1,23 46 1,-24 68 15,-22 47-15,23 22-1,0-91 1,23-24 0,23-45-1,-1-23 1,70-91 0,-24-23-1,0-1 1,-68 70-1,-46 68 1,0 0 0,0 68-1,0 116 1,23-1 0,23-69-1,22-22 1,47-47-1,-1-113 17,46-70-17,-160 138 1</inkml:trace>
          <inkml:trace contextRef="#ctx0" brushRef="#br0" timeOffset="12184.6622">27162 1854 0,'-91'160'0,"-92"46"16,-138 91-1,47 1 1,22-24 15,92-45-31,68-69 16,24-68 0,45-46-1,23-23 1,45-115-1,116-114 1,-161 206 0</inkml:trace>
          <inkml:trace contextRef="#ctx0" brushRef="#br0" timeOffset="12606.5399">27689 2311 0,'-69'-22'15,"-137"22"-15,-23 22 16,23 47-1,92 0 1,91-1 0,69-22-1,114 46 1,114-1 0,1 24-1,-115-24 1,-91-22-1,-138-1 1,-114 1 0,-160 0-1,-115 68 1,458-137 0</inkml:trace>
        </inkml:traceGroup>
      </inkml:traceGroup>
    </inkml:traceGroup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25.7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1E64BED-50C6-4DF1-8699-F13D0DD3EB88}" emma:medium="tactile" emma:mode="ink">
          <msink:context xmlns:msink="http://schemas.microsoft.com/ink/2010/main" type="inkDrawing" rotatedBoundingBox="3844,1077 15308,1134 15307,1377 3843,1320" shapeName="Other">
            <msink:destinationLink direction="with" ref="{54861172-291A-4847-8EB4-442E4CCAA598}"/>
          </msink:context>
        </emma:interpretation>
      </emma:emma>
    </inkml:annotationXML>
    <inkml:trace contextRef="#ctx0" brushRef="#br0">0 140 0,'103'34'0,"103"-34"0,103-34 0,68 34 15,1-34 1,34-1 0,68 35-1,69-34 1,69 0 0,34-1-1,-34 70 1,34-35-1,1 0 1,67 34 0,1-34-1,-34 34 1,-1 1 0,-34-1-1,-68 35 1,-69-35 15,-69-34-15,-172-34-1,-136-1 1,-104 35 0,-171-68-1,-206-35 1,343 103-1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27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4861172-291A-4847-8EB4-442E4CCAA598}" emma:medium="tactile" emma:mode="ink">
          <msink:context xmlns:msink="http://schemas.microsoft.com/ink/2010/main" type="inkDrawing" rotatedBoundingBox="9101,1353 9684,18027 8612,18064 8029,1391" semanticType="callout" shapeName="Other">
            <msink:sourceLink direction="with" ref="{A1E64BED-50C6-4DF1-8699-F13D0DD3EB88}"/>
            <msink:sourceLink direction="with" ref="{F5066D0B-24CA-40A4-8BA5-4D3118971820}"/>
            <msink:sourceLink direction="with" ref="{55141FBC-641F-473E-9152-AC35888815A5}"/>
          </msink:context>
        </emma:interpretation>
      </emma:emma>
    </inkml:annotationXML>
    <inkml:trace contextRef="#ctx0" brushRef="#br0">104 0 0,'0'68'0,"0"70"0,-34 102 16,34 0 0,-34 69-1,34 34 1,-35 104 15,35 342-15,0-171-1,35 34 1,-35 69 0,0 34-1,34 35 1,0 33 0,1 1-1,-1 34 1,-34-34-1,34 34 1,-34-34 15,34 0-31,1-69 16,33-69 0,1-102 15,0-35-16,-1-103 1,1-103 0,-69-68-1,0-35 1,-34-102 0,-1-35-1,1 0 1,34-103-1,-34 0 1,-1-35 0,1-68-1,-35-68 1,1 33 0,-1 35-1,35 103 1,0 35-1,34 102 1,34 35 0,0 34-1,35 0 17,-1-69-17,1-34 1,0-35-1,-1-102 1,70-35 0,33-102-1,-33-1 1,-1-68 0,-68 0-1,-69-1 1,-69 1-1,69 240 1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28.9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1B43A6-7AC7-41A2-9AEB-8AECEAD0C286}" emma:medium="tactile" emma:mode="ink">
          <msink:context xmlns:msink="http://schemas.microsoft.com/ink/2010/main" type="inkDrawing" rotatedBoundingBox="8623,3826 12642,3955 12626,4476 8606,4347" semanticType="callout" shapeName="Other">
            <msink:sourceLink direction="to" ref="{4B7FCBAE-D48F-42E7-AA81-87E82C6DA12B}"/>
            <msink:sourceLink direction="from" ref="{5FFB6FCF-A3BE-4263-89BD-726C8BBD4623}"/>
          </msink:context>
        </emma:interpretation>
      </emma:emma>
    </inkml:annotationXML>
    <inkml:trace contextRef="#ctx0" brushRef="#br0">0 139 0,'34'0'0,"35"35"0,34-35 15,34 0-15,35 0 0,68 0 0,69 0 16,34-35 0,35 35-1,-1 0 1,1 35 0,-35-35-1,-34 0 1,-103 0-1,-103 34 1,-103-34 0,0-34-1,-34 34 1,-104 0 0,70 34-1,68 0 1,0 35 15,68 0-15,35-1-1,35 1 1,-1-69 0,0 0-1,0-69 1,-102 1-1,-35-70 1,-35 1 0,-33 68-1,-69 35 1,-1 103 0,70-1-1,68 70 1,68-104-1,70-103 1,-138 69 15</inkml:trace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7.47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225EAE1-04C4-430A-A4D6-F47494D2E838}" emma:medium="tactile" emma:mode="ink">
          <msink:context xmlns:msink="http://schemas.microsoft.com/ink/2010/main" type="inkDrawing" rotatedBoundingBox="8556,1142 12273,3977 12206,4066 8489,1231" semanticType="callout" shapeName="Other">
            <msink:sourceLink direction="with" ref="{55141FBC-641F-473E-9152-AC35888815A5}"/>
            <msink:sourceLink direction="with" ref="{5FFB6FCF-A3BE-4263-89BD-726C8BBD4623}"/>
          </msink:context>
        </emma:interpretation>
      </emma:emma>
    </inkml:annotationXML>
    <inkml:trace contextRef="#ctx0" brushRef="#br0">0 0 0,'0'0'0,"69"35"0,-1 33 16,35 35-16,69 0 0,-1 34 15,35 35 1,35 0-1,33 34 1,35 0 0,-34 0-1,34-1 1,0 1 0,-35 35-1,-34-70 1,-68 1 15,0-69-15,-104 0-1,1-69 1,-35 35 0,1-35-1,-1 0 1,35 1-1,-69-1 1,34-34 0,-34 0-1,0 0 1,-34-34 0,-35-35-1,69 69 1</inkml:trace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8.25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5141FBC-641F-473E-9152-AC35888815A5}" emma:medium="tactile" emma:mode="ink">
          <msink:context xmlns:msink="http://schemas.microsoft.com/ink/2010/main" type="inkDrawing" rotatedBoundingBox="4259,16992 5824,790 14320,1610 12756,17812" semanticType="enclosure" shapeName="Other">
            <msink:destinationLink direction="with" ref="{236B1B6F-C7AE-4D83-899A-1A20A2296377}"/>
            <msink:destinationLink direction="with" ref="{54861172-291A-4847-8EB4-442E4CCAA598}"/>
            <msink:destinationLink direction="with" ref="{0225EAE1-04C4-430A-A4D6-F47494D2E838}"/>
          </msink:context>
        </emma:interpretation>
      </emma:emma>
    </inkml:annotationXML>
    <inkml:trace contextRef="#ctx0" brushRef="#br0">6571 0 0,'-69'0'16,"-34"0"-16,0 35 0,-68-1 0,-35 0 16,-34 35-16,-69 34 15,-103 0 1,34 34 0,-68 35-1,0-35 1,0 35 15,-35-1-15,35 1-1,34 0 1,0-1 0,69 1-1,34-35 1,34 1-1,35-1 1,68-68 0,69-1-1,35 1 1,68-35 0,68-34-1,70-34 1,-1-1-1,-137 35 1</inkml:trace>
    <inkml:trace contextRef="#ctx0" brushRef="#br1" timeOffset="97991.1429">2967-3054 0,'69'34'0,"-35"0"0,69 35 0,-34-35 15,33 1-15,1 33 0,35 1 16,33 34 0,-33-35-1,-1 1 1,-34 0-1,69-1 1,-35 35 0,0-34-1,0 0 1,1-1 0,-35 1 15,34 0-31,0-1 15,1 35 1,-1 0 0,0 0 15,1 0-15,-1 0-1,-34-34 1,-35 34-1,35 0 1,-34 0 0,34 0-1,-34 0 1,-35-35 0,0 35-1,1-34 1,-1 0-1,-68-1 1,68 1 0,-34 0-1,0-1 1,0 1 0,0-1-1,-34 1 16,34 0-15,-35-1 0,1-33-1,0 33 1,-1-33 0,1-1-1,-35 35 1,1-35-1,-1 0 1,0 35 0,-34-35-1,35 1 1,-69-1 0,34 0-1,0 35 1,0-35 15,-69 1-15,69-1-1,-34 0 1,34-34 0,0 35-1,0-1 1,-35 0-1,1-34 1,0 35 0,-35-1-1,35 0 1,0 0 0,-1 1-1,-33-35 1,-1 34-1,35 0 17,-35-34-17,1 35 1,33-35 0,1 34-1,-35-34 1,1 34-1,33-34 1,-33 0 0,34 35-1,-35-35 1,0 34 0,35-34-1,0 34 1,-1 1-1,1-1 1,34 35 0,0-35-1,0 0 1,-34 1 0,34 33 15,34 1-16,-34 0 1,35-35 0,-1 69-1,0-34 1,35-1 0,0 35-1,-1-34 1,35 34-1,0-35 1,0 35 0,35 0-1,-1 0 1,0-34 0,1 34-1,33-34 1,1 34-1,-35-35 17,35 35-32,0-34 31,34 0-15,-35-1-1,35 35 1,34 0-1,1 0 1,-1 0 0,0-34-1,-34 34 1,35-35 0,33 35-1,-33 0 1,33 0-1,-34-34 1,35 34 0,-35-34-1,69-1 1,-34 35 0,34 0-1,0 0 16,34-34-15,-68-1 0,34 35-1,68 0 1,-33 0 0,-1 0-1,0 0 1,0 0-1,35 35 1,0-1 0,-35 0-1,0-34 1,-68 0 0,68 34-1,0 1 1,-34-1-1,0 0 1,-34 35 0,-1-35-1,1 35 17,-69-35-17,0-34 1,-34 0-1,-35 0 1,-34-34 0,0 34-1,0 0 1,-34 0 0,-35 0-1,0 0 1,1 34-1,-1-34 1,-34 0 0,0 0-1,0 0 1,-34 0 0,0 0-1,-1 0 1,1-35-1,0 1 17,-35 0-17,0-35 1,1 35 0,-35-35-1,34 0 1,-137 1-1,69-1 1,34 0 0,-34-34-1,34 0 1,-34 35 15,-35-35-15,0 0-1,1 0 1,-1 0 0,1 0-1,-1 0 1,35 34 0,-35 0-1,1-34 1,33 69-1,-68-35 1,69 35 0,-35-1-1,35 35 1,0-34 0,0 34-1,-35 34 1,35 1-1,34 68 1,34 0 15,69-1-15,69 36 0,0-35-1,34 0 1,0 68-1,68 104 1,104-172 0,-172-206-1</inkml:trace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9.07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83A8932-0A1D-4E9B-9200-178D64922CD8}" emma:medium="tactile" emma:mode="ink">
          <msink:context xmlns:msink="http://schemas.microsoft.com/ink/2010/main" type="inkDrawing" rotatedBoundingBox="5167,6547 13321,11469 13130,11786 4975,6864" semanticType="callout" shapeName="Other">
            <msink:sourceLink direction="with" ref="{F5066D0B-24CA-40A4-8BA5-4D3118971820}"/>
            <msink:sourceLink direction="with" ref="{5FFB6FCF-A3BE-4263-89BD-726C8BBD4623}"/>
          </msink:context>
        </emma:interpretation>
      </emma:emma>
    </inkml:annotationXML>
    <inkml:trace contextRef="#ctx0" brushRef="#br0">0 0 0,'35'0'0,"33"34"16,70 35-16,33-35 0,1 35 0,68 34 15,1 0 1,102 34 0,0 35-1,35 33 1,33 1-1,1 35 1,0-1 0,69 35 15,-35-1-15,0 1-1,-34 34 1,34-35-1,1 1 1,-36-1 0,-33-33-1,-69-35 1,-69-35 0,-34-33-1,-34-1 1,-69-68-1,-35-1 1,1 1 0,0-1 15,-35-33-31,0-1 31,1 0-31,-1-34 16,-34 0 15,-69-34-15,35 0-1,0-35 1,34 69 0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9.74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36B1B6F-C7AE-4D83-899A-1A20A2296377}" emma:medium="tactile" emma:mode="ink">
          <msink:context xmlns:msink="http://schemas.microsoft.com/ink/2010/main" type="inkDrawing" rotatedBoundingBox="4458,15049 12726,11409 12900,11806 4633,15445" semanticType="callout" shapeName="Other">
            <msink:sourceLink direction="with" ref="{5F818259-F2B5-4DAA-AC07-FFC5A813EA6E}"/>
            <msink:sourceLink direction="with" ref="{F5066D0B-24CA-40A4-8BA5-4D3118971820}"/>
            <msink:sourceLink direction="with" ref="{55141FBC-641F-473E-9152-AC35888815A5}"/>
          </msink:context>
        </emma:interpretation>
      </emma:emma>
    </inkml:annotationXML>
    <inkml:trace contextRef="#ctx0" brushRef="#br0">8189 0 0,'-137'34'0,"-35"35"16,1-1-16,-104 35 0,-34 0 15,0 0 1,-68 35 0,-1-1-1,-34 0 17,-68 35-17,-1-1-15,-34 1 16,35 34-1,-35 0 17,34 0-17,35 69 1,68-104 0,1 35-1,34 0 1,-1-34-1,70-1 1,68-33 0,34-1-1,35-34 1,68-35 0,69-33-1,69-138 1,-69 103-1</inkml:trace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7:04.3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9E4AB7B-995F-4E7C-A9B5-0B8B40D62602}" emma:medium="tactile" emma:mode="ink">
          <msink:context xmlns:msink="http://schemas.microsoft.com/ink/2010/main" type="writingRegion" rotatedBoundingBox="14248,308 30446,855 30167,9117 13969,8569"/>
        </emma:interpretation>
      </emma:emma>
    </inkml:annotationXML>
    <inkml:traceGroup>
      <inkml:annotationXML>
        <emma:emma xmlns:emma="http://www.w3.org/2003/04/emma" version="1.0">
          <emma:interpretation id="{1234004F-5C20-44FA-82D3-A1B6EB69A43F}" emma:medium="tactile" emma:mode="ink">
            <msink:context xmlns:msink="http://schemas.microsoft.com/ink/2010/main" type="paragraph" rotatedBoundingBox="14409,-637 23830,805 23383,3721 13963,22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0BDA6DE-BE45-4EC9-B436-75FB5CDBD5D7}" emma:medium="tactile" emma:mode="ink">
              <msink:context xmlns:msink="http://schemas.microsoft.com/ink/2010/main" type="line" rotatedBoundingBox="14409,-637 23830,805 23383,3721 13963,2279"/>
            </emma:interpretation>
          </emma:emma>
        </inkml:annotationXML>
        <inkml:traceGroup>
          <inkml:annotationXML>
            <emma:emma xmlns:emma="http://www.w3.org/2003/04/emma" version="1.0">
              <emma:interpretation id="{4B7FCBAE-D48F-42E7-AA81-87E82C6DA12B}" emma:medium="tactile" emma:mode="ink">
                <msink:context xmlns:msink="http://schemas.microsoft.com/ink/2010/main" type="inkWord" rotatedBoundingBox="14409,-637 23830,805 23383,3721 13963,2279">
                  <msink:destinationLink direction="to" ref="{F41B43A6-7AC7-41A2-9AEB-8AECEAD0C286}"/>
                </msink:context>
              </emma:interpretation>
              <emma:one-of disjunction-type="recognition" id="oneOf0">
                <emma:interpretation id="interp0" emma:lang="it-IT" emma:confidence="0">
                  <emma:literal>TAN)</emma:literal>
                </emma:interpretation>
                <emma:interpretation id="interp1" emma:lang="it-IT" emma:confidence="0">
                  <emma:literal>7 Alon)</emma:literal>
                </emma:interpretation>
                <emma:interpretation id="interp2" emma:lang="it-IT" emma:confidence="0">
                  <emma:literal>7 AN)</emma:literal>
                </emma:interpretation>
                <emma:interpretation id="interp3" emma:lang="it-IT" emma:confidence="0">
                  <emma:literal>TAM)</emma:literal>
                </emma:interpretation>
                <emma:interpretation id="interp4" emma:lang="it-IT" emma:confidence="0">
                  <emma:literal>7 Aln)</emma:literal>
                </emma:interpretation>
              </emma:one-of>
            </emma:emma>
          </inkml:annotationXML>
          <inkml:trace contextRef="#ctx0" brushRef="#br0">2506-16164 0,'69'0'0,"102"34"16,173 35-16,102 0 0,-34 34 15,-35-35 1,-171 1 0,-103 0-1,-69-69 1,-34 68 0,-171 35 15,-104 35-16,-34 33 1,35 69 0,68-34-1,34 35 1,104-104 0,68-68-1,102-104 1,70-136-1,103-104 1,-275 275 0</inkml:trace>
          <inkml:trace contextRef="#ctx0" brushRef="#br0" timeOffset="687.2668">5973-15786 0,'0'171'0,"-172"173"16,-137 136-16,69-68 31,103-137-31,68-138 15,69-69 1,0-68 0,0-34-1,172-275 1,137-274 15,-206 308-15,0 35-1,34 68 1,-69 69 0,1 69-1,34 34 1,34 137 0,35 138-1,0 68 1,-1 0-1,-33-68 1,-35-69 0,-69-103-1,-68-69 1,-104-102 0,-136-70-1,-104 1 1,0 68 15,70 69-31,136 35 16,172 33-1,206-102 17,-206 34-17</inkml:trace>
          <inkml:trace contextRef="#ctx0" brushRef="#br0" timeOffset="1140.2381">8444-15855 0,'-171'137'0,"-70"104"0,1-1 16,103 69-1,68-35 1,69 70-1,69-35 1,68-69 0,0-103-1,-34-68 1,-68-35 15,-35-68-31,0 34 31,-35-138-15,-33-33 0,68 171-1</inkml:trace>
          <inkml:trace contextRef="#ctx0" brushRef="#br0" timeOffset="2393.7179">9096-14345 0,'0'138'16,"0"239"-16,0-274 16,0-103-1,0 34 1,0-34 0,0-34-1,35 0 1,68-241-1,0 104 1,34 33 0,-34 104-1,0 0 17,-69 34-17,69 68 16,0 138-15,0 69 0,0-35 15,-34-68-15,-35-104-1,-34-33 1,0-35-1,0-69 1,-34-171 0,-35 34-1,69 206 1</inkml:trace>
          <inkml:trace contextRef="#ctx0" brushRef="#br0" timeOffset="2752.971">10572-16027 0,'69'0'0,"34"35"0,137 171 16,0 171-16,1 35 16,-35 34-1,-103 1 1,-103-70-1,-138 35 1,-239-69 0,377-343-1</inkml:trace>
        </inkml:traceGroup>
      </inkml:traceGroup>
    </inkml:traceGroup>
    <inkml:traceGroup>
      <inkml:annotationXML>
        <emma:emma xmlns:emma="http://www.w3.org/2003/04/emma" version="1.0">
          <emma:interpretation id="{43555EC4-BB93-47F4-8C18-6A9C24AA9C3E}" emma:medium="tactile" emma:mode="ink">
            <msink:context xmlns:msink="http://schemas.microsoft.com/ink/2010/main" type="paragraph" rotatedBoundingBox="16922,6502 30240,6952 30167,9117 16849,866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225147B-10E2-4F79-AB52-8EF8D0A1A9A4}" emma:medium="tactile" emma:mode="ink">
              <msink:context xmlns:msink="http://schemas.microsoft.com/ink/2010/main" type="line" rotatedBoundingBox="16922,6502 30240,6952 30167,9117 16849,8666"/>
            </emma:interpretation>
          </emma:emma>
        </inkml:annotationXML>
        <inkml:traceGroup>
          <inkml:annotationXML>
            <emma:emma xmlns:emma="http://www.w3.org/2003/04/emma" version="1.0">
              <emma:interpretation id="{272ED16D-C4B1-454C-8BE2-40F4146F3B6F}" emma:medium="tactile" emma:mode="ink">
                <msink:context xmlns:msink="http://schemas.microsoft.com/ink/2010/main" type="inkWord" rotatedBoundingBox="22390,6687 30240,6952 30169,9071 22318,8805"/>
              </emma:interpretation>
              <emma:one-of disjunction-type="recognition" id="oneOf1">
                <emma:interpretation id="interp5" emma:lang="it-IT" emma:confidence="0">
                  <emma:literal>VIGILE</emma:literal>
                </emma:interpretation>
                <emma:interpretation id="interp6" emma:lang="it-IT" emma:confidence="0">
                  <emma:literal>LEGGE</emma:literal>
                </emma:interpretation>
                <emma:interpretation id="interp7" emma:lang="it-IT" emma:confidence="0">
                  <emma:literal>LEGGILE</emma:literal>
                </emma:interpretation>
                <emma:interpretation id="interp8" emma:lang="it-IT" emma:confidence="0">
                  <emma:literal>VIGE</emma:literal>
                </emma:interpretation>
                <emma:interpretation id="interp9" emma:lang="it-IT" emma:confidence="0">
                  <emma:literal>NEGALE</emma:literal>
                </emma:interpretation>
              </emma:one-of>
            </emma:emma>
          </inkml:annotationXML>
          <inkml:trace contextRef="#ctx0" brushRef="#br0" timeOffset="172297.9436">11739-9711 0,'206'-34'0,"-377"34"0,-173 68 0,35 70 0,35 102 16,68 35 0,172 171-1,205-137 1,104-69-1,34-103 1,34-68 0,0-103-1,-171-138 1,-172-68 0,-137 34-1,-35 68 1,35 1-1,68 103 1,103 34 0,35 0-1,274 34 17,69-34-17,-69-69 1,-68-33-1,-275 102 1</inkml:trace>
          <inkml:trace contextRef="#ctx0" brushRef="#br0" timeOffset="173253.6714">14073-9608 0,'35'-34'0,"-104"34"0,-171 68 16,-35 70-16,1 68 0,136 34 16,138 34-1,69-33 1,137-35-1,68-35 17,173-102-17,-173-138 1,-68-68 0,-103-35-1,-69-34 1,1-34-1,-35 0 17,0 34-17,68 34 1,35 35 0,-34 103-1,0 34 1,-35 34-1,-34 69 1,-34 34 0,34-34-1,0 0 17,0-34-17,34-35 1,-34-34-1,0 0 1,0 0 0,0 0-1,0 0 1,0 0 0,0 0-1,34 0 1,-34 0-1,0 0 1,-34 0 0,34 0-1,34 0 1,-68 0 0,68 0-1,-34 0 1,0 0-1,0 0 17,-34 0-17,0-34 1,-1 0 0,35 34-1</inkml:trace>
          <inkml:trace contextRef="#ctx0" brushRef="#br0" timeOffset="173519.2063">14039-8750 0,'34'34'0,"69"1"0,69-1 15,34 0-15,-69 1 0,-68-1 16,-35-103 0,-68-34 15,34 103-31</inkml:trace>
          <inkml:trace contextRef="#ctx0" brushRef="#br0" timeOffset="173987.7973">14897-9505 0,'69'103'16,"-1"69"-16,-68 34 0,0 34 31,0-69-15,-34 70-1,34-70 1,34-68 15,104 0-15,102-34 0,35-35-1,-1 1 1,-68-35-1,-69 0 1,-68 0 0,-69-69-1,0-103 1,0 172 0</inkml:trace>
          <inkml:trace contextRef="#ctx0" brushRef="#br0" timeOffset="174534.4868">16407-8716 0,'550'35'0,"-139"-1"15,-102-68 1,-309 34-1</inkml:trace>
          <inkml:trace contextRef="#ctx0" brushRef="#br0" timeOffset="174362.6701">17025-9093 0,'0'137'15,"-103"35"-15,0 68 0,69 35 16,68-35 0,104-68-1,102-69 17,137 34-17,1-103 16,-206 0-15,-69-34 0,-138-68-1,-68-69 1,103 137-16</inkml:trace>
          <inkml:trace contextRef="#ctx0" brushRef="#br0" timeOffset="174675.0641">16991-9677 0,'927'0'15,"-344"69"-15,-583-69 16</inkml:trace>
          <inkml:trace contextRef="#ctx0" brushRef="#br0" timeOffset="171282.6631">5183-10054 0,'35'274'0,"-35"70"16,0 68 0,34-35-1,103-68 1,35-137 0,102-138-1,1-68 1,0-172-1,-35-103 1,-137 69 0,0-1-1,-103 104 1,0 68 15,0 69-31,0 103 16,34 206 15,69 0-15,34 0-1,35-69 1,0-68 0,34-103-1,-35-104 1,-33-171-1,-70-137 1,-102 0 0,-35 34-1,1 103 1,33 103 0,70 34-1,102 35 1,103 0-1,138 68 1,-69 35 0,-69-35-1,-103 0 1,-102-34 15,-35-68-15,0 68-1</inkml:trace>
          <inkml:trace contextRef="#ctx0" brushRef="#br0" timeOffset="171720.0147">9748-9745 0,'35'68'0,"-35"-33"0,34-1 15,-34 0-15,0 1 0,0-1 0,0 103 16,-34 69-16,-1 69 16,35-1-1,0-68 1,0 0 0,35-103-1,-35-34 1,0-35-1,0-68 1,0-172 15,0 206-15</inkml:trace>
        </inkml:traceGroup>
      </inkml:traceGroup>
    </inkml:traceGroup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1.9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9BB5DC-866A-4532-A92F-FA7EC2576A66}" emma:medium="tactile" emma:mode="ink">
          <msink:context xmlns:msink="http://schemas.microsoft.com/ink/2010/main" type="writingRegion" rotatedBoundingBox="10387,1804 7227,8448 4745,7267 7906,623"/>
        </emma:interpretation>
      </emma:emma>
    </inkml:annotationXML>
    <inkml:traceGroup>
      <inkml:annotationXML>
        <emma:emma xmlns:emma="http://www.w3.org/2003/04/emma" version="1.0">
          <emma:interpretation id="{BCDDE2E4-06BE-4504-8D9B-820BE86B3A23}" emma:medium="tactile" emma:mode="ink">
            <msink:context xmlns:msink="http://schemas.microsoft.com/ink/2010/main" type="paragraph" rotatedBoundingBox="10387,1804 7227,8448 4745,7267 7906,6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84B28C8-BC9D-4E9E-8F4F-2EFC326EFCC3}" emma:medium="tactile" emma:mode="ink">
              <msink:context xmlns:msink="http://schemas.microsoft.com/ink/2010/main" type="line" rotatedBoundingBox="10387,1804 7227,8448 4745,7267 7906,623"/>
            </emma:interpretation>
          </emma:emma>
        </inkml:annotationXML>
        <inkml:traceGroup>
          <inkml:annotationXML>
            <emma:emma xmlns:emma="http://www.w3.org/2003/04/emma" version="1.0">
              <emma:interpretation id="{5FFB6FCF-A3BE-4263-89BD-726C8BBD4623}" emma:medium="tactile" emma:mode="ink">
                <msink:context xmlns:msink="http://schemas.microsoft.com/ink/2010/main" type="inkWord" rotatedBoundingBox="10387,1804 7227,8448 4745,7267 7906,623">
                  <msink:destinationLink direction="with" ref="{C83A8932-0A1D-4E9B-9200-178D64922CD8}"/>
                  <msink:destinationLink direction="from" ref="{F41B43A6-7AC7-41A2-9AEB-8AECEAD0C286}"/>
                  <msink:destinationLink direction="with" ref="{0225EAE1-04C4-430A-A4D6-F47494D2E838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=</emma:literal>
                </emma:interpretation>
                <emma:interpretation id="interp2" emma:lang="it-IT" emma:confidence="0">
                  <emma:literal>t</emma:literal>
                </emma:interpretation>
                <emma:interpretation id="interp3" emma:lang="it-IT" emma:confidence="0">
                  <emma:literal>"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-303 5874 0,'-34'35'0,"-1"-1"16,-239 69-16,33-69 0,-67 1 15,-36-35 1,1 34 0,34-34-1,138 34 1,102-34-1,103 0 17,1 0-17,68 35 1,-35-35 0,1 0-1,-69 0 1,-69-69 15,1 35-15,-70-35-1,1 0 1,0 1 0,-1 33-1,-33 35 1,-35 35-1,68 68 1,1 0 0,103 0-1,68 0 1,35-35 0,102 1-1,35-69 1,-34-34-1,-69-1 1,-103 1 0,-69-35-1,-34 35 1,0 34 15,35 69-15,102 137-1,206-69 1,104 0 0,-344-137-1</inkml:trace>
          <inkml:trace contextRef="#ctx0" brushRef="#br0" timeOffset="-1449.702">109 245 0,'0'35'0,"137"-35"0,-68-35 0,-1 1 15,-33-35-15,-35 35 0,-35-35 0,-33 35 16,-35 34-16,0 34 16,0 35-1,103 34 1,34 34-1,35-34 1,68-69 0,0-34-1,-34-34 1,-68 0 0,-35-69-1,-35 34 1,-68 1-1,35 68 1,-1 68 0,69 138-1,103-34 1,-103-172 0</inkml:trace>
        </inkml:traceGroup>
      </inkml:traceGroup>
    </inkml:traceGroup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4.6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6C7C0DA-2A19-4715-923B-24A5C4AE3699}" emma:medium="tactile" emma:mode="ink">
          <msink:context xmlns:msink="http://schemas.microsoft.com/ink/2010/main" type="writingRegion" rotatedBoundingBox="4015,15000 8306,15000 8306,15823 4015,15823"/>
        </emma:interpretation>
      </emma:emma>
    </inkml:annotationXML>
    <inkml:traceGroup>
      <inkml:annotationXML>
        <emma:emma xmlns:emma="http://www.w3.org/2003/04/emma" version="1.0">
          <emma:interpretation id="{43A4D9F8-D5C3-4823-9AB9-055FA5117CDE}" emma:medium="tactile" emma:mode="ink">
            <msink:context xmlns:msink="http://schemas.microsoft.com/ink/2010/main" type="paragraph" rotatedBoundingBox="4015,15000 8306,15000 8306,15823 4015,158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39DEEF-F074-4671-8DB7-1BF68400C918}" emma:medium="tactile" emma:mode="ink">
              <msink:context xmlns:msink="http://schemas.microsoft.com/ink/2010/main" type="line" rotatedBoundingBox="4015,15000 8306,15000 8306,15823 4015,15823"/>
            </emma:interpretation>
          </emma:emma>
        </inkml:annotationXML>
        <inkml:traceGroup>
          <inkml:annotationXML>
            <emma:emma xmlns:emma="http://www.w3.org/2003/04/emma" version="1.0">
              <emma:interpretation id="{0FC4C008-41B2-4E9C-ACD6-51AA4368FE3B}" emma:medium="tactile" emma:mode="ink">
                <msink:context xmlns:msink="http://schemas.microsoft.com/ink/2010/main" type="inkWord" rotatedBoundingBox="4015,15000 8306,15000 8306,15823 4015,15823"/>
              </emma:interpretation>
              <emma:one-of disjunction-type="recognition" id="oneOf0">
                <emma:interpretation id="interp0" emma:lang="it-IT" emma:confidence="0">
                  <emma:literal>de</emma:literal>
                </emma:interpretation>
                <emma:interpretation id="interp1" emma:lang="it-IT" emma:confidence="0">
                  <emma:literal>da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ode</emma:literal>
                </emma:interpretation>
                <emma:interpretation id="interp4" emma:lang="it-IT" emma:confidence="0">
                  <emma:literal>deh</emma:literal>
                </emma:interpretation>
              </emma:one-of>
            </emma:emma>
          </inkml:annotationXML>
          <inkml:trace contextRef="#ctx0" brushRef="#br0">4254 447 0,'34'68'0,"-171"-68"0,-35 0 16,-68 0-16,-69-34 0,-69 0 16,-34-1-1,-103 1 1,35 0 0,137 34-1,68 0 1,206 34-1,69-34 1,69 34 0,34-34-1,0 0 1,-34-68 0,-104-35-1,-68 34 1,0-34-1,-68 35 17,34 68-17,-35 0 1,35 34 0,-1 35-1,1 68 1,0 0-1,102 35 1,104-35 0,68-34-1,1-69 1,33-68 0,-68-35-1,-34-34 1,-103-34-1,-35-34 1,-34 102 0,0 69-1,34 69 1,104 136 15,136 1-15,70-137-1,33-206 1,-274 137-16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16.1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ED18BBC-7986-4184-84A7-6E8BE15770AD}" emma:medium="tactile" emma:mode="ink">
          <msink:context xmlns:msink="http://schemas.microsoft.com/ink/2010/main" type="inkDrawing" rotatedBoundingBox="1760,6933 12793,7313 12789,7430 1756,7049" semanticType="callout" shapeName="Other">
            <msink:sourceLink direction="with" ref="{DB867F68-F70D-4168-9186-B05BFEAF9519}"/>
            <msink:sourceLink direction="with" ref="{62B996A3-DEDF-46D4-A6C3-037FB0CED47F}"/>
          </msink:context>
        </emma:interpretation>
      </emma:emma>
    </inkml:annotationXML>
    <inkml:trace contextRef="#ctx0" brushRef="#br0">0 0 0,'46'23'0,"0"0"0,68 0 16,69 0-16,46 23 0,69-115 16,22 92-1,23 0 1,1 0-1,45 0 1,22-1 0,47-22-1,23 23 1,22-23 0,23 23-1,24-23 1,-24 23-1,0 0 1,-45 0 0,-24 0-1,1 0 17,-23 0-17,23-23 1,-24 22-1,-45-22 1,-45 0 0,-24 0-1,-46 0 1,-45 23 0,-46-23-1,-45 23 1,-47-23-1,-45 0 1,-46 23 0,-114-46 15,114 23-15</inkml:trace>
  </inkml:traceGroup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3.3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01A2183-AA4E-43C7-8C43-AF199CEEDB2A}" emma:medium="tactile" emma:mode="ink">
          <msink:context xmlns:msink="http://schemas.microsoft.com/ink/2010/main" type="writingRegion" rotatedBoundingBox="8644,11783 19907,11473 20077,17664 8814,17974"/>
        </emma:interpretation>
      </emma:emma>
    </inkml:annotationXML>
    <inkml:traceGroup>
      <inkml:annotationXML>
        <emma:emma xmlns:emma="http://www.w3.org/2003/04/emma" version="1.0">
          <emma:interpretation id="{7C12891B-ABE3-411B-B2A8-C87E4EB55D91}" emma:medium="tactile" emma:mode="ink">
            <msink:context xmlns:msink="http://schemas.microsoft.com/ink/2010/main" type="paragraph" rotatedBoundingBox="8649,11670 13386,11670 13386,12425 8649,124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1C357C-11DF-46FC-BD53-A0CAB82BB0EC}" emma:medium="tactile" emma:mode="ink">
              <msink:context xmlns:msink="http://schemas.microsoft.com/ink/2010/main" type="inkBullet" rotatedBoundingBox="8654,11599 13395,11680 13382,12431 8642,12351"/>
            </emma:interpretation>
            <emma:one-of disjunction-type="recognition" id="oneOf0">
              <emma:interpretation id="interp0" emma:lang="it-IT" emma:confidence="0">
                <emma:literal>so</emma:literal>
              </emma:interpretation>
              <emma:interpretation id="interp1" emma:lang="it-IT" emma:confidence="0">
                <emma:literal>lo</emma:literal>
              </emma:interpretation>
              <emma:interpretation id="interp2" emma:lang="it-IT" emma:confidence="0">
                <emma:literal>no</emma:literal>
              </emma:interpretation>
              <emma:interpretation id="interp3" emma:lang="it-IT" emma:confidence="0">
                <emma:literal>io</emma:literal>
              </emma:interpretation>
              <emma:interpretation id="interp4" emma:lang="it-IT" emma:confidence="0">
                <emma:literal>zoo</emma:literal>
              </emma:interpretation>
            </emma:one-of>
          </emma:emma>
        </inkml:annotationXML>
        <inkml:trace contextRef="#ctx0" brushRef="#br0">-3089-4665 0,'69'34'0,"-35"-34"16,35 0-16,68 34 0,35-34 0,102 35 15,1-1-15,68 0 16,35-34 15,-1 35-15,-33-35-1,-36 0 1,-33-35 0,-103 35-1,-35-34 1,-103 0 0,-34 34-1,0 0 1,-68 68 15,102 1-15,69 0-1,103-35 1,34 35 0,0-35-1,-68 0 1,0-34-1,-69-34 1,0-35 0,-69-34-1,-34-34 1,-103-35 0,-69 35-1,1 68 1,-1 35-1,69 68 1,69 1 0,102 102-1,35-34 1,35 0 15,-70-103-15,-68-103-1,0 103 1</inkml:trace>
      </inkml:traceGroup>
    </inkml:traceGroup>
    <inkml:traceGroup>
      <inkml:annotationXML>
        <emma:emma xmlns:emma="http://www.w3.org/2003/04/emma" version="1.0">
          <emma:interpretation id="{E74DA6CD-E742-4189-BD98-81667FAF70FA}" emma:medium="tactile" emma:mode="ink">
            <msink:context xmlns:msink="http://schemas.microsoft.com/ink/2010/main" type="paragraph" rotatedBoundingBox="11683,15597 20014,15368 20077,17664 11746,1789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9D35356-CB9F-43FE-8C6C-08F070F1DBE6}" emma:medium="tactile" emma:mode="ink">
              <msink:context xmlns:msink="http://schemas.microsoft.com/ink/2010/main" type="inkBullet" rotatedBoundingBox="11712,16630 12995,16595 13021,17567 11738,17602"/>
            </emma:interpretation>
            <emma:one-of disjunction-type="recognition" id="oneOf1">
              <emma:interpretation id="interp5" emma:lang="it-IT" emma:confidence="0">
                <emma:literal>n</emma:literal>
              </emma:interpretation>
              <emma:interpretation id="interp6" emma:lang="it-IT" emma:confidence="0">
                <emma:literal>"</emma:literal>
              </emma:interpretation>
              <emma:interpretation id="interp7" emma:lang="it-IT" emma:confidence="0">
                <emma:literal>.</emma:literal>
              </emma:interpretation>
              <emma:interpretation id="interp8" emma:lang="it-IT" emma:confidence="0">
                <emma:literal>r</emma:literal>
              </emma:interpretation>
              <emma:interpretation id="interp9" emma:lang="it-IT" emma:confidence="0">
                <emma:literal>^</emma:literal>
              </emma:interpretation>
            </emma:one-of>
          </emma:emma>
        </inkml:annotationXML>
        <inkml:trace contextRef="#ctx0" brushRef="#br0" timeOffset="34906.1172">0 37 0,'0'515'16,"0"-343"-1,0-35 1,0-68 0,0-35-1,0-68 1,69-69-1,68-172 1,1 35 0,-35 68-1,0 69 1,-35 69 0,-33 34-1,33 34 1,1 69-1,-1 103 1,1 34 0,-35-68-1,1-35 17,-1-68-17,-34-69 1,69-137 15,-1-35-15,35-34-1,-103 206 1</inkml:trace>
      </inkml:traceGroup>
      <inkml:traceGroup>
        <inkml:annotationXML>
          <emma:emma xmlns:emma="http://www.w3.org/2003/04/emma" version="1.0">
            <emma:interpretation id="{507FE849-7723-4003-904B-A439AEBDEAAF}" emma:medium="tactile" emma:mode="ink">
              <msink:context xmlns:msink="http://schemas.microsoft.com/ink/2010/main" type="line" rotatedBoundingBox="14366,15523 20014,15368 20077,17664 14429,17820"/>
            </emma:interpretation>
          </emma:emma>
        </inkml:annotationXML>
        <inkml:traceGroup>
          <inkml:annotationXML>
            <emma:emma xmlns:emma="http://www.w3.org/2003/04/emma" version="1.0">
              <emma:interpretation id="{901ED83F-EB10-40C9-AE32-B1FD00BBB4D0}" emma:medium="tactile" emma:mode="ink">
                <msink:context xmlns:msink="http://schemas.microsoft.com/ink/2010/main" type="inkWord" rotatedBoundingBox="14366,15523 20014,15368 20077,17664 14429,17820"/>
              </emma:interpretation>
              <emma:one-of disjunction-type="recognition" id="oneOf2">
                <emma:interpretation id="interp10" emma:lang="it-IT" emma:confidence="0">
                  <emma:literal>24 t</emma:literal>
                </emma:interpretation>
                <emma:interpretation id="interp11" emma:lang="it-IT" emma:confidence="0">
                  <emma:literal>44 t</emma:literal>
                </emma:interpretation>
                <emma:interpretation id="interp12" emma:lang="it-IT" emma:confidence="0">
                  <emma:literal>tali</emma:literal>
                </emma:interpretation>
                <emma:interpretation id="interp13" emma:lang="it-IT" emma:confidence="0">
                  <emma:literal>Kit</emma:literal>
                </emma:interpretation>
                <emma:interpretation id="interp14" emma:lang="it-IT" emma:confidence="0">
                  <emma:literal>alt</emma:literal>
                </emma:interpretation>
              </emma:one-of>
            </emma:emma>
          </inkml:annotationXML>
          <inkml:trace contextRef="#ctx0" brushRef="#br0" timeOffset="35499.6658">3913-340 0,'35'103'0,"-104"-35"16,-240 70-16,34 33 0,35 35 15,34 0 1,103-69-1,35-102 1,68-70 0,68-205-1,1-69 1,0 0 0,-69 138-1,-35 136 1,70 70-1,102 102 17,0 103-17,0 35 1,1 34 0,-1-69-1,-68-171 1,102-138-1,1-171 1,-172 240 0</inkml:trace>
          <inkml:trace contextRef="#ctx0" brushRef="#br0" timeOffset="35968.2568">5938-958 0,'138'103'0,"-138"34"0,-172 35 15,-137 137 1,-68-1-1,136-33 17,104 34-17,137-206 1,69-34 0,137-1-1,68-68 1,70 0-1,-70 35 1,-68-35 0,-69 34-1,-137 0 1,-68-102 0,-35-138-1,0-138 1,103 344-1</inkml:trace>
          <inkml:trace contextRef="#ctx0" brushRef="#br0" timeOffset="36249.4114">5458-1164 0,'412'515'16,"-241"-206"-16,-33 68 16,-1-34-1,-34-34 17,0-103-32,-34-137 15,68-241 16,35-343-15,-172 515 0</inkml:trace>
          <inkml:trace contextRef="#ctx0" brushRef="#br0" timeOffset="36764.8615">7208-237 0,'378'137'0,"-69"-103"15,103-102 1,-412 68 0</inkml:trace>
          <inkml:trace contextRef="#ctx0" brushRef="#br0" timeOffset="36577.4251">7483-993 0,'69'172'0,"-69"68"16,-103 138-1,0-1 1,137-33 0,35-70-1,68-102 1,35-69-1,-35-103 17,35-34-17,-35-104 1,-34-102 0,-172 137-1,69 103 1</inkml:trace>
        </inkml:traceGroup>
      </inkml:traceGroup>
    </inkml:traceGroup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25.7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A05B21C-6548-44BC-8020-F7CD2C8DD1B6}" emma:medium="tactile" emma:mode="ink">
          <msink:context xmlns:msink="http://schemas.microsoft.com/ink/2010/main" type="inkDrawing" rotatedBoundingBox="3844,1077 15308,1134 15307,1377 3843,1320" semanticType="strikethrough" shapeName="Other">
            <msink:sourceLink direction="with" ref="{874A86A1-4E7E-4EBA-9A30-F5E022B9EF72}"/>
            <msink:destinationLink direction="with" ref="{4853A8B2-B76D-4A44-908A-4CCE05D9A668}"/>
          </msink:context>
        </emma:interpretation>
      </emma:emma>
    </inkml:annotationXML>
    <inkml:trace contextRef="#ctx0" brushRef="#br0">0 140 0,'103'34'0,"103"-34"0,103-34 0,68 34 15,1-34 1,34-1 0,68 35-1,69-34 1,69 0 0,34-1-1,-34 70 1,34-35-1,1 0 1,67 34 0,1-34-1,-34 34 1,-1 1 0,-34-1-1,-68 35 1,-69-35 15,-69-34-15,-172-34-1,-136-1 1,-104 35 0,-171-68-1,-206-35 1,343 103-1</inkml:trace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27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853A8B2-B76D-4A44-908A-4CCE05D9A668}" emma:medium="tactile" emma:mode="ink">
          <msink:context xmlns:msink="http://schemas.microsoft.com/ink/2010/main" type="inkDrawing" rotatedBoundingBox="9101,1353 9684,18027 8612,18064 8029,1391" semanticType="callout" shapeName="Other">
            <msink:sourceLink direction="with" ref="{CA05B21C-6548-44BC-8020-F7CD2C8DD1B6}"/>
            <msink:sourceLink direction="with" ref="{B7C49791-13F4-4C45-BDB4-6758545BB2EF}"/>
            <msink:sourceLink direction="with" ref="{615FB064-020F-40F8-9ADF-E4087BE1D8A6}"/>
            <msink:sourceLink direction="with" ref="{DB91A9E5-9B8D-44F3-9394-37122F8FB0C2}"/>
          </msink:context>
        </emma:interpretation>
      </emma:emma>
    </inkml:annotationXML>
    <inkml:trace contextRef="#ctx0" brushRef="#br0">104 0 0,'0'68'0,"0"70"0,-34 102 16,34 0 0,-34 69-1,34 34 1,-35 104 15,35 342-15,0-171-1,35 34 1,-35 69 0,0 34-1,34 35 1,0 33 0,1 1-1,-1 34 1,-34-34-1,34 34 1,-34-34 15,34 0-31,1-69 16,33-69 0,1-102 15,0-35-16,-1-103 1,1-103 0,-69-68-1,0-35 1,-34-102 0,-1-35-1,1 0 1,34-103-1,-34 0 1,-1-35 0,1-68-1,-35-68 1,1 33 0,-1 35-1,35 103 1,0 35-1,34 102 1,34 35 0,0 34-1,35 0 17,-1-69-17,1-34 1,0-35-1,-1-102 1,70-35 0,33-102-1,-33-1 1,-1-68 0,-68 0-1,-69-1 1,-69 1-1,69 240 1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7:10.1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BADFE0-9191-4C0F-A591-01605DDC3E14}" emma:medium="tactile" emma:mode="ink">
          <msink:context xmlns:msink="http://schemas.microsoft.com/ink/2010/main" type="inkDrawing" rotatedBoundingBox="19774,15468 20321,17504 19289,17781 18741,15745" semanticType="callout" shapeName="Other">
            <msink:sourceLink direction="with" ref="{1AA5883E-A2B4-4D11-BBE9-22C080C7D278}"/>
            <msink:sourceLink direction="with" ref="{B7C49791-13F4-4C45-BDB4-6758545BB2EF}"/>
            <msink:sourceLink direction="with" ref="{615FB064-020F-40F8-9ADF-E4087BE1D8A6}"/>
            <msink:sourceLink direction="with" ref="{DB91A9E5-9B8D-44F3-9394-37122F8FB0C2}"/>
          </msink:context>
        </emma:interpretation>
      </emma:emma>
    </inkml:annotationXML>
    <inkml:trace contextRef="#ctx0" brushRef="#br0">7208-237 0,'378'137'0,"-69"-103"15,103-102 1,-412 68 0</inkml:trace>
    <inkml:trace contextRef="#ctx0" brushRef="#br0" timeOffset="-187.4364">7483-993 0,'69'172'0,"-69"68"16,-103 138-1,0-1 1,137-33 0,35-70-1,68-102 1,35-69-1,-35-103 17,35-34-17,-35-104 1,-34-102 0,-172 137-1,69 103 1</inkml:trace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0.4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74A86A1-4E7E-4EBA-9A30-F5E022B9EF72}" emma:medium="tactile" emma:mode="ink">
          <msink:context xmlns:msink="http://schemas.microsoft.com/ink/2010/main" type="writingRegion" rotatedBoundingBox="8469,-702 23713,706 23438,3678 8194,2269">
            <msink:destinationLink direction="with" ref="{CA05B21C-6548-44BC-8020-F7CD2C8DD1B6}"/>
          </msink:context>
        </emma:interpretation>
      </emma:emma>
    </inkml:annotationXML>
    <inkml:traceGroup>
      <inkml:annotationXML>
        <emma:emma xmlns:emma="http://www.w3.org/2003/04/emma" version="1.0">
          <emma:interpretation id="{D9D721CC-BAC3-4F48-9F1E-0D83E27E1DD4}" emma:medium="tactile" emma:mode="ink">
            <msink:context xmlns:msink="http://schemas.microsoft.com/ink/2010/main" type="paragraph" rotatedBoundingBox="8469,-702 23713,706 23438,3678 8194,22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26AC50-9C9C-4FBB-A150-51E9B6972052}" emma:medium="tactile" emma:mode="ink">
              <msink:context xmlns:msink="http://schemas.microsoft.com/ink/2010/main" type="line" rotatedBoundingBox="8469,-702 23713,706 23438,3678 8194,2269"/>
            </emma:interpretation>
          </emma:emma>
        </inkml:annotationXML>
        <inkml:traceGroup>
          <inkml:annotationXML>
            <emma:emma xmlns:emma="http://www.w3.org/2003/04/emma" version="1.0">
              <emma:interpretation id="{D48B9553-1663-425C-A7C0-53FFA17FFBE7}" emma:medium="tactile" emma:mode="ink">
                <msink:context xmlns:msink="http://schemas.microsoft.com/ink/2010/main" type="inkWord" rotatedBoundingBox="8318,933 8857,983 8800,1593 8261,1543"/>
              </emma:interpretation>
              <emma:one-of disjunction-type="recognition" id="oneOf0">
                <emma:interpretation id="interp0" emma:lang="it-IT" emma:confidence="0">
                  <emma:literal>q</emma:literal>
                </emma:interpretation>
                <emma:interpretation id="interp1" emma:lang="it-IT" emma:confidence="0">
                  <emma:literal>9</emma:literal>
                </emma:interpretation>
                <emma:interpretation id="interp2" emma:lang="it-IT" emma:confidence="0">
                  <emma:literal>g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-3329-15409 0,'0'35'0,"137"-35"0,-68-35 0,-1 1 15,-33-35-15,-35 35 0,-35-35 0,-33 35 16,-35 34-16,0 34 16,0 35-1,103 34 1,34 34-1,35-34 1,68-69 0,0-34-1,-34-34 1,-68 0 0,-35-69-1,-35 34 1,-68 1-1,35 68 1,-1 68 0,69 138-1,103-34 1,-103-172 0</inkml:trace>
        </inkml:traceGroup>
        <inkml:traceGroup>
          <inkml:annotationXML>
            <emma:emma xmlns:emma="http://www.w3.org/2003/04/emma" version="1.0">
              <emma:interpretation id="{C349E2B5-E268-404D-B802-23DD354C18D9}" emma:medium="tactile" emma:mode="ink">
                <msink:context xmlns:msink="http://schemas.microsoft.com/ink/2010/main" type="inkWord" rotatedBoundingBox="14300,-163 23713,706 23438,3678 14025,2808"/>
              </emma:interpretation>
              <emma:one-of disjunction-type="recognition" id="oneOf1">
                <emma:interpretation id="interp5" emma:lang="it-IT" emma:confidence="0">
                  <emma:literal>TAN)</emma:literal>
                </emma:interpretation>
                <emma:interpretation id="interp6" emma:lang="it-IT" emma:confidence="0">
                  <emma:literal>TAM)</emma:literal>
                </emma:interpretation>
                <emma:interpretation id="interp7" emma:lang="it-IT" emma:confidence="0">
                  <emma:literal>"AM)</emma:literal>
                </emma:interpretation>
                <emma:interpretation id="interp8" emma:lang="it-IT" emma:confidence="0">
                  <emma:literal>IAN)</emma:literal>
                </emma:interpretation>
                <emma:interpretation id="interp9" emma:lang="it-IT" emma:confidence="0">
                  <emma:literal>"ACMI)</emma:literal>
                </emma:interpretation>
              </emma:one-of>
            </emma:emma>
          </inkml:annotationXML>
          <inkml:trace contextRef="#ctx0" brushRef="#br0" timeOffset="33930.8619">2506-16164 0,'69'0'0,"102"34"16,173 35-16,102 0 0,-34 34 15,-35-35 1,-171 1 0,-103 0-1,-69-69 1,-34 68 0,-171 35 15,-104 35-16,-34 33 1,35 69 0,68-34-1,34 35 1,104-104 0,68-68-1,102-104 1,70-136-1,103-104 1,-275 275 0</inkml:trace>
          <inkml:trace contextRef="#ctx0" brushRef="#br0" timeOffset="34618.1287">5973-15786 0,'0'171'0,"-172"173"16,-137 136-16,69-68 31,103-137-31,68-138 15,69-69 1,0-68 0,0-34-1,172-275 1,137-274 15,-206 308-15,0 35-1,34 68 1,-69 69 0,1 69-1,34 34 1,34 137 0,35 138-1,0 68 1,-1 0-1,-33-68 1,-35-69 0,-69-103-1,-68-69 1,-104-102 0,-136-70-1,-104 1 1,0 68 15,70 69-31,136 35 16,172 33-1,206-102 17,-206 34-17</inkml:trace>
          <inkml:trace contextRef="#ctx0" brushRef="#br0" timeOffset="35071.1">8444-15855 0,'-171'137'0,"-70"104"0,1-1 16,103 69-1,68-35 1,69 70-1,69-35 1,68-69 0,0-103-1,-34-68 1,-68-35 15,-35-68-31,0 34 31,-35-138-15,-33-33 0,68 171-1</inkml:trace>
          <inkml:trace contextRef="#ctx0" brushRef="#br0" timeOffset="36324.5798">9096-14345 0,'0'138'16,"0"239"-16,0-274 16,0-103-1,0 34 1,0-34 0,0-34-1,35 0 1,68-241-1,0 104 1,34 33 0,-34 104-1,0 0 17,-69 34-17,69 68 16,0 138-15,0 69 0,0-35 15,-34-68-15,-35-104-1,-34-33 1,0-35-1,0-69 1,-34-171 0,-35 34-1,69 206 1</inkml:trace>
          <inkml:trace contextRef="#ctx0" brushRef="#br0" timeOffset="36683.8329">10572-16027 0,'69'0'0,"34"35"0,137 171 16,0 171-16,1 35 16,-35 34-1,-103 1 1,-103-70-1,-138 35 1,-239-69 0,377-343-1</inkml:trace>
        </inkml:traceGroup>
      </inkml:traceGroup>
    </inkml:traceGroup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0:33.92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0,'0'35'16,"34"102"-16,0 69 16,35 34-16,-69 1 15,0-1 1,0 0-1,0 0 1,0 1 0,34-1-1,-34-103 1,0-34 0,0-103-1,0 0 1,0 0-1,35-34 1,68-172 0,-69 0 15,-34-34-31,69-1 16,-69 1-1,0 69 1,34-1-1,0 0 1,-34 69 15,69 35-15,-69 33 0,0 35-1,34 35 1,-34 33-1,0 70 1,0 102 0,-34 69-1,34 0 1,0 0 0,-34-35-1,34-68 1,0-69-1,0-34 1,0-68 0,0-35-1,0 0 1,68-172 0,1 1-1,-35-1 16,1 0-15,33-34 0,1-34-1,34 34 1,34 0 0,-68 69-1,-35 68 1,-34 69-1,0 0 1,0 0 0,0 69-1,35 68 1,-1 69 0,0 34-1,-34 35 1,34-35-1,1-68 1,33-35 0,-33-68-1,-35-35 17,0 0-17,0-34 1,0-34-1,103-172 17,-35 35-32,1-1 15,0 35 1,-1 34 0,35 0-1,-34 34 1,0 35-1,-1 34 17,1 68-17,-35 1 1,35 34 0,0 69-1,-69 68 1,-35-34-1,35-35 1,0-33 0,0-35-1,0-69 1,0-34 0,35 0-1,68-137 1,-1-35-1,-67 35 1,-1 34 0,35 0 15,-35 0-31,0 69 16,-34 34 15,0 0-16,0 34 1,35 69 0,-70 103-1,-33-69 1,68 0 0,34-68-1,-34-69 1,0 0-1,34-34 1,35-69 0,-69 34-1,34 0 1,1 35 0,-35 34 15,0-34-16,0 68 1,-103 0 0,0 69 15,-69-34-15,1 34-1,-35 34 16,-35 1-31,35-35 16,0-35 0,35 1-1,34-35 1,-35-34 0,0 35-1,69-35 1,0 0-1,35 0 1,68 0 0,0 0-1,0 0 1,0 0 0,0 0-1,34 34 1,69-34 15,34-34-15,35 34-1,0-35 1,-35 35 0,-34-34-1,-35 0 1,-68 34-1,0 0 1,0 0 0,-206 34-1,-34-34 1,0 34 0,34-34-1,69 35 1,34-35-1,103 0 1,0 0 0,0-35-1,34 1 17,69-35-17,34-34 1,69 0-1,-34 0 1,-69 0 0,-69 69-1,-34-35 1,0 1 0,-137-1-1,-69 35 1,0-1-1,34 35 1,69-34 0,69 34-1,34 0 17,172-103-32,102-34 15,-102 0 1,-69 34-1,-69-35 17,1-33-17,-70-1 1,1-34 0,-69 35-1,-34-1 1,34 0-1,0 1 1,0 33 15,68 35-31,35 69 16,0 34 0,69 0-1,68 34 16,69 104-15,0-1 0,0 0-1,0 1 1,0-35 0,-34 0-1,-35-1 1,-68-67-1,-35-35 1,-34 0 0,0 0-1,-137-103 1,-35 0 15,35 34-31,-35-34 16,35 0-1,68 69 17,69 0-32,34 68 15,104 35 17,-1-1-17,69 70 1,-34-35-1,-35 34 17,-34-34-32,-34 34 15,-35-68 1,0-1 0,-34-33-1,-34 33 1,0-102-1,34 34 1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0:38.48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0 137 0,'0'206'0,"35"69"0,-1 34 16,0 0 0,35 34-1,0-34 16,-35 0-15,0-35 0,1 1-1,-35-103 1,0-104 0,0-68-1,0-34 1,34-172-1,-34-69 1,-34-68 0,-1-34-1,1 33 1,-35 36 0,1 33 15,68 69-31,-35 69 15,35 102 17,0 35-32,0 0 31,69 138-15,-35 102-1,1 69 1,-70 34-1,1 0 1,34 1 0,-34-1-1,68 0 1,-34-68 0,0-35-1,0-68 1,34-35-1,-34-69 1,0-33 15,0-1-31,-34 0 16,34 1 0,0-1-1,0 35 1,0-35 15,0 0-15,0 1-1,-34-35 1,-1 34 0,1 35-1,0-35 1,34 35-1,68-35 1,1 0 0,0 1-1,68-1 1,0 0 0,69 1-1,-34-1 1,0-68-1,-35-1 1,0 1 0,0-69-1,35 34 1,0-34 15,102-34-15,1 34-1,-69 34 1,-35 1 0,-102 68-1,-69 0 1,0 0 0,0-35-1,-69 35 1,-102 35-1,-69 33 1,-69 1 0,-35 34-1,1-34 1,69-35 0,-35 0-1,103 1 1,68-35-1,70 34 1,68 0 0,68 35 15,104 0-15,103-1-1,-1-33 1,1-35-1,-35 0 17,35-69-32,34-34 15,-69-34 1,0-35 0,-34 0-1,-34 1 1,-1 34-1,-102-1 1,0-68 0,-1 35-1,-68-1 1,-68 35 0,-1-1 15,-68 1-16,-35 34 1,-103 35 0,-34-1-1,1 0 1,33 35 0,-68 0-1,68-1 1,1 70-1,33 68 1,104 0 0,137 34 15,172 103 0,137-34-31,-1-103 16,-33 0-1,34 0 1,-34-69 0,-35-34-1,-103-34 1,-103-35 0,-68-34-1,-103 0 1,-69-34-1,-137 34 1,34 34 31,103 35-47,34 0 16,138 68-1,102 35 1,207 34-1,103 34 1,-1-34 0,-102 0-1,-207-103 1,-68 0 0,0-103-1,-68-137 1,-138-35-1,-103 1 1,34 33 0,35 1 15,34 68-31,34 1 47,70 33-47,33 36 15,69 33 1,34 35 0,35-1-1,-1 35 1,-33 0 0,-35 0-1,-35-103 1,-102-34-1,-34 0 1,-35-1 15,34 70-15,69-1 0,69 35-16,34 34 15,34 0 1,69 0 15,0 68-31,0-33 16,-103-35 15,0 0-15,0-35-1,-103-68 1,-69 0-1,69 35 1,-34-1 0,137 69-1,0 0 1,34 34 0,104 69 15,68 35-16,34-35-15,0 34 16,-34 0 0,0 1-1,0-1 1,-69-34 0,35 34-1,-35-34 16,1 34-15,-35 1 0,68 33-1,-34-33 1,35-1 0,0 0-1,-35 1 1,0-35-1,-68-35 1,34 35 0,-103-69-1,-34-34 1,-35-34 0,-68-69-1,-35 0 1,-34-34-1,34 34 1,69 0 0,69 69 15,68 34-15,104 34-1,33 35 1,70 68-1,-35-34 1,-35 0 0,-33-35-1,-36 35 1,-33-34 0,0 34-1,-35-34 1,0-35-1,1 35 1,-1-35 0,0 0-1,-34-34 1,0-34 31,0-35-47,-34 1 0,0-1 31,34 0-15,0 69-1,0-34 1,0 34 0,0 0-1,0 0 1,-35 172-1,-33 102 1,33 35 0,70-103 15,-35-206-15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7:08.2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33D4F6-A538-4F2A-AD5B-C4A5A155636C}" emma:medium="tactile" emma:mode="ink">
          <msink:context xmlns:msink="http://schemas.microsoft.com/ink/2010/main" type="writingRegion" rotatedBoundingBox="11672,15630 18588,15399 18661,17588 11746,17820"/>
        </emma:interpretation>
      </emma:emma>
    </inkml:annotationXML>
    <inkml:traceGroup>
      <inkml:annotationXML>
        <emma:emma xmlns:emma="http://www.w3.org/2003/04/emma" version="1.0">
          <emma:interpretation id="{2F939087-B988-4364-8E62-839AD5016D33}" emma:medium="tactile" emma:mode="ink">
            <msink:context xmlns:msink="http://schemas.microsoft.com/ink/2010/main" type="paragraph" rotatedBoundingBox="11672,15630 18588,15399 18661,17588 11746,178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42B8C80-B57D-42FA-B507-0D6FD89052E2}" emma:medium="tactile" emma:mode="ink">
              <msink:context xmlns:msink="http://schemas.microsoft.com/ink/2010/main" type="line" rotatedBoundingBox="11672,15630 18588,15399 18661,17588 11746,17820"/>
            </emma:interpretation>
          </emma:emma>
        </inkml:annotationXML>
        <inkml:traceGroup>
          <inkml:annotationXML>
            <emma:emma xmlns:emma="http://www.w3.org/2003/04/emma" version="1.0">
              <emma:interpretation id="{B7C49791-13F4-4C45-BDB4-6758545BB2EF}" emma:medium="tactile" emma:mode="ink">
                <msink:context xmlns:msink="http://schemas.microsoft.com/ink/2010/main" type="inkWord" rotatedBoundingBox="11531,16695 12849,16385 13110,17493 11791,17803">
                  <msink:destinationLink direction="with" ref="{4853A8B2-B76D-4A44-908A-4CCE05D9A668}"/>
                  <msink:destinationLink direction="with" ref="{ADBADFE0-9191-4C0F-A591-01605DDC3E14}"/>
                </msink:context>
              </emma:interpretation>
              <emma:one-of disjunction-type="recognition" id="oneOf0">
                <emma:interpretation id="interp0" emma:lang="it-IT" emma:confidence="0">
                  <emma:literal>n</emma:literal>
                </emma:interpretation>
                <emma:interpretation id="interp1" emma:lang="it-IT" emma:confidence="0">
                  <emma:literal>"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0 37 0,'0'515'16,"0"-343"-1,0-35 1,0-68 0,0-35-1,0-68 1,69-69-1,68-172 1,1 35 0,-35 68-1,0 69 1,-35 69 0,-33 34-1,33 34 1,1 69-1,-1 103 1,1 34 0,-35-68-1,1-35 17,-1-68-17,-34-69 1,69-137 15,-1-35-15,35-34-1,-103 206 1</inkml:trace>
        </inkml:traceGroup>
        <inkml:traceGroup>
          <inkml:annotationXML>
            <emma:emma xmlns:emma="http://www.w3.org/2003/04/emma" version="1.0">
              <emma:interpretation id="{615FB064-020F-40F8-9ADF-E4087BE1D8A6}" emma:medium="tactile" emma:mode="ink">
                <msink:context xmlns:msink="http://schemas.microsoft.com/ink/2010/main" type="inkWord" rotatedBoundingBox="14772,15848 16081,16476 15435,17823 14126,17194">
                  <msink:destinationLink direction="with" ref="{4853A8B2-B76D-4A44-908A-4CCE05D9A668}"/>
                  <msink:destinationLink direction="with" ref="{ADBADFE0-9191-4C0F-A591-01605DDC3E14}"/>
                </msink:context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x</emma:literal>
                </emma:interpretation>
                <emma:interpretation id="interp8" emma:lang="it-IT" emma:confidence="0">
                  <emma:literal>c</emma:literal>
                </emma:interpretation>
                <emma:interpretation id="interp9" emma:lang="it-IT" emma:confidence="0">
                  <emma:literal>&lt;</emma:literal>
                </emma:interpretation>
              </emma:one-of>
            </emma:emma>
          </inkml:annotationXML>
          <inkml:trace contextRef="#ctx0" brushRef="#br0" timeOffset="593.5486">3913-340 0,'35'103'0,"-104"-35"16,-240 70-16,34 33 0,35 35 15,34 0 1,103-69-1,35-102 1,68-70 0,68-205-1,1-69 1,0 0 0,-69 138-1,-35 136 1,70 70-1,102 102 17,0 103-17,0 35 1,1 34 0,-1-69-1,-68-171 1,102-138-1,1-171 1,-172 240 0</inkml:trace>
        </inkml:traceGroup>
        <inkml:traceGroup>
          <inkml:annotationXML>
            <emma:emma xmlns:emma="http://www.w3.org/2003/04/emma" version="1.0">
              <emma:interpretation id="{DB91A9E5-9B8D-44F3-9394-37122F8FB0C2}" emma:medium="tactile" emma:mode="ink">
                <msink:context xmlns:msink="http://schemas.microsoft.com/ink/2010/main" type="inkWord" rotatedBoundingBox="18321,15231 18753,17492 16677,17889 16245,15627">
                  <msink:destinationLink direction="with" ref="{4853A8B2-B76D-4A44-908A-4CCE05D9A668}"/>
                  <msink:destinationLink direction="with" ref="{ADBADFE0-9191-4C0F-A591-01605DDC3E14}"/>
                </msink:context>
              </emma:interpretation>
              <emma:one-of disjunction-type="recognition" id="oneOf2">
                <emma:interpretation id="interp10" emma:lang="it-IT" emma:confidence="0">
                  <emma:literal>a</emma:literal>
                </emma:interpretation>
                <emma:interpretation id="interp11" emma:lang="it-IT" emma:confidence="0">
                  <emma:literal>€</emma:literal>
                </emma:interpretation>
                <emma:interpretation id="interp12" emma:lang="it-IT" emma:confidence="0">
                  <emma:literal>d</emma:literal>
                </emma:interpretation>
                <emma:interpretation id="interp13" emma:lang="it-IT" emma:confidence="0">
                  <emma:literal>e</emma:literal>
                </emma:interpretation>
                <emma:interpretation id="interp14" emma:lang="it-IT" emma:confidence="0">
                  <emma:literal>G</emma:literal>
                </emma:interpretation>
              </emma:one-of>
            </emma:emma>
          </inkml:annotationXML>
          <inkml:trace contextRef="#ctx0" brushRef="#br0" timeOffset="1062.1396">5938-958 0,'138'103'0,"-138"34"0,-172 35 15,-137 137 1,-68-1-1,136-33 17,104 34-17,137-206 1,69-34 0,137-1-1,68-68 1,70 0-1,-70 35 1,-68-35 0,-69 34-1,-137 0 1,-68-102 0,-35-138-1,0-138 1,103 344-1</inkml:trace>
          <inkml:trace contextRef="#ctx0" brushRef="#br0" timeOffset="1343.2942">5458-1164 0,'412'515'16,"-241"-206"-16,-33 68 16,-1-34-1,-34-34 17,0-103-32,-34-137 15,68-241 16,35-343-15,-172 515 0</inkml:trace>
        </inkml:traceGroup>
      </inkml:traceGroup>
    </inkml:traceGroup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0:11.7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5965B1-3EDA-4F87-AB9C-263CFCCBE84D}" emma:medium="tactile" emma:mode="ink">
          <msink:context xmlns:msink="http://schemas.microsoft.com/ink/2010/main" type="writingRegion" rotatedBoundingBox="15921,6323 30412,7024 30220,10989 15729,10288"/>
        </emma:interpretation>
      </emma:emma>
    </inkml:annotationXML>
    <inkml:traceGroup>
      <inkml:annotationXML>
        <emma:emma xmlns:emma="http://www.w3.org/2003/04/emma" version="1.0">
          <emma:interpretation id="{28BDBD5A-0E09-4E61-917F-BCDC5B5BF577}" emma:medium="tactile" emma:mode="ink">
            <msink:context xmlns:msink="http://schemas.microsoft.com/ink/2010/main" type="paragraph" rotatedBoundingBox="15921,6323 30412,7024 30220,10989 15729,102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E9CCD6-A616-45A8-8BC9-BAA6192E4F29}" emma:medium="tactile" emma:mode="ink">
              <msink:context xmlns:msink="http://schemas.microsoft.com/ink/2010/main" type="line" rotatedBoundingBox="15921,6323 29370,6973 29271,9031 15821,8380"/>
            </emma:interpretation>
          </emma:emma>
        </inkml:annotationXML>
        <inkml:traceGroup>
          <inkml:annotationXML>
            <emma:emma xmlns:emma="http://www.w3.org/2003/04/emma" version="1.0">
              <emma:interpretation id="{CB33B754-FFA2-45E2-BC99-BB41E053DA19}" emma:medium="tactile" emma:mode="ink">
                <msink:context xmlns:msink="http://schemas.microsoft.com/ink/2010/main" type="inkWord" rotatedBoundingBox="15921,6323 29370,6973 29271,9031 15821,8380"/>
              </emma:interpretation>
              <emma:one-of disjunction-type="recognition" id="oneOf0">
                <emma:interpretation id="interp0" emma:lang="it-IT" emma:confidence="0">
                  <emma:literal>VARIABILE</emma:literal>
                </emma:interpretation>
                <emma:interpretation id="interp1" emma:lang="it-IT" emma:confidence="0">
                  <emma:literal>VARCABILE</emma:literal>
                </emma:interpretation>
                <emma:interpretation id="interp2" emma:lang="it-IT" emma:confidence="0">
                  <emma:literal>VARIABILI</emma:literal>
                </emma:interpretation>
                <emma:interpretation id="interp3" emma:lang="it-IT" emma:confidence="0">
                  <emma:literal>VARREBBE</emma:literal>
                </emma:interpretation>
                <emma:interpretation id="interp4" emma:lang="it-IT" emma:confidence="0">
                  <emma:literal>VARIABILE*</emma:literal>
                </emma:interpretation>
              </emma:one-of>
            </emma:emma>
          </inkml:annotationXML>
          <inkml:trace contextRef="#ctx0" brushRef="#br0">4154-9677 0,'68'0'0,"-68"35"0,69 239 15,0 173-15,-1-70 16,35-171-1,-34-103 1,-1-69 0,-68-34-1,35 0 1,68-206 0,34-274-1,-68 171 1,68 69 15,0 68-15,-68 103-1,-69 69 1,0 0 0,-34 138-1,-35-70 1,69-68-1</inkml:trace>
          <inkml:trace contextRef="#ctx0" brushRef="#br0" timeOffset="642.3586">5904-9574 0,'69'172'0,"-69"103"16,-69 136 0,-34-102-1,69-240 1,34-69 0,0 0-1,0 0 1,34-275-1,69-171 17,0 206-17,-34 137 17,34 34-17,-69 69 1,35 69-1,34 137 1,0 34 0,34-68-1,-68-1 1,-35-102 0,-34-69-1,-69 0 1,-137-34-1,-103-1 1,103 1 0,1 34-1,170 0 1,138-34 0,137-104 15,69-33-16,-309 171 1</inkml:trace>
          <inkml:trace contextRef="#ctx0" brushRef="#br0" timeOffset="1235.9072">7140-9436 0,'34'68'0,"-34"104"0,34 103 15,-68-1 1,68-171 0,-34-69-1,0-34 1,0-34 15,-68-309-15,102 103-1,69 34 1,69 103 0,68 34-1,35 69 1,-69 34 0,-103 35-1,-138 0 1,-136 34-1,-104 0 1,35-35 0,102 1-1,104 0 1,137 68 0,103 0-1,34 0 1,-34-68-1,-137-35 17,-35 1-17,-68-104 1,0-68 0,68-104-1,-34 241 1</inkml:trace>
          <inkml:trace contextRef="#ctx0" brushRef="#br0" timeOffset="1454.583">8993-9333 0,'69'171'0,"-35"70"15,-34 67 16,-34-67-15,103-173-16,-1-102 16,35-138-1,35-102 1,-138 274 0</inkml:trace>
          <inkml:trace contextRef="#ctx0" brushRef="#br0" timeOffset="2016.8922">10469-9333 0,'35'171'0,"-35"104"0,-69 34 16,0-69-1,69-171 1,0-69 0,69-103-1,68-206 1,-34-34 0,0 102-1,0 104 1,0 103-1,0 34 1,34 68 0,69 70-1,-34 68 1,0 34 0,-69-69-1,-103-102 1,-35-35 15,-136-34-15,-104-34-1,-34 0 1,35 34 0,68 34-1,240-68 1,172-35-1,-206 69 1</inkml:trace>
          <inkml:trace contextRef="#ctx0" brushRef="#br0" timeOffset="2875.9757">12460-9539 0,'172'0'0,"102"0"0,1 68 16,-69 1 0,-103 0-1,-138-35 1,-136 0 0,-138 35-1,103-35 1,103 1-1,103-1 1,206 35 0,172 102-1,33 1 1,-170-1 0,-138 1-1,-206-35 1,-138-34-1,-102-34 1,34-69 0,103 0-1,103-34 17,172-35-17,171-68 1,-240 137-1</inkml:trace>
          <inkml:trace contextRef="#ctx0" brushRef="#br0" timeOffset="2376.1453">12906-9471 0,'35'35'0,"-1"102"0,-34 138 15,0 102 1,0-68 0,69-172-1,-35-102 1,-34-35 0,-34-172-1,-35-103 1,69 275-1</inkml:trace>
          <inkml:trace contextRef="#ctx0" brushRef="#br0" timeOffset="3313.3273">14657-9402 0,'0'103'0,"0"103"0,-69 68 16,35 35 0,0-34-1,68-172 1,0-34-1,1-69 1,67 34 0,70-34-1,68 34 1,-34 1 0,-34 33-1,-69-33 1,-69-35-1,-68 34 1,-69-103 0,103-137-1,0 206 1</inkml:trace>
          <inkml:trace contextRef="#ctx0" brushRef="#br0" timeOffset="3735.0592">16510-9299 0,'35'275'0,"-70"-1"16,-68 1 0,69-1-1,68-68 1,69-103 0,35-68-1,68-1 16,34 0-15,0-34 0,-103 35-1,-68-1 1,-69-68 0,-69-104-1,69 138 1</inkml:trace>
          <inkml:trace contextRef="#ctx0" brushRef="#br0" timeOffset="3938.1153">16030-8716 0,'343'35'0,"-34"-1"15,-34-34 1,-104-34 0,-102-138-1,-69 172 1</inkml:trace>
          <inkml:trace contextRef="#ctx0" brushRef="#br0" timeOffset="4125.5517">16167-9677 0,'618'0'16,"-275"138"-16,-103-1 16,-205-68 15,-35-69-16</inkml:trace>
        </inkml:traceGroup>
      </inkml:traceGroup>
      <inkml:traceGroup>
        <inkml:annotationXML>
          <emma:emma xmlns:emma="http://www.w3.org/2003/04/emma" version="1.0">
            <emma:interpretation id="{EC42F107-C61D-4540-AFD1-88BF02B83B76}" emma:medium="tactile" emma:mode="ink">
              <msink:context xmlns:msink="http://schemas.microsoft.com/ink/2010/main" type="line" rotatedBoundingBox="22368,9200 30226,9134 30240,10741 22382,10806"/>
            </emma:interpretation>
          </emma:emma>
        </inkml:annotationXML>
        <inkml:traceGroup>
          <inkml:annotationXML>
            <emma:emma xmlns:emma="http://www.w3.org/2003/04/emma" version="1.0">
              <emma:interpretation id="{E122A17D-37E5-4E84-BA55-CF0FF950DCE7}" emma:medium="tactile" emma:mode="ink">
                <msink:context xmlns:msink="http://schemas.microsoft.com/ink/2010/main" type="inkWord" rotatedBoundingBox="22368,9200 30226,9134 30240,10741 22382,10806"/>
              </emma:interpretation>
              <emma:one-of disjunction-type="recognition" id="oneOf1">
                <emma:interpretation id="interp5" emma:lang="it-IT" emma:confidence="0">
                  <emma:literal>AREA</emma:literal>
                </emma:interpretation>
                <emma:interpretation id="interp6" emma:lang="it-IT" emma:confidence="0">
                  <emma:literal>A REA</emma:literal>
                </emma:interpretation>
                <emma:interpretation id="interp7" emma:lang="it-IT" emma:confidence="0">
                  <emma:literal>* REA</emma:literal>
                </emma:interpretation>
                <emma:interpretation id="interp8" emma:lang="it-IT" emma:confidence="0">
                  <emma:literal>. REA</emma:literal>
                </emma:interpretation>
                <emma:interpretation id="interp9" emma:lang="it-IT" emma:confidence="0">
                  <emma:literal>b REA</emma:literal>
                </emma:interpretation>
              </emma:one-of>
            </emma:emma>
          </inkml:annotationXML>
          <inkml:trace contextRef="#ctx0" brushRef="#br0" timeOffset="4875.2973">11533-7240 0,'0'206'0,"-137"35"15,-35 33 1,69-68 0,0-69-1,35-34 1,68-103 15,0 0-15,68-137-1,35-240 1,0 171 15,-68 103-31,33 34 16,-33 35 0,-1-1-1,0 70 1,69 68-1,0 137 1,69-34 0,-35 0-1,-68-69 1,-69-68 0,-69-35-1,-171-103 1,-35 1-1,-68 33 1,103 35 15,68-34-15,138 34 0,171-69-1,138-68 1,-275 137-1</inkml:trace>
          <inkml:trace contextRef="#ctx0" brushRef="#br0" timeOffset="5546.9424">12597-6999 0,'69'171'0,"-69"35"0,-34 35 15,-1-70 1,35-102 0,0-69-1,0 0 1,0-172-1,35-68 1,68-35 0,34 104-1,103 33 1,35 70 0,-1 68-1,-68 68 1,-103 1 15,-137 68-15,-138 1-1,-102-70 17,-1-33-17,35-1 1,171-34-1,69 34 1,172 35 0,137 103-1,0-1 1,-103 1 0,-35-35-1,-136-68 1,-35-104-1,34-171 1,0-68 0,-34 274-1</inkml:trace>
          <inkml:trace contextRef="#ctx0" brushRef="#br0" timeOffset="6078.0122">14794-6896 0,'240'0'0,"35"34"0,-35 0 16,-68-34 0,-138-68-1,-171-70 1,137 138 0</inkml:trace>
          <inkml:trace contextRef="#ctx0" brushRef="#br0" timeOffset="5874.9561">15034-6999 0,'35'240'15,"-104"-34"-15,35 0 16,68-35 0,103-68-1,69-34 1,69-69-1,0 34 17,-70-34-17,-102 0 1,-103 0 0,-103-68 15,-68-104-31,171 172 15</inkml:trace>
          <inkml:trace contextRef="#ctx0" brushRef="#br0" timeOffset="6265.4486">15000-7446 0,'584'0'16,"-207"69"-16,35-35 15,-103-102 1,-309 68-1</inkml:trace>
          <inkml:trace contextRef="#ctx0" brushRef="#br0" timeOffset="6765.279">17403-7102 0,'-206'412'0,"0"-172"16,0 34-1,137-136 1,35-104 0,68-34-1,1-34 17,102-241-17,0-137 1,1 69-1,-36 137 17,-33 69-32,0 102 15,-1 35 1,104 172 0,34 103-1,34-1 1,1 70-1,-104-104 1,-103-103 0,-137-137-1,-103-34 1,-103-69 0,0 34-1,-34 103 1,137 1-1,206-35 1</inkml:trace>
        </inkml:traceGroup>
      </inkml:traceGroup>
    </inkml:traceGroup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25.7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D980937-CFF4-4CF1-8CEF-4331E7F73ACD}" emma:medium="tactile" emma:mode="ink">
          <msink:context xmlns:msink="http://schemas.microsoft.com/ink/2010/main" type="inkDrawing" rotatedBoundingBox="3844,1077 15308,1134 15307,1377 3843,1320" shapeName="Other">
            <msink:destinationLink direction="with" ref="{D7CA246B-61AF-4E3E-8A30-6A498DE3C13D}"/>
          </msink:context>
        </emma:interpretation>
      </emma:emma>
    </inkml:annotationXML>
    <inkml:trace contextRef="#ctx0" brushRef="#br0">0 140 0,'103'34'0,"103"-34"0,103-34 0,68 34 15,1-34 1,34-1 0,68 35-1,69-34 1,69 0 0,34-1-1,-34 70 1,34-35-1,1 0 1,67 34 0,1-34-1,-34 34 1,-1 1 0,-34-1-1,-68 35 1,-69-35 15,-69-34-15,-172-34-1,-136-1 1,-104 35 0,-171-68-1,-206-35 1,343 103-1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19.9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A449DA-6721-441B-B838-69F5A60B8218}" emma:medium="tactile" emma:mode="ink">
          <msink:context xmlns:msink="http://schemas.microsoft.com/ink/2010/main" type="inkDrawing" rotatedBoundingBox="1083,17132 1227,7154 2169,7167 2024,17145" semanticType="callout" shapeName="Other">
            <msink:sourceLink direction="from" ref="{DB867F68-F70D-4168-9186-B05BFEAF9519}"/>
            <msink:sourceLink direction="to" ref="{E73BD3F9-BF6F-47C5-AD72-82783F90CC58}"/>
          </msink:context>
        </emma:interpretation>
      </emma:emma>
    </inkml:annotationXML>
    <inkml:trace contextRef="#ctx0" brushRef="#br0">640 0 0,'0'23'0,"23"69"15,-23 91-15,-23 46 0,23 45 16,0 46 0,-22 24-1,-1 68 1,23 0 15,23-1-15,-23 70-1,0-1 1,22 47 0,-44 22-1,22 0 1,22 0-1,-22-22 1,-22-1 0,22-23-1,0-68 1,0-69 0,22-22-1,-22-70 1,0-68-1,0-46 1,-22-68 0,-1 22-1,-46-91 17,-23-69-17,24-68 1,-47-23-1,24 22 1,-69 69 0,137 69-1,46 23 1,22 46 0,24 68-1,-23 23 16,23 23-15,-1-46 0,1-46-1,-1-68 1,-45-46 0,46-46-1,45-137 16,-22-91-31,-1 159 16,-45 47 0,-23 22-1,-23 23 1,23 23 0,-46 0-1,23 0 1,-46 92 15,23-47-15,1-22 31,22-46-47,0 23 0</inkml:trace>
  </inkml:traceGroup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27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CA246B-61AF-4E3E-8A30-6A498DE3C13D}" emma:medium="tactile" emma:mode="ink">
          <msink:context xmlns:msink="http://schemas.microsoft.com/ink/2010/main" type="inkDrawing" rotatedBoundingBox="9101,1353 9684,18027 8612,18064 8029,1391" semanticType="callout" shapeName="Other">
            <msink:sourceLink direction="with" ref="{EBD7E9F8-9659-48E1-BA76-85F6FA4897FB}"/>
            <msink:sourceLink direction="with" ref="{3D980937-CFF4-4CF1-8CEF-4331E7F73ACD}"/>
          </msink:context>
        </emma:interpretation>
      </emma:emma>
    </inkml:annotationXML>
    <inkml:trace contextRef="#ctx0" brushRef="#br0">104 0 0,'0'68'0,"0"70"0,-34 102 16,34 0 0,-34 69-1,34 34 1,-35 104 15,35 342-15,0-171-1,35 34 1,-35 69 0,0 34-1,34 35 1,0 33 0,1 1-1,-1 34 1,-34-34-1,34 34 1,-34-34 15,34 0-31,1-69 16,33-69 0,1-102 15,0-35-16,-1-103 1,1-103 0,-69-68-1,0-35 1,-34-102 0,-1-35-1,1 0 1,34-103-1,-34 0 1,-1-35 0,1-68-1,-35-68 1,1 33 0,-1 35-1,35 103 1,0 35-1,34 102 1,34 35 0,0 34-1,35 0 17,-1-69-17,1-34 1,0-35-1,-1-102 1,70-35 0,33-102-1,-33-1 1,-1-68 0,-68 0-1,-69-1 1,-69 1-1,69 240 1</inkml:trace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28.9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43336F-5AB1-4A30-8057-049F3B760C36}" emma:medium="tactile" emma:mode="ink">
          <msink:context xmlns:msink="http://schemas.microsoft.com/ink/2010/main" type="inkDrawing" rotatedBoundingBox="8623,3826 12642,3955 12626,4476 8606,4347" semanticType="callout" shapeName="Other">
            <msink:sourceLink direction="to" ref="{EBD7E9F8-9659-48E1-BA76-85F6FA4897FB}"/>
            <msink:sourceLink direction="from" ref="{EBD7E9F8-9659-48E1-BA76-85F6FA4897FB}"/>
          </msink:context>
        </emma:interpretation>
      </emma:emma>
    </inkml:annotationXML>
    <inkml:trace contextRef="#ctx0" brushRef="#br0">0 139 0,'34'0'0,"35"35"0,34-35 15,34 0-15,35 0 0,68 0 0,69 0 16,34-35 0,35 35-1,-1 0 1,1 35 0,-35-35-1,-34 0 1,-103 0-1,-103 34 1,-103-34 0,0-34-1,-34 34 1,-104 0 0,70 34-1,68 0 1,0 35 15,68 0-15,35-1-1,35 1 1,-1-69 0,0 0-1,0-69 1,-102 1-1,-35-70 1,-35 1 0,-33 68-1,-69 35 1,-1 103 0,70-1-1,68 70 1,68-104-1,70-103 1,-138 69 15</inkml:trace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7.47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8973F0E-2337-41D4-AA31-84339030094A}" emma:medium="tactile" emma:mode="ink">
          <msink:context xmlns:msink="http://schemas.microsoft.com/ink/2010/main" type="inkDrawing" rotatedBoundingBox="8556,1142 12273,3977 12206,4066 8489,1231" semanticType="callout" shapeName="Other">
            <msink:sourceLink direction="with" ref="{EBD7E9F8-9659-48E1-BA76-85F6FA4897FB}"/>
            <msink:sourceLink direction="with" ref="{8905F10F-E706-4BB7-8B7F-D80E29E53726}"/>
          </msink:context>
        </emma:interpretation>
      </emma:emma>
    </inkml:annotationXML>
    <inkml:trace contextRef="#ctx0" brushRef="#br0">0 0 0,'0'0'0,"69"35"0,-1 33 16,35 35-16,69 0 0,-1 34 15,35 35 1,35 0-1,33 34 1,35 0 0,-34 0-1,34-1 1,0 1 0,-35 35-1,-34-70 1,-68 1 15,0-69-15,-104 0-1,1-69 1,-35 35 0,1-35-1,-1 0 1,35 1-1,-69-1 1,34-34 0,-34 0-1,0 0 1,-34-34 0,-35-35-1,69 69 1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8.25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905F10F-E706-4BB7-8B7F-D80E29E53726}" emma:medium="tactile" emma:mode="ink">
          <msink:context xmlns:msink="http://schemas.microsoft.com/ink/2010/main" type="inkDrawing" rotatedBoundingBox="4259,16992 5824,790 14320,1610 12756,17812" semanticType="callout" shapeName="Other">
            <msink:sourceLink direction="with" ref="{4DB99924-F15B-424C-95F7-DDB38B910032}"/>
            <msink:sourceLink direction="with" ref="{68365B84-209C-45D1-A7D1-A55DC277DB0B}"/>
            <msink:sourceLink direction="with" ref="{6ED89D2F-C54A-456E-BE1A-708949F9C434}"/>
            <msink:destinationLink direction="with" ref="{68973F0E-2337-41D4-AA31-84339030094A}"/>
            <msink:destinationLink direction="with" ref="{0ABDF8EA-B09C-4102-9F0E-F29D2FC92106}"/>
          </msink:context>
        </emma:interpretation>
      </emma:emma>
    </inkml:annotationXML>
    <inkml:trace contextRef="#ctx0" brushRef="#br0">6571 0 0,'-69'0'16,"-34"0"-16,0 35 0,-68-1 0,-35 0 16,-34 35-16,-69 34 15,-103 0 1,34 34 0,-68 35-1,0-35 1,0 35 15,-35-1-15,35 1-1,34 0 1,0-1 0,69 1-1,34-35 1,34 1-1,35-1 1,68-68 0,69-1-1,35 1 1,68-35 0,68-34-1,70-34 1,-1-1-1,-137 35 1</inkml:trace>
    <inkml:trace contextRef="#ctx0" brushRef="#br1" timeOffset="97991.1429">2967-3054 0,'69'34'0,"-35"0"0,69 35 0,-34-35 15,33 1-15,1 33 0,35 1 16,33 34 0,-33-35-1,-1 1 1,-34 0-1,69-1 1,-35 35 0,0-34-1,0 0 1,1-1 0,-35 1 15,34 0-31,0-1 15,1 35 1,-1 0 0,0 0 15,1 0-15,-1 0-1,-34-34 1,-35 34-1,35 0 1,-34 0 0,34 0-1,-34 0 1,-35-35 0,0 35-1,1-34 1,-1 0-1,-68-1 1,68 1 0,-34 0-1,0-1 1,0 1 0,0-1-1,-34 1 16,34 0-15,-35-1 0,1-33-1,0 33 1,-1-33 0,1-1-1,-35 35 1,1-35-1,-1 0 1,0 35 0,-34-35-1,35 1 1,-69-1 0,34 0-1,0 35 1,0-35 15,-69 1-15,69-1-1,-34 0 1,34-34 0,0 35-1,0-1 1,-35 0-1,1-34 1,0 35 0,-35-1-1,35 0 1,0 0 0,-1 1-1,-33-35 1,-1 34-1,35 0 17,-35-34-17,1 35 1,33-35 0,1 34-1,-35-34 1,1 34-1,33-34 1,-33 0 0,34 35-1,-35-35 1,0 34 0,35-34-1,0 34 1,-1 1-1,1-1 1,34 35 0,0-35-1,0 0 1,-34 1 0,34 33 15,34 1-16,-34 0 1,35-35 0,-1 69-1,0-34 1,35-1 0,0 35-1,-1-34 1,35 34-1,0-35 1,0 35 0,35 0-1,-1 0 1,0-34 0,1 34-1,33-34 1,1 34-1,-35-35 17,35 35-32,0-34 31,34 0-15,-35-1-1,35 35 1,34 0-1,1 0 1,-1 0 0,0-34-1,-34 34 1,35-35 0,33 35-1,-33 0 1,33 0-1,-34-34 1,35 34 0,-35-34-1,69-1 1,-34 35 0,34 0-1,0 0 16,34-34-15,-68-1 0,34 35-1,68 0 1,-33 0 0,-1 0-1,0 0 1,0 0-1,35 35 1,0-1 0,-35 0-1,0-34 1,-68 0 0,68 34-1,0 1 1,-34-1-1,0 0 1,-34 35 0,-1-35-1,1 35 17,-69-35-17,0-34 1,-34 0-1,-35 0 1,-34-34 0,0 34-1,0 0 1,-34 0 0,-35 0-1,0 0 1,1 34-1,-1-34 1,-34 0 0,0 0-1,0 0 1,-34 0 0,0 0-1,-1 0 1,1-35-1,0 1 17,-35 0-17,0-35 1,1 35 0,-35-35-1,34 0 1,-137 1-1,69-1 1,34 0 0,-34-34-1,34 0 1,-34 35 15,-35-35-15,0 0-1,1 0 1,-1 0 0,1 0-1,-1 0 1,35 34 0,-35 0-1,1-34 1,33 69-1,-68-35 1,69 35 0,-35-1-1,35 35 1,0-34 0,0 34-1,-35 34 1,35 1-1,34 68 1,34 0 15,69-1-15,69 36 0,0-35-1,34 0 1,0 68-1,68 104 1,104-172 0,-172-206-1</inkml:trace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9.07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AC5F5EE-C928-4770-8997-CAE9EACBADD9}" emma:medium="tactile" emma:mode="ink">
          <msink:context xmlns:msink="http://schemas.microsoft.com/ink/2010/main" type="inkDrawing" rotatedBoundingBox="5167,6547 13321,11469 13130,11786 4975,6864" semanticType="callout" shapeName="Other">
            <msink:sourceLink direction="with" ref="{6ED89D2F-C54A-456E-BE1A-708949F9C434}"/>
            <msink:sourceLink direction="with" ref="{68365B84-209C-45D1-A7D1-A55DC277DB0B}"/>
          </msink:context>
        </emma:interpretation>
      </emma:emma>
    </inkml:annotationXML>
    <inkml:trace contextRef="#ctx0" brushRef="#br0">0 0 0,'35'0'0,"33"34"16,70 35-16,33-35 0,1 35 0,68 34 15,1 0 1,102 34 0,0 35-1,35 33 1,33 1-1,1 35 1,0-1 0,69 35 15,-35-1-15,0 1-1,-34 34 1,34-35-1,1 1 1,-36-1 0,-33-33-1,-69-35 1,-69-35 0,-34-33-1,-34-1 1,-69-68-1,-35-1 1,1 1 0,0-1 15,-35-33-31,0-1 31,1 0-31,-1-34 16,-34 0 15,-69-34-15,35 0-1,0-35 1,34 69 0</inkml:trace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9.74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ABDF8EA-B09C-4102-9F0E-F29D2FC92106}" emma:medium="tactile" emma:mode="ink">
          <msink:context xmlns:msink="http://schemas.microsoft.com/ink/2010/main" type="inkDrawing" rotatedBoundingBox="4458,15049 12726,11409 12900,11806 4633,15445" semanticType="callout" shapeName="Other">
            <msink:sourceLink direction="with" ref="{8905F10F-E706-4BB7-8B7F-D80E29E53726}"/>
            <msink:sourceLink direction="with" ref="{EBD7E9F8-9659-48E1-BA76-85F6FA4897FB}"/>
          </msink:context>
        </emma:interpretation>
      </emma:emma>
    </inkml:annotationXML>
    <inkml:trace contextRef="#ctx0" brushRef="#br0">8189 0 0,'-137'34'0,"-35"35"16,1-1-16,-104 35 0,-34 0 15,0 0 1,-68 35 0,-1-1-1,-34 0 17,-68 35-17,-1-1-15,-34 1 16,35 34-1,-35 0 17,34 0-17,35 69 1,68-104 0,1 35-1,34 0 1,-1-34-1,70-1 1,68-33 0,34-1-1,35-34 1,68-35 0,69-33-1,69-138 1,-69 103-1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0.4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280AF0-3926-475E-8A7A-D98ABAC09892}" emma:medium="tactile" emma:mode="ink">
          <msink:context xmlns:msink="http://schemas.microsoft.com/ink/2010/main" type="inkDrawing"/>
        </emma:interpretation>
      </emma:emma>
    </inkml:annotationXML>
    <inkml:trace contextRef="#ctx0" brushRef="#br0">109 245 0,'0'35'0,"137"-35"0,-68-35 0,-1 1 15,-33-35-15,-35 35 0,-35-35 0,-33 35 16,-35 34-16,0 34 16,0 35-1,103 34 1,34 34-1,35-34 1,68-69 0,0-34-1,-34-34 1,-68 0 0,-35-69-1,-35 34 1,-68 1-1,35 68 1,-1 68 0,69 138-1,103-34 1,-103-172 0</inkml:trace>
    <inkml:trace contextRef="#ctx0" brushRef="#br0" timeOffset="1449.702">-303 5874 0,'-34'35'0,"-1"-1"16,-239 69-16,33-69 0,-67 1 15,-36-35 1,1 34 0,34-34-1,138 34 1,102-34-1,103 0 17,1 0-17,68 35 1,-35-35 0,1 0-1,-69 0 1,-69-69 15,1 35-15,-70-35-1,1 0 1,0 1 0,-1 33-1,-33 35 1,-35 35-1,68 68 1,1 0 0,103 0-1,68 0 1,35-35 0,102 1-1,35-69 1,-34-34-1,-69-1 1,-103 1 0,-69-35-1,-34 35 1,0 34 15,35 69-15,102 137-1,206-69 1,104 0 0,-344-137-1</inkml:trace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4.6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260C08-F223-4970-9B12-B994FF0EA48A}" emma:medium="tactile" emma:mode="ink">
          <msink:context xmlns:msink="http://schemas.microsoft.com/ink/2010/main" type="inkDrawing"/>
        </emma:interpretation>
      </emma:emma>
    </inkml:annotationXML>
    <inkml:trace contextRef="#ctx0" brushRef="#br0">4254 447 0,'34'68'0,"-171"-68"0,-35 0 16,-68 0-16,-69-34 0,-69 0 16,-34-1-1,-103 1 1,35 0 0,137 34-1,68 0 1,206 34-1,69-34 1,69 34 0,34-34-1,0 0 1,-34-68 0,-104-35-1,-68 34 1,0-34-1,-68 35 17,34 68-17,-35 0 1,35 34 0,-1 35-1,1 68 1,0 0-1,102 35 1,104-35 0,68-34-1,1-69 1,33-68 0,-68-35-1,-34-34 1,-103-34-1,-35-34 1,-34 102 0,0 69-1,34 69 1,104 136 15,136 1-15,70-137-1,33-206 1,-274 137-16</inkml:trace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6:33.3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16442B9-9844-4272-8D03-78E706448D5D}" emma:medium="tactile" emma:mode="ink">
          <msink:context xmlns:msink="http://schemas.microsoft.com/ink/2010/main" type="inkDrawing" rotatedBoundingBox="10212,9603 20591,16531 17381,21341 7001,14412" semanticType="callout" shapeName="Other">
            <msink:sourceLink direction="with" ref="{EBD7E9F8-9659-48E1-BA76-85F6FA4897FB}"/>
            <msink:sourceLink direction="with" ref="{F25C7D7C-A533-4C6D-8A05-2B60B3396793}"/>
          </msink:context>
        </emma:interpretation>
      </emma:emma>
    </inkml:annotationXML>
    <inkml:trace contextRef="#ctx0" brushRef="#br0">-3089-4665 0,'69'34'0,"-35"-34"16,35 0-16,68 34 0,35-34 0,102 35 15,1-1-15,68 0 16,35-34 15,-1 35-15,-33-35-1,-36 0 1,-33-35 0,-103 35-1,-35-34 1,-103 0 0,-34 34-1,0 0 1,-68 68 15,102 1-15,69 0-1,103-35 1,34 35 0,0-35-1,-68 0 1,0-34-1,-69-34 1,0-35 0,-69-34-1,-34-34 1,-103-35 0,-69 35-1,1 68 1,-1 35-1,69 68 1,69 1 0,102 102-1,35-34 1,35 0 15,-70-103-15,-68-103-1,0 103 1</inkml:trace>
    <inkml:trace contextRef="#ctx0" brushRef="#br0" timeOffset="34906.1172">0 37 0,'0'515'16,"0"-343"-1,0-35 1,0-68 0,0-35-1,0-68 1,69-69-1,68-172 1,1 35 0,-35 68-1,0 69 1,-35 69 0,-33 34-1,33 34 1,1 69-1,-1 103 1,1 34 0,-35-68-1,1-35 17,-1-68-17,-34-69 1,69-137 15,-1-35-15,35-34-1,-103 206 1</inkml:trace>
    <inkml:trace contextRef="#ctx0" brushRef="#br0" timeOffset="35499.6658">3913-340 0,'35'103'0,"-104"-35"16,-240 70-16,34 33 0,35 35 15,34 0 1,103-69-1,35-102 1,68-70 0,68-205-1,1-69 1,0 0 0,-69 138-1,-35 136 1,70 70-1,102 102 17,0 103-17,0 35 1,1 34 0,-1-69-1,-68-171 1,102-138-1,1-171 1,-172 240 0</inkml:trace>
    <inkml:trace contextRef="#ctx0" brushRef="#br0" timeOffset="36764.8615">7208-237 0,'378'137'0,"-69"-103"15,103-102 1,-412 68 0</inkml:trace>
    <inkml:trace contextRef="#ctx0" brushRef="#br0" timeOffset="36577.4251">7483-993 0,'69'172'0,"-69"68"16,-103 138-1,0-1 1,137-33 0,35-70-1,68-102 1,35-69-1,-35-103 17,35-34-17,-35-104 1,-34-102 0,-172 137-1,69 103 1</inkml:trace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7:04.39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7A9799C-728B-471D-98D2-49A901AA8C7C}" emma:medium="tactile" emma:mode="ink">
          <msink:context xmlns:msink="http://schemas.microsoft.com/ink/2010/main" type="writingRegion" rotatedBoundingBox="14262,118 33414,1214 32620,15107 13468,14011"/>
        </emma:interpretation>
      </emma:emma>
    </inkml:annotationXML>
    <inkml:traceGroup>
      <inkml:annotationXML>
        <emma:emma xmlns:emma="http://www.w3.org/2003/04/emma" version="1.0">
          <emma:interpretation id="{CE4640DB-2904-4418-B0CC-544AB6BD7E81}" emma:medium="tactile" emma:mode="ink">
            <msink:context xmlns:msink="http://schemas.microsoft.com/ink/2010/main" type="paragraph" rotatedBoundingBox="14409,-637 23830,805 23383,3721 13963,22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A2ECB7-E144-40BD-B6ED-DBF8B8021AAB}" emma:medium="tactile" emma:mode="ink">
              <msink:context xmlns:msink="http://schemas.microsoft.com/ink/2010/main" type="line" rotatedBoundingBox="14409,-637 23830,805 23383,3721 13963,2279"/>
            </emma:interpretation>
          </emma:emma>
        </inkml:annotationXML>
        <inkml:traceGroup>
          <inkml:annotationXML>
            <emma:emma xmlns:emma="http://www.w3.org/2003/04/emma" version="1.0">
              <emma:interpretation id="{68365B84-209C-45D1-A7D1-A55DC277DB0B}" emma:medium="tactile" emma:mode="ink">
                <msink:context xmlns:msink="http://schemas.microsoft.com/ink/2010/main" type="inkWord" rotatedBoundingBox="14409,-637 23830,805 23383,3721 13963,2279">
                  <msink:destinationLink direction="with" ref="{8905F10F-E706-4BB7-8B7F-D80E29E53726}"/>
                  <msink:destinationLink direction="with" ref="{1AC5F5EE-C928-4770-8997-CAE9EACBADD9}"/>
                </msink:context>
              </emma:interpretation>
              <emma:one-of disjunction-type="recognition" id="oneOf0">
                <emma:interpretation id="interp0" emma:lang="it-IT" emma:confidence="0">
                  <emma:literal>TAN)</emma:literal>
                </emma:interpretation>
                <emma:interpretation id="interp1" emma:lang="it-IT" emma:confidence="0">
                  <emma:literal>7 Alon)</emma:literal>
                </emma:interpretation>
                <emma:interpretation id="interp2" emma:lang="it-IT" emma:confidence="0">
                  <emma:literal>7 AN)</emma:literal>
                </emma:interpretation>
                <emma:interpretation id="interp3" emma:lang="it-IT" emma:confidence="0">
                  <emma:literal>TAM)</emma:literal>
                </emma:interpretation>
                <emma:interpretation id="interp4" emma:lang="it-IT" emma:confidence="0">
                  <emma:literal>7 Aln)</emma:literal>
                </emma:interpretation>
              </emma:one-of>
            </emma:emma>
          </inkml:annotationXML>
          <inkml:trace contextRef="#ctx0" brushRef="#br0">2506-16164 0,'69'0'0,"102"34"16,173 35-16,102 0 0,-34 34 15,-35-35 1,-171 1 0,-103 0-1,-69-69 1,-34 68 0,-171 35 15,-104 35-16,-34 33 1,35 69 0,68-34-1,34 35 1,104-104 0,68-68-1,102-104 1,70-136-1,103-104 1,-275 275 0</inkml:trace>
          <inkml:trace contextRef="#ctx0" brushRef="#br0" timeOffset="687.2668">5973-15786 0,'0'171'0,"-172"173"16,-137 136-16,69-68 31,103-137-31,68-138 15,69-69 1,0-68 0,0-34-1,172-275 1,137-274 15,-206 308-15,0 35-1,34 68 1,-69 69 0,1 69-1,34 34 1,34 137 0,35 138-1,0 68 1,-1 0-1,-33-68 1,-35-69 0,-69-103-1,-68-69 1,-104-102 0,-136-70-1,-104 1 1,0 68 15,70 69-31,136 35 16,172 33-1,206-102 17,-206 34-17</inkml:trace>
          <inkml:trace contextRef="#ctx0" brushRef="#br0" timeOffset="1140.2381">8444-15855 0,'-171'137'0,"-70"104"0,1-1 16,103 69-1,68-35 1,69 70-1,69-35 1,68-69 0,0-103-1,-34-68 1,-68-35 15,-35-68-31,0 34 31,-35-138-15,-33-33 0,68 171-1</inkml:trace>
          <inkml:trace contextRef="#ctx0" brushRef="#br0" timeOffset="2393.7179">9096-14345 0,'0'138'16,"0"239"-16,0-274 16,0-103-1,0 34 1,0-34 0,0-34-1,35 0 1,68-241-1,0 104 1,34 33 0,-34 104-1,0 0 17,-69 34-17,69 68 16,0 138-15,0 69 0,0-35 15,-34-68-15,-35-104-1,-34-33 1,0-35-1,0-69 1,-34-171 0,-35 34-1,69 206 1</inkml:trace>
          <inkml:trace contextRef="#ctx0" brushRef="#br0" timeOffset="2752.971">10572-16027 0,'69'0'0,"34"35"0,137 171 16,0 171-16,1 35 16,-35 34-1,-103 1 1,-103-70-1,-138 35 1,-239-69 0,377-343-1</inkml:trace>
        </inkml:traceGroup>
      </inkml:traceGroup>
    </inkml:traceGroup>
    <inkml:traceGroup>
      <inkml:annotationXML>
        <emma:emma xmlns:emma="http://www.w3.org/2003/04/emma" version="1.0">
          <emma:interpretation id="{387046E6-58B7-4AB5-9687-3D9E6720CF5F}" emma:medium="tactile" emma:mode="ink">
            <msink:context xmlns:msink="http://schemas.microsoft.com/ink/2010/main" type="paragraph" rotatedBoundingBox="20460,4271 32935,4398 32880,9738 20406,961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23123E6F-1E76-4BA9-8782-011A13AF5F72}" emma:medium="tactile" emma:mode="ink">
              <msink:context xmlns:msink="http://schemas.microsoft.com/ink/2010/main" type="line" rotatedBoundingBox="20460,4271 32935,4398 32913,6537 20438,6410"/>
            </emma:interpretation>
          </emma:emma>
        </inkml:annotationXML>
        <inkml:traceGroup>
          <inkml:annotationXML>
            <emma:emma xmlns:emma="http://www.w3.org/2003/04/emma" version="1.0">
              <emma:interpretation id="{B8421DFF-D46B-4605-969B-E01D0BB1F9A8}" emma:medium="tactile" emma:mode="ink">
                <msink:context xmlns:msink="http://schemas.microsoft.com/ink/2010/main" type="inkWord" rotatedBoundingBox="20460,4271 32935,4398 32913,6537 20438,6410"/>
              </emma:interpretation>
              <emma:one-of disjunction-type="recognition" id="oneOf1">
                <emma:interpretation id="interp5" emma:lang="it-IT" emma:confidence="0">
                  <emma:literal>VARIABILE</emma:literal>
                </emma:interpretation>
                <emma:interpretation id="interp6" emma:lang="it-IT" emma:confidence="0">
                  <emma:literal>v DRIBBLE</emma:literal>
                </emma:interpretation>
                <emma:interpretation id="interp7" emma:lang="it-IT" emma:confidence="0">
                  <emma:literal>v DRIBBLI</emma:literal>
                </emma:interpretation>
                <emma:interpretation id="interp8" emma:lang="it-IT" emma:confidence="0">
                  <emma:literal>VARIARE</emma:literal>
                </emma:interpretation>
                <emma:interpretation id="interp9" emma:lang="it-IT" emma:confidence="0">
                  <emma:literal>v ARABE</emma:literal>
                </emma:interpretation>
              </emma:one-of>
            </emma:emma>
          </inkml:annotationXML>
          <inkml:trace contextRef="#ctx0" brushRef="#br0" timeOffset="371395.3681">15961-11805 0,'69'309'16,"-172"34"-16,-69 69 16,1-68 15,102-241-16,69-69 1,0-68 0,0-104-1,137-445 1,-34 239 0,35 70-1,-1 102 1,-69 69-1,-33 103 1,68 35 0,34 136 15,35 138-15,-1-34-1,35-35 1,-68-68-1,-35-69 1,-103-35 0,-138-33-1,-102-70 1,-69 1 0,69 34-1,34 0 1,103 0-1,69 0 1,136 0 15,70-103-31,-172 103 16</inkml:trace>
          <inkml:trace contextRef="#ctx0" brushRef="#br0" timeOffset="372176.3531">17506-11770 0,'309'-69'0,"-69"103"0,35 35 16,-35 68-1,-172-34 1,-102-34 0,-206 34-1,-103-35 1,68 1 0,69 0 15,172-35-16,274 35 1,138 34 0,-69 34-1,-138 35 1,-171-35 0,-103 0-1,-137-34 1,-35 0-1,35-103 17,68-34-17,207-103 1,171-104 0,-206 241-1</inkml:trace>
          <inkml:trace contextRef="#ctx0" brushRef="#br0" timeOffset="371692.1424">17540-11496 0,'69'69'0,"-1"102"0,-33 104 16,-70 103-1,35-138 1,0-103 0,35-137-1,-70-68 1,-68-310 15,103 378-15</inkml:trace>
          <inkml:trace contextRef="#ctx0" brushRef="#br0" timeOffset="372551.2259">19188-11702 0,'68'138'0,"-102"33"0,-69 69 16,0 35-1,69-69 1,68-103 0,69 0-1,103-34 1,103-1 15,68 1-15,-239-35-1,-138-34 1,0 0 0,-172-103 15,69-137-15,69-69-1,34 309-15</inkml:trace>
          <inkml:trace contextRef="#ctx0" brushRef="#br0" timeOffset="373207.2533">19977-12114 0,'309'-103'0,"34"103"16,-68 69-16,-275-69 15</inkml:trace>
          <inkml:trace contextRef="#ctx0" brushRef="#br0" timeOffset="373066.676">20114-11290 0,'550'-69'0,"-310"35"16,-69-34 0,-171-138-1,0 206 1</inkml:trace>
          <inkml:trace contextRef="#ctx0" brushRef="#br0" timeOffset="372879.2396">20423-11564 0,'0'240'0,"-34"-34"16,-69 68-1,34-33 1,69-104 0,69-34-1,103-34 1,68-35 0,-34-34-1,34-34 16,-206-1-15,-68-102 0,34 137-1</inkml:trace>
          <inkml:trace contextRef="#ctx0" brushRef="#br0" timeOffset="369036.7934">8719-11976 0,'68'103'15,"1"68"-15,34 138 0,0 69 16,34-1 15,35-102-31,-69-172 32,-34-34-17,-35-69 1,34-69-1,35-171 1,0-69 0,-34-35-1,68 70 1,1 34 0,-35 68-1,-69 138 1,-34 34-1,0 0 1,-34 137 0,-1-34-1,35-103 1,0 0 0</inkml:trace>
          <inkml:trace contextRef="#ctx0" brushRef="#br0" timeOffset="369724.0602">11087-11736 0,'69'137'16,"-69"138"-16,-35 34 15,-33 68 1,33-102 0,1-206-1,34-35 1,0-34 0,0-69-1,34-137 1,1-137-1,68 34 1,34 35 0,-34 102-1,0 69 1,-34 69 0,-1 68-1,70 69 1,-1 103-1,0 68 1,0-33 15,-68-104-31,-35-137 32,-34 69-17,-68-35 1,-104 69-1,-137-103 1,0 0 0,103 0-1,35 0 1,136 0 0,173-34 15,205-138-16,-343 172 1</inkml:trace>
          <inkml:trace contextRef="#ctx0" brushRef="#br0" timeOffset="370473.8058">12906-11702 0,'35'35'0,"33"136"0,-33 104 16,-35-35 0,0 138-1,34-138 1,-34-171-1,0-69 17,0-35-17,-103-205 1,34-35 0,35-34-1,103 138 1,68-35-1,69 0 1,68 103 0,-33 69-1,-35 102 1,-35-33 0,-136 136-1,-104-33 1,-103-36-1,-137 1 1,1 0 0,67-34 15,104 34-31,171-69 31,69 69-15,172 69-1,-1 0 1,1-35 0,-103-34-1,-104-69 1,-33 1 0,-35-35-1,-35-138 1,35-102-1,0 240 1</inkml:trace>
          <inkml:trace contextRef="#ctx0" brushRef="#br0" timeOffset="370754.9604">14794-11736 0,'69'69'0,"-35"137"16,0 68-16,-102 104 15,68-104 1,-35-136 0,70-70-1,-35-68 1,0-103 15,68-240-15,-68 343-1</inkml:trace>
        </inkml:traceGroup>
      </inkml:traceGroup>
      <inkml:traceGroup>
        <inkml:annotationXML>
          <emma:emma xmlns:emma="http://www.w3.org/2003/04/emma" version="1.0">
            <emma:interpretation id="{E1E2293D-7C2F-45FB-857A-63B7A209806F}" emma:medium="tactile" emma:mode="ink">
              <msink:context xmlns:msink="http://schemas.microsoft.com/ink/2010/main" type="line" rotatedBoundingBox="21782,6715 31727,6990 31651,9746 21706,9471"/>
            </emma:interpretation>
          </emma:emma>
        </inkml:annotationXML>
        <inkml:traceGroup>
          <inkml:annotationXML>
            <emma:emma xmlns:emma="http://www.w3.org/2003/04/emma" version="1.0">
              <emma:interpretation id="{B98B41D1-1FFB-452C-8374-AF688F313174}" emma:medium="tactile" emma:mode="ink">
                <msink:context xmlns:msink="http://schemas.microsoft.com/ink/2010/main" type="inkWord" rotatedBoundingBox="21782,6715 31727,6990 31651,9746 21706,9471"/>
              </emma:interpretation>
              <emma:one-of disjunction-type="recognition" id="oneOf2">
                <emma:interpretation id="interp10" emma:lang="it-IT" emma:confidence="0">
                  <emma:literal>DESTATA,</emma:literal>
                </emma:interpretation>
                <emma:interpretation id="interp11" emma:lang="it-IT" emma:confidence="0">
                  <emma:literal>DESTATI,</emma:literal>
                </emma:interpretation>
                <emma:interpretation id="interp12" emma:lang="it-IT" emma:confidence="0">
                  <emma:literal>DENSI*</emma:literal>
                </emma:interpretation>
                <emma:interpretation id="interp13" emma:lang="it-IT" emma:confidence="0">
                  <emma:literal>DESTATA/</emma:literal>
                </emma:interpretation>
                <emma:interpretation id="interp14" emma:lang="it-IT" emma:confidence="0">
                  <emma:literal>DESTATI/</emma:literal>
                </emma:interpretation>
              </emma:one-of>
            </emma:emma>
          </inkml:annotationXML>
          <inkml:trace contextRef="#ctx0" brushRef="#br0" timeOffset="374059.5014">11156-9265 0,'0'172'0,"0"68"15,-35 138 1,35-1 0,-34-136-1,68-207 1,-34-34 0,-34-34-1,-69-207 1,-68-136 15,33 68-15,70 69-1,68 137 1,34 0 0,35 34-1,136 35 1,104 68-1,35 103 1,-35 138 0,-103-35-1,-138 0 1,-136-34 0,-173-68-1,-171-1 1,-103-103-1,35 1 1,171-35 0,172-35-1,205-33 1,207-70 15,-275 138-31</inkml:trace>
          <inkml:trace contextRef="#ctx0" brushRef="#br0" timeOffset="375512.1335">12151-8990 0,'240'-69'0,"172"69"15,0 0-15,0 0 16,-69-34-1,-102 34 1,-138 0 0,-103 0-1,0-34 17,0 34-32,0 34 15,0 35 1,0 102-1,-35 35 17,-33 69-17,33-69 1,1-103 0,0-69-1,34-34 1,-35-103-1,70-172 1,33 69 0,35 35-1,-68 68 17,-1 69-17,-34 34 1,34 68-1,35 172 1,34 35 0,68-35-1,35 1 1,-34-138 15,0-69-31,-35-68 16,-68-104-1,-104-102 1,-33 0 0,-1-1-1,-34 104 1,69 34 0,-1 69-1,70 34 1,33 0-1,70 0 17,-138 0-17</inkml:trace>
          <inkml:trace contextRef="#ctx0" brushRef="#br0" timeOffset="374699.9091">12185-8407 0,'515'-34'16,"-171"0"-16,-70 34 15,-68 0 1,-103-35 0,-172-33-1,-171-35 17,-103 0-17,343 103 1</inkml:trace>
          <inkml:trace contextRef="#ctx0" brushRef="#br0" timeOffset="374434.3742">12666-8819 0,'34'69'0,"-68"68"0,-69 104 16,34 33-1,104-102 1,68-35 0,103-68-1,68-35 1,1-34-1,-69 0 1,-103 0 0,-103-34-1,-206-35 1,-103-34 0,309 103-1</inkml:trace>
          <inkml:trace contextRef="#ctx0" brushRef="#br0" timeOffset="375980.7245">16510-9024 0,'-103'0'0,"-137"68"15,68 1 1,35 34-16,69 34 0,102-68 15,103 68 1,172 0 15,103 35-15,-206-69 0,-137 0-1,-138-34 1,-137-1-1,-103-33 1,0-35 0,69 34-1,171-34 1,104-34 0,136-104-1,138-33 1,-309 171-1</inkml:trace>
          <inkml:trace contextRef="#ctx0" brushRef="#br0" timeOffset="376261.8791">17506-8819 0,'0'172'0,"0"0"0,0 68 15,-35 0 1,35-68 0,0-69-1,0-69 1,0-34-1,103-240 17,-103 240-17</inkml:trace>
          <inkml:trace contextRef="#ctx0" brushRef="#br0" timeOffset="377199.0611">18158-9127 0,'343'68'0,"-137"-33"16,0-1-1,-34-34 1,-1-34-1,-68-1 1,-34 1 0,-69 34-1,0 0 17,0 0-17,-34 206 1,-1 68-1,35-68 1,0 0 0,69-68-1,-69-70 1,0-33 0,0-35-1,0 0 1,0 0 15,0-35-15,0 1-1,34 34 1,-34 0 0,-34 0-1,34 0 1,0 34-1,0 1 1,0-35 0,0 34-1,0-34 1,0-34 0,0-104-1,0 138 1</inkml:trace>
          <inkml:trace contextRef="#ctx0" brushRef="#br0" timeOffset="376558.6534">18535-8819 0,'138'275'0,"-138"-35"16,-35 35-1,35-69 1,-34-137-1,34-69 1,-34-69 15,-103-343-15,34 69 0,103 343-1</inkml:trace>
          <inkml:trace contextRef="#ctx0" brushRef="#br0" timeOffset="377589.5536">19977-9230 0,'0'68'0,"-69"70"0,-68 136 15,-69 69 1,0 35 0,35 34-1,-35-172 1,68 69 15,70-137-15,33-172-1,35 0 1,0 0 0,69-103-1,34-35 1,-103 138-1</inkml:trace>
          <inkml:trace contextRef="#ctx0" brushRef="#br0" timeOffset="174675.0641">16991-9677 0,'927'0'15,"-344"69"-15,-583-69 16</inkml:trace>
        </inkml:traceGroup>
      </inkml:traceGroup>
    </inkml:traceGroup>
    <inkml:traceGroup>
      <inkml:annotationXML>
        <emma:emma xmlns:emma="http://www.w3.org/2003/04/emma" version="1.0">
          <emma:interpretation id="{371DB5F5-5196-4442-804A-71F7E812F155}" emma:medium="tactile" emma:mode="ink">
            <msink:context xmlns:msink="http://schemas.microsoft.com/ink/2010/main" type="paragraph" rotatedBoundingBox="18036,9117 32913,9968 32839,11274 17961,1042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72E6EBC-CC77-4647-9DF6-371D19408A0E}" emma:medium="tactile" emma:mode="ink">
              <msink:context xmlns:msink="http://schemas.microsoft.com/ink/2010/main" type="line" rotatedBoundingBox="18036,9117 32913,9968 32839,11274 17961,10423"/>
            </emma:interpretation>
          </emma:emma>
        </inkml:annotationXML>
        <inkml:traceGroup>
          <inkml:annotationXML>
            <emma:emma xmlns:emma="http://www.w3.org/2003/04/emma" version="1.0">
              <emma:interpretation id="{EBED5938-4A46-4D20-8548-1A894F250527}" emma:medium="tactile" emma:mode="ink">
                <msink:context xmlns:msink="http://schemas.microsoft.com/ink/2010/main" type="inkWord" rotatedBoundingBox="18036,9117 24339,9478 24264,10783 17961,10423"/>
              </emma:interpretation>
              <emma:one-of disjunction-type="recognition" id="oneOf3">
                <emma:interpretation id="interp15" emma:lang="it-IT" emma:confidence="0">
                  <emma:literal>SCALA</emma:literal>
                </emma:interpretation>
                <emma:interpretation id="interp16" emma:lang="it-IT" emma:confidence="0">
                  <emma:literal>SCALIA</emma:literal>
                </emma:interpretation>
                <emma:interpretation id="interp17" emma:lang="it-IT" emma:confidence="0">
                  <emma:literal>SCIALA</emma:literal>
                </emma:interpretation>
                <emma:interpretation id="interp18" emma:lang="it-IT" emma:confidence="0">
                  <emma:literal>SCALDA</emma:literal>
                </emma:interpretation>
                <emma:interpretation id="interp19" emma:lang="it-IT" emma:confidence="0">
                  <emma:literal>SCALEA</emma:literal>
                </emma:interpretation>
              </emma:one-of>
            </emma:emma>
          </inkml:annotationXML>
          <inkml:trace contextRef="#ctx0" brushRef="#br1" timeOffset="382704.0279">7105-7446 0,'-68'0'0,"-104"35"16,-205 68-16,239-35 15,70-33 1,68-1 0,68 0-1,35 35 16,103 34-31,69 34 16,-104-34 0,-33 35 15,-138-35-15,-35 0-1,-102-35 1,0-34-1,-35-34 1,1 0 0,33-34-1,70 0 1,136 0 0,173-69-1,68 0 1,-309 103-1</inkml:trace>
          <inkml:trace contextRef="#ctx0" brushRef="#br1" timeOffset="383094.5204">8581-7274 0,'-68'0'16,"-104"69"-16,-68 34 0,0 34 0,68 35 16,138 34-1,68-35 1,35-102-1,137 68 1,34-68 0,0-35 15,-68-68-15,-35-69-1,-103-69 1,35-34-1,-69 206 1</inkml:trace>
          <inkml:trace contextRef="#ctx0" brushRef="#br1" timeOffset="383783.7346">9337-7240 0,'-103'275'16,"-35"-35"-16,1 1 31,34-36-15,34-67-1,69-104 1,0-34-1,35-34 1,136-412 15,1 137-15,-69 103 0,-34 103 30,-35 34-46,-34 69 16,0 0 0,69 137-1,34 104 1,34 33 0,0-33-1,0-70 1,-68-68-1,-103-69 1,-69-34 0,-138-34-1,1-35 1,-34 35 0,68 0-1,68 68 16,138-34-15,206-69 0,35-33-1,33-70 1,-274 172 0</inkml:trace>
          <inkml:trace contextRef="#ctx0" brushRef="#br1" timeOffset="384174.2271">10504-7171 0,'34'103'0,"-137"137"15,34 1-15,1 33 16,68-102-1,34-69 1,35-69 0,34 0-1,103-34 17,102-34-17,-136 0 1,-103 34-1,-35 0 1,-68 0 0,-69 0-1,68-138 1,104-33 0,-69 171-1</inkml:trace>
          <inkml:trace contextRef="#ctx0" brushRef="#br1" timeOffset="384814.6348">12048-6965 0,'69'206'0,"-172"0"0,-34 34 15,-1 0 17,70-137-17,33-68 1,35-35 0,35-35-1,136-274 1,-33 104-1,-1-1 1,-34 103 0,-69 68-1,0 1 17,-34 34-17,35 103 1,-1 103-1,0 34 1,1-34 0,33-69-1,-33-34 1,-70-68 0,-33-35-1,-104-35 1,-34-68-1,0 35 1,69-1 0,68 35-1,172-1 1,103 1 0,-206 34-1</inkml:trace>
        </inkml:traceGroup>
        <inkml:traceGroup>
          <inkml:annotationXML>
            <emma:emma xmlns:emma="http://www.w3.org/2003/04/emma" version="1.0">
              <emma:interpretation id="{427C97D2-4A60-4B60-86E1-775F69A78485}" emma:medium="tactile" emma:mode="ink">
                <msink:context xmlns:msink="http://schemas.microsoft.com/ink/2010/main" type="inkWord" rotatedBoundingBox="26576,9657 32910,10019 32840,11254 26505,10892"/>
              </emma:interpretation>
              <emma:one-of disjunction-type="recognition" id="oneOf4">
                <emma:interpretation id="interp20" emma:lang="it-IT" emma:confidence="0">
                  <emma:literal>COLORI</emma:literal>
                </emma:interpretation>
                <emma:interpretation id="interp21" emma:lang="it-IT" emma:confidence="0">
                  <emma:literal>COLORÌ</emma:literal>
                </emma:interpretation>
                <emma:interpretation id="interp22" emma:lang="it-IT" emma:confidence="0">
                  <emma:literal>colori</emma:literal>
                </emma:interpretation>
                <emma:interpretation id="interp23" emma:lang="it-IT" emma:confidence="0">
                  <emma:literal>Colori</emma:literal>
                </emma:interpretation>
                <emma:interpretation id="interp24" emma:lang="it-IT" emma:confidence="0">
                  <emma:literal>COLORII</emma:literal>
                </emma:interpretation>
              </emma:one-of>
            </emma:emma>
          </inkml:annotationXML>
          <inkml:trace contextRef="#ctx0" brushRef="#br1" timeOffset="385626.8592">15824-6896 0,'-206'68'0,"-137"104"0,137-35 16,34 35 15,69-1-31,103-33 16,69-35 0,102 0-1,35-69 1,-68-34-1,-1-34 1,-68-35 0,-35 35-1,0 34 1,-34 0 0,35 34 15,102 69-16,0-34 1,69-1 0,0-33-1,-34-70 1,-1-102 0,-102 0-1,-69-104 1,-103 36-1,-69 33 1,-34 69 0,-34 103 15,69 69-31,68 68 16,68 34-1,138 35 1,69-34-1,68-138 1,0-102 15,-240 68-31</inkml:trace>
          <inkml:trace contextRef="#ctx0" brushRef="#br1" timeOffset="386064.2108">17334-6656 0,'-34'172'0,"-35"-1"15,-68 69-15,0-102 16,102-1-1,35-34 1,103-34 0,35-35 15,102-34-15,0 0-1,-68 0 1,-69 0-1,-69 0 1,-34 0 0,-34 34-1,-1-34 1,138-68 0,35-1-1,-138 69 1</inkml:trace>
          <inkml:trace contextRef="#ctx0" brushRef="#br1" timeOffset="387157.5898">18570-5970 0,'34'103'0,"35"0"0,68 35 16,69-35 0,-34-69-1,-35-68 1,-34-35 0,-103-103-1,-69-68 16,-137-69-31,35 172 16,-1 103 15,35 68-15,34 35 0,34 136-1,138 36 1,34-70-1,68-68 17,70-103-32,-35-68 15,34-138 1,-103-35 0,0 36-1,-68 102 1,-69 103-1,34 0 1,-34 0 0,0 137-1,-34 103 1,0 0 0,34-34-1,0-68 16,0-104-15,0-68 0,-35-104-1,-33-68 1,34-68 0,68 102-1,34 35 1,70 34-1,68 103 1,0 34 0,-35 35-1,-136 0 1,-104-1 0,-103 1-1,-68-35 1,34 0 15,69 1-31,137 33 16,68 35-1,104 69 17,0-35-17,34-34 1,-172-68-1,0-35 1,1-69 0,33-68-1,35-35 1,-103 172 0</inkml:trace>
          <inkml:trace contextRef="#ctx0" brushRef="#br1" timeOffset="387329.4065">21007-6484 0,'34'137'0,"0"103"0,-34 172 15,35-206 1,-35-206-1</inkml:trace>
        </inkml:traceGroup>
      </inkml:traceGroup>
    </inkml:traceGroup>
    <inkml:traceGroup>
      <inkml:annotationXML>
        <emma:emma xmlns:emma="http://www.w3.org/2003/04/emma" version="1.0">
          <emma:interpretation id="{B75D8ED6-3E2C-401A-97EF-C79C557EF064}" emma:medium="tactile" emma:mode="ink">
            <msink:context xmlns:msink="http://schemas.microsoft.com/ink/2010/main" type="paragraph" rotatedBoundingBox="19101,10806 32504,12441 32115,15633 18711,1399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E132001-D301-4302-B2FD-9C0CCDB53CA5}" emma:medium="tactile" emma:mode="ink">
              <msink:context xmlns:msink="http://schemas.microsoft.com/ink/2010/main" type="inkBullet" rotatedBoundingBox="19101,10806 23081,11291 22809,13518 18829,13032"/>
            </emma:interpretation>
            <emma:one-of disjunction-type="recognition" id="oneOf5">
              <emma:interpretation id="interp25" emma:lang="it-IT" emma:confidence="0">
                <emma:literal>↳</emma:literal>
              </emma:interpretation>
            </emma:one-of>
          </emma:emma>
        </inkml:annotationXML>
        <inkml:trace contextRef="#ctx0" brushRef="#br1" timeOffset="389450.7556">7689-5764 0,'0'69'0,"-103"103"0,0 68 16,-34 103 0,34 0-1,34 1 1,69-104-1,0-34 1,0-69 0,0-34-1,0-103 1,0 0 0,0 0-1,0 0 1,34 0 15,69 0-15,69-34-1,103-1 1,34 35 0,137-34-1,0 68 1,-34 1-1,-69-35 1,-68 34 0,-138-34-1,-103 0 1,-34-34 0,0 34-1,-34 0 1,-35-103-1,35 0 1,34-69 0,34 1-1,-68 33 1,68 104 15,1 103-15,-1-1-1,138 1 1,34 68 0,-35 1-1,35-1 1,-69-34 0,-68-35-1,-35-33 1,-102-1-1,-70 0 1,-67-34 0,33 35-1,35-1 1,68 0 0,69-34-1,172-34 1,68-103-1,-240 137 1</inkml:trace>
      </inkml:traceGroup>
      <inkml:traceGroup>
        <inkml:annotationXML>
          <emma:emma xmlns:emma="http://www.w3.org/2003/04/emma" version="1.0">
            <emma:interpretation id="{645DF814-2D29-484C-B10B-B08CA852E58C}" emma:medium="tactile" emma:mode="ink">
              <msink:context xmlns:msink="http://schemas.microsoft.com/ink/2010/main" type="line" rotatedBoundingBox="23682,11423 32497,12499 32115,15633 23300,14557"/>
            </emma:interpretation>
          </emma:emma>
        </inkml:annotationXML>
        <inkml:traceGroup>
          <inkml:annotationXML>
            <emma:emma xmlns:emma="http://www.w3.org/2003/04/emma" version="1.0">
              <emma:interpretation id="{52F1790F-4313-46D9-9C21-F565B8CD505E}" emma:medium="tactile" emma:mode="ink">
                <msink:context xmlns:msink="http://schemas.microsoft.com/ink/2010/main" type="inkWord" rotatedBoundingBox="23682,11423 32497,12499 32115,15633 23300,14557"/>
              </emma:interpretation>
              <emma:one-of disjunction-type="recognition" id="oneOf6">
                <emma:interpretation id="interp26" emma:lang="it-IT" emma:confidence="0">
                  <emma:literal>scopiazzo</emma:literal>
                </emma:interpretation>
                <emma:interpretation id="interp27" emma:lang="it-IT" emma:confidence="0">
                  <emma:literal>scopiazza</emma:literal>
                </emma:interpretation>
                <emma:interpretation id="interp28" emma:lang="it-IT" emma:confidence="0">
                  <emma:literal>scopiazzi</emma:literal>
                </emma:interpretation>
                <emma:interpretation id="interp29" emma:lang="it-IT" emma:confidence="0">
                  <emma:literal>scopiazzar</emma:literal>
                </emma:interpretation>
                <emma:interpretation id="interp30" emma:lang="it-IT" emma:confidence="0">
                  <emma:literal>scopiazzai</emma:literal>
                </emma:interpretation>
              </emma:one-of>
            </emma:emma>
          </inkml:annotationXML>
          <inkml:trace contextRef="#ctx0" brushRef="#br1" timeOffset="389934.9663">12597-4665 0,'-171'0'16,"-1"68"-16,-34 70 16,69-1-1,103 35-15,102-1 16,70-33 15,102 33-15,34 1-1,-102-35 1,-103-68 0,-104-1-1,-136-33 1,-70-1 0,-33 0-1,34-34 1,102-34-1,104-35 1,137-102 0,103-35-1,103-34 1,-35-69 0,-274 309 15</inkml:trace>
          <inkml:trace contextRef="#ctx0" brushRef="#br1" timeOffset="390840.9089">13558-4665 0,'-34'34'0,"-69"0"0,-68 35 0,-35 103 16,34-1-16,103 35 16,69 0-1,69-34 1,103-1 0,-1-68-1,35-68 1,34-104-1,-68-103 1,0-68 0,-35-69-1,-34 69 1,-34 103 0,-35 68-1,-34 69 16,0 0-31,-34 103 32,-138 378-17,35-70 1,68-170 0,0-173-1,69-33 1,0-35 15,69-138-15,103-68-1,-69-102 1,0 102 0,0 0-1,0 103 1,-69 103-1,0 0 1,35 137 0,-1 103-1,35 35 1,0-1 0,-34-68-1,-69-137 1,-69-35-1,-102-102 1,-35-35 0,-34 0-1,34 68 17,171 70-17,1-70 1,137-68-1,137 35 1,-240 68-16</inkml:trace>
          <inkml:trace contextRef="#ctx0" brushRef="#br1" timeOffset="391293.8802">15446-4528 0,'-34'206'16,"-69"0"0,0 34-1,34 0 1,104-102-1,33-70 1,70 1 0,33-69-1,-33 0 1,-35-34 0,-35 68-1,-33-34 1,-35 0 15,0 0-15,34-103-1,69-34 1,34-103 0,-137 240-1</inkml:trace>
          <inkml:trace contextRef="#ctx0" brushRef="#br1" timeOffset="392668.4138">12288-2812 0,'-34'206'0,"-69"-34"15,-68 68 1,68-137-1,34-34 1,69-69 15,0-35-15,34-68 31,207-274-47,-70 240 15,-68 34 1,34 0 0,-34 68-1,0 70 1,0 102 0,0 69-1,-34 34 1,-35-103-1,-34-34 1,0-68 0,-68-1-1,-104-103 1,35 35 0,-69-35 15,0 1-16,69 33 1,68 70 0,103-1-1,69-68 1,103-35 0,-206 69-1</inkml:trace>
          <inkml:trace contextRef="#ctx0" brushRef="#br1" timeOffset="393404.4891">13661-2846 0,'0'34'0,"-34"69"0,-35 69 0,35-1 16,0-33-1,-1-70 1,35-33 0,35-70-1,-1-136 1,35-69-1,-1 102 1,1 35 15,-35 35-31,1 33 16,-1 35 0,0 69 15,35 103-16,-35-1 1,35-68 0,34-34-1,-34-69 1,34-69 0,-35-68-1,1 0 1,0 68-1,-35 35 1,-34 34 0,34 0-1,-34 137 1,35 34 0,-35-33-1,0-1 1,0-68 31,0-69-47,68-103 15,-34-35 1,35-67 0,-69 205-1</inkml:trace>
          <inkml:trace contextRef="#ctx0" brushRef="#br1" timeOffset="394056.6107">15378-2880 0,'68'103'0,"-68"68"0,0 1 15,-34-1 1,34-33 0,0-35-1,0-69 1,0-68 15,0-104-31,-34-68 16,-1 1-1,-33 33 1,-1 35 0,0 68-1,69 69 1,69-34 0,68-1-1,104 70 16,-70 33-15,1 1 0,-104 34-1,-102-69 1,-103-34 0,-35 0-1,-34-34 1,69 0-1,0 34 1,137-35 0,34 35-1,172-34 1,34-35 0,-240 69-1</inkml:trace>
          <inkml:trace contextRef="#ctx0" brushRef="#br1" timeOffset="391871.8091">16854-4528 0,'0'240'0,"-35"-68"15,-102 103 1,34-104-1,34 35 1,69-137 0,0-69-1,69-69 1,34-171 15,69-172-15,-69 137-1,-35 172 1,-68 35 15,35 68-15,-1 34 0,103 172-1,0 69 1,35-1-1,-35-34 1,-34-34 0,-68-68-1,-138-104 1,-103-68 0,-69-104-1,-68 35 1,0 35-1,68 33 1,103 1 0,172 34-1</inkml:trace>
          <inkml:trace contextRef="#ctx0" brushRef="#br1" timeOffset="394322.1456">16407-2949 0,'-34'103'0,"-35"34"0,1 1 16,-1-1-1,35 0 1,34-68 0,0-1-1,34-102 1,103-103 0,1-69 15,-138 206-31</inkml:trace>
          <inkml:trace contextRef="#ctx0" brushRef="#br1" timeOffset="395103.1306">16545-2777 0,'171'34'0,"-33"-34"16,-1 0-16,-103 0 0,-34-103 15,-68 0 1,-70 0 0,-68 0-1,35 0 16,68 103-15,103 69 0,171-35-1,35 0 1,35 35 0,33 0-1,-68-104 1,-69-33-1,-137 68 1</inkml:trace>
          <inkml:trace contextRef="#ctx0" brushRef="#br1" timeOffset="394712.6381">16922-2949 0,'-34'137'0,"-69"69"0,34-34 16,35-1-1,68-102 1,1 0 0,102-35-1,-34 0 1,34-34 15,0 0-15,-68 0-1,-69 0 1,-34 0 0,-35-137-1,1-35 1,68 172-1</inkml:trace>
          <inkml:trace contextRef="#ctx0" brushRef="#br1" timeOffset="395774.7777">17677-3086 0,'138'34'0,"-1"0"0,0 1 15,-68-35-15,34 0 16,-103 0 0,0 34-1,-34 35 1,-1-1-1,-68 35 1,0 35 0,-34-70-1,34 1 1,-34 34 0,34-35-1,68 1 1,104 34-1,103 0 17,-1-34-17,1-1 1,-69-68 0,-69 0-1,-102-171 1,-35-1-1,-69-68 1,35 68 0,-1 35-1,70 137 1,68 69 0,34-69-1,172 34 1,-69 0-1,35 1 1,-35-104 0,-34-68-1,-103 137 1</inkml:trace>
          <inkml:trace contextRef="#ctx0" brushRef="#br1" timeOffset="396243.3687">18261-3258 0,'103'-34'0,"34"68"0,69 0 15,0 69-15,-34-34 16,-104 0-1,-68-35 1,-68 35 0,-70-1-1,1 35 1,0 0 0,68 0-1,69 0 1,34 34 15,104 1-15,-1-35-1,-34-69 1,-69-68 0,1-35-1,-70-103 1,-68 35-1,-34-34 1,137 171 0</inkml:trace>
          <inkml:trace contextRef="#ctx0" brushRef="#br1" timeOffset="396415.1854">18398-2743 0,'206'69'16,"34"-1"-16,-34 1 0,0-103 31,-34-104-15,-172 138 0</inkml:trace>
          <inkml:trace contextRef="#ctx0" brushRef="#br1" timeOffset="396930.6355">19668-2949 0,'-103'206'16,"35"-34"-16,-1 33 31,0-33-16,69-103 1,0-69 0,0 0-1,69-172 1,0-102 0,-1 136-1,1 1 1,-35 103-1,35-1 1,-1 70 0,70 33-1,33 173 1,1-1 0,-35 0-1,-68-68 1,-103-69-1,-138-35 1,-68-68 0,-138-34 15,104 0-15,274 34-1</inkml:trace>
        </inkml:traceGroup>
      </inkml:traceGroup>
    </inkml:traceGroup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20.9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EF554A5-FF97-405B-A9CE-56477F7064CE}" emma:medium="tactile" emma:mode="ink">
          <msink:context xmlns:msink="http://schemas.microsoft.com/ink/2010/main" type="writingRegion" rotatedBoundingBox="1510,17208 2494,17208 2494,18421 1510,18421"/>
        </emma:interpretation>
      </emma:emma>
    </inkml:annotationXML>
    <inkml:traceGroup>
      <inkml:annotationXML>
        <emma:emma xmlns:emma="http://www.w3.org/2003/04/emma" version="1.0">
          <emma:interpretation id="{A8AABAD8-B0E9-41E7-98A0-EC0FE4702D7C}" emma:medium="tactile" emma:mode="ink">
            <msink:context xmlns:msink="http://schemas.microsoft.com/ink/2010/main" type="paragraph" rotatedBoundingBox="1510,17208 2494,17208 2494,18421 1510,184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FE7885D-1FBD-4D2F-BDF4-8CF287F640C1}" emma:medium="tactile" emma:mode="ink">
              <msink:context xmlns:msink="http://schemas.microsoft.com/ink/2010/main" type="line" rotatedBoundingBox="1510,17208 2494,17208 2494,18421 1510,18421"/>
            </emma:interpretation>
          </emma:emma>
        </inkml:annotationXML>
        <inkml:traceGroup>
          <inkml:annotationXML>
            <emma:emma xmlns:emma="http://www.w3.org/2003/04/emma" version="1.0">
              <emma:interpretation id="{E73BD3F9-BF6F-47C5-AD72-82783F90CC58}" emma:medium="tactile" emma:mode="ink">
                <msink:context xmlns:msink="http://schemas.microsoft.com/ink/2010/main" type="inkWord" rotatedBoundingBox="1510,17208 2494,17208 2494,18421 1510,18421">
                  <msink:destinationLink direction="to" ref="{23A449DA-6721-441B-B838-69F5A60B8218}"/>
                </msink:context>
              </emma:interpretation>
              <emma:one-of disjunction-type="recognition" id="oneOf0">
                <emma:interpretation id="interp0" emma:lang="it-IT" emma:confidence="0">
                  <emma:literal>*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g</emma:literal>
                </emma:interpretation>
                <emma:interpretation id="interp3" emma:lang="it-IT" emma:confidence="0">
                  <emma:literal>G</emma:literal>
                </emma:interpretation>
                <emma:interpretation id="interp4" emma:lang="it-IT" emma:confidence="0">
                  <emma:literal>X</emma:literal>
                </emma:interpretation>
              </emma:one-of>
            </emma:emma>
          </inkml:annotationXML>
          <inkml:trace contextRef="#ctx0" brushRef="#br0">383 14 0,'46'0'0,"68"0"31,161-23-31,-161 46 0,-45 0 31,-69-1-31,0-22 16,-92 23 0,-68 23-1,23 91 1,-24-22 15,47 22-15,23 0-1,91-22 1,22-1 0,47-22-1,23-1 1,22-22 0,0-23-1,-45-23 1,-46-69-1,-23-46 1,-92-45 0,-45-23-1,-23-23 1,-23 45 0,68 24-1,70 91 1,45 46-1,68 23 17,115 0-17,46 91 1,23-46 0,-92-205-1,-160 114 1</inkml:trace>
        </inkml:traceGroup>
      </inkml:traceGroup>
    </inkml:traceGroup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27:09.3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25C7D7C-A533-4C6D-8A05-2B60B3396793}" emma:medium="tactile" emma:mode="ink">
          <msink:context xmlns:msink="http://schemas.microsoft.com/ink/2010/main" type="inkDrawing" rotatedBoundingBox="18321,15231 18753,17492 16677,17889 16245,15627" hotPoints="16551,17341 17196,15446 17814,15755 18638,16887 18350,17525 16734,17524" semanticType="enclosure" shapeName="Hexagon">
            <msink:destinationLink direction="with" ref="{016442B9-9844-4272-8D03-78E706448D5D}"/>
          </msink:context>
        </emma:interpretation>
      </emma:emma>
    </inkml:annotationXML>
    <inkml:trace contextRef="#ctx0" brushRef="#br0">5938-958 0,'138'103'0,"-138"34"0,-172 35 15,-137 137 1,-68-1-1,136-33 17,104 34-17,137-206 1,69-34 0,137-1-1,68-68 1,70 0-1,-70 35 1,-68-35 0,-69 34-1,-137 0 1,-68-102 0,-35-138-1,0-138 1,103 344-1</inkml:trace>
    <inkml:trace contextRef="#ctx0" brushRef="#br0" timeOffset="281.1546">5458-1164 0,'412'515'16,"-241"-206"-16,-33 68 16,-1-34-1,-34-34 17,0-103-32,-34-137 15,68-241 16,35-343-15,-172 515 0</inkml:trace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39.2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5A47E1-28E0-436C-900F-88DE7CB27D8C}" emma:medium="tactile" emma:mode="ink">
          <msink:context xmlns:msink="http://schemas.microsoft.com/ink/2010/main" type="inkDrawing" rotatedBoundingBox="3295,2561 6946,2228 7172,4702 3521,5035" hotPoints="6976,2585 7001,4631 3595,4672 3570,2627" semanticType="enclosure" shapeName="Rectangle">
            <msink:destinationLink direction="with" ref="{3765BD9A-2382-4E80-A4F3-E27064C2A404}"/>
          </msink:context>
        </emma:interpretation>
      </emma:emma>
    </inkml:annotationXML>
    <inkml:trace contextRef="#ctx0" brushRef="#br0">395 0 0,'-69'137'0,"-34"172"0,-34 137 15,69-68 1,68-104 0,-35-33-1,70-35 1,-35-103-1,0-69 1,0-34 0,34 0 15,-68-34-15,34 34-1,0 0 1,34 0-1,0 0 1,69-35 0,137 1-1,69 34 1,138-34 0,33 34-1,35-35 1,0 70-1,-103-35 1,-69 68 0,-171-68-1,-104 0 1,-68 0 0,-68-103-1,-173-68 1,-33-35 15,274 206-31</inkml:trace>
    <inkml:trace contextRef="#ctx0" brushRef="#br0" timeOffset="546.6895">635-137 0,'172'-35'0,"68"35"16,103 35-16,104 33 15,-1-33 1,103-1 0,-274-34-1,-138 34 1,-68 0 0,-35-34-1,-34 103 1,-103 103-1,0 69 17,0-35-17,103 69 1,34-69 0,1-34-1,-35-34 1,34-103-1,-68-35 1,-69-68 0,-35-172-1,138 206 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41.0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B43D26-2C93-466C-99E3-422A2BD9C75B}" emma:medium="tactile" emma:mode="ink">
          <msink:context xmlns:msink="http://schemas.microsoft.com/ink/2010/main" type="inkDrawing" rotatedBoundingBox="413,4678 3846,4768 3843,4880 410,4789" shapeName="Other"/>
        </emma:interpretation>
      </emma:emma>
    </inkml:annotationXML>
    <inkml:trace contextRef="#ctx0" brushRef="#br0">0 35 0,'172'0'0,"68"0"0,103 0 16,138 0 0,34-34-1,-35 34 1,-68 34 0,-103 0-1,-69 35 1,-68-69-1,-103 0 1,-69 0 0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42.1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65BD9A-2382-4E80-A4F3-E27064C2A404}" emma:medium="tactile" emma:mode="ink">
          <msink:context xmlns:msink="http://schemas.microsoft.com/ink/2010/main" type="inkDrawing" rotatedBoundingBox="7207,4634 33132,5536 33119,5907 7195,5004" semanticType="connector" shapeName="Other">
            <msink:sourceLink direction="with" ref="{665A47E1-28E0-436C-900F-88DE7CB27D8C}"/>
            <msink:sourceLink direction="with" ref="{7F0BCBF7-68FB-4FA6-BC80-AC18CC97AD7B}"/>
          </msink:context>
        </emma:interpretation>
      </emma:emma>
    </inkml:annotationXML>
    <inkml:trace contextRef="#ctx0" brushRef="#br0">0 0 0,'103'34'0,"102"0"16,104 1-16,0-1 0,69 0 16,68 35-1,69-35 1,0 1 0,103 33 15,-1 1-16,1-35 1,-34 1 0,68-1-1,0-34 1,35 34 0,33-34-1,-33 0 1,-1 0-1,35 0 1,34 34 0,1-34-1,67 0 1,-68 35 0,35-35-1,-1 34 1,-34 0-1,35 1 1,-35-1 0,0-68 15,0 68-15,-34 0-1,0 1 1,-35-35-1,-33 34 1,33 0 0,-34-34-1,-68 35 1,-69-35 0,-69 34-1,-69-34 1,-68 0-1,-34 0 1,-69 0 0,0 34-1,-69 1 1,-34-1 0,0 35-1,-69-35 1,-68 35-1,-35-69 17,69 0-32</inkml:trace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44.2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F0BCBF7-68FB-4FA6-BC80-AC18CC97AD7B}" emma:medium="tactile" emma:mode="ink">
          <msink:context xmlns:msink="http://schemas.microsoft.com/ink/2010/main" type="inkDrawing" rotatedBoundingBox="16164,3050 18818,2279 19514,4673 16860,5444" hotPoints="16285,3078 19083,3220 17396,5605" semanticType="enclosure" shapeName="Triangle">
            <msink:destinationLink direction="with" ref="{3765BD9A-2382-4E80-A4F3-E27064C2A404}"/>
          </msink:context>
        </emma:interpretation>
      </emma:emma>
    </inkml:annotationXML>
    <inkml:trace contextRef="#ctx0" brushRef="#br0">0 0 0,'34'137'16,"35"69"-16,-1 69 0,35 68 16,35 0-1,33-34 16,-33-34-15,-1-103 0,-103-70-1,1-102 1,-35 0 0,-69-308-1,-68-104 1,137 412-1</inkml:trace>
    <inkml:trace contextRef="#ctx0" brushRef="#br0" timeOffset="562.3092">-172-34 0,'103'-35'0,"34"70"15,138-1-15,68 35 0,69-35 16,0-34 0,0 34-1,-69-68 1,-68 34 15,-138 0-15,-68 0-1,-104 34 1,-33 69 0,-104 69-1,35 34 1,0 34-1,-69 35 1,34-1 0,0-33-1,35-35 1,34-69 0,34-34-1,35-69 1,34-34-1,0 0 1,69-137 0,68-69 15,-137 206-31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46.1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E9BDA42-EB81-462F-BFCE-D3F2F191B45E}" emma:medium="tactile" emma:mode="ink">
          <msink:context xmlns:msink="http://schemas.microsoft.com/ink/2010/main" type="writingRegion" rotatedBoundingBox="30685,3226 32813,3226 32813,5560 30685,5560"/>
        </emma:interpretation>
      </emma:emma>
    </inkml:annotationXML>
    <inkml:traceGroup>
      <inkml:annotationXML>
        <emma:emma xmlns:emma="http://www.w3.org/2003/04/emma" version="1.0">
          <emma:interpretation id="{1F96EF20-8F1D-4618-824D-047CE0CD930E}" emma:medium="tactile" emma:mode="ink">
            <msink:context xmlns:msink="http://schemas.microsoft.com/ink/2010/main" type="paragraph" rotatedBoundingBox="30685,3226 32813,3226 32813,5560 30685,55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28CD7D-DE3D-4CA7-9315-9A2A2271169F}" emma:medium="tactile" emma:mode="ink">
              <msink:context xmlns:msink="http://schemas.microsoft.com/ink/2010/main" type="line" rotatedBoundingBox="30685,3226 32813,3226 32813,5560 30685,5560"/>
            </emma:interpretation>
          </emma:emma>
        </inkml:annotationXML>
        <inkml:traceGroup>
          <inkml:annotationXML>
            <emma:emma xmlns:emma="http://www.w3.org/2003/04/emma" version="1.0">
              <emma:interpretation id="{A2140046-CD34-4B11-AB39-1E7489E51B09}" emma:medium="tactile" emma:mode="ink">
                <msink:context xmlns:msink="http://schemas.microsoft.com/ink/2010/main" type="inkWord" rotatedBoundingBox="30685,3226 32813,3226 32813,5560 30685,5560">
                  <msink:destinationLink direction="with" ref="{97D9AAD9-25A3-4960-920A-4437C5743FF6}"/>
                </msink:context>
              </emma:interpretation>
              <emma:one-of disjunction-type="recognition" id="oneOf0">
                <emma:interpretation id="interp0" emma:lang="it-IT" emma:confidence="0">
                  <emma:literal>D</emma:literal>
                </emma:interpretation>
                <emma:interpretation id="interp1" emma:lang="it-IT" emma:confidence="0">
                  <emma:literal>P</emma:literal>
                </emma:interpretation>
                <emma:interpretation id="interp2" emma:lang="it-IT" emma:confidence="0">
                  <emma:literal>p</emma:literal>
                </emma:interpretation>
                <emma:interpretation id="interp3" emma:lang="it-IT" emma:confidence="0">
                  <emma:literal>n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0 56 0,'309'-69'0,"-34"69"0,68 35 16,35-1 0,-69 35-1,-35-1 1,-102-33 0,-104 33-1,-68 1 1,-102 68-1,-1 69 1,-69 34 0,35 69-1,68 0 1,35-68 0,34-104-1,0 0 1,0-34-1,-138-69 1,1-102 15,137 68-15</inkml:trace>
          <inkml:trace contextRef="#ctx0" brushRef="#br0" timeOffset="-452.9713">103 193 0,'103'-34'0,"-34"137"0,-35 103 15,35 103-15,34-35 16,34 35 0,1-34-1,33 0 1,1-70-1,-104-67 1,-33-70 0,-70-102 15,1-172-31,-69-103 16,103 309-1</inkml:trace>
        </inkml:traceGroup>
      </inkml:traceGroup>
    </inkml:traceGroup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49.70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84B76ED-3592-482D-BB10-875FAB33C8F8}" emma:medium="tactile" emma:mode="ink">
          <msink:context xmlns:msink="http://schemas.microsoft.com/ink/2010/main" type="inkDrawing" rotatedBoundingBox="5039,5129 16220,5937 16147,6958 4965,6150" shapeName="Other">
            <msink:destinationLink direction="with" ref="{97D9AAD9-25A3-4960-920A-4437C5743FF6}"/>
          </msink:context>
        </emma:interpretation>
      </emma:emma>
    </inkml:annotationXML>
    <inkml:trace contextRef="#ctx0" brushRef="#br0">0 307 0,'34'34'16,"35"1"-16,68-104 31,344-171-31,-310 205 0,1 1 16,-1 34-1,-33 34 17,-1 69-17,0 0 1,35 69-1,-35 0 1,35-1 0,-35 1-1,69-69 1,34 0 0,35-103-1,0-69 1,-1 1-1,1-35 1,-1-35 0,1 35-1,-35 0 1,1 69 0,-70 34-1,35 34 1,0 69-1,-69 0 17,35 35-17,-35 33 1,35-33 0,-1-70-1,70 1 1,-35-35-1,68-103 1,1 1 0,34-35-1,-35-34 1,-33 34 0,-1 0-1,0 34 1,0 35-1,-34 34 1,35 103 0,-35 34-1,34 0 1,-34 1 15,34-36-15,-34-33-1,0-69 1,-34-34 0,-1-69-1,-33 0 1,-35 34 0,-35 1-1,-33 33 1,-35 35-1,0 35 1,-69-1 0,35-34-1,34-34 17,34-35-32,-34 69 15</inkml:trace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50.12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7D9AAD9-25A3-4960-920A-4437C5743FF6}" emma:medium="tactile" emma:mode="ink">
          <msink:context xmlns:msink="http://schemas.microsoft.com/ink/2010/main" type="inkDrawing" rotatedBoundingBox="16230,5722 17436,6178 17148,6938 15943,6483" semanticType="callout" shapeName="Other">
            <msink:sourceLink direction="with" ref="{984B76ED-3592-482D-BB10-875FAB33C8F8}"/>
            <msink:sourceLink direction="with" ref="{A2140046-CD34-4B11-AB39-1E7489E51B09}"/>
          </msink:context>
        </emma:interpretation>
      </emma:emma>
    </inkml:annotationXML>
    <inkml:trace contextRef="#ctx0" brushRef="#br0">0 0 0,'68'34'0,"35"0"0,69 69 16,34-34-16,34-35 0,35 35 15,-138-35 1,-103-34 15,-34 0-15,-68 35-1,-104 68 1,35 0 0,34-35-1,0 35 1,34 0 0,-34-34-1,34-104 1,-34-102-1,103 137 1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52.01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FAD9AF8-B288-4012-9815-71E197FCABC8}" emma:medium="tactile" emma:mode="ink">
          <msink:context xmlns:msink="http://schemas.microsoft.com/ink/2010/main" type="inkDrawing" rotatedBoundingBox="5719,7400 31533,8225 31487,9679 5672,8854" shapeName="Other"/>
        </emma:interpretation>
      </emma:emma>
    </inkml:annotationXML>
    <inkml:trace contextRef="#ctx0" brushRef="#br0">0 618 0,'172'-68'0,"0"-1"0,68-34 0,34 0 15,35 0 1,35 35 0,33-1-1,1 35 1,-35 34-1,0 68 1,-34 35 0,-34 34-1,-1 69 1,-33-34 0,-1 34-1,34-34 1,35-1-1,35-68 17,33-103-17,1 0 1,34-68 0,-1-35-1,36-35 1,-35 35-1,34-34 1,34 34 0,-33 69-1,33 34 1,-34 68 0,-68 70-1,-35-1 1,0 35-1,1 34 1,-1-35 0,0-34-1,69-68 1,0-35 0,34-68-1,35-69 16,68-34-15,-34-35 0,0-68-1,34 34 1,-34 69 0,-1-1-1,1 70 1,-103 68-1,-34 34 1,-35 69 0,-34 69-1,-34-1 1,33 1 0,-33 0-1,34-35 1,0-34-1,68-103 1,35-35 0,0-67-1,-34-1 17,34-69-17,-35 69 1,1 0-1,-35 0 1,-34 69 0,0 68-1,-34 35 1,-1 68 0,-34 0-1,1 1 1,-1-35-1,-68-103 1,-35 34 0,-34-34-1,-69 0 1,-34-34 15,0-104-15,-34 104-1,34 0-15,0 34 32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38:52.51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6711119-9152-4434-8E72-471C71D0EEF2}" emma:medium="tactile" emma:mode="ink">
          <msink:context xmlns:msink="http://schemas.microsoft.com/ink/2010/main" type="writingRegion" rotatedBoundingBox="30926,8306 32367,8306 32367,9714 30926,9714"/>
        </emma:interpretation>
      </emma:emma>
    </inkml:annotationXML>
    <inkml:traceGroup>
      <inkml:annotationXML>
        <emma:emma xmlns:emma="http://www.w3.org/2003/04/emma" version="1.0">
          <emma:interpretation id="{6AB8DC32-2C46-458A-9335-FA62EC22DB32}" emma:medium="tactile" emma:mode="ink">
            <msink:context xmlns:msink="http://schemas.microsoft.com/ink/2010/main" type="paragraph" rotatedBoundingBox="30926,8306 32367,8306 32367,9714 30926,97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E6C080C-C11C-476A-B6C8-9AF1D0E9615B}" emma:medium="tactile" emma:mode="ink">
              <msink:context xmlns:msink="http://schemas.microsoft.com/ink/2010/main" type="line" rotatedBoundingBox="30926,8306 32367,8306 32367,9714 30926,9714"/>
            </emma:interpretation>
          </emma:emma>
        </inkml:annotationXML>
        <inkml:traceGroup>
          <inkml:annotationXML>
            <emma:emma xmlns:emma="http://www.w3.org/2003/04/emma" version="1.0">
              <emma:interpretation id="{93ADFB85-81EB-4490-A85A-59EA585633DE}" emma:medium="tactile" emma:mode="ink">
                <msink:context xmlns:msink="http://schemas.microsoft.com/ink/2010/main" type="inkWord" rotatedBoundingBox="30926,8306 32367,8306 32367,9714 30926,9714"/>
              </emma:interpretation>
              <emma:one-of disjunction-type="recognition" id="oneOf0">
                <emma:interpretation id="interp0" emma:lang="it-IT" emma:confidence="0">
                  <emma:literal>p</emma:literal>
                </emma:interpretation>
                <emma:interpretation id="interp1" emma:lang="it-IT" emma:confidence="0">
                  <emma:literal>7</emma:literal>
                </emma:interpretation>
                <emma:interpretation id="interp2" emma:lang="it-IT" emma:confidence="0">
                  <emma:literal>r</emma:literal>
                </emma:interpretation>
                <emma:interpretation id="interp3" emma:lang="it-IT" emma:confidence="0">
                  <emma:literal>z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0 0 0,'171'0'0,"70"138"0,33-1 15,1-68 1,-35 34-1,-68 0 1,-104-35 0,-68-68-1,-68 0 1,-35 35 0,-69 33-1,35 35 32,-35 0-47,35 34 0,34 1 16,0-35-1,34-35 1,35-33 0,34-35-1,34-69 16,35-103-31,-69 172 32</inkml:trace>
          <inkml:trace contextRef="#ctx0" brushRef="#br0" timeOffset="249.9152">240 69 0,'34'69'0,"35"68"0,0 103 15,-69-34 1,0 34-1,34-240 1,-34 0 0</inkml:trace>
        </inkml:traceGroup>
      </inkml:traceGroup>
    </inkml:traceGroup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28.8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28369B2-B567-4F14-AC09-C23603A8C895}" emma:medium="tactile" emma:mode="ink">
          <msink:context xmlns:msink="http://schemas.microsoft.com/ink/2010/main" type="inkDrawing" rotatedBoundingBox="4474,6921 9811,14238 9245,14650 3908,7334" semanticType="callout" shapeName="Other">
            <msink:sourceLink direction="with" ref="{DB867F68-F70D-4168-9186-B05BFEAF9519}"/>
            <msink:sourceLink direction="with" ref="{36EEA245-0AF0-4903-89A7-4F50CD6ECBE5}"/>
          </msink:context>
        </emma:interpretation>
      </emma:emma>
    </inkml:annotationXML>
    <inkml:trace contextRef="#ctx0" brushRef="#br0">0 0 0,'0'0'16,"22"-23"-16,-22 46 0,0 0 16,0-23-16,0 22 0,0 1 0,0 0 0,0 0 15,23 23-15,-23-46 0,0 23 16,0 0-16,0-23 16,0 23-1,0-23 1,0 22-1,0-22 1,-23 23 0,23 0-1,0 0 1,0 23 0,0 0 15,23-1-31,0 24 15,23 0 1,0 22 0,-1-22-1,24 22 1,23-22 0,-1 0 15,24-1-31,-1 1 31,23 0-15,-22-24-1,-1 24 1,1 0 0,-1 22-1,0-22 1,-22 22-1,-23 1 1,-47-23 0,-22 22-1,-22-22 1,-1 22 0,0 1-1,0-1 16,46 1-31,23 22 32,22 1-32,47-24 31,-24 24-31,24-1 31,22 0-15,23 24-1,-23-1 1,-22-23 0,-1 1-1,-22 22 1,-24-45 0,-22-1-1,-46 1 1,0-46-1,-46 22 1,1-22 15,-24 0-31,23 0 16,23 22 0,23-22-1,23 45 1,46-22-1,-1 23 1,70-1 15,-24-22-15,23 22 0,47 1-1,-1 22 1,-23-45-1,-46 0 1,1-1 0,-1 1-1,-22-23 1,-24 22 0,1 1-1,-23 0 1,-23-24-1,-23 24 1,-23-23 0,-23 22-1,0 1 1,0 0 0,23-24-1,23 24 16,23 23-15,46-24 0,23 1-1,22 22 1,-23-22 0,24 0-1,-24-1 1,1 1-1,-23 0 1,-24-1 0,-22 1 15,0 0-31,-23 22 16,23 1 15,23 22-16,22 1 1,-22-47 0,-23-22-1,0-23 1,-23 0 15,-23-23-15,0 0-1,23-46 1,0 46 0</inkml:trace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42:12.5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171E1E-4460-4B98-A413-B3C555D0FB4E}" emma:medium="tactile" emma:mode="ink">
          <msink:context xmlns:msink="http://schemas.microsoft.com/ink/2010/main" type="inkDrawing" rotatedBoundingBox="6039,1760 19047,1365 19051,1479 6042,1874" shapeName="Other">
            <msink:destinationLink direction="with" ref="{1B2466E3-0015-4E3F-AAF3-E1356F4A9871}"/>
          </msink:context>
        </emma:interpretation>
      </emma:emma>
    </inkml:annotationXML>
    <inkml:trace contextRef="#ctx0" brushRef="#br0">0 446 0,'308'-34'0,"36"34"0,136 0 15,69 0 1,69-35 0,69 35-1,34-34 1,-1 34 0,70 0-1,68-34 1,0-1-1,0 1 1,0 0 0,0-1-1,-103 35 17,-34-34-17,-69 0 1,-137 34-1,-68-35 1,-173 35 0,-137-34-1,-137 34 1,-240-34 0,240 34-1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42:16.1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2466E3-0015-4E3F-AAF3-E1356F4A9871}" emma:medium="tactile" emma:mode="ink">
          <msink:context xmlns:msink="http://schemas.microsoft.com/ink/2010/main" type="inkDrawing" rotatedBoundingBox="12383,1868 14893,18445 11955,18890 9445,2313" semanticType="callout" shapeName="Other">
            <msink:sourceLink direction="with" ref="{4E171E1E-4460-4B98-A413-B3C555D0FB4E}"/>
            <msink:sourceLink direction="with" ref="{6E49E181-D87A-4EF6-AD28-E2B8DDB6980D}"/>
          </msink:context>
        </emma:interpretation>
      </emma:emma>
    </inkml:annotationXML>
    <inkml:trace contextRef="#ctx0" brushRef="#br0">683 103 0,'68'-103'0,"-102"68"15,34 104-15,34 34 0,-34 0 16,0 34-16,0 35 0,35 34 0,-35 0 31,34 34-15,-34 35 0,-34 34-1,102 34 1,-68 0-1,35 35 1,-35-1 0,0 1-1,0-1 1,0 1 0,0 34-1,0-35 1,-35-33-1,70-1 1,-35-34 0,34-103-1,-34 0 1,34-103 0,-34-35-1,35-33 16,-35-1-15,0-34 0,0 0-1,0 0 1,0 0 0,0 0-1,0 0 1,0 0-1,0 0 1,0 0 0,0 0 15,0 0-15,0 0-1,0 0 1,-35 0-1,70 0 1,-35 0 0,0 0-1,0 0 17,0 69-17,0-35 1,0 0-1,0 1 1,0-1 0,0 0-1,0 0 1,0 35 0,0-35-1,0 35 1,0 0-1,0-1 1,0 1 0,0 0-1,34-1 1,-34 1 15,0 34-15,0-34 15,-34-1 0,34 35-15,0-34 0,0 0-1,-35 34 1,35-35-1,-34-34 1,0 35 0,-1 0-1,35-1 1,-34 1 0,0 0-1,-1-1 1,35 1 15,-34-35-15,0 35-1,-1 0 1,1-1 0,0 1-1,-1 0 1,35-35-1,-34 35 1,0-1 0,-1 1-1,1-35 1,34 35 0,-34-1-1,-1-33 1,35 33-1,-34-33 1,0 33 0,34 1-1,-35-35 17,1 35-17,0 0 1,-1-1-1,1 1 1,34-35 0,-34 35-1,0 0 1,34-1 0,0 1-1,-35 0 1,35-1-1,0-33 1,0 33 0,0 1-1,0-35 1,0 35 0,0-1-1,0-33 1,0 33-1,0-33 1,0-1 15,35 35-15,-35-35 0,0 35-1,34-1 1,-34-33-1,34 33 1,-34-33 0,34 33-1,-34-33 1,35 33 0,-1-33-1,0 33 1,1-33-1,-1 33 17,0-33-32,1 33 15,-1-33 1,35 33 0,-35 1 15,35-1-16,-1 1 1,1 0 0,0-1-1,-1 35 1,35-34 0,0 34-1,-34-34 1,34 34-1,0-35 1,0 35 0,0 0-1,-35-34 1,35 0 0,0 33-1,0-33 1,0 34-1,0-34 1,0 34 0,0 0-1,0-35 1,0 35 15,34 0-15,-68 35-1,34-35 1,0 0 0,0 0-1,-34-1 1,-1 36 0,1-70-1,34 70 1,-34-35-1,-1 0 1,-33 0 0,33 34-1,-33-34 1,-1 0 0,0 0-1,-34 0 1,0 0-1,0 0 1,0 0 15,0-35-15,35-33 0,-35-1-1,0 35 1,-35-35-1,35-34 1,-34 34 0,34-34-1,103-68 1,-103 68 0</inkml:trace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42:19.65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9115BDF-5896-427E-879F-F71AD9B478D4}" emma:medium="tactile" emma:mode="ink">
          <msink:context xmlns:msink="http://schemas.microsoft.com/ink/2010/main" type="writingRegion" rotatedBoundingBox="11594,8130 31333,7719 31450,13347 11711,13758"/>
        </emma:interpretation>
      </emma:emma>
    </inkml:annotationXML>
    <inkml:traceGroup>
      <inkml:annotationXML>
        <emma:emma xmlns:emma="http://www.w3.org/2003/04/emma" version="1.0">
          <emma:interpretation id="{3F914113-39C9-4975-977C-9122A3C47418}" emma:medium="tactile" emma:mode="ink">
            <msink:context xmlns:msink="http://schemas.microsoft.com/ink/2010/main" type="paragraph" rotatedBoundingBox="11594,8130 25926,7832 25993,11016 11660,113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5CE8625-3DAF-475D-BDA9-6892EDF1A71D}" emma:medium="tactile" emma:mode="ink">
              <msink:context xmlns:msink="http://schemas.microsoft.com/ink/2010/main" type="inkBullet" rotatedBoundingBox="11634,10057 13281,10022 13284,10167 11637,10201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1622 34 0,'-137'35'0,"-1"-1"16,-68-34-16,0 0 0,1-34 15,-1-1 1,0 1-1,34 34 1,69 0 15,34 0 1,69 34-32,0-34 15,103 0 1,138 35-1,-1-35 17,0 0-17,0 34 1,1-34 0,-104 0-1,-34 0 1,-103-34-1,0 34 1,-103 0 0,-34 0-1,-69 34 1,-69-34 0,35 0-1,34 34 1,34-34 15,138 0-15,34 0-1,0 0 1,34 0 0,241-34-1,0 34 1,-35-34-1,-34 34 1,-35 0 0,-102 0-1,-35-35 1,-34 35 0,-171 0-1,-35 0 1,-35 0-1,-33 0 1,-1 0 0,104 0-1,68 35 1,206-1 0,-103-34 15</inkml:trace>
      </inkml:traceGroup>
      <inkml:traceGroup>
        <inkml:annotationXML>
          <emma:emma xmlns:emma="http://www.w3.org/2003/04/emma" version="1.0">
            <emma:interpretation id="{959BC26C-6FAD-4077-BBB7-C1B6B57C0BA0}" emma:medium="tactile" emma:mode="ink">
              <msink:context xmlns:msink="http://schemas.microsoft.com/ink/2010/main" type="line" rotatedBoundingBox="14415,8071 25926,7832 25993,11016 14481,11256"/>
            </emma:interpretation>
          </emma:emma>
        </inkml:annotationXML>
        <inkml:traceGroup>
          <inkml:annotationXML>
            <emma:emma xmlns:emma="http://www.w3.org/2003/04/emma" version="1.0">
              <emma:interpretation id="{80E093BC-CA0A-48F8-8BA7-1E424DF33C3B}" emma:medium="tactile" emma:mode="ink">
                <msink:context xmlns:msink="http://schemas.microsoft.com/ink/2010/main" type="inkWord" rotatedBoundingBox="14415,8071 25926,7832 25993,11016 14481,11256"/>
              </emma:interpretation>
              <emma:one-of disjunction-type="recognition" id="oneOf1">
                <emma:interpretation id="interp1" emma:lang="it-IT" emma:confidence="0">
                  <emma:literal>FIRST</emma:literal>
                </emma:interpretation>
                <emma:interpretation id="interp2" emma:lang="it-IT" emma:confidence="0">
                  <emma:literal>First</emma:literal>
                </emma:interpretation>
                <emma:interpretation id="interp3" emma:lang="it-IT" emma:confidence="0">
                  <emma:literal>first</emma:literal>
                </emma:interpretation>
                <emma:interpretation id="interp4" emma:lang="it-IT" emma:confidence="0">
                  <emma:literal>FLIRT</emma:literal>
                </emma:interpretation>
                <emma:interpretation id="interp5" emma:lang="it-IT" emma:confidence="0">
                  <emma:literal>FRUIRSI</emma:literal>
                </emma:interpretation>
              </emma:one-of>
            </emma:emma>
          </inkml:annotationXML>
          <inkml:trace contextRef="#ctx0" brushRef="#br1" timeOffset="2561.6308">2755-1957 0,'274'-34'16,"69"103"-16,35-1 0,34 1 31,0 0-31,-69-1 16,-103-33-1,-205-35 1,-35-35 0,-103 35 15,-241-34-16,1 0 1,-34 102 0,377-68-1</inkml:trace>
          <inkml:trace contextRef="#ctx0" brushRef="#br1" timeOffset="2811.546">2789-515 0,'378'103'0,"-1"-34"15,1-35 1,-69 0 0,-103-34-1,-138 0 1,-33-34-1,-70-69 1,35-69 0,0 172-1</inkml:trace>
          <inkml:trace contextRef="#ctx0" brushRef="#br1" timeOffset="2233.6171">3372-1991 0,'35'69'16,"33"102"-16,-68 138 0,0 35 16,0 33-1,0 1 1,0-69 0,35-35-1,-35-102 16,0-69-15,0-103 0,-69-172-1,0-171 1,-33-103 0,102 446-1</inkml:trace>
          <inkml:trace contextRef="#ctx0" brushRef="#br1" timeOffset="3170.7991">5501-1579 0,'137'206'0,"-103"103"16,-34 34-1,35 0 1,-1-68-1,-34-35 1,34-68 0,-68-104 15,34-33-15,-34-104-1,68-343 1,69 35-1,34-35 1,-137 412 0</inkml:trace>
          <inkml:trace contextRef="#ctx0" brushRef="#br1" timeOffset="3951.7841">6736-1579 0,'172'206'0,"-138"34"16,1 103-16,-70 104 15,35-104 17,0-69-17,0-102 1,0-103-1,-34-69 1,-35-69 0,-34-514-1,103 239 1,35-33 0,33 137-1,104-35 16,34 103-15,103 69 0,-35 103-1,35 103 1,-34 103 0,-138 0-1,-103-34 1,-171-35-1,-103-34 1,-103-103 0,34 0-1,103 34 1,137 1 0,103 33-1,138 138 1,103 69-1,-35-35 1,-34 35 0,-34-35-1,-70-137 17,-67-69-17,-35-34 1,-35-68-1,138-276 1,35 1 0,102 0-1,-240 343 1</inkml:trace>
          <inkml:trace contextRef="#ctx0" brushRef="#br1" timeOffset="4488.7101">10958-1098 0,'103'-35'0,"-206"-33"0,-206-35 15,0 103-15,0 0 0,35 103 16,205-35 0,103 69 15,310 241-15,33-103-1,35-1 1,-34-33-1,-172-1 1,-172-137 0,-206 0-1,-102-69 1,-138 0 15,0-68-31,34 0 16,138-1-1,172 35 1,68 0 0,308-171-1,104-1 1,103-68 0,-515 240-1</inkml:trace>
          <inkml:trace contextRef="#ctx0" brushRef="#br1" timeOffset="5080.3053">11851-1373 0,'755'0'0,"-309"34"16,34 35 0,-102 0-1,-138-35 1,-102-34-1,-138 0 1,-69 0 0,-137 0-1,206 0 1</inkml:trace>
          <inkml:trace contextRef="#ctx0" brushRef="#br1" timeOffset="4846.0098">12537-1133 0,'103'172'16,"-103"34"-16,-34 103 0,-35 68 31,69 35-15,69-103 0,-69-34-1,34-207 1,-68-102-1,-138-206 1,35-172 0,-35-34-1,172 446 1</inkml:trace>
        </inkml:traceGroup>
      </inkml:traceGroup>
    </inkml:traceGroup>
    <inkml:traceGroup>
      <inkml:annotationXML>
        <emma:emma xmlns:emma="http://www.w3.org/2003/04/emma" version="1.0">
          <emma:interpretation id="{A1AF62EC-DD9A-4F46-9CCE-1531CC75E456}" emma:medium="tactile" emma:mode="ink">
            <msink:context xmlns:msink="http://schemas.microsoft.com/ink/2010/main" type="paragraph" rotatedBoundingBox="20011,11258 31397,10928 31467,13345 20080,1367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A313460-4FE3-43AE-9641-8FD35AA13029}" emma:medium="tactile" emma:mode="ink">
              <msink:context xmlns:msink="http://schemas.microsoft.com/ink/2010/main" type="line" rotatedBoundingBox="20011,11258 31397,10928 31467,13345 20080,13674"/>
            </emma:interpretation>
          </emma:emma>
        </inkml:annotationXML>
        <inkml:traceGroup>
          <inkml:annotationXML>
            <emma:emma xmlns:emma="http://www.w3.org/2003/04/emma" version="1.0">
              <emma:interpretation id="{10BA5092-7FCE-48E2-8154-8E305A07955F}" emma:medium="tactile" emma:mode="ink">
                <msink:context xmlns:msink="http://schemas.microsoft.com/ink/2010/main" type="inkWord" rotatedBoundingBox="20011,11258 31397,10928 31467,13345 20080,13674"/>
              </emma:interpretation>
              <emma:one-of disjunction-type="recognition" id="oneOf2">
                <emma:interpretation id="interp6" emma:lang="it-IT" emma:confidence="0">
                  <emma:literal>BREAK</emma:literal>
                </emma:interpretation>
                <emma:interpretation id="interp7" emma:lang="it-IT" emma:confidence="0">
                  <emma:literal>B BREAK</emma:literal>
                </emma:interpretation>
                <emma:interpretation id="interp8" emma:lang="it-IT" emma:confidence="0">
                  <emma:literal>B RE AR</emma:literal>
                </emma:interpretation>
                <emma:interpretation id="interp9" emma:lang="it-IT" emma:confidence="0">
                  <emma:literal>B FREAK</emma:literal>
                </emma:interpretation>
                <emma:interpretation id="interp10" emma:lang="it-IT" emma:confidence="0">
                  <emma:literal>B RE Ak</emma:literal>
                </emma:interpretation>
              </emma:one-of>
            </emma:emma>
          </inkml:annotationXML>
          <inkml:trace contextRef="#ctx0" brushRef="#br1" timeOffset="6236.1631">8350 1201 0,'137'0'0,"34"35"0,70 33 15,68 1-15,-69 34 16,-34-35 0,-138-33-1,-102-1 1,-137 0 0,-104 35-1,69-35 1,34 1-1,138 33 17,103 1-32,171 103 15,138-1 1,-1 35 0,-34 35-1,-102-70 1,-173-68 15,-102-34-15,-138-1-1,-102-68 1,-104 0 0,35-34-1,68 0 1,69 34-1,172-35 1,34 35 0,172-103 15,137-34-31,0-69 16,-309 206-1</inkml:trace>
          <inkml:trace contextRef="#ctx0" brushRef="#br1" timeOffset="5611.3751">8933 1613 0,'103'69'31,"-69"308"-31,-68-102 0,34-69 16,0 34-1,0-103 1,0-34 15,0-68-15,-34-138-1,-1-172 1,1-68 0,34 343-1</inkml:trace>
          <inkml:trace contextRef="#ctx0" brushRef="#br1" timeOffset="7064.0072">11061 1579 0,'69'103'0,"-35"34"0,-34 103 16,-34 35 0,-1 34-1,1-69 1,0-68 0,34-104-1,0-68 16,0-34-31,34-206 16,0-69 0,1 34-1,33-34 1,35 69 0,0 34-1,69 69 1,34 68-1,69 69 1,-1 138 0,-68 33 15,-69 1-15,-102-1-1,-138-68 1,-138-34-1,-33-35 1,-35-34 0,69 0-1,102 35 1,138 33 0,103 70 15,69 68-31,103 34 15,-69-34 1,34 0 0,-137-69-1,-69-137 1,-34 0 0,-34-103-1,34-137 1,103-35 15,-35-68-15,-68 343-1</inkml:trace>
          <inkml:trace contextRef="#ctx0" brushRef="#br1" timeOffset="7720.0346">13224 2059 0,'480'103'0,"-205"-68"15,-35-1 16,-103-34-31,-137-69 16,-68-102 0,-138-1 15,206 172-15</inkml:trace>
          <inkml:trace contextRef="#ctx0" brushRef="#br1" timeOffset="7891.8513">13292 1407 0,'584'35'0,"-241"-1"16,-34 0 0,-35-102-1,-68-104 1,-206 172-1</inkml:trace>
          <inkml:trace contextRef="#ctx0" brushRef="#br1" timeOffset="7454.4997">13498 1579 0,'275'137'0,"-275"0"0,-35 69 15,-33 35 1,-35 33 0,68-68-1,35-34 1,69-104-1,68 1 1,35-35 0,68 1 15,104-70-15,-104 70-1,-69-1 1,-136-34-1,-70 0 1,-102-103 0,-34-69-1,171 172 1</inkml:trace>
          <inkml:trace contextRef="#ctx0" brushRef="#br1" timeOffset="8735.3151">16038 1236 0,'-103'411'0,"-34"-170"15,-35 68 1,1-69 0,68-68-1,34-1 1,0-102-1,69-69 1,0 0 0,103-206-1,35-69 1,-1-34 0,35 35-1,-35 33 1,0 104-1,-34 0 1,-34 34 0,-35 69-1,0 34 1,1 0 15,68 206-15,34 68-1,35 1 1,-35 34 0,69 0-1,-103-103 1,-103-69 0,-34-69-1,-138-102 1,-34-35-1,-69-68 1,-34 0 0,1 0-1,-1 34 1,34 68 0,103 35-1,104 35 1,68-35-1,103 34 17,171 35-17,35-138 1,0 35 0,-309 34-1</inkml:trace>
          <inkml:trace contextRef="#ctx0" brushRef="#br1" timeOffset="9533.8702">18201 1098 0,'0'275'0,"-35"-35"16,1 69 0,34 34-1,34-68 1,1-35-1,-1-137 1,-34-69 15,0-34-15,0-137 0,34-137-16,69-1 15,0-34 1,69 34-1,68 70 1,0 67 0,35 70-1,-69-1 1,-103 69 0,-69 0-1,-137 34 1,-103 1 15,-34-1-15,-69 0-1,0 69 1,-34 69 0,103 34-1,137-69 1,171-34-1,138 69 1,69 34 0,68 34-1,0 34 1,-102-68 0,-70-68-1,-136-104 1,-104-103-1,69 69 1</inkml:trace>
        </inkml:traceGroup>
      </inkml:traceGroup>
    </inkml:traceGroup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44:29.5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1D0002-A209-4B13-ACFD-AAC21AFA3B49}" emma:medium="tactile" emma:mode="ink">
          <msink:context xmlns:msink="http://schemas.microsoft.com/ink/2010/main" type="inkDrawing" rotatedBoundingBox="4154,4642 30445,5457 30436,5719 4146,4905" semanticType="underline" shapeName="Other">
            <msink:sourceLink direction="with" ref="{E85805E1-7793-41B7-804A-90828CD6C059}"/>
          </msink:context>
        </emma:interpretation>
      </emma:emma>
    </inkml:annotationXML>
    <inkml:trace contextRef="#ctx0" brushRef="#br0">0 0 0,'206'69'15,"0"-35"-15,137-34 0,69 0 16,34 0-1,69 0 1,34 0 0,69 35 15,0-1-15,102 0-1,36-34 1,67 35-1,1-35 1,69 34 0,-1-34-1,-34 69 1,35-35 0,33 0-1,1 1 1,0-1-1,-35 0 1,1 0 0,-1 1-1,-34-1 1,-34 35 0,0-35 15,-69 35-16,0-35 1,-68-103 0,-1 104-1,1-1 1,-35-34 0,-34 0-1,-35 0 1,-34 0-1,-103 0 1,-34 0 0,-34 0-1,-138 0 1,-68-34 0,-69 34-1,-69-35 1,-103 35-1,-205 0 1,274 0 0</inkml:trace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44:41.15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85805E1-7793-41B7-804A-90828CD6C059}" emma:medium="tactile" emma:mode="ink">
          <msink:context xmlns:msink="http://schemas.microsoft.com/ink/2010/main" type="writingRegion" rotatedBoundingBox="4048,872 28932,1747 28787,5859 3903,4984">
            <msink:destinationLink direction="with" ref="{501D0002-A209-4B13-ACFD-AAC21AFA3B49}"/>
          </msink:context>
        </emma:interpretation>
      </emma:emma>
    </inkml:annotationXML>
    <inkml:traceGroup>
      <inkml:annotationXML>
        <emma:emma xmlns:emma="http://www.w3.org/2003/04/emma" version="1.0">
          <emma:interpretation id="{A5D16520-8A5D-4201-9619-D55E5561556D}" emma:medium="tactile" emma:mode="ink">
            <msink:context xmlns:msink="http://schemas.microsoft.com/ink/2010/main" type="paragraph" rotatedBoundingBox="4048,872 28932,1747 28787,5859 3903,49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7A303A-4B4A-4187-A9AD-FB39DD674AEB}" emma:medium="tactile" emma:mode="ink">
              <msink:context xmlns:msink="http://schemas.microsoft.com/ink/2010/main" type="line" rotatedBoundingBox="4048,872 28932,1747 28787,5859 3903,4984"/>
            </emma:interpretation>
          </emma:emma>
        </inkml:annotationXML>
        <inkml:traceGroup>
          <inkml:annotationXML>
            <emma:emma xmlns:emma="http://www.w3.org/2003/04/emma" version="1.0">
              <emma:interpretation id="{5F42100E-F020-4547-A4EB-04E2712CAC5E}" emma:medium="tactile" emma:mode="ink">
                <msink:context xmlns:msink="http://schemas.microsoft.com/ink/2010/main" type="inkWord" rotatedBoundingBox="3985,2639 6169,2716 6104,4565 3920,4489"/>
              </emma:interpretation>
              <emma:one-of disjunction-type="recognition" id="oneOf0">
                <emma:interpretation id="interp0" emma:lang="it-IT" emma:confidence="0">
                  <emma:literal>n</emma:literal>
                </emma:interpretation>
                <emma:interpretation id="interp1" emma:lang="it-IT" emma:confidence="0">
                  <emma:literal>M</emma:literal>
                </emma:interpretation>
                <emma:interpretation id="interp2" emma:lang="it-IT" emma:confidence="0">
                  <emma:literal>p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P</emma:literal>
                </emma:interpretation>
              </emma:one-of>
            </emma:emma>
          </inkml:annotationXML>
          <inkml:trace contextRef="#ctx0" brushRef="#br0">-11670-1826 0,'0'34'0,"34"104"16,1 68-16,-35 137 0,0 35 15,0-70 1,34-136 15,-34-69-15,34-69 0,1-34-1,-35-68 1,0-207-1,-35-68 17,35 343-32</inkml:trace>
          <inkml:trace contextRef="#ctx0" brushRef="#br0" timeOffset="452.9713">-11636-1929 0,'69'-34'16,"720"137"-16,-445-35 16,-35-33-1,0 33 1,-172-33-1,-34-35 1,-69 34 0,-34 35-1,-34 34 1,0 68 0,-1 70-1,35 33 1,35-34-1,-1-34 1,0-68 0,-68-35 15,0-103-15,-104-206-1,138 206 1</inkml:trace>
        </inkml:traceGroup>
        <inkml:traceGroup>
          <inkml:annotationXML>
            <emma:emma xmlns:emma="http://www.w3.org/2003/04/emma" version="1.0">
              <emma:interpretation id="{1BD411FB-8BEC-40BF-9A6F-2600E291F35E}" emma:medium="tactile" emma:mode="ink">
                <msink:context xmlns:msink="http://schemas.microsoft.com/ink/2010/main" type="inkWord" rotatedBoundingBox="9268,1056 19213,1405 19068,5517 9123,5168"/>
              </emma:interpretation>
              <emma:one-of disjunction-type="recognition" id="oneOf1">
                <emma:interpretation id="interp5" emma:lang="it-IT" emma:confidence="0">
                  <emma:literal>ricorsi</emma:literal>
                </emma:interpretation>
                <emma:interpretation id="interp6" emma:lang="it-IT" emma:confidence="0">
                  <emma:literal>Bip</emma:literal>
                </emma:interpretation>
                <emma:interpretation id="interp7" emma:lang="it-IT" emma:confidence="0">
                  <emma:literal>accorpi</emma:literal>
                </emma:interpretation>
                <emma:interpretation id="interp8" emma:lang="it-IT" emma:confidence="0">
                  <emma:literal>Rap</emma:literal>
                </emma:interpretation>
                <emma:interpretation id="interp9" emma:lang="it-IT" emma:confidence="0">
                  <emma:literal>Kop</emma:literal>
                </emma:interpretation>
              </emma:one-of>
            </emma:emma>
          </inkml:annotationXML>
          <inkml:trace contextRef="#ctx0" brushRef="#br1" timeOffset="-8360.4393">-1270-3370 0,'-103'0'0,"-68"103"0,-70-1 15,36 1-15,-1 35 16,0-1 0,34 69-1,69 0 1,103 0 0,69 0-1,137-35 1,68-33-1,35-35 1,0-69 0,-103 0-1,-69-34 1,-68 0 0,0-34 15,-35-69-16,-68 0 1,-1 34 0,35 69-16</inkml:trace>
          <inkml:trace contextRef="#ctx0" brushRef="#br1" timeOffset="-7423.2573">-103-2856 0,'35'69'0,"-1"103"0,-68 68 16,-1 35-1,35-70 1,0-67 0,0-35-1,0-69 1,0-34-1,0-34 1,-34-69 0,103-240-1,-104 171 1,70-68 0,-70 137-1,35 0 1,0 34-1,35 69 1,-35 0 0,68 69-1,35 68 1,35 35 15,-1-35-15,0-68-1,-34-69 1,34-69 0,-34-68-1,0-69 1,-68 68 0,33-33-1,-68 102 1,0 69-1,0 0 1,0 103 0,35 103-1,-1 34 1,-34 1 0,34-35-1,-34-35 1,35-102-1,-35-69 17,0 0-17,0-103 1,68-137 0,35-1-1,-103 241 1</inkml:trace>
          <inkml:trace contextRef="#ctx0" brushRef="#br1" timeOffset="-9328.8607">0 165 0,'0'34'0,"35"35"16,-1 68-16,0-34 0,35 0 15,34-34 1,0-1 15,69-33-31,-1-104 16,1 0-1,-104-33 17,-33-1-17,-70-35 1,1 35-1,-103 0 1,-35 35 0,35 33-1,-35 70 1,69 68 0,35 34-1,68 0 1,68 1-1,70-1 1,68-34 0,-35-69-1,-68-34 1,-69-34 0,-34-104-1,-34 1 1,-69-34-1,-34 68 17,34 34-17,34 69 1,1 34 0,33 35-1,70 68 1,33-34-1,1-34 1,-35-69 0,-34-103-1,-68-137 1,68 240 0</inkml:trace>
          <inkml:trace contextRef="#ctx0" brushRef="#br1" timeOffset="-6780.8982">2025-3165 0,'172'0'16,"171"69"-16,1 34 15,-36 69 1,-67-1-1,-138-33 1,-103-70 0,-69-33-1,-137-35 1,-137-35 0,-206 70-1,274-35 1,275 0-1</inkml:trace>
          <inkml:trace contextRef="#ctx0" brushRef="#br1" timeOffset="-7093.2922">2197-2924 0,'0'309'0,"34"-35"16,-34 35 0,0-69-1,0-68 1,0-69 0,0-69-1,0-34 16,-34-34-15,0-206 0,68-35-1,-34 275 1</inkml:trace>
          <inkml:trace contextRef="#ctx0" brushRef="#br0" timeOffset="-5066.637">-6453-1414 0,'0'34'0,"35"104"0,-1 68 16,-34 103-16,-34-69 16,34-34-1,34-69 1,-34-68-1,0-1 1,34-68 0,1-103-1,-1-137 1,-34-69 0,0 309-1</inkml:trace>
          <inkml:trace contextRef="#ctx0" brushRef="#br0" timeOffset="-4582.4263">-6453-1551 0,'69'0'15,"103"0"-15,102 0 0,35 0 0,0 0 16,-69 0 15,1-35-15,-70 1 0,-102 34-1,-35 0 1,1 34-1,-35 104 1,-35 102 0,70 0-1,-70 35 1,35-1 0,0-33-1,0-35 1,0-69-1,0-68 1,0-35 0,0-34-1,35-172 1,-35 172 0</inkml:trace>
        </inkml:traceGroup>
        <inkml:traceGroup>
          <inkml:annotationXML>
            <emma:emma xmlns:emma="http://www.w3.org/2003/04/emma" version="1.0">
              <emma:interpretation id="{C6A4CD1D-6A6A-4100-8343-8C72C748392E}" emma:medium="tactile" emma:mode="ink">
                <msink:context xmlns:msink="http://schemas.microsoft.com/ink/2010/main" type="inkWord" rotatedBoundingBox="21565,3173 23694,3247 23614,5529 21485,5454"/>
              </emma:interpretation>
              <emma:one-of disjunction-type="recognition" id="oneOf2">
                <emma:interpretation id="interp10" emma:lang="it-IT" emma:confidence="0">
                  <emma:literal>D</emma:literal>
                </emma:interpretation>
                <emma:interpretation id="interp11" emma:lang="it-IT" emma:confidence="0">
                  <emma:literal>P</emma:literal>
                </emma:interpretation>
                <emma:interpretation id="interp12" emma:lang="it-IT" emma:confidence="0">
                  <emma:literal>p</emma:literal>
                </emma:interpretation>
                <emma:interpretation id="interp13" emma:lang="it-IT" emma:confidence="0">
                  <emma:literal>M</emma:literal>
                </emma:interpretation>
                <emma:interpretation id="interp14" emma:lang="it-IT" emma:confidence="0">
                  <emma:literal>.</emma:literal>
                </emma:interpretation>
              </emma:one-of>
            </emma:emma>
          </inkml:annotationXML>
          <inkml:trace contextRef="#ctx0" brushRef="#br2" timeOffset="-2676.8229">5904-1139 0,'34'34'0,"35"103"0,34 104 16,69 33-16,-35 69 15,0-34 1,-34-68-1,0-36 1,-34-67 0,0-35-1,-69-138 1,-35-171 0,1-137-1,34 343 1</inkml:trace>
          <inkml:trace contextRef="#ctx0" brushRef="#br2" timeOffset="-2223.8516">6007-1380 0,'172'-34'0,"102"34"0,70 34 16,33 35-1,-34 0 1,-68 34 0,-103-69-1,-104 35 1,-102-1-1,-69 70 1,-69 67 15,1 70-15,-1 34-16,69-34 16,34-35-1,35-103 16,-35-34-15,1-34 0,-1-207 15,69 138-31</inkml:trace>
        </inkml:traceGroup>
        <inkml:traceGroup>
          <inkml:annotationXML>
            <emma:emma xmlns:emma="http://www.w3.org/2003/04/emma" version="1.0">
              <emma:interpretation id="{E5FEB90A-809A-49A9-8FD7-8DD618E00662}" emma:medium="tactile" emma:mode="ink">
                <msink:context xmlns:msink="http://schemas.microsoft.com/ink/2010/main" type="inkWord" rotatedBoundingBox="26637,3148 28880,3227 28803,5419 26560,5340"/>
              </emma:interpretation>
              <emma:one-of disjunction-type="recognition" id="oneOf3">
                <emma:interpretation id="interp15" emma:lang="it-IT" emma:confidence="0">
                  <emma:literal>P</emma:literal>
                </emma:interpretation>
                <emma:interpretation id="interp16" emma:lang="it-IT" emma:confidence="0">
                  <emma:literal>D</emma:literal>
                </emma:interpretation>
                <emma:interpretation id="interp17" emma:lang="it-IT" emma:confidence="0">
                  <emma:literal>p</emma:literal>
                </emma:interpretation>
                <emma:interpretation id="interp18" emma:lang="it-IT" emma:confidence="0">
                  <emma:literal>T</emma:literal>
                </emma:interpretation>
                <emma:interpretation id="interp19" emma:lang="it-IT" emma:confidence="0">
                  <emma:literal>q</emma:literal>
                </emma:interpretation>
              </emma:one-of>
            </emma:emma>
          </inkml:annotationXML>
          <inkml:trace contextRef="#ctx0" brushRef="#br2" timeOffset="2405.4338">10984-933 0,'34'103'0,"69"102"0,69 1 15,0 103 1,34-34 0,-69-69-1,0-34 1,-68-70 0,-69-33-1,-34-103 1,-69-103-1,0-138 1,-35-68 0,138 343 15</inkml:trace>
          <inkml:trace contextRef="#ctx0" brushRef="#br2" timeOffset="2842.7854">10984-1380 0,'275'-68'0,"-1"102"0,104 35 16,-1 34-1,1-69 1,-69 35-1,-137-1 1,-104-33 0,-68 33 15,-68 35-15,-35 69-16,-35 68 15,35 35 1,0-1 15,35-33-15,-1-70-1,35-34 1,-35-68 0,-103 0-1,69-207 1,103 138-1</inkml:trace>
        </inkml:traceGroup>
      </inkml:traceGroup>
    </inkml:traceGroup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0:09.14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28CB55F-EC3D-40D1-B4FB-2672007D859F}" emma:medium="tactile" emma:mode="ink">
          <msink:context xmlns:msink="http://schemas.microsoft.com/ink/2010/main" type="writingRegion" rotatedBoundingBox="6236,6318 28066,7643 27662,14299 5832,12974"/>
        </emma:interpretation>
      </emma:emma>
    </inkml:annotationXML>
    <inkml:traceGroup>
      <inkml:annotationXML>
        <emma:emma xmlns:emma="http://www.w3.org/2003/04/emma" version="1.0">
          <emma:interpretation id="{7680EA45-31D8-4326-875F-184E7F1F8593}" emma:medium="tactile" emma:mode="ink">
            <msink:context xmlns:msink="http://schemas.microsoft.com/ink/2010/main" type="paragraph" rotatedBoundingBox="6236,6318 28066,7643 27919,10077 6088,87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F737028-2DA7-4772-87D9-49835CE00EC7}" emma:medium="tactile" emma:mode="ink">
              <msink:context xmlns:msink="http://schemas.microsoft.com/ink/2010/main" type="line" rotatedBoundingBox="6236,6318 28066,7643 27919,10077 6088,8752"/>
            </emma:interpretation>
          </emma:emma>
        </inkml:annotationXML>
        <inkml:traceGroup>
          <inkml:annotationXML>
            <emma:emma xmlns:emma="http://www.w3.org/2003/04/emma" version="1.0">
              <emma:interpretation id="{02A867C8-3D85-4B9E-A922-595E546676B9}" emma:medium="tactile" emma:mode="ink">
                <msink:context xmlns:msink="http://schemas.microsoft.com/ink/2010/main" type="inkWord" rotatedBoundingBox="6236,6318 28066,7643 27919,10077 6088,8752"/>
              </emma:interpretation>
              <emma:one-of disjunction-type="recognition" id="oneOf0">
                <emma:interpretation id="interp0" emma:lang="it-IT" emma:confidence="0">
                  <emma:literal>COPERTURA</emma:literal>
                </emma:interpretation>
                <emma:interpretation id="interp1" emma:lang="it-IT" emma:confidence="0">
                  <emma:literal>COPERTA</emma:literal>
                </emma:interpretation>
                <emma:interpretation id="interp2" emma:lang="it-IT" emma:confidence="0">
                  <emma:literal>COPERTURE</emma:literal>
                </emma:interpretation>
                <emma:interpretation id="interp3" emma:lang="it-IT" emma:confidence="0">
                  <emma:literal>COPERTI</emma:literal>
                </emma:interpretation>
                <emma:interpretation id="interp4" emma:lang="it-IT" emma:confidence="0">
                  <emma:literal>COPERTURA*</emma:literal>
                </emma:interpretation>
              </emma:one-of>
            </emma:emma>
          </inkml:annotationXML>
          <inkml:trace contextRef="#ctx0" brushRef="#br0">1373 6 0,'-34'-35'0,"-240"35"0,-70 69 0,1 137 16,103 69-1,102-1 1,173-34 0,68-34-1,171-34 1,138-103-1,69-69 1,34-103 0,-69 0-1,-172-35 1,-205 70 0,-35 68-1,-68 0 1,34 0 15,34 137-15,35 69-1,103 0 1,102-34 0,70-69-1,67-69 1,-67-103-1,-70-68 1,-102-69 0,-103-103-1,-172 34 1,-172 1 0,-103 102-1,-33 69 1,33 138-1,138 68 1,102 34 0,173 103-1,205-34 1,103-137 15,69-69-15,-412 0-1</inkml:trace>
          <inkml:trace contextRef="#ctx0" brushRef="#br0" timeOffset="671.6471">5183-269 0,'447'34'0,"33"69"16,-34 35 15,138 68-16,-378-69 1,-206-68 0,-172-1-1,-205 1 1,-35-35 0,-34 1-1,137 33 1,206-68-1,309-137 1,137 0 0,-343 137-1</inkml:trace>
          <inkml:trace contextRef="#ctx0" brushRef="#br0" timeOffset="343.6334">5561 109 0,'103'274'15,"-69"69"1,-68 35 0,68-138-1,1-34 1,-35-137-1,34-69 1,-68 0 0,-35-240-1,-68-138 1,34-34 0,103 412-1</inkml:trace>
          <inkml:trace contextRef="#ctx0" brushRef="#br0" timeOffset="1486.7986">7415 589 0,'480'35'15,"-137"-1"-15,-34 0 16,-103 0 0,-171-68-1,-207-69 16,-103-34-15,-102-35 0,-1 35-1,104 0 1,274 137 0,103 0-1,102-35 1,173 1-1,0 34 17,-35 0-32,-103 0 15,-137-34 1,-69-69 15,-34 103-15</inkml:trace>
          <inkml:trace contextRef="#ctx0" brushRef="#br0" timeOffset="1049.447">8067 246 0,'0'172'0,"-69"68"16,-68 69-16,34-35 16,103-102-1,68-69 16,104 0-15,103-69 0,34 1 15,68-35-31,-274 0 16,-103 0-1,-34-35 1,-241-33-1,-34-104 1,35-34 0,274 206-1</inkml:trace>
          <inkml:trace contextRef="#ctx0" brushRef="#br0" timeOffset="2225.8045">9680 143 0,'275'309'0,"-207"-35"16,-68 70-1,-34-35 1,0-103 0,-1-103-1,35-69 1,-34-68-1,34-1 1,34-308 0,69-35-1,69 138 17,102 34-17,-33 35 1,68 102-1,-103 103 1,-35 69 0,-68 69-1,-137-1 1,-69 1 0,-103-69-1,-69-69 1,-34 1-1,103-35 1,69 0 0,137 0-1,69 34 1,137 103 0,34 35-1,35 34 1,-104 0 15,-33-35-15,-36-68-1,-67-68 1,-35-207 0,34-102-1,-34 274 1</inkml:trace>
          <inkml:trace contextRef="#ctx0" brushRef="#br0" timeOffset="3116.1274">12700 1001 0,'103'446'0,"-68"-102"16,-35-104-1,34-103 1,0-68 0,-34-69-1,-68-309 16,-35 0-15,-34 0 0,-1-34-1,1 68 1,34 138 0,103 103-1,0 34 1,34 0-1,138 34 1,102 35 0,35-1-1,-34 1 1,0-35 0,-69-34-1,-138 0 1,-68 0-1,0 0 1,-103 103 0,35 34-1,-1 138 1,103-69 15,35 69-15,103-35-1,33-34 1,1-172 0,69-34-1,-35-137 1,-34-69 0,-103-34-1,-34-1 1,-103 1-1,-1 137 1,1 0 0,0 69-1,34 34 1,68 103 0,35-35-1,34 1 1,-137-69-1</inkml:trace>
          <inkml:trace contextRef="#ctx0" brushRef="#br0" timeOffset="3865.873">16408 967 0,'68'240'15,"-68"35"-15,0 34 16,69-1 15,-69-102-15,0-103-1,-35-34 17,-67-206-17,33-138 1,35-68 0,68 34 15,35 0-31,136 103 15,1 69 1,103 34 0,-34 103-1,-35 103 1,-103 34 0,-102 69-1,-138-34 1,-103-69-1,-69-35 1,35-33 15,34 33-15,137-33 0,138-1-1,137 103 1,137 69-1,-34-69 1,-69 35 0,-102-103-1,-138-69 1,-35 0 0,-68-172-1,69-102 1,34 274-1</inkml:trace>
          <inkml:trace contextRef="#ctx0" brushRef="#br0" timeOffset="4521.9004">20046 1035 0,'69'344'0,"-207"-70"32,-68 35-32,35-69 15,68-102 1,68-104 15,35-34-15,69-275-1,68-136 1,1 67 0,33 104-1,1 68 1,-69 104-1,-35 33 1,1 70 0,103 171-1,-1 103 1,35 34 15,103 0-15,-68-34-1,-36-103 1,-102-103 0,-137-103-1,-138-34 1,-171-69 0,-34 34-1,-70 69 1,1 34-1,172 35 1,274-69 0</inkml:trace>
        </inkml:traceGroup>
      </inkml:traceGroup>
    </inkml:traceGroup>
    <inkml:traceGroup>
      <inkml:annotationXML>
        <emma:emma xmlns:emma="http://www.w3.org/2003/04/emma" version="1.0">
          <emma:interpretation id="{2C7655B6-CCEF-4483-A5DE-F4AD8A2A0C72}" emma:medium="tactile" emma:mode="ink">
            <msink:context xmlns:msink="http://schemas.microsoft.com/ink/2010/main" type="paragraph" rotatedBoundingBox="11226,10506 21587,11213 21397,13990 11036,1328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35464A3-4F20-402F-8F3E-7733E24BDED6}" emma:medium="tactile" emma:mode="ink">
              <msink:context xmlns:msink="http://schemas.microsoft.com/ink/2010/main" type="line" rotatedBoundingBox="11226,10506 21587,11213 21397,13990 11036,13283"/>
            </emma:interpretation>
          </emma:emma>
        </inkml:annotationXML>
        <inkml:traceGroup>
          <inkml:annotationXML>
            <emma:emma xmlns:emma="http://www.w3.org/2003/04/emma" version="1.0">
              <emma:interpretation id="{8A33F9F5-58C8-48F1-BC09-C2CFC5FE1A9F}" emma:medium="tactile" emma:mode="ink">
                <msink:context xmlns:msink="http://schemas.microsoft.com/ink/2010/main" type="inkWord" rotatedBoundingBox="11226,10506 21587,11213 21397,13990 11036,13283"/>
              </emma:interpretation>
              <emma:one-of disjunction-type="recognition" id="oneOf1">
                <emma:interpretation id="interp5" emma:lang="it-IT" emma:confidence="0">
                  <emma:literal>FoLD</emma:literal>
                </emma:interpretation>
                <emma:interpretation id="interp6" emma:lang="it-IT" emma:confidence="0">
                  <emma:literal>F OLD</emma:literal>
                </emma:interpretation>
                <emma:interpretation id="interp7" emma:lang="it-IT" emma:confidence="0">
                  <emma:literal>Fo L D</emma:literal>
                </emma:interpretation>
                <emma:interpretation id="interp8" emma:lang="it-IT" emma:confidence="0">
                  <emma:literal>Fo LD</emma:literal>
                </emma:interpretation>
                <emma:interpretation id="interp9" emma:lang="it-IT" emma:confidence="0">
                  <emma:literal>F oLD</emma:literal>
                </emma:interpretation>
              </emma:one-of>
            </emma:emma>
          </inkml:annotationXML>
          <inkml:trace contextRef="#ctx0" brushRef="#br1" timeOffset="7528.6909">5595 4193 0,'69'69'0,"-35"-35"0,-34 138 15,0 137-15,35 34 16,-1 0-1,0-34 1,1-34 0,-1-104-1,0-102 1,-34-69 0,-103-172-1,103-137 1,-34-102-1,34 411 17</inkml:trace>
          <inkml:trace contextRef="#ctx0" brushRef="#br1" timeOffset="7872.3243">5286 4022 0,'103'0'0,"35"0"0,205 34 16,35 69-16,-1-34 16,-34 34-1,1-35 1,-173-33-1,-102-35 1,-69 0 0,0 0-1,-69-35 1,-68 70 0,68-35 15,1 68-16,68-68-15</inkml:trace>
          <inkml:trace contextRef="#ctx0" brushRef="#br1" timeOffset="8387.7744">7483 5909 0,'549'378'0,"-240"-275"16,0-69-1,-34-102 1,-35-35 0,-68 0-1,-104 0 1,-68 0-1,-68-69 1,-70-68 0,-68-35-1,-68 104 1,-1 68 0,-34 103-1,35 171 1,136 35-1,138 69 1,172-1 0,137-68-1,0-103 1,-69-137 0,-68-103 15,-138-104-16,-34 241 1</inkml:trace>
          <inkml:trace contextRef="#ctx0" brushRef="#br1" timeOffset="8778.2669">4978 4983 0,'171'34'0,"35"0"0,103-34 15,-34 35 1,-35-35 0,-69 34-1,1 0 1,-103 1 0,-1-35-1,-68 34 1,-34-68-1,0-35 1,34 69 0</inkml:trace>
          <inkml:trace contextRef="#ctx0" brushRef="#br1" timeOffset="9418.6746">10710 4468 0,'34'137'16,"-68"69"-16,-104 69 0,70-35 15,-1 0 1,35-68 15,34-69-15,34-35-16,0-33 15,35 33 17,68-68-17,104-34 1,-1 34-1,0-34 1,35 34 0,-69 34-1,-35 0 1,-102 1 0,-69-35-1,0 0 1,0 0-1,-34-69 1,102 0 0,-68 69-1</inkml:trace>
          <inkml:trace contextRef="#ctx0" brushRef="#br1" timeOffset="9824.7868">13799 4605 0,'0'206'0,"0"34"0,0 35 16,34-35-1,1 0 1,-35-68 0,0-103-1,0-35 1,-35-68 15,-33-241-15,-1-68-1,0-35 1,69 378 0</inkml:trace>
          <inkml:trace contextRef="#ctx0" brushRef="#br1" timeOffset="10137.1808">13593 4022 0,'343'68'16,"-34"104"-16,69 171 16,-1 35-1,-137-1 1,-137-102-1,-137-104 1,-137-33 0,-70-35-1,-102-69 1,-35 0 15,1 35-15,171 0-1,206-69-15</inkml:trace>
        </inkml:traceGroup>
      </inkml:traceGroup>
    </inkml:traceGroup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41.6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763267-B1D8-4D44-8A5F-13E07AF7F688}" emma:medium="tactile" emma:mode="ink">
          <msink:context xmlns:msink="http://schemas.microsoft.com/ink/2010/main" type="inkDrawing" rotatedBoundingBox="2823,3054 2852,9301 2644,9302 2614,3055" shapeName="Other"/>
        </emma:interpretation>
      </emma:emma>
    </inkml:annotationXML>
    <inkml:trace contextRef="#ctx0" brushRef="#br0">88 0 0,'0'68'0,"0"173"16,0 136-16,0 104 16,-34 34-1,34 68 17,-35 35-17,35 34 1,0 0-1,0-68 1,0-35 0,0-103-1,35-171 1,-1-104 0,0-136-1,1-104 1,33-343-1,-68-137 1,0 549 0</inkml:trace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42.0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B3461D-E31E-4C92-AE6D-089CEDA93982}" emma:medium="tactile" emma:mode="ink">
          <msink:context xmlns:msink="http://schemas.microsoft.com/ink/2010/main" type="inkDrawing" rotatedBoundingBox="2300,3101 6727,3166 6723,3440 2296,3375" shapeName="Other"/>
        </emma:interpretation>
      </emma:emma>
    </inkml:annotationXML>
    <inkml:trace contextRef="#ctx0" brushRef="#br0">0 6 0,'206'0'15,"755"34"-15,-377-34 16,-1 0 0,1-34-1,-69 34 1,-69-34-1,-137 68 1,-138-34 0,-102 34-1,-103 1 1,-172 102 0,-138-103-1,344-34 1</inkml:trace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42.5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990F60-5F9E-4A71-BC56-7A7252D7CF80}" emma:medium="tactile" emma:mode="ink">
          <msink:context xmlns:msink="http://schemas.microsoft.com/ink/2010/main" type="inkDrawing" rotatedBoundingBox="2642,6223 5802,6352 5799,6435 2639,6306" shapeName="Other"/>
        </emma:interpretation>
      </emma:emma>
    </inkml:annotationXML>
    <inkml:trace contextRef="#ctx0" brushRef="#br0">0 0 0,'69'0'0,"103"34"16,171 1-16,137-1 0,-33-68 15,-35 34 1,-69 0 0,-34 34-1,-35-34 17,-102 34-17,-69 1 1,-69-35-1,-34 0 1,0 0 0,-137 0-1,0-69 1,137 69 0</inkml:trace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43.0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4768ED-5645-44A1-BA26-30B314FDBC9D}" emma:medium="tactile" emma:mode="ink">
          <msink:context xmlns:msink="http://schemas.microsoft.com/ink/2010/main" type="inkDrawing" rotatedBoundingBox="5974,7320 8172,7506 8167,7562 5969,7376" shapeName="Other"/>
        </emma:interpretation>
      </emma:emma>
    </inkml:annotationXML>
    <inkml:trace contextRef="#ctx0" brushRef="#br0">0 0 0,'34'35'15,"618"-1"-15,-377 0 16,34-34 0,0 35-1,-35-1 1,-68 0 0,-103-34-1,-68 0 1,-35 0-1,-35 0 1,-205-68 0,34 68-1,-69 0 1,275 0 0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31.3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E7E4E6-1CF3-41C7-B4BB-AB79DCE1FBD5}" emma:medium="tactile" emma:mode="ink">
          <msink:context xmlns:msink="http://schemas.microsoft.com/ink/2010/main" type="inkDrawing" rotatedBoundingBox="9294,14208 12804,14740 12722,15286 9212,14754" semanticType="callout" shapeName="Other"/>
        </emma:interpretation>
      </emma:emma>
    </inkml:annotationXML>
    <inkml:trace contextRef="#ctx0" brushRef="#br0">0 0 0,'46'0'0,"22"23"0,1-23 0,68 0 16,46 0-16,0 23 16,1-23-1,22 23 1,91 0-1,23 23 1,24-1 0,-24 1-1,-23 0 17,-91 0-32,-23-24 15,-68-22 1,-47 0 15,1 0-31,-46 0 16,0-22-1,-23 22 1,0 0 15,0 0-15,0 0-1,0 0 1,0 0 0,0 0-1,0 0 1,0 0 0,0 0-1,0 0 1,0 0-1,0 0 1,0 0 0,0 0-1,0 0 1,0 0 0,0 0-1,0 0 1,0 0-1,0 0 1,23 0 0,-23 22-1,0-22 17,0 0-17,0 23 1,0 0-1,0 0 1,23 0 0,-23 23-1,23 0 1,-1 22 0,1 24-1,-23-1 1,0 24-1,0-115 1</inkml:trace>
  </inkml:traceGroup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43.4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0782176-D64C-4EE7-AE87-4C7BACA7F6EE}" emma:medium="tactile" emma:mode="ink">
          <msink:context xmlns:msink="http://schemas.microsoft.com/ink/2010/main" type="inkDrawing" rotatedBoundingBox="6249,8164 9035,8412 9026,8512 6240,8263" shapeName="Other"/>
        </emma:interpretation>
      </emma:emma>
    </inkml:annotationXML>
    <inkml:trace contextRef="#ctx0" brushRef="#br0">0 0 0,'138'35'16,"102"-1"-16,103 0 0,103-34 15,-34 35 17,0-1-17,-68 35 1,-104-35 0,-34 0-1,-206-34 1,0 0-1,0 0 1,-206-68 0,0-1-1,0 69 17,206 0-32</inkml:trace>
  </inkml:traceGroup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47.0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87C375-3583-4235-A1AC-17DE365628DA}" emma:medium="tactile" emma:mode="ink">
          <msink:context xmlns:msink="http://schemas.microsoft.com/ink/2010/main" type="inkDrawing" rotatedBoundingBox="11536,8271 30141,8597 30135,8901 11530,8575" shapeName="Other"/>
        </emma:interpretation>
      </emma:emma>
    </inkml:annotationXML>
    <inkml:trace contextRef="#ctx0" brushRef="#br0">0 46 0,'35'0'0,"68"0"15,34 35-15,103-35 0,35 0 0,102 0 16,35 0-1,35 0 32,33 0-47,104 0 0,33 0 32,36 0-17,67 0 1,1-35-1,34 35 1,0 0 0,1-34-1,-36 68 1,1-102 0,69 102-1,-35-34 1,-34 0 15,34 34-31,-34 1 16,34 33-1,-34-33 1,-69 33 0,0-33-1,-103-1 1,-34 35 15,-35-69-15,-102 34-1,-69-34 1,-103 0 0,-103 0-1,-69 0 1,-34 0-1,0 0 1,-103-34 0,-137-1-1,240 35 1</inkml:trace>
  </inkml:traceGroup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48.8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BB4702-E37B-4339-BBEC-091AC93A254C}" emma:medium="tactile" emma:mode="ink">
          <msink:context xmlns:msink="http://schemas.microsoft.com/ink/2010/main" type="inkDrawing" rotatedBoundingBox="11884,3088 15750,3131 15707,7008 11841,6965" semanticType="enclosure" shapeName="Other"/>
        </emma:interpretation>
      </emma:emma>
    </inkml:annotationXML>
    <inkml:trace contextRef="#ctx0" brushRef="#br0">171 261 0,'0'103'0,"0"137"0,0 103 16,-34 69-1,0 35 1,-1-36-1,1-33 1,34-35 0,-34-34-1,34-103 1,0-69 0,0-68 15,0-103-16,68-481 1,-33 137 0,-35-68-1,-35 0 1,35 240 0,-34-103-1,34-69 1,-34 173-1,68-1 1,0 137 0,-34 35-1,35 34 1,-35 34 0,103 103-1,34 172 16,35 34-15,33 69 0,70 0-1,68 34 1,1 1 0,33-70-1,35-68 1,0-137-1,-69-138 1,-68-103 0,-104-102-1,-33-241 1,-104-69 0,-68-68-1,-35 69 1,-68-1-1,-1 35 17,35 137-32,-34 69 31,68 102-15,35 70-1,34 33 1,34 70-1,69 102 1,0-68 0,-103-69-1</inkml:trace>
  </inkml:traceGroup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50.7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A6F6BC-580E-4618-8B9E-16EECB525889}" emma:medium="tactile" emma:mode="ink">
          <msink:context xmlns:msink="http://schemas.microsoft.com/ink/2010/main" type="inkDrawing" rotatedBoundingBox="19547,5036 23472,2613 25576,6019 21650,8443" hotPoints="20246,6516 23114,3172 24428,6594" semanticType="enclosure" shapeName="Triangle"/>
        </emma:interpretation>
      </emma:emma>
    </inkml:annotationXML>
    <inkml:trace contextRef="#ctx0" brushRef="#br0">3090 0 0,'-103'137'0,"-69"35"15,-103 103-15,-34 102 16,-34 35-1,-34 0 1,-1 34 0,1-34 15,68-34-15,68-35-1,104-103 1,68-68-1,104-138 1,-1 0 0,103 1-1,138-35 1,103-35 0,68 1-1,103 34 1,0 34-1,-34-68 1,-69 103 0,-68-35 15,-172 0-15,-138-34-1,-33-34 1,-104 0-1,-34-103 1,0-1 0,103 138-1</inkml:trace>
    <inkml:trace contextRef="#ctx0" brushRef="#br0" timeOffset="534.9736">2781 103 0,'103'103'16,"-35"103"-16,-33 172 16,33 34-1,70 34 1,33 34-1,1 35 1,34-69 0,-69-137-1,-34 0 1,0-137 0,-69-69-1,-34-103 1,0 0-1,-34-206 17,68 0-17,69 0 1,-103 206-16</inkml:trace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52.1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1E875E9-0E07-411B-A011-9B19F5877B39}" emma:medium="tactile" emma:mode="ink">
          <msink:context xmlns:msink="http://schemas.microsoft.com/ink/2010/main" type="inkDrawing" rotatedBoundingBox="25986,2637 30258,3061 30220,3443 25949,3020" semanticType="underline" shapeName="Other">
            <msink:sourceLink direction="with" ref="{B5F45D81-3D5E-4B59-9702-42F8F5790A80}"/>
            <msink:sourceLink direction="with" ref="{94A3ABC3-3C82-4EDF-B524-249B8077C67B}"/>
          </msink:context>
        </emma:interpretation>
      </emma:emma>
    </inkml:annotationXML>
    <inkml:trace contextRef="#ctx0" brushRef="#br0">0 248 0,'309'-103'16,"-1"0"-16,70 69 16,103 34-1,-1 69 1,275 34 15,-34 34-15,-343-68-1,-104-1 1,-102-33 0,-138-35-1,-34-35 1,-68 35 0,-70 35-1,138-35 1</inkml:trace>
  </inkml:traceGroup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51.7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CA6FDA-0656-4B51-AC7D-DCF9AE1494C1}" emma:medium="tactile" emma:mode="ink">
          <msink:context xmlns:msink="http://schemas.microsoft.com/ink/2010/main" type="inkDrawing" rotatedBoundingBox="27592,3121 27618,7070 27360,7072 27334,3123" semanticType="verticalRange" shapeName="Other">
            <msink:sourceLink direction="with" ref="{BBA8D8A3-8039-4505-A4E6-BBF3AECD233C}"/>
            <msink:sourceLink direction="with" ref="{4F3B6E90-83FE-4FA3-AE6F-684D15692C5D}"/>
          </msink:context>
        </emma:interpretation>
      </emma:emma>
    </inkml:annotationXML>
    <inkml:trace contextRef="#ctx0" brushRef="#br0">34 0 0,'172'172'0,"-138"206"0,-102-35 15,33 69 1,35 68-1,0 1 1,35-35 0,-35-34-1,34-69 1,-34-103 0,34-68-1,-34-103 16,0-69-31,-68-69 32,-35-171-32,34-103 31,69 343-31</inkml:trace>
  </inkml:traceGroup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55.44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0BB3032-FC0D-4442-9121-0BF9427E28C4}" emma:medium="tactile" emma:mode="ink">
          <msink:context xmlns:msink="http://schemas.microsoft.com/ink/2010/main" type="inkDrawing" rotatedBoundingBox="12750,13566 13271,10142 15704,10512 15183,13936" semanticType="verticalRange" shapeName="Other">
            <msink:sourceLink direction="with" ref="{9D65B858-690E-4F4B-83ED-21FDCE83368A}"/>
          </msink:context>
        </emma:interpretation>
      </emma:emma>
    </inkml:annotationXML>
    <inkml:trace contextRef="#ctx0" brushRef="#br0">824 71 0,'34'-34'0,"1"34"0,33-35 16,104 35-16,34 0 0,34 0 15,69 35-15,0-1 16,-35 35 0,-68-35-1,-68 69 1,-104-34 0,-68 68-1,-104 69 1,-102 69-1,-69 33 1,-68 70 15,-1 0-15,0-69 0,35-35-1,34-68 1,69 0-1,137-103 1,103-69 0,103 35-1,172 0 1,34-69 0,-1 34-1,1-34 1,-68 0-1,-35 0 1,-35 0 0,-33 0-1,-35 0 1,-35 0 0,1 34 15,-1 1-16,-33-1 1,-1-34 0,-34 34 15,-34-102 0,68-35-15,-34 103-1</inkml:trace>
  </inkml:traceGroup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3:33.1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60AFC0-622F-40BC-9A79-3C0A565CAA3A}" emma:medium="tactile" emma:mode="ink">
          <msink:context xmlns:msink="http://schemas.microsoft.com/ink/2010/main" type="inkDrawing" rotatedBoundingBox="12872,997 18022,5510 14466,9569 9315,5055" hotPoints="16496,5120 13456,8160 10416,5120 13456,2079" semanticType="enclosure" shapeName="Circle">
            <msink:destinationLink direction="from" ref="{1C36BD31-72BE-417E-AB71-DA7034F588DC}"/>
          </msink:context>
        </emma:interpretation>
      </emma:emma>
    </inkml:annotationXML>
    <inkml:trace contextRef="#ctx0" brushRef="#br0">4436 215 0,'-103'-68'15,"-309"-104"-15,-68 138 0,33 137 16,-33 0 15,34 34-15,-35 34-1,35 70 1,0 68 0,102 68-1,138 1 1,69 68-1,137-34 1,103 34 0,103 0-1,137 1 1,103-36 0,104-33-1,33-35 1,69-34-1,1-103 1,33-69 0,-68-102-1,-103-138 1,-138-35 15,1-205-15,-172-69-1,-69-171 1,-137-35 0,-103 0-1,-69-34 1,-102 103 0,-35 34-1,-34 103 1,-69 69-1,-34 103 1,-35 137 0,35 137-1,34 69 1,412-103 0</inkml:trace>
  </inkml:traceGroup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3:34.4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36BD31-72BE-417E-AB71-DA7034F588DC}" emma:medium="tactile" emma:mode="ink">
          <msink:context xmlns:msink="http://schemas.microsoft.com/ink/2010/main" type="inkDrawing" rotatedBoundingBox="2554,12817 10536,6755 11291,7749 3310,13811" semanticType="callout" shapeName="Other">
            <msink:sourceLink direction="from" ref="{E360AFC0-622F-40BC-9A79-3C0A565CAA3A}"/>
            <msink:sourceLink direction="to" ref="{F12BD69E-C590-45CE-9C8F-6F979744D590}"/>
          </msink:context>
        </emma:interpretation>
      </emma:emma>
    </inkml:annotationXML>
    <inkml:trace contextRef="#ctx0" brushRef="#br0">7997 0 0,'0'34'0,"-171"35"15,-35 68-15,-35 1 0,1 67 16,0 70-1,-69 34 1,-69 34 0,-68 35-1,-34 34 17,-35-35-32,-69 35 31,1-34-16,-35 34 1,34-35 0,70-34-1,170-68 1,104-35 0,103-68-1,68-103 1,35-35-1,34-34 1,-35-103 0,1-69-1,-35 35 1,-68 34 0,0 103-1,34 69 1,34 34-1,35-35 1,34 104 0,-69 34 15,-34-35-15,-34 1-1,68-69 1,1 0-1,68-103 1,68 34 0,104-68-1,68 0 1,69-35 0,-103 69-1,-34 0 1,-69 0-1,-69 0 1,-34 0 0,0 0-1,-137 0 1,34-34 0,-69-1-1,172 35 1</inkml:trace>
  </inkml:traceGroup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56.7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D65B858-690E-4F4B-83ED-21FDCE83368A}" emma:medium="tactile" emma:mode="ink">
          <msink:context xmlns:msink="http://schemas.microsoft.com/ink/2010/main" type="writingRegion" rotatedBoundingBox="18378,9598 29262,10701 28838,14888 17953,13786">
            <msink:destinationLink direction="with" ref="{50BB3032-FC0D-4442-9121-0BF9427E28C4}"/>
          </msink:context>
        </emma:interpretation>
      </emma:emma>
    </inkml:annotationXML>
    <inkml:traceGroup>
      <inkml:annotationXML>
        <emma:emma xmlns:emma="http://www.w3.org/2003/04/emma" version="1.0">
          <emma:interpretation id="{6C1DEB69-E312-418E-9EAD-505AC9EADA99}" emma:medium="tactile" emma:mode="ink">
            <msink:context xmlns:msink="http://schemas.microsoft.com/ink/2010/main" type="paragraph" rotatedBoundingBox="18378,9598 29262,10701 28838,14888 17953,137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2ED7FC5-4CDD-4D93-A613-E815819DAB21}" emma:medium="tactile" emma:mode="ink">
              <msink:context xmlns:msink="http://schemas.microsoft.com/ink/2010/main" type="line" rotatedBoundingBox="18378,9598 29262,10701 28838,14888 17953,13786"/>
            </emma:interpretation>
          </emma:emma>
        </inkml:annotationXML>
        <inkml:traceGroup>
          <inkml:annotationXML>
            <emma:emma xmlns:emma="http://www.w3.org/2003/04/emma" version="1.0">
              <emma:interpretation id="{AB279749-C0B9-4555-92FC-8BC60F10FE2C}" emma:medium="tactile" emma:mode="ink">
                <msink:context xmlns:msink="http://schemas.microsoft.com/ink/2010/main" type="inkWord" rotatedBoundingBox="18378,9598 29262,10701 28838,14888 17953,13786"/>
              </emma:interpretation>
              <emma:one-of disjunction-type="recognition" id="oneOf0">
                <emma:interpretation id="interp0" emma:lang="it-IT" emma:confidence="0">
                  <emma:literal>45</emma:literal>
                </emma:interpretation>
                <emma:interpretation id="interp1" emma:lang="it-IT" emma:confidence="0">
                  <emma:literal>145</emma:literal>
                </emma:interpretation>
                <emma:interpretation id="interp2" emma:lang="it-IT" emma:confidence="0">
                  <emma:literal>4S</emma:literal>
                </emma:interpretation>
                <emma:interpretation id="interp3" emma:lang="it-IT" emma:confidence="0">
                  <emma:literal>-45</emma:literal>
                </emma:interpretation>
                <emma:interpretation id="interp4" emma:lang="it-IT" emma:confidence="0">
                  <emma:literal>4s</emma:literal>
                </emma:interpretation>
              </emma:one-of>
            </emma:emma>
          </inkml:annotationXML>
          <inkml:trace contextRef="#ctx0" brushRef="#br0">23203-3295 0,'0'68'0,"-171"172"0,-70 1 16,-68 68-1,-68 34 1,34 0 0,-35 0-1,69 69 1,0-68 0,138 33-1,102-137 1,103-34-1,69-68 1,138-35 15,102 0-31,137-35 32,-33 1-17,67-1 1,-33 35-1,-69-34 1,-103 0 0,-69-1-1,-137-68 1,-69-34 0,-68-103-1,-35-1 1,69 138-1</inkml:trace>
          <inkml:trace contextRef="#ctx0" brushRef="#br0" timeOffset="468.591">22482-3330 0,'172'103'0,"-35"103"0,35 137 15,-35 104 1,1 67 0,33 1-1,1 0 1,-35 34 0,35-137-1,-69-68 1,0-139-1,0-67 1,-69-138 0,0 0-1,1-172 1,33-68 0,-68 240-1</inkml:trace>
          <inkml:trace contextRef="#ctx0" brushRef="#br0" timeOffset="1218.3366">27254-2266 0,'0'-206'0,"-241"35"15,-102 68 1,-35 34 15,35 35-31,34 68 16,69 35 15,171 34-15,138 68-1,137 104 1,172 68 0,102 69-1,35-69 1,0 69 0,-103 34-1,-35-102 1,-171-104-1,-137-68 1,-103-35 0,-138-34-1,-68-35 1,-104 1 0,-33-69-1,-35 69 1,0-69-1,34-35 17,35 1-17,34-35 1,103 1 0,172-35-1,34 103-15</inkml:trace>
          <inkml:trace contextRef="#ctx0" brushRef="#br0" timeOffset="-735.1001">17780-1373 0,'-34'68'0,"34"35"15,137 35-15,-34-104 16,0-68 0,-34-1-1,-69-33 1,-35-35-1,1 34 1,0 35 0,-35-1-1,69 70 1,0 33 0,69 104 15,240-138-16,-309-34 1</inkml:trace>
        </inkml:traceGroup>
      </inkml:traceGroup>
    </inkml:traceGroup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34.5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7461E3-0FD9-4784-93F4-2E7F49E93295}" emma:medium="tactile" emma:mode="ink">
          <msink:context xmlns:msink="http://schemas.microsoft.com/ink/2010/main" type="writingRegion" rotatedBoundingBox="13227,13161 20822,13491 20648,17503 13053,17173"/>
        </emma:interpretation>
      </emma:emma>
    </inkml:annotationXML>
    <inkml:traceGroup>
      <inkml:annotationXML>
        <emma:emma xmlns:emma="http://www.w3.org/2003/04/emma" version="1.0">
          <emma:interpretation id="{BFF02D80-F50D-4422-B30F-4CDF8EAD3D77}" emma:medium="tactile" emma:mode="ink">
            <msink:context xmlns:msink="http://schemas.microsoft.com/ink/2010/main" type="paragraph" rotatedBoundingBox="13248,13117 18959,13541 18883,14559 13172,141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2097FD-35E0-45B0-B65B-CC26EBF55EE6}" emma:medium="tactile" emma:mode="ink">
              <msink:context xmlns:msink="http://schemas.microsoft.com/ink/2010/main" type="line" rotatedBoundingBox="13248,13117 18959,13541 18883,14559 13172,14136"/>
            </emma:interpretation>
          </emma:emma>
        </inkml:annotationXML>
        <inkml:traceGroup>
          <inkml:annotationXML>
            <emma:emma xmlns:emma="http://www.w3.org/2003/04/emma" version="1.0">
              <emma:interpretation id="{36EEA245-0AF0-4903-89A7-4F50CD6ECBE5}" emma:medium="tactile" emma:mode="ink">
                <msink:context xmlns:msink="http://schemas.microsoft.com/ink/2010/main" type="inkWord" rotatedBoundingBox="13248,13117 18959,13541 18883,14559 13172,14136">
                  <msink:destinationLink direction="with" ref="{028369B2-B567-4F14-AC09-C23603A8C895}"/>
                </msink:context>
              </emma:interpretation>
              <emma:one-of disjunction-type="recognition" id="oneOf0">
                <emma:interpretation id="interp0" emma:lang="it-IT" emma:confidence="0">
                  <emma:literal>CROSTA</emma:literal>
                </emma:interpretation>
                <emma:interpretation id="interp1" emma:lang="it-IT" emma:confidence="0">
                  <emma:literal>CROSA</emma:literal>
                </emma:interpretation>
                <emma:interpretation id="interp2" emma:lang="it-IT" emma:confidence="0">
                  <emma:literal>CROSARA</emma:literal>
                </emma:interpretation>
                <emma:interpretation id="interp3" emma:lang="it-IT" emma:confidence="0">
                  <emma:literal>CROSIA</emma:literal>
                </emma:interpretation>
                <emma:interpretation id="interp4" emma:lang="it-IT" emma:confidence="0">
                  <emma:literal>CROMA</emma:literal>
                </emma:interpretation>
              </emma:one-of>
            </emma:emma>
          </inkml:annotationXML>
          <inkml:trace contextRef="#ctx0" brushRef="#br0">549 159 0,'23'0'0,"23"0"0,-1-23 0,-22 1 16,23 22-16,-137-23 0,-1 23 0,-22 45 16,-24 24-16,1 23 0,46-1 15,22 24-15,69-47 16,69 24 0,68-24-1,46 1 1,-23-46-1,-46-23 1,-68 0 0,-23 0-1,0-46 1,-23-22 0,46-24-1,22 1 16,24-24-31,-1 46 32,-22 1-17,-46 91 1,-23-23 0,0 0-1,0 23 1,-23 68-1,23 24 1,0-24 0,-23-22-1,23-46 1,0-23 0,0 0-1,0-23 1,23-206-1,-23 92 1,69-24 0,-23 93-1,22 22 1,47 0 0,-24 46-1,1 46 16,-24 23-15,-45 22 0,-46 1-1,-45-24 1,-70-22 0,1-23-1,46-23 1,45 0-1,46 0 1,68 23 0,47 46-1,45 22 1,-46 23 0,-22-45-1,-23 0 1,-24-23-1,1-46 1,0-46 0,23 0-1,-47 23 17,24 0-17,-23 23 1,0 23-1,46 23 1,-1 45 0,47 1-1,22-23 1,0-69 0,1-46-1,-47-46 1,-45-68-1,-69 23 1,-91-46 0,-24 68-1,-22 47 1,-23 45 15,69 91-31,68 1 16,69 68-1,91 1 17,92-93-17,46-45 1,0-45 0,-252 45-1</inkml:trace>
          <inkml:trace contextRef="#ctx0" brushRef="#br0" timeOffset="1396.496">3615 205 0,'-137'-23'16,"23"46"-16,-1 23 0,47 23 31,68-1-31,45 1 31,93 45-31,45 1 16,0-1 0,-46-22 15,-68-1-16,-69 1 1,-92-47 0,-22 1-1,-24-46 1,24 0 0,68-46-1,115-68 1,68-23-1,46-23 1,0-23 0,-22 68-1,-47 69 1,-45 69 0,-69-23-1,22 46 1,-44 68-1,-1 47 1,-23-24 15,69 0-15,-23-45 0,23-69-1,-23-23 1,-23-115-1,-23-45 1,-23-23 0,1 46-1,68 68 1,0 46 0,46 23-1,91 0 1,46 69-1,0-46 1,-23 0 0,-23-23-1,-68-23 1,-46 0 0,0 0-1,-46 23 16,0 46-15,-46 91 0,1 23-1,22 0 1,0-22 0,46-70-1,0-68 16,0 0-31,23-68 16,69-207 0,-69 206 15,91-159-15,-91 182-1,68-23 1,-45 46-1,0 23 17,68 92-32,-22 68 31,-1 46-15,1-69-1,-46-22 1,-69-93-1,0-22 1,-91-45 0,-24-24-1,-45 0 1,23 69 0,114 0-1,46 0 1</inkml:trace>
        </inkml:traceGroup>
      </inkml:traceGroup>
    </inkml:traceGroup>
    <inkml:traceGroup>
      <inkml:annotationXML>
        <emma:emma xmlns:emma="http://www.w3.org/2003/04/emma" version="1.0">
          <emma:interpretation id="{DFFE5447-28E0-431F-98D1-7CEC7C0F7B05}" emma:medium="tactile" emma:mode="ink">
            <msink:context xmlns:msink="http://schemas.microsoft.com/ink/2010/main" type="paragraph" rotatedBoundingBox="13718,15957 20702,16261 20648,17503 13664,172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8B981B2-FE6A-41F3-A950-9BDEEA2AB39B}" emma:medium="tactile" emma:mode="ink">
              <msink:context xmlns:msink="http://schemas.microsoft.com/ink/2010/main" type="line" rotatedBoundingBox="13718,15957 20702,16261 20648,17503 13664,17200"/>
            </emma:interpretation>
          </emma:emma>
        </inkml:annotationXML>
        <inkml:traceGroup>
          <inkml:annotationXML>
            <emma:emma xmlns:emma="http://www.w3.org/2003/04/emma" version="1.0">
              <emma:interpretation id="{BCFB4A30-CD36-4B58-9A55-39035FB8EB3F}" emma:medium="tactile" emma:mode="ink">
                <msink:context xmlns:msink="http://schemas.microsoft.com/ink/2010/main" type="inkWord" rotatedBoundingBox="13718,15957 20702,16261 20648,17503 13664,17200"/>
              </emma:interpretation>
              <emma:one-of disjunction-type="recognition" id="oneOf1">
                <emma:interpretation id="interp5" emma:lang="it-IT" emma:confidence="0">
                  <emma:literal>MANTENGO</emma:literal>
                </emma:interpretation>
                <emma:interpretation id="interp6" emma:lang="it-IT" emma:confidence="0">
                  <emma:literal>M AN Rio</emma:literal>
                </emma:interpretation>
                <emma:interpretation id="interp7" emma:lang="it-IT" emma:confidence="0">
                  <emma:literal>MAN Rio</emma:literal>
                </emma:interpretation>
                <emma:interpretation id="interp8" emma:lang="it-IT" emma:confidence="0">
                  <emma:literal>M AN Rho</emma:literal>
                </emma:interpretation>
                <emma:interpretation id="interp9" emma:lang="it-IT" emma:confidence="0">
                  <emma:literal>MAN Rho</emma:literal>
                </emma:interpretation>
              </emma:one-of>
            </emma:emma>
          </inkml:annotationXML>
          <inkml:trace contextRef="#ctx0" brushRef="#br0" timeOffset="2474.6279">503 3020 0,'0'23'16,"0"91"-16,23 69 0,0 23 0,23-23 15,-23-46 1,0-45-1,-23-69 1,0-23 15,-23-115-15,0-182 0,0 22-1,0 92 1,46 69-1,-23 114 1,0 0 62,252 435-47,-184-412-15,1-23 0,0-69 15,-24 0-15,1 1-16,0-1 15,0 46 1,-23 23-1,-23 23 1,22 114 0,1 69-1,-23-23 1,23-45 0,-23-70-1,0-45 1,-23-23 15,69-160-31,46-46 31,-92 206-15</inkml:trace>
          <inkml:trace contextRef="#ctx0" brushRef="#br0" timeOffset="3146.5072">2128 3271 0,'0'206'16,"-23"-68"-16,-46 22 31,24-23-15,-1-45-1,23-69 1,23-23 0,23-23 15,68-298-31,-45 138 16,23 69-1,0 45 1,-24 23 15,-22 46-15,0 0-1,46 92 1,22 91 0,-22 23-1,22-46 1,-45-68-1,-46-69 1,-23-23 0,-91-46-1,-23-46 1,-24-22 0,-22 45-1,46 46 1,45 23-1,92 23 1,115-23 0,45-23-1,46-45 1,-206 68 15</inkml:trace>
          <inkml:trace contextRef="#ctx0" brushRef="#br0" timeOffset="3724.6359">2975 3294 0,'23'46'0,"-69"69"0,0-1 16,0 0-1,23-45 1,23-46 0,23-23-1,23-69 1,23-45 15,-1 22-15,-22 47-1,-23 45 1,23 0 0,-1 68-1,24 92 1,23-22 0,-1-24-1,1-68 1,-47-46-1,-22-46 1,-23-68 0,-23-24-1,1 1 1,-24 23 0,0-1 15,23 24-16,69 91 1,45-23 0,24 0-1,-115 23 1</inkml:trace>
          <inkml:trace contextRef="#ctx0" brushRef="#br0" timeOffset="4490.2658">4279 3317 0,'23'92'0,"-46"-1"0,23 47 16,0-1-1,0-46 1,0-22-1,0-46 1,0-46 0,-23-91 15,-23-138-15,-22 69-1,22 46 1,0 45 15,23 92-31,23 0 16,92 0-1,22 0 17,23 23-32,1 0 15,-24-23 1,-22 23-1,-69-23 1,0 23 0,-46 22 15,-23 47-31,0-1 16,0 24-1,46-24 1,23-22 15,46 0-15,0-24-1,22-22 1,1 0 0,-24-23-1,-22 0 1,-46 0-1,0-23 1,-69-22 0,24-24-1,-24-23 1,69 92 0</inkml:trace>
          <inkml:trace contextRef="#ctx0" brushRef="#br0" timeOffset="5396.5216">4485 2997 0,'275'46'0,"-92"-1"0,-23-22 16,0-68-1,-23-1 16,-22 0-31,-70 23 32,-22 69-32,-46-23 31,23 23-15,-22 22-1,-24 47 1,0 22-1,23-23 1,23 24 0,0-47-1,23 1 1,0-47 0,0 1-1,0-23 1,22-23-1,1 0 1,0 23 0,0-23-1,22 0 1,1 23 0,-23 0-1,-23 0 1,-23-23 15,0 0-15,-46-69-1,23-91 1,0 0 0,23-46-1,0 206 1</inkml:trace>
          <inkml:trace contextRef="#ctx0" brushRef="#br0" timeOffset="4724.6423">4554 3386 0,'114'46'0,"-22"-23"0,-1-1 0,-22-22 0,-24-45 15,-67-47 1,-47-22 0,69 114 15</inkml:trace>
          <inkml:trace contextRef="#ctx0" brushRef="#br0" timeOffset="6190.4733">6110 2974 0,'68'114'0,"-91"-22"0,-22 68 15,-24 23 1,46-46 0,46-22-1,23-46 1,22-24 0,1-22-1,0-23 1,-1 0-1,1 0 1,0 23 15,-1 0-31,-45 23 16,23-1 0,0 1-1,-1 0 16,24 0-15,23-23 0,-1 0-1,1-23 1,-1-23 0,-45 0-1,23 23 1,-69-69-1,23 46 1,22 0 0,1 0-1,-23-45 1,23 22 0,-92-91 15,-46-1-16,-45 24 1,-23 68 0,0 23-1,0 69 17,68 69-17,92 45 1,0-160-1</inkml:trace>
        </inkml:traceGroup>
      </inkml:traceGroup>
    </inkml:traceGroup>
  </inkml:traceGroup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3:52.6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74EEF96-47B2-497F-B96D-8F083A19D0BC}" emma:medium="tactile" emma:mode="ink">
          <msink:context xmlns:msink="http://schemas.microsoft.com/ink/2010/main" type="writingRegion" rotatedBoundingBox="20710,440 32422,-320 32587,2219 20875,2980"/>
        </emma:interpretation>
      </emma:emma>
    </inkml:annotationXML>
    <inkml:traceGroup>
      <inkml:annotationXML>
        <emma:emma xmlns:emma="http://www.w3.org/2003/04/emma" version="1.0">
          <emma:interpretation id="{CCC636A8-A54D-4905-B560-6683D6720085}" emma:medium="tactile" emma:mode="ink">
            <msink:context xmlns:msink="http://schemas.microsoft.com/ink/2010/main" type="paragraph" rotatedBoundingBox="20930,413 27350,373 27357,1530 20937,15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58F34A7-FF16-4C96-BA00-9B975A591802}" emma:medium="tactile" emma:mode="ink">
              <msink:context xmlns:msink="http://schemas.microsoft.com/ink/2010/main" type="line" rotatedBoundingBox="20930,413 27350,373 27357,1530 20937,1570"/>
            </emma:interpretation>
          </emma:emma>
        </inkml:annotationXML>
        <inkml:traceGroup>
          <inkml:annotationXML>
            <emma:emma xmlns:emma="http://www.w3.org/2003/04/emma" version="1.0">
              <emma:interpretation id="{DB4499CE-6B6C-47F6-B92C-45055799BC49}" emma:medium="tactile" emma:mode="ink">
                <msink:context xmlns:msink="http://schemas.microsoft.com/ink/2010/main" type="inkWord" rotatedBoundingBox="20930,413 27350,373 27357,1530 20937,1570"/>
              </emma:interpretation>
              <emma:one-of disjunction-type="recognition" id="oneOf0">
                <emma:interpretation id="interp0" emma:lang="it-IT" emma:confidence="0">
                  <emma:literal>DISTANZA</emma:literal>
                </emma:interpretation>
                <emma:interpretation id="interp1" emma:lang="it-IT" emma:confidence="0">
                  <emma:literal>DISTANZIO</emma:literal>
                </emma:interpretation>
                <emma:interpretation id="interp2" emma:lang="it-IT" emma:confidence="0">
                  <emma:literal>DISTANZIA</emma:literal>
                </emma:interpretation>
                <emma:interpretation id="interp3" emma:lang="it-IT" emma:confidence="0">
                  <emma:literal>D'ISTANZA</emma:literal>
                </emma:interpretation>
                <emma:interpretation id="interp4" emma:lang="it-IT" emma:confidence="0">
                  <emma:literal>DISTANZI</emma:literal>
                </emma:interpretation>
              </emma:one-of>
            </emma:emma>
          </inkml:annotationXML>
          <inkml:trace contextRef="#ctx0" brushRef="#br0">1064 171 0,'0'103'0,"0"35"0,-34 68 15,68 0 1,-34-104 0,35-67-1,-35-1 1,0-34 0,-35-34-1,35-138 1,0 172-1</inkml:trace>
          <inkml:trace contextRef="#ctx0" brushRef="#br0" timeOffset="-328.0137">35 0 0,'171'34'16,"35"69"-16,-34 34 16,-35-34-1,-103 0 1,-34 0-1,-68 0 1,-104 0 0,1-34-1,-1-1 1,69-33 0,34-35-1,69 0 1,35 0-1,68-103 1,68 0 0,-171 103-1</inkml:trace>
          <inkml:trace contextRef="#ctx0" brushRef="#br0" timeOffset="-734.1259">206-103 0,'35'34'0,"-35"69"0,68 69 15,-68-1-15,35 1 16,-35-103 0,0-1-1,0-68 1,0 0 0,0 0-1,-35-137 1,1-35-1,34 172 1</inkml:trace>
          <inkml:trace contextRef="#ctx0" brushRef="#br0" timeOffset="593.5486">1854 103 0,'103'-69'0,"-35"69"16,-171-34-16,-68 34 0,-1 34 0,-34 35 16,0 34-16,138-35 15,136 35 1,70-68 0,68 33-1,-1-33 1,-67-1-1,-1 35 1,-103-1 0,-34 1-1,-103 34 1,-34-69 0,-34 0-1,33-34 1,35-34 15,35 34-15,68-34-1,34-35 1,103-34 0,-137 103-1</inkml:trace>
          <inkml:trace contextRef="#ctx0" brushRef="#br0" timeOffset="937.182">2334 171 0,'35'69'0,"-35"103"0,-35-1 16,35 1-1,0-35 1,35-68 15,-70-35-15,35-34-1,-68-137 1,-1-69 0,-34 0-1,103 206 1</inkml:trace>
          <inkml:trace contextRef="#ctx0" brushRef="#br0" timeOffset="1749.4064">1819 171 0,'35'-34'16,"102"34"-16,309-34 16,-240-1-1,-34 1 1,-69 0-1,-69 34 1,-34 0 0,-34 34-1,-35 103 1,-68 69 0,68-34-1,1-35 1,33 1-1,1-70 1,34 1 0,0-69-1,0 0 1,0-69 15,34-137-15,1 69-1,-35 34 1,34 0 0,0 34-1,1 35 1,-1 0 0,35 68-1,34 69 1,34 34-1,-34 35 1,0-35 0,-35-34-1,-68-34 1,-34-35 0,-35 0 15,-68-68-31,-34 0 31,33-1-15,1 35-1,34 0 1,69 35 0,68-70-1,69-33 1,-103 68-1</inkml:trace>
          <inkml:trace contextRef="#ctx0" brushRef="#br0" timeOffset="2452.2929">3398 274 0,'0'103'0,"-34"69"16,0 0-16,34-35 16,0-34-1,0-69 16,0-34-15,0-103 0,34-103-1,0 69 1,-34 68 0,0 35-1,35 0 16,-35 34-15,34 34 0,69 69-1,34 34 1,1 1 0,33-1-1,-33-69 1,-36-68-1,-67-34 1,-1-35 0,-68-136-1,-1-70 1,-67 103 0,-1 35-1,68 34 1,1 69-1,34-1 1,34 70 0,35 33-1,34-102 1,-103 34 0</inkml:trace>
          <inkml:trace contextRef="#ctx0" brushRef="#br0" timeOffset="3190.3201">4394 412 0,'137'0'0,"35"0"0,-1 34 16,1-34-16,-69-69 15,34-34 1,-137 103 0</inkml:trace>
          <inkml:trace contextRef="#ctx0" brushRef="#br0" timeOffset="2971.6443">4565-35 0,'69'0'0,"0"0"16,68 35-16,-34-1 0,-34 0 15,-1 1-15,-68 33 16,-68 1 31,-138 103-32,68-69 1,35-35 0,35 1-1,102 0 1,0-1 15,104-33-15,-1-1-1,35-34 1,-69 0 0,-69 0-1,-68-34 1,-69-69 0,-69 0-1,172 103 1</inkml:trace>
          <inkml:trace contextRef="#ctx0" brushRef="#br0" timeOffset="3805.3446">5629 68 0,'35'103'16,"-70"35"-16,-33 68 0,-35 0 31,69-69-15,34-103-1,0-34 1,0 0 0,0-68-1,68-173 16,1 35-15,-35 69 0,0 68 15,1 35-15,33 34-1,35 34 1,35 69-1,-1 35 1,0-1 0,-34 0-1,-34-68 1,-69-35 0,-69 1-1,-102-35 1,-70-35-1,-33 35 1,-1 35 0,69-70-1,206 35 1</inkml:trace>
        </inkml:traceGroup>
      </inkml:traceGroup>
    </inkml:traceGroup>
    <inkml:traceGroup>
      <inkml:annotationXML>
        <emma:emma xmlns:emma="http://www.w3.org/2003/04/emma" version="1.0">
          <emma:interpretation id="{5EFBB7C0-E133-419F-B073-8AEF8D541D4E}" emma:medium="tactile" emma:mode="ink">
            <msink:context xmlns:msink="http://schemas.microsoft.com/ink/2010/main" type="paragraph" rotatedBoundingBox="20772,1390 32484,629 32587,2219 20875,29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C39B5F-097B-453B-917C-DBC9A13568B1}" emma:medium="tactile" emma:mode="ink">
              <msink:context xmlns:msink="http://schemas.microsoft.com/ink/2010/main" type="line" rotatedBoundingBox="20772,1390 32484,629 32587,2219 20875,2980"/>
            </emma:interpretation>
          </emma:emma>
        </inkml:annotationXML>
        <inkml:traceGroup>
          <inkml:annotationXML>
            <emma:emma xmlns:emma="http://www.w3.org/2003/04/emma" version="1.0">
              <emma:interpretation id="{B5F45D81-3D5E-4B59-9702-42F8F5790A80}" emma:medium="tactile" emma:mode="ink">
                <msink:context xmlns:msink="http://schemas.microsoft.com/ink/2010/main" type="inkWord" rotatedBoundingBox="20800,1710 26429,1721 26428,2515 20798,2504">
                  <msink:destinationLink direction="with" ref="{51E875E9-0E07-411B-A011-9B19F5877B39}"/>
                </msink:context>
              </emma:interpretation>
              <emma:one-of disjunction-type="recognition" id="oneOf1">
                <emma:interpretation id="interp5" emma:lang="it-IT" emma:confidence="0">
                  <emma:literal>Ricavino</emma:literal>
                </emma:interpretation>
                <emma:interpretation id="interp6" emma:lang="it-IT" emma:confidence="0">
                  <emma:literal>Riavvio</emma:literal>
                </emma:interpretation>
                <emma:interpretation id="interp7" emma:lang="it-IT" emma:confidence="0">
                  <emma:literal>Ricarico</emma:literal>
                </emma:interpretation>
                <emma:interpretation id="interp8" emma:lang="it-IT" emma:confidence="0">
                  <emma:literal>Rimario</emma:literal>
                </emma:interpretation>
                <emma:interpretation id="interp9" emma:lang="it-IT" emma:confidence="0">
                  <emma:literal>Raio</emma:literal>
                </emma:interpretation>
              </emma:one-of>
            </emma:emma>
          </inkml:annotationXML>
          <inkml:trace contextRef="#ctx0" brushRef="#br0" timeOffset="5617.2273">-137 1304 0,'34'69'15,"1"-1"-15,-35 70 0,0-1 0,0-34 31,34-34-31,-34-35 16,0-34 0,0 0 15,0 0-15,0-34 15,-34-104-16,68-33 1,-34 68 15,69 0-15,-1 0 0,35 34-1,35 69 1,-36 0-1,-33 69 1,-35 34 0,-68 0-1,-35-35 1,-33 1 0,-36-35-1,1 1 1,68-35-1,69 0 1,0 0 15,0 0-15,35 0 15,68 34-31,0 35 16,0-1-1,-35 1 1,1-35 0,-35 1-1,0-35 1,-34 0 0,-34-69-1,34-68 1,0 137-1</inkml:trace>
          <inkml:trace contextRef="#ctx0" brushRef="#br0" timeOffset="6679.3669">1751 1270 0,'-69'34'0,"-68"0"0,0 1 15,34 33-15,34 1 0,35-35 16,34 104 0,68-70 15,35 35-31,35-68 31,-1-35-15,34-35-1,-68-33 1,0-35 0,-34-35-1,-69 70 1,34-1-1,-34 69 1,-34 0 0,34 0-1,0 34 1,0 104 0,34-1-1,1-34 1,33-34-1,1-1 1,34-68 0,0 35 31,34-70-47,-34 35 15,-34-34 1,-69 34-1,-34-34 1,-104-35 0,1-34-1,137 103 1</inkml:trace>
          <inkml:trace contextRef="#ctx0" brushRef="#br0" timeOffset="6929.2821">1957 1544 0,'171'35'16,"-33"-35"-16,-35 0 0,-35 0 0,-68-35 15,-68 1 17,-70-35-17,138 69 1</inkml:trace>
          <inkml:trace contextRef="#ctx0" brushRef="#br0" timeOffset="5945.241">858 1304 0,'35'34'0,"-1"69"0,0 35 0,-68 33 16,34-68 0,34-68-1,-34-1 1,0-34-1,0-103 1,0 0 15,69-34-31,-69 137 32</inkml:trace>
          <inkml:trace contextRef="#ctx0" brushRef="#br0" timeOffset="7569.6898">1648 1407 0,'171'-34'0,"35"34"0,35 0 16,-35-35-1,-103 1 1,0-35-1,-35 35 1,-68 34 0,0 69-1,35 34 17,-70-103-17,70 68 1,-1 35-1,35 0 1,-35 0 0,34 0-1,1-68 1,-35-1 0,1-68-1,-1 34 1,0-69-1,1-34 1,33-34 0,-33 34-1,33 34 1,-33 35 0,-35-1-1,0 35 16,0 69-15,-35 0 0,70-69-1,-1 0 1,-34 0 0</inkml:trace>
          <inkml:trace contextRef="#ctx0" brushRef="#br0" timeOffset="7827.4141">3810 1441 0,'0'35'16,"0"33"-16,-34 70 0,34-35 0,0 0 15,0-35 1,0-33 0,34-70 15,1-33 0,-35 68-31</inkml:trace>
          <inkml:trace contextRef="#ctx0" brushRef="#br0" timeOffset="8119.3059">4325 1510 0,'34'34'16,"1"35"-16,-35 68 0,34-68 0,-34 0 16,34-69-1,-68 0 17,0-103-17,-69-35 1,103 138-1</inkml:trace>
          <inkml:trace contextRef="#ctx0" brushRef="#br0" timeOffset="8724.5654">4016 1338 0,'138'-34'0,"33"68"0,1-34 0,-35 35 16,-68-1 15,-1-103-15,-33 104 0,-70 68-1,35-35 1,-34 1-1,68 68 1,1-68 0,68 34-1,0-69 17,34-137-17,0 69 1,1-69-1,-70 0 1,-68-34 0,-68 34-1,-35 34 17,-69 35-17,35 34 1,-1 103-1,35 68 1,103-33 0,35-1-1,68 0 1,68-137 0,1-137-1,-172 137 1</inkml:trace>
        </inkml:traceGroup>
        <inkml:traceGroup>
          <inkml:annotationXML>
            <emma:emma xmlns:emma="http://www.w3.org/2003/04/emma" version="1.0">
              <emma:interpretation id="{94A3ABC3-3C82-4EDF-B524-249B8077C67B}" emma:medium="tactile" emma:mode="ink">
                <msink:context xmlns:msink="http://schemas.microsoft.com/ink/2010/main" type="inkWord" rotatedBoundingBox="26618,1141 32444,540 32614,2191 26788,2791">
                  <msink:destinationLink direction="with" ref="{51E875E9-0E07-411B-A011-9B19F5877B39}"/>
                </msink:context>
              </emma:interpretation>
              <emma:one-of disjunction-type="recognition" id="oneOf2">
                <emma:interpretation id="interp10" emma:lang="it-IT" emma:confidence="0">
                  <emma:literal>ri-1o5</emma:literal>
                </emma:interpretation>
                <emma:interpretation id="interp11" emma:lang="it-IT" emma:confidence="0">
                  <emma:literal>mar 51</emma:literal>
                </emma:interpretation>
                <emma:interpretation id="interp12" emma:lang="it-IT" emma:confidence="0">
                  <emma:literal>ROT13</emma:literal>
                </emma:interpretation>
                <emma:interpretation id="interp13" emma:lang="it-IT" emma:confidence="0">
                  <emma:literal>ri-105</emma:literal>
                </emma:interpretation>
                <emma:interpretation id="interp14" emma:lang="it-IT" emma:confidence="0">
                  <emma:literal>ROT13.</emma:literal>
                </emma:interpretation>
              </emma:one-of>
            </emma:emma>
          </inkml:annotationXML>
          <inkml:trace contextRef="#ctx0" brushRef="#br0" timeOffset="10364.6339">7311 1201 0,'103'0'0,"0"0"16,69 0-16,-69 0 0,-34 0 31,-35 0-15,-68 0-1,-1-69 1,35 69-1</inkml:trace>
          <inkml:trace contextRef="#ctx0" brushRef="#br0" timeOffset="10145.9581">7311 721 0,'103'0'0,"35"0"0,-1-35 0,0 35 16,1 0 0,-70 0-1,-34 0 1,-34 35 0,-68 33-1,-35-68 1,-34 35-1,-1-1 1,138-34 0</inkml:trace>
          <inkml:trace contextRef="#ctx0" brushRef="#br0" timeOffset="11676.6887">8547 892 0,'103'0'0,"-34"-68"15,34-1-15,0-34 0,-35 34 16,1-34 0,-35 35-1,-34-1 1,0 35 0,0-1-1,0 35 1,-34 35-1,34 68 1,-34 34 0,34 35-1,0-1 1,0-34 0,0 35-1,0-69 1,-69 0-1,-34-34 1,-69-35 0,35 0-1,34 1 1,34-35 15,69 0-15,35 34 15,68-34-31,68 0 16,1 0-1,-35-34 1,-102 34 0,-1 0-1,-34 0 1,0 0-1,-34-35 1,68 1 0,0-69-1,-34 103 1</inkml:trace>
          <inkml:trace contextRef="#ctx0" brushRef="#br0" timeOffset="12067.1812">9645 1373 0,'35'34'0,"-35"35"16,34-1-16,-34-68 16,34 0-1,-68-34 1,0-35 0,-1 35-1,-33 34 1,33 0-1,-33 69 1,68-1 0,34-33-1,69-35 1,-103 0 0</inkml:trace>
          <inkml:trace contextRef="#ctx0" brushRef="#br0" timeOffset="9661.7474">5801 1338 0,'0'0'15,"0"344"-15,0-241 16,0-103 0,0 0-1,0 0 1,0-138-1,34 1 17,69 0-17,-34 68 1,34 35 0,0-1-1,-34 70 1,-35-1-1,-68 35 1,-35-1 0,-68 1-1,34 0 1,34-1 0,69-33-1,34-1 16,69 0-15,35 1-16,-1-1 16,-68-34 15,-69 0-15,0 0-1,0 0 1,-35-69-1,35-34 1,69 0 0,0-34-1,-1 103 1,1-1 0,-69 70 15,0-35-31,0 34 15,34 69 1,-34 34 0,-34-34-1,68 0 17,-34-68-32,0-35 15,0 0 16,35-103-15,-35-69 0,0 172-1</inkml:trace>
          <inkml:trace contextRef="#ctx0" brushRef="#br0" timeOffset="12770.0677">10538 240 0,'0'103'0,"-34"34"15,-1 35-15,1 0 16,68-70-1,1-33 1,-35-69 0,68 34-1,1-68 1,34 34 0,34-34 15,35 68-16,-1 0 1,-33 35 0,33 68-1,-102-34 1,-35 35 0,-68-70-1,-69 35 1,-103-34-1,34-69 1,1 34 0,-1-34-1,103-34 1,1 0 0,102-1-1,69-68 16,-34 35-15,-69 68-16</inkml:trace>
          <inkml:trace contextRef="#ctx0" brushRef="#br0" timeOffset="13121.5097">10641 309 0,'206'-69'16,"0"35"-16,-35 34 0,1 0 16,-69 34-1,-69 0 17,-34 35-17,-137-35 1,137-34-1</inkml:trace>
        </inkml:traceGroup>
      </inkml:traceGroup>
    </inkml:traceGroup>
  </inkml:traceGroup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2:49.8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3B6E90-83FE-4FA3-AE6F-684D15692C5D}" emma:medium="tactile" emma:mode="ink">
          <msink:context xmlns:msink="http://schemas.microsoft.com/ink/2010/main" type="writingRegion" rotatedBoundingBox="17985,5080 18603,5080 18603,5595 17985,5595">
            <msink:destinationLink direction="with" ref="{52CA6FDA-0656-4B51-AC7D-DCF9AE1494C1}"/>
          </msink:context>
        </emma:interpretation>
      </emma:emma>
    </inkml:annotationXML>
    <inkml:traceGroup>
      <inkml:annotationXML>
        <emma:emma xmlns:emma="http://www.w3.org/2003/04/emma" version="1.0">
          <emma:interpretation id="{D5E88D36-17FB-4015-84E4-22CD52A5C572}" emma:medium="tactile" emma:mode="ink">
            <msink:context xmlns:msink="http://schemas.microsoft.com/ink/2010/main" type="paragraph" rotatedBoundingBox="17985,5080 18603,5080 18603,5595 17985,55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B61382-761B-4027-AB3F-03993E46231E}" emma:medium="tactile" emma:mode="ink">
              <msink:context xmlns:msink="http://schemas.microsoft.com/ink/2010/main" type="line" rotatedBoundingBox="17985,5080 18603,5080 18603,5595 17985,5595"/>
            </emma:interpretation>
          </emma:emma>
        </inkml:annotationXML>
        <inkml:traceGroup>
          <inkml:annotationXML>
            <emma:emma xmlns:emma="http://www.w3.org/2003/04/emma" version="1.0">
              <emma:interpretation id="{84F89F3D-BBD4-4B74-A705-F5BFB88C6207}" emma:medium="tactile" emma:mode="ink">
                <msink:context xmlns:msink="http://schemas.microsoft.com/ink/2010/main" type="inkWord" rotatedBoundingBox="17985,5080 18603,5080 18603,5595 17985,5595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q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Q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-2952 4908 0,'35'69'0,"33"-35"0,1 0 0,0 1 16,34-35-16,0 0 0,-35-35 15,1-33 1,-35-1-1,-34-34 1,-103 0 0,0 0-1,0 69 1,0 34 0,0 69-1,35 33 1,68 1-1,34 0 1,35 0 15,34-103-15,-35-34 0,1 0-1,-69-69 1,0-35-1,-69 70 1,35-1 0,34 69-1,-34 35 1,68 102 0,35-34-1,102-103 1,-171 0-1</inkml:trace>
        </inkml:traceGroup>
      </inkml:traceGroup>
    </inkml:traceGroup>
  </inkml:traceGroup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3:35.48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2F807F2-4DE0-43A5-BF23-B2BDB93A918A}" emma:medium="tactile" emma:mode="ink">
          <msink:context xmlns:msink="http://schemas.microsoft.com/ink/2010/main" type="writingRegion" rotatedBoundingBox="347,13423 32797,12138 33011,17554 561,18839"/>
        </emma:interpretation>
      </emma:emma>
    </inkml:annotationXML>
    <inkml:traceGroup>
      <inkml:annotationXML>
        <emma:emma xmlns:emma="http://www.w3.org/2003/04/emma" version="1.0">
          <emma:interpretation id="{4E4954B2-A6A6-434C-B2B8-BF0AC37DBBF2}" emma:medium="tactile" emma:mode="ink">
            <msink:context xmlns:msink="http://schemas.microsoft.com/ink/2010/main" type="paragraph" rotatedBoundingBox="388,13420 8095,13675 8050,15031 343,147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C0AF03C-5261-4FC4-AA51-3E10CEFB91D6}" emma:medium="tactile" emma:mode="ink">
              <msink:context xmlns:msink="http://schemas.microsoft.com/ink/2010/main" type="line" rotatedBoundingBox="388,13420 8095,13675 8050,15031 343,14776"/>
            </emma:interpretation>
          </emma:emma>
        </inkml:annotationXML>
        <inkml:traceGroup>
          <inkml:annotationXML>
            <emma:emma xmlns:emma="http://www.w3.org/2003/04/emma" version="1.0">
              <emma:interpretation id="{F12BD69E-C590-45CE-9C8F-6F979744D590}" emma:medium="tactile" emma:mode="ink">
                <msink:context xmlns:msink="http://schemas.microsoft.com/ink/2010/main" type="inkWord" rotatedBoundingBox="388,13420 8095,13675 8050,15031 343,14776">
                  <msink:destinationLink direction="to" ref="{1C36BD31-72BE-417E-AB71-DA7034F588DC}"/>
                </msink:context>
              </emma:interpretation>
              <emma:one-of disjunction-type="recognition" id="oneOf0">
                <emma:interpretation id="interp0" emma:lang="it-IT" emma:confidence="0">
                  <emma:literal>numero</emma:literal>
                </emma:interpretation>
                <emma:interpretation id="interp1" emma:lang="it-IT" emma:confidence="0">
                  <emma:literal>n umore</emma:literal>
                </emma:interpretation>
                <emma:interpretation id="interp2" emma:lang="it-IT" emma:confidence="0">
                  <emma:literal>Numero</emma:literal>
                </emma:interpretation>
                <emma:interpretation id="interp3" emma:lang="it-IT" emma:confidence="0">
                  <emma:literal>numera</emma:literal>
                </emma:interpretation>
                <emma:interpretation id="interp4" emma:lang="it-IT" emma:confidence="0">
                  <emma:literal>numeri</emma:literal>
                </emma:interpretation>
              </emma:one-of>
            </emma:emma>
          </inkml:annotationXML>
          <inkml:trace contextRef="#ctx0" brushRef="#br0">34 0 0,'0'34'0,"0"103"0,-34 35 15,34 34 1,0 0 0,34-35-1,-34-68 1,35-103-1,-35 0 1,0-34 0,34-241-1,35 35 1,-1 137 15,-33 35-15,-1 33-1,-34 35 1,0 0 0,34 35-1,1 102 1,33 35 0,-33 33-1,-1-33 1,0-35-1,1-68 1,-35-69 0,0 34 15,0-68-15,0-69-1,68-34 1,1-35-1,-35 35 1,35 0 0,-69 137-1</inkml:trace>
          <inkml:trace contextRef="#ctx0" brushRef="#br0" timeOffset="437.3516">1133 652 0,'34'103'0,"0"68"0,35-33 16,0-35-1,34-35 1,34-68-1,-68-34 1,-35-69 0,0-34-1,-34-35 1,-34 35 0,0 68-1,-1 1 1,35 33-1,0 35 1,35 35 0,-1-1-1,35 0 17,-35-34-32,-34 0 31</inkml:trace>
          <inkml:trace contextRef="#ctx0" brushRef="#br0" timeOffset="1208.5731">2162 480 0,'0'35'0,"0"33"16,0 104-16,0-35 0,0 0 15,35-34 17,-1-34-17,0-103 1,35-69-1,0-172 1,-35 35 0,0 137-1,1 69 1,-35-1 0,34 35-1,-34 0 1,34 69-1,1 103 17,-1 33-17,35-33 1,-35-69 0,0-69-1,1-34 1,33-137-1,35-35 1,-34 69 0,-35 35-1,1 68 1,-35-34 0,34 68-1,0 34 1,0 70-1,35 68 1,0-35 0,34-33-1,34-35 1,0-172 0,1-68 15,-35-35-16,-103 172-15</inkml:trace>
          <inkml:trace contextRef="#ctx0" brushRef="#br0" timeOffset="2583.1067">4634 823 0,'103'-34'0,"-69"-35"15,-34 1-15,0-69 0,-103 34 0,0 0 16,-68 68 0,-1 35-1,35 69 1,34 34-1,103 69 1,103 33 15,34 1-15,35 0 0,33-68-1,1-104 1,0-68-1,-34-172 1,0-35 0,-104 35-1,1 69 1,-69 34 0,0 69-1,0 34 1,0 0-1,0 103 1,0 103 0,34 34-1,1-68 1,33-35 0,-33-137-1,-1-34 1,0-172 15,0-69-15,-68 35-1,0 68 1,0 35 0,68 103-1,-34 34 1,68 0-1,70 0 1,33 68 0,1 35-1,-35 0 1,1 0 0,-35-34-1,-69-35 1,0 35-1,-34-1 1,-34 104 0,0 0 15,68-35-15,69-34-1,34-34 1,69-35-1,0-68 1,-34-35 0,-35-34-1,-68-69 1,-104-34 0,-68 69-1,-68 0 1,-1 68-1,35 104 1,34 67 0,69 70-1,68 68 1,103 1 0,0-173-1,-34-68 1,-103 0-1</inkml:trace>
        </inkml:traceGroup>
      </inkml:traceGroup>
    </inkml:traceGroup>
    <inkml:traceGroup>
      <inkml:annotationXML>
        <emma:emma xmlns:emma="http://www.w3.org/2003/04/emma" version="1.0">
          <emma:interpretation id="{AE6862E9-1A6E-427F-ABDE-A0CC94950E88}" emma:medium="tactile" emma:mode="ink">
            <msink:context xmlns:msink="http://schemas.microsoft.com/ink/2010/main" type="paragraph" rotatedBoundingBox="748,14967 32858,13695 33011,17554 901,188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0E0FFB-9E6C-4623-863D-3A75E0788C3F}" emma:medium="tactile" emma:mode="ink">
              <msink:context xmlns:msink="http://schemas.microsoft.com/ink/2010/main" type="line" rotatedBoundingBox="748,14967 32858,13695 32938,15695 827,16967"/>
            </emma:interpretation>
          </emma:emma>
        </inkml:annotationXML>
        <inkml:traceGroup>
          <inkml:annotationXML>
            <emma:emma xmlns:emma="http://www.w3.org/2003/04/emma" version="1.0">
              <emma:interpretation id="{2CE8A0B0-C5B0-494A-8F25-2CCF24DFD9B3}" emma:medium="tactile" emma:mode="ink">
                <msink:context xmlns:msink="http://schemas.microsoft.com/ink/2010/main" type="inkWord" rotatedBoundingBox="756,15140 9488,14803 9559,16624 826,16961"/>
              </emma:interpretation>
              <emma:one-of disjunction-type="recognition" id="oneOf1">
                <emma:interpretation id="interp5" emma:lang="it-IT" emma:confidence="0">
                  <emma:literal>ricevitoria</emma:literal>
                </emma:interpretation>
                <emma:interpretation id="interp6" emma:lang="it-IT" emma:confidence="0">
                  <emma:literal>ricercatori</emma:literal>
                </emma:interpretation>
                <emma:interpretation id="interp7" emma:lang="it-IT" emma:confidence="0">
                  <emma:literal>ricevitorie</emma:literal>
                </emma:interpretation>
                <emma:interpretation id="interp8" emma:lang="it-IT" emma:confidence="0">
                  <emma:literal>ricevitori</emma:literal>
                </emma:interpretation>
                <emma:interpretation id="interp9" emma:lang="it-IT" emma:confidence="0">
                  <emma:literal>ricettario</emma:literal>
                </emma:interpretation>
              </emma:one-of>
            </emma:emma>
          </inkml:annotationXML>
          <inkml:trace contextRef="#ctx0" brushRef="#br0" timeOffset="3582.7675">412 1888 0,'0'34'16,"34"0"-16,-34 138 0,-34 34 0,34 34 31,34 0-31,-34-68 15,0-35 1,35-102 0,-70-70-1,35-33 17,35-241-17,-1 171 1,-34 70-1,34-1 1,35 0 0,-1 35-1,-33 34 1,-1 0 0,0 0-1,1 0 16,-35 34-15,0-34 0,34-34-1,0 34 1,1-34 0,-1-1-1,0 1 1,-34 34-1</inkml:trace>
          <inkml:trace contextRef="#ctx0" brushRef="#br0" timeOffset="3863.9221">1407 2540 0,'0'137'0,"0"-103"0,0 104 15,-34-35-15,34 0 16,34-35 0,-34-102-1,35-103 16,33-207-15,-68 344 0</inkml:trace>
          <inkml:trace contextRef="#ctx0" brushRef="#br0" timeOffset="4176.3161">1339 1682 0,'0'0'0</inkml:trace>
          <inkml:trace contextRef="#ctx0" brushRef="#br0" timeOffset="5392.6963">2334 2299 0,'0'0'16,"-34"0"-16,-104 0 0,35 0 0,-34 69 0,103 34 16,0 0-16,34 69 31,68-1-16,35-33 1,69-70 0,-1-33-1,-33-35 1,-35-69 0,0 0-1,-69 1 1,0-1-1,-34-34 1,0 34 0,0-34-1,0 35 1,-34 33 0,0 35-1,-1 35 1,1-35-1,0 34 1,34 0 0,0-34 15,-35 35-15,35 33-1,-34-33 1,0 68-1,34-35 1,34 35 0,69 0-1,0-34 1,34-1 0,1-68-1,-35-34 1,-1-34-1,-33-138 1,0 0 0,-69 0-1,0 0 1,-69 137 0,69 35-1,0 34 1,0 0 15,34 68-15,35 70-1,0 68 1,-1 0 0,1-35-1,0 1 1,-1-104-1,-68-33 17,35-70-32,-35-67 31,0-104-15,0 0-1,34 68 1,0 70-1,1 33 1,-35 35 0,0 0-1,0 0 1,0 0 0,0 69 15,0 0-16,34-69 1,69-35 0,34-33-1,-137 68 1</inkml:trace>
          <inkml:trace contextRef="#ctx0" brushRef="#br0" timeOffset="5656.2758">4496 2574 0,'35'103'0,"-35"-34"16,0 68-16,0 0 0,34 1 15,0-1 1,1-69 15,-35-68-15,0-137-1,-35-103 1,1-35 0,34 275-1</inkml:trace>
          <inkml:trace contextRef="#ctx0" brushRef="#br0" timeOffset="6483.1397">4325 1647 0,'103'0'0,"-35"35"0,35-70 16,0 1-16,35 34 0,-35 0 16,-35 34-1,-68-34 1,35 0-1,-35 35 1,0 68 15,0 102-15,-35 36 0,70 68-1,-1-69 1,0 0-1,1-68 1,-35-69 0,0-103-1,-35-137 1,35-104 15,-34-33-15,34-1-1,-69 0 1,35 172 0,0 69-1,34 34 1,34 0 0,35 34-1,68-34 1,-34 35-1,103-35 1,-69 34 0,0-34-1,-34 0 1,-68 0 0,-35 34-1,-35-34 1,-33 35-1,-69 33 1,137-68 0</inkml:trace>
          <inkml:trace contextRef="#ctx0" brushRef="#br0" timeOffset="6920.4913">5938 3329 0,'206'-34'0,"-103"-1"0,-34-33 16,-35-35-16,0-69 15,-102 1 1,-35-1-1,-35 69 1,35 34 0,-103 138-1,138 34 1,34 34 15,68 35-15,34 0-1,70-69 1,33-103 0,35-103-1,-34-69 1,-69 0 0,-103 172-1</inkml:trace>
          <inkml:trace contextRef="#ctx0" brushRef="#br0" timeOffset="7670.2369">6728 2402 0,'-35'35'15,"35"102"-15,-34 69 0,68 0 16,-34-69-1,35-34 1,-1-103 0,-34 0-1,0-103 1,0-137 15,34-69-15,-34 137-1,35 104 1,-1 33 0,35 1 15,-1 0-31,-34 34 31,-34 34-31,0-34 31,0 34-15,35-34 0,68-34-1,0 0 1,34-1 0,0 70-1,1 33 1,-104 1-1,-68 68 1,34-137 0,0 35-1,-35 33 1,35 1 0,0 34-1,35 0 1,-1-34-1,-34-35 1,0-68 0,34-69-1,1-69 1,-35 172 15</inkml:trace>
          <inkml:trace contextRef="#ctx0" brushRef="#br0" timeOffset="8107.5885">7689 1510 0,'0'0'32</inkml:trace>
          <inkml:trace contextRef="#ctx0" brushRef="#br0" timeOffset="8763.6159">8478 1888 0,'103'-35'0,"34"35"16,1 0-16,-35 0 0,0 0 15,-69 0 1,0 0 0,-68 0-1,-69 35 1,0-1-1,0 34 1,-69-33 0,69 33 15,0 35-15,35 0-1,68 35 1,-35-70-1,104-33 1,0-1 0,34-34-1,34 0 1,-34 34 0,0-34-1,-34 0 1,-69 0-1,0-34 1,-35 0 0,70-35-1,-35 69 1</inkml:trace>
        </inkml:traceGroup>
        <inkml:traceGroup>
          <inkml:annotationXML>
            <emma:emma xmlns:emma="http://www.w3.org/2003/04/emma" version="1.0">
              <emma:interpretation id="{40760DC5-3BCF-4421-BE54-CBE7C0EB7AE0}" emma:medium="tactile" emma:mode="ink">
                <msink:context xmlns:msink="http://schemas.microsoft.com/ink/2010/main" type="inkWord" rotatedBoundingBox="11462,14520 11644,16368 10002,16530 9820,14682"/>
              </emma:interpretation>
              <emma:one-of disjunction-type="recognition" id="oneOf2">
                <emma:interpretation id="interp10" emma:lang="it-IT" emma:confidence="0">
                  <emma:literal>12</emma:literal>
                </emma:interpretation>
                <emma:interpretation id="interp11" emma:lang="it-IT" emma:confidence="0">
                  <emma:literal>122</emma:literal>
                </emma:interpretation>
                <emma:interpretation id="interp12" emma:lang="it-IT" emma:confidence="0">
                  <emma:literal>1</emma:literal>
                </emma:interpretation>
                <emma:interpretation id="interp13" emma:lang="it-IT" emma:confidence="0">
                  <emma:literal>La</emma:literal>
                </emma:interpretation>
                <emma:interpretation id="interp14" emma:lang="it-IT" emma:confidence="0">
                  <emma:literal>LN</emma:literal>
                </emma:interpretation>
              </emma:one-of>
            </emma:emma>
          </inkml:annotationXML>
          <inkml:trace contextRef="#ctx0" brushRef="#br0" timeOffset="9575.8403">9714 1922 0,'103'-34'16,"0"-35"-16,-35-68 0,1-1 0,0 35 15,-69 0 1,0 35-1,-35 33 1,35 1 0,-34 34 15,0 103-15,34 34-1,-35 69 1,70 35-1,-35-1 1,34-34 0,-34 0-1,0-69 1,-34-68 0,-69-69-1,0 0 1,0-69-1,0 35 1,68-1 0,35 35-1,35-34 1,102 34 0,35 34-1,-35-34 16,0 35-15,-102-1 0,-1-34-1,-34 34 1,-69-68 0,35-35-1,34-68 1,0 137-1</inkml:trace>
          <inkml:trace contextRef="#ctx0" brushRef="#br0" timeOffset="10071.7629">10503 1338 0,'103'35'0,"0"-1"0,0 103 15,0 1-15,-34-1 16,-104-34-1,-33-35 1,-104 1 0,-34 34-1,69 0 1,68 0 0,104 0-1,33 0 16,138 34-15,0-34 0,-34 0-1,-35-68 1,-34-35 15,-69-103-15,-34 103-1</inkml:trace>
        </inkml:traceGroup>
        <inkml:traceGroup>
          <inkml:annotationXML>
            <emma:emma xmlns:emma="http://www.w3.org/2003/04/emma" version="1.0">
              <emma:interpretation id="{CEAB50E7-110B-44E0-A570-9428D5FE8263}" emma:medium="tactile" emma:mode="ink">
                <msink:context xmlns:msink="http://schemas.microsoft.com/ink/2010/main" type="inkWord" rotatedBoundingBox="19015,14243 26733,14426 26696,15959 18978,15776"/>
              </emma:interpretation>
              <emma:one-of disjunction-type="recognition" id="oneOf3">
                <emma:interpretation id="interp15" emma:lang="it-IT" emma:confidence="0">
                  <emma:literal>Distonia</emma:literal>
                </emma:interpretation>
                <emma:interpretation id="interp16" emma:lang="it-IT" emma:confidence="0">
                  <emma:literal>Distorta</emma:literal>
                </emma:interpretation>
                <emma:interpretation id="interp17" emma:lang="it-IT" emma:confidence="0">
                  <emma:literal>Distorto</emma:literal>
                </emma:interpretation>
                <emma:interpretation id="interp18" emma:lang="it-IT" emma:confidence="0">
                  <emma:literal>Dissorza</emma:literal>
                </emma:interpretation>
                <emma:interpretation id="interp19" emma:lang="it-IT" emma:confidence="0">
                  <emma:literal>Disosso,</emma:literal>
                </emma:interpretation>
              </emma:one-of>
            </emma:emma>
          </inkml:annotationXML>
          <inkml:trace contextRef="#ctx0" brushRef="#br1" timeOffset="35113.0501">18981 1201 0,'0'34'16,"0"35"-16,35 34 0,-35 34 0,0 1 16,0-35-1,34 0 16,-34-35-15,0-34 0,0-34-1,0 35 1,0-35 0,-34-35-1,68-136 1,-34-1-1,0-34 1,-34 35 0,-35-35-1,0 68 1,-34 70 0,0 33-1,69 35 1,34 35-1,0-35 1,34 0 0,35 34-1,68 35 1,35 34 15,34 0-15,-34 34-1,-1 0 1,-34 1 0,-68-1-1,-69 0 1,-34-68 0,-103-1-1,-35 1 1,-34-69-1,69 0 1,34 0 0,68 0-1,35 0 1,0 0 0,35 0-1,33 0 1,35-69-1,0-33 17,-103 102-17</inkml:trace>
          <inkml:trace contextRef="#ctx0" brushRef="#br1" timeOffset="35503.5426">20183 1407 0,'0'69'0,"-35"34"0,1 68 0,34-33 16,0 33-1,0-68 1,0-34 0,34-35-1,-34-34 1,0 0-1,0-103 1,35-69 0,33 1-1,-68 171 1</inkml:trace>
          <inkml:trace contextRef="#ctx0" brushRef="#br1" timeOffset="36146.8774">21281 1510 0,'-103'-69'0,"-69"35"0,35 34 15,0 34-15,34 1 16,69-1 0,34 35-1,68-1 1,70 35-1,33 0 1,35 0 0,-34 34-1,-1-34 1,-102-34 0,-69 0-1,-34-35 1,-104-34-1,1 0 1,-35-34 15,1 34-15,68 0-16,34-35 16,69 35 15,103 0 0,34-103-31,69 0 16,0-34-1,-34-34 1,-172 171 0</inkml:trace>
          <inkml:trace contextRef="#ctx0" brushRef="#br1" timeOffset="36474.8911">22105 1544 0,'0'206'0,"-34"-68"15,34 33 1,0-34-1,0 1 1,0-70 0,0-33-1,-35-35 1,1-103 0,0-35-1,-69-102 1,34 34-1,69 206 17</inkml:trace>
          <inkml:trace contextRef="#ctx0" brushRef="#br1" timeOffset="37365.214">21487 1441 0,'34'35'0,"69"-35"0,69 0 15,34 0-15,-34 0 0,33 0 16,-102-35 0,-34 1-1,-35 34 1,-34 0-1,0 0 17,-34 34-17,0 138 1,-1-35 0,1 1-1,0-36 1,-1-33-1,35-35 1,0 1 0,0-70-1,0 1 1,103-137 0,-34-35 15,0 103-31,-35 0 15,35 34 1,-35 35 0,-34 34 15,34 0-31,35 68 16,34 104 15,0 0-16,34 33 1,-34-33 0,-103-103-1,0-35 1,-68 0 0,-70 1-1,-68-70 1,0 1-1,35 0 1,68 34 0,34 0-1,35 0 1,137-35 0,68-68-1,1 0 1,-172 103-1</inkml:trace>
          <inkml:trace contextRef="#ctx0" brushRef="#br1" timeOffset="38052.4808">23615 1716 0,'0'34'0,"-34"1"0,-35 68 0,35 34 16,0-34 0,34 0-1,34-103 1,-34 0-1,68-138 17,1-136-17,-35 137 1,1 34 0,33 103-1,-33-35 1,-35 35-1,0 0 1,0 0 0,68 172-1,1 0 1,34-1 0,34-68 30,1-34-46,-35-69 0,-35-69 16,-33-68 0,-35-35-1,-35 1 17,-33 33-17,-1 70 1,0-1-1,35 35 1,0 34 0,102 34-1,1-68 1,34-1 0,0 1-1,-103 34 1</inkml:trace>
          <inkml:trace contextRef="#ctx0" brushRef="#br1" timeOffset="38849.0855">24954 1338 0,'34'0'0,"35"35"0,68-1 0,-34-34 16,34 34-16,-102-34 16,-35 35-1,0-35 1,-138 68-1,35 1 1,-34 34 0,68 0-1,35 34 17,34 0-17,69-34 1,-1-34-1,35-35 1,-34 1 0,0-35-1,-35 0 1,-34-35 0,0-68-1,-34-34 1,-69 0-1,-35 0 1,-33-1 0,-1 35-1,35 35 1,68 136 0,35 1-1,68-69 1,104 34-1,-1 1 17,0-1-17,0-34 1,-34 0 0,-34 0-1,-69-34 1,0-35-1,-34-34 1,34 103 0</inkml:trace>
          <inkml:trace contextRef="#ctx0" brushRef="#br1" timeOffset="39551.972">26052 1304 0,'0'103'0,"-34"-34"0,-35 68 16,-34 35-16,35-35 31,33-69-15,1 1-1,34-69 1,0 0 0,69-171-1,-1-35 1,1 137-1,-35-34 1,1 34 0,-1 35-1,-34 34 1,0 0 0,34 69-1,35 102 1,-35 35-1,35-69 1,-1 1 0,-33-70-1,-35-33 1,0-35 15,-103-69-15,0 35-1,34-35 1,1 69 0,33 0-1,35 0 1,103 0 0,69-34-1,-172 34 1</inkml:trace>
        </inkml:traceGroup>
        <inkml:traceGroup>
          <inkml:annotationXML>
            <emma:emma xmlns:emma="http://www.w3.org/2003/04/emma" version="1.0">
              <emma:interpretation id="{525F2934-1F42-482C-90B9-BB41BE40395F}" emma:medium="tactile" emma:mode="ink">
                <msink:context xmlns:msink="http://schemas.microsoft.com/ink/2010/main" type="inkWord" rotatedBoundingBox="27739,14461 32865,14069 32973,15475 27847,15867"/>
              </emma:interpretation>
              <emma:one-of disjunction-type="recognition" id="oneOf4">
                <emma:interpretation id="interp20" emma:lang="it-IT" emma:confidence="0">
                  <emma:literal>sorrettoti</emma:literal>
                </emma:interpretation>
                <emma:interpretation id="interp21" emma:lang="it-IT" emma:confidence="0">
                  <emma:literal>doratoti</emma:literal>
                </emma:interpretation>
                <emma:interpretation id="interp22" emma:lang="it-IT" emma:confidence="0">
                  <emma:literal>doranti</emma:literal>
                </emma:interpretation>
                <emma:interpretation id="interp23" emma:lang="it-IT" emma:confidence="0">
                  <emma:literal>dorarti</emma:literal>
                </emma:interpretation>
                <emma:interpretation id="interp24" emma:lang="it-IT" emma:confidence="0">
                  <emma:literal>Foratiti</emma:literal>
                </emma:interpretation>
              </emma:one-of>
            </emma:emma>
          </inkml:annotationXML>
          <inkml:trace contextRef="#ctx0" brushRef="#br1" timeOffset="42304.94">30068 1167 0,'-103'34'0,"34"35"16,-33 34-16,67 34 0,1 0 16,68 1-1,69 33 17,69-34-17,-35-102 1,-68-35-1,-1-35 1,-68-68 0,-34-34-1,-35 0 1,1 34 0,33 69-1,1-1 1,68 35-1,1 0 1,68 0 0,-35-34-1,1 34 1,-69-34 15,34-35-15,-34 35-1,0-1 1,35 35 0,-70 0-1,35 0 1,0 69 0,-34 34-1,34 0 1,0 0-1,69 34 1,34-34 0,34-34-1,-34-35 1,34 0 0,-102-34-1,-1-34 1,-34 34-1,-69-103 1,1 0 15,-1-34-15,-34 0 0,-34-1-1,137 138 1</inkml:trace>
          <inkml:trace contextRef="#ctx0" brushRef="#br1" timeOffset="42507.9961">30102 1270 0,'138'34'0,"-35"0"16,0-34-1,-35 35-15,-33-104 0,-35-34 16,-103-34 0,-35 34-1,138 103 1</inkml:trace>
          <inkml:trace contextRef="#ctx0" brushRef="#br1" timeOffset="43351.4599">29999 858 0,'206'-35'0,"-34"35"16,34 35-16,-34-35 16,-35-35-1,-68 35 1,-69 35-1,0 68 17,-69 34-32,69-103 15,0 104 1,-34 33 15,34-33-15,0-35-1,0 0 1,0-69 0,0-34-1,0 0 1,-35-69 0,35-102-1,0 33 1,35-68-1,-35 138 1,0 68 0,0 0-1,0 0 1,68 103 0,35 34-1,0 35 1,0-35-1,34-34 1,1-34 15,-35-69-15,-69-69 0,0-103-1,-68 1 1,0-1-1,-35 35 1,0 34 0,1 68-1,33 35 1,1 35 0,68 33-1,35 1 1,68-35-1,35 1 1,-172-35 0</inkml:trace>
          <inkml:trace contextRef="#ctx0" brushRef="#br1" timeOffset="43851.2903">32059 1373 0,'-34'68'0,"34"35"0,0 35 0,0-1 16,0 0-1,34-34 1,0-69-1,-34-102 1,0-69 0,-68-207 15,-70-33-15,1 171-1,34 103 1,34 68-1,104 35 1,68-34 0,34 68-1,0-34 1,1 0 0,-1 35-1,-34-35 1,-35 0-1,1 0 1,-69 0 0</inkml:trace>
          <inkml:trace contextRef="#ctx0" brushRef="#br1" timeOffset="44007.4873">32436 1098 0,'0'103'0,"-34"0"0,34 103 16,-34 34 0,102-68-1,-68-172 1</inkml:trace>
          <inkml:trace contextRef="#ctx0" brushRef="#br1" timeOffset="41367.758">28043 1270 0,'103'-35'0,"-172"35"15,-34 35-15,0-1 0,0 0 0,103 1 16,0-1-16,103 35 0,35 34 0,33 0 16,-33 0-16,-70-35 15,-68-33 1,-68 33 0,-104-68-1,-34 0 1,0-34 15,34 0-15,69-1-1,69 35 1,34-34 0,172-35-1,34 1 1,-35-1-1,-33 35 1,-35 34 0,-69 103-1,-68 0 1,34-69 0,34 0-1,0-34 1,35 69-1,34-35 1,68-34 0,1-68-1,-69-1 1,-69 0 15,-34-34-15,-68-34-1,-35 34 1,-35 0 0,-33 103-1,34 0 1,34 69 0,68 34-1,70 0 1,68 34-1,34-34 1,69-69 0,0-102-1,-35-35 1,-68-69 0,-34 0-1,-35 35 1,-34 68-1,-34 69 17,34 0-17,0 0 1,0 69 0,0 68-1,0 35 1,34 34-1,-34-69 1,35 0 0,-1-102-1,-68-35 17,-1-35-17,1-136 1,-35-35-1,1 0 1,33 34 0,70 69-1,-1 69 1,69 0 0,34 34-1,1 68 1,-35-33 15,-35 33 0,-68 1-31,-68-35 16,-35 35 0,0-35-1,0 1 1,103 33-1,0 1 1,103 0 0,-35 34-1,35-35 1,-34 1 0,-35-35-1,35-34 1,0-68-1,-1-1 1,1-34 0,-69 103-1</inkml:trace>
        </inkml:traceGroup>
      </inkml:traceGroup>
      <inkml:traceGroup>
        <inkml:annotationXML>
          <emma:emma xmlns:emma="http://www.w3.org/2003/04/emma" version="1.0">
            <emma:interpretation id="{2360ED3D-E8D6-47B2-8BBE-F234F1ABB792}" emma:medium="tactile" emma:mode="ink">
              <msink:context xmlns:msink="http://schemas.microsoft.com/ink/2010/main" type="line" rotatedBoundingBox="23446,16236 27309,16036 27399,17765 23536,17965"/>
            </emma:interpretation>
          </emma:emma>
        </inkml:annotationXML>
        <inkml:traceGroup>
          <inkml:annotationXML>
            <emma:emma xmlns:emma="http://www.w3.org/2003/04/emma" version="1.0">
              <emma:interpretation id="{1ECCC2A6-FA50-473D-B7AB-C3B9379D1ADB}" emma:medium="tactile" emma:mode="ink">
                <msink:context xmlns:msink="http://schemas.microsoft.com/ink/2010/main" type="inkWord" rotatedBoundingBox="23446,16236 27309,16036 27399,17765 23536,17965"/>
              </emma:interpretation>
              <emma:one-of disjunction-type="recognition" id="oneOf5">
                <emma:interpretation id="interp25" emma:lang="it-IT" emma:confidence="0">
                  <emma:literal>2.5</emma:literal>
                </emma:interpretation>
                <emma:interpretation id="interp26" emma:lang="it-IT" emma:confidence="0">
                  <emma:literal>a 5</emma:literal>
                </emma:interpretation>
                <emma:interpretation id="interp27" emma:lang="it-IT" emma:confidence="0">
                  <emma:literal>9 5</emma:literal>
                </emma:interpretation>
                <emma:interpretation id="interp28" emma:lang="it-IT" emma:confidence="0">
                  <emma:literal>25</emma:literal>
                </emma:interpretation>
                <emma:interpretation id="interp29" emma:lang="it-IT" emma:confidence="0">
                  <emma:literal>g 5</emma:literal>
                </emma:interpretation>
              </emma:one-of>
            </emma:emma>
          </inkml:annotationXML>
          <inkml:trace contextRef="#ctx0" brushRef="#br1" timeOffset="46552.5202">23100 3398 0,'0'0'16</inkml:trace>
          <inkml:trace contextRef="#ctx0" brushRef="#br1" timeOffset="47708.378">23787 3501 0,'34'-103'0,"-34"68"15,-69 1-15,1 0 0,33 34 0,1 0 16,0 34-16,34-34 16,0 34-1,0-34 1,0 35 0,0-1 15,0 0-16,-35 35 1,35-35 0,0 1-1,0-35 1,0 0 0,0 0-1,35 0 1,-1-35-1,35-33 1,34-35 0,0 34-1,0-34 1,-35 0 0,-33 35-1,-35-1 1,0 35-1,-35-1 1,35 1 15,0 34-15,0 0 0,0 34-1,0 69 1,0 35-1,-34-1 1,68 34 0,-34 1-1,0 0 1,0-1 0,0-33-1,0-35 1,0-35-1,-68-33 1,-35-35 0,-35 0-1,1-35 1,0 35 0,34 0-1,34 0 16,35 0-15,103 35 0,34-1-1,68 0 1,35 1 0,-34-1-1,-35-34 1,-34 0-1,-103 0 1,0 0 0,0 0-1,-34-34 1,34 34 0,34-35-1,35-33 1,-1-1-1,-68 69 1</inkml:trace>
          <inkml:trace contextRef="#ctx0" brushRef="#br1" timeOffset="48270.6872">24954 4187 0,'0'35'16,"34"-1"-16,0-34 0,1 0 0,-35-34 16,-35-69-16,1 68 0,0 104 0,34 0 15,68-35-15,-33 0 16,33-68-16,1-69 0,34-34 0,-34-35 0,-69 172 0</inkml:trace>
          <inkml:trace contextRef="#ctx0" brushRef="#br1" timeOffset="49223.4889">25743 2677 0,'138'0'0,"-1"0"0,69 0 0,-35 34 15,35 35 1,0 0-1,-68-69 1,-138 0 0</inkml:trace>
          <inkml:trace contextRef="#ctx0" brushRef="#br1" timeOffset="48926.7146">26052 2814 0,'-34'35'16,"0"68"-16,34 0 0,-35 34 0,35-69 16,0-33-1,35-1 1,-1 0 15,0-34-15,35 0-1,-1 0 1,70 35 0,-35-1-1,34 35 1,-34 34 0,0 68-1,-34-33 1,-1-1-1,-102-34 1,0-34 0,-69-35-1,0-34 1,-35 34 0,1-34-1,34 35 1,0-35-1,34 68 17,35-68-17,103-34 1,34-35 0,-69-68 15,-34 137-31</inkml:trace>
        </inkml:traceGroup>
      </inkml:traceGroup>
    </inkml:traceGroup>
  </inkml:traceGroup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6:04.8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797DEE-8918-4779-8FAD-9B3D4253AE72}" emma:medium="tactile" emma:mode="ink">
          <msink:context xmlns:msink="http://schemas.microsoft.com/ink/2010/main" type="inkDrawing" rotatedBoundingBox="2173,33 8160,2217 6706,6203 719,4019" shapeName="Other"/>
        </emma:interpretation>
      </emma:emma>
    </inkml:annotationXML>
    <inkml:trace contextRef="#ctx0" brushRef="#br0">69 178 0,'34'0'16,"35"0"-16,68 0 0,35 0 0,68 34 16,35-68-16,-1 34 15,70 0 1,-35 0 0,-1 0 15,1 0-16,35 34 1,-35-34 0,34 0-1,-34 0 1,-69 0 0,-68 0-1,-35 34 1,-34-68-1,-69 34 1,-34 0 0,0 0-1,0 0 1,0 0 0,-34 0-1,-103-103 1,-1 69-1,-33-35 1,-35 69 0,-69 0 15,-68 0-15,-69 35-1,-34 33 1,0 69-1,-35 1 1,69-1 0,35 35-1,68-1 1,103-68 0,103 0-1,68 0 1,104 0-1,171 0 1,104-34 0,136 34-1,69 0 1,0 34 0,35 0-1,34 1 1,-35 33 15,1 1-15,-104-35-1,-102 0 1,-138 1 0,-137-1-1,-103-34 1,-171 0-1,-138-34 1,-69-1 0,-137-33-1,0-1 1,-68 0 0,-1 1-1,35 33 1,103-68-1,103 0 1,137-34 0,240-138-1,206-68 1,-240 240 15</inkml:trace>
  </inkml:traceGroup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6:06.1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72D9DC7-D573-4CEF-920F-FEE44D0E0745}" emma:medium="tactile" emma:mode="ink">
          <msink:context xmlns:msink="http://schemas.microsoft.com/ink/2010/main" type="writingRegion" rotatedBoundingBox="4040,1492 30450,2273 30126,13216 3717,12435"/>
        </emma:interpretation>
      </emma:emma>
    </inkml:annotationXML>
    <inkml:traceGroup>
      <inkml:annotationXML>
        <emma:emma xmlns:emma="http://www.w3.org/2003/04/emma" version="1.0">
          <emma:interpretation id="{ED2C61E5-0A8F-4A1C-8AD9-5621A9050079}" emma:medium="tactile" emma:mode="ink">
            <msink:context xmlns:msink="http://schemas.microsoft.com/ink/2010/main" type="paragraph" rotatedBoundingBox="7929,1665 19698,1827 19659,4610 7890,444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D54D4BA-62A2-4444-954E-D6C491827223}" emma:medium="tactile" emma:mode="ink">
              <msink:context xmlns:msink="http://schemas.microsoft.com/ink/2010/main" type="inkBullet" rotatedBoundingBox="7929,1665 13006,1735 12968,4518 7890,4448"/>
            </emma:interpretation>
            <emma:one-of disjunction-type="recognition" id="oneOf0">
              <emma:interpretation id="interp0" emma:lang="it-IT" emma:confidence="0">
                <emma:literal>↳</emma:literal>
              </emma:interpretation>
            </emma:one-of>
          </emma:emma>
        </inkml:annotationXML>
        <inkml:trace contextRef="#ctx0" brushRef="#br0">-6386-205 0,'241'-34'0,"171"34"0,68 0 16,69 34 0,0-34-1,-34-34 1,-103 34 0,-103 0-1,-103 0 16,-172 69-15,-34 68 0,-103 138-1,-34 102 1,0 1 0,-35-35-1,35 0 1,-35-34-1,69-103 1,0-69 0,103-137-1,0 0 1,35-103 0,308-549-1,-240 412 1,-69 137-1,103-275 1,-68 207 0,34-104-1,0 172 1,-103 103 15,69 0-15,68 103-1,69 138 1,34 67 0,1 1-1,-36 0 1,-33-68 0,0-36-1,-138-102 1,-34-68-1,-103-70 1,-172-33 0,-33-35-1,-70 0 1,69 0 0,69 69-1,34 68 1,103 0-1,206-68 1,171-69 0,-274 103-1</inkml:trace>
        <inkml:trace contextRef="#ctx0" brushRef="#br0" timeOffset="-947.9182">-5528 104 0,'69'35'0,"34"136"0,-103 138 16,-34 103 0,-35 206-1,35-309 1,68-35-1,-34-102 1,0-69 15,0-103-15,-69-137 0,35-275-1,34 412 1</inkml:trace>
      </inkml:traceGroup>
      <inkml:traceGroup>
        <inkml:annotationXML>
          <emma:emma xmlns:emma="http://www.w3.org/2003/04/emma" version="1.0">
            <emma:interpretation id="{61D651DA-5386-4DF2-8E27-667E22F88B57}" emma:medium="tactile" emma:mode="ink">
              <msink:context xmlns:msink="http://schemas.microsoft.com/ink/2010/main" type="line" rotatedBoundingBox="14327,1898 19696,1971 19666,4119 14298,4045"/>
            </emma:interpretation>
          </emma:emma>
        </inkml:annotationXML>
        <inkml:traceGroup>
          <inkml:annotationXML>
            <emma:emma xmlns:emma="http://www.w3.org/2003/04/emma" version="1.0">
              <emma:interpretation id="{028A1FD2-79EF-4A7D-9F4B-E10D2797D9C8}" emma:medium="tactile" emma:mode="ink">
                <msink:context xmlns:msink="http://schemas.microsoft.com/ink/2010/main" type="inkWord" rotatedBoundingBox="14327,1898 19696,1971 19666,4119 14298,4045"/>
              </emma:interpretation>
              <emma:one-of disjunction-type="recognition" id="oneOf1">
                <emma:interpretation id="interp1" emma:lang="it-IT" emma:confidence="0">
                  <emma:literal>CE</emma:literal>
                </emma:interpretation>
                <emma:interpretation id="interp2" emma:lang="it-IT" emma:confidence="0">
                  <emma:literal>c k</emma:literal>
                </emma:interpretation>
                <emma:interpretation id="interp3" emma:lang="it-IT" emma:confidence="0">
                  <emma:literal>C k</emma:literal>
                </emma:interpretation>
                <emma:interpretation id="interp4" emma:lang="it-IT" emma:confidence="0">
                  <emma:literal>CE,</emma:literal>
                </emma:interpretation>
                <emma:interpretation id="interp5" emma:lang="it-IT" emma:confidence="0">
                  <emma:literal>a k</emma:literal>
                </emma:interpretation>
              </emma:one-of>
            </emma:emma>
          </inkml:annotationXML>
          <inkml:trace contextRef="#ctx0" brushRef="#br0" timeOffset="556.4495">1887 36 0,'-138'-69'0,"-342"103"0,102 104 16,35 68-1,68 0 1,69 34-1,138 0 1,136 0 15,138-34-15,103 0 0,69-68-1,68-70 1,-103-68-1,0-34 1,-68-35 0,-69-102-1,-103-35 17,-34-35-17,-69 241 1</inkml:trace>
          <inkml:trace contextRef="#ctx0" brushRef="#br0" timeOffset="1103.139">3294 173 0,'103'34'0,"-69"104"16,-34 102-16,0 103 0,34 0 16,1-68-1,-1-35 1,0-102 0,1-70 15,-35-68-16,-35-34 1,70-275 0,102 0-1,0 103 1,207-34 0,-173 102-1,207-67 1,-138 67-1,-34 70 1,-172 33 0,-34 35 15,-68 35-15,-138-1-1,0 35 1,-103-35-1,0 0 1,309-34 0</inkml:trace>
          <inkml:trace contextRef="#ctx0" brushRef="#br0" timeOffset="1321.8148">3671 1100 0,'275'206'16,"137"34"-16,-35-34 0,-102-34 16,-35-70-1,-137 1 1,-137-68 0,-172-173-1,206 138 1</inkml:trace>
        </inkml:traceGroup>
      </inkml:traceGroup>
    </inkml:traceGroup>
    <inkml:traceGroup>
      <inkml:annotationXML>
        <emma:emma xmlns:emma="http://www.w3.org/2003/04/emma" version="1.0">
          <emma:interpretation id="{D6A14C2A-D889-407B-8D5F-9E950286B96C}" emma:medium="tactile" emma:mode="ink">
            <msink:context xmlns:msink="http://schemas.microsoft.com/ink/2010/main" type="paragraph" rotatedBoundingBox="3952,5180 26857,6114 26753,8664 3848,77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774346-9AB4-41B8-90C2-183CB3D44654}" emma:medium="tactile" emma:mode="ink">
              <msink:context xmlns:msink="http://schemas.microsoft.com/ink/2010/main" type="inkBullet" rotatedBoundingBox="3885,6807 5285,6865 5275,7109 3875,7052"/>
            </emma:interpretation>
            <emma:one-of disjunction-type="recognition" id="oneOf2">
              <emma:interpretation id="interp6" emma:lang="it-IT" emma:confidence="0">
                <emma:literal>-</emma:literal>
              </emma:interpretation>
            </emma:one-of>
          </emma:emma>
        </inkml:annotationXML>
        <inkml:trace contextRef="#ctx0" brushRef="#br0" timeOffset="3711.6289">-10436 5047 0,'69'34'16,"68"-34"-16,103 35 0,35-35 0,-1 0 16,-68 0-1,-68 0 1,-104 0 15,-34 0-15,0 0-1,0 0 1,-34 0 0,-1-35-1,35-33 1,103-35-1,-103 103 1</inkml:trace>
      </inkml:traceGroup>
      <inkml:traceGroup>
        <inkml:annotationXML>
          <emma:emma xmlns:emma="http://www.w3.org/2003/04/emma" version="1.0">
            <emma:interpretation id="{0FF383A7-0F35-45FD-BBC1-6C3431BD824A}" emma:medium="tactile" emma:mode="ink">
              <msink:context xmlns:msink="http://schemas.microsoft.com/ink/2010/main" type="line" rotatedBoundingBox="7127,5310 26857,6114 26753,8664 7023,7859"/>
            </emma:interpretation>
          </emma:emma>
        </inkml:annotationXML>
        <inkml:traceGroup>
          <inkml:annotationXML>
            <emma:emma xmlns:emma="http://www.w3.org/2003/04/emma" version="1.0">
              <emma:interpretation id="{42DA9EF0-9169-4FD4-8067-4CB3791B3468}" emma:medium="tactile" emma:mode="ink">
                <msink:context xmlns:msink="http://schemas.microsoft.com/ink/2010/main" type="inkWord" rotatedBoundingBox="17525,5734 26857,6114 26769,8261 17437,7880"/>
              </emma:interpretation>
              <emma:one-of disjunction-type="recognition" id="oneOf3">
                <emma:interpretation id="interp7" emma:lang="it-IT" emma:confidence="0">
                  <emma:literal>VERTICALE</emma:literal>
                </emma:interpretation>
                <emma:interpretation id="interp8" emma:lang="it-IT" emma:confidence="0">
                  <emma:literal>VERBALE</emma:literal>
                </emma:interpretation>
                <emma:interpretation id="interp9" emma:lang="it-IT" emma:confidence="0">
                  <emma:literal>VERSALE</emma:literal>
                </emma:interpretation>
                <emma:interpretation id="interp10" emma:lang="it-IT" emma:confidence="0">
                  <emma:literal>VERTEBRALE</emma:literal>
                </emma:interpretation>
                <emma:interpretation id="interp11" emma:lang="it-IT" emma:confidence="0">
                  <emma:literal>VERGALE</emma:literal>
                </emma:interpretation>
              </emma:one-of>
            </emma:emma>
          </inkml:annotationXML>
          <inkml:trace contextRef="#ctx0" brushRef="#br0" timeOffset="7769.8188">4358 4223 0,'-275'69'16,"1"0"-16,-1 102 16,0 138-1,173-34 1,170-35 0,104 0 15,137-34-31,-35-103 15,104-69 17,-1-102-32,-33-104 15,-1-137 1,-103 0 0,-103 35-1,1 102 1,-70 1 15,-33 102-15,-70 35-1,-68 102 1,-34 138 0,0 103-1,68-34 1,1-35-1,68-68 1,-35-104 0,35-33-1,0-70 1,35-205 0,33-69-1,70 34 1,-36 35-1,36 69 1,-1 68 0,0 68-1,35 35 17,-35 138-17,35 102 1,-35 69-1,35 34 1,-35-34 0,-68-69-1,-69-171 1,-103-35 0,-69 35-1,-137-138 1,0 0-1,0 1 1,138 33 0,171-67-1,171-36 1,-171 138 0</inkml:trace>
          <inkml:trace contextRef="#ctx0" brushRef="#br0" timeOffset="8254.0295">8477 4429 0,'-69'206'32,"-34"34"-32,-34 1 0,103 33 15,68-33 17,172-1-17,0-172 1,34 1-1,35-69 1,34 34 0,-35 1-1,-34-1 1,-68 0 0,-69 1-1,-103-1 1,0-68 15,-34-104-15,68-68-1,-34 206 1</inkml:trace>
          <inkml:trace contextRef="#ctx0" brushRef="#br0" timeOffset="8910.0569">10365 5047 0,'617'34'0,"-342"-34"16,-103-34-1,-35-35 1,-103-68 0,-34 137-1</inkml:trace>
          <inkml:trace contextRef="#ctx0" brushRef="#br0" timeOffset="8691.3811">10845 4429 0,'137'206'0,"-205"0"0,-35 34 31,-34 35-31,102 0 16,70-104 0,102 1-1,137-35 1,1-103 15,34 1-15,0-35-1,-69 34 1,-68-34 0,-104 34-1,-68-34 1,-171-68 0,-1-35-1,-102-103 1,274 206-1</inkml:trace>
          <inkml:trace contextRef="#ctx0" brushRef="#br0" timeOffset="9097.4933">11188 4155 0,'378'-35'0,"-103"104"15,-1 34 1,-102 0-1,-69-69 1,-103-34 0</inkml:trace>
          <inkml:trace contextRef="#ctx0" brushRef="#br0" timeOffset="4790.3629">-7209 3914 0,'68'138'16,"1"171"-16,0 68 0,33-34 15,1-34 1,0-34 15,35-104-15,-35-68 0,-35-103-1,35-103 1,35-274-1,-35 34 1,-35-1 0,35 36-1,-34 33 1,34 69 0,-69 69-1,0 68 1,-34 35-1,0 68 1,0 69 0,69 0-1,0-69 1,68-34 0,0-34-1,35 0 16,0 34-15,-69 34 0,-103-34-1,34 0 1,-34 34 0,-69 104-1,-34 136 1,-34 1-1,103-1 1,102-68 0,70 0-1,33-68 1,35-35 0,69-35-1,34-33 1,-69-35-1,-34 0 1,-137-35 0,-35 1-1,-137-35 17,-103-68-17,206 137 1</inkml:trace>
          <inkml:trace contextRef="#ctx0" brushRef="#br0" timeOffset="5236.4998">-4738 4738 0,'412'-34'0,"-172"68"16,-68-34-1,-172-69 1,-103-68 0,-103 0-1,-34-69 1,-35 34-1,69 1 1,172 102 0,68 69-1,35 0 1,240-34 0,68 68-1,35 35 1,-103-69-1,-34-69 1,-275 69 0</inkml:trace>
          <inkml:trace contextRef="#ctx0" brushRef="#br0" timeOffset="5973.5533">-2438 3983 0,'240'515'0,"-240"-138"16,-34 1-1,-1-103 1,35-69-1,0-69 1,0-103 0,0-34-1,-34-171 1,34-173 0,34 1-1,35 0 1,34 205-1,103-67 17,-35 102-32,138 34 31,0 69-15,-34 103-1,-138 0 1,-68 34-1,-138-34 1,-102-34 0,-104-1-1,0-68 1,35 69 0,171-35-1,69 35 1,138 103-1,171 34 1,0 68 0,-35-68-1,-68-69 1,-103-34 0,-69-103-1,-34-103 16,69-102-15,0-70 0,-69 275-16</inkml:trace>
          <inkml:trace contextRef="#ctx0" brushRef="#br0" timeOffset="6270.3276">891 4498 0,'172'343'0,"-207"-68"16,35-1-1,0-33 1,35-104-1,-35-34 1,0-103 0,-103-275-1,0-68 1,103 343 0</inkml:trace>
          <inkml:trace contextRef="#ctx0" brushRef="#br0" timeOffset="6723.2989">411 4223 0,'583'69'0,"-240"-35"15,-34 1 1,-68-1-1,-104-34 1,-34-34 0,-69 34-1,-34 0 1,-34 68 15,34 138-15,-35 137-1,1-34 1,68-68 0,35-35-1,-35-69 1,1-69 0,-35-68-1,0-103 1,34-137 15,35 0-15,-69 240-16</inkml:trace>
        </inkml:traceGroup>
      </inkml:traceGroup>
    </inkml:traceGroup>
    <inkml:traceGroup>
      <inkml:annotationXML>
        <emma:emma xmlns:emma="http://www.w3.org/2003/04/emma" version="1.0">
          <emma:interpretation id="{B78B9E31-737B-41E0-BB95-CFC468EB5EF6}" emma:medium="tactile" emma:mode="ink">
            <msink:context xmlns:msink="http://schemas.microsoft.com/ink/2010/main" type="paragraph" rotatedBoundingBox="4559,9669 30209,10427 30126,13216 4476,124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9667BD-BFE4-45C5-BC7B-554021ABA3A6}" emma:medium="tactile" emma:mode="ink">
              <msink:context xmlns:msink="http://schemas.microsoft.com/ink/2010/main" type="inkBullet" rotatedBoundingBox="4508,11397 5670,11432 5657,11841 4496,11806"/>
            </emma:interpretation>
            <emma:one-of disjunction-type="recognition" id="oneOf4">
              <emma:interpretation id="interp12" emma:lang="it-IT" emma:confidence="0">
                <emma:literal>-</emma:literal>
              </emma:interpretation>
            </emma:one-of>
          </emma:emma>
        </inkml:annotationXML>
        <inkml:trace contextRef="#ctx0" brushRef="#br0" timeOffset="10009.2916">-9818 9852 0,'34'0'16,"35"0"-16,34-34 0,68 0 15,-33-1-15,-1 35 16,0-34 0,1 34 15,-35 0-15,-35 0-1,-33 0 1,-1 0-1,-34 0 1,-69 0 0,1-34-1,68-35 1,68-68 0,-68 137-1</inkml:trace>
      </inkml:traceGroup>
      <inkml:traceGroup>
        <inkml:annotationXML>
          <emma:emma xmlns:emma="http://www.w3.org/2003/04/emma" version="1.0">
            <emma:interpretation id="{CF5066D3-F332-4B9D-A780-02A749FB219E}" emma:medium="tactile" emma:mode="ink">
              <msink:context xmlns:msink="http://schemas.microsoft.com/ink/2010/main" type="line" rotatedBoundingBox="7213,9747 30209,10427 30126,13216 7131,12536">
                <msink:destinationLink direction="with" ref="{6CD033FA-E7A8-41DB-9A7E-711538F3481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0E9F943-D7CC-4663-8FCC-2CD0E6F14207}" emma:medium="tactile" emma:mode="ink">
                <msink:context xmlns:msink="http://schemas.microsoft.com/ink/2010/main" type="inkWord" rotatedBoundingBox="23774,10237 30209,10427 30135,12906 23700,12715"/>
              </emma:interpretation>
              <emma:one-of disjunction-type="recognition" id="oneOf5">
                <emma:interpretation id="interp13" emma:lang="it-IT" emma:confidence="0">
                  <emma:literal>ORIZZONTALE</emma:literal>
                </emma:interpretation>
                <emma:interpretation id="interp14" emma:lang="it-IT" emma:confidence="0">
                  <emma:literal>ORI ZzowmlE</emma:literal>
                </emma:interpretation>
                <emma:interpretation id="interp15" emma:lang="it-IT" emma:confidence="0">
                  <emma:literal>OR Izzo WMA LE</emma:literal>
                </emma:interpretation>
                <emma:interpretation id="interp16" emma:lang="it-IT" emma:confidence="0">
                  <emma:literal>OR Izzo NATALE</emma:literal>
                </emma:interpretation>
                <emma:interpretation id="interp17" emma:lang="it-IT" emma:confidence="0">
                  <emma:literal>ORI azionereste</emma:literal>
                </emma:interpretation>
              </emma:one-of>
            </emma:emma>
          </inkml:annotationXML>
          <inkml:trace contextRef="#ctx0" brushRef="#br0" timeOffset="15442.0156">9953 9235 0,'34'34'0,"-34"69"16,-34 103-16,-35 34 16,69 103-1,34-171 1,1-35-1,-35-102 1,34-70 0,-68-102-1,-104-172 1,1-34 0,0 34-1,34 69 1,103 137-1,34 34 1,103 35 0,104 34-1,102 0 1,35 68 15,-70-33-15,-33-35-1,-103 0 1,-104 0 0,-33 34-1,-70 103 1,-33 69 0,-70 103-1,1-34 1,34 34-1,34-35 1,35-102 0,34-138-1,0-34 1,0-137 0,69-241-1,-1-34 1,-68 35-1,35 34 1,33 102 15,35 70-15,-34 136 0,68 35-1,35 172 1,34 68 15,0 69-31,-69 0 16,0-69-1,-102-68 1,-138-69 0,-34-69-1,-69-102 1,-69 33-1,0 70 1,69-35 0,69 34-1,103 0 1,102-102 15,138-104 0,-206 172-31</inkml:trace>
          <inkml:trace contextRef="#ctx0" brushRef="#br0" timeOffset="15879.3672">12836 8582 0,'103'275'0,"-137"-35"16,-69 104 0,0-36-1,34-33 1,103-172-1,69 34 17,138-68-17,-35-35 1,34 35 0,-34 0-1,-69-1 1,-68-33-1,-35-35 1,-34-35 0,0-205-1,0 240 1</inkml:trace>
          <inkml:trace contextRef="#ctx0" brushRef="#br0" timeOffset="16285.4794">14381 8857 0,'137'172'0,"-137"-1"16,-34 104-16,-35-1 15,35-33 1,68-1 0,69-68 15,68-1-15,104-68-1,0-34 1,-35 0-1,-34-1 1,-69 1 0,-137-69 15,-34-103-15,34 103-1</inkml:trace>
          <inkml:trace contextRef="#ctx0" brushRef="#br0" timeOffset="16519.7749">14415 9681 0,'446'-69'0,"-309"-68"15,-68-103 1,-69 240 0</inkml:trace>
          <inkml:trace contextRef="#ctx0" brushRef="#br0" timeOffset="16660.3522">14655 8548 0,'309'-103'0,"-69"172"0,104 68 16,-344-137-1</inkml:trace>
          <inkml:trace contextRef="#ctx0" brushRef="#br0" timeOffset="10553.0515">-5699 8239 0,'0'-34'0,"-172"-69"16,-34 0-16,-68 172 0,-35 102 16,68 69-1,70 69 1,102 69-1,104 0 17,170-1-17,70-68 1,137-69 0,34-102-1,0-173 1,-68-102-1,-69-172 1,-137-137 0,-138 34-1,-137-34 1,-172 34 15,-102 137-15,-35 138-1,34 103 1,35 137 0,68 68-1,138 104 1,274-138 0,-137-137 15</inkml:trace>
          <inkml:trace contextRef="#ctx0" brushRef="#br0" timeOffset="11412.135">-3502 8136 0,'0'240'0,"-35"35"16,1 103-1,0-35 1,68 0-1,-34-68 1,34-69 0,-34-103-1,-34-103 17,0-69-17,-35-171 1,35-275-1,-1 103 1,70 34 0,33 104-1,104 34 1,34 102 0,68 70-1,1 102 1,0 103-1,-69 69 17,-69 34-17,-171-68 1,-104-35 0,-136-34-1,-70-103 1,36 0-1,67 0 1,138 69 0,138 34-1,136 137 1,104 35 0,68 34-1,-34-35 1,-69-33-1,-102-138 1,-104-138 0,-34-102-1,34-172 1,1-34 0,-35 343-1</inkml:trace>
          <inkml:trace contextRef="#ctx0" brushRef="#br0" timeOffset="11740.1487">-928 8514 0,'206'206'0,"-172"137"15,-34 0 1,0 35 0,35-1-1,33-68 1,1-103 0,-69-103 15,0-103-16,-35-206 1,104-103 0,-69 309-1</inkml:trace>
          <inkml:trace contextRef="#ctx0" brushRef="#br0" timeOffset="12271.2185">342 8514 0,'206'-138'0,"-103"104"0,103 34 16,68 69-16,35-1 15,0 35 1,-34 0 0,-172-34-1,-138-69 1,-102 69 15,-69 68-15,-34 35-1,68 102 1,104 1 0,102-69-1,103 0 1,69 0 0,69 0-1,-1-103 1,-102-35-1,-35-68 1,-102-68 0,-70-138-1,-136-35 1,171 241 0</inkml:trace>
          <inkml:trace contextRef="#ctx0" brushRef="#br0" timeOffset="12505.514">994 9406 0,'69'35'0,"205"33"0,70 69 0,-1 1 16,-69-138-1,-102-103 1,-69-69 0,-103 172-1</inkml:trace>
          <inkml:trace contextRef="#ctx0" brushRef="#br0" timeOffset="13005.3444">2642 8514 0,'103'0'16,"68"0"-16,35 68 0,137 70 0,-34-35 46,0 0-46,-68 0 0,-173-35 16,-68 1 15,-103 34-15,-103 69 0,-34-35-1,0 103 1,102-34-1,70 0 1,136-34 0,35-35-1,69 35 1,68-35 0,-34-69-1,-103-68 1,-34-102-1,-138-104 1,-68-35 0,-69-33-1,206 274 1</inkml:trace>
          <inkml:trace contextRef="#ctx0" brushRef="#br0" timeOffset="13661.3718">3294 9818 0,'309'69'0,"-35"-1"0,-33-68 16,33 35-1,-34-70 1,-102 1-1,-70 34 1,-33 34 0,-1 1-1,35 68 1,34 68 0,68 35-1,1-68 1,68-1-1,35-34 1,-35-103 0,0-103-1,-68-69 1,-69-102 15,-69-35-15,-102 0-1,-104 34 1,-34 69 0,-69 103-1,1 103 1,34 138 0,34 33-1,103 104 1,137-35-1,69 35 1,103-35 0,103-137-1,34-137 1,-34-138 0,-309 172-1</inkml:trace>
          <inkml:trace contextRef="#ctx0" brushRef="#br0" timeOffset="14379.878">7344 9269 0,'-34'206'0,"-69"0"16,-35 103-16,104-103 16,34-35 15,0-68-31,69-68 16,-1-35 15,1-172-16,34-68 1,-34 34 0,-35 34-1,0 103 1,1 1 0,-35 68-1,0 34 1,68 103-1,70 69 1,-1 35 0,103-35-1,-34-35 1,34-102 0,-34-103-1,-68-138 1,-104-68-1,-34-69 1,-103 0 15,-34 103-15,-1 34 0,35 69-1,0 69 1,103 68-1,138 1 1,68-35 0,68 0-1,-274 0 1</inkml:trace>
        </inkml:traceGroup>
      </inkml:traceGroup>
    </inkml:traceGroup>
  </inkml:traceGroup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6:39.6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CD033FA-E7A8-41DB-9A7E-711538F34810}" emma:medium="tactile" emma:mode="ink">
          <msink:context xmlns:msink="http://schemas.microsoft.com/ink/2010/main" type="inkDrawing" rotatedBoundingBox="3953,8797 32480,10373 32134,16625 3608,15049" hotPoints="31725,9649 31791,15108 3978,15446 3911,9987" semanticType="enclosure" shapeName="Rectangle">
            <msink:sourceLink direction="with" ref="{CF5066D3-F332-4B9D-A780-02A749FB219E}"/>
          </msink:context>
        </emma:interpretation>
      </emma:emma>
    </inkml:annotationXML>
    <inkml:trace contextRef="#ctx0" brushRef="#br0">378 0 0,'34'275'0,"-68"102"15,0 138 1,-35 34 15,69 35-31,-34 34 32,34 34-17,0-103 1,34-103-1,-68-68 1,-1-138 0,35-137-1,0-103 1,-68-103 0,-70-309-1,138-103 1,0 515-1</inkml:trace>
    <inkml:trace contextRef="#ctx0" brushRef="#br0" timeOffset="2204.3281">309 515 0,'103'-103'0,"0"69"0,-34-1 15,68 35-15,1 0 0,68 0 16,34 0 0,34 0-1,35 0 1,35 35 0,67-35-1,1 0 1,35 34-1,33-34 1,35 0 0,34 34-1,0-34 17,35 0-17,34 0 1,0 35-1,34-35 1,34 0 0,1 34-1,-1-34 1,35 0 0,0 34-1,-35 1 1,35-1-1,0 0 1,34 1 0,-34 33-1,34-33 1,0-70 0,0 104-1,35-35 1,-1 69-1,1-68 17,-1-1-17,-34 0 1,0 1 0,0-1-1,-102 0 1,-1 1-1,-69-35 1,-34 34 0,-102-68-1,-35 34 17,102 34-17,-102 0 1,-206 0 15,-34 1-31,-35 33 16,-34 35-1,0 69 1,-34 68 0,-35 104-1,0-1 16,1 103-15,33 35 0,1 33-1,-35 1 1,35 0 0,34-34-1,-34-104 1,-35-102-1,0-69 1,1-138 0,-35-68-1,0 0 1,0 0 0,-35-34-1,-33 34 1,-1-34-1,-34-1 1,-34 35 0,-69-34-1,-69 68 17,-68-34-17,-69 0 1,-68-34-1,-35 34 1,-35 0 0,-67 0-1,-36 0 1,-33-34 0,-35 34-1,-34 0 1,-34 0-1,-1 0 1,1 34 0,-104-68-1,1 0 1,-35-1 0,0 35-1,-34-34 1,0 68-1,0 1 1,0-1 15,-34 0-15,-1 0 0,1-34-1,34 35 1,0-70-1,0 1 1,34 0 0,34-35-1,35-34 1,34 35 0,138-35-1,102 34 16,173 35 1,205-1-17,171 35 1,35 0 0,0 0-1,0 0 1,0 0 15,-34-68-15,-275-310-1,-103-137 1,412 515 0</inkml:trace>
  </inkml:traceGroup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6T10:58:50.84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9E9DCB-6E15-4553-8F37-505F2DE793D6}" emma:medium="tactile" emma:mode="ink">
          <msink:context xmlns:msink="http://schemas.microsoft.com/ink/2010/main" type="writingRegion" rotatedBoundingBox="4999,2378 32971,2700 32798,17703 4826,17381"/>
        </emma:interpretation>
      </emma:emma>
    </inkml:annotationXML>
    <inkml:traceGroup>
      <inkml:annotationXML>
        <emma:emma xmlns:emma="http://www.w3.org/2003/04/emma" version="1.0">
          <emma:interpretation id="{4099D6B9-526F-46E9-B08C-882E2059BD41}" emma:medium="tactile" emma:mode="ink">
            <msink:context xmlns:msink="http://schemas.microsoft.com/ink/2010/main" type="paragraph" rotatedBoundingBox="4999,2378 22128,2575 22096,5303 4967,51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30EAF3E-46CA-45F1-BE19-F41C19F3DC39}" emma:medium="tactile" emma:mode="ink">
              <msink:context xmlns:msink="http://schemas.microsoft.com/ink/2010/main" type="line" rotatedBoundingBox="4999,2378 22128,2575 22096,5303 4967,5106"/>
            </emma:interpretation>
          </emma:emma>
        </inkml:annotationXML>
        <inkml:traceGroup>
          <inkml:annotationXML>
            <emma:emma xmlns:emma="http://www.w3.org/2003/04/emma" version="1.0">
              <emma:interpretation id="{BF339FA2-8DB7-4804-9D52-F0827CCA76A2}" emma:medium="tactile" emma:mode="ink">
                <msink:context xmlns:msink="http://schemas.microsoft.com/ink/2010/main" type="inkWord" rotatedBoundingBox="4999,2378 22128,2575 22096,5303 4967,5106"/>
              </emma:interpretation>
              <emma:one-of disjunction-type="recognition" id="oneOf0">
                <emma:interpretation id="interp0" emma:lang="it-IT" emma:confidence="0">
                  <emma:literal>CDNVDS</emma:literal>
                </emma:interpretation>
                <emma:interpretation id="interp1" emma:lang="it-IT" emma:confidence="0">
                  <emma:literal>CDNVDs</emma:literal>
                </emma:interpretation>
                <emma:interpretation id="interp2" emma:lang="it-IT" emma:confidence="0">
                  <emma:literal>CDNVD5</emma:literal>
                </emma:interpretation>
                <emma:interpretation id="interp3" emma:lang="it-IT" emma:confidence="0">
                  <emma:literal>CANA</emma:literal>
                </emma:interpretation>
                <emma:interpretation id="interp4" emma:lang="it-IT" emma:confidence="0">
                  <emma:literal>CAGNA</emma:literal>
                </emma:interpretation>
              </emma:one-of>
            </emma:emma>
          </inkml:annotationXML>
          <inkml:trace contextRef="#ctx0" brushRef="#br0">-795-411 0,'-412'137'16,"68"34"-1,-33 70 1,-1 68 0,35 68-1,137 35 1,137-69 0,138-68-1,171-35 1,104-102-1,170-104 1,1-103 0,-68-34-1,-36-68 1,-67-35 0,-104-69-1,-103 35 1,-68-35-1,-69 275 1</inkml:trace>
          <inkml:trace contextRef="#ctx0" brushRef="#br0" timeOffset="705.8136">783 0 0,'35'69'15,"-70"137"-15,-102 172 0,-34 68 16,33-34 0,104-172-1,0-68 16,34-104-15,34-68 0,0-103-1,172-480 1,-68 137 0,-36 68-1,-33 275 1,0-34-1,-35 68 17,0 35-17,1 34 1,68 103 15,68 171-15,70 70-1,-1 33 1,-34-34 0,-103-102-1,-69-104 1,-103-68 0,-171-35-1,-206-68 1,-35-1-1,1 70 1,137-1 0,240-34-1,240-137 1,206-69 0,-343 206-1</inkml:trace>
          <inkml:trace contextRef="#ctx0" brushRef="#br0" timeOffset="1372.5777">3255 412 0,'34'172'16,"0"137"-16,-102 103 0,-35-103 31,103-138-15,34-136 0,-34-35-1,35-69 1,33-343-1,104-68 1,-172 377 0,34 0-1,0 68 17,-34 35-17,0 0 1,103 172 15,103 137-15,35 68-1,-1-136 1,34-70 0,1-68-1,-35-137 1,-102-103-1,-138-104 1,-69-239 0,-137 205-1,-34-34 1,68 138 0,35 33-1,137 35 1,137 69-1,-137 34 1</inkml:trace>
          <inkml:trace contextRef="#ctx0" brushRef="#br0" timeOffset="1856.7884">6962 275 0,'34'378'16,"1"102"-16,33 1 15,69-172 1,1-138 15,-35-68-15,-35-137-1,1 0 1,34-275 15,34-275-31,-34 241 16,69 0-1,34 102 1,-35 70 0,-102 102-1,-69 69 1,0 34 0,-69 172 15,138-137-31,-69-69 15</inkml:trace>
          <inkml:trace contextRef="#ctx0" brushRef="#br0" timeOffset="2700.2522">10257 172 0,'34'34'16,"-34"104"-16,-68 136 0,-70 104 16,70-69-1,33-103 1,35-69-1,35-103 17,-35 1-17,0-35 1,0 0 0,-35 34-1,1 69 1,34-34-1,0-35 1,0-34 0,0 0-1,0 0 1,0-69 0,103-377-1,-69 206 1,1-35-1,-1 1 1,0 136 0,1 35-1,-1 69 17,0 34-17,138 103 1,34 137-1,0 104 1,0-36 0,-35-33-1,-68-35 1,-34-102 0,-103-104-1,-104-34 1,-205-34-1,-69-69 1,0 34 0,69 35-1,172-1 1,239-33 0,-68 68-1</inkml:trace>
          <inkml:trace contextRef="#ctx0" brushRef="#br0" timeOffset="3200.0826">13586 653 0,'-137'-172'16,"-206"172"-16,0 69 16,34 68-1,137 69 1,241 0-1,205-35 1,207 1 0,34-35-1,-138-34 17,-171 0-17,-206-34 1,-137 34-1,-172-34 1,-103 34 0,69 34-1,68 0 1,241-68 0,34-69-1</inkml:trace>
        </inkml:traceGroup>
      </inkml:traceGroup>
    </inkml:traceGroup>
    <inkml:traceGroup>
      <inkml:annotationXML>
        <emma:emma xmlns:emma="http://www.w3.org/2003/04/emma" version="1.0">
          <emma:interpretation id="{F9A474E5-E6BE-49BC-8072-50723920E17E}" emma:medium="tactile" emma:mode="ink">
            <msink:context xmlns:msink="http://schemas.microsoft.com/ink/2010/main" type="paragraph" rotatedBoundingBox="5749,6580 27605,7858 27415,11114 5559,98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4B9C93-291D-4743-AD6D-124B65D03C17}" emma:medium="tactile" emma:mode="ink">
              <msink:context xmlns:msink="http://schemas.microsoft.com/ink/2010/main" type="inkBullet" rotatedBoundingBox="5749,6580 8669,6751 8479,10007 5559,9836"/>
            </emma:interpretation>
            <emma:one-of disjunction-type="recognition" id="oneOf1">
              <emma:interpretation id="interp5" emma:lang="it-IT" emma:confidence="0">
                <emma:literal>*</emma:literal>
              </emma:interpretation>
              <emma:interpretation id="interp6" emma:lang="it-IT" emma:confidence="0">
                <emma:literal>A</emma:literal>
              </emma:interpretation>
              <emma:interpretation id="interp7" emma:lang="it-IT" emma:confidence="0">
                <emma:literal>+</emma:literal>
              </emma:interpretation>
              <emma:interpretation id="interp8" emma:lang="it-IT" emma:confidence="0">
                <emma:literal>*i</emma:literal>
              </emma:interpretation>
              <emma:interpretation id="interp9" emma:lang="it-IT" emma:confidence="0">
                <emma:literal>*I</emma:literal>
              </emma:interpretation>
            </emma:one-of>
          </emma:emma>
        </inkml:annotationXML>
        <inkml:trace contextRef="#ctx0" brushRef="#br0" timeOffset="7472.0658">-1413 3810 0,'103'103'0,"34"206"16,35 172-16,34 102 15,34-33 17,34-70-17,-68-137 1,-34-137 0,-69-137-1,-172-206 1,-137-172-1,-103-69 1,-171 35 0,-1 0-1,35 137 1,137 137 0,172 172-1,171-103 1,69 0-1,172 34 1,377 1 0,206 102-1,-274-103 1,-172-68 0,-412 34-1</inkml:trace>
        <inkml:trace contextRef="#ctx0" brushRef="#br0" timeOffset="6972.2354">749 4051 0,'-377'377'0,"-1"1"16,35 34 0,-35 68-1,69 1 17,69-104-17,68-33 1,104-207-1,68-103 1,0-240 0,103-171-1,-35-104 1,-68-68 0,0-34-1,0 583 1</inkml:trace>
      </inkml:traceGroup>
      <inkml:traceGroup>
        <inkml:annotationXML>
          <emma:emma xmlns:emma="http://www.w3.org/2003/04/emma" version="1.0">
            <emma:interpretation id="{E8245254-AC51-4151-968C-3B53CEB18D13}" emma:medium="tactile" emma:mode="ink">
              <msink:context xmlns:msink="http://schemas.microsoft.com/ink/2010/main" type="line" rotatedBoundingBox="15457,7428 27589,8138 27424,10955 15292,10245"/>
            </emma:interpretation>
          </emma:emma>
        </inkml:annotationXML>
        <inkml:traceGroup>
          <inkml:annotationXML>
            <emma:emma xmlns:emma="http://www.w3.org/2003/04/emma" version="1.0">
              <emma:interpretation id="{0764CDE5-6A4C-4F71-AD39-E22016C16B66}" emma:medium="tactile" emma:mode="ink">
                <msink:context xmlns:msink="http://schemas.microsoft.com/ink/2010/main" type="inkWord" rotatedBoundingBox="15327,9662 16229,9714 16199,10214 15297,10161"/>
              </emma:interpretation>
              <emma:one-of disjunction-type="recognition" id="oneOf2">
                <emma:interpretation id="interp10" emma:lang="it-IT" emma:confidence="0">
                  <emma:literal>g</emma:literal>
                </emma:interpretation>
                <emma:interpretation id="interp11" emma:lang="it-IT" emma:confidence="0">
                  <emma:literal>.</emma:literal>
                </emma:interpretation>
                <emma:interpretation id="interp12" emma:lang="it-IT" emma:confidence="0">
                  <emma:literal>&amp;</emma:literal>
                </emma:interpretation>
                <emma:interpretation id="interp13" emma:lang="it-IT" emma:confidence="0">
                  <emma:literal>a</emma:literal>
                </emma:interpretation>
                <emma:interpretation id="interp14" emma:lang="it-IT" emma:confidence="0">
                  <emma:literal>€</emma:literal>
                </emma:interpretation>
              </emma:one-of>
            </emma:emma>
          </inkml:annotationXML>
          <inkml:trace contextRef="#ctx0" brushRef="#br0" timeOffset="4059.1661">7717 7312 0,'69'0'0,"-1"0"0,1 34 16,34-34-16,0-34 0,-34-1 0,-69 1 16,0-35-1,-69-34 1,-34 0-1,-34 35 1,-35 33 0,0 104-1,69 68 1,69-34 0,68 0 15,69-34-16,103-69 1,-34-34 0,-69-35-1,-69 35 1,-68-35 0,-35 0-1,-68 35 1,68 34-1,1 103 1,136 69 0,138-104-1,138-68 1,-344 0 0</inkml:trace>
        </inkml:traceGroup>
        <inkml:traceGroup>
          <inkml:annotationXML>
            <emma:emma xmlns:emma="http://www.w3.org/2003/04/emma" version="1.0">
              <emma:interpretation id="{2331BE55-6A1F-4616-8375-AD0D28226CB7}" emma:medium="tactile" emma:mode="ink">
                <msink:context xmlns:msink="http://schemas.microsoft.com/ink/2010/main" type="inkWord" rotatedBoundingBox="18572,7610 27589,8138 27424,10955 18408,10427"/>
              </emma:interpretation>
              <emma:one-of disjunction-type="recognition" id="oneOf3">
                <emma:interpretation id="interp15" emma:lang="it-IT" emma:confidence="0">
                  <emma:literal>Can</emma:literal>
                </emma:interpretation>
                <emma:interpretation id="interp16" emma:lang="it-IT" emma:confidence="0">
                  <emma:literal>can</emma:literal>
                </emma:interpretation>
                <emma:interpretation id="interp17" emma:lang="it-IT" emma:confidence="0">
                  <emma:literal>sen</emma:literal>
                </emma:interpretation>
                <emma:interpretation id="interp18" emma:lang="it-IT" emma:confidence="0">
                  <emma:literal>car</emma:literal>
                </emma:interpretation>
                <emma:interpretation id="interp19" emma:lang="it-IT" emma:confidence="0">
                  <emma:literal>con</emma:literal>
                </emma:interpretation>
              </emma:one-of>
            </emma:emma>
          </inkml:annotationXML>
          <inkml:trace contextRef="#ctx0" brushRef="#br0" timeOffset="5616.2511">12316 4943 0,'-308'-68'0,"33"170"0,-68 104 15,34 103 1,34 69-1,104-1 1,102 1 0,138-103-1,137-35 1,68-137 0,69-69-1,-68-171 16,-35 34-15,-137 34 0,-68 35-1,-1 0 1,-34 34 0,68 34-1,70 69 1,102 0-1,35-34 1,68-35 0,0-103-1,0-137 1,-102-34 0,-104-69-1,-103-34 1,-137 34-1,-137 137 1,-138 69 0,1 172-1,68 171 17,69 1-17,137-36 1,137 70-1,138-35 1,137-102 0,34-70-1,34-68 1,-136-68 0,-138 33-1,-35 1 1,-68 34-1,69 34 1,0 69 0,102 35-1,35-35 1,0-69 15,103-68-31,-34-69 16,-35-138-1,0-102 17,-68-34-17,-104 68 1,-33 103 0,-1 103-1,-34 103 1,34 68-1,1 241 1,33 69 0,1 34-1,34-103 1,-34-103 0,34-103-1,-35-103 1,35-172-1,35-137 1,33-69 15,1 104-15,34 137 0,34 102-1,35 104 1,-1 137 15,138 309-15,-137-103-1,-35 34 1,-103-137 0,-102-138-1,-138-171 1,103 0-1</inkml:trace>
        </inkml:traceGroup>
      </inkml:traceGroup>
    </inkml:traceGroup>
    <inkml:traceGroup>
      <inkml:annotationXML>
        <emma:emma xmlns:emma="http://www.w3.org/2003/04/emma" version="1.0">
          <emma:interpretation id="{6D81869E-C461-4500-8B42-3747888698ED}" emma:medium="tactile" emma:mode="ink">
            <msink:context xmlns:msink="http://schemas.microsoft.com/ink/2010/main" type="paragraph" rotatedBoundingBox="15448,11660 32265,11703 32258,14546 15440,1450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E6E191E-E53C-43A2-B462-F5F40550AB79}" emma:medium="tactile" emma:mode="ink">
              <msink:context xmlns:msink="http://schemas.microsoft.com/ink/2010/main" type="inkBullet" rotatedBoundingBox="15446,12252 16201,12254 16199,13181 15444,13179"/>
            </emma:interpretation>
            <emma:one-of disjunction-type="recognition" id="oneOf4">
              <emma:interpretation id="interp20" emma:lang="it-IT" emma:confidence="0">
                <emma:literal>•</emma:literal>
              </emma:interpretation>
            </emma:one-of>
          </emma:emma>
        </inkml:annotationXML>
        <inkml:trace contextRef="#ctx0" brushRef="#br1" timeOffset="23653.0898">7889 9852 0,'34'68'0,"35"-33"16,-1-35-16,1 0 0,34-103 0,-34-103 16,-104 103-16,1 34 15,-69 35 1,0 34 0,-69 103-1,35 34 1,34 69-1,34-35 1,104-33 15,68-35-15,0-35 0,-35-68-1,1-34 1,-69 0-1,34-35 1,-68 0 0,0-34-1,-1 35 1,-33 34 0,-1 34-1,0 68 1,104 69-1,136-102 1,138-35 0,-309 0-1</inkml:trace>
      </inkml:traceGroup>
      <inkml:traceGroup>
        <inkml:annotationXML>
          <emma:emma xmlns:emma="http://www.w3.org/2003/04/emma" version="1.0">
            <emma:interpretation id="{5709FFD2-654F-42E1-97DC-4C0700774768}" emma:medium="tactile" emma:mode="ink">
              <msink:context xmlns:msink="http://schemas.microsoft.com/ink/2010/main" type="line" rotatedBoundingBox="18500,11667 32265,11703 32258,14546 18493,14511"/>
            </emma:interpretation>
          </emma:emma>
        </inkml:annotationXML>
        <inkml:traceGroup>
          <inkml:annotationXML>
            <emma:emma xmlns:emma="http://www.w3.org/2003/04/emma" version="1.0">
              <emma:interpretation id="{1AD72D48-792C-44EC-9BA4-DC7ECBFEFE97}" emma:medium="tactile" emma:mode="ink">
                <msink:context xmlns:msink="http://schemas.microsoft.com/ink/2010/main" type="inkWord" rotatedBoundingBox="18500,11667 25950,11687 25943,14530 18493,14511"/>
              </emma:interpretation>
              <emma:one-of disjunction-type="recognition" id="oneOf5">
                <emma:interpretation id="interp21" emma:lang="it-IT" emma:confidence="0">
                  <emma:literal>spio</emma:literal>
                </emma:interpretation>
                <emma:interpretation id="interp22" emma:lang="it-IT" emma:confidence="0">
                  <emma:literal>Spio</emma:literal>
                </emma:interpretation>
                <emma:interpretation id="interp23" emma:lang="it-IT" emma:confidence="0">
                  <emma:literal>spur</emma:literal>
                </emma:interpretation>
                <emma:interpretation id="interp24" emma:lang="it-IT" emma:confidence="0">
                  <emma:literal>Spar</emma:literal>
                </emma:interpretation>
                <emma:interpretation id="interp25" emma:lang="it-IT" emma:confidence="0">
                  <emma:literal>Spie</emma:literal>
                </emma:interpretation>
              </emma:one-of>
            </emma:emma>
          </inkml:annotationXML>
          <inkml:trace contextRef="#ctx0" brushRef="#br1" timeOffset="24262.2581">11939 9131 0,'-69'-172'0,"-137"103"0,-68 35 16,-35 68 0,34 35-1,104 34 1,136 34-1,104 1 1,171 68 0,138 0-1,34 34 1,-69 34 0,-137-68-1,-138-68 1,-171-70-1,-102-33 1,-104-35 0,0-69-1,34 0 1,103 1 15,138-35-15,206 34-1,171-68 1,-343 137 0</inkml:trace>
          <inkml:trace contextRef="#ctx0" brushRef="#br1" timeOffset="24590.2718">13449 9611 0,'69'206'0,"-69"0"0,-35 103 16,35 34-1,35 1 1,-35-36-1,-35-102 1,1-34 15,-69-309-15,138-138 0,-1-102-1,-34 377 1</inkml:trace>
          <inkml:trace contextRef="#ctx0" brushRef="#br1" timeOffset="24969.0479">13312 9337 0,'69'-69'15,"33"69"-15,173 0 0,0 137 0,34 35 16,-103 34 0,-103-34-1,-138-70 1,-171-67 0,-103-1 15,-171-103-16,205 35 1,104 0 15,136 0-15,173 34-16,136-69 31,69 35-31,-343 34 16</inkml:trace>
          <inkml:trace contextRef="#ctx0" brushRef="#br1" timeOffset="25740.2704">15406 9508 0,'34'35'0,"-34"68"0,-34 137 0,34-69 15,34 35 1,69-68 0,34-70-1,1-102 1,67-206-1,-67 68 1,-104 35 0,0 103-1,-34 34 1,0 0 0,0 103 15,103 137-16,35-34 1,-1 0 0,69-69-1,-69-103 1,-34-68 0,-68-138-1,-70-102 1,-68-1-1,35 1 1,-1 102 0,103 69-1,104 69 1,102 34 0,34 68-1,1 35 1,-103-68-1,-138-1 1,-34-34 0,0-34 15,-34 34-15,-1-35-1,104 35 1,0 0-1,-69 0 1</inkml:trace>
        </inkml:traceGroup>
        <inkml:traceGroup>
          <inkml:annotationXML>
            <emma:emma xmlns:emma="http://www.w3.org/2003/04/emma" version="1.0">
              <emma:interpretation id="{9EB7C13A-9179-4AD5-9409-F3EFB8F5462E}" emma:medium="tactile" emma:mode="ink">
                <msink:context xmlns:msink="http://schemas.microsoft.com/ink/2010/main" type="inkWord" rotatedBoundingBox="27976,12047 32264,12058 32261,13464 27973,13453"/>
              </emma:interpretation>
              <emma:one-of disjunction-type="recognition" id="oneOf6">
                <emma:interpretation id="interp26" emma:lang="it-IT" emma:confidence="0">
                  <emma:literal>DATI</emma:literal>
                </emma:interpretation>
                <emma:interpretation id="interp27" emma:lang="it-IT" emma:confidence="0">
                  <emma:literal>DATTI</emma:literal>
                </emma:interpretation>
                <emma:interpretation id="interp28" emma:lang="it-IT" emma:confidence="0">
                  <emma:literal>DAT,</emma:literal>
                </emma:interpretation>
                <emma:interpretation id="interp29" emma:lang="it-IT" emma:confidence="0">
                  <emma:literal>DAT</emma:literal>
                </emma:interpretation>
                <emma:interpretation id="interp30" emma:lang="it-IT" emma:confidence="0">
                  <emma:literal>DATAI</emma:literal>
                </emma:interpretation>
              </emma:one-of>
            </emma:emma>
          </inkml:annotationXML>
          <inkml:trace contextRef="#ctx0" brushRef="#br1" timeOffset="26466.5777">20486 9405 0,'103'69'0,"-103"103"0,-69 205 16,103-171-1,-34 0 1,35-69 0,-35-102-1,-35-70 1,35-239-1,-34-1 1,0-102 0,-1 102-1,-68 138 1,103 137 15,69 34-15,137 35-1,69 171 17,-35 35-17,-103-1 1,-103-34 0,-137-102-1,-102-35 1,-70-69-1,35-68 1,34-35 0,34 0-1,138 1 1,171-1 0,138-34-1,-275 103 1</inkml:trace>
          <inkml:trace contextRef="#ctx0" brushRef="#br1" timeOffset="27101.1257">21893 9817 0,'34'35'0,"-137"68"0,-68 68 0,68 1 16,34-1-1,69-68 1,34-103 0,69-68-1,35-138 1,-1-172 15,-34 172-15,-34 103 15,-35 69-15,0 34 15,69 103-16,34 137 17,1-34-17,-70-34 1,1-35 0,-69-137-1,-69-34 1,-102-35-1,-35-68 1,-34 68 0,34 35-1,103 68 1,103 0 0,171 1-1,70-70 16,-241 35-31</inkml:trace>
          <inkml:trace contextRef="#ctx0" brushRef="#br1" timeOffset="27538.4773">23266 9783 0,'0'34'15,"-34"104"-15,-35 67 0,69 1 16,34-103 0,35-68-1,0-104 1,-35-137-1,-103-137 17,-137 34-17,103 206 1,103 103 0,35 0-1,205-34 1,0 68-1,35-34 1,-1 34 0,-102-34-1,-172 0 1</inkml:trace>
          <inkml:trace contextRef="#ctx0" brushRef="#br1" timeOffset="27663.4349">24364 9611 0,'-34'172'0,"34"102"0,-69 70 16,69-344-16</inkml:trace>
        </inkml:traceGroup>
      </inkml:traceGroup>
    </inkml:traceGroup>
    <inkml:traceGroup>
      <inkml:annotationXML>
        <emma:emma xmlns:emma="http://www.w3.org/2003/04/emma" version="1.0">
          <emma:interpretation id="{5CE6BDC9-AE12-490B-B08F-37A22EA65EE9}" emma:medium="tactile" emma:mode="ink">
            <msink:context xmlns:msink="http://schemas.microsoft.com/ink/2010/main" type="paragraph" rotatedBoundingBox="16035,14332 32821,14402 32808,17599 16022,1752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5B46013-B0E3-47BE-A21C-59A592FB39CD}" emma:medium="tactile" emma:mode="ink">
              <msink:context xmlns:msink="http://schemas.microsoft.com/ink/2010/main" type="inkBullet" rotatedBoundingBox="16030,15512 16889,15516 16886,16237 16027,16233"/>
            </emma:interpretation>
            <emma:one-of disjunction-type="recognition" id="oneOf7">
              <emma:interpretation id="interp31" emma:lang="it-IT" emma:confidence="0">
                <emma:literal>•</emma:literal>
              </emma:interpretation>
            </emma:one-of>
          </emma:emma>
        </inkml:annotationXML>
        <inkml:trace contextRef="#ctx0" brushRef="#br2" timeOffset="29600.2777">8506 13250 0,'103'68'0,"-68"-68"0,68-171 16,-69 33-16,-68 35 0,-69-34 15,-69 68 1,1 69-1,102 103 1,0 35 0,35 33-1,171 1 1,35-35 0,-69-137-1,-69 0 1,0-68-1,-34-70 1,-34 70 0,0-1-1,-1 35 1,70 137 0,136 0-1,104-35 16,-275-68-31</inkml:trace>
      </inkml:traceGroup>
      <inkml:traceGroup>
        <inkml:annotationXML>
          <emma:emma xmlns:emma="http://www.w3.org/2003/04/emma" version="1.0">
            <emma:interpretation id="{B8689B05-1558-4A90-8D95-07CBDCF4DA9C}" emma:medium="tactile" emma:mode="ink">
              <msink:context xmlns:msink="http://schemas.microsoft.com/ink/2010/main" type="line" rotatedBoundingBox="18168,14341 32821,14402 32808,17599 18155,17538"/>
            </emma:interpretation>
          </emma:emma>
        </inkml:annotationXML>
        <inkml:traceGroup>
          <inkml:annotationXML>
            <emma:emma xmlns:emma="http://www.w3.org/2003/04/emma" version="1.0">
              <emma:interpretation id="{69040469-9C55-4F3C-B0CF-F4B53CACBCE4}" emma:medium="tactile" emma:mode="ink">
                <msink:context xmlns:msink="http://schemas.microsoft.com/ink/2010/main" type="inkWord" rotatedBoundingBox="18168,14341 21838,14356 21825,17553 18155,17538"/>
              </emma:interpretation>
              <emma:one-of disjunction-type="recognition" id="oneOf8">
                <emma:interpretation id="interp32" emma:lang="it-IT" emma:confidence="0">
                  <emma:literal>Seulo</emma:literal>
                </emma:interpretation>
                <emma:interpretation id="interp33" emma:lang="it-IT" emma:confidence="0">
                  <emma:literal>fila</emma:literal>
                </emma:interpretation>
                <emma:interpretation id="interp34" emma:lang="it-IT" emma:confidence="0">
                  <emma:literal>furto</emma:literal>
                </emma:interpretation>
                <emma:interpretation id="interp35" emma:lang="it-IT" emma:confidence="0">
                  <emma:literal>Jh</emma:literal>
                </emma:interpretation>
                <emma:interpretation id="interp36" emma:lang="it-IT" emma:confidence="0">
                  <emma:literal>Suita</emma:literal>
                </emma:interpretation>
              </emma:one-of>
            </emma:emma>
          </inkml:annotationXML>
          <inkml:trace contextRef="#ctx0" brushRef="#br2" timeOffset="30146.9672">11664 11568 0,'-68'-35'0,"-70"104"0,-33 137 0,102 137 16,69 69 0,69 34-1,-1-34 1,1-34 0,-35-69-1,-68-35 1,-103-102-1,-35-69 1,-68-34 0,34-69-1,34-69 1,35-34 0,34-103-1,137-103 1,69 0-1,-103 309 1</inkml:trace>
          <inkml:trace contextRef="#ctx0" brushRef="#br2" timeOffset="30381.2627">10772 13044 0,'240'103'0,"-103"-69"0,1-34 16,-1-34-16,0-35 31,-34-68-15,-34-1-1,0-68 1,-69 206 0</inkml:trace>
          <inkml:trace contextRef="#ctx0" brushRef="#br2" timeOffset="31118.3162">12351 11602 0,'103'309'0,"-103"-34"16,0 34-1,68-1 16,-33-33-15,33-35 0,-33-68-1,-35-103 1,34-104 0,0-68-1,35 0 1,-35 35 15,-34 68-15,69 34-1,34 35 1,69 34 0,-35 0-1,34 0 1,1-35-1,-35-68 1,-102-34 0,-35-103-1,-69-69 1,0 34 0,-68 35-1,34 68 1,35 69-1,68 69 1,68 102 15,104 35-31,137-68 16,-309-138 0</inkml:trace>
        </inkml:traceGroup>
        <inkml:traceGroup>
          <inkml:annotationXML>
            <emma:emma xmlns:emma="http://www.w3.org/2003/04/emma" version="1.0">
              <emma:interpretation id="{BE11EF33-F1AF-42C2-ADB5-25D0B3BEDB09}" emma:medium="tactile" emma:mode="ink">
                <msink:context xmlns:msink="http://schemas.microsoft.com/ink/2010/main" type="inkWord" rotatedBoundingBox="24816,14477 32821,14510 32811,16796 24807,16762"/>
              </emma:interpretation>
              <emma:one-of disjunction-type="recognition" id="oneOf9">
                <emma:interpretation id="interp37" emma:lang="it-IT" emma:confidence="0">
                  <emma:literal>istruzioni</emma:literal>
                </emma:interpretation>
                <emma:interpretation id="interp38" emma:lang="it-IT" emma:confidence="0">
                  <emma:literal>i stazioni</emma:literal>
                </emma:interpretation>
                <emma:interpretation id="interp39" emma:lang="it-IT" emma:confidence="0">
                  <emma:literal>i straziarvi</emma:literal>
                </emma:interpretation>
                <emma:interpretation id="interp40" emma:lang="it-IT" emma:confidence="0">
                  <emma:literal>i straziarsi</emma:literal>
                </emma:interpretation>
                <emma:interpretation id="interp41" emma:lang="it-IT" emma:confidence="0">
                  <emma:literal>i straziami</emma:literal>
                </emma:interpretation>
              </emma:one-of>
            </emma:emma>
          </inkml:annotationXML>
          <inkml:trace contextRef="#ctx0" brushRef="#br2" timeOffset="31599.5973">17053 13044 0,'35'103'0,"-70"0"0,1 0 16,34 0-1,0 0 1,69-138 0,-1-68-1,-33-68 1,-35 171 0</inkml:trace>
          <inkml:trace contextRef="#ctx0" brushRef="#br2" timeOffset="31911.9913">16916 11842 0,'0'0'0</inkml:trace>
          <inkml:trace contextRef="#ctx0" brushRef="#br2" timeOffset="32271.2444">17911 12735 0,'-68'-35'0,"-35"35"16,34 0-16,35 69 0,68 0 0,35 68 16,68 35-16,0-1 0,1 1 15,-35 0 1,-69-104-1,-34-68 1,-103 0 0,-69-34-1,35-69 1,-35 34 15,35 1-15,103 33-1,102-68 1,104 35 0,-172 68-1</inkml:trace>
          <inkml:trace contextRef="#ctx0" brushRef="#br2" timeOffset="32614.8778">18769 11671 0,'0'103'0,"-34"171"0,34 1 16,0 68 0,34-34-1,35-69 1,-35-102 15,-34-35-31,35-138 16,-1-136-1,-34 171 1</inkml:trace>
          <inkml:trace contextRef="#ctx0" brushRef="#br2" timeOffset="34442.3827">18461 12323 0,'549'103'0,"-275"-69"0,-102-34 32,0 0-17,-104-34-15,-68 0 31,-103 34-15,-34 34 0,0 35-1,34-1 1,34 35 0,35 34-1,68-102 1,69-1-1,-69 0 1,35 35 0,-35-35-1,-34 35 1,0 34 0,35 0-1,-35-34 1,0-35-1,0 0 1,34-68 0,-34-35-1,0-68 17,0-35-17,0 35 1,34 34-1,1 69 1,33-1 0,70 70-1,67 68 17,-67-69-17,-35-68 1,-35-1-1,35-33 1,-68-1 0,-1 103-1,-68 35 1,-35 0 0,69-1-1,0 35 1,-34 35-1,34 68 1,68-35 0,1-68 15,68-34-15,-34-69-1,0-34 1,0-104-1,-34 1 1,0-35 0,-69 1-1,0 102 1,-35-34 0,-33 69-1,68-1 1,0 104-1,103-35 1,-1 1 0,1-35-1,0 0 1,-34 0 0,0-35-1,-69 1 1,-35 0 15,35 34-15,0 0-1,35 0 1,33 0 0,70 103-1,-35 0 1,0-35-1,-35 1 1,-33-35 0,-104-34-1,-34 35 1,-69-35 0,35 68-1,68 1 1,1 0-1,102 34 1,35 0 0,34 0-1,34-35 1,35 1 15,-35-1-15,-68-136-1,-35-35 1,-103-69 0,-102-68-1,-1 0 1,0 102 0,1 70-1,102 68 1,103 34-1,138 69 1,0 34 0,-1-34-1,70-103 1,-104-68 0,-137 68-1</inkml:trace>
          <inkml:trace contextRef="#ctx0" brushRef="#br2" timeOffset="34646.4388">22133 12906 0,'0'241'15,"0"-104"-15,-34 103 16,137-102-1,0-104 1,34-103 0,-137 69-1</inkml:trace>
          <inkml:trace contextRef="#ctx0" brushRef="#br2" timeOffset="34950.0217">22202 12117 0,'0'0'0</inkml:trace>
          <inkml:trace contextRef="#ctx0" brushRef="#br2" timeOffset="35262.4157">22717 13421 0,'171'241'0,"-102"-173"15,0-68 1,-1-68 0,-33-70-1,-70-33 17,-68 33-17,-34 1 1,0 68-1,34 69 1,34 35 0,69 68-1,34 68 1,104 1 0,-1-103-1,103-104 1,-68-68-1,-35-68 1,-137 171 0</inkml:trace>
          <inkml:trace contextRef="#ctx0" brushRef="#br2" timeOffset="35802.2703">23541 12906 0,'0'275'0,"-35"-138"16,35-34-1,69-34 1,34-69 0,0-34-1,-35-35 1,-33 0-1,33 35 1,-33 34 0,-1 0-1,35 69 1,-35 68 15,0 35-15,35-35-1,-35-69 1,35-68 0,0 0-1,-1-102 1,35-1 0,-34 34-1,-35 69 16,35 0-15,-35 34 0,1 1-1,67-35 1,-102 0 0</inkml:trace>
          <inkml:trace contextRef="#ctx0" brushRef="#br2" timeOffset="36177.1431">24570 12460 0,'0'0'32</inkml:trace>
        </inkml:traceGroup>
      </inkml:traceGroup>
    </inkml:traceGroup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44.76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0,'68'23'0,"47"-23"0,45 0 0,46 22 15,45 1 1,47 0 0,68 0-1,92 23 1,-46-23-1,-1 22 1,-90-22 0,-138 0 15,-69-23-31,-68 0 16,-46 0-1,-23-91 1,-45-1-1,-1 1 1,69 91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45.15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0,'114'0'16,"46"92"-16,69-1 0,23 1 15,0-23 1,-23 22 15,-23 23-15,-69 24-1,-91-47 1,-69 1 0,-23-23-1,-46-24 1,-22 1-1,-46 23 1,-23-1 0,183-68-1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34:27.46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9B2BB0A2-FB4F-44B2-97D5-1C0413B00AF9}" emma:medium="tactile" emma:mode="ink">
          <msink:context xmlns:msink="http://schemas.microsoft.com/ink/2010/main" type="inkDrawing" rotatedBoundingBox="8764,10206 11833,12263 10877,13690 7807,11633" semanticType="callout" shapeName="Other">
            <msink:sourceLink direction="with" ref="{F6746AF0-461B-4FD5-BE8D-A4F7E59B7731}"/>
          </msink:context>
        </emma:interpretation>
      </emma:emma>
    </inkml:annotationXML>
    <inkml:trace contextRef="#ctx0" brushRef="#br0">6110 8581 0,'22'68'0,"-67"92"0,-47 92 16,-68 46 0,23 22-1,45-68 1,92-23-1,69-69 1,114 0 0,91-46-1,70 1 1,22-24 0,69 1-1,-1 22 1,-45-22-1,-68-24 1,-92 1 0,-115-46-1,-137-46 1,-137-114 0,-69-69-1,229 206 16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34.9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C7F455A-AE69-45D3-B83A-BA0252F4E26C}" emma:medium="tactile" emma:mode="ink">
          <msink:context xmlns:msink="http://schemas.microsoft.com/ink/2010/main" type="inkDrawing" rotatedBoundingBox="2276,3479 19895,4210 19884,4483 2264,3752" shapeName="Other">
            <msink:destinationLink direction="with" ref="{B2F09B2F-1AB6-4951-B026-AEA7FEBFAC58}"/>
          </msink:context>
        </emma:interpretation>
      </emma:emma>
    </inkml:annotationXML>
    <inkml:trace contextRef="#ctx0" brushRef="#br0">0 69 0,'114'-23'15,"46"23"-15,46-23 0,46 23 16,23 0 15,45-23 0,69 23-31,23 0 16,68 0 0,24 23-1,-1-23 1,1 23-1,-24 0 1,47-23 0,45 23-1,46-23 1,-1 22 0,-22 1-1,23 0 1,-46-23-1,69 23 1,0 23 0,22-23-1,-45 23 17,-23-1-17,0 1 1,23-23-1,-23 23 1,0-23 0,-69-1-1,0 1 1,-45 0 0,-69 23-1,0 0 1,-92 0-1,-45-24 1,-69 24 0,-92-46-1,-45 23 1,-92-46 0,-183-91-1,206 114 1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36.8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9B2E75F-E4DC-41AE-AECE-95C75625886C}" emma:medium="tactile" emma:mode="ink">
          <msink:context xmlns:msink="http://schemas.microsoft.com/ink/2010/main" type="writingRegion" rotatedBoundingBox="10976,3659 6776,3700 6759,1895 10958,1854"/>
        </emma:interpretation>
      </emma:emma>
    </inkml:annotationXML>
    <inkml:traceGroup>
      <inkml:annotationXML>
        <emma:emma xmlns:emma="http://www.w3.org/2003/04/emma" version="1.0">
          <emma:interpretation id="{863FCD96-7274-46C9-96E2-A7397B0EEDDC}" emma:medium="tactile" emma:mode="ink">
            <msink:context xmlns:msink="http://schemas.microsoft.com/ink/2010/main" type="paragraph" rotatedBoundingBox="10976,3659 6776,3700 6759,1895 10958,18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26EBCE-4B12-4FA0-A75C-A27D1EADB5E5}" emma:medium="tactile" emma:mode="ink">
              <msink:context xmlns:msink="http://schemas.microsoft.com/ink/2010/main" type="line" rotatedBoundingBox="10976,3659 6776,3700 6759,1895 10958,1854"/>
            </emma:interpretation>
          </emma:emma>
        </inkml:annotationXML>
        <inkml:traceGroup>
          <inkml:annotationXML>
            <emma:emma xmlns:emma="http://www.w3.org/2003/04/emma" version="1.0">
              <emma:interpretation id="{C22347E5-AC4E-4F47-8AD8-BFF8B6F71879}" emma:medium="tactile" emma:mode="ink">
                <msink:context xmlns:msink="http://schemas.microsoft.com/ink/2010/main" type="inkWord" rotatedBoundingBox="10976,3659 6776,3700 6759,1895 10958,1854"/>
              </emma:interpretation>
              <emma:one-of disjunction-type="recognition" id="oneOf0">
                <emma:interpretation id="interp0" emma:lang="it-IT" emma:confidence="0">
                  <emma:literal>IATA</emma:literal>
                </emma:interpretation>
                <emma:interpretation id="interp1" emma:lang="it-IT" emma:confidence="0">
                  <emma:literal>TAT*</emma:literal>
                </emma:interpretation>
                <emma:interpretation id="interp2" emma:lang="it-IT" emma:confidence="0">
                  <emma:literal>TFR</emma:literal>
                </emma:interpretation>
                <emma:interpretation id="interp3" emma:lang="it-IT" emma:confidence="0">
                  <emma:literal>IATA*</emma:literal>
                </emma:interpretation>
                <emma:interpretation id="interp4" emma:lang="it-IT" emma:confidence="0">
                  <emma:literal>NAT*</emma:literal>
                </emma:interpretation>
              </emma:one-of>
            </emma:emma>
          </inkml:annotationXML>
          <inkml:trace contextRef="#ctx0" brushRef="#br0">0 160 0,'91'-23'0,"115"23"0,91 23 16,93 0-1,-24-69 1,-69 1-1,-91-24 1,-69 46 0,-114 23-1,0 23 1,-46 69 0,-68 91-1,22 45 1,46-22-1,46 0 1,23-45 15,-23-24-15,-23-69 0,0-45-1,0 0 1,-23-69-1,-23-114 1,46 160 0</inkml:trace>
          <inkml:trace contextRef="#ctx0" brushRef="#br0" timeOffset="-468.753">68 92 0,'23'91'16,"-23"92"-16,-23 92 0,-23 22 15,-22-68 1,68-92 0,0-22-1,23-69 1,0-46-1,-1-161 17,-22-67-17,0 228-15</inkml:trace>
          <inkml:trace contextRef="#ctx0" brushRef="#br1" timeOffset="3578.1479">1876 0 0,'91'-23'0,"70"23"0,67 23 16,1 0 0,23 0-1,0-23 1,22 0-1,-22 0 1,-46-23 0,-46 23 15,-45 23-31,-93-23 31,1 46-31,-46 22 16,1 70 15,-24 22-15,23 0-1,0 46 1,23 23 0,0-23-1,0-23 1,0-46-1,0-45 1,0-47 0,0 1-1,-23-46 17,-23-46-32,-22-91 15,68 137 1</inkml:trace>
          <inkml:trace contextRef="#ctx0" brushRef="#br1" timeOffset="4582.0622">2356 595 0,'46'92'0,"-23"45"16,-23 46-16,0 0 15,-46-69 1,46-68-1,0-23 1,0-23 0,-23-23-1,46-114 1,-46-23 15,23 160-15</inkml:trace>
          <inkml:trace contextRef="#ctx0" brushRef="#br1" timeOffset="4957.0646">2425 595 0,'92'0'0,"68"0"0,23 46 16,-46 0-1,-114-1 1,-23-22 0,-69 23-1,-68 23 1,0 22 0,68 1-1,69-24 1,46 1-1,68 23 1,24-24 0,-47-22-1,-22 0 1,-92-23 0,-114-115 15,137 92-31</inkml:trace>
          <inkml:trace contextRef="#ctx0" brushRef="#br0" timeOffset="6332.0733">1006 801 0,'-91'0'15,"-24"23"-15,24 23 0,-1 22 16,69-22-1,23-23 1,46 23 0,69-23-1,22 22 1,-23 1 0,1 23-1,-138-23 1,-23-24-1,-68 1 1,-24 0 0,1 0 15,46 0-15,113-69-1,-22 46 1</inkml:trace>
        </inkml:traceGroup>
      </inkml:traceGroup>
    </inkml:traceGroup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46.64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2F09B2F-1AB6-4951-B026-AEA7FEBFAC58}" emma:medium="tactile" emma:mode="ink">
          <msink:context xmlns:msink="http://schemas.microsoft.com/ink/2010/main" type="inkDrawing" rotatedBoundingBox="6673,11726 6893,4275 7908,4305 7688,11756" semanticType="callout" shapeName="Other">
            <msink:sourceLink direction="with" ref="{9C7F455A-AE69-45D3-B83A-BA0252F4E26C}"/>
            <msink:sourceLink direction="with" ref="{771EA6C8-E513-40EB-8067-D4D5B612AAB8}"/>
          </msink:context>
        </emma:interpretation>
      </emma:emma>
    </inkml:annotationXML>
    <inkml:trace contextRef="#ctx0" brushRef="#br0">955 0 0,'-92'69'0,"-68"22"0,-46 23 15,23 1 1,45 22-1,70 0 1,91-45 0,137 22-1,92-22 1,-1-1 0,-68 24-1,-137-1 1,-137 24-1,-115 22 1,-92 23 0,46 23-1,92 0 1,137 0 0,138-23-1,114-23 16,45 46-15,-68-23 15,-137 23-31,-161 23 16,-114-23 0,-22 22-1,67 1 1,138-23-1,138 0 1,91 0 0,0 23-1,-138 23 1,-113-1 0,-93 24 15,-45 0-31,115-47 15,68-45 1,45-68 0,1-46-1,-69-69 17,-22 0-17,-93-46 1,47-23-1,45-45 1,46 114 0</inkml:trace>
    <inkml:trace contextRef="#ctx0" brushRef="#br0" timeOffset="390.6275">-144 6407 0,'0'206'0,"46"0"16,23 0 0,-1-23-1,1-46 1,-1-68-1,1-46 1,0-46 0,22-91-1,-22-70 1,45 24 0,-68 69-1,-23 45 1,-23 23-1,-46 69 1,-22 0 0,68-46-1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47.96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71EA6C8-E513-40EB-8067-D4D5B612AAB8}" emma:medium="tactile" emma:mode="ink">
          <msink:context xmlns:msink="http://schemas.microsoft.com/ink/2010/main" type="inkDrawing" rotatedBoundingBox="8651,11610 8980,5505 9840,5551 9511,11656" semanticType="verticalRange" shapeName="Other">
            <msink:sourceLink direction="with" ref="{4D46BF78-970E-4227-9DA0-4BA1F7512005}"/>
            <msink:destinationLink direction="with" ref="{B2F09B2F-1AB6-4951-B026-AEA7FEBFAC58}"/>
            <msink:destinationLink direction="with" ref="{6896031A-EC97-4C8F-B6C2-17E49CE19B59}"/>
          </msink:context>
        </emma:interpretation>
      </emma:emma>
    </inkml:annotationXML>
    <inkml:trace contextRef="#ctx0" brushRef="#br0">677 0 0,'-45'45'0,"-47"-22"0,-68 23 0,23 0 15,45-1 1,69 1 0,115 0-1,137 23 1,-46 22 0,-115 1-1,-114 45 1,-91 23-1,-92 23 1,23 23 0,115 0-1,160-23 1,114 0 0,114 46 15,-91 23-16,-160 45 1,-138 47-16,-91 22 31,0 23-15,69 0 0,91 23-1,46-23 1,-23 22-1,-69-90 1,0-47 0,1-113-1,45-116 1,46-113 15,137-230-31,-160 298 16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48.71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896031A-EC97-4C8F-B6C2-17E49CE19B59}" emma:medium="tactile" emma:mode="ink">
          <msink:context xmlns:msink="http://schemas.microsoft.com/ink/2010/main" type="inkDrawing" rotatedBoundingBox="8421,4421 10176,4493 10130,5631 8375,5560" semanticType="callout" shapeName="Other">
            <msink:sourceLink direction="with" ref="{771EA6C8-E513-40EB-8067-D4D5B612AAB8}"/>
          </msink:context>
        </emma:interpretation>
      </emma:emma>
    </inkml:annotationXML>
    <inkml:trace contextRef="#ctx0" brushRef="#br0">1029 0 0,'-160'137'0,"-69"92"16,-22 46-1,68-46 1,22-69 0,116-92-1,45-68 1,45-45-1,138-116 1,0-67 0,-45 22-1,-24 0 1,-22 68 15,-24 93-15,-45 22-16,69 91 47,22 93-47,46 22 0,23 0 15,-22-46 17,-24-23-17,-68-45 1,-69-23-1,-46-23 1,-114-23 0,160 0-1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49.92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361CA05-69D7-4C25-BD31-45418B258B19}" emma:medium="tactile" emma:mode="ink">
          <msink:context xmlns:msink="http://schemas.microsoft.com/ink/2010/main" type="writingRegion" rotatedBoundingBox="4233,7528 5331,7528 5331,9290 4233,9290"/>
        </emma:interpretation>
      </emma:emma>
    </inkml:annotationXML>
    <inkml:traceGroup>
      <inkml:annotationXML>
        <emma:emma xmlns:emma="http://www.w3.org/2003/04/emma" version="1.0">
          <emma:interpretation id="{7AC04E4C-B229-4041-B240-541465CD2C54}" emma:medium="tactile" emma:mode="ink">
            <msink:context xmlns:msink="http://schemas.microsoft.com/ink/2010/main" type="paragraph" rotatedBoundingBox="4233,7528 5331,7528 5331,9290 4233,92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8D74946-2F6A-4F09-8DA6-3A1A1C2C42BC}" emma:medium="tactile" emma:mode="ink">
              <msink:context xmlns:msink="http://schemas.microsoft.com/ink/2010/main" type="line" rotatedBoundingBox="4233,7528 5331,7528 5331,9290 4233,9290"/>
            </emma:interpretation>
          </emma:emma>
        </inkml:annotationXML>
        <inkml:traceGroup>
          <inkml:annotationXML>
            <emma:emma xmlns:emma="http://www.w3.org/2003/04/emma" version="1.0">
              <emma:interpretation id="{0C59D979-6D96-4042-98DF-1DA45785BB76}" emma:medium="tactile" emma:mode="ink">
                <msink:context xmlns:msink="http://schemas.microsoft.com/ink/2010/main" type="inkWord" rotatedBoundingBox="4233,7528 5331,7528 5331,9290 4233,9290"/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H</emma:literal>
                </emma:interpretation>
                <emma:interpretation id="interp2" emma:lang="it-IT" emma:confidence="0">
                  <emma:literal>*</emma:literal>
                </emma:interpretation>
                <emma:interpretation id="interp3" emma:lang="it-IT" emma:confidence="0">
                  <emma:literal>4</emma:literal>
                </emma:interpretation>
                <emma:interpretation id="interp4" emma:lang="it-IT" emma:confidence="0">
                  <emma:literal>k</emma:literal>
                </emma:interpretation>
              </emma:one-of>
            </emma:emma>
          </inkml:annotationXML>
          <inkml:trace contextRef="#ctx0" brushRef="#br0">571 0 0,'0'161'16,"-92"90"0,-45 70-1,23-1-15,22-45 32,24-47-17,45-90 1,0-70-1,23-68 1,46-137 0,68-138-1,-114 275 1</inkml:trace>
          <inkml:trace contextRef="#ctx0" brushRef="#br0" timeOffset="468.753">388 275 0,'46'-23'0,"22"183"16,24 115-16,22-1 15,-22 24 1,-1-69-1,-45-69 1,-23-69 0,-46-68 15,-114-91-15,-46-115-1,0 0 1,-23 45-1,68 115 1,138 23 0,23 0-1,69 23 1,137 46 0,22 0-1,-22-1 1,-91-45-1,-70-92 1,-68 69 0</inkml:trace>
        </inkml:traceGroup>
      </inkml:traceGroup>
    </inkml:traceGroup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51.28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D46BF78-970E-4227-9DA0-4BA1F7512005}" emma:medium="tactile" emma:mode="ink">
          <msink:context xmlns:msink="http://schemas.microsoft.com/ink/2010/main" type="writingRegion" rotatedBoundingBox="9722,5928 23508,4230 24623,13287 10837,14984">
            <msink:destinationLink direction="with" ref="{771EA6C8-E513-40EB-8067-D4D5B612AAB8}"/>
          </msink:context>
        </emma:interpretation>
      </emma:emma>
    </inkml:annotationXML>
    <inkml:traceGroup>
      <inkml:annotationXML>
        <emma:emma xmlns:emma="http://www.w3.org/2003/04/emma" version="1.0">
          <emma:interpretation id="{D93497CD-466B-4C6F-B49E-25DBC55B4103}" emma:medium="tactile" emma:mode="ink">
            <msink:context xmlns:msink="http://schemas.microsoft.com/ink/2010/main" type="paragraph" rotatedBoundingBox="9722,5928 23508,4230 23982,8078 10196,97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C5EB53-9896-4550-91E1-0F7F3CDBD1A1}" emma:medium="tactile" emma:mode="ink">
              <msink:context xmlns:msink="http://schemas.microsoft.com/ink/2010/main" type="inkBullet" rotatedBoundingBox="10016,8311 11387,8142 11567,9606 10196,9775"/>
            </emma:interpretation>
            <emma:one-of disjunction-type="recognition" id="oneOf0">
              <emma:interpretation id="interp0" emma:lang="it-IT" emma:confidence="0">
                <emma:literal>R</emma:literal>
              </emma:interpretation>
              <emma:interpretation id="interp1" emma:lang="it-IT" emma:confidence="0">
                <emma:literal>r</emma:literal>
              </emma:interpretation>
              <emma:interpretation id="interp2" emma:lang="it-IT" emma:confidence="0">
                <emma:literal>k</emma:literal>
              </emma:interpretation>
              <emma:interpretation id="interp3" emma:lang="it-IT" emma:confidence="0">
                <emma:literal>K</emma:literal>
              </emma:interpretation>
              <emma:interpretation id="interp4" emma:lang="it-IT" emma:confidence="0">
                <emma:literal>x</emma:literal>
              </emma:interpretation>
            </emma:one-of>
          </emma:emma>
        </inkml:annotationXML>
        <inkml:trace contextRef="#ctx0" brushRef="#br0">37 118 0,'69'206'16,"-46"46"-1,0 23 1,-23-47 0,0-45-1,-23-68 1,-23-69 0,23-69-1,-46-115 16,69-113-15,46-24 0,23 23-1,22 46 1,24 115 0,22-24-1,46 47 1,23 68-1,0 91 1,-46 47 0,-91-1-1,-69-23 17,-115-45-17,-45-23 1,-69-46-1,24 0 1,67 0 0,115 23-1,92 45 1,114 70 0,92 22-1,-47 0 1,-67 0-1,-116-68 17,-113-115-32,68 23 15</inkml:trace>
      </inkml:traceGroup>
      <inkml:traceGroup>
        <inkml:annotationXML>
          <emma:emma xmlns:emma="http://www.w3.org/2003/04/emma" version="1.0">
            <emma:interpretation id="{0F71FB7C-164B-4FE7-BF47-9BB07A353AA2}" emma:medium="tactile" emma:mode="ink">
              <msink:context xmlns:msink="http://schemas.microsoft.com/ink/2010/main" type="line" rotatedBoundingBox="13213,5498 23508,4230 23931,7664 13636,8932"/>
            </emma:interpretation>
          </emma:emma>
        </inkml:annotationXML>
        <inkml:traceGroup>
          <inkml:annotationXML>
            <emma:emma xmlns:emma="http://www.w3.org/2003/04/emma" version="1.0">
              <emma:interpretation id="{B14628A9-DA16-4C81-9DAF-951CC54C8C4A}" emma:medium="tactile" emma:mode="ink">
                <msink:context xmlns:msink="http://schemas.microsoft.com/ink/2010/main" type="inkWord" rotatedBoundingBox="13213,5498 16289,5119 16575,7439 13499,7818"/>
              </emma:interpretation>
              <emma:one-of disjunction-type="recognition" id="oneOf1">
                <emma:interpretation id="interp5" emma:lang="it-IT" emma:confidence="0">
                  <emma:literal>E</emma:literal>
                </emma:interpretation>
                <emma:interpretation id="interp6" emma:lang="it-IT" emma:confidence="0">
                  <emma:literal>k</emma:literal>
                </emma:interpretation>
                <emma:interpretation id="interp7" emma:lang="it-IT" emma:confidence="0">
                  <emma:literal>È</emma:literal>
                </emma:interpretation>
                <emma:interpretation id="interp8" emma:lang="it-IT" emma:confidence="0">
                  <emma:literal>É</emma:literal>
                </emma:interpretation>
                <emma:interpretation id="interp9" emma:lang="it-IT" emma:confidence="0">
                  <emma:literal>€</emma:literal>
                </emma:interpretation>
              </emma:one-of>
            </emma:emma>
          </inkml:annotationXML>
          <inkml:trace contextRef="#ctx0" brushRef="#br0" timeOffset="2375.0152">3172-1689 0,'137'-23'0,"115"0"0,69 46 16,-47-23-1,-114 0 1,-91 0 0,-69 0-1,0 0 1,0-23-1,-92 23 1,-45-46 0,137 46-1</inkml:trace>
          <inkml:trace contextRef="#ctx0" brushRef="#br0" timeOffset="2015.6379">3470-2765 0,'0'137'0,"-23"92"16,-23 92-1,0 45 1,23-23-1,23-23 1,46-91 15,46-46-15,45-68 0,23-70-1,92-45 1,45-45-1,-22-1 1,-184-92 0,-113 24-1,22 114 1</inkml:trace>
          <inkml:trace contextRef="#ctx0" brushRef="#br0" timeOffset="2890.6435">5209-1575 0,'114'-23'0,"69"23"0,23 0 16,0 0 0,-46 0-1,-91 0 1,-46 23-1,-46 0 1,-114 45 0,-46-68-1,183 0 1</inkml:trace>
          <inkml:trace contextRef="#ctx0" brushRef="#br0" timeOffset="3140.6451">5438-1095 0,'68'0'0,"115"23"0,92 0 16,-23 0 15,-138-23-31,-68 0 15,-46 0 1,0 0 0,-23-91-1,23 91 1</inkml:trace>
        </inkml:traceGroup>
        <inkml:traceGroup>
          <inkml:annotationXML>
            <emma:emma xmlns:emma="http://www.w3.org/2003/04/emma" version="1.0">
              <emma:interpretation id="{3533ED6F-C514-42C1-B4AC-54304BB52DE5}" emma:medium="tactile" emma:mode="ink">
                <msink:context xmlns:msink="http://schemas.microsoft.com/ink/2010/main" type="inkWord" rotatedBoundingBox="18320,5580 23594,4931 23931,7664 18656,8314"/>
              </emma:interpretation>
              <emma:one-of disjunction-type="recognition" id="oneOf2">
                <emma:interpretation id="interp10" emma:lang="it-IT" emma:confidence="0">
                  <emma:literal>Turo</emma:literal>
                </emma:interpretation>
                <emma:interpretation id="interp11" emma:lang="it-IT" emma:confidence="0">
                  <emma:literal>Tovo</emma:literal>
                </emma:interpretation>
                <emma:interpretation id="interp12" emma:lang="it-IT" emma:confidence="0">
                  <emma:literal>-turo</emma:literal>
                </emma:interpretation>
                <emma:interpretation id="interp13" emma:lang="it-IT" emma:confidence="0">
                  <emma:literal>Taro</emma:literal>
                </emma:interpretation>
                <emma:interpretation id="interp14" emma:lang="it-IT" emma:confidence="0">
                  <emma:literal>turo</emma:literal>
                </emma:interpretation>
              </emma:one-of>
            </emma:emma>
          </inkml:annotationXML>
          <inkml:trace contextRef="#ctx0" brushRef="#br0" timeOffset="4031.2758">8161-2559 0,'68'-46'16,"24"0"-16,114 24 0,114 22 0,46 22 16,-23-22 15,-45-22-15,-1 22-1,-91 0 16,-160 0-15,-46 22 0,-68 47-1,-47-69 1,115 0 0</inkml:trace>
          <inkml:trace contextRef="#ctx0" brushRef="#br0" timeOffset="3656.2734">9099-2536 0,'0'91'0,"0"92"16,-46 115-16,0 22 16,23-68-1,23-23 1,-22 0 15,22-46-15,-23-69-1,23-45 1,-23-46 0,-23-92-1,-23-251 1,69 320 0</inkml:trace>
          <inkml:trace contextRef="#ctx0" brushRef="#br0" timeOffset="5293.9806">10151-1461 0,'-22'138'0,"-24"45"16,0 23 0,23-46-1,69-23 1,0-68 0,68-69-1,46-46 1,-22-91-1,-24-23 1,-45 22 0,-24 47-1,-45 45 1,0 46 0,0 23 15,-22 91-16,67 24 17,47 22-17,22-23 1,46-45 0,23-47-1,1-68 1,-47-68-1,-69-46 1,-45-24 0,-68 1-1,-47 23 1,1 45 0,68 70-1,46 22 1,68 0-1,115 22 1,69 24 0,-69 0 15,-69-92-15,-91 69-1,-46 0 1,-92 91-1,23-22 1,47 22 0,44 24-1,93-24 1,68 0 0,46-45-1,45-138 1,-22 24-1,-46-24 1,-92-45 0,-68-47-1,-92 1 1,-114-23 0,-91 92-1,-47 68 1,46 91 15,92 93-15,114 136 15,161-68-31,68-69 16,-183-160-1</inkml:trace>
        </inkml:traceGroup>
      </inkml:traceGroup>
    </inkml:traceGroup>
    <inkml:traceGroup>
      <inkml:annotationXML>
        <emma:emma xmlns:emma="http://www.w3.org/2003/04/emma" version="1.0">
          <emma:interpretation id="{10303C48-35C7-4B66-AED0-D4033C13F11F}" emma:medium="tactile" emma:mode="ink">
            <msink:context xmlns:msink="http://schemas.microsoft.com/ink/2010/main" type="paragraph" rotatedBoundingBox="18961,8001 23623,9360 23043,11349 18381,998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0538AD5-B5E9-4B00-BDCD-F59627A592DB}" emma:medium="tactile" emma:mode="ink">
              <msink:context xmlns:msink="http://schemas.microsoft.com/ink/2010/main" type="line" rotatedBoundingBox="18961,8001 23623,9360 23043,11349 18381,9989"/>
            </emma:interpretation>
          </emma:emma>
        </inkml:annotationXML>
        <inkml:traceGroup>
          <inkml:annotationXML>
            <emma:emma xmlns:emma="http://www.w3.org/2003/04/emma" version="1.0">
              <emma:interpretation id="{F3BFD2BD-DEE8-4F5A-B1A1-E58570A90900}" emma:medium="tactile" emma:mode="ink">
                <msink:context xmlns:msink="http://schemas.microsoft.com/ink/2010/main" type="inkWord" rotatedBoundingBox="18961,8001 23623,9360 23043,11349 18381,9989"/>
              </emma:interpretation>
              <emma:one-of disjunction-type="recognition" id="oneOf3">
                <emma:interpretation id="interp15" emma:lang="it-IT" emma:confidence="0">
                  <emma:literal>Way</emma:literal>
                </emma:interpretation>
                <emma:interpretation id="interp16" emma:lang="it-IT" emma:confidence="0">
                  <emma:literal>Day</emma:literal>
                </emma:interpretation>
                <emma:interpretation id="interp17" emma:lang="it-IT" emma:confidence="0">
                  <emma:literal>Woody</emma:literal>
                </emma:interpretation>
                <emma:interpretation id="interp18" emma:lang="it-IT" emma:confidence="0">
                  <emma:literal>tay</emma:literal>
                </emma:interpretation>
                <emma:interpretation id="interp19" emma:lang="it-IT" emma:confidence="0">
                  <emma:literal>Wagon</emma:literal>
                </emma:interpretation>
              </emma:one-of>
            </emma:emma>
          </inkml:annotationXML>
          <inkml:trace contextRef="#ctx0" brushRef="#br0" timeOffset="6293.9869">8664 233 0,'-23'183'0,"-23"91"16,-22 24-1,-1-69 1,46-46 0,23-69-1,46-45 1,23-92 0,91-137-1,0-69 1,-68 69-1,-24 45 1,-68 70 0,0 22-1,0 23 1,0 45 0,0 138-1,69 23 16,45 0-15,1-68 0,45-47-1,0-91 1,-46-46 0,-22-137-1,-92-68 1,-69 22-1,-22 23 1,-24 46 0,47 45 15,68 47-31,68 22 16,161 0-1,69 46 1,-1 23 15,-22-23-15,-92 23-1,-206 0 1,-69 0 0,92-23-1</inkml:trace>
          <inkml:trace contextRef="#ctx0" brushRef="#br0" timeOffset="7418.9942">10495 1583 0,'183'91'0,"-46"-68"0,23-69 16,-45-22 0,-47-47-1,-22 1 1,-92 0 0,-160-24 15,0 92-16,-45 92 1,45 69 0,114-1-1,69 23 1,92-22 15,91-24-31,23-45 16,-23-69-1,-45 0 1,-92 0 0,0 1-1,-23 22 1,0 0 0,0 22-1,68 47 1,47-23-1,45-92 1,46 23 0,-23-45 15,0-47-15,-69-22-1,-45 22 1,-46 47-1,-23 68 1,-46 23 0,-23 91-1,47 46 1,22 0 0,68-45-1,24-24 1,22-68-1,46-69 1,-45-68 0,-24-23-1,-45 45 1,-23 24 0,-23 22-1,0 46 16,23 46-15,45 137 0,24 45-1,22 47 1,1-23 0,-92-23-1,-69-69 1,-114-69-1,-92-68 1,-68-46 0,-46-22-1,45-1 1,138 0 0,183 46-1</inkml:trace>
        </inkml:traceGroup>
      </inkml:traceGroup>
    </inkml:traceGroup>
    <inkml:traceGroup>
      <inkml:annotationXML>
        <emma:emma xmlns:emma="http://www.w3.org/2003/04/emma" version="1.0">
          <emma:interpretation id="{C670835A-07D2-4BD0-9ADA-506478FAF865}" emma:medium="tactile" emma:mode="ink">
            <msink:context xmlns:msink="http://schemas.microsoft.com/ink/2010/main" type="paragraph" rotatedBoundingBox="17852,10765 23924,12039 23594,13610 17522,1233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BE1D506-5F6B-4E40-AD52-66E260DC9CF7}" emma:medium="tactile" emma:mode="ink">
              <msink:context xmlns:msink="http://schemas.microsoft.com/ink/2010/main" type="line" rotatedBoundingBox="17852,10765 23924,12039 23594,13610 17522,12336"/>
            </emma:interpretation>
          </emma:emma>
        </inkml:annotationXML>
        <inkml:traceGroup>
          <inkml:annotationXML>
            <emma:emma xmlns:emma="http://www.w3.org/2003/04/emma" version="1.0">
              <emma:interpretation id="{0215F3C6-8ECC-40A0-AC2E-438D298EF69A}" emma:medium="tactile" emma:mode="ink">
                <msink:context xmlns:msink="http://schemas.microsoft.com/ink/2010/main" type="inkWord" rotatedBoundingBox="17852,10765 23924,12039 23594,13610 17522,12336"/>
              </emma:interpretation>
              <emma:one-of disjunction-type="recognition" id="oneOf4">
                <emma:interpretation id="interp20" emma:lang="it-IT" emma:confidence="0">
                  <emma:literal>Time</emma:literal>
                </emma:interpretation>
                <emma:interpretation id="interp21" emma:lang="it-IT" emma:confidence="0">
                  <emma:literal>Ti ma</emma:literal>
                </emma:interpretation>
                <emma:interpretation id="interp22" emma:lang="it-IT" emma:confidence="0">
                  <emma:literal>Ti me</emma:literal>
                </emma:interpretation>
                <emma:interpretation id="interp23" emma:lang="it-IT" emma:confidence="0">
                  <emma:literal>time</emma:literal>
                </emma:interpretation>
                <emma:interpretation id="interp24" emma:lang="it-IT" emma:confidence="0">
                  <emma:literal>Ti mi</emma:literal>
                </emma:interpretation>
              </emma:one-of>
            </emma:emma>
          </inkml:annotationXML>
          <inkml:trace contextRef="#ctx0" brushRef="#br0" timeOffset="8184.6241">7634 2796 0,'504'0'0,"-161"45"16,0-22-1,-22 23 1,-93-23 0,-113-23-1,-69 23 17,-69-23-17,-46-23 1,69 23-16</inkml:trace>
          <inkml:trace contextRef="#ctx0" brushRef="#br0" timeOffset="7918.9974">8481 3207 0,'92'344'0,"-92"-93"16,-23-22-1,-23-46 1,0-137-1,46 0 1,-23-46 0,-23-69-1,-45-137 1,-46-45 0,137 251-1</inkml:trace>
          <inkml:trace contextRef="#ctx0" brushRef="#br0" timeOffset="8653.377">9991 3047 0,'69'69'0,"0"0"0,-69-69 16</inkml:trace>
          <inkml:trace contextRef="#ctx0" brushRef="#br0" timeOffset="8481.501">9785 4100 0,'23'229'15,"-46"-92"1,0-23 0,1-68-1,22-92 1,45-91-1,24-69 1,-69 206 0</inkml:trace>
          <inkml:trace contextRef="#ctx0" brushRef="#br0" timeOffset="9528.3827">10609 4031 0,'46'229'0,"-46"-92"15,0-45 1,23-46-1,-23-46 1,23-23 0,68-69-1,1-45 1,45-46 0,-23 91-1,-22 24 1,-23 68-1,-24 23 17,-45 91-32,0 46 15,0-23 1,0-22 0,46-46 15,23-69-16,45-46 1,1-69 0,-1-22-1,-22 23 1,-47 45 15,-22 46-31,-23 23 16,0 23-1,23 114 1,46 1 15,68-24-31,23-22 16,46-70 0,-23-44-1,0-47 1,-68-91-1,-92 0 1,-92-1 15,-23 70-15,-45 45 0,46 69-1,68 68 1,68 93-1,139 90 1,44 24 0,-22-1-1,-46-137 17,-160-160-32</inkml:trace>
        </inkml:traceGroup>
      </inkml:traceGroup>
    </inkml:traceGroup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40.6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C36EFA-0594-44BE-AD55-8832769FA52B}" emma:medium="tactile" emma:mode="ink">
          <msink:context xmlns:msink="http://schemas.microsoft.com/ink/2010/main" type="inkDrawing" rotatedBoundingBox="2167,2893 5313,1911 6234,4860 3087,5842" hotPoints="5537,2673 5615,5214 3074,5291 2996,2750" semanticType="enclosure" shapeName="Square"/>
        </emma:interpretation>
      </emma:emma>
    </inkml:annotationXML>
    <inkml:trace contextRef="#ctx0" brushRef="#br0">0 0 0,'46'183'0,"-69"69"15,23 23 1,0 22 0,23 1-1,-23-24 1,23-68-1,-23-69 1,23-68 0,-23-69-1,0-23 1,-23-206 0,0-45-1,23 274 1</inkml:trace>
    <inkml:trace contextRef="#ctx0" brushRef="#br0" timeOffset="796.8801">46-320 0,'69'-46'0,"137"69"15,91 0-15,46 0 16,46-23 0,-22-23-1,-24 0 1,-46 0-1,-68 23 1,-69 0 0,-91 23 15,-69-23-15,0 23-1,-23 23 1,0 45-1,23 47 1,0 67 0,23 70-1,23 23 1,23-1 0,-47 23-1,1-68 1,0-69-1,-46-46 1,-22-68 0,-1-46-1,-69-46 17,-68-23-32,-114 1 15,-92-1 16,-46 23-15,46 46 0,23 0-1,160 0 1,92-23 0,91 0-1,91 0 1,92-23-1,138-23 1,-298 46 0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44.9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3AD9F0A-5341-47F1-9873-81023047E5F4}" emma:medium="tactile" emma:mode="ink">
          <msink:context xmlns:msink="http://schemas.microsoft.com/ink/2010/main" type="inkDrawing" rotatedBoundingBox="26039,2589 29079,2524 29127,4786 26087,4851" hotPoints="26070,2658 29170,2760 27307,5133" semanticType="enclosure" shapeName="Triangle"/>
        </emma:interpretation>
      </emma:emma>
    </inkml:annotationXML>
    <inkml:trace contextRef="#ctx0" brushRef="#br0">-46 45 0,'160'-45'0,"1"68"0,90 45 16,70-22 0,45-23-1,-23-23 1,23-23 0,-46 0-1,1 0 1,-92 23-1,-69 23 1,-114 23 15,-46 22-15,-46 47 0,-69 45-1,-45 23 1,-46 23 15,0 46-31,-22 22 16,44-22-1,24-23 1,46-69 0,68-68-1,46-69 1,0-46-1,0 23 1,46-69 0,-46 69-1</inkml:trace>
    <inkml:trace contextRef="#ctx0" brushRef="#br0" timeOffset="-609.3789">0 206 0,'137'-161'0,"-114"116"16,-23 45 0,0 0-1,23 114 1,0 46 0,46 69-1,-1 0 1,24 23-1,45 22 1,0 1 0,1-23 15,-24-24-15,-45-113-1,-24-24 1,-22-68-1,-23-23 1,-68-68 0,-24-138-1,92 206 1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47.0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1B755F3-C4D2-4CC6-98C3-467A7EB2C4F8}" emma:medium="tactile" emma:mode="ink">
          <msink:context xmlns:msink="http://schemas.microsoft.com/ink/2010/main" type="inkDrawing" rotatedBoundingBox="14829,1445 15970,3518 13816,4704 12674,2631" hotPoints="12794,2523 15558,2522 13802,4842" semanticType="enclosure" shapeName="Triangle"/>
        </emma:interpretation>
      </emma:emma>
    </inkml:annotationXML>
    <inkml:trace contextRef="#ctx0" brushRef="#br0">-45 0 0,'0'-114'0,"68"114"0,92 0 16,92 23-16,46 0 15,45-23 1,0-23 15,0-23-31,-45 23 16,-69 23-1,-92 23 1,-46 46 0,-113 22-1,-47 47 1,-68 68 0,-1 22 15,1 47-16,0 0 1,-46-47 0,0-22-1,-1-45 1,47-47 0,46-45-1,68-47 1,69-22-1,68-68 1,23-24 0,-137 92-1</inkml:trace>
    <inkml:trace contextRef="#ctx0" brushRef="#br0" timeOffset="-562.5036">0 115 0,'0'-92'0,"0"69"0,0 23 15,0 0 1,23 23 0,0 46-1,23 68 1,0 23-1,22 46 1,24 23 0,-1 46-1,47 22 1,-24-68 15,0-69-31,-45-68 16,-69-69-1,23-23 1,-46-23 47,-46-412-63,1 160 15,68 275 1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34:27.98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6746AF0-461B-4FD5-BE8D-A4F7E59B7731}" emma:medium="tactile" emma:mode="ink">
          <msink:context xmlns:msink="http://schemas.microsoft.com/ink/2010/main" type="inkDrawing" rotatedBoundingBox="10083,8782 13481,11291 12405,12748 9007,10240" shapeName="Other">
            <msink:destinationLink direction="with" ref="{9B2BB0A2-FB4F-44B2-97D5-1C0413B00AF9}"/>
          </msink:context>
        </emma:interpretation>
      </emma:emma>
    </inkml:annotationXML>
    <inkml:trace contextRef="#ctx0" brushRef="#br0">6430 8512 0,'206'-160'16,"0"137"-1,91 69 1,47 45 0,45 1-1,68-1 1,1 1-1,-23-1 1,-92-22 0,-91 0-1,-92-1 1,-92 47 0,-22 68 15,-114 183-16,22-69 1,-23 1 0,0-1-1,47-68 1,-24-46 0,46-91-1,-23-69 1,-46-161-1,69 138 1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48.7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4D0E70-65F2-423A-81C1-680168E6F341}" emma:medium="tactile" emma:mode="ink">
          <msink:context xmlns:msink="http://schemas.microsoft.com/ink/2010/main" type="inkDrawing" rotatedBoundingBox="13890,5980 27918,6185 27916,6320 13888,6116" shapeName="Other"/>
        </emma:interpretation>
      </emma:emma>
    </inkml:annotationXML>
    <inkml:trace contextRef="#ctx0" brushRef="#br0">0 0 0,'69'23'0,"45"-23"0,-22 23 16,68-23-16,23 0 16,46 0-1,46 0 1,68 0 0,0 0-1,46 0 1,0 0-1,23 0 1,23 0 0,22 23-1,47-46 1,-24 23 0,24 0 15,-1 0-16,-22 0 1,22 23 0,1-23-1,-24 0 1,46-23 0,-45 23-1,0 23 1,-1-23-1,-22 22 1,-23 1 0,-1-23-1,-22 23 1,-23 0 15,-68 0-31,-24-23 31,-22 23-31,-24-23 16,1 23 15,-69-23-31,0 23 32,-46-23-17,-45 0 1,-23 0-1,-46 0 17,-23 0-32,0 0 15,-46 0 1,-114 0 0,160 0-1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50.30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87486D0-36C9-429D-B907-2E581DBF385C}" emma:medium="tactile" emma:mode="ink">
          <msink:context xmlns:msink="http://schemas.microsoft.com/ink/2010/main" type="writingRegion" rotatedBoundingBox="13683,1098 14736,1098 14736,2311 13683,2311"/>
        </emma:interpretation>
      </emma:emma>
    </inkml:annotationXML>
    <inkml:traceGroup>
      <inkml:annotationXML>
        <emma:emma xmlns:emma="http://www.w3.org/2003/04/emma" version="1.0">
          <emma:interpretation id="{C51191B9-97B4-455A-9870-7D7DA0F97CE3}" emma:medium="tactile" emma:mode="ink">
            <msink:context xmlns:msink="http://schemas.microsoft.com/ink/2010/main" type="paragraph" rotatedBoundingBox="13683,1098 14736,1098 14736,2311 13683,23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E948B1-C4B2-4346-A68C-A0AD901836AD}" emma:medium="tactile" emma:mode="ink">
              <msink:context xmlns:msink="http://schemas.microsoft.com/ink/2010/main" type="line" rotatedBoundingBox="13683,1098 14736,1098 14736,2311 13683,2311"/>
            </emma:interpretation>
          </emma:emma>
        </inkml:annotationXML>
        <inkml:traceGroup>
          <inkml:annotationXML>
            <emma:emma xmlns:emma="http://www.w3.org/2003/04/emma" version="1.0">
              <emma:interpretation id="{7C41A500-89F7-49E9-8982-1E8D68878C49}" emma:medium="tactile" emma:mode="ink">
                <msink:context xmlns:msink="http://schemas.microsoft.com/ink/2010/main" type="inkWord" rotatedBoundingBox="13683,1098 14736,1098 14736,2311 13683,2311"/>
              </emma:interpretation>
              <emma:one-of disjunction-type="recognition" id="oneOf0">
                <emma:interpretation id="interp0" emma:lang="it-IT" emma:confidence="0">
                  <emma:literal>1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l</emma:literal>
                </emma:interpretation>
                <emma:interpretation id="interp3" emma:lang="it-IT" emma:confidence="0">
                  <emma:literal>2</emma:literal>
                </emma:interpretation>
                <emma:interpretation id="interp4" emma:lang="it-IT" emma:confidence="0">
                  <emma:literal>h</emma:literal>
                </emma:interpretation>
              </emma:one-of>
            </emma:emma>
          </inkml:annotationXML>
          <inkml:trace contextRef="#ctx0" brushRef="#br0">0 641 0,'23'-23'0,"0"0"0,23-45 16,23-24-16,-24-22 0,1-1 16,0 1-1,-46 45 1,0 46 0,0 23-1,23 46 1,-23 91-1,-23 24 1,23 22 15,-23-23-31,0-23 16,0-23 0,-23 1-1,-22-24 16,-1-45-15,46-23 0,23-23-1,23 0 1,69-23 0,68 0-1,23-22 1,23 22-1,-46 23 1,-23 23 0,-68-46-1,-69 23 1</inkml:trace>
        </inkml:traceGroup>
      </inkml:traceGroup>
    </inkml:traceGroup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51.4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1BA4F83-D790-42BE-B869-246C7FC0BC6E}" emma:medium="tactile" emma:mode="ink">
          <msink:context xmlns:msink="http://schemas.microsoft.com/ink/2010/main" type="writingRegion" rotatedBoundingBox="27139,1167 29061,1167 29061,2128 27139,2128"/>
        </emma:interpretation>
      </emma:emma>
    </inkml:annotationXML>
    <inkml:traceGroup>
      <inkml:annotationXML>
        <emma:emma xmlns:emma="http://www.w3.org/2003/04/emma" version="1.0">
          <emma:interpretation id="{C8C4E3C9-2202-49EF-9828-85D6DEBCA028}" emma:medium="tactile" emma:mode="ink">
            <msink:context xmlns:msink="http://schemas.microsoft.com/ink/2010/main" type="paragraph" rotatedBoundingBox="27139,1167 29061,1167 29061,2128 27139,21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CF640A-B2AD-4CDE-A609-AE34BD6EE939}" emma:medium="tactile" emma:mode="ink">
              <msink:context xmlns:msink="http://schemas.microsoft.com/ink/2010/main" type="line" rotatedBoundingBox="27139,1167 29061,1167 29061,2128 27139,2128"/>
            </emma:interpretation>
          </emma:emma>
        </inkml:annotationXML>
        <inkml:traceGroup>
          <inkml:annotationXML>
            <emma:emma xmlns:emma="http://www.w3.org/2003/04/emma" version="1.0">
              <emma:interpretation id="{BC539E26-1843-4F67-88CE-F226BBA6BAE6}" emma:medium="tactile" emma:mode="ink">
                <msink:context xmlns:msink="http://schemas.microsoft.com/ink/2010/main" type="inkWord" rotatedBoundingBox="27139,1167 29061,1167 29061,2128 27139,2128"/>
              </emma:interpretation>
              <emma:one-of disjunction-type="recognition" id="oneOf0">
                <emma:interpretation id="interp0" emma:lang="it-IT" emma:confidence="0">
                  <emma:literal>12</emma:literal>
                </emma:interpretation>
                <emma:interpretation id="interp1" emma:lang="it-IT" emma:confidence="0">
                  <emma:literal>1 z</emma:literal>
                </emma:interpretation>
                <emma:interpretation id="interp2" emma:lang="it-IT" emma:confidence="0">
                  <emma:literal>h z</emma:literal>
                </emma:interpretation>
                <emma:interpretation id="interp3" emma:lang="it-IT" emma:confidence="0">
                  <emma:literal>e z</emma:literal>
                </emma:interpretation>
                <emma:interpretation id="interp4" emma:lang="it-IT" emma:confidence="0">
                  <emma:literal>a z</emma:literal>
                </emma:interpretation>
              </emma:one-of>
            </emma:emma>
          </inkml:annotationXML>
          <inkml:trace contextRef="#ctx0" brushRef="#br0">0 503 0,'0'23'16,"22"23"-16,1-46 0,46-46 15,-23-45-15,-1-1 0,1-22 0,0 22 16,-23 1-1,0 45 1,-23 46 0,0 0-1,0 23 1,-23 68 0,23 24-1,0 22 1,0 23-1,-23-22 1,0-47 0,-46-22-1,-22-24 1,22-22 0,46-23-1,23 23 1,46-23-1,91 0 1,1 0 15,22 0-15,-46 23 0,-68-23-1,-23 0 1,-23 0-1,-23-23 1,-23-91 0,46 114-1</inkml:trace>
          <inkml:trace contextRef="#ctx0" brushRef="#br0" timeOffset="453.1279">1052 69 0,'183'0'0,"0"45"0,0 1 16,-22-46-1,-116 46 1,-45 23 0,-114 68-1,-23 0 17,-46 69-17,137-114 1,46-24-1,46-45 1,68 0 0,46-23-1,0-23 1,-68 23 0,-69-23-1,-69 23 1,46 0-1</inkml:trace>
        </inkml:traceGroup>
      </inkml:traceGroup>
    </inkml:traceGroup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59.2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5C09E87-53F0-4C03-8A93-EC88FFEA17C8}" emma:medium="tactile" emma:mode="ink">
          <msink:context xmlns:msink="http://schemas.microsoft.com/ink/2010/main" type="inkDrawing" rotatedBoundingBox="17989,2210 18254,4452 16369,4674 16104,2433" hotPoints="18337,2563 17132,4607 15964,2542" semanticType="enclosure" shapeName="EquilateralTriangle"/>
        </emma:interpretation>
      </emma:emma>
    </inkml:annotationXML>
    <inkml:trace contextRef="#ctx0" brushRef="#br0">137 483 0,'23'-23'16,"-23"0"-1,0-45-15,-23 45 0,23 0 16,0 0-1,0 23 1,23 0 0,-23 23-1,0-23 1,0 0 0,0 0-1,0 46 1,23-1-1,23 47 1,-23 22 0,22 1-1,1 22 1,23 0 0,-46 24 15,45-24-16,1 0 1,-23-22 0,0-70-1,-46-22 1,0-23 0,0 0-1,0 0 1,0 0-1,0-23 1,0 23 0,0 0-1,0 0 1,0 0 0,0 0-1,0 0 1,0 0-1,0 0 1,0 0 0,0 0 15,0 23-15,0-23-1,0 0 1,22 0-1,1 23 1,0 0 0,0 23-1,-23-46 1,0 0 0,23 0-1,-23 0 1,0 0-1,0 23 1,0-23 0,0 0 15,0 0-31,0 0 16,0 0-1,0 0 1,0 0-1,23 22 17,-23 1-17,23 0 1,-23 0 0,23 23-1,22-23 1,-22 23-1,-23-1 1,0-22 0,23 0-1,0 23 1,0-23 0,0 0-1,0-1 1,0-22-1,-1 0 1,-22 0 0,0 0-1,0 0 17,23 0-17,-23 0 1,0 0-1,0 0 1,-23 0 0,23 0-1,23-45 1,0-1 0,23-46-1,0 1 1,45-46-1,1-1 1,-1-22 0,24-23-1,-47 23 1,1 0 0,0 22-1,-46 1 1,0 23-1,-23-1 17,22 24-17,-22 22 1,23 0 0,-23 24-1,23 45 1,-23-23-1,0 23 1,0 0 0,0 0 15,0 0-15,0 0-1,-23 23 1,-45-46-1,-47 0 1,-45 0 15,-46 0-31,-23 0 32,-45 23-32,-1-23 31,23 23-16,92 0 1,46 23 0,68-23-1,46-23 1,69 0 0,-69 23-1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37:36.1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D36ADE-FDB5-4687-9406-D9B677D1757B}" emma:medium="tactile" emma:mode="ink">
          <msink:context xmlns:msink="http://schemas.microsoft.com/ink/2010/main" type="inkDrawing" rotatedBoundingBox="1200,11614 33379,13698 33322,14578 1143,12494" semanticType="underline" shapeName="Other"/>
        </emma:interpretation>
      </emma:emma>
    </inkml:annotationXML>
    <inkml:trace contextRef="#ctx0" brushRef="#br0">0 421 0,'68'0'0,"-22"-23"0,46 0 16,22 0-16,0 23 0,47-45 15,-1 22 1,23 23 15,0-23-15,0 0-16,46 0 16,-23 0-1,45 0 1,24 0-1,0 0 1,22 23 0,23 0 15,1-22-15,22 22-1,0 0 1,1-69-1,-1 69 1,23 0 0,0 0-1,23 0 1,23 23 0,-23-23-1,23 23 1,0-23-1,22 23 1,1-1 0,23 1-1,0 0 1,22 0 0,1 0-1,22 23 1,0-23 15,24 0-15,-1 22-1,46 1 1,-23 0 0,23 0-1,23-1 1,-23 1-1,46 23 1,-23-1 0,0 1-1,-46-46 1,46 23 0,-45 22-1,22 1 1,-46-23-1,23 0 1,-23-1 15,1 24-31,-1-23 32,-23-1-17,138-22 1,-183 0-1,-1 0 1,-22 23 0,0-23-1,-23 23 1,0-1 0,0 1-1,-23 0 1,0 0-1,0-23 17,0 22-17,-46-22 1,23 0 0,-23 0-1,1 23 1,-24-1-1,0-22 1,-45 0 0,0 0-1,-1 23 1,-22-23 0,0 23-1,-47-24 1,1 1-1,-23 0 1,1 23 15,-47-23-31,-23 0 32,-68-23-17,0 0 1,-46 0-1,-69-46 1,69 46 0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43.3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0EB358-53F2-4BE0-8F70-C393623B57BF}" emma:medium="tactile" emma:mode="ink">
          <msink:context xmlns:msink="http://schemas.microsoft.com/ink/2010/main" type="inkDrawing" rotatedBoundingBox="14312,17595 14552,12769 14623,12772 14382,17598" semanticType="verticalRange" shapeName="Line">
            <msink:sourceLink direction="with" ref="{D4AE04ED-88D9-4FDD-8A20-B89434F32715}"/>
          </msink:context>
        </emma:interpretation>
      </emma:emma>
    </inkml:annotationXML>
    <inkml:trace contextRef="#ctx0" brushRef="#br0">206 0 0,'23'68'15,"-23"-22"-15,0 45 0,-23 47 16,23 22 15,0 46-15,0 46-1,-23 45 1,23 1 0,0 22-1,-23 23 1,0-22-1,0 22 1,1 0 0,-1-23-1,0 24 1,0-47 0,0-45-1,23-46 1,0-92-1,0-45 1,0-69 0,-23-46-1,46-114 17,23-115-17,-46 275 1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38:48.06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4FF10B1-98C6-4B52-85D8-819BCA96569F}" emma:medium="tactile" emma:mode="ink">
          <msink:context xmlns:msink="http://schemas.microsoft.com/ink/2010/main" type="writingRegion" rotatedBoundingBox="1578,8218 22438,6473 22816,10992 1956,12738"/>
        </emma:interpretation>
      </emma:emma>
    </inkml:annotationXML>
    <inkml:traceGroup>
      <inkml:annotationXML>
        <emma:emma xmlns:emma="http://www.w3.org/2003/04/emma" version="1.0">
          <emma:interpretation id="{983E09B9-DECF-435B-890C-53A189A92CD5}" emma:medium="tactile" emma:mode="ink">
            <msink:context xmlns:msink="http://schemas.microsoft.com/ink/2010/main" type="paragraph" rotatedBoundingBox="1578,8218 22438,6473 22780,10566 1920,123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01A8888-FEE3-4200-945C-6DF8DF0B0C62}" emma:medium="tactile" emma:mode="ink">
              <msink:context xmlns:msink="http://schemas.microsoft.com/ink/2010/main" type="line" rotatedBoundingBox="1578,8218 22438,6473 22780,10566 1920,12311">
                <msink:destinationLink direction="with" ref="{D6E05A87-D94D-43F9-B947-E0213B04FBD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58C9440-8D24-48F6-808E-26051F205947}" emma:medium="tactile" emma:mode="ink">
                <msink:context xmlns:msink="http://schemas.microsoft.com/ink/2010/main" type="inkWord" rotatedBoundingBox="1642,8979 4097,8774 4364,11956 1908,12161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¥</emma:literal>
                </emma:interpretation>
              </emma:one-of>
            </emma:emma>
          </inkml:annotationXML>
          <inkml:trace contextRef="#ctx0" brushRef="#br0">-12105-3089 0,'23'23'15,"22"0"-15,24-23 0,23-46 0,-1-46 16,1-22-16,-1 22 15,-22 1 1,-46-1 0,0 24-1,-23-24 1,0 69 15,0 23-15,0 0-1,-23 92 1,0 22 0,23 46-1,-23 23 1,23-22 0,-23-1-1,23-46 1,-46-45-1,-22-46 1,-1-23 0,0-23-1,24 0 1,22 23 0,23 0-1,0 0 1,91 23-1,47 23 17,-1-24-17,-46 1 1,-22-23 0,-69 0-1,0 0 1,0-23-1,-46-68 1,46 45 0,23-22-1,-23 68 1</inkml:trace>
          <inkml:trace contextRef="#ctx0" brushRef="#br0" timeOffset="-937.506">-11556-1945 0,'-23'91'16,"-23"70"-16,23 22 0,-22 23 16,45-23-1,-23 0 1,23-46-1,0-22 1,0-24 0,0-45 15,0-46-15,0-69-1,0-91 1,23 0-1,-46-46 1,0 0 0,-23 23-1,23 0 1,-23 68 0,1 70 15,68 45-16,-23-23 1,0 23 0,68 0-1,70 0 1,45 23 0,45-1-1,-22-22 1,-23 0-1,-22-22 17,-1-1-17,-46 0 1,-22 0 0,-46 0-1,-24 46 1,1 0-1,0 45 1,0 47 0,-23 45-1,23 46 1,-23 0 0,23-46-1,0 0 1,0-68-1,-23-23 1,0-47 0,0-22-1,0-22 1,-23-116 0,-23-45-1,46 183 16</inkml:trace>
          <inkml:trace contextRef="#ctx0" brushRef="#br0" timeOffset="546.8785">-11167-2929 0,'23'23'0,"46"68"0,-1-22 16,24-23-1,22-23 1,23-23 0,-45-46-1,-1 0 1,-45-91 0,0-23-1,-69 22 1,-23 1-1,-45 46 1,-1 22 0,-22 69-1,22 46 1,-22 45 0,68 47-1,0 22 1,92 0-1,23-46 1,22-45 15,47-69-15,-1-92 0,-23-22-1,-114 114-15</inkml:trace>
          <inkml:trace contextRef="#ctx0" brushRef="#br0" timeOffset="1265.633">-10320-3341 0,'45'46'0,"1"23"0,23-47 0,-1-22 16,-22 0-1,23-45 1,-23-24 0,-23 0 15,-1-114-16,-22 138 1,0 22 0,0 46-1,-22-23 1,22 205 0,0-44-1,0-24 1,22 0-1,-22-22 1,0-1 0,0-45-1,-22-46 1,-47-23 15,-23-23-15,24 0-1,22 23 1,46 0 0,0 0-1,69 23 1,91 22 0,-23-22-1,0 23 1,-68-46-1,-46 0 1,-23 0 0,-46 23-1,-45 0 1,91-23 0</inkml:trace>
          <inkml:trace contextRef="#ctx0" brushRef="#br1" timeOffset="796021.9646">-10938-1602 0,'-160'160'0,"22"-91"0,24 0 16,68-46 0,46-23-1,46 45 1,45-22 0,70 23-1,-1-23 1,-69 23-1,-45-23 1,-46-1 0,23 24 15,0-69-15,-23 23-16</inkml:trace>
        </inkml:traceGroup>
        <inkml:traceGroup>
          <inkml:annotationXML>
            <emma:emma xmlns:emma="http://www.w3.org/2003/04/emma" version="1.0">
              <emma:interpretation id="{0EA120FD-718C-4E8A-B283-128D015FE487}" emma:medium="tactile" emma:mode="ink">
                <msink:context xmlns:msink="http://schemas.microsoft.com/ink/2010/main" type="inkWord" rotatedBoundingBox="6819,8672 9636,8437 9904,11643 7088,11879"/>
              </emma:interpretation>
              <emma:one-of disjunction-type="recognition" id="oneOf1">
                <emma:interpretation id="interp5" emma:lang="it-IT" emma:confidence="0">
                  <emma:literal>per</emma:literal>
                </emma:interpretation>
                <emma:interpretation id="interp6" emma:lang="it-IT" emma:confidence="0">
                  <emma:literal>par</emma:literal>
                </emma:interpretation>
                <emma:interpretation id="interp7" emma:lang="it-IT" emma:confidence="0">
                  <emma:literal>Far</emma:literal>
                </emma:interpretation>
                <emma:interpretation id="interp8" emma:lang="it-IT" emma:confidence="0">
                  <emma:literal>Bia</emma:literal>
                </emma:interpretation>
                <emma:interpretation id="interp9" emma:lang="it-IT" emma:confidence="0">
                  <emma:literal>iper</emma:literal>
                </emma:interpretation>
              </emma:one-of>
            </emma:emma>
          </inkml:annotationXML>
          <inkml:trace contextRef="#ctx0" brushRef="#br0" timeOffset="82154.8441">-6545-2243 0,'23'23'16,"0"69"-16,0 68 0,-23 92 0,0 45 16,0-22-1,0-138 1,23-68-1,-23-69 1,0 0 15,-23-23-15,-23-229 0,46 252-1</inkml:trace>
          <inkml:trace contextRef="#ctx0" brushRef="#br0" timeOffset="82607.972">-6796-2448 0,'274'0'0,"-45"0"15,69 22 1,-1-44 0,-22-1-1,-47-23 1,-90 46 0,-70 23-1,-45 45 1,0 93-1,-46 45 1,23 68 0,23 1-1,23-46 1,23-46 0,-24-92-1,-22-45 1,-46-69-1,-91-160 1,114 183 0</inkml:trace>
          <inkml:trace contextRef="#ctx0" brushRef="#br0" timeOffset="83826.7298">-6934-3478 0,'92'-23'0,"-24"-23"15,24-22-15,-23-24 0,-1-22 16,1-1 0,-46 24-1,0 68 1,-23 23-1,0 23 1,0 91 0,-23 46-1,23 0 17,23-22-17,-23-24 1,-23-45-1,0-23 1,-23-24 0,-22-22-1,22 0 1,46-22 0,0 22-1,23 0 1,68-23-1,69 23 1,1 0 0,-24-23-1,-23 23 1,-68-23 0,-46 23-1,0 0 16,0 0-31,0 23 32,23 23-17,46-46 1,22 0 0,46-23-1,-22-46 1,-1-45-1,-22-1 1,-92-22 0,-46-23 15,-46 45-31,-45 47 31,0 45-31,45 69 16,24 45-1,68 23 1,45 47 0,70-47-1,45 0 1,0-91 0,-22-114 15,-47-24-16,-91 115 1</inkml:trace>
          <inkml:trace contextRef="#ctx0" brushRef="#br0" timeOffset="84241.7743">-5126-4050 0,'69'23'0,"68"0"15,23 22-15,23-22 0,-45 0 16,-93 23 0,-68 22-1,-91 47 1,-46 22 15,68-45-15,92-24-16,46-22 15,91-23 17,69 0-17,-23 0 1,-68 0-1,-92 45 1,-115-45 0,92-23-1</inkml:trace>
        </inkml:traceGroup>
        <inkml:traceGroup>
          <inkml:annotationXML>
            <emma:emma xmlns:emma="http://www.w3.org/2003/04/emma" version="1.0">
              <emma:interpretation id="{A7F46DBF-B4CD-496D-BB0F-E52E51A051E5}" emma:medium="tactile" emma:mode="ink">
                <msink:context xmlns:msink="http://schemas.microsoft.com/ink/2010/main" type="inkWord" rotatedBoundingBox="13934,7185 17039,6925 17226,9153 14121,9413"/>
              </emma:interpretation>
              <emma:one-of disjunction-type="recognition" id="oneOf2">
                <emma:interpretation id="interp10" emma:lang="it-IT" emma:confidence="0">
                  <emma:literal>iso</emma:literal>
                </emma:interpretation>
                <emma:interpretation id="interp11" emma:lang="it-IT" emma:confidence="0">
                  <emma:literal>T5o</emma:literal>
                </emma:interpretation>
                <emma:interpretation id="interp12" emma:lang="it-IT" emma:confidence="0">
                  <emma:literal>-5,50</emma:literal>
                </emma:interpretation>
                <emma:interpretation id="interp13" emma:lang="it-IT" emma:confidence="0">
                  <emma:literal>-1,50</emma:literal>
                </emma:interpretation>
                <emma:interpretation id="interp14" emma:lang="it-IT" emma:confidence="0">
                  <emma:literal>-5,5°</emma:literal>
                </emma:interpretation>
              </emma:one-of>
            </emma:emma>
          </inkml:annotationXML>
          <inkml:trace contextRef="#ctx0" brushRef="#br1" timeOffset="-1.19193E6">1899-4485 0,'92'0'0,"45"23"0,23 0 0,-23-23 16,-22 23 0,-47-23 15,-22 22-15,-69 1-1,-22 0 1,-1-23-1,46 0 1</inkml:trace>
          <inkml:trace contextRef="#ctx0" brushRef="#br1" timeOffset="-1.19228E6">1808-4394 0,'22'23'0,"-22"0"31,0 92-31,0-115 0,23 0 16,-23 0 0,0-23-1,69 23 16,0 0-31,22 23 32,24 22-32,22 47 31,-68 0-15,-1-1-1,-68 1 1,0-24-1,-46 1 1,-45-46 0,-24-23-1,1 0 1,0-46 0,-1 23-1,47-23 1,45-22-1,23-1 1,23 0 0,-23 69-1</inkml:trace>
          <inkml:trace contextRef="#ctx0" brushRef="#br1" timeOffset="-1.1915E6">2746-3707 0,'183'114'0,"-69"-45"16,1-46-1,-24-46 1,-22-23 0,-1-22-1,-45-47 1,-46 1-1,-68-23 1,-23 68 0,-24 23-1,24 46 1,22 69 0,47-1 15,45 24-16,68 22 1,24-45 0,45-46-1,-45-115 1,-92 92 0</inkml:trace>
          <inkml:trace contextRef="#ctx0" brushRef="#br1" timeOffset="-1.19412E6">137-5492 0,'46'46'0,"-23"-46"0,0 46 16,22-23-16,24 22 0,23 1 0,-1 0 15,24 22 1,22 1 0,0-23-1,0 0 1,46-1-1,-22 1 1,22 0 0,23-23-1,-23-23 1,-23-23 0,-23 0-1,23-46 16,-45 1-15,-1-1 0,1 0-1,-47 1 1,-45 45 0,0 0-1,-23 23 1,0 0-1,0 46 1,-23 22 15,-23-45-15,46-23 0</inkml:trace>
          <inkml:trace contextRef="#ctx0" brushRef="#br1" timeOffset="-1.19321E6">709-4485 0,'0'23'0,"23"23"16,-23-24-16,0 47 0,0 46 0,-23-1 15,23 23 1,23-45 0,-23-24-1,0-22 1,23-23-1,-23-23 1,-23-23 0,23 23 15,0-46-15,-23-22-1,23 68 1</inkml:trace>
          <inkml:trace contextRef="#ctx0" brushRef="#br1" timeOffset="-1.19289E6">1190-3821 0,'23'22'0,"-23"24"0,22 0 15,-44-23-15,44-23 0,-22 0 16,0 0-1,0-23 1,23-69 0,0-22-1,-23 114 1</inkml:trace>
        </inkml:traceGroup>
        <inkml:traceGroup>
          <inkml:annotationXML>
            <emma:emma xmlns:emma="http://www.w3.org/2003/04/emma" version="1.0">
              <emma:interpretation id="{4C1F70BE-5CCB-4A85-8674-C250202D1640}" emma:medium="tactile" emma:mode="ink">
                <msink:context xmlns:msink="http://schemas.microsoft.com/ink/2010/main" type="inkWord" rotatedBoundingBox="19587,8811 22612,8558 22723,9879 19697,10132"/>
              </emma:interpretation>
              <emma:one-of disjunction-type="recognition" id="oneOf3">
                <emma:interpretation id="interp15" emma:lang="it-IT" emma:confidence="0">
                  <emma:literal>175</emma:literal>
                </emma:interpretation>
                <emma:interpretation id="interp16" emma:lang="it-IT" emma:confidence="0">
                  <emma:literal>75</emma:literal>
                </emma:interpretation>
                <emma:interpretation id="interp17" emma:lang="it-IT" emma:confidence="0">
                  <emma:literal>155</emma:literal>
                </emma:interpretation>
                <emma:interpretation id="interp18" emma:lang="it-IT" emma:confidence="0">
                  <emma:literal>375</emma:literal>
                </emma:interpretation>
                <emma:interpretation id="interp19" emma:lang="it-IT" emma:confidence="0">
                  <emma:literal>1755</emma:literal>
                </emma:interpretation>
              </emma:one-of>
            </emma:emma>
          </inkml:annotationXML>
          <inkml:trace contextRef="#ctx0" brushRef="#br0" timeOffset="787301.2036">5835-3753 0,'23'23'16,"0"23"-16,0 91 0,-23 23 0,-23 1 15,23-70 16,-23-22-15,23-46 0,0-23-1,0 0 1,68-115 0,1-45-1,-69 160 1</inkml:trace>
          <inkml:trace contextRef="#ctx0" brushRef="#br0" timeOffset="787754.3315">6384-3867 0,'92'-23'0,"-24"0"15,24 0-15,45 46 0,0 0 16,-22 0 0,-24 0-1,-45 0 1,-46-1 15,-46 47-15,-45 46-1,-1 22 1,1 23 0,68 0-1,0 0 1,46-22 0,-23-24-1,0-68 1,0-46-1,-46-23 1,23-137 0,0-23-1,23 183 1</inkml:trace>
          <inkml:trace contextRef="#ctx0" brushRef="#br0" timeOffset="788019.9582">6613-3387 0,'46'0'0,"45"23"0,69 23 0,46 23 16,-45-24-1,-24-22 16,-68 0-31,-69-23 16,-23-23 0,-69-68-1,46-24 1,46 115 0</inkml:trace>
          <inkml:trace contextRef="#ctx0" brushRef="#br0" timeOffset="788582.4618">7666-3661 0,'68'46'0,"-45"22"0,-69 69 0,23-68 16,23-23 0,0-46-1,23 23 1,46-23 0,45-23-1,24 23 1,-1 23-1,-23 0 1,1-23 0,-69 91-1,-1 1 1,-68 22 0,1-22 15,-47-24-31,0-22 15,1-46 1,-24 0 0,-22 0-1,22-23 1,1 23 15,45-23-15,115-22-1,-69 45 1</inkml:trace>
          <inkml:trace contextRef="#ctx0" brushRef="#br0" timeOffset="788848.0885">7826-3707 0,'160'-46'0,"46"46"0,114 69 16,23-23 15,-343-46-31</inkml:trace>
        </inkml:traceGroup>
      </inkml:traceGroup>
    </inkml:traceGroup>
    <inkml:traceGroup>
      <inkml:annotationXML>
        <emma:emma xmlns:emma="http://www.w3.org/2003/04/emma" version="1.0">
          <emma:interpretation id="{61A63A4B-709B-481B-BFF2-6550525D90DF}" emma:medium="tactile" emma:mode="ink">
            <msink:context xmlns:msink="http://schemas.microsoft.com/ink/2010/main" type="paragraph" rotatedBoundingBox="10651,10281 16941,10476 16909,11491 10619,1129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5E02B46-791F-41C9-BED5-A2B35BD1C9DC}" emma:medium="tactile" emma:mode="ink">
              <msink:context xmlns:msink="http://schemas.microsoft.com/ink/2010/main" type="line" rotatedBoundingBox="10651,10281 16941,10476 16909,11491 10619,11296"/>
            </emma:interpretation>
          </emma:emma>
        </inkml:annotationXML>
        <inkml:traceGroup>
          <inkml:annotationXML>
            <emma:emma xmlns:emma="http://www.w3.org/2003/04/emma" version="1.0">
              <emma:interpretation id="{A5AE7BE0-9A5B-4164-8A37-154512A004CF}" emma:medium="tactile" emma:mode="ink">
                <msink:context xmlns:msink="http://schemas.microsoft.com/ink/2010/main" type="inkWord" rotatedBoundingBox="10651,10281 16941,10476 16909,11491 10619,11296"/>
              </emma:interpretation>
              <emma:one-of disjunction-type="recognition" id="oneOf4">
                <emma:interpretation id="interp20" emma:lang="it-IT" emma:confidence="0">
                  <emma:literal>sarà</emma:literal>
                </emma:interpretation>
                <emma:interpretation id="interp21" emma:lang="it-IT" emma:confidence="0">
                  <emma:literal>so URGE</emma:literal>
                </emma:interpretation>
                <emma:interpretation id="interp22" emma:lang="it-IT" emma:confidence="0">
                  <emma:literal>so urrà</emma:literal>
                </emma:interpretation>
                <emma:interpretation id="interp23" emma:lang="it-IT" emma:confidence="0">
                  <emma:literal>SORGE</emma:literal>
                </emma:interpretation>
                <emma:interpretation id="interp24" emma:lang="it-IT" emma:confidence="0">
                  <emma:literal>so URNE</emma:literal>
                </emma:interpretation>
              </emma:one-of>
            </emma:emma>
          </inkml:annotationXML>
          <inkml:trace contextRef="#ctx0" brushRef="#br1" timeOffset="797012.21">-2563-2105 0,'-69'0'0,"-91"0"16,0 0-16,23 46 15,68-24 17,69 24-1,114 23-31,92-1 16,46 47-1,-69-24 1,-114-45-1,-69 0 1,-46-46 0,-114 0-1,0-23 1,-1 0 0,47 23-1,91 0 1,92-23-1,91 0 1,69-45 0,0-1-1,-229 69 1</inkml:trace>
          <inkml:trace contextRef="#ctx0" brushRef="#br1" timeOffset="798027.8415">-1808-2059 0,'-23'22'0,"0"47"0,0 23 0,23-24 0,0-22 16,0 0-1,23-23 1,-23-23 15,0-23-15,0 23 0,0 0-1,0-23 1,0 23-1,0 0 1,0 0 0,0 0-1,0 0 1,0 46 0,-23-1-1,46 1 32,-23 0-47,0 23 0,0-46 16,0-23-1,0 0 1,0 0 0,0 0-1,0 0 16,0 0-15,0 0 0,0 0-1,0 0 17,0 0-17,23 0 1,-23 22-1,46 1 1,0 0 0,22 0-1,24-23 1,-1-23 0,-22-23-1,23-22 1,-47-1-1,-22 0 1,-23-22 0,-46-1-1,-22 24 17,-69-1-17,-1 46 1,24 23-1,-1 23 1,47 46 0,68-24-1,91-45 1,-91 0 0</inkml:trace>
          <inkml:trace contextRef="#ctx0" brushRef="#br1" timeOffset="798668.4706">-824-2105 0,'-23'23'0,"-23"91"0,24 23 16,22 46 0,45-45-1,47-24 1,22-45-1,1-46 1,-24-23 0,1-69-1,-24-22 17,-45-70-17,-46 24 1,-22 45-1,-1 1 1,0 45 0,23 46-1,69 23 17,23 0-32,-69-23 15</inkml:trace>
          <inkml:trace contextRef="#ctx0" brushRef="#br1" timeOffset="799262.2243">229-1991 0,'23'69'0,"-46"22"16,0 47-16,23-24 16,23-22-1,-23-24 1,0-68 15,0 0-15,23-206-1,-23 46 1,22 0 0,1 46-1,23 68 17,0 23-17,91 0 1,-22 46-1,22 23 1,-69-1 0,-45 24-1,-46-23 1,-68 22 0,-1-22-1,1-23 1,45 23-1,69-23 1,23 23 0,45 22-1,24-22 1,-24 0 0,-45-23-1,0 22 16,-23-67-31,45-24 16,24 0 15,-92 46-15</inkml:trace>
          <inkml:trace contextRef="#ctx0" brushRef="#br1" timeOffset="799949.7288">1762-2243 0,'-137'0'0,"-1"46"0,1 46 15,45 22 1,69 23 0,92 1-1,114 45 1,-23-92 0,23-45-1,-22-69 16,-1-45-15,-46-70 0,-22 1-1,-24 45 1,-22 1 15,-46 68-31,0 23 16,-23 46-1,-45 68 1,22 24 0,46-1-1,23-23 1,45-22 0,47-24-1,22-22 1,23-46-1,-22 23 1,-47-23 0,-45 0-1,-69-23 1,-69-23 15,-45-45-15,137 91-1</inkml:trace>
          <inkml:trace contextRef="#ctx0" brushRef="#br1" timeOffset="800137.23">2311-1579 0,'481'115'0,"-344"-93"16,-69-113 0,-68 91-1</inkml:trace>
          <inkml:trace contextRef="#ctx0" brushRef="#br1" timeOffset="800262.2308">2448-2151 0,'618'69'0,"-618"-69"15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1:49.59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778 52 0,'-45'-46'0,"-24"23"0,-46 69 0,-68 68 15,46 24 1,46-24-1,45-68 1,23-23 0,46-23-1,0 0 1,137-69 15,46 0-31,-46 24 16,-46-1-1,-68 46 1,-23 0 0,0 23-1,-92 45 1,-91 47 0,-23-47-1,-23 24 1,69-23 15,68 22-15,46-68-1,92 46 1,160-47 0,114-22-1,-91 23 1,-115 0-1,-91-23 1,-46 0 0,-115 23-1,-68 23 1,-23 0 0,92 22-1,114-45 1,23 0-1,23 23 1,68 0 15,46-24-31,-68-90 32,-92 68-17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1:51.83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0,'23'115'0,"-46"-1"15,46 92-15,-23-23 16,46 0 0,-46 46-1,23-23 1,-46 23 0,-23-23-1,23-69 16,46-114-15,69-115 0,-23-91-1,-24-46 1,-45 229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1:52.3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0,'92'0'0,"91"23"0,69 0 15,68 45 1,-23-22 0,-45-23-1,-46 0 1,-69-23 0,-45 0-1,-46 0 1,-46 23-1,-23 46 1,-23 45 0,23 46-1,23 69 1,23 46 31,0 22-47,0-22 15,0-1 1,22-114 0,-22-68-1,-23-69 1,-23-46 0,-22-137-1,45 160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40:28.47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DBF93FA-CDAC-4CC0-8EEE-F5D90E230674}" emma:medium="tactile" emma:mode="ink">
          <msink:context xmlns:msink="http://schemas.microsoft.com/ink/2010/main" type="writingRegion" rotatedBoundingBox="998,752 32266,1270 32021,16055 753,15536"/>
        </emma:interpretation>
      </emma:emma>
    </inkml:annotationXML>
    <inkml:traceGroup>
      <inkml:annotationXML>
        <emma:emma xmlns:emma="http://www.w3.org/2003/04/emma" version="1.0">
          <emma:interpretation id="{AB8198D3-6DCE-41CF-AA44-7CD00A54240A}" emma:medium="tactile" emma:mode="ink">
            <msink:context xmlns:msink="http://schemas.microsoft.com/ink/2010/main" type="paragraph" rotatedBoundingBox="1988,768 32266,1270 32197,5424 1919,49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B1379E-2D47-48A3-8032-A8763727409A}" emma:medium="tactile" emma:mode="ink">
              <msink:context xmlns:msink="http://schemas.microsoft.com/ink/2010/main" type="line" rotatedBoundingBox="1988,768 25418,1157 25393,2653 1963,2264"/>
            </emma:interpretation>
          </emma:emma>
        </inkml:annotationXML>
        <inkml:traceGroup>
          <inkml:annotationXML>
            <emma:emma xmlns:emma="http://www.w3.org/2003/04/emma" version="1.0">
              <emma:interpretation id="{DE88CD3C-EF91-4B25-90D4-0A6BB1C411FD}" emma:medium="tactile" emma:mode="ink">
                <msink:context xmlns:msink="http://schemas.microsoft.com/ink/2010/main" type="inkWord" rotatedBoundingBox="1988,768 25418,1157 25393,2653 1963,2264"/>
              </emma:interpretation>
              <emma:one-of disjunction-type="recognition" id="oneOf0">
                <emma:interpretation id="interp0" emma:lang="it-IT" emma:confidence="0">
                  <emma:literal>NOMENCLATURA</emma:literal>
                </emma:interpretation>
                <emma:interpretation id="interp1" emma:lang="it-IT" emma:confidence="0">
                  <emma:literal>NOMENCLATU RA</emma:literal>
                </emma:interpretation>
                <emma:interpretation id="interp2" emma:lang="it-IT" emma:confidence="0">
                  <emma:literal>NOMENCLATUR A</emma:literal>
                </emma:interpretation>
                <emma:interpretation id="interp3" emma:lang="it-IT" emma:confidence="0">
                  <emma:literal>NOMENCLATU Ros</emma:literal>
                </emma:interpretation>
                <emma:interpretation id="interp4" emma:lang="it-IT" emma:confidence="0">
                  <emma:literal>NOMENCLATUR ts</emma:literal>
                </emma:interpretation>
              </emma:one-of>
            </emma:emma>
          </inkml:annotationXML>
          <inkml:trace contextRef="#ctx0" brushRef="#br0">6160 275 0,'160'-46'15,"137"1"-15,1 22 0,-69-23 16,-92-23 0,23 46-1,-160 23 16</inkml:trace>
          <inkml:trace contextRef="#ctx0" brushRef="#br0" timeOffset="-171.8761">6274 618 0,'115'23'16,"45"0"-16,-23-23 0,-45 0 15,-70-23 1,-44-23-1,-116-68 17,-45 22-17,-46 1 1,229 91-16</inkml:trace>
          <inkml:trace contextRef="#ctx0" brushRef="#br0" timeOffset="-406.2526">6228 412 0,'23'183'0,"-46"23"15,23-23 1,69-68 0,23-47-1,68-22 1,114-23 15,-68-23-15,-137-23-1,-69 23 1,-69-114 0,-68-1-1,-23-22 1,-23 0 0,183 137-1</inkml:trace>
          <inkml:trace contextRef="#ctx0" brushRef="#br0" timeOffset="593.7538">7945 252 0,'68'160'0,"-68"46"15,0 92 1,-91-92-1,45-115 1,46-45 0,0-46-1,0 0 1,23-160 0,23-92-1,-1 92 16,1 68-15,-23 92 0,0 23-1,23 137 1,45 24 0,24-24-1,45-23 1,0-68-1,0-69 1,-23-46 0,-45-69-1,-69-45 1,-46-23 0,-69 23-1,-22 46 1,45 68-1,47 23 17,-1 69-17,46 0 1,114-24 15,-137-22-31</inkml:trace>
          <inkml:trace contextRef="#ctx0" brushRef="#br0" timeOffset="-1953.1375">27 23 0,'23'23'0,"0"160"0,-23 115 16,-46 159 0,0-251-1,69-68 1,-23-70 0,23-68-1,-23-45 1,-23-230-1,23-23 17,0 70-17,23 67 1,-23 116 0,0 22-1,23 69 1,69 137-1,22 68 1,46-45 0,23-46-1,0-45 1,0-92 0,-22-69-1,-70-68 1,-68-47-1,-46-67 1,-68-47 0,-47 23-1,70 92 1,22 91 15,69 69 0,45 69-15,24 46 0,-92-115-1</inkml:trace>
          <inkml:trace contextRef="#ctx0" brushRef="#br0" timeOffset="-1484.3844">1949 1145 0,'252'160'0,"-69"-92"16,0-90-1,-23-70 1,-45-22-1,-24-1 1,-68-22 0,-69-183-1,-91 91 1,-46 91 15,-23 70-15,-23 91-1,46 68 1,46 115 0,91 46-1,92-23 1,137-23 0,69-69-1,-1-160 1,24-91-1,-275 114 1</inkml:trace>
          <inkml:trace contextRef="#ctx0" brushRef="#br0" timeOffset="-796.8801">3734 229 0,'46'160'0,"-46"69"16,0 46-1,0-92 1,0-92 0,-23-68-1,23-23 1,23-23 15,-23-320-15,69 92 15,-24 159-31,1 69 31,-46 23-15,69 69-1,22 45 1,1-22 0,22-69-1,1-46 1,-1-46 0,46-91-1,-22 0 1,-24 68-1,-68 46 1,-46 69 0,23 69-1,-1 91 17,-22 0-32,23-23 31,0-23-31,23-45 31,-46-46-31,0-46 31,23-138-15,-23 138 0</inkml:trace>
          <inkml:trace contextRef="#ctx0" brushRef="#br0" timeOffset="1109.382">10965 115 0,'-23'-23'0,"-91"46"0,-92 114 16,23 46-16,23 23 15,45-23 1,69 0 0,92-23-1,46-45 1,91-46 0,23-24-1,23-45 1,-23 0-1,-92-23 1,-91 23 0,-46-45-1,-23-24 17,46-23-17,0 92 1</inkml:trace>
          <inkml:trace contextRef="#ctx0" brushRef="#br0" timeOffset="1512.7059">11972 321 0,'-23'46'0,"-68"114"0,-47 69 15,24-1 1,68-67 0,92-70-1,45 1 1,138-47 15,23 1-31,-23-46 16,-92 0-1,-91 23 1,-23-46 0,-23 0-1,23-91 16,-23 114-31</inkml:trace>
          <inkml:trace contextRef="#ctx0" brushRef="#br0" timeOffset="2153.335">13620 527 0,'0'68'15,"-46"93"-15,-91 67 16,-1-45 0,70-114-1,45-46 1,46-23-1,-1-114 1,116-161 0,-1 46-1,0 46 17,24 92-17,-139 91 1,47 45-1,45 116 1,1 67 0,22-45-1,0-45 1,-45-70 0,-46-22-1,-46-46 16,-115 23-31,-159-23 32,-47 23-17,47 0 1,137 23 0,114-46-1,91 0 1,207-46-1,45-69 1,-320 115 0</inkml:trace>
          <inkml:trace contextRef="#ctx0" brushRef="#br0" timeOffset="2450.2119">15862 595 0,'46'138'0,"-46"68"16,-23 68 0,0-45-1,23-137 1,0-70-1,23-22 17,-69-274-17,-22 22 1,68 252 0</inkml:trace>
          <inkml:trace contextRef="#ctx0" brushRef="#br0" timeOffset="3028.3406">15565 504 0,'114'-23'0,"69"46"16,69-46-16,0 0 15,-1-23 1,-45 1-1,-46-1 1,-68 46 0,-69 23-1,-23 68 17,-46 92-17,23 115 16,23-115-31,69 0 16,-1-46 0,47-22 15,22-70-15,23-68-1,23-68 1,0-69 15,-68-23-31,-47-23 16,-68 23-1,-45 23 1,-1 68 0,0 23-1,23 69 1,23 69-1,92-46 1,-92-23 0</inkml:trace>
          <inkml:trace contextRef="#ctx0" brushRef="#br0" timeOffset="3762.7203">19478 481 0,'0'137'0,"-23"92"32,-23 46-17,23-46 1,23-115-1,23-45 1,-23-69 0,0 0-1,-46-321 1,23 92 15,23 46-15,92 0-1,22 46 1,69 23 0,46 68-1,46 69 1,-69 45 0,-92 24-1,-137-1 1,-68 1-1,-115 22 17,-23-22-32,23 22 15,137-45 1,115 22 15,91 24-15,138 22-1,0-22 1,-47-1 0,-113-45-1,-69-46 1,-46-23 0,-23-23-1,0-92 1,46-45-1,-23 160 1</inkml:trace>
          <inkml:trace contextRef="#ctx0" brushRef="#br0" timeOffset="4434.5996">22452 412 0,'0'92'0,"-91"91"16,-92 92-16,-46-47 16,69-45-1,91-68 1,46-47 15,23-68-15,92-160-1,91-91 1,0 22 15,-46 46-31,-45 23 31,-24 68-31,-22 69 32,-23 0-32,69 69 31,22 114-15,23 23-1,23 23 1,-22-46-1,-1-22 1,-45-47 0,-70-45-1,-44-46 1,-139 0 15,-67-46-31,-24 0 16,46 24-1,69 22 1,91 45 0,69 1-1,-23-46 1</inkml:trace>
        </inkml:traceGroup>
      </inkml:traceGroup>
      <inkml:traceGroup>
        <inkml:annotationXML>
          <emma:emma xmlns:emma="http://www.w3.org/2003/04/emma" version="1.0">
            <emma:interpretation id="{6303803A-8CAA-4E5D-8358-A8B378C9296F}" emma:medium="tactile" emma:mode="ink">
              <msink:context xmlns:msink="http://schemas.microsoft.com/ink/2010/main" type="line" rotatedBoundingBox="19152,3523 32219,3524 32218,5240 19151,5239"/>
            </emma:interpretation>
          </emma:emma>
        </inkml:annotationXML>
        <inkml:traceGroup>
          <inkml:annotationXML>
            <emma:emma xmlns:emma="http://www.w3.org/2003/04/emma" version="1.0">
              <emma:interpretation id="{1AD0B62C-6854-4B1F-A2C3-7764C480B282}" emma:medium="tactile" emma:mode="ink">
                <msink:context xmlns:msink="http://schemas.microsoft.com/ink/2010/main" type="inkWord" rotatedBoundingBox="19152,3523 32219,3524 32218,5240 19151,5239"/>
              </emma:interpretation>
              <emma:one-of disjunction-type="recognition" id="oneOf1">
                <emma:interpretation id="interp5" emma:lang="it-IT" emma:confidence="0">
                  <emma:literal>ESTENSIONI</emma:literal>
                </emma:interpretation>
                <emma:interpretation id="interp6" emma:lang="it-IT" emma:confidence="0">
                  <emma:literal>ESTENSI ON)</emma:literal>
                </emma:interpretation>
                <emma:interpretation id="interp7" emma:lang="it-IT" emma:confidence="0">
                  <emma:literal>ESTENSI ON</emma:literal>
                </emma:interpretation>
                <emma:interpretation id="interp8" emma:lang="it-IT" emma:confidence="0">
                  <emma:literal>ESTENSI ON,</emma:literal>
                </emma:interpretation>
                <emma:interpretation id="interp9" emma:lang="it-IT" emma:confidence="0">
                  <emma:literal>ESTENSI ON.</emma:literal>
                </emma:interpretation>
              </emma:one-of>
            </emma:emma>
          </inkml:annotationXML>
          <inkml:trace contextRef="#ctx0" brushRef="#br0" timeOffset="7604.5427">17189 2678 0,'160'-23'0,"46"23"16,23 23-16,23-23 15,-46 0 1,-46 0-1,-68 0 1,-24-23 0,-68 23 15,-68 69-15,-24-47-1,46-22 1,46 0-16</inkml:trace>
          <inkml:trace contextRef="#ctx0" brushRef="#br0" timeOffset="7276.4156">17166 3433 0,'115'0'0,"45"0"0,69 23 16,-23-23-1,-69 0 1,-68 0 0,-46 23-1,-23-23 1,-46-69-1,-91-45 1,137 114 0</inkml:trace>
          <inkml:trace contextRef="#ctx0" brushRef="#br0" timeOffset="6963.9136">17372 2792 0,'0'23'16,"0"91"-16,0 92 0,-23 23 31,-22 46-15,22-46-1,23-92 1,0-46 0,0-45-1,0-46 1,23 0-1,22 0 1,70-23 0,91 23-1,23 0 1,-46 23 0,-46 0-1,-91 0 1,-23-23-1,-23 23 1,0-23 0,-115-46 15,-45-68-15,160 114-1</inkml:trace>
          <inkml:trace contextRef="#ctx0" brushRef="#br0" timeOffset="8222.713">19935 3044 0,'-480'91'0,"251"24"0,69-1 31,45 24-15,115-24 0,92-45-1,137-24 1,45 1 0,1 23-1,-46 22 1,-115-22-1,-91 22 1,-92-22 15,-68 0-15,-92-23 0,-45 22-1,45-45-15,91-23 31,70-23-31,91 0 32,137-45-17,92-93 1,-1 47 0,-251 114-1</inkml:trace>
          <inkml:trace contextRef="#ctx0" brushRef="#br0" timeOffset="9144.5939">20347 3135 0,'183'-68'16,"23"68"-16,69 23 0,45-46 31,-68 0-15,-23 23-1,-138-23 1,-68 23 0,-23 23-1,-69 68 17,-91 92-17,69 1 1,22-24-1,69 0 1,23 0 15,0-46-31,68-45 16,24 0 0,22-69-1,0 0 1,1 0-1,-47-23 1,-45 23 15,-46-23-15,-23 23 0,-68-46-1,-24-45 1,-22-24 15,137 115-31</inkml:trace>
          <inkml:trace contextRef="#ctx0" brushRef="#br0" timeOffset="8535.215">20851 3273 0,'22'91'16,"-44"92"-16,-1 23 0,0 23 16,46-69-1,-23-68 17,0-69-17,0-23 1,-92-92-1,-45-91 1,137 183 0</inkml:trace>
          <inkml:trace contextRef="#ctx0" brushRef="#br0" timeOffset="9410.2206">21354 3685 0,'69'-23'0,"68"23"16,69 0-16,0 0 0,-69 0 15,-68-23 1,-69 0 15,-69-46-31,-91-22 31,160 91 1</inkml:trace>
          <inkml:trace contextRef="#ctx0" brushRef="#br0" timeOffset="9644.597">21446 3090 0,'160'-69'0,"46"46"0,68 0 16,-22 23-1,-92-23 1,-68 0 0,-47-22-1,-22-24 1,-23 69 15</inkml:trace>
          <inkml:trace contextRef="#ctx0" brushRef="#br0" timeOffset="10300.8512">23299 2998 0,'-114'275'0,"45"-24"16,-45 1 0,68-92-1,23-45 1,0-70 0,23-45-1,0-22 1,23-116 15,23-205 0,-46 68-15,23 184 0,-1 45-1,-22 46 1,0 23-1,69 91 1,68 115 0,24 0-1,-1-46 1,23-46 0,-23-45-1,-23-92 1,-45-46-1,-46-91 1,-46-23 0,-46 22-1,-23 24 1,-22 23 0,22 22 15,0 46-16,24 23 1,113-23 0,-68 23-1</inkml:trace>
          <inkml:trace contextRef="#ctx0" brushRef="#br0" timeOffset="10800.8545">25290 2952 0,'-115'-68'0,"-68"68"0,0 68 15,23 1 1,91 23 0,69 45 15,206 0-15,69-22-1,22-1 1,-91 0-1,-91-22 1,-138 22 0,-69-22-1,-91-1 1,-23-45 0,46-23-1,69-23 1,68-23-1,91-114 1,116-23 15,-184 160-31</inkml:trace>
          <inkml:trace contextRef="#ctx0" brushRef="#br0" timeOffset="11097.7314">26091 3021 0,'0'46'0,"-46"91"0,46 46 15,-23 0 1,46-23-1,46-68 1,-24-23 0,1-24 15,0-90-15,-46 45-1</inkml:trace>
          <inkml:trace contextRef="#ctx0" brushRef="#br0" timeOffset="11592.8525">26846 3868 0,'91'114'16,"92"-45"-16,23-46 0,23-46 15,0-46 1,-46-45 0,-68-1 15,-93-91-16,-228-23 17,1 115-17,-70 68 1,23 46 0,69 69-1,92 45 1,45 24-1,69 22 1,114-23 0,69-45-1,23-69 1,0-92 15,-229 69-31</inkml:trace>
          <inkml:trace contextRef="#ctx0" brushRef="#br0" timeOffset="12264.7319">28768 3090 0,'-91'228'0,"-24"1"16,46-46-1,47-68 1,-1-69 15,46-46-15,-23-69-1,45-114 1,-22 0 0,0 114-1,0 23 1,-23 46 0,0 0-1,46 92 16,45 68-15,1 0 0,22-45-1,24-92 1,-24-23 0,-23-23 15,1-46-31,-46-45 15,-46-69 1,-23 22 0,-23 47-1,23 45 1,0 46 0,0 23-1,23 46 1,69-23-1,-69-23 1</inkml:trace>
          <inkml:trace contextRef="#ctx0" brushRef="#br0" timeOffset="12499.1084">30118 2975 0,'69'115'0,"-23"68"0,-69 46 16,-23-24-1,-46-67 1,92-138-1</inkml:trace>
        </inkml:traceGroup>
      </inkml:traceGroup>
    </inkml:traceGroup>
    <inkml:traceGroup>
      <inkml:annotationXML>
        <emma:emma xmlns:emma="http://www.w3.org/2003/04/emma" version="1.0">
          <emma:interpretation id="{52FD14DD-392D-4573-B73B-482AB871D775}" emma:medium="tactile" emma:mode="ink">
            <msink:context xmlns:msink="http://schemas.microsoft.com/ink/2010/main" type="paragraph" rotatedBoundingBox="7213,5605 29977,7505 29796,9678 7031,777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38C5C74-B08E-4EBF-BFD8-58524F6888F4}" emma:medium="tactile" emma:mode="ink">
              <msink:context xmlns:msink="http://schemas.microsoft.com/ink/2010/main" type="line" rotatedBoundingBox="7213,5605 29977,7505 29796,9678 7031,7779"/>
            </emma:interpretation>
          </emma:emma>
        </inkml:annotationXML>
        <inkml:traceGroup>
          <inkml:annotationXML>
            <emma:emma xmlns:emma="http://www.w3.org/2003/04/emma" version="1.0">
              <emma:interpretation id="{A57DD809-2B6A-4C00-BF34-3626401C1504}" emma:medium="tactile" emma:mode="ink">
                <msink:context xmlns:msink="http://schemas.microsoft.com/ink/2010/main" type="inkWord" rotatedBoundingBox="7198,5788 13322,6299 13205,7694 7081,7184"/>
              </emma:interpretation>
              <emma:one-of disjunction-type="recognition" id="oneOf2">
                <emma:interpretation id="interp10" emma:lang="it-IT" emma:confidence="0">
                  <emma:literal>NOME</emma:literal>
                </emma:interpretation>
                <emma:interpretation id="interp11" emma:lang="it-IT" emma:confidence="0">
                  <emma:literal>Nome</emma:literal>
                </emma:interpretation>
                <emma:interpretation id="interp12" emma:lang="it-IT" emma:confidence="0">
                  <emma:literal>Nomi</emma:literal>
                </emma:interpretation>
                <emma:interpretation id="interp13" emma:lang="it-IT" emma:confidence="0">
                  <emma:literal>Notte</emma:literal>
                </emma:interpretation>
                <emma:interpretation id="interp14" emma:lang="it-IT" emma:confidence="0">
                  <emma:literal>Notti</emma:literal>
                </emma:interpretation>
              </emma:one-of>
            </emma:emma>
          </inkml:annotationXML>
          <inkml:trace contextRef="#ctx0" brushRef="#br0" timeOffset="18297.9762">7693 5881 0,'0'92'0,"46"22"0,-1-22 16,47-24-1,68-45 1,0-46 0,1-68-1,-24-23 1,-69-24 15,-45-45-15,-114 23-1,-69 68-15,-46 70 16,-23 67 15,46 47-15,45 68 0,93 23-1,68 0 1,114-46-1,46-91 1,46-114 0,-229 68-1</inkml:trace>
          <inkml:trace contextRef="#ctx0" brushRef="#br0" timeOffset="18985.4806">8883 5538 0,'0'92'0,"-23"45"16,-23 69-16,46-69 15,-23-45 1,23-69-1,0-46 1,23-69 0,0-45-1,0-46 1,0 91 0,-23 24 15,23 68-16,-23 0 1,0 68 0,68 24-1,24-24 1,-1-45 0,47-46-1,22-45 1,-46-47-1,1 1 1,-70 45 0,-22 46-1,-23 23 1,0 69 0,-23 68-1,1 46 1,-1-22-1,23-47 1,23-68 15,-23-23-15,22-92 15,47-91-31,-69 160 16</inkml:trace>
          <inkml:trace contextRef="#ctx0" brushRef="#br0" timeOffset="19579.2344">10187 5904 0,'298'-46'0,"-92"46"15,-92-22 1,-137-24 0,-68-69-1,-47 1 1,138 114 0</inkml:trace>
          <inkml:trace contextRef="#ctx0" brushRef="#br0" timeOffset="19344.8579">10599 5492 0,'-92'161'0,"24"-1"16,-1 69 0,92-115-1,69-45 1,22-47 0,69 1 15,-23-23-31,-45-23 31,-47 1-15,-68 22-1,-114-69 1,-69 0 0,183 69-1</inkml:trace>
          <inkml:trace contextRef="#ctx0" brushRef="#br0" timeOffset="19704.2352">10530 5424 0,'458'-23'0,"-115"114"16,-343-91 0</inkml:trace>
          <inkml:trace contextRef="#ctx0" brushRef="#br0" timeOffset="17796.0183">5244 5378 0,'46'114'16,"-46"24"-16,-46 68 16,1 22-16,-1-67 15,23-93 1,0-45 15,23-46-15,0-91-1,23-115 1,23 0 0,0 23-1,-1 92 17,-22 68-32,0 46 15,23 46 1,22 91-1,47 69 1,45 0 0,46-46-1,0-45 1,-23-47 0,-23-91-1,-22-45 1,-47-47 15,-68-45-15,-69-23-1,-22 23 1,-1 45 0,23 70-1,46 22 1,0 46-1,46 68 1,114-45 0,-160-46-1</inkml:trace>
        </inkml:traceGroup>
        <inkml:traceGroup>
          <inkml:annotationXML>
            <emma:emma xmlns:emma="http://www.w3.org/2003/04/emma" version="1.0">
              <emma:interpretation id="{775A391D-2AE9-44D7-876A-BD6E124BF626}" emma:medium="tactile" emma:mode="ink">
                <msink:context xmlns:msink="http://schemas.microsoft.com/ink/2010/main" type="inkWord" rotatedBoundingBox="18964,8309 19436,8348 19398,8811 18926,8771"/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@</emma:literal>
                </emma:interpretation>
                <emma:interpretation id="interp17" emma:lang="it-IT" emma:confidence="0">
                  <emma:literal>8</emma:literal>
                </emma:interpretation>
                <emma:interpretation id="interp18" emma:lang="it-IT" emma:confidence="0">
                  <emma:literal>g</emma:literal>
                </emma:interpretation>
                <emma:interpretation id="interp19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14702.2475">17075 7689 0,'23'46'0,"0"23"0,22-24 16,24 24-16,-23-69 15,22 0 1,-45-23-1,23 0 1,-46-45 0,0-47-1,-46 1 1,-22 45 0,-24 23-1,1 46 1,22 23-1,0 46 1,46 45 0,46 1-1,23-47 1,46 1 15,-24-69-15,1-23-1,-46-23 1,-23-45 0,-23-1-1,-23 24 1,-22 45 0,-1 46-1,0 22 1,69 47-1,23-23 1,23-24 0,45-45-1,-45-23 1,-46-22 0,0 22-1,-23-23 1,-22 23 15,-1 46-15,46 69-1,46-24 1,-46-68 0</inkml:trace>
        </inkml:traceGroup>
        <inkml:traceGroup>
          <inkml:annotationXML>
            <emma:emma xmlns:emma="http://www.w3.org/2003/04/emma" version="1.0">
              <emma:interpretation id="{9656E222-51AF-420D-B34C-03C587605410}" emma:medium="tactile" emma:mode="ink">
                <msink:context xmlns:msink="http://schemas.microsoft.com/ink/2010/main" type="inkWord" rotatedBoundingBox="21916,7239 29975,7215 29980,9103 21922,9127"/>
              </emma:interpretation>
              <emma:one-of disjunction-type="recognition" id="oneOf4">
                <emma:interpretation id="interp20" emma:lang="it-IT" emma:confidence="0">
                  <emma:literal>SPN</emma:literal>
                </emma:interpretation>
                <emma:interpretation id="interp21" emma:lang="it-IT" emma:confidence="0">
                  <emma:literal>sino</emma:literal>
                </emma:interpretation>
                <emma:interpretation id="interp22" emma:lang="it-IT" emma:confidence="0">
                  <emma:literal>spio</emma:literal>
                </emma:interpretation>
                <emma:interpretation id="interp23" emma:lang="it-IT" emma:confidence="0">
                  <emma:literal>Spio</emma:literal>
                </emma:interpretation>
                <emma:interpretation id="interp24" emma:lang="it-IT" emma:confidence="0">
                  <emma:literal>sin</emma:literal>
                </emma:interpretation>
              </emma:one-of>
            </emma:emma>
          </inkml:annotationXML>
          <inkml:trace contextRef="#ctx0" brushRef="#br0" timeOffset="34426.0136">21125 6522 0,'0'-23'0,"-23"0"16,-22 0-16,-47 23 0,-22-22 15,-24 90-15,-22-68 16,0 46-1,0-23 1,45 23 0,47-1-1,45 24 1,23-23 0,68 22-1,24 1 1,91 0-1,0 22 1,69 1 0,-23-1-1,-1 24 1,-22-70 0,-68 70-1,-70-1 1,-45-22-1,-46-1 1,-68-22 15,-24 0-15,-68-46 0,0-23-1,-68 45 1,22-68-1,0-22 1,23 22 0,69-23-1,45 0 1,69 23 0,23 23-1,23 0 1,69 23-1,22-23 1,-114 0 15</inkml:trace>
          <inkml:trace contextRef="#ctx0" brushRef="#br0" timeOffset="34941.642">22910 6728 0,'23'0'0,"-23"92"0,0 22 16,0 23-16,23 23 15,-23 1 1,23 22 0,0-46-1,-23-23 1,-23-22 0,23-46-1,-23-23 1,23-46-1,-23-69 17,23-68-32,0 160 31</inkml:trace>
          <inkml:trace contextRef="#ctx0" brushRef="#br0" timeOffset="35489.5205">22224 6453 0,'114'-45'15,"23"22"-15,69 0 0,46 46 16,0 0 15,-1 45-15,-22 1 0,-23 45-1,-91 1 1,-70-24-1,-45-22 1,-68 0 0,-24-24 15,-68-45-31,-46 0 16,-23 0-1,23 0 1,46-23-1,23 46 1,91 0 0,46 0-1,91-23 17,47-23-17,-138 23-15</inkml:trace>
          <inkml:trace contextRef="#ctx0" brushRef="#br0" timeOffset="36635.9905">25084 6636 0,'-23'23'0,"23"46"16,0 68-16,0 23 0,23 24 15,-46 21 1,23-21 15,0-1-15,23-69-1,23-45 1,22-46 0,24-69-1,22-69 1,1-45 0,-24-23-1,-45 46 1,0 0 62,-1-1-78,-45 207 16,46 91-1,23 23 1,22 23-1,47-23 1,-1-23 15,46-22-15,-23-70 0,0-68-1,-45-68 1,-24-47-1,-68-68 1,-46-23 0,-45-46-1,-47 24 1,1 45 15,22 22-15,92 47 15,23 68-15,69-22-1,91 45 1,91 46 0,1-23-1,-46 22 1,-23 1 15,-92-23-15,-68 0-1,-46-23 1,0 23 0,-46 23-1,-22 46 1,-24-46-1,92-23 1</inkml:trace>
        </inkml:traceGroup>
      </inkml:traceGroup>
    </inkml:traceGroup>
    <inkml:traceGroup>
      <inkml:annotationXML>
        <emma:emma xmlns:emma="http://www.w3.org/2003/04/emma" version="1.0">
          <emma:interpretation id="{9D50E259-C047-42B0-A66B-D9FF93DC3703}" emma:medium="tactile" emma:mode="ink">
            <msink:context xmlns:msink="http://schemas.microsoft.com/ink/2010/main" type="paragraph" rotatedBoundingBox="819,9928 15647,9895 15651,11692 823,117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832DD52-2425-49D2-B2D4-05B5201E5BCF}" emma:medium="tactile" emma:mode="ink">
              <msink:context xmlns:msink="http://schemas.microsoft.com/ink/2010/main" type="line" rotatedBoundingBox="819,9928 15647,9895 15651,11692 823,11725"/>
            </emma:interpretation>
          </emma:emma>
        </inkml:annotationXML>
        <inkml:traceGroup>
          <inkml:annotationXML>
            <emma:emma xmlns:emma="http://www.w3.org/2003/04/emma" version="1.0">
              <emma:interpretation id="{6C4D41E2-ACD7-49FF-8AC4-319A5AB29C73}" emma:medium="tactile" emma:mode="ink">
                <msink:context xmlns:msink="http://schemas.microsoft.com/ink/2010/main" type="inkWord" rotatedBoundingBox="820,10368 8784,10351 8786,11567 823,11585">
                  <msink:destinationLink direction="from" ref="{F0453E0D-4863-4172-A474-B4B6B7ACDF7D}"/>
                </msink:context>
              </emma:interpretation>
              <emma:one-of disjunction-type="recognition" id="oneOf5">
                <emma:interpretation id="interp25" emma:lang="it-IT" emma:confidence="0">
                  <emma:literal>spruzza</emma:literal>
                </emma:interpretation>
                <emma:interpretation id="interp26" emma:lang="it-IT" emma:confidence="0">
                  <emma:literal>Spruzza</emma:literal>
                </emma:interpretation>
                <emma:interpretation id="interp27" emma:lang="it-IT" emma:confidence="0">
                  <emma:literal>spuri</emma:literal>
                </emma:interpretation>
                <emma:interpretation id="interp28" emma:lang="it-IT" emma:confidence="0">
                  <emma:literal>Spuri</emma:literal>
                </emma:interpretation>
                <emma:interpretation id="interp29" emma:lang="it-IT" emma:confidence="0">
                  <emma:literal>SPw-s</emma:literal>
                </emma:interpretation>
              </emma:one-of>
            </emma:emma>
          </inkml:annotationXML>
          <inkml:trace contextRef="#ctx0" brushRef="#br0" timeOffset="49790.377">-431 9543 0,'-45'0'15,"-70"-23"-15,-22 46 0,0-1 0,22 24 32,47-23-17,22 46 1,46-23-1,46 22 1,91 24 0,23-1-1,46 24 1,-23 22 0,-68-23-1,-70 1 1,-68-47-1,-45 1 1,-70-23 0,-22-46-1,0-23 1,-23 0 0,46-23-1,45 1 16,92-24-31,92-23 32,-92 92-17</inkml:trace>
          <inkml:trace contextRef="#ctx0" brushRef="#br0" timeOffset="50540.3818">-64 9520 0,'91'-23'0,"46"46"16,46 45-16,23 24 0,-68-23 16,-47-1-1,-68-22 1,-46-23-1,-45 23 1,-70-24 0,1-22-1,0 23 17,68 0-17,46-23 1,92 0-1,91-68 1,-23-1 0,-137 69-1</inkml:trace>
          <inkml:trace contextRef="#ctx0" brushRef="#br0" timeOffset="50149.7543">187 9749 0,'23'68'16,"23"47"-16,-23 68 0,0 23 31,0-69-15,-46-23-1,23-45 1,0-69 0,0 0-1,0-92 1,0-91-1,0-23 1,0 206 0</inkml:trace>
          <inkml:trace contextRef="#ctx0" brushRef="#br0" timeOffset="51990.5873">1194 9726 0,'23'45'0,"-23"24"16,0 0-16,23 22 0,0 24 15,0-1 1,0 23 0,-1 1-1,1-70 17,-23-45-17,0 0 1,0-23-1,0-23 1,0 23 0,0-23-1,0 23 1,0 0 0,0 0-1,23 23 1,23 23-1,0 0 1,22-23 0,1-23 31,23 0-47,-1-23 0,-22-46 15,-1-22 1,-22-24-1,-23 1 17,-23-1-17,0 1 1,-23 22 0,0 47-1,23 22 1,0 0-1,23 91 1,0 47 15,0-1-15,0 1 0,23 22-1,-1-23 1,24-22-1,23-46 1,22-46 15,0-23-15,-45-46 0,0-45-1,-46-23 1,-23-1-1,-46 1 1,-23 45 0,-22 1-1,68 45 17,23 46-32,23-23 31,22 23-16,1 23 1,-23-23 0,0 0-1,-23 0 1,0 0 0,0 0-1,0 0 1,23 0-1,-23 0 1,0 0 0,46 0 15,22 0-31,69-46 31,-22 46-31,-24-23 16,-22 23-1,-46-22 1,-23 22 0,0 0 15,0 0-15,-23 68-1,23-114 1,0 46-1</inkml:trace>
          <inkml:trace contextRef="#ctx0" brushRef="#br1" timeOffset="53834.3491">3849 10138 0,'45'0'0,"-22"0"0,23 0 31,480 45-31,-274 1 16,45-46 0,-22 23-1,-46 0 1,-92-23 0,-68-23-1,-46 23 1,-46 0-1,23-23 1,-69-23 15,23-45-15,46-1 0,0 92-1</inkml:trace>
          <inkml:trace contextRef="#ctx0" brushRef="#br1" timeOffset="54224.9766">5839 9771 0,'92'23'0,"-1"23"0,47 46 16,22-1-16,23-22 15,-23 22 1,-45-45 0,-93-23-1,-22 0 1,-45 0 0,-93 45-1,-45 1 1,46 0-1,68-1 1,47-45 15,44 0-15,70-23 0,68-114-1,-160 114 1</inkml:trace>
        </inkml:traceGroup>
        <inkml:traceGroup>
          <inkml:annotationXML>
            <emma:emma xmlns:emma="http://www.w3.org/2003/04/emma" version="1.0">
              <emma:interpretation id="{E909870F-FE92-4BCE-9883-452F095996EF}" emma:medium="tactile" emma:mode="ink">
                <msink:context xmlns:msink="http://schemas.microsoft.com/ink/2010/main" type="inkWord" rotatedBoundingBox="9652,9908 15647,9895 15651,11692 9656,11706">
                  <msink:destinationLink direction="to" ref="{F0453E0D-4863-4172-A474-B4B6B7ACDF7D}"/>
                </msink:context>
              </emma:interpretation>
              <emma:one-of disjunction-type="recognition" id="oneOf6">
                <emma:interpretation id="interp30" emma:lang="it-IT" emma:confidence="0">
                  <emma:literal>DATI</emma:literal>
                </emma:interpretation>
                <emma:interpretation id="interp31" emma:lang="it-IT" emma:confidence="0">
                  <emma:literal>DAT l</emma:literal>
                </emma:interpretation>
                <emma:interpretation id="interp32" emma:lang="it-IT" emma:confidence="0">
                  <emma:literal>D ATI</emma:literal>
                </emma:interpretation>
                <emma:interpretation id="interp33" emma:lang="it-IT" emma:confidence="0">
                  <emma:literal>DAT)</emma:literal>
                </emma:interpretation>
                <emma:interpretation id="interp34" emma:lang="it-IT" emma:confidence="0">
                  <emma:literal>DAT,</emma:literal>
                </emma:interpretation>
              </emma:one-of>
            </emma:emma>
          </inkml:annotationXML>
          <inkml:trace contextRef="#ctx0" brushRef="#br1" timeOffset="54662.4794">8517 9268 0,'45'92'16,"-22"68"-16,-23 46 0,0 22 15,0 1 17,23-46-17,0-22 1,-23-70 0,0-45-1,0-46 1,-46-46-1,-22-183 1,22 0 0,46 229-1</inkml:trace>
          <inkml:trace contextRef="#ctx0" brushRef="#br1" timeOffset="55131.2323">8013 9039 0,'344'46'0,"-93"68"16,24 69-1,22 23 1,-68 23-1,-69-23 1,-91 0 0,-92-46-1,-114-45 1,-92-24 0,-91-68-1,-24-23 1,24 0-1,45-23 1,69 23 15,115-23-15,68 23 0,137-68-1,47-24 1,67-22-1,-228 114 1</inkml:trace>
          <inkml:trace contextRef="#ctx0" brushRef="#br1" timeOffset="56162.489">10073 10138 0,'274'68'0,"-68"-22"16,0 0-1,-68-23 1,-70-23 0,-45 0-1,-23 0 16,-46-46-15,1-69 0,45 115-1</inkml:trace>
          <inkml:trace contextRef="#ctx0" brushRef="#br1" timeOffset="55881.2372">10599 9314 0,'46'91'0,"-92"69"0,-46 46 16,1 46-1,-23 69 1,45-138 0,23-69-1,23-45 1,23-46 0,-23-46 15,46-183-16,23-69 32,91-205-47,-91 388 16,0 0 0,-23 1-1,22 22 1,-22 24-1,0 45 1,0 22 0,46 93-1,-1 68 1,24 46 0,0 0-1,-24-23 1,1-23-1,-23-69 1,-46-45 0,-46-24 31,0-45-47,-68-45 15,22-47 1,-22-68-1,114 160 1</inkml:trace>
          <inkml:trace contextRef="#ctx0" brushRef="#br1" timeOffset="56891.0101">11331 9497 0,'138'0'16,"45"0"-16,45 46 0,47-24 47,-23 24-47,-46 0 0,-46-23 15,-91 0 1,-47-23 15,-22 0 1,-22-23-17,44-23 1,47-23-1,-69 69 1</inkml:trace>
          <inkml:trace contextRef="#ctx0" brushRef="#br1" timeOffset="56547.2579">12064 9657 0,'45'92'0,"-45"68"15,0 23-15,-23 23 16,69-23 15,-23 23-15,0-138 46,-46-45-62,-68-114 0,-1-92 16,0-23 0,92 206-1</inkml:trace>
          <inkml:trace contextRef="#ctx0" brushRef="#br1" timeOffset="57156.6368">13528 9543 0,'69'137'0,"-46"23"16,-23 23 0,0 46-1,22-46 1,-22-23 0,23-45-1,-23-24 16,-23-68-15,23-23 0</inkml:trace>
        </inkml:traceGroup>
      </inkml:traceGroup>
    </inkml:traceGroup>
    <inkml:traceGroup>
      <inkml:annotationXML>
        <emma:emma xmlns:emma="http://www.w3.org/2003/04/emma" version="1.0">
          <emma:interpretation id="{867BF393-9B0C-4B3D-93C4-940F7DFC7132}" emma:medium="tactile" emma:mode="ink">
            <msink:context xmlns:msink="http://schemas.microsoft.com/ink/2010/main" type="paragraph" rotatedBoundingBox="1009,13258 20230,14108 20145,16023 925,151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DFAE745-C066-45E6-9D19-692FA76E71B0}" emma:medium="tactile" emma:mode="ink">
              <msink:context xmlns:msink="http://schemas.microsoft.com/ink/2010/main" type="line" rotatedBoundingBox="1009,13258 20230,14108 20145,16023 925,15173"/>
            </emma:interpretation>
          </emma:emma>
        </inkml:annotationXML>
        <inkml:traceGroup>
          <inkml:annotationXML>
            <emma:emma xmlns:emma="http://www.w3.org/2003/04/emma" version="1.0">
              <emma:interpretation id="{C9BE3097-9A1A-4B64-9320-1B36E3FEC4BC}" emma:medium="tactile" emma:mode="ink">
                <msink:context xmlns:msink="http://schemas.microsoft.com/ink/2010/main" type="inkWord" rotatedBoundingBox="1009,13258 8259,13578 8174,15494 925,15173"/>
              </emma:interpretation>
              <emma:one-of disjunction-type="recognition" id="oneOf7">
                <emma:interpretation id="interp35" emma:lang="it-IT" emma:confidence="0">
                  <emma:literal>Fior</emma:literal>
                </emma:interpretation>
                <emma:interpretation id="interp36" emma:lang="it-IT" emma:confidence="0">
                  <emma:literal>Fion</emma:literal>
                </emma:interpretation>
                <emma:interpretation id="interp37" emma:lang="it-IT" emma:confidence="0">
                  <emma:literal>Fao</emma:literal>
                </emma:interpretation>
                <emma:interpretation id="interp38" emma:lang="it-IT" emma:confidence="0">
                  <emma:literal>Fos</emma:literal>
                </emma:interpretation>
                <emma:interpretation id="interp39" emma:lang="it-IT" emma:confidence="0">
                  <emma:literal>For</emma:literal>
                </emma:interpretation>
              </emma:one-of>
            </emma:emma>
          </inkml:annotationXML>
          <inkml:trace contextRef="#ctx0" brushRef="#br0" timeOffset="63252.382">-980 12494 0,'23'46'0,"-23"46"0,0 68 16,-46 46-1,46 23 1,0-46-1,23-46 1,23 0 0,-46-22-1,23-1 1,-23-45 0,0 0 15,23-47-16,-23-44-15,0 22 32,23-69-32,-23-114 31,0 0-15,0 0-1,0 183 1</inkml:trace>
          <inkml:trace contextRef="#ctx0" brushRef="#br0" timeOffset="63596.1342">-957 12426 0,'69'0'0,"45"23"0,69 0 16,23-1-16,23 24 16,-23-23-1,-69 0 16,-45-23-31,-69 0 16,-23 0 0,-115 0-1,-22 0 1,-46 0 0,183 0-1</inkml:trace>
          <inkml:trace contextRef="#ctx0" brushRef="#br0" timeOffset="63877.386">-957 13227 0,'183'46'15,"-45"-1"-15,-1-22 0,-23 0 16,-45-23 0,0 23-1,-24-23 1,1-23 0,-46-46-1,0 69 16</inkml:trace>
          <inkml:trace contextRef="#ctx0" brushRef="#br0" timeOffset="62893.0047">-682 12403 0,'0'0'0</inkml:trace>
          <inkml:trace contextRef="#ctx0" brushRef="#br0" timeOffset="64877.3924">622 12815 0,'69'252'0,"-92"-1"32,-46 1-32,23-46 15,46-46 1,-22-68-1,67-1 1,-45-91 0,46 23 15,23-46-15,45 23-1,23-23 1,47 23-1,-1 23 1,0 0 0,-46 23 15,-46 0-31,-45-46 16,-46 0-1,0 0 1,-46-46-1,46 0 1,23 46 0,23 46-1,0 0 1,68-1 0,-22 24-1,45-23 1,0 0 15,46-24-15,-22-44 15,-1-24-31,-23-69 16,-45 1-1,-24-69 1,-68-92-1,-91 69 1,-47-22 0,-45 67-1,-23 70 1,1 68 0,44 69-1,24 114 1,91 46-1,69 23 1,92-1 15,-1-44-31,69-70 32,0-91-32,0-92 31,-183 69-16</inkml:trace>
          <inkml:trace contextRef="#ctx0" brushRef="#br2" timeOffset="67049.2827">3505 13410 0,'46'0'0,"0"23"16,68 0-16,46-1 0,46 1 0,46 0 15,23-46 1,-24 69-1,-45-23 1,-68 0 0,-70-23-1,-45 0 1,-23 0 15,0 0-15,-46-23-1,24-23 1,44-45 0,24-24-1,-23 1 1,-23 45 0,-23 69-1,23 0 1,0 0-1,46 23 1,45 23 0,70 45-1,22 24 1,23-1 0,-46 1-1,-69-70 1,-91-22 15,0 0-15,-91 23-1,-24-23 1,-22 45 0,46 1-1,22 0 1,23 22-1,0-22 17,115-115-32,-69 46 15</inkml:trace>
        </inkml:traceGroup>
        <inkml:traceGroup>
          <inkml:annotationXML>
            <emma:emma xmlns:emma="http://www.w3.org/2003/04/emma" version="1.0">
              <emma:interpretation id="{7DB976EC-D41B-4BFC-954C-E08FEC5D1386}" emma:medium="tactile" emma:mode="ink">
                <msink:context xmlns:msink="http://schemas.microsoft.com/ink/2010/main" type="inkWord" rotatedBoundingBox="9587,13684 20227,14154 20151,15878 9510,15407"/>
              </emma:interpretation>
              <emma:one-of disjunction-type="recognition" id="oneOf8">
                <emma:interpretation id="interp40" emma:lang="it-IT" emma:confidence="0">
                  <emma:literal>ISTRUZIONI</emma:literal>
                </emma:interpretation>
                <emma:interpretation id="interp41" emma:lang="it-IT" emma:confidence="0">
                  <emma:literal>istruzioni</emma:literal>
                </emma:interpretation>
                <emma:interpretation id="interp42" emma:lang="it-IT" emma:confidence="0">
                  <emma:literal>istruzione</emma:literal>
                </emma:interpretation>
                <emma:interpretation id="interp43" emma:lang="it-IT" emma:confidence="0">
                  <emma:literal>ISTRUZIONE</emma:literal>
                </emma:interpretation>
                <emma:interpretation id="interp44" emma:lang="it-IT" emma:confidence="0">
                  <emma:literal>DISTRUZIONI</emma:literal>
                </emma:interpretation>
              </emma:one-of>
            </emma:emma>
          </inkml:annotationXML>
          <inkml:trace contextRef="#ctx0" brushRef="#br2" timeOffset="68205.5401">7601 12815 0,'23'46'0,"-23"68"15,23 46-15,-23 46 16,23 46 0,0-23-1,-23-23 1,0-46 15,23-69-31,-23-45 31,0-23-15,0-46 0,23-68-1,22-92 1,-45 183 0</inkml:trace>
          <inkml:trace contextRef="#ctx0" brushRef="#br2" timeOffset="68860.8198">9112 13181 0,'-23'-23'0,"-137"-23"0,-1 23 0,24 23 15,23 46 1,68-23-1,46 23 1,46 45 0,91 24 15,92 22-31,23 0 16,-24 46 15,-67-22-31,-47 22 15,-91-46 1,-92-23 0,-22-45 15,-47-46-31,-45-23 31,23-23-15,0-46-1,23 24 1,68-1 15,46 0-31,92-45 16,91 22 0,23-23-1,-183 92 1</inkml:trace>
          <inkml:trace contextRef="#ctx0" brushRef="#br2" timeOffset="69642.0748">9569 12998 0,'69'-23'0,"22"46"0,93 23 16,44-1-16,24 1 16,23-23-1,-46 0 1,-92 0-1,-114-23 17,-23 0-32,0 0 15,-92 23 1,24 23 15,45-46-31,46-23 31,-23 23-15</inkml:trace>
          <inkml:trace contextRef="#ctx0" brushRef="#br2" timeOffset="69267.0724">10118 13273 0,'0'91'0,"0"69"16,0 46-1,-22 23-15,44-46 16,-22-23-1,23-45 1,-23-47 0,0-45 15,0-23-15,-45-137-1,-1-69 1,0 0-1,46 206 1</inkml:trace>
          <inkml:trace contextRef="#ctx0" brushRef="#br2" timeOffset="70501.4553">11377 13250 0,'23'45'15,"0"47"-15,-23-1 0,0 70 16,-23 45 15,23 22-15,23 1-1,-46-91 1,23-93 0,0-22-1,0-23 1,-46-91 0,23-138-1,0 0 1,23 23-1,23 23 1,0 46 0,23-1 15,45 24-15,47 45-1,22 69 1,23 69-1,-23 45 1,-45 24 0,-93-47-1,-67 1 1,-70-24 0,-45-45-1,-23-23 1,46 23-1,68 0 1,69 0 0,46 68-1,68 24 1,46 45 31,-22 0-47,-1-22 15,-45-24 1,-47-45 0,-45-69-1,0 0 1,-23-92 0,46-68-1,23-23 1,-46 183-1</inkml:trace>
          <inkml:trace contextRef="#ctx0" brushRef="#br2" timeOffset="70970.2083">12796 13456 0,'23'68'0,"-23"47"0,-23 45 31,23 46-31,23 0 16,68 0 0,24-46-1,45-69 16,69-45-15,-92-115 0,-23-68-1,-45-46 1,-69 23 0,-46 0-1,0 0 1,-22 45-1,22 47 17,0 22-32,92 23 15,23-23 1,-1 0 0,-68 46-1</inkml:trace>
          <inkml:trace contextRef="#ctx0" brushRef="#br2" timeOffset="71522.9494">13803 13273 0,'45'0'0,"1"0"0,23 22 16,45 1-16,46 23 0,-22 0 16,-1-23-1,-68 22 1,-46-45 0,-23 46 15,-138 92-16,1-24 1,0 69 0,45-23-1,46 23 1,46-23 0,69-22-1,68-24 1,23-22-1,1-47 17,-24-45-17,-46 0 1,-68 0 0,-46-68-1,-68-92 1,-1 45 15,92 115-15</inkml:trace>
          <inkml:trace contextRef="#ctx0" brushRef="#br2" timeOffset="71772.951">13917 13867 0,'229'69'16,"-115"-23"-16,24 0 16,-70-23-1,-22-23-15,0-69 31,0-68-15,-46 137 0</inkml:trace>
          <inkml:trace contextRef="#ctx0" brushRef="#br2" timeOffset="72522.9558">14878 13456 0,'46'160'0,"-23"-23"15,-23 92 1,-23-46 0,46 23-1,23-69 1,-24-45-1,-22-69 1,0-23 0,0-92-1,23-68 1,23 68 15,23 24-15,22 91-1,-45 91 1,23-45 0,45 45-1,0 0 1,24 1 0,-1-69-1,0-46 1,1-69-1,-47-91 1,-45-23 0,-69-69-1,-46 23 1,-45 23 0,-46 46-1,23 91 1,-1 92-1,24 69 1,45 68 15,46 69-15,115 23 0,22-24-1,24-67 1,45-139-1,23-67 1,-206 45 0</inkml:trace>
          <inkml:trace contextRef="#ctx0" brushRef="#br2" timeOffset="73226.0853">16571 13753 0,'-45'92'0,"-24"68"15,0 46-15,47-23 31,44-23-31,1-91 32,0-69-17,0-115 1,0-68 0,0-23-1,-23 46 1,0 68-1,0 92 1,0 0 0,46 46-1,45 137 1,24 46 0,45-23-1,-23-23 1,23-91-1,-45-69 1,-47-69 0,1-137-1,-46-69 1,-69 0 15,0 23-15,-45 69-1,-24 46 1,47 68 0,22 69-1,69 46 17,91 22-32,46-68 15,-160-23 1</inkml:trace>
          <inkml:trace contextRef="#ctx0" brushRef="#br2" timeOffset="73429.2116">18036 13799 0,'91'46'0,"-45"22"0,-23 115 16,-23 46-16,-23 91 16,0 24 15,23-344-31</inkml:trace>
        </inkml:traceGroup>
      </inkml:traceGroup>
    </inkml:traceGroup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1:53.19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754 1 0,'-229'92'0,"69"22"0,-23 46 15,45-45 1,93-47 0,45-45 15,0-23-31,91 0 15,138-91 1,23-69 0,-69 68-1,0 46 1,-69 46 0,-68 0-1,-46 0 1,-69 115 15,-91 45-31,-69 46 31,69-46-15,69-46 0,45-22-1,46-69 1,69 23-1,137-69 1,22-23 0,-22 23-1,-68 23 1,-70 23 0,-45 0-1,-69 137 1,-68 23-1,-23-23 1,45-45 0,69-138-1,23 23 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15.1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4B5944-9053-4995-B70D-374D4ACF247B}" emma:medium="tactile" emma:mode="ink">
          <msink:context xmlns:msink="http://schemas.microsoft.com/ink/2010/main" type="writingRegion" rotatedBoundingBox="8000,15416 2252,15721 2116,13157 7864,12852"/>
        </emma:interpretation>
      </emma:emma>
    </inkml:annotationXML>
    <inkml:traceGroup>
      <inkml:annotationXML>
        <emma:emma xmlns:emma="http://www.w3.org/2003/04/emma" version="1.0">
          <emma:interpretation id="{56E7BED1-D23A-4EF7-A106-4D97A0179841}" emma:medium="tactile" emma:mode="ink">
            <msink:context xmlns:msink="http://schemas.microsoft.com/ink/2010/main" type="paragraph" rotatedBoundingBox="3409,14233 7711,14233 7711,15514 3409,1551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45064F6-1437-481A-AA1B-CD6C3A6E6551}" emma:medium="tactile" emma:mode="ink">
              <msink:context xmlns:msink="http://schemas.microsoft.com/ink/2010/main" type="line" rotatedBoundingBox="3409,14233 7711,14233 7711,15514 3409,15514"/>
            </emma:interpretation>
          </emma:emma>
        </inkml:annotationXML>
        <inkml:traceGroup>
          <inkml:annotationXML>
            <emma:emma xmlns:emma="http://www.w3.org/2003/04/emma" version="1.0">
              <emma:interpretation id="{ADD9CD6B-40C0-470F-B56C-F9DACD07507F}" emma:medium="tactile" emma:mode="ink">
                <msink:context xmlns:msink="http://schemas.microsoft.com/ink/2010/main" type="inkWord" rotatedBoundingBox="3409,14233 7711,14233 7711,15514 3409,15514"/>
              </emma:interpretation>
              <emma:one-of disjunction-type="recognition" id="oneOf0">
                <emma:interpretation id="interp0" emma:lang="it-IT" emma:confidence="0">
                  <emma:literal>Porto</emma:literal>
                </emma:interpretation>
                <emma:interpretation id="interp1" emma:lang="it-IT" emma:confidence="0">
                  <emma:literal>porto</emma:literal>
                </emma:interpretation>
                <emma:interpretation id="interp2" emma:lang="it-IT" emma:confidence="0">
                  <emma:literal>sorto</emma:literal>
                </emma:interpretation>
                <emma:interpretation id="interp3" emma:lang="it-IT" emma:confidence="0">
                  <emma:literal>Parto</emma:literal>
                </emma:interpretation>
                <emma:interpretation id="interp4" emma:lang="it-IT" emma:confidence="0">
                  <emma:literal>sos</emma:literal>
                </emma:interpretation>
              </emma:one-of>
            </emma:emma>
          </inkml:annotationXML>
          <inkml:trace contextRef="#ctx0" brushRef="#br0">-10389 2380 0,'23'23'16,"23"-23"-16,22-46 15,253-389-15,-253 321 16,-22 22-1,-23 46 1,-23 24 15,-23 22-15,0 45 0,0 93-1,46 22 1,23 0-1,-23 0 1,23-23 0,-69-45-1,-23-46 1,-91 0 0,-24-46-1,1 22 1,46 1-1,91-23 1,23 23 0,92 0-1,68 0 1,23 0 0,-23 0-1,-114-23 16,-23 0-15,-46 0 0,-46 0-1,0-23 1,92-23 0,46-68-1,-69 114 1</inkml:trace>
          <inkml:trace contextRef="#ctx0" brushRef="#br0" timeOffset="265.6266">-9153 2563 0,'23'46'0,"-46"-1"0,23 1 16,0-23-16,23-23 15,22-91 1,47-24 0,45-22 15,-137 137-16</inkml:trace>
          <inkml:trace contextRef="#ctx0" brushRef="#br0" timeOffset="765.6299">-8398 1693 0,'-23'92'0,"23"22"16,0-22-16,23-24 15,0-45 1,22-23 0,24-23-1,46 1 16,136 90-15,-68 24 0,-45 68-1,-24 0 1,-68-23 0,-69-45-1,-46-23 1,-68-47 15,0-44-31,-46-24 16,45-23-1,24-45 1,91 22 0,46-45-1,-23 137 16</inkml:trace>
          <inkml:trace contextRef="#ctx0" brushRef="#br0" timeOffset="1390.6338">-8444 1579 0,'46'-23'0,"68"23"0,69 0 0,69 0 16,0 23-1,-69 0 1,-23-46-1,-114 69 1,-46-1 0,-23 116-1,0 22 1,46 23 15,45-23-15,47-23-1,45-23 1,23-68 0,23-138-1,-23-22 1,-23-70 0,-91-22-1,-69-23 1,-69 46-1,-68 23 1,-69 68 0,0 92-1,46 69 1,46 68 0,91 183-1,183-137 1,-160-206-1</inkml:trace>
        </inkml:traceGroup>
      </inkml:traceGroup>
    </inkml:traceGroup>
    <inkml:traceGroup>
      <inkml:annotationXML>
        <emma:emma xmlns:emma="http://www.w3.org/2003/04/emma" version="1.0">
          <emma:interpretation id="{4609BB72-6E90-4417-9CD4-36EEE681BE40}" emma:medium="tactile" emma:mode="ink">
            <msink:context xmlns:msink="http://schemas.microsoft.com/ink/2010/main" type="paragraph" rotatedBoundingBox="7914,13793 2165,14098 2116,13157 7864,128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53469E-6D92-4187-A177-0F0097A78C94}" emma:medium="tactile" emma:mode="ink">
              <msink:context xmlns:msink="http://schemas.microsoft.com/ink/2010/main" type="line" rotatedBoundingBox="7914,13793 2165,14098 2116,13157 7864,12852"/>
            </emma:interpretation>
          </emma:emma>
        </inkml:annotationXML>
        <inkml:traceGroup>
          <inkml:annotationXML>
            <emma:emma xmlns:emma="http://www.w3.org/2003/04/emma" version="1.0">
              <emma:interpretation id="{F52B3EB8-15A8-472A-BAB5-1F57D7FFFD40}" emma:medium="tactile" emma:mode="ink">
                <msink:context xmlns:msink="http://schemas.microsoft.com/ink/2010/main" type="inkWord" rotatedBoundingBox="7914,13793 2165,14098 2116,13157 7864,12852"/>
              </emma:interpretation>
              <emma:one-of disjunction-type="recognition" id="oneOf1">
                <emma:interpretation id="interp5" emma:lang="it-IT" emma:confidence="0">
                  <emma:literal>m</emma:literal>
                </emma:interpretation>
                <emma:interpretation id="interp6" emma:lang="it-IT" emma:confidence="0">
                  <emma:literal>-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_</emma:literal>
                </emma:interpretation>
                <emma:interpretation id="interp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-781.255">-10275 435 0,'-45'23'0,"-47"0"0,-22 68 16,-92 1-16,0 22 15,-115 23 16,115-45-15,69-1 0,91-68-1,69 23 17,69 0-32,68 0 15,23-1 1,-46-22-1,-22 0 1,-69-23 0,-46 0-1,0-114 1,0-69 0,22-23-1,1-23 1,0 92-1,0 91 1,-23 46 0,-23 0 15,46 46-15,-23 68-1,0 69 1,-23-46-1,46 1 1,-23-47 0,23-68-1,23-92 1,-46 69 0</inkml:trace>
          <inkml:trace contextRef="#ctx0" brushRef="#br0" timeOffset="-1593.7602">-10961 984 0,'137'0'15,"275"0"-15,-137 0 16,68-23 0,46 23-1,23-23 1,23 23-1,-23-23 1,-46-22 0,-69-24-1,-68 69 1,-69 0 0,-68 0-1,-24 23 1,-68-23-1,0 0 1,0-46 0,-23-46-1,23-22 48,0-92-48,0 160-15,0 69 16,23-23 0,69 23-1,45 0 1,69 46 0,23 22-1,0-22 1,-115-1-1,-91-22 1,-69 0 0,-68 23-1,-46-1 1,45 1 0,69 0-1,24 22 1,-1-114-1,23 23 1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08.6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167498-4DFE-44D7-853B-A3D1340E0686}" emma:medium="tactile" emma:mode="ink">
          <msink:context xmlns:msink="http://schemas.microsoft.com/ink/2010/main" type="writingRegion" rotatedBoundingBox="27619,9634 30571,9634 30571,10869 27619,10869"/>
        </emma:interpretation>
      </emma:emma>
    </inkml:annotationXML>
    <inkml:traceGroup>
      <inkml:annotationXML>
        <emma:emma xmlns:emma="http://www.w3.org/2003/04/emma" version="1.0">
          <emma:interpretation id="{3135A383-306F-49F6-928E-21023D255C86}" emma:medium="tactile" emma:mode="ink">
            <msink:context xmlns:msink="http://schemas.microsoft.com/ink/2010/main" type="paragraph" rotatedBoundingBox="27619,9634 30571,9634 30571,10869 27619,108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F0EFB6-212F-49CA-8C22-BA3A452F9C20}" emma:medium="tactile" emma:mode="ink">
              <msink:context xmlns:msink="http://schemas.microsoft.com/ink/2010/main" type="line" rotatedBoundingBox="27619,9634 30571,9634 30571,10869 27619,10869"/>
            </emma:interpretation>
          </emma:emma>
        </inkml:annotationXML>
        <inkml:traceGroup>
          <inkml:annotationXML>
            <emma:emma xmlns:emma="http://www.w3.org/2003/04/emma" version="1.0">
              <emma:interpretation id="{15F7A3A2-380E-40FD-A41D-06EDE4D91C35}" emma:medium="tactile" emma:mode="ink">
                <msink:context xmlns:msink="http://schemas.microsoft.com/ink/2010/main" type="inkWord" rotatedBoundingBox="27619,9634 30571,9634 30571,10869 27619,10869"/>
              </emma:interpretation>
              <emma:one-of disjunction-type="recognition" id="oneOf0">
                <emma:interpretation id="interp0" emma:lang="it-IT" emma:confidence="0">
                  <emma:literal>1190</emma:literal>
                </emma:interpretation>
                <emma:interpretation id="interp1" emma:lang="it-IT" emma:confidence="0">
                  <emma:literal>190</emma:literal>
                </emma:interpretation>
                <emma:interpretation id="interp2" emma:lang="it-IT" emma:confidence="0">
                  <emma:literal>1090</emma:literal>
                </emma:interpretation>
                <emma:interpretation id="interp3" emma:lang="it-IT" emma:confidence="0">
                  <emma:literal>110</emma:literal>
                </emma:interpretation>
                <emma:interpretation id="interp4" emma:lang="it-IT" emma:confidence="0">
                  <emma:literal>19o</emma:literal>
                </emma:interpretation>
              </emma:one-of>
            </emma:emma>
          </inkml:annotationXML>
          <inkml:trace contextRef="#ctx0" brushRef="#br0">15286-2677 0,'22'0'16,"24"23"-1,183-138-15,-183 47 0,-69-24 16,-23 23 0,-68 24 15,-1 45-16,24 68 1,45 24 0,69-1-1,23 1 1,45-1 0,-22-22 15,-46 0-31,-69-1 15,-23 47 1,-68-47 0,0 93-1,91-47 1,46-23 0,23-45-1,68-46 1,70-114-1,-161 114 1</inkml:trace>
          <inkml:trace contextRef="#ctx0" brushRef="#br0" timeOffset="-546.8785">13821-2243 0,'183'-22'0,"-68"-24"0,45-46 16,-46-45 0,-22-23-1,-47 23 1,-22 22 0,-23 69-1,0 46 1,-23 23-1,1 92 1,-1 22 0,23 23-1,23 0 1,-46-45 0,0-24-1,-46-22 1,-45-46 15,-24-23-15,70-23 15,45 23-31,69 0 16,68 0-1,69 23 1,0 0-1,-45 0 1,-47-23 0,-45 0-1,-23-92 1,-23-22 0,0 114-1</inkml:trace>
          <inkml:trace contextRef="#ctx0" brushRef="#br0" timeOffset="406.2526">15903-2311 0,'23'46'0,"0"45"0,69 24 15,22-24 1,69-68 0,0-23-1,-23-92 1,-91-22-1,-46-23 1,-69-23 0,-68 68-1,-46 46 1,-1 69 0,24 92-1,91 45 1,92 69-1,91-46 1,-137-183 15</inkml:trace>
        </inkml:traceGroup>
      </inkml:traceGroup>
    </inkml:traceGroup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2:02.7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E05A87-D94D-43F9-B947-E0213B04FBDA}" emma:medium="tactile" emma:mode="ink">
          <msink:context xmlns:msink="http://schemas.microsoft.com/ink/2010/main" type="inkDrawing" rotatedBoundingBox="2689,11027 20056,11843 20042,12138 2676,11322" semanticType="underline" shapeName="Other">
            <msink:sourceLink direction="with" ref="{601A8888-FEE3-4200-945C-6DF8DF0B0C62}"/>
          </msink:context>
        </emma:interpretation>
      </emma:emma>
    </inkml:annotationXML>
    <inkml:trace contextRef="#ctx0" brushRef="#br0">0 64 0,'91'23'16,"47"-23"-16,22 0 0,91-23 0,24 23 15,23 0 17,22 0-17,0 0 1,92 23-1,0-92 1,46 69 0,-24 0-1,24 0 1,-23 23 0,23-23-1,22 23 1,1-23-1,22 23 1,-22 0 0,-24 0-1,24 22 1,22-22 15,1 0-31,-1 0 16,-22 23 15,-24-46-15,1 46-1,22-23 1,-22 22 0,23 1-1,-47-23 1,1 0-1,-46 0 1,23 0 0,-23-1-1,23 24 1,-23-23 0,-23 0-1,-23 23 1,-22-23-1,-1 22 1,-45-67 0,-24 67 15,-45 1-15,-45-46-16,-70 0 15,-45 0 16,-46 0-15,0-23 0,0 0-1,-46-22 1,0-24 0,69 23-1,-23 46 1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06.84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C83F457-2C70-4C6C-A909-8368CC42E3F1}" emma:medium="tactile" emma:mode="ink">
          <msink:context xmlns:msink="http://schemas.microsoft.com/ink/2010/main" type="writingRegion" rotatedBoundingBox="16722,9471 30141,11712 28653,20622 15234,18381"/>
        </emma:interpretation>
      </emma:emma>
    </inkml:annotationXML>
    <inkml:traceGroup>
      <inkml:annotationXML>
        <emma:emma xmlns:emma="http://www.w3.org/2003/04/emma" version="1.0">
          <emma:interpretation id="{EC51C799-F113-411F-8274-D287E17B624B}" emma:medium="tactile" emma:mode="ink">
            <msink:context xmlns:msink="http://schemas.microsoft.com/ink/2010/main" type="paragraph" rotatedBoundingBox="20077,11051 29919,11528 29814,13686 19972,1320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0744790-5AD4-44F8-BAF5-5AF32790D7D6}" emma:medium="tactile" emma:mode="ink">
              <msink:context xmlns:msink="http://schemas.microsoft.com/ink/2010/main" type="inkBullet" rotatedBoundingBox="20045,11715 20679,11746 20651,12311 20017,12281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13844-1259 0,'23'138'15,"-69"113"-15,0 93 16,23-1 0,23-23 15,0-45-31,23-46 31,0-115-15,0-68-1,0-115 1,-23-182 0,0 251-1</inkml:trace>
      </inkml:traceGroup>
      <inkml:traceGroup>
        <inkml:annotationXML>
          <emma:emma xmlns:emma="http://www.w3.org/2003/04/emma" version="1.0">
            <emma:interpretation id="{E152DA74-76B5-4F5C-9AA3-309E707E1201}" emma:medium="tactile" emma:mode="ink">
              <msink:context xmlns:msink="http://schemas.microsoft.com/ink/2010/main" type="line" rotatedBoundingBox="27529,11412 29919,11528 29814,13686 27424,13570"/>
            </emma:interpretation>
          </emma:emma>
        </inkml:annotationXML>
        <inkml:traceGroup>
          <inkml:annotationXML>
            <emma:emma xmlns:emma="http://www.w3.org/2003/04/emma" version="1.0">
              <emma:interpretation id="{0D04520D-67BE-410F-8C9E-7C839C4E0B81}" emma:medium="tactile" emma:mode="ink">
                <msink:context xmlns:msink="http://schemas.microsoft.com/ink/2010/main" type="inkWord" rotatedBoundingBox="27529,11412 29919,11528 29814,13686 27424,13570"/>
              </emma:interpretation>
              <emma:one-of disjunction-type="recognition" id="oneOf1">
                <emma:interpretation id="interp1" emma:lang="it-IT" emma:confidence="0">
                  <emma:literal>M</emma:literal>
                </emma:interpretation>
                <emma:interpretation id="interp2" emma:lang="it-IT" emma:confidence="0">
                  <emma:literal>n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"</emma:literal>
                </emma:interpretation>
                <emma:interpretation id="interp5" emma:lang="it-IT" emma:confidence="0">
                  <emma:literal>r</emma:literal>
                </emma:interpretation>
              </emma:one-of>
            </emma:emma>
          </inkml:annotationXML>
          <inkml:trace contextRef="#ctx0" brushRef="#br0" timeOffset="499.0296">13730-1236 0,'366'23'0,"-69"46"16,24 0 0,-1-47-1,0-22 1,-45 0 0,-92 23 15,-46-23-16,-91 23 1,-23 46 0,-46 91-1,0 115 17,0 22-32,46 23 31,0 1-31,0-70 31,-23-45-15,0-114-16,-46-69 15,-23-160 1,69 137 0</inkml:trace>
          <inkml:trace contextRef="#ctx0" brushRef="#br1" timeOffset="716241.1621">6247-961 0,'114'23'0,"1"45"16,-1 1-16,1 0 0,-24-23 31,-45-1-15,-23 1-1,-46 0 1,-114 0-1,-1-46 1,24 45 0,22 24-1,115-69 1,-23 0 0</inkml:trace>
        </inkml:traceGroup>
      </inkml:traceGroup>
    </inkml:traceGroup>
    <inkml:traceGroup>
      <inkml:annotationXML>
        <emma:emma xmlns:emma="http://www.w3.org/2003/04/emma" version="1.0">
          <emma:interpretation id="{DC13F6DA-92BF-44D6-9DCB-E04BD14EF6A4}" emma:medium="tactile" emma:mode="ink">
            <msink:context xmlns:msink="http://schemas.microsoft.com/ink/2010/main" type="paragraph" rotatedBoundingBox="16087,13955 26261,15654 25938,17587 15764,158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6ECD2D-A3C3-42C1-8030-48EE311CEE7C}" emma:medium="tactile" emma:mode="ink">
              <msink:context xmlns:msink="http://schemas.microsoft.com/ink/2010/main" type="line" rotatedBoundingBox="16087,13955 26261,15654 25938,17587 15764,15887"/>
            </emma:interpretation>
          </emma:emma>
        </inkml:annotationXML>
        <inkml:traceGroup>
          <inkml:annotationXML>
            <emma:emma xmlns:emma="http://www.w3.org/2003/04/emma" version="1.0">
              <emma:interpretation id="{C3F807EC-116D-4A89-8E47-C2EFC599EF76}" emma:medium="tactile" emma:mode="ink">
                <msink:context xmlns:msink="http://schemas.microsoft.com/ink/2010/main" type="inkWord" rotatedBoundingBox="16087,13955 20105,14626 19782,16559 15764,15887"/>
              </emma:interpretation>
              <emma:one-of disjunction-type="recognition" id="oneOf2">
                <emma:interpretation id="interp6" emma:lang="it-IT" emma:confidence="0">
                  <emma:literal>50:</emma:literal>
                </emma:interpretation>
                <emma:interpretation id="interp7" emma:lang="it-IT" emma:confidence="0">
                  <emma:literal>so:</emma:literal>
                </emma:interpretation>
                <emma:interpretation id="interp8" emma:lang="it-IT" emma:confidence="0">
                  <emma:literal>so:'</emma:literal>
                </emma:interpretation>
                <emma:interpretation id="interp9" emma:lang="it-IT" emma:confidence="0">
                  <emma:literal>suo:'</emma:literal>
                </emma:interpretation>
                <emma:interpretation id="interp10" emma:lang="it-IT" emma:confidence="0">
                  <emma:literal>5o:</emma:literal>
                </emma:interpretation>
              </emma:one-of>
            </emma:emma>
          </inkml:annotationXML>
          <inkml:trace contextRef="#ctx0" brushRef="#br0" timeOffset="40165.3094">2197 1922 0,'0'23'0,"-23"46"0,0 22 15,23-45-15,0-23 16,0 0-1,23 0 1,0-23 15,114 0-15,0 23 0,0-1-1,1 70 1,-1-1-1,-23 24 1,1 68 0,-69 0-1,-46-46 1,-46-22 0,-46-24 15,-22-45-31,-46-46 15,22 0 1,-45-92 0,0 1-1,46-23 1,91-1 0,92-22 15,-46 137-31</inkml:trace>
          <inkml:trace contextRef="#ctx0" brushRef="#br0" timeOffset="40936.8019">2311 1556 0,'183'23'0,"0"0"0,23 0 16,0 22-1,-69-22 1,-22 0 0,-70 0-1,-22 23 1,-23 45 0,-45 1-1,-1 91 1,23 23 15,46 0-15,23 0-1,22 0 1,24-46 0,22-46-1,46-45 1,1-69-1,-24-23 1,-23-68 0,1-70-1,-47-45 1,-45 1 0,-69-1-1,-68 0 1,-46 68-1,0 70 1,-1 68 0,24 68-1,46 93 17,68 44-17,91 47 1,93 0-1,45-183 1,-206-69 0</inkml:trace>
          <inkml:trace contextRef="#ctx0" brushRef="#br0" timeOffset="41561.8059">5263 2563 0,'91'23'0,"24"-23"0,68-23 0,-23 23 15,23 23 1,-68-23 0,-47 0-1,-45 0 1,-23 0 0,-46-46-1,-45-23 1,22-22-1,23-24 1,46 115 0</inkml:trace>
          <inkml:trace contextRef="#ctx0" brushRef="#br0" timeOffset="41858.6828">5721 1854 0,'0'0'0</inkml:trace>
          <inkml:trace contextRef="#ctx0" brushRef="#br0" timeOffset="42093.0593">5698 3272 0,'0'0'0</inkml:trace>
        </inkml:traceGroup>
        <inkml:traceGroup>
          <inkml:annotationXML>
            <emma:emma xmlns:emma="http://www.w3.org/2003/04/emma" version="1.0">
              <emma:interpretation id="{8836475B-5E56-485F-9EE1-61E0167C259F}" emma:medium="tactile" emma:mode="ink">
                <msink:context xmlns:msink="http://schemas.microsoft.com/ink/2010/main" type="inkWord" rotatedBoundingBox="20880,14943 26230,15836 25991,17265 20641,16372"/>
              </emma:interpretation>
              <emma:one-of disjunction-type="recognition" id="oneOf3">
                <emma:interpretation id="interp11" emma:lang="it-IT" emma:confidence="0">
                  <emma:literal>room</emma:literal>
                </emma:interpretation>
                <emma:interpretation id="interp12" emma:lang="it-IT" emma:confidence="0">
                  <emma:literal>uom</emma:literal>
                </emma:interpretation>
                <emma:interpretation id="interp13" emma:lang="it-IT" emma:confidence="0">
                  <emma:literal>Dom</emma:literal>
                </emma:interpretation>
                <emma:interpretation id="interp14" emma:lang="it-IT" emma:confidence="0">
                  <emma:literal>wom</emma:literal>
                </emma:interpretation>
                <emma:interpretation id="interp15" emma:lang="it-IT" emma:confidence="0">
                  <emma:literal>Joan</emma:literal>
                </emma:interpretation>
              </emma:one-of>
            </emma:emma>
          </inkml:annotationXML>
          <inkml:trace contextRef="#ctx0" brushRef="#br0" timeOffset="43374.3175">6979 2883 0,'92'23'15,"-1"-46"-15,115-91 0,-69-1 0,-45 47 16,-23 22 15,-24 0-15,-45 23 0,0 23-1,0 0 1,-23 46-1,1 91 1,22 92 0,0 0-1,22-46 1,-44-46 0,-24-68-1,0-23 1,-23 0-1,1-23 1,45-23 0,23 0-1,69 22 1,45-44 0,46 44-1,-23 1 1,1-23 15,-24-23-15,-22 23-1,-47 23 1,1 0 0,46 23-1,-1 45 1,1-45-1,45 0 1,0-69 0,-22-68-1,-47-24 1,1-91 15,-92-23-31,-23 1 16,-68 67-1,-23 47 17,-1 68-32,24 92 31,45 68-15,24 47-1,90 22 1,24 0-1,23-46 1,-1-68 0,1-46-1,22-23 1,-22-46 15,-24 0-31,-45 46 16,23 23-1,0 46 1,-1 91 0,1 0-1,46-46 1,22-22 0,-22-92-1,22-46 1,23-114-1,-22-46 1,-69-46 15,-46 0-15,-69-45 15,-68 91-15,-1 183 15,24 69-31,45 68 16,1 69-1,90 92 1,116-92 0,-138-183-1</inkml:trace>
          <inkml:trace contextRef="#ctx0" brushRef="#br0" timeOffset="44046.1968">10778 3364 0,'0'183'0,"-46"-46"15,46 0 1,0-45 0,69-46-1,-24-69 1,47-92-1,-24 1 1,1-23 0,-23 68 15,-46 69-15,0 0-1,23 69 1,0 91-1,0-23 1,-1-91 15,1-23-31,46-23 16,22-92 0,24-45-1,-24 23 1,1 68-1,0 69 1,-1 68 0,23 69-1,-22 69 1,-46 0 0,-23-92-1,45-114 16,-68-23-15</inkml:trace>
        </inkml:traceGroup>
      </inkml:traceGroup>
    </inkml:traceGroup>
    <inkml:traceGroup>
      <inkml:annotationXML>
        <emma:emma xmlns:emma="http://www.w3.org/2003/04/emma" version="1.0">
          <emma:interpretation id="{0E84C126-D157-4184-9E33-4B059F7438FD}" emma:medium="tactile" emma:mode="ink">
            <msink:context xmlns:msink="http://schemas.microsoft.com/ink/2010/main" type="paragraph" rotatedBoundingBox="15434,17184 20090,17967 19889,19162 15233,183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B123BF-478D-48E3-8DE5-4033FCC8B294}" emma:medium="tactile" emma:mode="ink">
              <msink:context xmlns:msink="http://schemas.microsoft.com/ink/2010/main" type="line" rotatedBoundingBox="15434,17184 20090,17967 19889,19162 15233,18380"/>
            </emma:interpretation>
          </emma:emma>
        </inkml:annotationXML>
        <inkml:traceGroup>
          <inkml:annotationXML>
            <emma:emma xmlns:emma="http://www.w3.org/2003/04/emma" version="1.0">
              <emma:interpretation id="{2B400585-591E-4B55-9DF6-E00A46AA8208}" emma:medium="tactile" emma:mode="ink">
                <msink:context xmlns:msink="http://schemas.microsoft.com/ink/2010/main" type="inkWord" rotatedBoundingBox="15418,17303 19239,18106 19023,19137 15201,18334"/>
              </emma:interpretation>
              <emma:one-of disjunction-type="recognition" id="oneOf4">
                <emma:interpretation id="interp16" emma:lang="it-IT" emma:confidence="0">
                  <emma:literal>tema</emma:literal>
                </emma:interpretation>
                <emma:interpretation id="interp17" emma:lang="it-IT" emma:confidence="0">
                  <emma:literal>Fama</emma:literal>
                </emma:interpretation>
                <emma:interpretation id="interp18" emma:lang="it-IT" emma:confidence="0">
                  <emma:literal>fine</emma:literal>
                </emma:interpretation>
                <emma:interpretation id="interp19" emma:lang="it-IT" emma:confidence="0">
                  <emma:literal>fama</emma:literal>
                </emma:interpretation>
                <emma:interpretation id="interp20" emma:lang="it-IT" emma:confidence="0">
                  <emma:literal>zuma</emma:literal>
                </emma:interpretation>
              </emma:one-of>
            </emma:emma>
          </inkml:annotationXML>
          <inkml:trace contextRef="#ctx0" brushRef="#br0" timeOffset="44983.7028">1602 4714 0,'114'0'0,"46"0"0,0 0 16,69 69-1,-69 22 1,-68-45-1,-69-23 17,-46-23-32,-69 23 15,-91-1 1,-23 1 0,69 23-1,68 69 1,1-24-1,114 46 17,68 24-32,46-24 31,-23-23-31,-45-91 31,-46 0-15,-46-46 15,-138-366 0,1 206-31,-69 0 16,206 183 0</inkml:trace>
          <inkml:trace contextRef="#ctx0" brushRef="#br0" timeOffset="45155.5789">1579 4966 0,'251'114'0,"-90"-68"15,22 22 1,-23-45 0,-46-91-1,-22-24 1,-92 92-1</inkml:trace>
          <inkml:trace contextRef="#ctx0" brushRef="#br0" timeOffset="46335.2756">2929 5034 0,'68'183'0,"-68"-68"31,23 22-15,-23-23 0,23-68 15,-23-23-16,23-46 1,0-23 0,46-91-1,-24 46 1,1 68 0,0 0-1,0 23 1,-23 46-1,22-1 1,-45 47 0,23-23-1,-23-47 1,23 1 0,46-23-1,-1-68 1,24-1-1,-1 23 1,-45 23 0,-23 23-1,-23 23 17,23 0-17,-23 69 16,46 22-31,0-45 16,22-24 0,24-45-1,-1-45 1,-45 45 0,-23 0-1,0 0 1,23 0-1,22 0 1,24 23 0,-1-23-1,1-23 1,-46 0 0,-46-23-1,-23-68 16,-46 22-31,-22 23 32,-1 47-17,46 44 1,23 1 0,46 46-1,46 23 1,22-1-1,1-22 1,-23-24 0,-1 1-1,-22 0 1,0-23 0,0 0-1,22-23 1,47-46-1,22-46 1,0-45 15,-137 137-31</inkml:trace>
        </inkml:traceGroup>
        <inkml:traceGroup>
          <inkml:annotationXML>
            <emma:emma xmlns:emma="http://www.w3.org/2003/04/emma" version="1.0">
              <emma:interpretation id="{EE8BF2E7-2425-4591-B081-10EF658FF3FA}" emma:medium="tactile" emma:mode="ink">
                <msink:context xmlns:msink="http://schemas.microsoft.com/ink/2010/main" type="inkWord" rotatedBoundingBox="18975,18195 19831,17750 20332,18714 19476,19159"/>
              </emma:interpretation>
              <emma:one-of disjunction-type="recognition" id="oneOf5">
                <emma:interpretation id="interp21" emma:lang="it-IT" emma:confidence="0">
                  <emma:literal>x</emma:literal>
                </emma:interpretation>
                <emma:interpretation id="interp22" emma:lang="it-IT" emma:confidence="0">
                  <emma:literal>X</emma:literal>
                </emma:interpretation>
                <emma:interpretation id="interp23" emma:lang="it-IT" emma:confidence="0">
                  <emma:literal>t</emma:literal>
                </emma:interpretation>
                <emma:interpretation id="interp24" emma:lang="it-IT" emma:confidence="0">
                  <emma:literal>+</emma:literal>
                </emma:interpretation>
                <emma:interpretation id="interp25" emma:lang="it-IT" emma:confidence="0">
                  <emma:literal>T</emma:literal>
                </emma:interpretation>
              </emma:one-of>
            </emma:emma>
          </inkml:annotationXML>
          <inkml:trace contextRef="#ctx0" brushRef="#br0" timeOffset="46757.1533">5492 5355 0,'434'549'0,"-228"-206"16,-206-343-1</inkml:trace>
          <inkml:trace contextRef="#ctx0" brushRef="#br0" timeOffset="46616.5274">6132 5263 0,'-68'46'0,"-47"45"0,-136 70 16,113-24-1,1-23 1,68-68 0,47-115-1,22-68 1,0 137 0</inkml:trace>
        </inkml:traceGroup>
      </inkml:traceGroup>
    </inkml:traceGroup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45.3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AE04ED-88D9-4FDD-8A20-B89434F32715}" emma:medium="tactile" emma:mode="ink">
          <msink:context xmlns:msink="http://schemas.microsoft.com/ink/2010/main" type="writingRegion" rotatedBoundingBox="15110,12735 14685,18141 13332,18034 13757,12628">
            <msink:destinationLink direction="with" ref="{660EB358-53F2-4BE0-8F70-C393623B57BF}"/>
          </msink:context>
        </emma:interpretation>
      </emma:emma>
    </inkml:annotationXML>
    <inkml:traceGroup>
      <inkml:annotationXML>
        <emma:emma xmlns:emma="http://www.w3.org/2003/04/emma" version="1.0">
          <emma:interpretation id="{0849DE5B-DB70-4FD5-96DE-43D9A9D59347}" emma:medium="tactile" emma:mode="ink">
            <msink:context xmlns:msink="http://schemas.microsoft.com/ink/2010/main" type="paragraph" rotatedBoundingBox="15110,12735 14685,18141 13332,18034 13757,126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7C4306-2F83-4A87-9A1C-BC7526F420E1}" emma:medium="tactile" emma:mode="ink">
              <msink:context xmlns:msink="http://schemas.microsoft.com/ink/2010/main" type="line" rotatedBoundingBox="15110,12735 14685,18141 13332,18034 13757,12628"/>
            </emma:interpretation>
          </emma:emma>
        </inkml:annotationXML>
        <inkml:traceGroup>
          <inkml:annotationXML>
            <emma:emma xmlns:emma="http://www.w3.org/2003/04/emma" version="1.0">
              <emma:interpretation id="{465921AE-E91E-4A86-B0EA-576F9618DF66}" emma:medium="tactile" emma:mode="ink">
                <msink:context xmlns:msink="http://schemas.microsoft.com/ink/2010/main" type="inkWord" rotatedBoundingBox="14672,16863 14573,18132 13332,18034 13432,16765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{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-275 4371 0,'23'45'0,"0"1"0,46 46 16,-1 45-16,47 69 15,-47-23 1,24-23 0,-23-68 15,-1-24-31,-22-45 15,45-46 1,24-91 0,-1-69-1,-45-23 1,0 23 0,-47 23-1,-22 68 16,-45 24-15,-24 22 0,-68 0-1,-1 23 1,-45-23 0,-23 1-1,23-1 1,23 0-1,69 46 1,228 23 0,-137-23-1</inkml:trace>
          <inkml:trace contextRef="#ctx0" brushRef="#br0" timeOffset="-1125.0072">457 160 0,'-45'23'15,"-47"46"-15,-22 22 0,-1 24 0,70-1 16,-1-22 0,46-47-1,0-45 1,23-23-1,68-91 1,24-69 0,-47 69-1,24-24 17,-24 70-17,-22 22 1,0 23-1,-23 23 17,46 69-32,22 68 15,23 69 1,47-46 0,-47-46-1,-22-68 1,-70-23-1,1-23 1,-46 0 0,1 0-1,-47 23 1,0 23 0,24 0-1,-47-24 1,-22-90 15,-1-115-15,115 183-16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1.7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D2F013-FDB0-4D7B-8F4E-AA09E647B68B}" emma:medium="tactile" emma:mode="ink">
          <msink:context xmlns:msink="http://schemas.microsoft.com/ink/2010/main" type="inkDrawing" rotatedBoundingBox="14733,3115 17450,2703 17805,5046 15088,5458" hotPoints="17607,4185 16355,5436 15104,4185 16355,2933" semanticType="enclosure" shapeName="Circle"/>
        </emma:interpretation>
      </emma:emma>
    </inkml:annotationXML>
    <inkml:trace contextRef="#ctx0" brushRef="#br0">0 1305 0,'69'229'0,"45"-23"0,69 23 15,69-46 1,91-46 0,69-68-1,0-92 1,-46-114 0,-45-92 15,-116-91-16,-113-92-15,-184 23 32,-113 46-32,-116 68 15,-68 92 1,0 137 0,69 138-1,91 114 16,115 91-15,91 69 0,160 46-1,160-46 1,70-183 0,90-114-1,70-138 1,-527 69-1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2.4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DD4471-463F-424B-A25C-474FED9A26B0}" emma:medium="tactile" emma:mode="ink">
          <msink:context xmlns:msink="http://schemas.microsoft.com/ink/2010/main" type="inkDrawing" rotatedBoundingBox="20516,2411 23031,4615 21064,6860 18548,4656" semanticType="callout" shapeName="Other">
            <msink:sourceLink direction="from" ref="{D7563F85-39CB-494B-A508-C579E8A4AE0B}"/>
            <msink:sourceLink direction="to" ref="{D7563F85-39CB-494B-A508-C579E8A4AE0B}"/>
          </msink:context>
        </emma:interpretation>
      </emma:emma>
    </inkml:annotationXML>
    <inkml:trace contextRef="#ctx0" brushRef="#br0">1602 46 0,'0'46'0,"-138"114"0,-91 183 16,-22 46-1,-24 23 1,23 0-1,46-92 1,46-91 0,69-138-1,91-91 1,23-91 0,137-229-1,23-92 1,69-23-1,-1 23 17,1 92-17,23 68 1,-115 92 0,-46 114-1,-22 69 1,-1 114-1,24 138 1,45 91 0,46 46-1,45 23 1,1-24 0,0-44-1,-69-93 1,-92-114-1,-91-45 1,-114-92 0,-161-161-1,-45-113 17,320 251-17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2.6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563F85-39CB-494B-A508-C579E8A4AE0B}" emma:medium="tactile" emma:mode="ink">
          <msink:context xmlns:msink="http://schemas.microsoft.com/ink/2010/main" type="inkDrawing" rotatedBoundingBox="19805,4052 21794,4229 21782,4363 19793,4187" shapeName="Other">
            <msink:destinationLink direction="from" ref="{66DD4471-463F-424B-A25C-474FED9A26B0}"/>
            <msink:destinationLink direction="to" ref="{66DD4471-463F-424B-A25C-474FED9A26B0}"/>
          </msink:context>
        </emma:interpretation>
      </emma:emma>
    </inkml:annotationXML>
    <inkml:trace contextRef="#ctx0" brushRef="#br0">0 45 0,'435'-68'0,"-46"91"16,69 0-1,-115 45 1,-114 1 0,-92-23-1,-137-46 1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0.3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A047779-B821-4513-91A9-28B7B0C333C6}" emma:medium="tactile" emma:mode="ink">
          <msink:context xmlns:msink="http://schemas.microsoft.com/ink/2010/main" type="inkDrawing" rotatedBoundingBox="7666,3987 9087,1347 10711,2221 9289,4861" semanticType="callout" shapeName="Other">
            <msink:sourceLink direction="with" ref="{B9FB76BF-8980-4FA1-BD3B-E491B8FA5EA7}"/>
            <msink:sourceLink direction="with" ref="{699F8FAB-3B1E-4766-947D-8C0161625DFF}"/>
          </msink:context>
        </emma:interpretation>
      </emma:emma>
    </inkml:annotationXML>
    <inkml:trace contextRef="#ctx0" brushRef="#br0">16 0 0,'45'0'0,"-45"137"15,0 160-15,-45 70 16,22 67 15,46-22-31,22-46 16,24-45 0,0-115-1,-1-69 1,-45-91-1,-23-46 17,23-46-17,69-206 1,22-114 0,69-46-1,46 0 1,46 46-1,-1 69 1,-22 114 0,-92 68-1,-68 70 1,-92 45 0,-46 91-1,-69-68 1,115-23-1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40:45.2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453E0D-4863-4172-A474-B4B6B7ACDF7D}" emma:medium="tactile" emma:mode="ink">
          <msink:context xmlns:msink="http://schemas.microsoft.com/ink/2010/main" type="inkDrawing" rotatedBoundingBox="4166,6930 17575,7271 17546,8411 4137,8070" semanticType="callout" shapeName="Other">
            <msink:sourceLink direction="from" ref="{6C4D41E2-ACD7-49FF-8AC4-319A5AB29C73}"/>
            <msink:sourceLink direction="to" ref="{E909870F-FE92-4BCE-9883-452F095996EF}"/>
          </msink:context>
        </emma:interpretation>
      </emma:emma>
    </inkml:annotationXML>
    <inkml:trace contextRef="#ctx0" brushRef="#br0">140 0 0,'22'92'16,"-22"45"-16,-45 69 16,-1 23-1,0-46 1,23-46 0,23-68-1,0-23 1,0-23-1,23-23 1,-23 0 0,0-23-1,23 23 1,46-23 0,22 0 15,138 0-16,114 0 1,-45 0 0,45 23-1,46 0 1,69 0 0,22 0-1,69 23 1,1-23-1,-1 0 1,0 23 0,23-23-1,23 23 17,0 0-17,0 0 1,-46 0-1,0-23 1,-22 45 0,-1-22-1,23 0 1,-46 23 0,-22-23-1,-23 23 1,-24-24 15,-45 24-15,-45 0-1,-70-23 1,-91-23 0,-91-23-1,-46 23 16,-46 0-31,0 0 32,-46-23-17,23 0 1,-23 0 0,46-45-1,46-24 1,0-22-1,0-1 1,-24 24 0,1 68-1,-23-23 1,46 0 0,-46 46-1,23 0 1,-23 23 15,23 92-31,0-1 31,-23 1-31,0-24 32,23-45-17,-23-46 1,-46-23-1,-23-137 1,69 160 0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0.6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2CA7DA-6387-4B26-96C9-BBB96254D1E5}" emma:medium="tactile" emma:mode="ink">
          <msink:context xmlns:msink="http://schemas.microsoft.com/ink/2010/main" type="inkDrawing" rotatedBoundingBox="9185,3571 10846,4874 10681,5083 9021,3780" semanticType="callout" shapeName="Other">
            <msink:sourceLink direction="with" ref="{5BDEC64C-2051-46CF-BC79-42474E44DB32}"/>
          </msink:context>
        </emma:interpretation>
      </emma:emma>
    </inkml:annotationXML>
    <inkml:trace contextRef="#ctx0" brushRef="#br0">336 1739 0,'389'252'0,"-91"-47"15,-47 24 1,-45 0 0,-46-69-1,-22-22 1,-47-70-1,47-68 1,-24-137 0,-114 137-1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1.2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FB76BF-8980-4FA1-BD3B-E491B8FA5EA7}" emma:medium="tactile" emma:mode="ink">
          <msink:context xmlns:msink="http://schemas.microsoft.com/ink/2010/main" type="inkDrawing" rotatedBoundingBox="11540,4896 11825,2476 14345,2773 14060,5193" hotPoints="14366,3940 13162,5145 11957,3940 13162,2736" semanticType="enclosure" shapeName="Circle">
            <msink:destinationLink direction="with" ref="{2A047779-B821-4513-91A9-28B7B0C333C6}"/>
          </msink:context>
        </emma:interpretation>
      </emma:emma>
    </inkml:annotationXML>
    <inkml:trace contextRef="#ctx0" brushRef="#br0">2899 2196 0,'252'275'16,"-69"-69"-16,46-23 15,45-46 32,69-68-47,1-69 0,22-92 16,-92-91-1,-68-114 17,-114-69-17,-115-46 1,-91 23-1,-138 69 1,-46 91 0,-68 91-1,46 138 1,91 115 0,46 114-1,91 114 1,115 23-1,69-23 1,68-22 0,115-138-1,114-115 17,45-136-17,1-70 1,-435 138-1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2.32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A446959-F6D7-4904-9E62-8DD11C4D8DC4}" emma:medium="tactile" emma:mode="ink">
          <msink:context xmlns:msink="http://schemas.microsoft.com/ink/2010/main" type="inkDrawing" rotatedBoundingBox="3580,10502 21769,12245 21752,12420 3563,10676" shapeName="Other"/>
        </emma:interpretation>
      </emma:emma>
    </inkml:annotationXML>
    <inkml:trace contextRef="#ctx0" brushRef="#br0">0 0 0,'23'22'0,"23"1"0,22 0 0,47-23 16,22 23-16,46-23 15,0 23 1,69 0-1,23-69 1,22 69 0,23 23-1,24-23 1,22-1 0,23 1-1,23 0 1,0 23-1,45-23 1,1 23 0,22-1-1,1-22 1,45 23 0,-45 23-1,-1-23 1,24-1 15,-24 24-15,1-23-1,-1 22 1,1-22 0,0 0-1,-1 23 1,-22-24-1,-1 1 1,24 23 0,-46-24-1,-23 1 1,-1 23 0,-22-23-1,0-23 1,1 22-1,-47 1 17,-23-23-32,0 23 15,-22-69 17,-1 46-17,-22 0 1,-23-1-1,-1-22 1,-45 23 0,23 0-1,-23-23 1,0 23 0,-23-23-1,-23 23 1,-22-23-1,-47 23 1,-68 0 0,-46-46-1,23 23 1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4.09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1F32299-8915-4950-9561-6A98FB9A9CE7}" emma:medium="tactile" emma:mode="ink">
          <msink:context xmlns:msink="http://schemas.microsoft.com/ink/2010/main" type="inkDrawing" rotatedBoundingBox="3379,12652 21663,14777 21623,15122 3339,12997" semanticType="callout" shapeName="Other">
            <msink:sourceLink direction="with" ref="{F43BB2F6-7E1E-4FEF-82D6-0D8A3893ED6C}"/>
          </msink:context>
        </emma:interpretation>
      </emma:emma>
    </inkml:annotationXML>
    <inkml:trace contextRef="#ctx0" brushRef="#br0">0 8 0,'0'0'32,"321"-23"-32,-138 23 0,-23 23 15,69-23 1,22 23-1,47-23 1,22 23 0,24 0-1,45-69 1,0 92 0,206 0 15,45 0-16,-159-1 1,-1 1 0,1 0-1,22 22 1,-22-22 0,-23 23-1,-1 0 1,1-24-1,-23 24 1,-1-23 0,-22 22-1,0-22 1,-23 23 0,23-1-1,-23-22 1,0 23 15,0-23-15,-23-1-1,-23 24 1,24-23 0,-47 0-1,23-1 1,-22 1-1,-47-46 1,24 46 0,-24 0-1,1-1 1,-23-22 0,22 0-1,-45 0 1,23 0-1,-24 0 1,-22 0 15,0 0-31,-23-1 32,23 1-17,0 0 1,-23 0-1,-22-23 1,22 23 0,0 0-1,-46 0 17,0-23-17,1 23 1,-47 0-1,-22-23 1,-46 0 0,-23 0-1,-92-46 1,92 46 0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0.76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DEC64C-2051-46CF-BC79-42474E44DB32}" emma:medium="tactile" emma:mode="ink">
          <msink:context xmlns:msink="http://schemas.microsoft.com/ink/2010/main" type="inkDrawing" rotatedBoundingBox="4646,1830 21843,6836 20118,12759 2921,7753" semanticType="callout" shapeName="Other">
            <msink:sourceLink direction="with" ref="{F43BB2F6-7E1E-4FEF-82D6-0D8A3893ED6C}"/>
            <msink:destinationLink direction="with" ref="{442CA7DA-6387-4B26-96C9-BBB96254D1E5}"/>
            <msink:destinationLink direction="with" ref="{9BD8AD9F-8E33-4DB0-96BC-43B932FAFCD0}"/>
            <msink:destinationLink direction="with" ref="{0369E365-4125-4CAA-A913-D9C595D404FF}"/>
          </msink:context>
        </emma:interpretation>
      </emma:emma>
    </inkml:annotationXML>
    <inkml:trace contextRef="#ctx0" brushRef="#br0">416 2266 0,'46'23'16,"206"-23"-16,-115 0 0,23 0 15,23 0 1,23-23 0,23 23-1,23 0 1,0 0-1,22 23 1,1-23 0,22 23-1,1-1 1,-1-22 0,24 23-1,-1-23 1,0 23-1,1 0 1,-1 0 0,23 0 15,1 0-31,-1 0 31,0-1-15,23 1-1,-23-23 1,1 23 0,22-23-1,-46 0 1,23 23 0,-22-23-1,22 23 1,23-23-1,-46 23 1,69 0 0,-45 0-1,-1 0 1,23-1 15,138 24-15,22 0-1,-183-46 1,0 23 0,-22 0-1,22 23 1,0-24 0,0 24-1,-45-23 16,-24 0-15,1 0 0,0 0-1,-1 0 1,1 22 0,-1-22 15,-22 0-31,-23 0 15,-23 23 1,0-23 0,-46 0-1,-23-23 1,-68 0 0,-69 22-1,-92-67 1,92 45-1</inkml:trace>
    <inkml:trace contextRef="#ctx0" brushRef="#br1" timeOffset="-260978.3135">1057-3615 0,'0'23'0,"0"91"16,-46 69-16,-22 69 0,45 68 16,23 46-1,46 1 17,45-24-32,69-23 15,46-68 16,92-69-31,45-69 16,23-91 15,-68-114-15,-24-69 0,-91-92-1,-23-46 1,-68-45-1,-92-23 1,-46 46 0,-22 22-1,-24 69 1,23 69 0,24 91 15,45 47-31,0 67 15,22 24 1,-22-69 0</inkml:trace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7.57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FD84D40-36CB-4037-A7F3-918C53950D92}" emma:medium="tactile" emma:mode="ink">
          <msink:context xmlns:msink="http://schemas.microsoft.com/ink/2010/main" type="inkDrawing" rotatedBoundingBox="1221,15460 1258,5756 3780,5766 3743,15469" semanticType="callout" shapeName="Other">
            <msink:sourceLink direction="with" ref="{699F8FAB-3B1E-4766-947D-8C0161625DFF}"/>
            <msink:sourceLink direction="with" ref="{F43BB2F6-7E1E-4FEF-82D6-0D8A3893ED6C}"/>
          </msink:context>
        </emma:interpretation>
      </emma:emma>
    </inkml:annotationXML>
    <inkml:trace contextRef="#ctx0" brushRef="#br0">1700 15 0,'-68'-22'0,"-1"22"0,-22 0 15,-1 22-15,1 1 0,-1 23 16,-22 0 0,-1 0-1,1 45 1,22-22-1,1 22 1,-1 1 0,24-1-1,22 1 1,0 22 0,46-45-1,0 23 1,46 22-1,22-23 1,24 1 15,-1 22-15,24-22 0,-1 22-1,1 1 1,-47-1-1,-22-22 1,-23-24 0,-46 1-1,-46-23 1,-22 0 0,-23-24-1,-24 1 1,1 0-1,45 0 1,47 0 0,22 23-1,46-23 1,45 22 0,24 24-1,-1-23 16,1 22-15,-46 1 0,-46 0-1,-46 22 1,-46 1 0,-22-1-1,-23 1 1,-1 45-1,24 0 1,22 24 0,1 45-1,45 0 17,46 22-32,46 1 15,23-23 1,22 0 15,69 0-31,0-69 31,1 1-31,-1-24 32,0-45-1,-46-24-16,-114-45 1,0-45 0,-68-24-1,68 69 1</inkml:trace>
    <inkml:trace contextRef="#ctx0" brushRef="#br1" timeOffset="-13585.0575">2501-2319 0,'0'46'0,"0"91"16,0 92-16,23 69 31,0 22-31,-23 92 31,-23 46-15,-23 68-16,1 69 15,-1 91 17,46-45-17,-23 46 1,23 45 0,-23 23-1,-23-46 1,46-22-1,-22-138 1,22-91 0,22-161-1,1-22 1,-23-138 0,0-68-1,0-69 1,0 0-1,0 0 1,0-23 0,23-206-1,23-114 1,45-69 15,-91 412-15</inkml:trace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9.09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2593920-D3F8-4453-A3A5-6802043B95A2}" emma:medium="tactile" emma:mode="ink">
          <msink:context xmlns:msink="http://schemas.microsoft.com/ink/2010/main" type="inkDrawing" rotatedBoundingBox="105,10230 724,5765 1534,5877 915,10343" semanticType="verticalRange" shapeName="Other"/>
        </emma:interpretation>
      </emma:emma>
    </inkml:annotationXML>
    <inkml:trace contextRef="#ctx0" brushRef="#br0">512 4499 0,'-69'-46'0,"23"23"0,1-22 15,-1-1-15,-23-23 0,23 0 16,24-22 0,-24-46-1,23-24 1,-23-22-1,46 0 1,-23 0 0,0-23-1,23 0 1,0-22 0,0-24-1,23 23 1,0 0-1,0 0 1,23 1 15,22-24-15,1 23 0,45 0-1,1 23 1,22 23-1,0 46 1,-22 22 0,-46 47-1,-24 45 1,-45 23 0,0 0-1,-23 0 16,1 0-15,-24 23 15,23-23-15,23-23 0,0 23-1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30.02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8FDEAF4-4764-41C6-ADCA-4BAB1A47B27B}" emma:medium="tactile" emma:mode="ink">
          <msink:context xmlns:msink="http://schemas.microsoft.com/ink/2010/main" type="writingRegion" rotatedBoundingBox="1495,4556 17112,5770 17007,7118 1391,5903"/>
        </emma:interpretation>
      </emma:emma>
    </inkml:annotationXML>
    <inkml:traceGroup>
      <inkml:annotationXML>
        <emma:emma xmlns:emma="http://www.w3.org/2003/04/emma" version="1.0">
          <emma:interpretation id="{CFB53835-2D05-457F-AC05-CBB80AC94540}" emma:medium="tactile" emma:mode="ink">
            <msink:context xmlns:msink="http://schemas.microsoft.com/ink/2010/main" type="paragraph" rotatedBoundingBox="1495,4556 17112,5770 17007,7118 1391,59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288BF0-0825-4902-A329-2A3972F492C6}" emma:medium="tactile" emma:mode="ink">
              <msink:context xmlns:msink="http://schemas.microsoft.com/ink/2010/main" type="line" rotatedBoundingBox="1495,4556 17112,5770 17007,7118 1391,5903"/>
            </emma:interpretation>
          </emma:emma>
        </inkml:annotationXML>
        <inkml:traceGroup>
          <inkml:annotationXML>
            <emma:emma xmlns:emma="http://www.w3.org/2003/04/emma" version="1.0">
              <emma:interpretation id="{699F8FAB-3B1E-4766-947D-8C0161625DFF}" emma:medium="tactile" emma:mode="ink">
                <msink:context xmlns:msink="http://schemas.microsoft.com/ink/2010/main" type="inkWord" rotatedBoundingBox="1494,4560 9281,5152 9179,6496 1392,5904">
                  <msink:destinationLink direction="with" ref="{CFD84D40-36CB-4037-A7F3-918C53950D92}"/>
                  <msink:destinationLink direction="with" ref="{2A047779-B821-4513-91A9-28B7B0C333C6}"/>
                </msink:context>
              </emma:interpretation>
              <emma:one-of disjunction-type="recognition" id="oneOf0">
                <emma:interpretation id="interp0" emma:lang="it-IT" emma:confidence="0">
                  <emma:literal>RICEVITORI,</emma:literal>
                </emma:interpretation>
                <emma:interpretation id="interp1" emma:lang="it-IT" emma:confidence="0">
                  <emma:literal>RICEVITORIA</emma:literal>
                </emma:interpretation>
                <emma:interpretation id="interp2" emma:lang="it-IT" emma:confidence="0">
                  <emma:literal>RICEVITORI</emma:literal>
                </emma:interpretation>
                <emma:interpretation id="interp3" emma:lang="it-IT" emma:confidence="0">
                  <emma:literal>RICEVITORIE</emma:literal>
                </emma:interpretation>
                <emma:interpretation id="interp4" emma:lang="it-IT" emma:confidence="0">
                  <emma:literal>Ricevitoria</emma:literal>
                </emma:interpretation>
              </emma:one-of>
            </emma:emma>
          </inkml:annotationXML>
          <inkml:trace contextRef="#ctx0" brushRef="#br0">0 121 0,'46'138'0,"-1"22"15,1 23-15,0-23 16,-23-23 15,0-22-31,-23-69 32,0-23-32,0-23 15,-23-69 16,-23-91-15,23 0 0,-23-24-1,1 47 1,45 23 0,0 91-1,0-23 1,91-91-1,24 91 17,22 46-32,0 23 15,-45 23 1,-69-1 0,-23 1-1,-46 23 1,-69 22-1,-22-22 1,0 68 0,91-68-1,46 0 17,46-1-17,45 1 1,24-23-1,-1-46 1,-45 45 0,-23-45-1,-46 23 1,0-23 0,0-45-1,-23-70 1,23-45-1,0 160 1</inkml:trace>
          <inkml:trace contextRef="#ctx0" brushRef="#br0" timeOffset="296.8769">801 53 0,'68'114'0,"-45"1"15,0 68-15,0-46 16,-23-45 0,23-70-1,-23 1 1,23-46-1,0-114 1,23-23 0,-46 160 15</inkml:trace>
          <inkml:trace contextRef="#ctx0" brushRef="#br0" timeOffset="687.5044">1533-84 0,'0'22'0,"-69"47"0,-22 0 15,22-1-15,24 24 16,-1-1 0,46 1-1,46-1 1,45-45 0,69-23-1,-45-23 16,-47 0-31,-22-46 32,-23-22-17,-23-24 1,0 92 0</inkml:trace>
          <inkml:trace contextRef="#ctx0" brushRef="#br0" timeOffset="1109.382">1831 7 0,'91'206'0,"-114"-69"16,0-22-1,46-47 1,23-22 0,91 0-1,-22-46 1,22 0-1,-68 0 1,-24-23 0,-45 23-1,-68-69 17,-24 1-17,92 68-15</inkml:trace>
          <inkml:trace contextRef="#ctx0" brushRef="#br0" timeOffset="1328.1335">1968 236 0,'137'0'0,"23"0"0,-160-46 15,-45-23 1,-47 24 0,92 45-1</inkml:trace>
          <inkml:trace contextRef="#ctx0" brushRef="#br0" timeOffset="1515.6346">1693-39 0,'527'-23'0,"-436"23"15,-45-45 1,-46 45 0</inkml:trace>
          <inkml:trace contextRef="#ctx0" brushRef="#br0" timeOffset="2171.8889">2494-84 0,'23'45'0,"-23"47"0,23 22 0,0 24 16,0-47 0,22 1-1,1-24 1,-23-45 0,-23 0-1,0-46 1,46 0-1,-23-68 1,0-24 0,22 1-1,1 22 1,-23 24 0,0 45-1,-23 23 16,0 23-31,0 0 32,23-1-17,-23-22 1</inkml:trace>
          <inkml:trace contextRef="#ctx0" brushRef="#br0" timeOffset="2468.7657">3318 190 0,'46'46'0,"-23"91"15,-23 0-15,-23-22 16,23-46-1,23-24 1,-23-45 15,22 0-31,24-91 16,23-1 0,-69 92-1</inkml:trace>
          <inkml:trace contextRef="#ctx0" brushRef="#br0" timeOffset="2718.7673">3959 396 0,'68'92'0,"-68"22"0,23 0 15,-23-22 1,23-46 0,0-46-1,0-69 1,-23-45 0,-69-24 15,69 138-31</inkml:trace>
          <inkml:trace contextRef="#ctx0" brushRef="#br0" timeOffset="3343.7714">3776 305 0,'137'22'0,"23"1"0,23 0 15,-23 0 1,-45-23 15,-69 23-31,-24-23 16,-22 69 0,-45-1-1,22 47 16,69-24-15,-1-22 0,70-23-1,-1-46 1,1-23 0,-24-46-1,-45 0 1,-23-22-1,-46-1 1,-69 1 0,-45 22-1,-23 69 1,45 46 0,47 45-1,45 1 1,69 22 31,68-22-47,46-69 0,0-69 15,1-23 17,-47-22-17,-114 91 1</inkml:trace>
          <inkml:trace contextRef="#ctx0" brushRef="#br0" timeOffset="3984.4005">5446 350 0,'46'69'0,"-46"45"0,0 24 16,0-24-1,23-68 1,-23-23 0,0-23-1,0-23 17,-46-114-17,23 45 1,23-91-1,46 91 1,22 47 0,93 22-1,-24 23 1,23 46 0,-68 22-1,-115-22 16,-69 23-31,-22-24 32,-1 1-17,24 0 1,91 0 15,23-23-31,68 45 16,24-22-1,22 0 1,-68-1 0,-24-45-1,-22 0 1,0-22 0,0-47-1,23-45 1,-46 114-1</inkml:trace>
          <inkml:trace contextRef="#ctx0" brushRef="#br0" timeOffset="4176.7872">6590 350 0,'69'160'15,"-69"1"1,0-1 0,23-46-1,45-137 1,-68 23 0</inkml:trace>
          <inkml:trace contextRef="#ctx0" brushRef="#br1" timeOffset="49297.2195">6705 1311 0,'68'0'15,"1"-45"-15,0-1 0,22-46 0,-22 1 16,22-1 0,-45 1-1,0 22 1,0 23 0,-46 23-1,0 23 1,0 23-1,-23 69 1,23-1 0,-23 24-1,23-1 1,0-22 15,-23-1-31,0-45 16,0 0-1,0-23 1,23-23 0,0 0-1,69-23 1,68 0 15,-22 0 0,22 0-15,-68 46 0,-24 0 15,-45-23-31,0 0 16</inkml:trace>
        </inkml:traceGroup>
        <inkml:traceGroup>
          <inkml:annotationXML>
            <emma:emma xmlns:emma="http://www.w3.org/2003/04/emma" version="1.0">
              <emma:interpretation id="{A50EE285-14C4-4EB3-8BBE-8EF1E608552D}" emma:medium="tactile" emma:mode="ink">
                <msink:context xmlns:msink="http://schemas.microsoft.com/ink/2010/main" type="inkWord" rotatedBoundingBox="12286,5365 13122,6291 12672,6698 11836,5772"/>
              </emma:interpretation>
              <emma:one-of disjunction-type="recognition" id="oneOf1">
                <emma:interpretation id="interp5" emma:lang="it-IT" emma:confidence="0">
                  <emma:literal>z</emma:literal>
                </emma:interpretation>
                <emma:interpretation id="interp6" emma:lang="it-IT" emma:confidence="0">
                  <emma:literal>2</emma:literal>
                </emma:interpretation>
                <emma:interpretation id="interp7" emma:lang="it-IT" emma:confidence="0">
                  <emma:literal>Z</emma:literal>
                </emma:interpretation>
                <emma:interpretation id="interp8" emma:lang="it-IT" emma:confidence="0">
                  <emma:literal>r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1" timeOffset="50352.8926">10480 831 0,'115'-23'0,"-24"0"15,1 0-15,45 46 0,0 0 16,-45 46-1,-69-24 1,-46 24 0,-46 0-1,-45 22 1,-1 1 0,47-1-1,91-22 16,68 22-15,92-22 0,46-46-1,-69-23 1,-68-46 0,-92-45-1,0 91 1</inkml:trace>
        </inkml:traceGroup>
        <inkml:traceGroup>
          <inkml:annotationXML>
            <emma:emma xmlns:emma="http://www.w3.org/2003/04/emma" version="1.0">
              <emma:interpretation id="{5D2EF433-100B-4CE2-A125-CD0C93ED824E}" emma:medium="tactile" emma:mode="ink">
                <msink:context xmlns:msink="http://schemas.microsoft.com/ink/2010/main" type="inkWord" rotatedBoundingBox="16260,5934 17094,5998 17033,6784 16199,6719"/>
              </emma:interpretation>
              <emma:one-of disjunction-type="recognition" id="oneOf2">
                <emma:interpretation id="interp10" emma:lang="it-IT" emma:confidence="0">
                  <emma:literal>3</emma:literal>
                </emma:interpretation>
                <emma:interpretation id="interp11" emma:lang="it-IT" emma:confidence="0">
                  <emma:literal>.</emma:literal>
                </emma:interpretation>
                <emma:interpretation id="interp12" emma:lang="it-IT" emma:confidence="0">
                  <emma:literal>&gt;</emma:literal>
                </emma:interpretation>
                <emma:interpretation id="interp13" emma:lang="it-IT" emma:confidence="0">
                  <emma:literal>&lt;</emma:literal>
                </emma:interpretation>
                <emma:interpretation id="interp14" emma:lang="it-IT" emma:confidence="0">
                  <emma:literal>z</emma:literal>
                </emma:interpretation>
              </emma:one-of>
            </emma:emma>
          </inkml:annotationXML>
          <inkml:trace contextRef="#ctx0" brushRef="#br1" timeOffset="51321.6488">14828 1105 0,'69'0'0,"22"0"0,69 46 0,1 0 16,-1-23 0,-92 23-1,-45-1 1,-68 1 0,-70 23-1,-22-23 1,68-1-1,92 1 1,23-23 0,68 23-1,46 22 1,-114 1 0,-69-46-1,-114 0 1,-69-23-1,0 23 1,23 22 15,92-67-15,91 22 0</inkml:trace>
        </inkml:traceGroup>
      </inkml:traceGroup>
    </inkml:traceGroup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39.4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4910D63-8688-4980-B94B-BBBB1B3BBF56}" emma:medium="tactile" emma:mode="ink">
          <msink:context xmlns:msink="http://schemas.microsoft.com/ink/2010/main" type="inkDrawing" rotatedBoundingBox="12483,6927 12873,16264 12713,16271 12323,6934" semanticType="callout" shapeName="Other">
            <msink:sourceLink direction="with" ref="{F43BB2F6-7E1E-4FEF-82D6-0D8A3893ED6C}"/>
          </msink:context>
        </emma:interpretation>
      </emma:emma>
    </inkml:annotationXML>
    <inkml:trace contextRef="#ctx0" brushRef="#br0">0 0 0,'23'92'0,"-23"114"0,-23 23 16,23 22-1,23 47 1,23 22 0,-23 46-1,45 46 1,-45 46 0,23 45 15,-23 1-16,23-24 1,-23 24 15,-23 22-15,22-23 0,-22-22-1,0 0 1,0-47 15,0-22-15,23-69-1,-23-22 1,0-24 0,0-22-1,23-69 1,-23-23-1,0-69 1,0-45 0,0-23-1,0-23 17,0-46-32,69-92 31,-69 115-31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40.4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22C851-A153-49DD-BAF4-ECF11E6E5AD3}" emma:medium="tactile" emma:mode="ink">
          <msink:context xmlns:msink="http://schemas.microsoft.com/ink/2010/main" type="inkDrawing" rotatedBoundingBox="17257,6934 18077,16331 17507,16380 16688,6984" semanticType="callout" shapeName="Other">
            <msink:sourceLink direction="with" ref="{F43BB2F6-7E1E-4FEF-82D6-0D8A3893ED6C}"/>
            <msink:sourceLink direction="with" ref="{7191647E-49A7-4768-B40D-B3CED8B7E50C}"/>
          </msink:context>
        </emma:interpretation>
      </emma:emma>
    </inkml:annotationXML>
    <inkml:trace contextRef="#ctx0" brushRef="#br0">0 0 0,'45'183'16,"1"23"15,-23 0-31,23 23 0,23 23 15,-1 91 1,47 46 15,-1 23-15,-22 23 0,-1 22-1,1 47 1,-24-24-1,-22 47 1,-23-1 0,0 23-1,-23 23 1,-23-68 0,23 45-1,0-46 1,0-22-1,0-92 1,23-69 0,-23-114-1,23-69 1,-23-114 0,0-23 15,-46-23-16,-69-68 1,24-69 0,91 160-1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41:11.7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E2AB96-10FB-4AF4-92FE-40832D7FD357}" emma:medium="tactile" emma:mode="ink">
          <msink:context xmlns:msink="http://schemas.microsoft.com/ink/2010/main" type="writingRegion" rotatedBoundingBox="29408,14481 20184,14516 20174,11929 29398,11894"/>
        </emma:interpretation>
      </emma:emma>
    </inkml:annotationXML>
    <inkml:traceGroup>
      <inkml:annotationXML>
        <emma:emma xmlns:emma="http://www.w3.org/2003/04/emma" version="1.0">
          <emma:interpretation id="{3BF9745A-5140-4E7D-B5F7-7A0D16C0EDA3}" emma:medium="tactile" emma:mode="ink">
            <msink:context xmlns:msink="http://schemas.microsoft.com/ink/2010/main" type="paragraph" rotatedBoundingBox="29408,14481 20184,14516 20174,11929 29398,118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D0BC33-AD10-403C-BF46-CD3A67A0EFE1}" emma:medium="tactile" emma:mode="ink">
              <msink:context xmlns:msink="http://schemas.microsoft.com/ink/2010/main" type="line" rotatedBoundingBox="29408,14481 20184,14516 20174,11929 29398,11894"/>
            </emma:interpretation>
          </emma:emma>
        </inkml:annotationXML>
        <inkml:traceGroup>
          <inkml:annotationXML>
            <emma:emma xmlns:emma="http://www.w3.org/2003/04/emma" version="1.0">
              <emma:interpretation id="{7C98497A-6C93-4548-B815-CDA4BC30073E}" emma:medium="tactile" emma:mode="ink">
                <msink:context xmlns:msink="http://schemas.microsoft.com/ink/2010/main" type="inkWord" rotatedBoundingBox="20640,13935 20182,13937 20181,13569 20639,13567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@</emma:literal>
                </emma:interpretation>
                <emma:interpretation id="interp4" emma:lang="it-IT" emma:confidence="0">
                  <emma:literal>°</emma:literal>
                </emma:interpretation>
              </emma:one-of>
            </emma:emma>
          </inkml:annotationXML>
          <inkml:trace contextRef="#ctx0" brushRef="#br0">18333 12700 0,'-22'23'0,"-24"23"0,0 0 16,23 91-16,92-68 15,-1-23 1,47-46-1,-24 0 1,-22-69 0,-23 23-1,-46-45 1,-23 22 0,-46 0-1,-22 69 1,-24 23-1,70 46 1,-1 22 0,92-22-1,-1-23 1,-22-23 0,0-46 15,0-23-16,-46 0 1,-68 1 0,-24 67-1,115-22 1</inkml:trace>
        </inkml:traceGroup>
        <inkml:traceGroup>
          <inkml:annotationXML>
            <emma:emma xmlns:emma="http://www.w3.org/2003/04/emma" version="1.0">
              <emma:interpretation id="{38696718-8D64-4ECF-AF3E-8994DEB68999}" emma:medium="tactile" emma:mode="ink">
                <msink:context xmlns:msink="http://schemas.microsoft.com/ink/2010/main" type="inkWord" rotatedBoundingBox="22246,11642 29514,12367 29260,14921 21992,14196"/>
              </emma:interpretation>
              <emma:one-of disjunction-type="recognition" id="oneOf1">
                <emma:interpretation id="interp5" emma:lang="it-IT" emma:confidence="0">
                  <emma:literal>FLO</emma:literal>
                </emma:interpretation>
                <emma:interpretation id="interp6" emma:lang="it-IT" emma:confidence="0">
                  <emma:literal>FLo</emma:literal>
                </emma:interpretation>
                <emma:interpretation id="interp7" emma:lang="it-IT" emma:confidence="0">
                  <emma:literal>Flo</emma:literal>
                </emma:interpretation>
                <emma:interpretation id="interp8" emma:lang="it-IT" emma:confidence="0">
                  <emma:literal>FEO</emma:literal>
                </emma:interpretation>
                <emma:interpretation id="interp9" emma:lang="it-IT" emma:confidence="0">
                  <emma:literal>FL0</emma:literal>
                </emma:interpretation>
              </emma:one-of>
            </emma:emma>
          </inkml:annotationXML>
          <inkml:trace contextRef="#ctx0" brushRef="#br0" timeOffset="-4409.2095">20416 12472 0,'251'68'0,"-90"-68"0,22 23 31,0 0-15,-23 0-1,-46 0 1,-45 0 0,-46-23-1,-23 0 1,0 0 0,0 0-1,0 0 1,23-23-1,23 0 1,-46 23 0</inkml:trace>
          <inkml:trace contextRef="#ctx0" brushRef="#br0" timeOffset="-4862.3373">20233 11053 0,'68'0'16,"1"0"-16,45 0 0,47 23 0,45 0 15,0 0 1,-23-1 31,-23 1-47,-46-23 0,-91 0 16,-23 0-1,0 0 16,-23 0-15,-68 46 0,-24-46-1,24 23 1,91-23 0</inkml:trace>
          <inkml:trace contextRef="#ctx0" brushRef="#br0" timeOffset="-5316.4429">20599 11167 0,'23'23'0,"-46"92"15,23 45-15,-23 69 32,0 22-32,23 1 15,0 45 1,0-22 15,23-69-15,-23 0-1,23-69 1,-23-68 0,23-69-1,-23 0 1,-23-160 0,23-46-1,-46-46 1,46 252-1</inkml:trace>
          <inkml:trace contextRef="#ctx0" brushRef="#br0" timeOffset="-3549.829">23207 11282 0,'23'68'0,"-23"70"0,-23 22 16,-45 23-1,45 46 1,0 22 0,23 24-1,-23-23 1,0-46 0,23-92-1,-23-45 1,23-23-1,0-69 17,0 23-32,0 0 15,23 0 1,-23 0 0,46-23-1,46 0 16,22 23-15,92 0 0,23 23-1,0 0 1,137 45 15,-92-22-15,-113-23-1,-70 0 1,-91-23 0,0 0-1,0 0 1,-23 0 0,-23-46-1,69-45 1,23-24-1,-46 115 1</inkml:trace>
          <inkml:trace contextRef="#ctx0" brushRef="#br0" timeOffset="-2768.574">26388 11533 0,'-160'-68'0,"0"45"0,-23 92 16,23 22 0,-1 23-1,24 70 1,23-1-1,68 23 1,46 45 0,69-22-1,45-23 1,69 0 0,23 0 15,0-92-31,23-22 15,0-69 1,-23-46 0,-23-46-1,-46-45 1,0-46 0,-22-23-1,-24-23 16,-45-46-15,-46 0 0,-69 0-1,-45 24 1,-69 22 0,-46 46-1,-91 45 1,-92 92-1,-92 92 1,70 91 0,434-160-1</inkml:trace>
        </inkml:traceGroup>
      </inkml:traceGroup>
    </inkml:traceGroup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48.7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9792105-7CFF-4DDD-9AD4-F9DE3C683AF7}" emma:medium="tactile" emma:mode="ink">
          <msink:context xmlns:msink="http://schemas.microsoft.com/ink/2010/main" type="inkDrawing" rotatedBoundingBox="13861,17915 17983,17312 18140,18386 14018,18990" semanticType="callout" shapeName="Other">
            <msink:sourceLink direction="with" ref="{A03CF0C1-01A5-470B-A0E4-3B7F4F30D12A}"/>
            <msink:sourceLink direction="with" ref="{F43BB2F6-7E1E-4FEF-82D6-0D8A3893ED6C}"/>
          </msink:context>
        </emma:interpretation>
      </emma:emma>
    </inkml:annotationXML>
    <inkml:trace contextRef="#ctx0" brushRef="#br0">0 938 0,'69'23'0,"-46"-23"16,91 0-16,-68 0 15,23 23-15,-24 0 0,24 23 16,45 0 0,24 22-1,22-22 1,0 0-1,23 0 1,23-1 0,-69-45-1,92 0 1,23 0 0,-23-23-1,22 1 16,1-1-31,23-23 16,-24-46 0,-22 1-1,-23-24 17,-46-22-17,-45-23 1,-24-23-1,-68 23 1,-23 22 0,-45 1-1,-1 114 1,46 23 0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54.044"/>
    </inkml:context>
    <inkml:brush xml:id="br0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0FA023B-060B-4E09-BA05-6BD289CF9EC1}" emma:medium="tactile" emma:mode="ink">
          <msink:context xmlns:msink="http://schemas.microsoft.com/ink/2010/main" type="inkDrawing" rotatedBoundingBox="3755,7846 11769,8423 11761,8535 3747,7958" shapeName="Other">
            <msink:destinationLink direction="with" ref="{EC74EFAB-4F0B-49DE-8791-9B662F5EC415}"/>
            <msink:destinationLink direction="with" ref="{A27851ED-12DF-4D9F-B19F-8D1952A2D9DD}"/>
          </msink:context>
        </emma:interpretation>
      </emma:emma>
    </inkml:annotationXML>
    <inkml:trace contextRef="#ctx0" brushRef="#br0">0 0 0,'69'46'16,"22"-69"-16,70 23 0,-1 23 0,23-23 15,69 23 1,22 0 0,24 0-1,-1-23 17,23 23-17,1-23 1,-1 46-1,23-46 1,-22 22 0,-1 1-1,1 0 1,-1 0 0,0 0-1,1 0 1,-1 0-1,0 0 1,1-1 0,-24 1-1,24 0 1,-24 23 0,-45-23-1,-1 0 1,-45 0 15,0 22-15,-68-22-1,-70 0 1,-68-23 0,0 0-1,-68-46 1,-70 24-1,1-47 1,137 69 0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57.50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47 0,'69'0'16,"45"0"-16,24-23 0,-1 23 0,23 0 15,-45-23 1,-1 23-1,23 0 17,23 0-17,-22 23 1,-1 0 0,0-23-1,1 0 1,-24 23-1,23-1 1,-22-22 0,-47 23-1,1-23 1,0 0 15,-24 23-15,1-23-16,0 23 15,23-23 1,22 0 0,1 0-1,45 0 1,46 0 0,0 23 15,-23-23-16,23 0 1,23 23 0,0-23-1,0 0 1,0 23 0,23-23-1,-23 23 1,23-23-1,22 23 1,1-23 0,0 22-1,0-22 1,-24 23 0,1-23-1,23 23 16,23 0-31,-24 0 16,1-23 0,0 23 15,-1 0-15,1 0-1,0-1 1,0 1-1,-1 0 1,1 0 15,-23-23-31,23 23 16,-24-23 0,24 23-1,-23 0 1,45 0-1,-22 0 1,0-1 0,0 24-1,-24-23 1,24 0 0,0 0 15,0 23-16,-1-23 1,-22-1 0,0 1-1,0 0 1,-23 0 0,23 0-1,-1-23 1,-22 23-1,0 0 1,0-23 0,-23 23-1,92-23 17,-92 22-17,23 1 1,-23-23 15,-23 23-31,-23-23 16,24 23-1,-1-23 1,23 0 0,-23 0-1,0 23 16,-22-23-31,22 0 16,0 23 0,0-23-1,23 23 1,-46 0 0,1 0-1,-47-23 1,-22 22 15,-46-22-15,0 0-1,0-22 17,-23 22-32,-23 0 15,-69 0 1,92 0-1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42.6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DCEA6ED-4414-4AD2-9508-12CAD94565ED}" emma:medium="tactile" emma:mode="ink">
          <msink:context xmlns:msink="http://schemas.microsoft.com/ink/2010/main" type="writingRegion" rotatedBoundingBox="6037,16451 14009,17416 13831,18890 5859,17925"/>
        </emma:interpretation>
      </emma:emma>
    </inkml:annotationXML>
    <inkml:traceGroup>
      <inkml:annotationXML>
        <emma:emma xmlns:emma="http://www.w3.org/2003/04/emma" version="1.0">
          <emma:interpretation id="{0854416A-0950-47ED-8B6A-14AA078EE980}" emma:medium="tactile" emma:mode="ink">
            <msink:context xmlns:msink="http://schemas.microsoft.com/ink/2010/main" type="paragraph" rotatedBoundingBox="6037,16451 14009,17416 13831,18890 5859,179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0CC37A-C803-4AFF-BEAE-844CB1238833}" emma:medium="tactile" emma:mode="ink">
              <msink:context xmlns:msink="http://schemas.microsoft.com/ink/2010/main" type="line" rotatedBoundingBox="6037,16451 14009,17416 13831,18890 5859,17925"/>
            </emma:interpretation>
          </emma:emma>
        </inkml:annotationXML>
        <inkml:traceGroup>
          <inkml:annotationXML>
            <emma:emma xmlns:emma="http://www.w3.org/2003/04/emma" version="1.0">
              <emma:interpretation id="{A03CF0C1-01A5-470B-A0E4-3B7F4F30D12A}" emma:medium="tactile" emma:mode="ink">
                <msink:context xmlns:msink="http://schemas.microsoft.com/ink/2010/main" type="inkWord" rotatedBoundingBox="6037,16451 14009,17416 13831,18890 5859,17925">
                  <msink:destinationLink direction="with" ref="{59792105-7CFF-4DDD-9AD4-F9DE3C683AF7}"/>
                  <msink:destinationLink direction="to" ref="{1FF42BA3-D1C5-4168-9C2A-5BA1A898E530}"/>
                </msink:context>
              </emma:interpretation>
              <emma:one-of disjunction-type="recognition" id="oneOf0">
                <emma:interpretation id="interp0" emma:lang="it-IT" emma:confidence="0">
                  <emma:literal>Sordastri</emma:literal>
                </emma:interpretation>
                <emma:interpretation id="interp1" emma:lang="it-IT" emma:confidence="0">
                  <emma:literal>Sovrastanti</emma:literal>
                </emma:interpretation>
                <emma:interpretation id="interp2" emma:lang="it-IT" emma:confidence="0">
                  <emma:literal>Sordastro,</emma:literal>
                </emma:interpretation>
                <emma:interpretation id="interp3" emma:lang="it-IT" emma:confidence="0">
                  <emma:literal>Sordastri,</emma:literal>
                </emma:interpretation>
                <emma:interpretation id="interp4" emma:lang="it-IT" emma:confidence="0">
                  <emma:literal>Sordastri.</emma:literal>
                </emma:interpretation>
              </emma:one-of>
            </emma:emma>
          </inkml:annotationXML>
          <inkml:trace contextRef="#ctx0" brushRef="#br0">2174 471 0,'23'46'15,"-23"23"-15,-46 45 0,1 46 0,22-23 16,0 1-1,23-70 17,0-45-32,0-23 15,-23-45 17,23-93-17,23 1 1,0 45-1,0 47 1,-1-1 0,47 46-1,23 0 1,-1 23 0,1 45-1,-47 1 1,-22-23-1,-46-23 1,-45 22 0,-1-45-1,1 23 17,22 0-32,23 23 31,46 0-31,45 45 15,1-22 1,-23-23 15,-23-23-15,-23-1 0,0-22-1,0 0 1,23 0-1,22 0 1,24-22 31,-69 22-47</inkml:trace>
          <inkml:trace contextRef="#ctx0" brushRef="#br0" timeOffset="1608.4122">2975 723 0,'-23'0'0,"-23"0"0,-22 23 16,-1 23-16,-22 68 0,45 0 0,46 24 15,46 45 1,22-23 0,47-23-1,22-45 1,-45-47-1,-24-45 1,-45 0 0,0-91-1,-46-46 1,-23 22 0,-22 1 15,-1 45-16,23 46 1,46 23 0,0 0-1,92 46 1,-1 0 0,24-23-1,-47 0 1,1-23-1,-46 0 1,0 0 15,-23 0-15,0 0-16,-23-46 31,0 0-15,23 0-1,23-45 1,23-1 0,-46 92-1</inkml:trace>
          <inkml:trace contextRef="#ctx0" brushRef="#br0" timeOffset="812.5051">3273 769 0,'-69'-69'16,"-23"46"-16,-22 23 0,22 46 0,24 0 31,68 45-31,23-22 31,45 22-15,1-22-1,0 0 1,-1-24 0,1 24-1,0 0 1,-24 22 0,-22 24-1,-46-47 16,1-22-31,-24-23 32,0 0-17,-23-46-15,1 0 16,-24-23 0,23 1-1,-22-1 1,45 23-1,23 0 17,46 23-17,46 23 1,22-23 0,-22 23-1,-46 0 1,-23-23-1,23 0 1,-23 0 0,0 0 15,0 0-31,0-23 16,46-23-1,-24-46 1,-22 92-1</inkml:trace>
          <inkml:trace contextRef="#ctx0" brushRef="#br0" timeOffset="2342.7919">3456 1089 0,'160'92'0,"-46"-24"0,46-45 16,-45-69 0,-69-22-1,-46-70 1,-69-22-1,-45 23 1,22 45 0,1 69 15,136 46-15,138 0-1,46 46 1,0-23-1,-23-1 1,-206-45 0</inkml:trace>
          <inkml:trace contextRef="#ctx0" brushRef="#br0" timeOffset="1999.0397">3845 997 0,'-46'69'0,"0"23"0,0 22 15,46 0 1,23 1-1,23-1 1,46-45 0,-24 0-1,47-47 1,-47-22 0,-22-22-1,-23-24 16,-46-23-15,-68-45 0,-47-1-1,138 115 1</inkml:trace>
          <inkml:trace contextRef="#ctx0" brushRef="#br0" timeOffset="3342.7983">4714 1135 0,'-23'114'0,"0"-22"0,-22 22 16,22-22-1,23-69 1,0-23 0,0 0-1,23-115 1,22-45-1,1 46 1,-23 45 15,23 46-15,-23 46 0,45 23-1,24 91 1,-1 0-1,1 1 1,22-70 0,-22-45-1,-23-92 1,-24-91 0,-45 0-1,-23-23 1,-22 46-1,-24 45 1,69 69 0,23 23-1,91 46 1,47 0 15,22 0-15,-46-24-1,0 1 1,-68 23 0,-115-23-1,46 0 1,0-23 0,0 46-1,-23 68 1,0 0-1,23 1 17,0-24-32,0-68 15,-23-68 1,1-93 0,-24-68-1,-23-23 1,23 46-1,-22 69 1,68 91 15,23 0-15,91 46 0,46 0-1,0 23 1,-22-46-1,-24 0 1,-114 0 0</inkml:trace>
          <inkml:trace contextRef="#ctx0" brushRef="#br0" timeOffset="3592.7999">6865 997 0,'0'115'0,"-46"-24"16,24 47-1,-1-24 1,23-45 0,45-69-1,-22-46 1,23-68-1,-46 114 17</inkml:trace>
          <inkml:trace contextRef="#ctx0" brushRef="#br0" timeOffset="-1265.633">1099 82 0,'-69'-46'0,"-68"24"0,-23 44 16,-1-44-16,24-1 16,23 46-1,45-1 1,46 24-1,92 69 1,45 68 0,69-23-1,-45 23 17,-47-46-32,-45-22 15,-46-47 1,-92 1-1,-22-69 17,-69-23-17,0-23 1,23 0 0,68 1-1,46 45 1,115 23-1,114-1 1,69-22 0,-252 0-1</inkml:trace>
          <inkml:trace contextRef="#ctx0" brushRef="#br0" timeOffset="-765.6299">1030 1020 0,'0'46'0,"23"23"15,46 22-15,22-22 0,1-23 16,22-46-1,-45 0 1,-46-23 0,22-92-1,-22 1 17,-46-23-17,-45 22 1,-24 24-1,1 45 1,-24 115 0,47-24-1,45 47 1,46 68 0,91 0-1,46-91 1,23-115-1,-45 0 1,-24-91 0,-114 137-1</inkml:trace>
          <inkml:trace contextRef="#ctx0" brushRef="#br0" timeOffset="4983.4337">-984-124 0,'23'0'0,"-23"-23"0,-23 69 15,-22 0-15,45-23 0,0 0 0,0 0 16,0-1-16,0-22 0,0 0 16,0 0-1,0 0 1,0 0 0,0 0-1,0 0 1,0 23-1,0 23 1,23 23 0,-1-1-1,24 1 1,23 23 0,-1-24-1,24 24 1,-23-47-1,22 1 1,-45 0 15,0-46-15,-23 23 0,-23-46-1,45 23 1,1 0-1,0 0 1,0 0 0,-23 0-1,-23-23 1,0 23 0,0 0-1,0 0 1,0 0-1,0-23 1,22-45 0,-22 68-1</inkml:trace>
        </inkml:traceGroup>
      </inkml:traceGroup>
    </inkml:traceGroup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15.95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43BB2F6-7E1E-4FEF-82D6-0D8A3893ED6C}" emma:medium="tactile" emma:mode="ink">
          <msink:context xmlns:msink="http://schemas.microsoft.com/ink/2010/main" type="inkDrawing" rotatedBoundingBox="4006,6310 22240,6813 21939,17717 3706,17214" hotPoints="4356,6341 22072,7208 21592,17006 3876,16139" semanticType="enclosure" shapeName="Rectangle">
            <msink:sourceLink direction="with" ref="{332C9BA5-E5C2-43CF-B843-308043ACD6E6}"/>
            <msink:destinationLink direction="with" ref="{84910D63-8688-4980-B94B-BBBB1B3BBF56}"/>
            <msink:destinationLink direction="with" ref="{CFD84D40-36CB-4037-A7F3-918C53950D92}"/>
            <msink:destinationLink direction="with" ref="{59792105-7CFF-4DDD-9AD4-F9DE3C683AF7}"/>
            <msink:destinationLink direction="with" ref="{9B22C851-A153-49DD-BAF4-ECF11E6E5AD3}"/>
            <msink:destinationLink direction="with" ref="{5BDEC64C-2051-46CF-BC79-42474E44DB32}"/>
            <msink:destinationLink direction="with" ref="{31F32299-8915-4950-9561-6A98FB9A9CE7}"/>
            <msink:destinationLink direction="with" ref="{9FC25BC2-A59A-4879-9EA7-8BD887646220}"/>
          </msink:context>
        </emma:interpretation>
      </emma:emma>
    </inkml:annotationXML>
    <inkml:trace contextRef="#ctx0" brushRef="#br0">3279-1724 0,'206'0'0,"69"-23"0,68 46 15,69 0 1,69 0-1,68 0 1,23 0 0,69 23-1,22-23 1,69-1 0,1 1-1,45 23 1,23-23-1,-23 23 1,23 22 15,-1-22-15,1 23 0,-46-23-1,-22-1 16,-24-22-31,-22 23 16,-47-23 0,-45 23-1,-68-1 1,-47-22 0,-68 0-1,-69-23 1,-68-23-1,-92 23 17,-69 0-17,-45 0-15,-46 23 16,-23 23 15,23 91-15,-23 23-1,23 69 1,22 46 0,-22 68-1,23 69 1,23 91 0,-24 1-1,24 68 1,-23 46-1,22 22 1,1 47 0,-46 22-1,23-22 17,-46-1-32,0-22 15,-46-92 16,23-23-31,0-68 16,0-92 15,0-92-15,23-91 0,-22-92-1,22-68 16,-23-46-31,-23 0 16,-23 0 0,-22-46-1,-69-22 17,-23-1-32,-23 1 15,-69 22 1,-68 0-1,-1 46 17,-296-69-17,136 24 1,-45-47 0,-69 1-1,-22-1 1,-70 23-1,24 1 1,-47-24 0,-22 1 15,-23 22-15,0 0-16,23 1 31,0-1-31,0 0 15,46 1 1,22-1 0,1 0-1,22-22 17,23 91-17,69-46 1,23-23-1,91 24 1,46-1 0,92-23-1,23 24 1,22-24 0,69 46-1,46 0 1,114 0-1,23 23 1,23 0 0,115-23 15,68 23-15,-183 0-16</inkml:trace>
    <inkml:trace contextRef="#ctx0" brushRef="#br1" timeOffset="22572.4254">7055-1518 0,'0'23'0,"-23"69"16,23 22-16,-23 23 0,0 46 16,23 23-1,0 46 1,0 0-1,0 45 1,0 47 0,0-1-1,0 23 1,0 23 0,0 23 15,23 23-16,-23-24 1,0 1 0,0 0-1,0-23 1,0 23 0,23-46-1,-46 0 1,23-22-1,0-47 1,0 1 0,0-24-1,0-22 1,-23-23 0,46-46-1,-46-23 1,23 0-1,0-45 1,0-47 0,0 1 15,0 0-15,-22-47-1,22 24 1,0-23-1,0-23 1,0 0 0,0 23-1,0-23 1,0 0 15,0 23-15,0 23-1,0-1 1,0 1 0,0-23-1,0 0 1,0-23 0,0 0-1,0-46 1,45-45-1,-45 91 1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3.8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F42BA3-D1C5-4168-9C2A-5BA1A898E530}" emma:medium="tactile" emma:mode="ink">
          <msink:context xmlns:msink="http://schemas.microsoft.com/ink/2010/main" type="inkDrawing" rotatedBoundingBox="7932,14111 8553,14863 8099,15238 7478,14485" semanticType="callout" shapeName="Other">
            <msink:sourceLink direction="to" ref="{A03CF0C1-01A5-470B-A0E4-3B7F4F30D12A}"/>
            <msink:sourceLink direction="to" ref="{EC74EFAB-4F0B-49DE-8791-9B662F5EC415}"/>
          </msink:context>
        </emma:interpretation>
      </emma:emma>
    </inkml:annotationXML>
    <inkml:trace contextRef="#ctx0" brushRef="#br0">961-2366 0,'-45'-46'16,"-24"23"-16,0 0 0,1 69 0,-1 23 15,46 45-15,0 23 16,69 1-1,46-1 1,68-23 0,0-45-1,0-69 1,-45-23 15,-47-68-15,-68-24-1,-68-22 1,-47-23 0,-45 45-1,23 69 1,22 46 0,47 46-1,45 69 1,46 22-1,91 23 1,69 0 0,-23-91-1,-91-46 1,-23-92 0,-46-91-1,-92 0 1,-45 23 15,0 68-15,-24 92 15,161-23-31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6.93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C74EFAB-4F0B-49DE-8791-9B662F5EC415}" emma:medium="tactile" emma:mode="ink">
          <msink:context xmlns:msink="http://schemas.microsoft.com/ink/2010/main" type="inkDrawing" rotatedBoundingBox="3896,7820 7971,14509 7825,14599 3750,7909" semanticType="callout" shapeName="Other">
            <msink:sourceLink direction="with" ref="{90FA023B-060B-4E09-BA05-6BD289CF9EC1}"/>
            <msink:sourceLink direction="with" ref="{DC4993EC-AE90-4B1B-9CCE-03323C6AFC50}"/>
            <msink:destinationLink direction="to" ref="{1FF42BA3-D1C5-4168-9C2A-5BA1A898E530}"/>
          </msink:context>
        </emma:interpretation>
      </emma:emma>
    </inkml:annotationXML>
    <inkml:trace contextRef="#ctx0" brushRef="#br0">2547-191 0,'23'46'0,"0"0"16,46 46-16,-1 22 0,24 23 15,45 23 17,23 69-32,0 23 15,46 23 16,0 68-15,46 23-16,0 23 31,-1 23-15,24 23 0,-23-1-1,-1 47 1,1-46-1,0 22 1,0-22 0,-24-46-1,-67-91 32,-47-70-47,-22-67 0,-70-70 16,-22-114-1,-45-137 1,-1-114 0,46 274-1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7.6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C4993EC-AE90-4B1B-9CCE-03323C6AFC50}" emma:medium="tactile" emma:mode="ink">
          <msink:context xmlns:msink="http://schemas.microsoft.com/ink/2010/main" type="inkDrawing" rotatedBoundingBox="7667,15056 7724,7870 8084,7873 8026,15058" semanticType="verticalRange" shapeName="Other">
            <msink:sourceLink direction="with" ref="{332C9BA5-E5C2-43CF-B843-308043ACD6E6}"/>
            <msink:destinationLink direction="with" ref="{EC74EFAB-4F0B-49DE-8791-9B662F5EC415}"/>
            <msink:destinationLink direction="with" ref="{A27851ED-12DF-4D9F-B19F-8D1952A2D9DD}"/>
            <msink:destinationLink direction="with" ref="{9BD8AD9F-8E33-4DB0-96BC-43B932FAFCD0}"/>
          </msink:context>
        </emma:interpretation>
      </emma:emma>
    </inkml:annotationXML>
    <inkml:trace contextRef="#ctx0" brushRef="#br0">221 0 0,'0'22'0,"23"47"0,-23 91 0,-46 69 16,-23 46 0,24 22-1,-1 24 1,23 22 15,23 69-31,0 68 16,0 47-1,23-1 1,-46 23 0,46 23-1,-23-46 1,0 1-1,23-47 1,-23-68 0,0-114 15,23-138-15,0-160-1,68-160 1,46-184-1,-137 344 1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8.30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27851ED-12DF-4D9F-B19F-8D1952A2D9DD}" emma:medium="tactile" emma:mode="ink">
          <msink:context xmlns:msink="http://schemas.microsoft.com/ink/2010/main" type="inkDrawing" rotatedBoundingBox="7845,14784 10663,8078 10874,8166 8057,14873" semanticType="callout" shapeName="Other">
            <msink:sourceLink direction="with" ref="{90FA023B-060B-4E09-BA05-6BD289CF9EC1}"/>
            <msink:sourceLink direction="with" ref="{DC4993EC-AE90-4B1B-9CCE-03323C6AFC50}"/>
          </msink:context>
        </emma:interpretation>
      </emma:emma>
    </inkml:annotationXML>
    <inkml:trace contextRef="#ctx0" brushRef="#br0">2746 0 0,'0'183'0,"-46"45"16,-68 47-1,-24 23 1,1 22 15,-23 46-31,-23 23 16,23 46-1,-23 45 17,0-22-32,-46 45 15,0 1 16,23-1-15,-23-22 0,46-69-1,0-46 1,69-92 0,45-91-1,46-114 1,115-115-1,114-160 1,-206 206 15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9.0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D8AD9F-8E33-4DB0-96BC-43B932FAFCD0}" emma:medium="tactile" emma:mode="ink">
          <msink:context xmlns:msink="http://schemas.microsoft.com/ink/2010/main" type="inkDrawing" rotatedBoundingBox="7877,14516 14030,8244 14243,8454 8091,14725" semanticType="callout" shapeName="Other">
            <msink:sourceLink direction="with" ref="{DC4993EC-AE90-4B1B-9CCE-03323C6AFC50}"/>
            <msink:sourceLink direction="with" ref="{5BDEC64C-2051-46CF-BC79-42474E44DB32}"/>
          </msink:context>
        </emma:interpretation>
      </emma:emma>
    </inkml:annotationXML>
    <inkml:trace contextRef="#ctx0" brushRef="#br0">6221 0 0,'-69'91'0,"-68"47"0,-69-1 15,-69 46 1,-22 46 15,-24 22-31,-22 24 16,-23 68-1,0 46 1,0 23 0,-23 0-1,0 23 1,0 22 0,0-45-1,22 23 1,1-46-1,46-46 1,45-45 15,24-69-15,68-69 0,45-46-1,93-68 1,136-92-1,115-68 1,-206 114 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59:55.2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5A0473-9461-45B2-8C3B-B4B70A8F86EC}" emma:medium="tactile" emma:mode="ink">
          <msink:context xmlns:msink="http://schemas.microsoft.com/ink/2010/main" type="inkDrawing" rotatedBoundingBox="2584,5057 29086,5469 29077,6080 2575,5668" semanticType="underline" shapeName="Other"/>
        </emma:interpretation>
      </emma:emma>
    </inkml:annotationXML>
    <inkml:trace contextRef="#ctx0" brushRef="#br0">0 0 0,'92'46'16,"45"-23"-16,92 0 0,23 22 15,91-22 1,23 0 0,69 23-1,68 0 1,46-24-1,46 24 1,23 0 15,46 0-15,-24 0 0,1-1-1,23-22 1,22 23-1,1-23 1,22 23 0,0-24-1,-45 1 1,23 0 0,-24 23-1,47-23 1,-1-23-1,0 23 1,1-23 0,-24-23-1,24 23 1,22 0 0,-23 0 15,23 0-16,-45 0 1,-1-46 0,-22 23-1,0 0 1,-1 0 0,-22 1-1,-46-1 1,-23 23-1,-69-23 1,1 23 0,-24 0 15,1-23-31,-46 46 16,-69-46-1,-92 23 1,-91 0 15,-68 0-15,-69 0-1,-46-23 1,0 23 0,-92-23-1,-160-45 1,252 68-1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9.8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369E365-4125-4CAA-A913-D9C595D404FF}" emma:medium="tactile" emma:mode="ink">
          <msink:context xmlns:msink="http://schemas.microsoft.com/ink/2010/main" type="inkDrawing" rotatedBoundingBox="8220,14206 17075,8781 17123,8860 8268,14284" semanticType="callout" shapeName="Other">
            <msink:sourceLink direction="with" ref="{5BDEC64C-2051-46CF-BC79-42474E44DB32}"/>
            <msink:sourceLink direction="with" ref="{609C5CB6-DA3D-4820-8010-058B87642F30}"/>
          </msink:context>
        </emma:interpretation>
      </emma:emma>
    </inkml:annotationXML>
    <inkml:trace contextRef="#ctx0" brushRef="#br0">8856 0 0,'-229'137'0,"-23"0"16,-22 46-1,-69 23 1,-46 46-1,-23 23 17,-46 22-32,-23 24 15,-45-1 17,-69 23-17,-46 23 1,-22 23-1,-1-23 1,46 23 0,23-22-1,69-1 1,91-69 0,92-91-1,69-69 1,136-68-1,161-92 1,160-68 0,-183 91-1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10.7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FC25BC2-A59A-4879-9EA7-8BD887646220}" emma:medium="tactile" emma:mode="ink">
          <msink:context xmlns:msink="http://schemas.microsoft.com/ink/2010/main" type="inkDrawing" rotatedBoundingBox="8951,14997 20877,9187 21006,9451 9080,15261" semanticType="callout" shapeName="Other">
            <msink:sourceLink direction="with" ref="{F43BB2F6-7E1E-4FEF-82D6-0D8A3893ED6C}"/>
            <msink:sourceLink direction="with" ref="{7191647E-49A7-4768-B40D-B3CED8B7E50C}"/>
          </msink:context>
        </emma:interpretation>
      </emma:emma>
    </inkml:annotationXML>
    <inkml:trace contextRef="#ctx0" brushRef="#br0">12014 0 0,'-160'68'16,"-46"-22"-16,-115 45 0,-68 47 15,-45 22 1,-24 23-1,-114 46 1,-46 68 0,-46 69-1,-45 46 17,-23-23-17,0 0 1,-390 161 31,24-1-47,320-137 15,69-46 1,68-69 0,92-68-1,91-46 1,92-23-1,68-45 1,298-115 0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18.2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32C9BA5-E5C2-43CF-B843-308043ACD6E6}" emma:medium="tactile" emma:mode="ink">
          <msink:context xmlns:msink="http://schemas.microsoft.com/ink/2010/main" type="writingRegion" rotatedBoundingBox="7803,11830 8214,11830 8214,12311 7803,12311">
            <msink:destinationLink direction="with" ref="{DC4993EC-AE90-4B1B-9CCE-03323C6AFC50}"/>
            <msink:destinationLink direction="with" ref="{F43BB2F6-7E1E-4FEF-82D6-0D8A3893ED6C}"/>
          </msink:context>
        </emma:interpretation>
      </emma:emma>
    </inkml:annotationXML>
    <inkml:traceGroup>
      <inkml:annotationXML>
        <emma:emma xmlns:emma="http://www.w3.org/2003/04/emma" version="1.0">
          <emma:interpretation id="{8109DC10-B7A0-4496-82D3-ECA0A6014CD7}" emma:medium="tactile" emma:mode="ink">
            <msink:context xmlns:msink="http://schemas.microsoft.com/ink/2010/main" type="paragraph" rotatedBoundingBox="7803,11830 8214,11830 8214,12311 7803,123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66186AA-D503-4AE3-B9DA-7EE5EB0609FC}" emma:medium="tactile" emma:mode="ink">
              <msink:context xmlns:msink="http://schemas.microsoft.com/ink/2010/main" type="line" rotatedBoundingBox="7803,11830 8214,11830 8214,12311 7803,12311"/>
            </emma:interpretation>
          </emma:emma>
        </inkml:annotationXML>
        <inkml:traceGroup>
          <inkml:annotationXML>
            <emma:emma xmlns:emma="http://www.w3.org/2003/04/emma" version="1.0">
              <emma:interpretation id="{609C5CB6-DA3D-4820-8010-058B87642F30}" emma:medium="tactile" emma:mode="ink">
                <msink:context xmlns:msink="http://schemas.microsoft.com/ink/2010/main" type="inkWord" rotatedBoundingBox="7803,11830 8214,11830 8214,12311 7803,12311">
                  <msink:destinationLink direction="with" ref="{0369E365-4125-4CAA-A913-D9C595D404FF}"/>
                </msink:context>
              </emma:interpretation>
              <emma:one-of disjunction-type="recognition" id="oneOf0">
                <emma:interpretation id="interp0" emma:lang="it-IT" emma:confidence="0">
                  <emma:literal>Q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@</emma:literal>
                </emma:interpretation>
                <emma:interpretation id="interp4" emma:lang="it-IT" emma:confidence="0">
                  <emma:literal>p</emma:literal>
                </emma:interpretation>
              </emma:one-of>
            </emma:emma>
          </inkml:annotationXML>
          <inkml:trace contextRef="#ctx0" brushRef="#br0">300 301 0,'46'23'0,"-23"0"0,-46-1 0,0 1 16,46-46-16,0 1 0,-23-24 0,23 23 15,-23 0-15,0-23 0,-23 23 0,0-22 16,0-1-16,-23 0 0,-23 23 16,1 0-16,22 23 15,0 23 1,1 23 0,45 46-1,45-1 1,47 1-1,-1-1 1,-22-45 0,0-46-1,-24-23 17,-45-23-32,0-22 31,-22-1-31,-24 23 15,0 0 32,0 69-47,23 0 16,69 46 0,91-69-1,-137 0 1</inkml:trace>
        </inkml:traceGroup>
      </inkml:traceGroup>
    </inkml:traceGroup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25.40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2DA2826-5185-460A-9359-1DE57B250CE1}" emma:medium="tactile" emma:mode="ink">
          <msink:context xmlns:msink="http://schemas.microsoft.com/ink/2010/main" type="writingRegion" rotatedBoundingBox="24352,8502 24433,15550 22771,15569 22691,8521"/>
        </emma:interpretation>
      </emma:emma>
    </inkml:annotationXML>
    <inkml:traceGroup>
      <inkml:annotationXML>
        <emma:emma xmlns:emma="http://www.w3.org/2003/04/emma" version="1.0">
          <emma:interpretation id="{96397765-A377-4AF9-B241-32DBB00CF22B}" emma:medium="tactile" emma:mode="ink">
            <msink:context xmlns:msink="http://schemas.microsoft.com/ink/2010/main" type="paragraph" rotatedBoundingBox="24352,8502 24433,15550 22771,15569 22691,85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CD9AF4E-FCEF-44A6-9E5C-B74C1A366952}" emma:medium="tactile" emma:mode="ink">
              <msink:context xmlns:msink="http://schemas.microsoft.com/ink/2010/main" type="line" rotatedBoundingBox="24352,8502 24433,15550 22771,15569 22691,8521"/>
            </emma:interpretation>
          </emma:emma>
        </inkml:annotationXML>
        <inkml:traceGroup>
          <inkml:annotationXML>
            <emma:emma xmlns:emma="http://www.w3.org/2003/04/emma" version="1.0">
              <emma:interpretation id="{7191647E-49A7-4768-B40D-B3CED8B7E50C}" emma:medium="tactile" emma:mode="ink">
                <msink:context xmlns:msink="http://schemas.microsoft.com/ink/2010/main" type="inkWord" rotatedBoundingBox="24352,8502 24433,15550 22771,15569 22691,8521">
                  <msink:destinationLink direction="with" ref="{9FC25BC2-A59A-4879-9EA7-8BD887646220}"/>
                  <msink:destinationLink direction="with" ref="{9B22C851-A153-49DD-BAF4-ECF11E6E5AD3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!</emma:literal>
                </emma:interpretation>
                <emma:interpretation id="interp2" emma:lang="it-IT" emma:confidence="0">
                  <emma:literal>?</emma:literal>
                </emma:interpretation>
                <emma:interpretation id="interp3" emma:lang="it-IT" emma:confidence="0">
                  <emma:literal>}</emma:literal>
                </emma:interpretation>
                <emma:interpretation id="interp4" emma:lang="it-IT" emma:confidence="0">
                  <emma:literal>2</emma:literal>
                </emma:interpretation>
              </emma:one-of>
            </emma:emma>
          </inkml:annotationXML>
          <inkml:trace contextRef="#ctx0" brushRef="#br0">0 698 0,'115'0'16,"-47"0"-16,-22-23 0,46-46 16,-1 1-1,1-1 1,-24-23-1,24-22 1,-23 22 0,-24 92-1,-22-68 1,0 45 0,-23 0-1,0-46 1,0 138-1,0-46 1,0 0 0,0 23-1,0-69 1,-23 91 0,0 24-1,0-1 1,-22 47 15,45-24-15,23 23-1,45 1 1,24-24 0,22 23-1,-45-22 1,-69-69-1,-46-24 1,-91 1 0,22-23-1,1 0 1,45-23 15,46 23-15,23 23-1,69-23 1,137 46 0,69 23-1,-24-1 1,-91-45 0,-45-23-1,-92-23 1,-23-45-1,0 68 1</inkml:trace>
          <inkml:trace contextRef="#ctx0" brushRef="#br0" timeOffset="703.1295">527 3306 0,'0'-23'0,"45"1"0,24-24 16,68 46-16,46 46 0,-22 68 15,-116-45 1,-22-1 0,-69 24-1,-68-1 1,-46 1 15,-23 22-31,45-22 16,116-1 15,44-22-15,70 0-1,91 45 1,0-22-1,0-24 1,-91-45 0,-47 0-1,-45-46 17,-45 0-32,45 23 15</inkml:trace>
          <inkml:trace contextRef="#ctx0" brushRef="#br0" timeOffset="1468.7594">298 5732 0,'595'160'0,"-481"-91"15,-68-1 17,-92-22-17,-45 0 1,-70 0-1,1-23 1,69-1 0,68 1-1,69 46 1,114 45 0,46 47-1,-23 22 1,-92-23-1,-91-114 1,-91-1 0,-115-22-1,-23-23 1,-46-23 0,161-45-1,114 68 1</inkml:trace>
        </inkml:traceGroup>
      </inkml:traceGroup>
    </inkml:traceGroup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7:47.0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F89E3E-8890-4117-A852-73F4A403BF13}" emma:medium="tactile" emma:mode="ink">
          <msink:context xmlns:msink="http://schemas.microsoft.com/ink/2010/main" type="inkDrawing" rotatedBoundingBox="4384,13430 4515,2401 4691,2403 4561,13432" semanticType="verticalRange" shapeName="Line">
            <msink:sourceLink direction="with" ref="{CD005C03-4C01-40BE-9445-8EFC3A6BE07E}"/>
          </msink:context>
        </emma:interpretation>
      </emma:emma>
    </inkml:annotationXML>
    <inkml:trace contextRef="#ctx0" brushRef="#br0">115-2585 0,'0'22'0,"22"70"0,-44 68 15,22 69-15,-23 91 16,-23 47 0,23 44-1,-23 93 1,0 22 0,46 23-1,0 23 1,23 0-1,-23 46 1,0 23 0,0 46 15,-23-1-31,1 23 31,-1 46-15,23-114-1,23-46 1,-1-114 0,24-69-1,-23-138 1,-23-114 0,0-114-1,-23-69 1,0-251-1,23 274 1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04.9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7E7755-D59E-4770-AD88-7A64DCD6D0F9}" emma:medium="tactile" emma:mode="ink">
          <msink:context xmlns:msink="http://schemas.microsoft.com/ink/2010/main" type="writingRegion" rotatedBoundingBox="2963,822 2697,4408 1371,4309 1637,723"/>
        </emma:interpretation>
      </emma:emma>
    </inkml:annotationXML>
    <inkml:traceGroup>
      <inkml:annotationXML>
        <emma:emma xmlns:emma="http://www.w3.org/2003/04/emma" version="1.0">
          <emma:interpretation id="{398168EF-F153-4616-ACD1-B5DEF14FA172}" emma:medium="tactile" emma:mode="ink">
            <msink:context xmlns:msink="http://schemas.microsoft.com/ink/2010/main" type="paragraph" rotatedBoundingBox="2963,822 2697,4408 1371,4309 1637,7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439D82D-02A3-4BDB-B624-B342297938E2}" emma:medium="tactile" emma:mode="ink">
              <msink:context xmlns:msink="http://schemas.microsoft.com/ink/2010/main" type="line" rotatedBoundingBox="2963,822 2697,4408 1371,4309 1637,723"/>
            </emma:interpretation>
          </emma:emma>
        </inkml:annotationXML>
        <inkml:traceGroup>
          <inkml:annotationXML>
            <emma:emma xmlns:emma="http://www.w3.org/2003/04/emma" version="1.0">
              <emma:interpretation id="{586B83D8-8A6D-4F5D-A1B7-DF21AF39E61C}" emma:medium="tactile" emma:mode="ink">
                <msink:context xmlns:msink="http://schemas.microsoft.com/ink/2010/main" type="inkWord" rotatedBoundingBox="2963,822 2697,4408 1371,4309 1637,723"/>
              </emma:interpretation>
              <emma:one-of disjunction-type="recognition" id="oneOf0">
                <emma:interpretation id="interp0" emma:lang="it-IT" emma:confidence="0">
                  <emma:literal>AN</emma:literal>
                </emma:interpretation>
                <emma:interpretation id="interp1" emma:lang="it-IT" emma:confidence="0">
                  <emma:literal>EN</emma:literal>
                </emma:interpretation>
                <emma:interpretation id="interp2" emma:lang="it-IT" emma:confidence="0">
                  <emma:literal>NA</emma:literal>
                </emma:interpretation>
                <emma:interpretation id="interp3" emma:lang="it-IT" emma:confidence="0">
                  <emma:literal>EDN</emma:literal>
                </emma:interpretation>
                <emma:interpretation id="interp4" emma:lang="it-IT" emma:confidence="0">
                  <emma:literal>EUN</emma:literal>
                </emma:interpretation>
              </emma:one-of>
            </emma:emma>
          </inkml:annotationXML>
          <inkml:trace contextRef="#ctx0" brushRef="#br0">-2631-6636 0,'0'22'0,"22"93"0,24 91 15,-46 23 1,0-1 0,0-22-1,0-68 1,0-24-1,0-91 1,0-23 0,0 0-1,0-114 1,0-184 0,0 69-1,-23 69 1,23 23-1,-23 45 1,23 47 0,0 22-1,0 23 1,46 68 0,23 47-1,22 45 16,24 0-15,45 46 0,-23-92-1,23-22 1,-45-69 0,-46-46-1,-24 0 1,-22-114-1,-23-92 1,0 23 0,-23 23-1,0 46 1,-22 45 0,22 23-1,23 24 1,0 22-1,0 46 1,23 45 0,0-45-1,-23-23 1</inkml:trace>
          <inkml:trace contextRef="#ctx0" brushRef="#br0" timeOffset="671.8793">-2334-4691 0,'0'91'0,"-46"24"0,0-1 16,-22 69-1,22 0 1,-23 69 0,1-69-1,22-46 1,0-22-1,23-47 1,23-45 0,46-46-1,23-114 17,22-138-17,-91 275 1</inkml:trace>
          <inkml:trace contextRef="#ctx0" brushRef="#br0" timeOffset="1062.5068">-2426-4600 0,'92'69'16,"-23"68"-16,-1 46 15,1 0 1,22 23 0,1 0-1,0-23 1,22 23-1,-45-114 1,-69-69 0,0-23-1,-23 0 1,-92-69 0,1-23 15,-69 24-16,183 68-15</inkml:trace>
          <inkml:trace contextRef="#ctx0" brushRef="#br0" timeOffset="1312.5084">-2998-3181 0,'69'0'0,"68"23"0,46-23 0,-22 0 16,-70 0 0,-22 0-1,-69-23 1,0 23-1</inkml:trace>
        </inkml:traceGroup>
      </inkml:traceGroup>
    </inkml:traceGroup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18.66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88FF276-312D-4624-B14D-5E935DAA64D0}" emma:medium="tactile" emma:mode="ink">
          <msink:context xmlns:msink="http://schemas.microsoft.com/ink/2010/main" type="inkDrawing" rotatedBoundingBox="24759,8512 26376,9862 25554,10847 23936,9496" semanticType="callout" shapeName="Other">
            <msink:sourceLink direction="with" ref="{37818F61-2833-42FC-87C2-3360C558E372}"/>
            <msink:sourceLink direction="with" ref="{28903139-D532-476A-BF70-941FB5B8773D}"/>
          </msink:context>
        </emma:interpretation>
      </emma:emma>
    </inkml:annotationXML>
    <inkml:trace contextRef="#ctx0" brushRef="#br0">277 0 0,'-23'115'16,"-23"45"-16,-45 69 0,22 22 15,46-22 16,0-23-31,46-46 32,23-22-32,22-70 15,47-22 1,45-23 15,46 0-15,23-23-1,0 0 1,-23 0 0,-23 23-1,-69-23 1,-68 0 0,-46 0-1,-46 23 1,-45-46-1,-47-46 1,138 69 0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19.20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7818F61-2833-42FC-87C2-3360C558E372}" emma:medium="tactile" emma:mode="ink">
          <msink:context xmlns:msink="http://schemas.microsoft.com/ink/2010/main" type="inkDrawing" rotatedBoundingBox="24613,8407 25686,8600 25672,8682 24598,8489" shapeName="Other">
            <msink:destinationLink direction="with" ref="{388FF276-312D-4624-B14D-5E935DAA64D0}"/>
          </msink:context>
        </emma:interpretation>
      </emma:emma>
    </inkml:annotationXML>
    <inkml:trace contextRef="#ctx0" brushRef="#br0">117-23 0,'320'-22'0,"-46"67"15,-22 1 1,-92 23-1,-91-23 1,-69-69 0,0 23 15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18.98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8903139-D532-476A-BF70-941FB5B8773D}" emma:medium="tactile" emma:mode="ink">
          <msink:context xmlns:msink="http://schemas.microsoft.com/ink/2010/main" type="inkDrawing" rotatedBoundingBox="24568,9053 25576,9121 25556,9412 24549,9344" shapeName="Other">
            <msink:destinationLink direction="with" ref="{388FF276-312D-4624-B14D-5E935DAA64D0}"/>
          </msink:context>
        </emma:interpretation>
      </emma:emma>
    </inkml:annotationXML>
    <inkml:trace contextRef="#ctx0" brushRef="#br0">71 778 0,'183'-23'0,"0"46"0,23 0 15,-23 23 16,-46 0-15,-45-46 0,-69-46-1,-92-46 1,-68-68 0,137 160-1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7:49.30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4292DC6-7D05-410A-993C-34BADFA20459}" emma:medium="tactile" emma:mode="ink">
          <msink:context xmlns:msink="http://schemas.microsoft.com/ink/2010/main" type="inkDrawing" rotatedBoundingBox="4423,2390 23033,1747 23455,13949 4845,14592" hotPoints="23066,2626 22697,13709 5494,13136 5863,2053" semanticType="enclosure" shapeName="Rectangle">
            <msink:sourceLink direction="with" ref="{6473B2C7-6AA0-4E9B-B4EA-2CDD4CFD981F}"/>
            <msink:sourceLink direction="with" ref="{99B98625-983D-4122-98F1-429D1F2CDCA9}"/>
            <msink:sourceLink direction="with" ref="{E39EDE78-C2E0-4CAF-92A2-165905D0EF0F}"/>
          </msink:context>
        </emma:interpretation>
      </emma:emma>
    </inkml:annotationXML>
    <inkml:trace contextRef="#ctx0" brushRef="#br0">1510-2654 0,'298'0'15,"-1"0"-15,69 0 16,46 0 0,69 0-1,-1 0 1,47 0-1,22 0 17,46 0-17,46 0 1,320 0 15,46 0-15,-298 0-1,23-23 1,0 23 0,24 0-1,-24 23 1,0 0 0,-45 0-1,-24 0 1,-45-23-1,0 0 1,-23-23 0,-69 0-1,-68 23 1,-69-23 0,-46 23-1,-46 0 1,-68 23 15,-46 0-15,-45 0-1,-47-1 1,-22 24 0,-23 23-1,-1 45 1,-45 24-1,-22 68 1,22 22 0,-46 93-1,23-1 1,0 69 0,23 69-1,-23 45 1,23 46-1,0 23 1,23 69 0,-23 69-1,0-47 1,0-22 15,-23 68-15,-23 23-1,1-45 1,-1-46 0,0-69-1,23-69 1,23-114 0,-23-91-1,46-92 1,-23-69-1,23-91 1,-23-23 0,0-23-1,0 0 1,0 0 0,0 0-1,0 0 1,0 0-1,-23 0 1,23 0 15,-23 22-15,-23-22 0,-68 23-1,-23-23 1,-23-23 15,-92 1-15,-23-1-1,-45 0 1,-46 0 0,-46 0-1,-23 0 1,-45-23-1,-24 24 1,1-1 0,-46 0-1,22 23 1,-45-23 0,0 23-1,0-23 1,-23 23-1,0-23 17,-23 23-17,0-23 1,24 23 0,-24 0-1,23-23 1,0 0-1,0 1 1,0-1 0,23-23-1,0 23 1,45 0 0,1 23-1,46 0 1,45 0-1,46 0 1,68-23 0,70 92-1,68-69 1,68-23 0,69 23 15,-22 0-16,-24 23 1,47-46 0,45 23-1</inkml:trace>
    <inkml:trace contextRef="#ctx0" brushRef="#br1" timeOffset="20671.0402">69 3135 0,'23'23'0,"22"-46"0,47 46 0,22-46 16,47 23-16,22 0 15,23 0 1,45 0 0,1 0-1,45 0 1,1 23 0,22-23-1,1 0 1,22 23-1,23 0 1,-23-23 0,-22 23-1,22 0 17,23 0-17,-23-1 1,0 1-1,24 0 1,-1 0 0,-23-23-1,46 23 1,-23 0 0,0 0-1,0 0 1,-22 0-1,45 22 1,-46-22 0,23 0 15,-23 23-31,0-23 16,1 0-1,-1 0 1,0-1-1,-22 1 1,-1 0 0,0 0 15,1 0-15,-1 0-1,23 0 1,-45 0-1,-24-1 1,24 1 0,-24 0-1,1 0 1,22 0 0,-45 0-1,0 0 1,-23-23-1,0 23 1,-1 0 0,-22-1-1,23 1 1,-23 0 0,-23 0-1,0 0 16,0 0-15,-23 0 0,24 0-1,-24-1 1,-23 24 0,23-92-1,-45 69 1,-24 0-1,1-23 1,-47 0 0,1 23 15,-23-23-15,-23 0-1,0 0 1,0 0-1,0 0 1,0 0 0,0 0-1,-23-23 1,-114 23 0,137 0-1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59:56.1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BF746B-72EF-451D-8BA9-18F4F1852292}" emma:medium="tactile" emma:mode="ink">
          <msink:context xmlns:msink="http://schemas.microsoft.com/ink/2010/main" type="writingRegion" rotatedBoundingBox="5658,4285 3285,5647 1918,3266 4292,1903"/>
        </emma:interpretation>
      </emma:emma>
    </inkml:annotationXML>
    <inkml:traceGroup>
      <inkml:annotationXML>
        <emma:emma xmlns:emma="http://www.w3.org/2003/04/emma" version="1.0">
          <emma:interpretation id="{8E1F193E-E704-491B-845E-A7A1770C59E7}" emma:medium="tactile" emma:mode="ink">
            <msink:context xmlns:msink="http://schemas.microsoft.com/ink/2010/main" type="paragraph" rotatedBoundingBox="5658,4285 3285,5647 1918,3266 4292,19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7BE8A6-390B-413C-94D8-397718BFCC2D}" emma:medium="tactile" emma:mode="ink">
              <msink:context xmlns:msink="http://schemas.microsoft.com/ink/2010/main" type="line" rotatedBoundingBox="5658,4285 3285,5647 1918,3266 4292,1903"/>
            </emma:interpretation>
          </emma:emma>
        </inkml:annotationXML>
        <inkml:traceGroup>
          <inkml:annotationXML>
            <emma:emma xmlns:emma="http://www.w3.org/2003/04/emma" version="1.0">
              <emma:interpretation id="{6FE34125-F726-4FF1-9324-A092AC8799A2}" emma:medium="tactile" emma:mode="ink">
                <msink:context xmlns:msink="http://schemas.microsoft.com/ink/2010/main" type="inkWord" rotatedBoundingBox="5658,4285 3285,5647 1918,3266 4292,1903"/>
              </emma:interpretation>
              <emma:one-of disjunction-type="recognition" id="oneOf0">
                <emma:interpretation id="interp0" emma:lang="it-IT" emma:confidence="0">
                  <emma:literal>15</emma:literal>
                </emma:interpretation>
                <emma:interpretation id="interp1" emma:lang="it-IT" emma:confidence="0">
                  <emma:literal>15)</emma:literal>
                </emma:interpretation>
                <emma:interpretation id="interp2" emma:lang="it-IT" emma:confidence="0">
                  <emma:literal>15,</emma:literal>
                </emma:interpretation>
                <emma:interpretation id="interp3" emma:lang="it-IT" emma:confidence="0">
                  <emma:literal>175</emma:literal>
                </emma:interpretation>
                <emma:interpretation id="interp4" emma:lang="it-IT" emma:confidence="0">
                  <emma:literal>MS</emma:literal>
                </emma:interpretation>
              </emma:one-of>
            </emma:emma>
          </inkml:annotationXML>
          <inkml:trace contextRef="#ctx0" brushRef="#br0">257 0 0,'-23'-23'0,"46"91"0,0 184 15,-69 91-15,-23 24 16,24-161 0,22-92-1,0-68 1,23-46-1,-23-23 17,0-252-32,23 275 15</inkml:trace>
          <inkml:trace contextRef="#ctx0" brushRef="#br0" timeOffset="453.1279">97-275 0,'68'-91'16,"93"68"-16,136 46 0,92-46 0,0 0 15,-69-46 16,-68 23-15,-115 69 0,-91 0-1,-23 114 1,-92 92 0,1 92-1,22 68 1,23-23-1,46-92 1,0-22 0,-23-92-1,-46-45 1,-114-70 0,0-205-1,160 160 16</inkml:trace>
          <inkml:trace contextRef="#ctx0" brushRef="#br0" timeOffset="921.8809">760 618 0,'46'-46'0,"46"23"16,22 0-16,-91 23 0,-46 0 15,-137 0 1,0 46 0,-23 0 15,45 45-16,115-45 1,69 23 0,137 22-1,46-45 1,-46 22 0,-91 1-1,-92-46 1,-46 46-1,-68-46 1,-1-1 0,1-22-1,91-22 1,114-116 15,-91 138-31</inkml:trace>
        </inkml:traceGroup>
      </inkml:traceGroup>
    </inkml:traceGroup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01.52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D005C03-4C01-40BE-9445-8EFC3A6BE07E}" emma:medium="tactile" emma:mode="ink">
          <msink:context xmlns:msink="http://schemas.microsoft.com/ink/2010/main" type="writingRegion" rotatedBoundingBox="2057,3117 22116,4331 21702,11169 1643,9955">
            <msink:destinationLink direction="with" ref="{25F89E3E-8890-4117-A852-73F4A403BF13}"/>
          </msink:context>
        </emma:interpretation>
      </emma:emma>
    </inkml:annotationXML>
    <inkml:traceGroup>
      <inkml:annotationXML>
        <emma:emma xmlns:emma="http://www.w3.org/2003/04/emma" version="1.0">
          <emma:interpretation id="{D5CF94A7-1712-48A9-8053-4DDF251B864E}" emma:medium="tactile" emma:mode="ink">
            <msink:context xmlns:msink="http://schemas.microsoft.com/ink/2010/main" type="paragraph" rotatedBoundingBox="4580,3671 19196,3981 19165,5445 4549,513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ABF91FC-9DA7-402D-93D4-085E49C3378D}" emma:medium="tactile" emma:mode="ink">
              <msink:context xmlns:msink="http://schemas.microsoft.com/ink/2010/main" type="inkBullet" rotatedBoundingBox="4553,4987 4568,4988 4567,5003 4552,5002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-1884 1248 0,'0'0'0</inkml:trace>
      </inkml:traceGroup>
      <inkml:traceGroup>
        <inkml:annotationXML>
          <emma:emma xmlns:emma="http://www.w3.org/2003/04/emma" version="1.0">
            <emma:interpretation id="{2140AA39-318C-4068-A6BD-43D970D72D0C}" emma:medium="tactile" emma:mode="ink">
              <msink:context xmlns:msink="http://schemas.microsoft.com/ink/2010/main" type="line" rotatedBoundingBox="6468,3711 19196,3981 19165,5445 6437,5175"/>
            </emma:interpretation>
          </emma:emma>
        </inkml:annotationXML>
        <inkml:traceGroup>
          <inkml:annotationXML>
            <emma:emma xmlns:emma="http://www.w3.org/2003/04/emma" version="1.0">
              <emma:interpretation id="{6473B2C7-6AA0-4E9B-B4EA-2CDD4CFD981F}" emma:medium="tactile" emma:mode="ink">
                <msink:context xmlns:msink="http://schemas.microsoft.com/ink/2010/main" type="inkWord" rotatedBoundingBox="10005,3942 15671,4062 15646,5240 9980,5120">
                  <msink:destinationLink direction="with" ref="{D4292DC6-7D05-410A-993C-34BADFA20459}"/>
                </msink:context>
              </emma:interpretation>
              <emma:one-of disjunction-type="recognition" id="oneOf1">
                <emma:interpretation id="interp1" emma:lang="it-IT" emma:confidence="0">
                  <emma:literal>CASTELMAGNO</emma:literal>
                </emma:interpretation>
                <emma:interpretation id="interp2" emma:lang="it-IT" emma:confidence="0">
                  <emma:literal>CASERMA w</emma:literal>
                </emma:interpretation>
                <emma:interpretation id="interp3" emma:lang="it-IT" emma:confidence="0">
                  <emma:literal>CASSETTINA w</emma:literal>
                </emma:interpretation>
                <emma:interpretation id="interp4" emma:lang="it-IT" emma:confidence="0">
                  <emma:literal>CASTELMAURO</emma:literal>
                </emma:interpretation>
                <emma:interpretation id="interp5" emma:lang="it-IT" emma:confidence="0">
                  <emma:literal>CASELLA w</emma:literal>
                </emma:interpretation>
              </emma:one-of>
            </emma:emma>
          </inkml:annotationXML>
          <inkml:trace contextRef="#ctx0" brushRef="#br1" timeOffset="62617.609">4363 219 0,'-160'0'0,"0"45"16,-23 1-16,45 23 16,24-1-1,68 1 1,69 0 0,46 22-1,68 1 1,92-24-1,0 24 17,-23-23-17,-92-1 17,-45 1-17,-115-23 16,-68-23-15,-92-1 0,-23 1-1,46-23 1,23 0 0,91 0-1,92-45 1,114-70-1,-137 115 1</inkml:trace>
          <inkml:trace contextRef="#ctx0" brushRef="#br1" timeOffset="63148.8624">5278 310 0,'-45'-23'0,"-70"46"0,-45 23 16,-23 0-16,69-1 15,45 47 1,115-46 0,68 22-1,138 24 1,22-1 0,1-22 15,-69 23-16,-92-1 1,-91-22 0,-68-23-1,-116 22 1,-45-45 0,0 0-1,23 0 1,46-23-1,114-46 1,138-68 0,-115 114-1</inkml:trace>
          <inkml:trace contextRef="#ctx0" brushRef="#br1" timeOffset="63976.9927">5828 402 0,'251'-46'15,"-22"46"-15,23 0 16,-46-23 0,-92-23-1,-114 46 1</inkml:trace>
          <inkml:trace contextRef="#ctx0" brushRef="#br1" timeOffset="63805.1166">5873 791 0,'229'0'0,"-46"0"0,-22 23 15,-70-46 16,-91 0-15,-91-46 0,-47-22-1,-22-1 1,160 92 0</inkml:trace>
          <inkml:trace contextRef="#ctx0" brushRef="#br1" timeOffset="63555.115">6262 447 0,'-22'138'0,"-47"22"15,0 23 1,46-46-1,23-45 1,92-1 15,137-22-15,-23-23 0,-23-23-1,-69-23 1,-22 0-1,-92 0 1,-69-46 0,-68-69-1,-46 1 1,183 114 0</inkml:trace>
          <inkml:trace contextRef="#ctx0" brushRef="#br1" timeOffset="64430.1206">7315 333 0,'23'46'0,"-23"45"0,-46 47 16,-68 45-1,45-23 1,23-46 0,23-22-1,46-46 1,23-1-1,46 1 1,22-23 0,46 0 15,-45-23-31,-24 23 31,-22-23-15,-69 0-1,0 0 1,-46-23 0,23-46-1,46-45 1,-23 114 0</inkml:trace>
          <inkml:trace contextRef="#ctx0" brushRef="#br1" timeOffset="65195.7505">8185 562 0,'45'69'0,"-45"91"0,-23 23 15,-22 23 1,22-92 0,23-68-1,0-46 1,0 0 0,23-115-1,-23-45 1,0-23-1,0 69 1,23 45 0,-23 46-1,0 23 1,22 0 15,47 92-15,46 22-1,22-45 1,-23-46 0,1-23-1,-1-46 1,-22-68 0,-24-24-1,-22 24 1,0 22-1,-23 92 1,-23 0 0,-23 69-1,46 114 1,-46 46 0,0 0-1,69-69 1,-46-69-1,23-45 1,-23-23 15,0-69-15,45-114 0,-45 160-1</inkml:trace>
          <inkml:trace contextRef="#ctx0" brushRef="#br1" timeOffset="61067.7932">1022 36 0,'-46'-23'0,"-45"0"0,-46 46 0,-46 91 16,0 23 0,22 1-1,47 45 1,22 0-1,92 0 1,46 0 0,114-46-1,69-45 1,46-69 0,22-23-1,-68 0 1,-92-23-1,-91 23 1,-46-23 0,-23-46-1,-22-22 1,45 91 0</inkml:trace>
          <inkml:trace contextRef="#ctx0" brushRef="#br1" timeOffset="61786.5479">2349 402 0,'-22'229'16,"-70"-1"-16,-22 1 15,22-46 1,23-45 0,47-93-1,22-22 1,0-46-1,45-114 17,47-115-17,-1 1 1,24 22 0,-24 23-1,1 69 1,-46 45-1,-23 69 1,-23 23 0,22 46-1,1 91 1,46 46 0,0 23-1,-1 23 1,1-46-1,-23-46 1,-23-45 0,-23-46-1,0-46 1,-115-23 15,-91-46-15,0-22-1,23-47 1,23 47 0,160 91-1</inkml:trace>
          <inkml:trace contextRef="#ctx0" brushRef="#br1" timeOffset="61958.424">1915 951 0,'114'23'0,"1"23"0,45-1 16,0-68-1,23-22 1,-183 45 15</inkml:trace>
          <inkml:trace contextRef="#ctx0" brushRef="#br1" timeOffset="65836.3796">10175 539 0,'23'137'0,"-68"46"15,-93 46 1,1-46 0,45-91-1,92-69 1,0-23 0,0-23-1,92-137 1,-1-69-1,24 23 1,-1 69 0,-45 68-1,0 69 1,-1 46 0,24 68 15,22 69-31,-22 0 15,22-23 1,1-68 15,-70-23-15,-45-47 0,-68 1-1,-115-68 1,-92 22-1,23 23 1,69 23 0,92-1-1,114-22 1,137-45 0,69-47-1,-229 92 1</inkml:trace>
          <inkml:trace contextRef="#ctx0" brushRef="#br1" timeOffset="66398.8832">11411 631 0,'-23'91'16,"-23"46"0,-45 69-16,-1-23 15,92-91 1,0-69 0,46-46-1,46-92 1,-24-45-1,-22 0 1,0 69 0,-46 68-1,23 23 1,23 91 0,45 92-1,69 23 1,23-68-1,23-47 1,0-45 15,-23-92-31,-68-45 32,-47-70-17,-113-90 1,-70 22-1,-91 23 1,0 23 15,206 183-31</inkml:trace>
        </inkml:traceGroup>
      </inkml:traceGroup>
    </inkml:traceGroup>
    <inkml:traceGroup>
      <inkml:annotationXML>
        <emma:emma xmlns:emma="http://www.w3.org/2003/04/emma" version="1.0">
          <emma:interpretation id="{60C4F430-2378-412D-B897-6A53D6283FDE}" emma:medium="tactile" emma:mode="ink">
            <msink:context xmlns:msink="http://schemas.microsoft.com/ink/2010/main" type="paragraph" rotatedBoundingBox="1845,6921 21907,8476 21684,11359 1621,98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B98625-983D-4122-98F1-429D1F2CDCA9}" emma:medium="tactile" emma:mode="ink">
              <msink:context xmlns:msink="http://schemas.microsoft.com/ink/2010/main" type="line" rotatedBoundingBox="1845,6921 21706,8461 21584,10034 1723,8494">
                <msink:destinationLink direction="with" ref="{D4292DC6-7D05-410A-993C-34BADFA2045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30EF93B-63FE-4838-88D0-B3A7A9829B37}" emma:medium="tactile" emma:mode="ink">
                <msink:context xmlns:msink="http://schemas.microsoft.com/ink/2010/main" type="inkWord" rotatedBoundingBox="1845,6921 9770,7535 9648,9109 1723,8494"/>
              </emma:interpretation>
              <emma:one-of disjunction-type="recognition" id="oneOf2">
                <emma:interpretation id="interp6" emma:lang="it-IT" emma:confidence="0">
                  <emma:literal>Watt.</emma:literal>
                </emma:interpretation>
                <emma:interpretation id="interp7" emma:lang="it-IT" emma:confidence="0">
                  <emma:literal>Watt;</emma:literal>
                </emma:interpretation>
                <emma:interpretation id="interp8" emma:lang="it-IT" emma:confidence="0">
                  <emma:literal>Water;</emma:literal>
                </emma:interpretation>
                <emma:interpretation id="interp9" emma:lang="it-IT" emma:confidence="0">
                  <emma:literal>endian</emma:literal>
                </emma:interpretation>
                <emma:interpretation id="interp10" emma:lang="it-IT" emma:confidence="0">
                  <emma:literal>Watt/min;</emma:literal>
                </emma:interpretation>
              </emma:one-of>
            </emma:emma>
          </inkml:annotationXML>
          <inkml:trace contextRef="#ctx0" brushRef="#br2" timeOffset="36186.7685">-76 3857 0,'23'46'16,"0"22"-16,-23 24 0,-23 45 0,23 1 31,0-24-15,23 0-1,-23-22 1,23-1-1,-23-45 17,22-23-32,-22-23 15,0 0 1,0 0 0,0 0-1,-22-23 1,22 0-1,-23 23 1,23 0 0,0 0-1,23 0 1,-1 0 0,24 0-1,46 23 1,45-23 15,23 0-15,23 23-1,23-23 1,23 0 0,46 23-1,-1-23 1,1 23-1,-23 0 1,-1 0 0,-22 0-1,-46 22 1,-23-22 0,-22-23-1,-47 0 1,-45-23-1,-46 23 1,-69-45 0,-68-1-1,137 46 1</inkml:trace>
          <inkml:trace contextRef="#ctx0" brushRef="#br2" timeOffset="38734.6373">2144 3971 0,'0'69'16,"-69"23"-16,-68 45 15,-1 0 1,24-22 0,22-47-1,24 24 1,45-69 0,0 0-1,69-46 1,68-69-1,23-45 1,69 0 0,0 22-1,-23 24 1,-45 22 0,-93 69 15,1 0-16,-23 23 1,-23 0 0,-46 45 15,-68 47-31,22-1 16,1-22-1,-1-1 1,24-22-1,45-46 1,46-23 0,0 23 15,68-69-15,69-69-1,0 24 1,1 45-1,-47 23 1,-45 23 0,-24 23-1,-22 46 1,-91 45 0,-70 24-1,24-47 1,114-91-1</inkml:trace>
          <inkml:trace contextRef="#ctx0" brushRef="#br3" timeOffset="25214.0384">176 5024 0,'0'0'16</inkml:trace>
          <inkml:trace contextRef="#ctx0" brushRef="#br3" timeOffset="25292.1639">2258 5207 0,'46'0'15,"-1"23"-15,93 46 0,-1-46 0,-137-23 16</inkml:trace>
          <inkml:trace contextRef="#ctx0" brushRef="#br0" timeOffset="15965.9284">-4561 3422 0,'23'-23'0,"-46"115"0,-23 114 16,0 91-16,23-22 15,23-69 1,46-46 0,23-46-1,-1-91 1,1-46 0,23-114-1,-1-92 1,1-45-1,-24 91 1,-45 68 0,-23 69-1,0 24 32,0 44-47,46 93 16,0 114-1,22 0 1,24-24 0,22-44-1,-22-93 1,-1-45 0,-22-69-1,-23-91 16,-23-137-31,-69 22 16,0 23 0,23 92-1,23 68 1,46 0 0,69 24-1,90 22 16,24 0-31,-23 0 32,-91 0-17,-92 23 1,-23-23 0,-115-68-1,115 91 1</inkml:trace>
          <inkml:trace contextRef="#ctx0" brushRef="#br2" timeOffset="36983.6486">-213 3880 0,'68'0'0,"70"0"0,67-23 16,24 23-16,23 0 16,23 23-1,45 0 1,23 0 0,0 0-1,1-1 1,-70-22-1,-45 23 1,-46-23 0,-46 0 15,-68 0-15,-46 0-1,0 0 1,-23 0-1,-23 23 1,23 0 0,-46 46-1,23 22 1,-22 24 0,22 22-1,0 0 1,23 1-1,0-24 1,23-22 0,-23-47 15,0-45-15,-23 0-16,-46-91 15,-45-47 1,114 138-1</inkml:trace>
          <inkml:trace contextRef="#ctx0" brushRef="#br3" timeOffset="23557.7778">-2067 3743 0,'23'22'0,"23"-22"16,-1 0-16,24 0 0,-23 0 0,45 0 15,-22 0-15,0 0 16,22 0 0,-22 23-1,0-23 1,-1 0-1,1 23 17,0-23-32,-47-23 31,24 23-15,-46 0-1,23 0 1,-23 0-1,0 0 1,0 0 0,0 0-1,0 0 1,0 0 0,0 0-1,0 23 16,23 0-31,-23 0 32,0 0-32,0 23 15,0-1 17,0 24-32,0 0 15,23 22 1,-23 1-1,0-1 17,0 1-17,23-24 1,-23 1 0,0-23-1,23 0 1,-23-1-1,0-22 1,0-23 0,-23 0-1,23 0 1,0 0 0,0 23-1,0-23 1,0 0-1,0 0 1,0 0 0,-23 23-1,-23-23 1,0 0 0,-22 0-1,-24 0 16,-22 0-15,-24 0 0,47 0-1,-1 0 1,47 0 0,-1 0-1,23 0 1,23 0-1,0 0 1,0-23 0,0 0-1,46-45 1,-46 68 0</inkml:trace>
          <inkml:trace contextRef="#ctx0" brushRef="#br3" timeOffset="24417.1583">-1449 3788 0,'-46'46'0,"0"23"15,-45 45-15,-1 1 16,1 22-1,22-46 1,23-22 15,23-23-15,23-46 0,23 0-1,46-69 1,23 1-1,-1-47 1,1 24 0,-24 45-1,-22 23 1,-46 0 0,0 46-1,0 23 16,-69 114-15,46-69 0,-22 1-1,-1-23 1,23-24 0,23-22-1,0-23 1,69-23 15,68-45-31,-45-1 16,-70 23-1,1 46 1,-23 0 0,-23 0 15,-22 69-16,-24 0 1,46-1 0,46-68-1,-23 0 1</inkml:trace>
          <inkml:trace contextRef="#ctx0" brushRef="#br2" timeOffset="37594.005">404 3880 0,'0'23'0,"-45"23"0,-1 45 16,-46 69-16,-22 0 15,45-22 1,24-93-1,22 1 1,23-23 0,0-23-1,68-69 1,47-45 0,22-23-1,-137 137 1</inkml:trace>
          <inkml:trace contextRef="#ctx0" brushRef="#br2" timeOffset="37940.7573">1182 3903 0,'23'23'0,"-46"22"0,-68 70 0,-46 45 16,-1-23-1,24-22 1,45-24 0,23-22-1,24-23 1,44-23-1,24-23 1,114-115 0,1-22-1,45-23 1,-206 160 0</inkml:trace>
        </inkml:traceGroup>
        <inkml:traceGroup>
          <inkml:annotationXML>
            <emma:emma xmlns:emma="http://www.w3.org/2003/04/emma" version="1.0">
              <emma:interpretation id="{D450F5F2-ECAC-4DC0-9808-FC53C2111E04}" emma:medium="tactile" emma:mode="ink">
                <msink:context xmlns:msink="http://schemas.microsoft.com/ink/2010/main" type="inkWord" rotatedBoundingBox="20342,8412 21701,8517 21586,10004 20226,9899"/>
              </emma:interpretation>
              <emma:one-of disjunction-type="recognition" id="oneOf3">
                <emma:interpretation id="interp11" emma:lang="it-IT" emma:confidence="0">
                  <emma:literal>,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/</emma:literal>
                </emma:interpretation>
                <emma:interpretation id="interp14" emma:lang="it-IT" emma:confidence="0">
                  <emma:literal>a</emma:literal>
                </emma:interpretation>
                <emma:interpretation id="interp15" emma:lang="it-IT" emma:confidence="0">
                  <emma:literal>-</emma:literal>
                </emma:interpretation>
              </emma:one-of>
            </emma:emma>
          </inkml:annotationXML>
          <inkml:trace contextRef="#ctx0" brushRef="#br3" timeOffset="26385.9209">13791 6145 0,'0'0'16</inkml:trace>
          <inkml:trace contextRef="#ctx0" brushRef="#br3" timeOffset="27694.5254">14020 4681 0,'91'23'16,"24"0"-16,45-1 0,23 24 0,-23-23 16,0 0-1,0-23 1,-68 0 15,0 23-15,-92-23-1,-23 91 1,0 1 0,-23 22 15,23 47-16,0-1 1,23 23 0,46-23 15,-46-23-15,23-45-1,-23-69 1,-23 0-1,0-23 1,-68-46 0,-47-23-1,-22 0 1,-46 1 0,-23-1-1,46 23 16,23 46-15,91 23 0,69-23-16,92 23 31,45-46-31,-137 23 31</inkml:trace>
          <inkml:trace contextRef="#ctx0" brushRef="#br3" timeOffset="26995.2998">14157 4818 0,'0'69'0,"-23"114"31,-23 0-31,24-23 0,22-23 15,0-45 17,0-46-17,22-23 1,-22-1 0,23-44-1,0-70 1,0-45-1,-23 137 1</inkml:trace>
          <inkml:trace contextRef="#ctx0" brushRef="#br3" timeOffset="25823.4173">10473 5802 0,'114'0'0,"1"23"0,22-46 16,-45-46 0,-92 69-1</inkml:trace>
        </inkml:traceGroup>
      </inkml:traceGroup>
      <inkml:traceGroup>
        <inkml:annotationXML>
          <emma:emma xmlns:emma="http://www.w3.org/2003/04/emma" version="1.0">
            <emma:interpretation id="{E39EDE78-C2E0-4CAF-92A2-165905D0EF0F}" emma:medium="tactile" emma:mode="ink">
              <msink:context xmlns:msink="http://schemas.microsoft.com/ink/2010/main" type="line" rotatedBoundingBox="4730,9199 21759,10230 21702,11169 4674,10138">
                <msink:destinationLink direction="with" ref="{D4292DC6-7D05-410A-993C-34BADFA2045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4DA7984-F9F2-4AF6-849B-5FB513FFE7DC}" emma:medium="tactile" emma:mode="ink">
                <msink:context xmlns:msink="http://schemas.microsoft.com/ink/2010/main" type="inkWord" rotatedBoundingBox="4730,9199 5490,9245 5439,10087 4679,10041"/>
              </emma:interpretation>
              <emma:one-of disjunction-type="recognition" id="oneOf4">
                <emma:interpretation id="interp16" emma:lang="it-IT" emma:confidence="0">
                  <emma:literal>1</emma:literal>
                </emma:interpretation>
                <emma:interpretation id="interp17" emma:lang="it-IT" emma:confidence="0">
                  <emma:literal>I</emma:literal>
                </emma:interpretation>
                <emma:interpretation id="interp18" emma:lang="it-IT" emma:confidence="0">
                  <emma:literal>l</emma:literal>
                </emma:interpretation>
                <emma:interpretation id="interp19" emma:lang="it-IT" emma:confidence="0">
                  <emma:literal>2</emma:literal>
                </emma:interpretation>
                <emma:interpretation id="interp20" emma:lang="it-IT" emma:confidence="0">
                  <emma:literal>a</emma:literal>
                </emma:interpretation>
              </emma:one-of>
            </emma:emma>
          </inkml:annotationXML>
          <inkml:trace contextRef="#ctx0" brushRef="#br3" timeOffset="29163.2848">-1724 5756 0,'23'0'0,"46"0"0,-1 23 0,1-46 16,-23-22-16,0-24 16,-1 0-1,-22 23 1,-23 1-1,0 45 1,0 0 0,-23 0-1,1 68 1,22 24 0,22 22-1,-22 1 1,0-1-1,-22-22 1,-24-1 15,0-45-15,-46 0 0,24-23-1,22-23 1,23 22-1,23-22 1,23 0 0,46-22-1,68 22 1,0 0 0,-22 0-1,-47 0 1,1 22-1,-23-22 1,-23-22 0,0-24-1,-23 46 1</inkml:trace>
        </inkml:traceGroup>
        <inkml:traceGroup>
          <inkml:annotationXML>
            <emma:emma xmlns:emma="http://www.w3.org/2003/04/emma" version="1.0">
              <emma:interpretation id="{61A7840B-A94A-4372-B53C-78A471DA5B43}" emma:medium="tactile" emma:mode="ink">
                <msink:context xmlns:msink="http://schemas.microsoft.com/ink/2010/main" type="inkWord" rotatedBoundingBox="20315,10241 21753,10328 21702,11169 20264,11082"/>
              </emma:interpretation>
              <emma:one-of disjunction-type="recognition" id="oneOf5">
                <emma:interpretation id="interp21" emma:lang="it-IT" emma:confidence="0">
                  <emma:literal>75</emma:literal>
                </emma:interpretation>
                <emma:interpretation id="interp22" emma:lang="it-IT" emma:confidence="0">
                  <emma:literal>55</emma:literal>
                </emma:interpretation>
                <emma:interpretation id="interp23" emma:lang="it-IT" emma:confidence="0">
                  <emma:literal>7-5</emma:literal>
                </emma:interpretation>
              </emma:one-of>
            </emma:emma>
          </inkml:annotationXML>
          <inkml:trace contextRef="#ctx0" brushRef="#br3" timeOffset="30413.2928">13860 6809 0,'137'46'0,"0"-46"16,-22 45-16,-24-22 16,-45 0-1,-23-23 1,-23-23-1,23-22 17,-23-1-17,0 46 1</inkml:trace>
          <inkml:trace contextRef="#ctx0" brushRef="#br3" timeOffset="30147.6661">13928 6511 0,'115'0'0,"22"46"0,0-23 0,-22 0 16,-24-69 0,-45 69-1,-46-23 1,-23 0 15,-46 46-31,-22 0 16,-1 45-1,1 24 1,22-1 0,23 0 15,24-45-15,-24-23-1,23-23 1,0 0-1,-23-92 1,46-23 0,0 92-1</inkml:trace>
          <inkml:trace contextRef="#ctx0" brushRef="#br3" timeOffset="30960.1713">14775 6649 0,'23'45'0,"-23"47"16,-23 0-16,0-1 0,23-45 15,0-46 1,0 23 15,23-23-31,46-23 32,22 23-17,1 0 1,-1 23-1,1 22 1,-47 24 0,-22 0-1,-46-23 1,-22-1 0,-24 1-1,-23-23 1,24 0-1,-1-23 1,1 0 0,45-46-1,46-23 1,-1 1 15,-22 68-31</inkml:trace>
          <inkml:trace contextRef="#ctx0" brushRef="#br3" timeOffset="31163.2976">14775 6717 0,'69'-23'0,"-24"23"0,47 23 16,-1 23-16,1 0 0,-46-46 15,-46 0 1</inkml:trace>
        </inkml:traceGroup>
      </inkml:traceGroup>
    </inkml:traceGroup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27.06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FF719D3-4CD0-4759-8459-8E89086CF898}" emma:medium="tactile" emma:mode="ink">
          <msink:context xmlns:msink="http://schemas.microsoft.com/ink/2010/main" type="writingRegion" rotatedBoundingBox="1761,7071 3890,7071 3890,8535 1761,8535"/>
        </emma:interpretation>
      </emma:emma>
    </inkml:annotationXML>
    <inkml:traceGroup>
      <inkml:annotationXML>
        <emma:emma xmlns:emma="http://www.w3.org/2003/04/emma" version="1.0">
          <emma:interpretation id="{ABD03C1C-1779-4F70-9E64-DCCD504F7421}" emma:medium="tactile" emma:mode="ink">
            <msink:context xmlns:msink="http://schemas.microsoft.com/ink/2010/main" type="paragraph" rotatedBoundingBox="1761,7071 3890,7071 3890,8535 1761,85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16172A1-0208-4816-8BFC-8B7D2C051BBF}" emma:medium="tactile" emma:mode="ink">
              <msink:context xmlns:msink="http://schemas.microsoft.com/ink/2010/main" type="line" rotatedBoundingBox="1761,7071 3890,7071 3890,8535 1761,8535"/>
            </emma:interpretation>
          </emma:emma>
        </inkml:annotationXML>
        <inkml:traceGroup>
          <inkml:annotationXML>
            <emma:emma xmlns:emma="http://www.w3.org/2003/04/emma" version="1.0">
              <emma:interpretation id="{82FD742A-FDB2-4799-B5F4-7B2FBE1F2E3F}" emma:medium="tactile" emma:mode="ink">
                <msink:context xmlns:msink="http://schemas.microsoft.com/ink/2010/main" type="inkWord" rotatedBoundingBox="1323,7434 3464,6334 4247,7856 2106,8957"/>
              </emma:interpretation>
              <emma:one-of disjunction-type="recognition" id="oneOf0">
                <emma:interpretation id="interp0" emma:lang="it-IT" emma:confidence="0">
                  <emma:literal>w</emma:literal>
                </emma:interpretation>
                <emma:interpretation id="interp1" emma:lang="it-IT" emma:confidence="0">
                  <emma:literal>W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v</emma:literal>
                </emma:interpretation>
                <emma:interpretation id="interp4" emma:lang="it-IT" emma:confidence="0">
                  <emma:literal>N</emma:literal>
                </emma:interpretation>
              </emma:one-of>
            </emma:emma>
          </inkml:annotationXML>
          <inkml:trace contextRef="#ctx0" brushRef="#br0">8009 1693 0,'46'23'15,"68"23"-15,69-1 0,0-90 0,-183 45 16</inkml:trace>
        </inkml:traceGroup>
      </inkml:traceGroup>
    </inkml:traceGroup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4:14.6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0AE8738-5697-4704-BF5E-A1A779EA5895}" emma:medium="tactile" emma:mode="ink">
          <msink:context xmlns:msink="http://schemas.microsoft.com/ink/2010/main" type="inkDrawing" rotatedBoundingBox="1983,5743 28758,7190 28739,7536 1964,6089" semanticType="underline" shapeName="Other">
            <msink:sourceLink direction="with" ref="{7CC70F27-14DF-4388-8B9C-301FFA8A1F32}"/>
            <msink:sourceLink direction="with" ref="{68D82BBA-AEE4-40A8-AE73-1E5461FB4F85}"/>
            <msink:sourceLink direction="with" ref="{59DFB744-827D-4245-A0AB-B39FFB88289B}"/>
            <msink:sourceLink direction="with" ref="{E0053FE9-A815-4327-A955-E0E34E3640FA}"/>
          </msink:context>
        </emma:interpretation>
      </emma:emma>
    </inkml:annotationXML>
    <inkml:trace contextRef="#ctx0" brushRef="#br0">0 71 0,'69'0'0,"0"-69"0,45 69 0,0 0 16,24 0 0,22 0-1,46 23 1,23 0-1,68 0 1,24-23 0,22 23-1,23 0 1,23-23 0,23 23-1,0-23 1,-23 23-1,23-1 1,0 1 0,22 0-1,47-23 1,-1 23 0,1 0-1,22-23 16,1 23-15,-1-23 0,46 46-1,1-24 1,22 1 0,0 0-1,-23-23 1,23 23-1,0 0 1,0 0 0,23 23-1,0-23 17,-23-1-32,23 1 15,-23 0 1,23 23-1,0 0 1,0-1 0,-23 1-1,0 0 1,-23-23 15,-22 0-15,-1 23-1,23-69 1,-45 68 0,-24-22-1,-22 23 1,-23 0 0,22 0-1,-22 22 1,-23-22-1,-23 0 1,0-23 0,-46 22-1,-23 1 1,-22-23 0,-1 23-1,-68-23 1,0 22 15,-46-22-15,-68-23-1,-70 0 1,-45 0 0,0 0-1,-160-45 1,160 45-1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4:15.79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179E99-F8B9-4D8E-B5C2-DEFADE44A762}" emma:medium="tactile" emma:mode="ink">
          <msink:context xmlns:msink="http://schemas.microsoft.com/ink/2010/main" type="writingRegion" rotatedBoundingBox="2308,1793 33184,3045 32826,11892 1949,10640"/>
        </emma:interpretation>
      </emma:emma>
    </inkml:annotationXML>
    <inkml:traceGroup>
      <inkml:annotationXML>
        <emma:emma xmlns:emma="http://www.w3.org/2003/04/emma" version="1.0">
          <emma:interpretation id="{B9E9BE3D-BAF1-4803-B5A2-404B66B3754D}" emma:medium="tactile" emma:mode="ink">
            <msink:context xmlns:msink="http://schemas.microsoft.com/ink/2010/main" type="paragraph" rotatedBoundingBox="2308,1793 33184,3045 32989,7850 2113,65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C8B7791-3095-4EC7-A904-39A7943C3626}" emma:medium="tactile" emma:mode="ink">
              <msink:context xmlns:msink="http://schemas.microsoft.com/ink/2010/main" type="line" rotatedBoundingBox="2308,1793 33184,3045 32989,7850 2113,6598"/>
            </emma:interpretation>
          </emma:emma>
        </inkml:annotationXML>
        <inkml:traceGroup>
          <inkml:annotationXML>
            <emma:emma xmlns:emma="http://www.w3.org/2003/04/emma" version="1.0">
              <emma:interpretation id="{7CC70F27-14DF-4388-8B9C-301FFA8A1F32}" emma:medium="tactile" emma:mode="ink">
                <msink:context xmlns:msink="http://schemas.microsoft.com/ink/2010/main" type="inkWord" rotatedBoundingBox="2287,2296 4722,2394 4576,6018 2141,5919">
                  <msink:destinationLink direction="with" ref="{80AE8738-5697-4704-BF5E-A1A779EA5895}"/>
                  <msink:destinationLink direction="with" ref="{70864329-B465-4635-89E8-54FF164A44D7}"/>
                </msink:context>
              </emma:interpretation>
              <emma:one-of disjunction-type="recognition" id="oneOf0">
                <emma:interpretation id="interp0" emma:lang="it-IT" emma:confidence="0">
                  <emma:literal>Fa</emma:literal>
                </emma:interpretation>
                <emma:interpretation id="interp1" emma:lang="it-IT" emma:confidence="0">
                  <emma:literal>Far</emma:literal>
                </emma:interpretation>
                <emma:interpretation id="interp2" emma:lang="it-IT" emma:confidence="0">
                  <emma:literal>1a</emma:literal>
                </emma:interpretation>
                <emma:interpretation id="interp3" emma:lang="it-IT" emma:confidence="0">
                  <emma:literal>Par</emma:literal>
                </emma:interpretation>
                <emma:interpretation id="interp4" emma:lang="it-IT" emma:confidence="0">
                  <emma:literal>Fas</emma:literal>
                </emma:interpretation>
              </emma:one-of>
            </emma:emma>
          </inkml:annotationXML>
          <inkml:trace contextRef="#ctx0" brushRef="#br0">1 0 0,'-23'-23'0,"46"138"0,0 45 15,-23 69-15,0-46 16,0-46 0,23-45-1,-23-47 1,0 24 0,23-46-1,-23 45 1,0-68-1,23-91 1,-23 91 0</inkml:trace>
          <inkml:trace contextRef="#ctx0" brushRef="#br0" timeOffset="531.2534">70-46 0,'91'-23'16,"92"23"-16,69 0 0,0-22 15,-23-1 1,-1-23 0,-45 23 15,-22 23-15,-70 23-1,-22 46 1,-23 45-1,-46 92 1,-23 46 0,23 22-1,23 1 1,-1-23 0,1-47-1,23-44 1,-23-70-1,-23-68 1,-46-46 0,-45-137-1,91 160 1</inkml:trace>
          <inkml:trace contextRef="#ctx0" brushRef="#br0" timeOffset="2000.9894">939 366 0,'46'-46'16,"-183"69"-16,-23 23 0,45 0 31,24 0-15,45-1-1,69 1 1,45 23 0,93-23-1,45 22 1,-23 1-1,-92 0 1,-68 22 0,-69 1-1,-45-24 1,-69 24 0,-1-46-1,24-24 1,68-22-1,92-114 1,-23 114 0</inkml:trace>
          <inkml:trace contextRef="#ctx0" brushRef="#br0" timeOffset="3297.8727">-342-1396 0,'46'-23'0,"45"-22"0,1-1 0,-24-69 16,-22 24-1,-23-1 1,0 24 0,-23 22-1,0 23 1,0 46 0,-23 46-1,23 68 1,0 23-1,-23 0 1,46-22 0,-46-47-1,23 1 1,-23-47 0,-45-22-1,-1-46 1,46 0-1,0 1 17,23 22-17,0 0 1,46-23 0,68 46-1,24-23 1,-1 22-1,-46 1 1,-45-23 0,-23 23-1,-23-23 1,23 0 0,0-23-1,46 0 1,-1-22-1,-22-1 1,23 0 0,-24-22-1,24-24 1,-23-22 0,-46-1 15,-23 24-16,0 45 1,-69-23 0,-22 46-1,0 69 1,22 69 0,23 22-1,69-23 1,46 1-1,23-47 1,68-22 0,23-92-1,1-45 1,-161 91 0</inkml:trace>
          <inkml:trace contextRef="#ctx0" brushRef="#br0" timeOffset="3969.752">1145-1510 0,'69'-23'15,"22"-23"-15,-45-22 0,-23-1 16,23 0 0,-46 46-1,0 23 1,0 0-1,0 69 1,-23 23 0,46 45-1,-23-23 1,-23-22 0,23-24-1,-69 1 1,-45-46-1,22-23 1,1 0 0,68 0-1,23 0 1,46 0 0,68 0 15,23 0-16,1 23 1,-47-23 0,-45 0-1,-23 0 1,-23 0 0,-23 0-1,0-46 1,23 46-1</inkml:trace>
        </inkml:traceGroup>
        <inkml:traceGroup>
          <inkml:annotationXML>
            <emma:emma xmlns:emma="http://www.w3.org/2003/04/emma" version="1.0">
              <emma:interpretation id="{68D82BBA-AEE4-40A8-AE73-1E5461FB4F85}" emma:medium="tactile" emma:mode="ink">
                <msink:context xmlns:msink="http://schemas.microsoft.com/ink/2010/main" type="inkWord" rotatedBoundingBox="9338,2434 11931,2539 11782,6224 9189,6119">
                  <msink:destinationLink direction="with" ref="{80AE8738-5697-4704-BF5E-A1A779EA5895}"/>
                </msink:context>
              </emma:interpretation>
              <emma:one-of disjunction-type="recognition" id="oneOf1">
                <emma:interpretation id="interp5" emma:lang="it-IT" emma:confidence="0">
                  <emma:literal>Fior</emma:literal>
                </emma:interpretation>
                <emma:interpretation id="interp6" emma:lang="it-IT" emma:confidence="0">
                  <emma:literal>Mia</emma:literal>
                </emma:interpretation>
                <emma:interpretation id="interp7" emma:lang="it-IT" emma:confidence="0">
                  <emma:literal>Tor</emma:literal>
                </emma:interpretation>
                <emma:interpretation id="interp8" emma:lang="it-IT" emma:confidence="0">
                  <emma:literal>Mirar</emma:literal>
                </emma:interpretation>
                <emma:interpretation id="interp9" emma:lang="it-IT" emma:confidence="0">
                  <emma:literal>Dia</emma:literal>
                </emma:interpretation>
              </emma:one-of>
            </emma:emma>
          </inkml:annotationXML>
          <inkml:trace contextRef="#ctx0" brushRef="#br0" timeOffset="9912.178">6820-1670 0,'-23'-23'0,"23"46"0,0 68 0,23 46 0,-46 47 15,23-1 1,0-23 0,0-69-1,23-68 1,-23-23-1,46-23 1,23-91 0,-1-1-1,24 47 1,-1 45 0,-45 92-1,-23-69 1,23 45 15,45 47-15,1-1-1,22-45 1,24-23 0,-47-46-1,1-45 1,-1-47-1,-45-45 1,-92-23 0,-45 46-1,-1 22 1,-45 69 0,-1 92-1,24 69 16,0 45-15,114 23 0,68-46-16,47-91 15,45-46 17,0-69-17,-23-45 1,-22-46 15,-47-1-15,-45 24-1,-68 69 1,22 45 0,23-23-1,23 23 1,45 0-1,92 46 1,23 0 0,-22 0-1,-93 23 1,-22 22 0,-69 1-1,-91 45 1,-1 24-1,24-47 1,45 1 15,69-47-15,23-22 0,45 23-1,69-23 1,1 23-1,-47-23 1,-91-23 0,-23-46-1,0 46 1</inkml:trace>
          <inkml:trace contextRef="#ctx0" brushRef="#br0" timeOffset="5550.8194">6660-46 0,'92'-23'16,"68"46"-16,114 23 0,47 23 15,-1-46 16,-22-46-15,-24-23 0,1 0-1,-92 0 1,-92 24 0,-68 22-1,-23 22 1,0 70-1,0 22 1,0 69 0,46 23-1,0 46 1,-1 46 0,1-24-1,-46 1 1,23-115-1,-23-68 1,0-47 0,-23 1 15,-23-137-15,46 91-16</inkml:trace>
          <inkml:trace contextRef="#ctx0" brushRef="#br0" timeOffset="5003.9408">6752 0 0,'45'92'0,"1"68"0,-23 92 15,0 22 1,-46 1-1,0-24 1,0-68 0,23-22-1,-23-47 1,23-45 0,0-46-1,23-23 1,0-183-1,0-46 1,-23 229 0</inkml:trace>
        </inkml:traceGroup>
        <inkml:traceGroup>
          <inkml:annotationXML>
            <emma:emma xmlns:emma="http://www.w3.org/2003/04/emma" version="1.0">
              <emma:interpretation id="{59DFB744-827D-4245-A0AB-B39FFB88289B}" emma:medium="tactile" emma:mode="ink">
                <msink:context xmlns:msink="http://schemas.microsoft.com/ink/2010/main" type="inkWord" rotatedBoundingBox="16406,2595 18761,2691 18603,6613 16247,6517">
                  <msink:destinationLink direction="with" ref="{80AE8738-5697-4704-BF5E-A1A779EA5895}"/>
                </msink:context>
              </emma:interpretation>
              <emma:one-of disjunction-type="recognition" id="oneOf2">
                <emma:interpretation id="interp10" emma:lang="it-IT" emma:confidence="0">
                  <emma:literal>1703</emma:literal>
                </emma:interpretation>
                <emma:interpretation id="interp11" emma:lang="it-IT" emma:confidence="0">
                  <emma:literal>173</emma:literal>
                </emma:interpretation>
                <emma:interpretation id="interp12" emma:lang="it-IT" emma:confidence="0">
                  <emma:literal>Ba</emma:literal>
                </emma:interpretation>
                <emma:interpretation id="interp13" emma:lang="it-IT" emma:confidence="0">
                  <emma:literal>17a</emma:literal>
                </emma:interpretation>
                <emma:interpretation id="interp14" emma:lang="it-IT" emma:confidence="0">
                  <emma:literal>15a</emma:literal>
                </emma:interpretation>
              </emma:one-of>
            </emma:emma>
          </inkml:annotationXML>
          <inkml:trace contextRef="#ctx0" brushRef="#br0" timeOffset="10771.5584">13731 23 0,'68'-23'0,"-68"46"16,46 69-16,-23 68 0,-46 91 0,23 70 15,0 22 1,-23-46 15,23-22-31,23-69 32,-23-69-17,23-68-15,0-69 31,-23-160-15,-46-69 0,46 229-1</inkml:trace>
          <inkml:trace contextRef="#ctx0" brushRef="#br0" timeOffset="11318.437">13777 92 0,'343'23'0,"-23"22"16,23-22-1,-45-23 1,-1 0 0,-68-23 15,-46 23-31,-91 23 16,-46 23-1,-46 45 1,-23 70-1,23 22 1,-23 68 0,46 1-1,22 46 1,-22-24 0,0-22-1,-23-69 1,0-46 15,0-91-15,0-46-1,-46-46 1,24-160 0,22 206-1</inkml:trace>
          <inkml:trace contextRef="#ctx0" brushRef="#br0" timeOffset="12240.3178">13868-1533 0,'23'46'0,"23"91"0,-23 46 16,-23 46-1,-23-92 1,0-68-1,23-69 1,0 0 0,69-69-1,22-45 1,23 22 0,1 46-1,-46 46 16,-47 92-15,-22-92 0,23 46-1,46 45 1,0-45 0,45-23-1,23-69 1,-45-45-1,-1-24 1,-45-45 0,-69 23-1,-91 22 1,-23 47 0,-24 68-1,24 91 1,23 47-1,91-1 1,69-23 0,114 1 15,46-92-15,-23-69-1,-23-46 1,-23 1-1,-137 91 1</inkml:trace>
          <inkml:trace contextRef="#ctx0" brushRef="#br0" timeOffset="12709.0708">14966-1556 0,'115'-46'16,"45"46"-1,46 23-15,-46 23 16,-137 0 0,-69 22-1,-45 1 1,-1 0-1,24-1 1,68-22 0,68 0-1,70 22 1,45-22 0,-23 23-1,-92 0 1,-90-24-1,-70-22 17,-68 0-32,-46-23 31,23 0-15,137-23-1,46 23-15</inkml:trace>
        </inkml:traceGroup>
        <inkml:traceGroup>
          <inkml:annotationXML>
            <emma:emma xmlns:emma="http://www.w3.org/2003/04/emma" version="1.0">
              <emma:interpretation id="{E0053FE9-A815-4327-A955-E0E34E3640FA}" emma:medium="tactile" emma:mode="ink">
                <msink:context xmlns:msink="http://schemas.microsoft.com/ink/2010/main" type="inkWord" rotatedBoundingBox="23501,2857 26054,2960 25891,6988 23337,6885">
                  <msink:destinationLink direction="with" ref="{80AE8738-5697-4704-BF5E-A1A779EA5895}"/>
                </msink:context>
              </emma:interpretation>
              <emma:one-of disjunction-type="recognition" id="oneOf3">
                <emma:interpretation id="interp15" emma:lang="it-IT" emma:confidence="0">
                  <emma:literal>fa</emma:literal>
                </emma:interpretation>
                <emma:interpretation id="interp16" emma:lang="it-IT" emma:confidence="0">
                  <emma:literal>Fa</emma:literal>
                </emma:interpretation>
                <emma:interpretation id="interp17" emma:lang="it-IT" emma:confidence="0">
                  <emma:literal>sa</emma:literal>
                </emma:interpretation>
                <emma:interpretation id="interp18" emma:lang="it-IT" emma:confidence="0">
                  <emma:literal>Pia</emma:literal>
                </emma:interpretation>
                <emma:interpretation id="interp19" emma:lang="it-IT" emma:confidence="0">
                  <emma:literal>'i"</emma:literal>
                </emma:interpretation>
              </emma:one-of>
            </emma:emma>
          </inkml:annotationXML>
          <inkml:trace contextRef="#ctx0" brushRef="#br0" timeOffset="15316.5154">20893-1373 0,'69'-23'0,"-46"69"0,-46 114 16,0 69-16,-23 0 15,23-46 1,23-114 0,0-69-1,46 0 17,46-69-32,-24-23 15,1 47 1,-46 45-1,0 0 1,22 45 0,47 1-1,22 0 1,24-23 15,-1-69-15,0 0-1,1-68 1,-93-1 0,-45-45-1,-68 23 1,-47 45 0,1 70-1,22 67 1,1 70-1,45 22 1,92 23 0,91-68-1,23-115 1,46-23 15,-206 46-31</inkml:trace>
          <inkml:trace contextRef="#ctx0" brushRef="#br0" timeOffset="14021.5793">21214 504 0,'-23'320'0,"0"-91"0,0 68 32,23 24-17,-23-1 1,23-68 0,0-69-1,23-115 1,0-68-1,0-114 1,-23-138 0,0 252-1</inkml:trace>
          <inkml:trace contextRef="#ctx0" brushRef="#br0" timeOffset="14582.1332">21259 481 0,'366'-69'0,"-68"115"15,-46-23 1,-46-23-1,-69 0 1,-69 23 0,-22 22-1,-23 47 1,-23 22 0,23 69-1,23 46 1,22 46-1,1 45 17,0 0-17,-1-91 1,-45-23 0,0-68 15,-23-70-16,0-68 1,-23-114 0,-22-138-1,45 252 1</inkml:trace>
          <inkml:trace contextRef="#ctx0" brushRef="#br0" timeOffset="15644.6425">22930-1213 0,'-23'46'0,"-92"23"0,-45 45 15,23 23-15,45 1 16,92-47 0,92-22-1,91-23 1,69-1 0,-23-45-1,-115 0 1,-68-22-1,-92-24 1,-91-91 0,137 137-1</inkml:trace>
          <inkml:trace contextRef="#ctx0" brushRef="#br0" timeOffset="15863.3939">22998-1190 0,'92'115'0,"-69"45"16,0 23-16,0 23 15,68-46 1,69-160-1,-160 0 1</inkml:trace>
        </inkml:traceGroup>
        <inkml:traceGroup>
          <inkml:annotationXML>
            <emma:emma xmlns:emma="http://www.w3.org/2003/04/emma" version="1.0">
              <emma:interpretation id="{42131839-AC50-49D4-989C-5DF8B4AC80B6}" emma:medium="tactile" emma:mode="ink">
                <msink:context xmlns:msink="http://schemas.microsoft.com/ink/2010/main" type="inkWord" rotatedBoundingBox="29455,2894 33184,3045 32989,7850 29261,7698">
                  <msink:destinationLink direction="with" ref="{921E021B-8448-4478-9036-070DAF1C599C}"/>
                </msink:context>
              </emma:interpretation>
              <emma:one-of disjunction-type="recognition" id="oneOf4">
                <emma:interpretation id="interp20" emma:lang="it-IT" emma:confidence="0">
                  <emma:literal>255</emma:literal>
                </emma:interpretation>
                <emma:interpretation id="interp21" emma:lang="it-IT" emma:confidence="0">
                  <emma:literal>275</emma:literal>
                </emma:interpretation>
                <emma:interpretation id="interp22" emma:lang="it-IT" emma:confidence="0">
                  <emma:literal>L'i</emma:literal>
                </emma:interpretation>
                <emma:interpretation id="interp23" emma:lang="it-IT" emma:confidence="0">
                  <emma:literal>2575</emma:literal>
                </emma:interpretation>
                <emma:interpretation id="interp24" emma:lang="it-IT" emma:confidence="0">
                  <emma:literal>555</emma:literal>
                </emma:interpretation>
              </emma:one-of>
            </emma:emma>
          </inkml:annotationXML>
          <inkml:trace contextRef="#ctx0" brushRef="#br0" timeOffset="16754.0246">27209 549 0,'23'46'0,"-23"114"0,0 69 15,-23 69 1,23 45-1,0 23 1,46-69 0,-24-45-1,1-23 1,-46-46 0,-45-46 15,-24-45-31,-68-24 15,23-45 1,0 0 0,114-23-1,23 0 1,114 23 0,92 0 15,69-23-16,68 23 1,69 23 0,0-1-1,-69 1 1,-91-23 0,-46 0-1,-92-23 16,-23-69-31,-91-68 16,0 137 0</inkml:trace>
          <inkml:trace contextRef="#ctx0" brushRef="#br0" timeOffset="18050.9079">27255-572 0,'45'-23'0,"93"0"0,45-91 16,-23 22-16,-69 1 16,-22-24 15,-46 70-15,-23 22 15,-46 46-31,0 68 15,46 46 1,0 47 0,23-1-1,0-46 1,-23-68 0,-68 45-1,-47-68 1,-22-23-1,0-1 1,91-22 0,69 23 15,45-23-15,92 0-1,24 0 1,-1-45-1,-69 22 1,-22 0 0,-24-23-1,-22-45 1,-46 91 0</inkml:trace>
          <inkml:trace contextRef="#ctx0" brushRef="#br0" timeOffset="17332.1532">27461 526 0,'160'-68'0,"69"114"0,45 22 16,115-45-1,-46 0 1,24 0 0,-70 0-1,-114 0 1,-91 22-1,-70 1 1,-44 46 0,-1 68-1,-23 69 1,23 68 15,23 69-15,0 23-16,0 0 47,23-91-47,0-47 15,23-90 1,-69-116 0,-23-159-1,46 114 1</inkml:trace>
          <inkml:trace contextRef="#ctx0" brushRef="#br0" timeOffset="18488.4107">28582-229 0,'68'23'15,"1"0"-15,68-23 0,1-69 16,-1 1-1,-23-24-15,-68-45 32,-46-23-17,-114 0 1,-24 45 0,-90 46-1,67 92 1,47 92-1,68 45 1,69 0 15,69 23-15,45-68 0,23-1-1,23-160 1,-183 46-1</inkml:trace>
          <inkml:trace contextRef="#ctx0" brushRef="#br0" timeOffset="18925.9135">29520-915 0,'0'320'0,"23"-228"16,0-69 0,0-46-1,68 0 1,92-23 15,-23 92-15,-45 22-1,-69 24 1,-46 45 0,-46-22-1,-46-47 1,1 1-1,22-46 1,-22-23 0,45-92 15,46 92-15</inkml:trace>
          <inkml:trace contextRef="#ctx0" brushRef="#br0" timeOffset="19097.7896">29428-1053 0,'275'-160'16,"-23"137"-16,91 69 31,-68 46-16,-275-92-15</inkml:trace>
        </inkml:traceGroup>
      </inkml:traceGroup>
    </inkml:traceGroup>
    <inkml:traceGroup>
      <inkml:annotationXML>
        <emma:emma xmlns:emma="http://www.w3.org/2003/04/emma" version="1.0">
          <emma:interpretation id="{A11D0A14-1735-479C-A547-5473B3F02969}" emma:medium="tactile" emma:mode="ink">
            <msink:context xmlns:msink="http://schemas.microsoft.com/ink/2010/main" type="paragraph" rotatedBoundingBox="2016,8018 7510,5885 8547,8558 3053,106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632D41-513E-4AC1-9C5E-102013599732}" emma:medium="tactile" emma:mode="ink">
              <msink:context xmlns:msink="http://schemas.microsoft.com/ink/2010/main" type="line" rotatedBoundingBox="2016,8018 7510,5885 8547,8558 3053,10690"/>
            </emma:interpretation>
          </emma:emma>
        </inkml:annotationXML>
        <inkml:traceGroup>
          <inkml:annotationXML>
            <emma:emma xmlns:emma="http://www.w3.org/2003/04/emma" version="1.0">
              <emma:interpretation id="{DD462E0B-0236-408F-9D6C-A18E11F24424}" emma:medium="tactile" emma:mode="ink">
                <msink:context xmlns:msink="http://schemas.microsoft.com/ink/2010/main" type="inkWord" rotatedBoundingBox="5520,7560 7822,6679 8184,7626 5882,8506"/>
              </emma:interpretation>
              <emma:one-of disjunction-type="recognition" id="oneOf5">
                <emma:interpretation id="interp25" emma:lang="it-IT" emma:confidence="0">
                  <emma:literal>15</emma:literal>
                </emma:interpretation>
                <emma:interpretation id="interp26" emma:lang="it-IT" emma:confidence="0">
                  <emma:literal>11. 5</emma:literal>
                </emma:interpretation>
                <emma:interpretation id="interp27" emma:lang="it-IT" emma:confidence="0">
                  <emma:literal>1. 5</emma:literal>
                </emma:interpretation>
                <emma:interpretation id="interp28" emma:lang="it-IT" emma:confidence="0">
                  <emma:literal>11.5</emma:literal>
                </emma:interpretation>
                <emma:interpretation id="interp29" emma:lang="it-IT" emma:confidence="0">
                  <emma:literal>12. 5</emma:literal>
                </emma:interpretation>
              </emma:one-of>
            </emma:emma>
          </inkml:annotationXML>
          <inkml:trace contextRef="#ctx0" brushRef="#br0" timeOffset="7785.2086">4784 3044 0,'114'22'0,"92"-22"16,-23 23-16,-69 0 16,-45-46 15,-69 23-16,-23-23 1,-45-45 0,22-1-1,46 69 1</inkml:trace>
          <inkml:trace contextRef="#ctx0" brushRef="#br0" timeOffset="7097.7043">4189 3844 0,'0'0'15</inkml:trace>
          <inkml:trace contextRef="#ctx0" brushRef="#br0" timeOffset="6753.9521">3159 3501 0,'91'23'0,"-22"-69"15,0 1-15,-1-47 0,-22 23 16,0-22 0,-23 22-1,0 23 1,-23 24 15,0 22-15,0 45-1,-23 47 1,23 45 0,0 0-1,0 1 1,-23-24-1,-23 1 1,-22-24 0,-1-45-1,-23-23 1,24 0 0,45-23-1,23 0 16,46 0-31,91 22 32,69-22-17,-92 23 1,-22-23 0,-69 0-1,-23-23 1,-23-45-1,23-1 1,0 69 0</inkml:trace>
          <inkml:trace contextRef="#ctx0" brushRef="#br0" timeOffset="7441.4565">4852 3158 0,'23'160'0,"-46"-45"15,0-47 1,69-68 0,46 0-1,45 0 1,0 23-1,23 0 1,-22 68 0,-24 1-1,-68 22 1,-69 1 0,-23-24-1,-45-22 1,-47-46-1,-22 0 17,0-23-32,46-23 31,45-23-31,92-68 16,-23 114-1</inkml:trace>
          <inkml:trace contextRef="#ctx0" brushRef="#br1" timeOffset="41671.1896">436 3364 0,'46'91'16,"-46"138"-16,-23-23 0,23 0 16,0 46-1,-23 0 1,-23 22 31,23 24-47,23-47 15,-23 1 1,46-23 0,0-69-1,-23-23 1,23-22-1,0-47 1,-23-45 0,23 0-1,-23-91 1,0 68 0</inkml:trace>
        </inkml:traceGroup>
      </inkml:traceGroup>
    </inkml:traceGroup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4:45.737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801 0 0,'-46'23'0,"-45"69"31,-207 228-31,138-114 0,46-46 16,45-68-1,46 22 1,23-68-1,46 0 17,68-46-32,138-92 15,68-68 17,-136 45-17,-24 1 1,0 22-1,-23-68 1,-68 114 15,-23 1-31,-46 45 16,0 0 0,-69 68-1,-91 138 1,-23 23-1,-23 46 1,-46 45 0,92-91-1,23-46 1,68-23 0,46-68-1,46-47 1,46-45-1,91-68 32,91-92-47,47-69 32,-161 137-17,23-22 1,1 22-1,-93 69 1,-45 23 0,-46 0-1,-45 92 1,-47 68 15,-45 46-31,68-46 16,47-22-1,22-47 32,23-45-47,0 23 16,137-47 0,-137-22-1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4:58.7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3D79FC9-28D0-4C38-96BD-A73564EA52AB}" emma:medium="tactile" emma:mode="ink">
          <msink:context xmlns:msink="http://schemas.microsoft.com/ink/2010/main" type="inkDrawing" rotatedBoundingBox="3824,10744 28492,11398 28487,11587 3819,10933" semanticType="underline" shapeName="Other"/>
        </emma:interpretation>
      </emma:emma>
    </inkml:annotationXML>
    <inkml:trace contextRef="#ctx0" brushRef="#br0">0 0 0,'114'23'0,"1"0"0,45 0 15,23-23 1,46 0 0,22 23 15,47-92-31,45 92 16,23 0-1,69-23 1,23 0-1,-1 23 1,24-23 0,68 0-1,23 23 32,0-23-47,46 0 0,-23 23 31,46-23-15,-23 0 0,22 22-1,1-22 1,0 0 0,22 23-1,-22 0 1,23-23-1,-46 23 1,22 0 0,-22 0-1,0 23 1,0-1 0,0 1-1,-23-69 1,0 46-1,-46 0 17,206 0-17,-229 0 1,-45-23 0,-24 23-1,1-23 1,-46 23 15,0-23-31,-23 22 16,0 1-1,0 0 1,-46 0 0,0 0-1,-22 0 16,-70-46-15,24 23 0,0 23-1,-47-23 1,-22 0 0,-45 0-1,-70 0 1,-22 0-1,-46 0 1,-23 0 0,0 0-1,-46 0 1,-23 0 0,69-69-1,23 1 1,-23 68-1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12.81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274 1 0,'0'69'0,"0"91"0,23 46 16,-23 46-1,0-23 1,23 45 0,-23 47-1,46 45 1,-23 23-1,-23 0 1,0 23 0,0 0-1,0 45 1,0 1 0,0 45-1,0-22 1,0-1 31,0 24-47,0-1 0,-23 46 31,46-45-31,-23 45 16,-23-23 15,0 1-16,0-1 1,-23 0 0,46 1-1,-45-70 1,45 24 0,-23-46-1,0-24 1,0-22 15,0-45-31,23-47 16,-23-45-1,23-46 1,0-69 0,0-68-1,0-1 16,23-45-31,-23-23 16,0 0 15,0 0-15,0-23 0,0 23-1,0 0 1,0 0-1,-46-114 1,-45 45 0,91 69-1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27.78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0 336 0,'46'22'0,"23"-22"0,-1 23 15,24 0-15,45 0 0,1-23 16,22 23 0,46-23-1,0 0 1,0 0-1,22 23 1,24 0 0,23-23-1,68 0 1,23 0 15,0-46-31,46 46 16,0 0 15,-23 23-15,46-23-1,22 0 1,47 0 0,-1 0-1,1 23 1,-24-23-1,1 23 1,22-1 0,1 24-1,-24-23 32,1 0-47,-1 23 0,-22-23 16,0 22-1,-24-45 1,1 23 0,0-46-1,-92-22 17,23-1-17,0-23 1,-22 23-1,-1 46 1,-23 23 15,-45-23-15,-23 0-16,-24 0 16,-67 0-1,-24-23 1,-46 1-1,-68 22 17,-46-23-17,-45 23 1,-70 23 0,-22-1-1,-23-22 1,-23 23 15,-45-23-31,-70-23 16,-45 23-1,-23-45 1,-46 22 0,46 23-1,-137-46 1,45-45-1,-22 68 1,-23-23 0,-1 23-1,-45-23 32,23 23-47,0 0 16,23 23-1,-1-22 1,1-1 0,-23-23-1,0 23 1,-1 0 0,47 0-1,0 23 1,45 0-1,23 23 1,0-23 15,-22 0-31,22 23 16,23-23 0,46 0-1,23 0 1,91 0-1,92 0 1,91 23 0,46-23-1,23 0 17,0 0-17,23-23 1,-23 23-1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34.11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864329-B465-4635-89E8-54FF164A44D7}" emma:medium="tactile" emma:mode="ink">
          <msink:context xmlns:msink="http://schemas.microsoft.com/ink/2010/main" type="inkDrawing" rotatedBoundingBox="3768,5236 17353,16595 16775,17286 3190,5928" semanticType="callout" shapeName="Other">
            <msink:sourceLink direction="with" ref="{7CC70F27-14DF-4388-8B9C-301FFA8A1F32}"/>
            <msink:sourceLink direction="with" ref="{9E711F8C-709E-47D9-92ED-4E9273D2957D}"/>
            <msink:sourceLink direction="with" ref="{84D39A04-6D5D-4696-96E6-9E696191308A}"/>
          </msink:context>
        </emma:interpretation>
      </emma:emma>
    </inkml:annotationXML>
    <inkml:trace contextRef="#ctx0" brushRef="#br0">0 0 0,'68'0'16,"-22"46"-16,46-23 0,-1 45 0,24 1 16,22 45-1,23 1 1,46-1-1,23 23 17,46 24-32,-1 22 15,24 0 1,45 0 0,-23 23-1,1 23 1,45-1-1,0 24 1,23 0 0,0 22-1,0 1 1,23 22 0,0 24 15,0 22-31,22 0 15,1 23 17,0 1-17,23 22 1,-24 22 0,24 1-1,22 0 1,-22 23-1,0 23 1,-1-24 0,-22 24-1,0 0 1,-23-1 0,-23-22 30,-46-23-46,-45-23 0,-115-114 16,23-46 0,-92-92-1,-22-69 1,-24-136 15,-68 68-31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5:36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94A0E5-007B-4BC8-9D69-4EA408AFC512}" emma:medium="tactile" emma:mode="ink">
          <msink:context xmlns:msink="http://schemas.microsoft.com/ink/2010/main" type="writingRegion" rotatedBoundingBox="12838,6807 28619,7973 28508,9477 12727,8312"/>
        </emma:interpretation>
      </emma:emma>
    </inkml:annotationXML>
    <inkml:traceGroup>
      <inkml:annotationXML>
        <emma:emma xmlns:emma="http://www.w3.org/2003/04/emma" version="1.0">
          <emma:interpretation id="{4397A4E0-8305-4E79-A145-DAD9402C8215}" emma:medium="tactile" emma:mode="ink">
            <msink:context xmlns:msink="http://schemas.microsoft.com/ink/2010/main" type="paragraph" rotatedBoundingBox="12838,6807 28619,7973 28508,9477 12727,83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45C488-B54A-4E8E-81AD-4B3351D21E31}" emma:medium="tactile" emma:mode="ink">
              <msink:context xmlns:msink="http://schemas.microsoft.com/ink/2010/main" type="line" rotatedBoundingBox="12838,6807 28619,7973 28508,9477 12727,8312"/>
            </emma:interpretation>
          </emma:emma>
        </inkml:annotationXML>
        <inkml:traceGroup>
          <inkml:annotationXML>
            <emma:emma xmlns:emma="http://www.w3.org/2003/04/emma" version="1.0">
              <emma:interpretation id="{49B6AE39-F4F2-421C-8B5A-B8A77D041C60}" emma:medium="tactile" emma:mode="ink">
                <msink:context xmlns:msink="http://schemas.microsoft.com/ink/2010/main" type="inkWord" rotatedBoundingBox="12821,7035 16430,7301 16339,8533 12730,8266"/>
              </emma:interpretation>
              <emma:one-of disjunction-type="recognition" id="oneOf0">
                <emma:interpretation id="interp0" emma:lang="it-IT" emma:confidence="0">
                  <emma:literal>1:5</emma:literal>
                </emma:interpretation>
                <emma:interpretation id="interp1" emma:lang="it-IT" emma:confidence="0">
                  <emma:literal>2:5</emma:literal>
                </emma:interpretation>
                <emma:interpretation id="interp2" emma:lang="it-IT" emma:confidence="0">
                  <emma:literal>2:55</emma:literal>
                </emma:interpretation>
                <emma:interpretation id="interp3" emma:lang="it-IT" emma:confidence="0">
                  <emma:literal>1:55</emma:literal>
                </emma:interpretation>
                <emma:interpretation id="interp4" emma:lang="it-IT" emma:confidence="0">
                  <emma:literal>2:-5</emma:literal>
                </emma:interpretation>
              </emma:one-of>
            </emma:emma>
          </inkml:annotationXML>
          <inkml:trace contextRef="#ctx0" brushRef="#br0">-14759-3198 0,'0'0'0</inkml:trace>
          <inkml:trace contextRef="#ctx0" brushRef="#br0" timeOffset="281.2518">-13821-3839 0,'45'69'16,"-45"23"-16,0 22 15,46-45 1,23-46 0,68 22-1,23 1 1,-22 23-1,-24 22 1,-45 1 0,-46 45-1,-92-68 1,0-24 0,-45-22-1,-1-23 1,1 0-1,45-23 1,69-22 0,0 45-1</inkml:trace>
          <inkml:trace contextRef="#ctx0" brushRef="#br0" timeOffset="593.7538">-13638-3793 0,'137'-68'0,"69"68"0,69 0 16,45 22-1,-45-22 1,-69 0 0,-69 0-1,-69 0 1,-45 0 0,-46-22-1,23 22 1</inkml:trace>
          <inkml:trace contextRef="#ctx0" brushRef="#br0" timeOffset="-702.1559">-15606-4022 0,'91'23'0,"-45"46"0,-23 91 0,-69 92 16,1 45 0,22-91-1,46-114 1,-1-69-1,24-1 1,-23-113 0,23-92-1,-46 183 1</inkml:trace>
          <inkml:trace contextRef="#ctx0" brushRef="#br0" timeOffset="-265.6266">-14554-3793 0,'0'0'15</inkml:trace>
        </inkml:traceGroup>
        <inkml:traceGroup>
          <inkml:annotationXML>
            <emma:emma xmlns:emma="http://www.w3.org/2003/04/emma" version="1.0">
              <emma:interpretation id="{B4D2DA6D-D26C-44CA-939A-2BCA115212DD}" emma:medium="tactile" emma:mode="ink">
                <msink:context xmlns:msink="http://schemas.microsoft.com/ink/2010/main" type="inkWord" rotatedBoundingBox="20309,7359 23523,7597 23428,8878 20214,8641"/>
              </emma:interpretation>
              <emma:one-of disjunction-type="recognition" id="oneOf1">
                <emma:interpretation id="interp5" emma:lang="it-IT" emma:confidence="0">
                  <emma:literal>1.5</emma:literal>
                </emma:interpretation>
                <emma:interpretation id="interp6" emma:lang="it-IT" emma:confidence="0">
                  <emma:literal>2.5</emma:literal>
                </emma:interpretation>
                <emma:interpretation id="interp7" emma:lang="it-IT" emma:confidence="0">
                  <emma:literal>1,5</emma:literal>
                </emma:interpretation>
                <emma:interpretation id="interp8" emma:lang="it-IT" emma:confidence="0">
                  <emma:literal>45</emma:literal>
                </emma:interpretation>
                <emma:interpretation id="interp9" emma:lang="it-IT" emma:confidence="0">
                  <emma:literal>2,5</emma:literal>
                </emma:interpretation>
              </emma:one-of>
            </emma:emma>
          </inkml:annotationXML>
          <inkml:trace contextRef="#ctx0" brushRef="#br0" timeOffset="1109.382">-8101-3724 0,'46'23'0,"-23"91"0,-46 69 16,-23 0-1,-22 23 1,91-91 0,-23-47-1,23-45 1,-23 0 0,22-46 30,1-68-46,-23 91 0</inkml:trace>
          <inkml:trace contextRef="#ctx0" brushRef="#br0" timeOffset="1359.3836">-7323-2786 0,'46'114'0,"-46"-114"0</inkml:trace>
          <inkml:trace contextRef="#ctx0" brushRef="#br0" timeOffset="2046.8881">-6407-3358 0,'343'-92'0,"-68"92"15,45 0 1,-68-45-1,-92 22 1,-69 23 0,-22-46-1,-69 46 1</inkml:trace>
          <inkml:trace contextRef="#ctx0" brushRef="#br0" timeOffset="1812.5116">-6384-3381 0,'45'229'0,"-90"-46"16,22-69-1,46-91 1,22-46 0,24 0-1,45-22 1,24 22-1,22 46 1,23 45 0,-23 47-1,-68 45 1,-92-23 15,-46-45-15,-91-69-1,-24-46 1,-67-46 0,22-22-1,114-47 1,92 138 0</inkml:trace>
        </inkml:traceGroup>
        <inkml:traceGroup>
          <inkml:annotationXML>
            <emma:emma xmlns:emma="http://www.w3.org/2003/04/emma" version="1.0">
              <emma:interpretation id="{EAD99537-1146-4F5F-983B-AC25BC968284}" emma:medium="tactile" emma:mode="ink">
                <msink:context xmlns:msink="http://schemas.microsoft.com/ink/2010/main" type="inkWord" rotatedBoundingBox="26641,7896 28614,8041 28508,9477 26535,9332"/>
              </emma:interpretation>
              <emma:one-of disjunction-type="recognition" id="oneOf2">
                <emma:interpretation id="interp10" emma:lang="it-IT" emma:confidence="0">
                  <emma:literal>1.5</emma:literal>
                </emma:interpretation>
                <emma:interpretation id="interp11" emma:lang="it-IT" emma:confidence="0">
                  <emma:literal>25</emma:literal>
                </emma:interpretation>
                <emma:interpretation id="interp12" emma:lang="it-IT" emma:confidence="0">
                  <emma:literal>15</emma:literal>
                </emma:interpretation>
                <emma:interpretation id="interp13" emma:lang="it-IT" emma:confidence="0">
                  <emma:literal>I.5</emma:literal>
                </emma:interpretation>
                <emma:interpretation id="interp14" emma:lang="it-IT" emma:confidence="0">
                  <emma:literal>2.5</emma:literal>
                </emma:interpretation>
              </emma:one-of>
            </emma:emma>
          </inkml:annotationXML>
          <inkml:trace contextRef="#ctx0" brushRef="#br0" timeOffset="2515.6411">-1785-3175 0,'115'183'15,"-115"0"-15,-46 46 16,0-46 0,46-46 15,46-45-15,-23-46-1,22-23 1,-45-23-1,23-46 1,-23 46 0</inkml:trace>
          <inkml:trace contextRef="#ctx0" brushRef="#br0" timeOffset="2968.7689">-1259-2099 0,'0'0'15</inkml:trace>
          <inkml:trace contextRef="#ctx0" brushRef="#br0" timeOffset="3562.5228">-847-3038 0,'366'-114'0,"-137"114"16,23 69-1,-69 45 1,-183-114 0</inkml:trace>
          <inkml:trace contextRef="#ctx0" brushRef="#br0" timeOffset="3359.3965">-778-2992 0,'114'0'0,"-114"23"0,-23 46 0,-22 22 0,-1 46 15,23-22 1,23-1 0,23-22-1,23-1 1,22-45-1,24-23 1,-23-69 0,22 23-1,1 0 1,-1 23 0,1 46-1,-24 69 1,1 22 15,-69-23-31,-46-22 16,-45-46-1,-47-23 1,-68-69 0,23-69 15,183 115-31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19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93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761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5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0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25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74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39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0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16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44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B3EB4-7AEF-4E6A-9796-9318BDB4B3AE}" type="datetimeFigureOut">
              <a:rPr lang="it-IT" smtClean="0"/>
              <a:t>26/10/2016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81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4.xml"/><Relationship Id="rId4" Type="http://schemas.openxmlformats.org/officeDocument/2006/relationships/customXml" Target="../ink/ink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6.xml"/><Relationship Id="rId13" Type="http://schemas.openxmlformats.org/officeDocument/2006/relationships/customXml" Target="../ink/ink109.xml"/><Relationship Id="rId18" Type="http://schemas.openxmlformats.org/officeDocument/2006/relationships/customXml" Target="../ink/ink114.xml"/><Relationship Id="rId3" Type="http://schemas.openxmlformats.org/officeDocument/2006/relationships/image" Target="../media/image103.emf"/><Relationship Id="rId21" Type="http://schemas.openxmlformats.org/officeDocument/2006/relationships/customXml" Target="../ink/ink117.xml"/><Relationship Id="rId7" Type="http://schemas.openxmlformats.org/officeDocument/2006/relationships/image" Target="../media/image12.emf"/><Relationship Id="rId12" Type="http://schemas.openxmlformats.org/officeDocument/2006/relationships/customXml" Target="../ink/ink108.xml"/><Relationship Id="rId17" Type="http://schemas.openxmlformats.org/officeDocument/2006/relationships/customXml" Target="../ink/ink113.xml"/><Relationship Id="rId2" Type="http://schemas.openxmlformats.org/officeDocument/2006/relationships/customXml" Target="../ink/ink103.xml"/><Relationship Id="rId16" Type="http://schemas.openxmlformats.org/officeDocument/2006/relationships/customXml" Target="../ink/ink112.xml"/><Relationship Id="rId20" Type="http://schemas.openxmlformats.org/officeDocument/2006/relationships/customXml" Target="../ink/ink11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5.xml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5" Type="http://schemas.openxmlformats.org/officeDocument/2006/relationships/customXml" Target="../ink/ink111.xml"/><Relationship Id="rId10" Type="http://schemas.openxmlformats.org/officeDocument/2006/relationships/customXml" Target="../ink/ink107.xml"/><Relationship Id="rId19" Type="http://schemas.openxmlformats.org/officeDocument/2006/relationships/customXml" Target="../ink/ink115.xml"/><Relationship Id="rId4" Type="http://schemas.openxmlformats.org/officeDocument/2006/relationships/customXml" Target="../ink/ink104.xml"/><Relationship Id="rId9" Type="http://schemas.openxmlformats.org/officeDocument/2006/relationships/image" Target="../media/image13.emf"/><Relationship Id="rId14" Type="http://schemas.openxmlformats.org/officeDocument/2006/relationships/customXml" Target="../ink/ink110.xml"/><Relationship Id="rId22" Type="http://schemas.openxmlformats.org/officeDocument/2006/relationships/customXml" Target="../ink/ink1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2.xml"/><Relationship Id="rId13" Type="http://schemas.openxmlformats.org/officeDocument/2006/relationships/image" Target="../media/image20.emf"/><Relationship Id="rId18" Type="http://schemas.openxmlformats.org/officeDocument/2006/relationships/customXml" Target="../ink/ink127.xml"/><Relationship Id="rId26" Type="http://schemas.openxmlformats.org/officeDocument/2006/relationships/customXml" Target="../ink/ink133.xml"/><Relationship Id="rId3" Type="http://schemas.openxmlformats.org/officeDocument/2006/relationships/image" Target="../media/image15.emf"/><Relationship Id="rId21" Type="http://schemas.openxmlformats.org/officeDocument/2006/relationships/image" Target="../media/image24.emf"/><Relationship Id="rId34" Type="http://schemas.openxmlformats.org/officeDocument/2006/relationships/customXml" Target="../ink/ink138.xml"/><Relationship Id="rId7" Type="http://schemas.openxmlformats.org/officeDocument/2006/relationships/image" Target="../media/image17.emf"/><Relationship Id="rId12" Type="http://schemas.openxmlformats.org/officeDocument/2006/relationships/customXml" Target="../ink/ink124.xml"/><Relationship Id="rId17" Type="http://schemas.openxmlformats.org/officeDocument/2006/relationships/image" Target="../media/image22.emf"/><Relationship Id="rId25" Type="http://schemas.openxmlformats.org/officeDocument/2006/relationships/customXml" Target="../ink/ink132.xml"/><Relationship Id="rId33" Type="http://schemas.openxmlformats.org/officeDocument/2006/relationships/image" Target="../media/image27.emf"/><Relationship Id="rId2" Type="http://schemas.openxmlformats.org/officeDocument/2006/relationships/customXml" Target="../ink/ink119.xml"/><Relationship Id="rId16" Type="http://schemas.openxmlformats.org/officeDocument/2006/relationships/customXml" Target="../ink/ink126.xml"/><Relationship Id="rId20" Type="http://schemas.openxmlformats.org/officeDocument/2006/relationships/customXml" Target="../ink/ink128.xml"/><Relationship Id="rId29" Type="http://schemas.openxmlformats.org/officeDocument/2006/relationships/customXml" Target="../ink/ink13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1.xml"/><Relationship Id="rId11" Type="http://schemas.openxmlformats.org/officeDocument/2006/relationships/image" Target="../media/image19.emf"/><Relationship Id="rId24" Type="http://schemas.openxmlformats.org/officeDocument/2006/relationships/customXml" Target="../ink/ink131.xml"/><Relationship Id="rId32" Type="http://schemas.openxmlformats.org/officeDocument/2006/relationships/customXml" Target="../ink/ink137.xml"/><Relationship Id="rId37" Type="http://schemas.openxmlformats.org/officeDocument/2006/relationships/customXml" Target="../ink/ink140.xml"/><Relationship Id="rId5" Type="http://schemas.openxmlformats.org/officeDocument/2006/relationships/image" Target="../media/image16.emf"/><Relationship Id="rId15" Type="http://schemas.openxmlformats.org/officeDocument/2006/relationships/image" Target="../media/image21.emf"/><Relationship Id="rId23" Type="http://schemas.openxmlformats.org/officeDocument/2006/relationships/customXml" Target="../ink/ink130.xml"/><Relationship Id="rId28" Type="http://schemas.openxmlformats.org/officeDocument/2006/relationships/image" Target="../media/image25.emf"/><Relationship Id="rId36" Type="http://schemas.openxmlformats.org/officeDocument/2006/relationships/image" Target="../media/image28.emf"/><Relationship Id="rId10" Type="http://schemas.openxmlformats.org/officeDocument/2006/relationships/customXml" Target="../ink/ink123.xml"/><Relationship Id="rId19" Type="http://schemas.openxmlformats.org/officeDocument/2006/relationships/image" Target="../media/image23.emf"/><Relationship Id="rId31" Type="http://schemas.openxmlformats.org/officeDocument/2006/relationships/image" Target="../media/image26.emf"/><Relationship Id="rId4" Type="http://schemas.openxmlformats.org/officeDocument/2006/relationships/customXml" Target="../ink/ink120.xml"/><Relationship Id="rId9" Type="http://schemas.openxmlformats.org/officeDocument/2006/relationships/image" Target="../media/image18.emf"/><Relationship Id="rId14" Type="http://schemas.openxmlformats.org/officeDocument/2006/relationships/customXml" Target="../ink/ink125.xml"/><Relationship Id="rId22" Type="http://schemas.openxmlformats.org/officeDocument/2006/relationships/customXml" Target="../ink/ink129.xml"/><Relationship Id="rId27" Type="http://schemas.openxmlformats.org/officeDocument/2006/relationships/customXml" Target="../ink/ink134.xml"/><Relationship Id="rId30" Type="http://schemas.openxmlformats.org/officeDocument/2006/relationships/customXml" Target="../ink/ink136.xml"/><Relationship Id="rId35" Type="http://schemas.openxmlformats.org/officeDocument/2006/relationships/customXml" Target="../ink/ink13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4.xml"/><Relationship Id="rId13" Type="http://schemas.openxmlformats.org/officeDocument/2006/relationships/customXml" Target="../ink/ink149.xml"/><Relationship Id="rId3" Type="http://schemas.openxmlformats.org/officeDocument/2006/relationships/image" Target="../media/image29.emf"/><Relationship Id="rId7" Type="http://schemas.openxmlformats.org/officeDocument/2006/relationships/image" Target="../media/image31.emf"/><Relationship Id="rId12" Type="http://schemas.openxmlformats.org/officeDocument/2006/relationships/customXml" Target="../ink/ink148.xml"/><Relationship Id="rId2" Type="http://schemas.openxmlformats.org/officeDocument/2006/relationships/customXml" Target="../ink/ink141.xml"/><Relationship Id="rId16" Type="http://schemas.openxmlformats.org/officeDocument/2006/relationships/customXml" Target="../ink/ink15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3.xml"/><Relationship Id="rId11" Type="http://schemas.openxmlformats.org/officeDocument/2006/relationships/customXml" Target="../ink/ink147.xml"/><Relationship Id="rId5" Type="http://schemas.openxmlformats.org/officeDocument/2006/relationships/image" Target="../media/image30.emf"/><Relationship Id="rId15" Type="http://schemas.openxmlformats.org/officeDocument/2006/relationships/customXml" Target="../ink/ink151.xml"/><Relationship Id="rId10" Type="http://schemas.openxmlformats.org/officeDocument/2006/relationships/customXml" Target="../ink/ink146.xml"/><Relationship Id="rId4" Type="http://schemas.openxmlformats.org/officeDocument/2006/relationships/customXml" Target="../ink/ink142.xml"/><Relationship Id="rId9" Type="http://schemas.openxmlformats.org/officeDocument/2006/relationships/customXml" Target="../ink/ink145.xml"/><Relationship Id="rId14" Type="http://schemas.openxmlformats.org/officeDocument/2006/relationships/customXml" Target="../ink/ink15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6.xml"/><Relationship Id="rId13" Type="http://schemas.openxmlformats.org/officeDocument/2006/relationships/image" Target="../media/image37.emf"/><Relationship Id="rId18" Type="http://schemas.openxmlformats.org/officeDocument/2006/relationships/customXml" Target="../ink/ink161.xml"/><Relationship Id="rId26" Type="http://schemas.openxmlformats.org/officeDocument/2006/relationships/customXml" Target="../ink/ink165.xml"/><Relationship Id="rId39" Type="http://schemas.openxmlformats.org/officeDocument/2006/relationships/image" Target="../media/image49.emf"/><Relationship Id="rId3" Type="http://schemas.openxmlformats.org/officeDocument/2006/relationships/image" Target="../media/image32.emf"/><Relationship Id="rId21" Type="http://schemas.openxmlformats.org/officeDocument/2006/relationships/image" Target="../media/image41.emf"/><Relationship Id="rId34" Type="http://schemas.openxmlformats.org/officeDocument/2006/relationships/customXml" Target="../ink/ink170.xml"/><Relationship Id="rId7" Type="http://schemas.openxmlformats.org/officeDocument/2006/relationships/image" Target="../media/image34.emf"/><Relationship Id="rId12" Type="http://schemas.openxmlformats.org/officeDocument/2006/relationships/customXml" Target="../ink/ink158.xml"/><Relationship Id="rId17" Type="http://schemas.openxmlformats.org/officeDocument/2006/relationships/image" Target="../media/image39.emf"/><Relationship Id="rId25" Type="http://schemas.openxmlformats.org/officeDocument/2006/relationships/image" Target="../media/image43.emf"/><Relationship Id="rId33" Type="http://schemas.openxmlformats.org/officeDocument/2006/relationships/image" Target="../media/image46.emf"/><Relationship Id="rId38" Type="http://schemas.openxmlformats.org/officeDocument/2006/relationships/customXml" Target="../ink/ink172.xml"/><Relationship Id="rId2" Type="http://schemas.openxmlformats.org/officeDocument/2006/relationships/customXml" Target="../ink/ink153.xml"/><Relationship Id="rId16" Type="http://schemas.openxmlformats.org/officeDocument/2006/relationships/customXml" Target="../ink/ink160.xml"/><Relationship Id="rId20" Type="http://schemas.openxmlformats.org/officeDocument/2006/relationships/customXml" Target="../ink/ink162.xml"/><Relationship Id="rId29" Type="http://schemas.openxmlformats.org/officeDocument/2006/relationships/image" Target="../media/image44.emf"/><Relationship Id="rId41" Type="http://schemas.openxmlformats.org/officeDocument/2006/relationships/image" Target="../media/image5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5.xml"/><Relationship Id="rId11" Type="http://schemas.openxmlformats.org/officeDocument/2006/relationships/image" Target="../media/image36.emf"/><Relationship Id="rId24" Type="http://schemas.openxmlformats.org/officeDocument/2006/relationships/customXml" Target="../ink/ink164.xml"/><Relationship Id="rId32" Type="http://schemas.openxmlformats.org/officeDocument/2006/relationships/customXml" Target="../ink/ink169.xml"/><Relationship Id="rId37" Type="http://schemas.openxmlformats.org/officeDocument/2006/relationships/image" Target="../media/image48.emf"/><Relationship Id="rId40" Type="http://schemas.openxmlformats.org/officeDocument/2006/relationships/customXml" Target="../ink/ink173.xml"/><Relationship Id="rId5" Type="http://schemas.openxmlformats.org/officeDocument/2006/relationships/image" Target="../media/image33.emf"/><Relationship Id="rId15" Type="http://schemas.openxmlformats.org/officeDocument/2006/relationships/image" Target="../media/image38.emf"/><Relationship Id="rId23" Type="http://schemas.openxmlformats.org/officeDocument/2006/relationships/image" Target="../media/image42.emf"/><Relationship Id="rId28" Type="http://schemas.openxmlformats.org/officeDocument/2006/relationships/customXml" Target="../ink/ink167.xml"/><Relationship Id="rId36" Type="http://schemas.openxmlformats.org/officeDocument/2006/relationships/customXml" Target="../ink/ink171.xml"/><Relationship Id="rId10" Type="http://schemas.openxmlformats.org/officeDocument/2006/relationships/customXml" Target="../ink/ink157.xml"/><Relationship Id="rId19" Type="http://schemas.openxmlformats.org/officeDocument/2006/relationships/image" Target="../media/image40.emf"/><Relationship Id="rId31" Type="http://schemas.openxmlformats.org/officeDocument/2006/relationships/image" Target="../media/image45.emf"/><Relationship Id="rId4" Type="http://schemas.openxmlformats.org/officeDocument/2006/relationships/customXml" Target="../ink/ink154.xml"/><Relationship Id="rId9" Type="http://schemas.openxmlformats.org/officeDocument/2006/relationships/image" Target="../media/image35.emf"/><Relationship Id="rId14" Type="http://schemas.openxmlformats.org/officeDocument/2006/relationships/customXml" Target="../ink/ink159.xml"/><Relationship Id="rId22" Type="http://schemas.openxmlformats.org/officeDocument/2006/relationships/customXml" Target="../ink/ink163.xml"/><Relationship Id="rId27" Type="http://schemas.openxmlformats.org/officeDocument/2006/relationships/customXml" Target="../ink/ink166.xml"/><Relationship Id="rId30" Type="http://schemas.openxmlformats.org/officeDocument/2006/relationships/customXml" Target="../ink/ink168.xml"/><Relationship Id="rId35" Type="http://schemas.openxmlformats.org/officeDocument/2006/relationships/image" Target="../media/image4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5.xml"/><Relationship Id="rId2" Type="http://schemas.openxmlformats.org/officeDocument/2006/relationships/customXml" Target="../ink/ink17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7.xml"/><Relationship Id="rId5" Type="http://schemas.openxmlformats.org/officeDocument/2006/relationships/image" Target="../media/image51.emf"/><Relationship Id="rId4" Type="http://schemas.openxmlformats.org/officeDocument/2006/relationships/customXml" Target="../ink/ink17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1.xml"/><Relationship Id="rId13" Type="http://schemas.openxmlformats.org/officeDocument/2006/relationships/customXml" Target="../ink/ink186.xml"/><Relationship Id="rId3" Type="http://schemas.openxmlformats.org/officeDocument/2006/relationships/image" Target="../media/image52.emf"/><Relationship Id="rId7" Type="http://schemas.openxmlformats.org/officeDocument/2006/relationships/image" Target="../media/image54.emf"/><Relationship Id="rId12" Type="http://schemas.openxmlformats.org/officeDocument/2006/relationships/customXml" Target="../ink/ink185.xml"/><Relationship Id="rId17" Type="http://schemas.openxmlformats.org/officeDocument/2006/relationships/customXml" Target="../ink/ink189.xml"/><Relationship Id="rId2" Type="http://schemas.openxmlformats.org/officeDocument/2006/relationships/customXml" Target="../ink/ink178.xml"/><Relationship Id="rId16" Type="http://schemas.openxmlformats.org/officeDocument/2006/relationships/customXml" Target="../ink/ink18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0.xml"/><Relationship Id="rId11" Type="http://schemas.openxmlformats.org/officeDocument/2006/relationships/customXml" Target="../ink/ink184.xml"/><Relationship Id="rId5" Type="http://schemas.openxmlformats.org/officeDocument/2006/relationships/image" Target="../media/image53.emf"/><Relationship Id="rId15" Type="http://schemas.openxmlformats.org/officeDocument/2006/relationships/image" Target="../media/image55.emf"/><Relationship Id="rId10" Type="http://schemas.openxmlformats.org/officeDocument/2006/relationships/customXml" Target="../ink/ink183.xml"/><Relationship Id="rId4" Type="http://schemas.openxmlformats.org/officeDocument/2006/relationships/customXml" Target="../ink/ink179.xml"/><Relationship Id="rId9" Type="http://schemas.openxmlformats.org/officeDocument/2006/relationships/customXml" Target="../ink/ink182.xml"/><Relationship Id="rId14" Type="http://schemas.openxmlformats.org/officeDocument/2006/relationships/customXml" Target="../ink/ink18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3.xml"/><Relationship Id="rId13" Type="http://schemas.openxmlformats.org/officeDocument/2006/relationships/customXml" Target="../ink/ink196.xml"/><Relationship Id="rId3" Type="http://schemas.openxmlformats.org/officeDocument/2006/relationships/image" Target="../media/image56.emf"/><Relationship Id="rId7" Type="http://schemas.openxmlformats.org/officeDocument/2006/relationships/image" Target="../media/image58.emf"/><Relationship Id="rId12" Type="http://schemas.openxmlformats.org/officeDocument/2006/relationships/image" Target="../media/image60.emf"/><Relationship Id="rId2" Type="http://schemas.openxmlformats.org/officeDocument/2006/relationships/customXml" Target="../ink/ink19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92.xml"/><Relationship Id="rId11" Type="http://schemas.openxmlformats.org/officeDocument/2006/relationships/customXml" Target="../ink/ink195.xml"/><Relationship Id="rId5" Type="http://schemas.openxmlformats.org/officeDocument/2006/relationships/image" Target="../media/image57.emf"/><Relationship Id="rId15" Type="http://schemas.openxmlformats.org/officeDocument/2006/relationships/image" Target="../media/image61.emf"/><Relationship Id="rId10" Type="http://schemas.openxmlformats.org/officeDocument/2006/relationships/image" Target="../media/image59.emf"/><Relationship Id="rId4" Type="http://schemas.openxmlformats.org/officeDocument/2006/relationships/customXml" Target="../ink/ink191.xml"/><Relationship Id="rId9" Type="http://schemas.openxmlformats.org/officeDocument/2006/relationships/customXml" Target="../ink/ink194.xml"/><Relationship Id="rId14" Type="http://schemas.openxmlformats.org/officeDocument/2006/relationships/customXml" Target="../ink/ink19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1.xml"/><Relationship Id="rId13" Type="http://schemas.openxmlformats.org/officeDocument/2006/relationships/image" Target="../media/image66.emf"/><Relationship Id="rId18" Type="http://schemas.openxmlformats.org/officeDocument/2006/relationships/image" Target="../media/image68.emf"/><Relationship Id="rId3" Type="http://schemas.openxmlformats.org/officeDocument/2006/relationships/image" Target="../media/image62.emf"/><Relationship Id="rId21" Type="http://schemas.openxmlformats.org/officeDocument/2006/relationships/customXml" Target="../ink/ink209.xml"/><Relationship Id="rId7" Type="http://schemas.openxmlformats.org/officeDocument/2006/relationships/image" Target="../media/image64.emf"/><Relationship Id="rId12" Type="http://schemas.openxmlformats.org/officeDocument/2006/relationships/customXml" Target="../ink/ink204.xml"/><Relationship Id="rId17" Type="http://schemas.openxmlformats.org/officeDocument/2006/relationships/customXml" Target="../ink/ink207.xml"/><Relationship Id="rId2" Type="http://schemas.openxmlformats.org/officeDocument/2006/relationships/customXml" Target="../ink/ink198.xml"/><Relationship Id="rId16" Type="http://schemas.openxmlformats.org/officeDocument/2006/relationships/image" Target="../media/image67.emf"/><Relationship Id="rId20" Type="http://schemas.openxmlformats.org/officeDocument/2006/relationships/image" Target="../media/image6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00.xml"/><Relationship Id="rId11" Type="http://schemas.openxmlformats.org/officeDocument/2006/relationships/customXml" Target="../ink/ink203.xml"/><Relationship Id="rId5" Type="http://schemas.openxmlformats.org/officeDocument/2006/relationships/image" Target="../media/image63.emf"/><Relationship Id="rId15" Type="http://schemas.openxmlformats.org/officeDocument/2006/relationships/customXml" Target="../ink/ink206.xml"/><Relationship Id="rId10" Type="http://schemas.openxmlformats.org/officeDocument/2006/relationships/customXml" Target="../ink/ink202.xml"/><Relationship Id="rId19" Type="http://schemas.openxmlformats.org/officeDocument/2006/relationships/customXml" Target="../ink/ink208.xml"/><Relationship Id="rId4" Type="http://schemas.openxmlformats.org/officeDocument/2006/relationships/customXml" Target="../ink/ink199.xml"/><Relationship Id="rId9" Type="http://schemas.openxmlformats.org/officeDocument/2006/relationships/image" Target="../media/image65.emf"/><Relationship Id="rId14" Type="http://schemas.openxmlformats.org/officeDocument/2006/relationships/customXml" Target="../ink/ink205.xml"/><Relationship Id="rId22" Type="http://schemas.openxmlformats.org/officeDocument/2006/relationships/image" Target="../media/image70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3.xml"/><Relationship Id="rId13" Type="http://schemas.openxmlformats.org/officeDocument/2006/relationships/customXml" Target="../ink/ink216.xml"/><Relationship Id="rId18" Type="http://schemas.openxmlformats.org/officeDocument/2006/relationships/image" Target="../media/image77.emf"/><Relationship Id="rId3" Type="http://schemas.openxmlformats.org/officeDocument/2006/relationships/image" Target="../media/image71.emf"/><Relationship Id="rId7" Type="http://schemas.openxmlformats.org/officeDocument/2006/relationships/image" Target="../media/image73.emf"/><Relationship Id="rId12" Type="http://schemas.openxmlformats.org/officeDocument/2006/relationships/image" Target="../media/image75.emf"/><Relationship Id="rId17" Type="http://schemas.openxmlformats.org/officeDocument/2006/relationships/customXml" Target="../ink/ink219.xml"/><Relationship Id="rId2" Type="http://schemas.openxmlformats.org/officeDocument/2006/relationships/customXml" Target="../ink/ink210.xml"/><Relationship Id="rId16" Type="http://schemas.openxmlformats.org/officeDocument/2006/relationships/customXml" Target="../ink/ink21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2.xml"/><Relationship Id="rId11" Type="http://schemas.openxmlformats.org/officeDocument/2006/relationships/customXml" Target="../ink/ink215.xml"/><Relationship Id="rId5" Type="http://schemas.openxmlformats.org/officeDocument/2006/relationships/image" Target="../media/image72.emf"/><Relationship Id="rId15" Type="http://schemas.openxmlformats.org/officeDocument/2006/relationships/customXml" Target="../ink/ink217.xml"/><Relationship Id="rId10" Type="http://schemas.openxmlformats.org/officeDocument/2006/relationships/customXml" Target="../ink/ink214.xml"/><Relationship Id="rId19" Type="http://schemas.openxmlformats.org/officeDocument/2006/relationships/customXml" Target="../ink/ink220.xml"/><Relationship Id="rId4" Type="http://schemas.openxmlformats.org/officeDocument/2006/relationships/customXml" Target="../ink/ink211.xml"/><Relationship Id="rId9" Type="http://schemas.openxmlformats.org/officeDocument/2006/relationships/image" Target="../media/image74.emf"/><Relationship Id="rId14" Type="http://schemas.openxmlformats.org/officeDocument/2006/relationships/image" Target="../media/image76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5.xml"/><Relationship Id="rId3" Type="http://schemas.openxmlformats.org/officeDocument/2006/relationships/image" Target="../media/image71.emf"/><Relationship Id="rId7" Type="http://schemas.openxmlformats.org/officeDocument/2006/relationships/customXml" Target="../ink/ink224.xml"/><Relationship Id="rId2" Type="http://schemas.openxmlformats.org/officeDocument/2006/relationships/customXml" Target="../ink/ink22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3.xml"/><Relationship Id="rId11" Type="http://schemas.openxmlformats.org/officeDocument/2006/relationships/customXml" Target="../ink/ink228.xml"/><Relationship Id="rId5" Type="http://schemas.openxmlformats.org/officeDocument/2006/relationships/image" Target="../media/image72.emf"/><Relationship Id="rId10" Type="http://schemas.openxmlformats.org/officeDocument/2006/relationships/customXml" Target="../ink/ink227.xml"/><Relationship Id="rId4" Type="http://schemas.openxmlformats.org/officeDocument/2006/relationships/customXml" Target="../ink/ink222.xml"/><Relationship Id="rId9" Type="http://schemas.openxmlformats.org/officeDocument/2006/relationships/customXml" Target="../ink/ink2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2.xml"/><Relationship Id="rId13" Type="http://schemas.openxmlformats.org/officeDocument/2006/relationships/customXml" Target="../ink/ink235.xml"/><Relationship Id="rId18" Type="http://schemas.openxmlformats.org/officeDocument/2006/relationships/customXml" Target="../ink/ink238.xml"/><Relationship Id="rId3" Type="http://schemas.openxmlformats.org/officeDocument/2006/relationships/image" Target="../media/image71.emf"/><Relationship Id="rId7" Type="http://schemas.openxmlformats.org/officeDocument/2006/relationships/image" Target="../media/image73.emf"/><Relationship Id="rId12" Type="http://schemas.openxmlformats.org/officeDocument/2006/relationships/image" Target="../media/image75.emf"/><Relationship Id="rId17" Type="http://schemas.openxmlformats.org/officeDocument/2006/relationships/image" Target="../media/image77.emf"/><Relationship Id="rId2" Type="http://schemas.openxmlformats.org/officeDocument/2006/relationships/customXml" Target="../ink/ink229.xml"/><Relationship Id="rId16" Type="http://schemas.openxmlformats.org/officeDocument/2006/relationships/customXml" Target="../ink/ink237.xml"/><Relationship Id="rId20" Type="http://schemas.openxmlformats.org/officeDocument/2006/relationships/customXml" Target="../ink/ink24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1.xml"/><Relationship Id="rId11" Type="http://schemas.openxmlformats.org/officeDocument/2006/relationships/customXml" Target="../ink/ink234.xml"/><Relationship Id="rId5" Type="http://schemas.openxmlformats.org/officeDocument/2006/relationships/image" Target="../media/image72.emf"/><Relationship Id="rId15" Type="http://schemas.openxmlformats.org/officeDocument/2006/relationships/customXml" Target="../ink/ink236.xml"/><Relationship Id="rId10" Type="http://schemas.openxmlformats.org/officeDocument/2006/relationships/customXml" Target="../ink/ink233.xml"/><Relationship Id="rId19" Type="http://schemas.openxmlformats.org/officeDocument/2006/relationships/customXml" Target="../ink/ink239.xml"/><Relationship Id="rId4" Type="http://schemas.openxmlformats.org/officeDocument/2006/relationships/customXml" Target="../ink/ink230.xml"/><Relationship Id="rId9" Type="http://schemas.openxmlformats.org/officeDocument/2006/relationships/image" Target="../media/image74.emf"/><Relationship Id="rId14" Type="http://schemas.openxmlformats.org/officeDocument/2006/relationships/image" Target="../media/image76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5.xml"/><Relationship Id="rId13" Type="http://schemas.openxmlformats.org/officeDocument/2006/relationships/customXml" Target="../ink/ink248.xml"/><Relationship Id="rId3" Type="http://schemas.openxmlformats.org/officeDocument/2006/relationships/customXml" Target="../ink/ink242.xml"/><Relationship Id="rId7" Type="http://schemas.openxmlformats.org/officeDocument/2006/relationships/customXml" Target="../ink/ink244.xml"/><Relationship Id="rId12" Type="http://schemas.openxmlformats.org/officeDocument/2006/relationships/image" Target="../media/image81.emf"/><Relationship Id="rId2" Type="http://schemas.openxmlformats.org/officeDocument/2006/relationships/customXml" Target="../ink/ink24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9.emf"/><Relationship Id="rId11" Type="http://schemas.openxmlformats.org/officeDocument/2006/relationships/customXml" Target="../ink/ink247.xml"/><Relationship Id="rId5" Type="http://schemas.openxmlformats.org/officeDocument/2006/relationships/customXml" Target="../ink/ink243.xml"/><Relationship Id="rId15" Type="http://schemas.openxmlformats.org/officeDocument/2006/relationships/customXml" Target="../ink/ink249.xml"/><Relationship Id="rId10" Type="http://schemas.openxmlformats.org/officeDocument/2006/relationships/image" Target="../media/image80.emf"/><Relationship Id="rId4" Type="http://schemas.openxmlformats.org/officeDocument/2006/relationships/image" Target="../media/image78.emf"/><Relationship Id="rId9" Type="http://schemas.openxmlformats.org/officeDocument/2006/relationships/customXml" Target="../ink/ink246.xml"/><Relationship Id="rId14" Type="http://schemas.openxmlformats.org/officeDocument/2006/relationships/image" Target="../media/image8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emf"/><Relationship Id="rId2" Type="http://schemas.openxmlformats.org/officeDocument/2006/relationships/customXml" Target="../ink/ink250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252.xml"/><Relationship Id="rId4" Type="http://schemas.openxmlformats.org/officeDocument/2006/relationships/customXml" Target="../ink/ink25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emf"/><Relationship Id="rId2" Type="http://schemas.openxmlformats.org/officeDocument/2006/relationships/customXml" Target="../ink/ink25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5.emf"/><Relationship Id="rId5" Type="http://schemas.openxmlformats.org/officeDocument/2006/relationships/customXml" Target="../ink/ink255.xml"/><Relationship Id="rId4" Type="http://schemas.openxmlformats.org/officeDocument/2006/relationships/customXml" Target="../ink/ink25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9.xml"/><Relationship Id="rId13" Type="http://schemas.openxmlformats.org/officeDocument/2006/relationships/image" Target="../media/image91.emf"/><Relationship Id="rId18" Type="http://schemas.openxmlformats.org/officeDocument/2006/relationships/customXml" Target="../ink/ink264.xml"/><Relationship Id="rId26" Type="http://schemas.openxmlformats.org/officeDocument/2006/relationships/customXml" Target="../ink/ink268.xml"/><Relationship Id="rId3" Type="http://schemas.openxmlformats.org/officeDocument/2006/relationships/image" Target="../media/image86.emf"/><Relationship Id="rId21" Type="http://schemas.openxmlformats.org/officeDocument/2006/relationships/image" Target="../media/image95.emf"/><Relationship Id="rId34" Type="http://schemas.openxmlformats.org/officeDocument/2006/relationships/customXml" Target="../ink/ink272.xml"/><Relationship Id="rId7" Type="http://schemas.openxmlformats.org/officeDocument/2006/relationships/image" Target="../media/image88.emf"/><Relationship Id="rId12" Type="http://schemas.openxmlformats.org/officeDocument/2006/relationships/customXml" Target="../ink/ink261.xml"/><Relationship Id="rId17" Type="http://schemas.openxmlformats.org/officeDocument/2006/relationships/image" Target="../media/image93.emf"/><Relationship Id="rId25" Type="http://schemas.openxmlformats.org/officeDocument/2006/relationships/image" Target="../media/image97.emf"/><Relationship Id="rId33" Type="http://schemas.openxmlformats.org/officeDocument/2006/relationships/image" Target="../media/image101.emf"/><Relationship Id="rId2" Type="http://schemas.openxmlformats.org/officeDocument/2006/relationships/customXml" Target="../ink/ink256.xml"/><Relationship Id="rId16" Type="http://schemas.openxmlformats.org/officeDocument/2006/relationships/customXml" Target="../ink/ink263.xml"/><Relationship Id="rId20" Type="http://schemas.openxmlformats.org/officeDocument/2006/relationships/customXml" Target="../ink/ink265.xml"/><Relationship Id="rId29" Type="http://schemas.openxmlformats.org/officeDocument/2006/relationships/image" Target="../media/image9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8.xml"/><Relationship Id="rId11" Type="http://schemas.openxmlformats.org/officeDocument/2006/relationships/image" Target="../media/image90.emf"/><Relationship Id="rId24" Type="http://schemas.openxmlformats.org/officeDocument/2006/relationships/customXml" Target="../ink/ink267.xml"/><Relationship Id="rId32" Type="http://schemas.openxmlformats.org/officeDocument/2006/relationships/customXml" Target="../ink/ink271.xml"/><Relationship Id="rId5" Type="http://schemas.openxmlformats.org/officeDocument/2006/relationships/image" Target="../media/image87.emf"/><Relationship Id="rId15" Type="http://schemas.openxmlformats.org/officeDocument/2006/relationships/image" Target="../media/image92.emf"/><Relationship Id="rId23" Type="http://schemas.openxmlformats.org/officeDocument/2006/relationships/image" Target="../media/image96.emf"/><Relationship Id="rId28" Type="http://schemas.openxmlformats.org/officeDocument/2006/relationships/customXml" Target="../ink/ink269.xml"/><Relationship Id="rId10" Type="http://schemas.openxmlformats.org/officeDocument/2006/relationships/customXml" Target="../ink/ink260.xml"/><Relationship Id="rId19" Type="http://schemas.openxmlformats.org/officeDocument/2006/relationships/image" Target="../media/image94.emf"/><Relationship Id="rId31" Type="http://schemas.openxmlformats.org/officeDocument/2006/relationships/image" Target="../media/image100.emf"/><Relationship Id="rId4" Type="http://schemas.openxmlformats.org/officeDocument/2006/relationships/customXml" Target="../ink/ink257.xml"/><Relationship Id="rId9" Type="http://schemas.openxmlformats.org/officeDocument/2006/relationships/image" Target="../media/image89.emf"/><Relationship Id="rId14" Type="http://schemas.openxmlformats.org/officeDocument/2006/relationships/customXml" Target="../ink/ink262.xml"/><Relationship Id="rId22" Type="http://schemas.openxmlformats.org/officeDocument/2006/relationships/customXml" Target="../ink/ink266.xml"/><Relationship Id="rId27" Type="http://schemas.openxmlformats.org/officeDocument/2006/relationships/image" Target="../media/image98.emf"/><Relationship Id="rId30" Type="http://schemas.openxmlformats.org/officeDocument/2006/relationships/customXml" Target="../ink/ink270.xml"/><Relationship Id="rId35" Type="http://schemas.openxmlformats.org/officeDocument/2006/relationships/image" Target="../media/image10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74.xml"/><Relationship Id="rId2" Type="http://schemas.openxmlformats.org/officeDocument/2006/relationships/customXml" Target="../ink/ink273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27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ustomXml" Target="../ink/ink27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customXml" Target="../ink/ink19.xml"/><Relationship Id="rId3" Type="http://schemas.openxmlformats.org/officeDocument/2006/relationships/customXml" Target="../ink/ink9.xml"/><Relationship Id="rId7" Type="http://schemas.openxmlformats.org/officeDocument/2006/relationships/customXml" Target="../ink/ink13.xml"/><Relationship Id="rId12" Type="http://schemas.openxmlformats.org/officeDocument/2006/relationships/customXml" Target="../ink/ink18.xml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.xml"/><Relationship Id="rId11" Type="http://schemas.openxmlformats.org/officeDocument/2006/relationships/customXml" Target="../ink/ink17.xml"/><Relationship Id="rId5" Type="http://schemas.openxmlformats.org/officeDocument/2006/relationships/customXml" Target="../ink/ink11.xml"/><Relationship Id="rId10" Type="http://schemas.openxmlformats.org/officeDocument/2006/relationships/customXml" Target="../ink/ink16.xml"/><Relationship Id="rId4" Type="http://schemas.openxmlformats.org/officeDocument/2006/relationships/customXml" Target="../ink/ink10.xml"/><Relationship Id="rId9" Type="http://schemas.openxmlformats.org/officeDocument/2006/relationships/customXml" Target="../ink/ink15.xml"/><Relationship Id="rId14" Type="http://schemas.openxmlformats.org/officeDocument/2006/relationships/customXml" Target="../ink/ink2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3" Type="http://schemas.openxmlformats.org/officeDocument/2006/relationships/customXml" Target="../ink/ink22.xml"/><Relationship Id="rId7" Type="http://schemas.openxmlformats.org/officeDocument/2006/relationships/customXml" Target="../ink/ink26.xml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.xml"/><Relationship Id="rId5" Type="http://schemas.openxmlformats.org/officeDocument/2006/relationships/customXml" Target="../ink/ink24.xml"/><Relationship Id="rId10" Type="http://schemas.openxmlformats.org/officeDocument/2006/relationships/customXml" Target="../ink/ink29.xml"/><Relationship Id="rId4" Type="http://schemas.openxmlformats.org/officeDocument/2006/relationships/customXml" Target="../ink/ink23.xml"/><Relationship Id="rId9" Type="http://schemas.openxmlformats.org/officeDocument/2006/relationships/customXml" Target="../ink/ink2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6.xml"/><Relationship Id="rId3" Type="http://schemas.openxmlformats.org/officeDocument/2006/relationships/customXml" Target="../ink/ink31.xml"/><Relationship Id="rId7" Type="http://schemas.openxmlformats.org/officeDocument/2006/relationships/customXml" Target="../ink/ink35.xml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.xml"/><Relationship Id="rId5" Type="http://schemas.openxmlformats.org/officeDocument/2006/relationships/customXml" Target="../ink/ink33.xml"/><Relationship Id="rId4" Type="http://schemas.openxmlformats.org/officeDocument/2006/relationships/customXml" Target="../ink/ink3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3.xml"/><Relationship Id="rId13" Type="http://schemas.openxmlformats.org/officeDocument/2006/relationships/customXml" Target="../ink/ink48.xml"/><Relationship Id="rId18" Type="http://schemas.openxmlformats.org/officeDocument/2006/relationships/customXml" Target="../ink/ink53.xml"/><Relationship Id="rId3" Type="http://schemas.openxmlformats.org/officeDocument/2006/relationships/customXml" Target="../ink/ink38.xml"/><Relationship Id="rId7" Type="http://schemas.openxmlformats.org/officeDocument/2006/relationships/customXml" Target="../ink/ink42.xml"/><Relationship Id="rId12" Type="http://schemas.openxmlformats.org/officeDocument/2006/relationships/customXml" Target="../ink/ink47.xml"/><Relationship Id="rId17" Type="http://schemas.openxmlformats.org/officeDocument/2006/relationships/customXml" Target="../ink/ink52.xml"/><Relationship Id="rId2" Type="http://schemas.openxmlformats.org/officeDocument/2006/relationships/customXml" Target="../ink/ink37.xml"/><Relationship Id="rId16" Type="http://schemas.openxmlformats.org/officeDocument/2006/relationships/customXml" Target="../ink/ink51.xml"/><Relationship Id="rId20" Type="http://schemas.openxmlformats.org/officeDocument/2006/relationships/customXml" Target="../ink/ink5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1.xml"/><Relationship Id="rId11" Type="http://schemas.openxmlformats.org/officeDocument/2006/relationships/customXml" Target="../ink/ink46.xml"/><Relationship Id="rId5" Type="http://schemas.openxmlformats.org/officeDocument/2006/relationships/customXml" Target="../ink/ink40.xml"/><Relationship Id="rId15" Type="http://schemas.openxmlformats.org/officeDocument/2006/relationships/customXml" Target="../ink/ink50.xml"/><Relationship Id="rId10" Type="http://schemas.openxmlformats.org/officeDocument/2006/relationships/customXml" Target="../ink/ink45.xml"/><Relationship Id="rId19" Type="http://schemas.openxmlformats.org/officeDocument/2006/relationships/customXml" Target="../ink/ink54.xml"/><Relationship Id="rId4" Type="http://schemas.openxmlformats.org/officeDocument/2006/relationships/customXml" Target="../ink/ink39.xml"/><Relationship Id="rId9" Type="http://schemas.openxmlformats.org/officeDocument/2006/relationships/customXml" Target="../ink/ink44.xml"/><Relationship Id="rId14" Type="http://schemas.openxmlformats.org/officeDocument/2006/relationships/customXml" Target="../ink/ink4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2.xml"/><Relationship Id="rId13" Type="http://schemas.openxmlformats.org/officeDocument/2006/relationships/customXml" Target="../ink/ink67.xml"/><Relationship Id="rId18" Type="http://schemas.openxmlformats.org/officeDocument/2006/relationships/customXml" Target="../ink/ink72.xml"/><Relationship Id="rId26" Type="http://schemas.openxmlformats.org/officeDocument/2006/relationships/customXml" Target="../ink/ink80.xml"/><Relationship Id="rId3" Type="http://schemas.openxmlformats.org/officeDocument/2006/relationships/customXml" Target="../ink/ink57.xml"/><Relationship Id="rId21" Type="http://schemas.openxmlformats.org/officeDocument/2006/relationships/customXml" Target="../ink/ink75.xml"/><Relationship Id="rId7" Type="http://schemas.openxmlformats.org/officeDocument/2006/relationships/customXml" Target="../ink/ink61.xml"/><Relationship Id="rId12" Type="http://schemas.openxmlformats.org/officeDocument/2006/relationships/customXml" Target="../ink/ink66.xml"/><Relationship Id="rId17" Type="http://schemas.openxmlformats.org/officeDocument/2006/relationships/customXml" Target="../ink/ink71.xml"/><Relationship Id="rId25" Type="http://schemas.openxmlformats.org/officeDocument/2006/relationships/customXml" Target="../ink/ink79.xml"/><Relationship Id="rId2" Type="http://schemas.openxmlformats.org/officeDocument/2006/relationships/customXml" Target="../ink/ink56.xml"/><Relationship Id="rId16" Type="http://schemas.openxmlformats.org/officeDocument/2006/relationships/customXml" Target="../ink/ink70.xml"/><Relationship Id="rId20" Type="http://schemas.openxmlformats.org/officeDocument/2006/relationships/customXml" Target="../ink/ink74.xml"/><Relationship Id="rId29" Type="http://schemas.openxmlformats.org/officeDocument/2006/relationships/customXml" Target="../ink/ink8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0.xml"/><Relationship Id="rId11" Type="http://schemas.openxmlformats.org/officeDocument/2006/relationships/customXml" Target="../ink/ink65.xml"/><Relationship Id="rId24" Type="http://schemas.openxmlformats.org/officeDocument/2006/relationships/customXml" Target="../ink/ink78.xml"/><Relationship Id="rId5" Type="http://schemas.openxmlformats.org/officeDocument/2006/relationships/customXml" Target="../ink/ink59.xml"/><Relationship Id="rId15" Type="http://schemas.openxmlformats.org/officeDocument/2006/relationships/customXml" Target="../ink/ink69.xml"/><Relationship Id="rId23" Type="http://schemas.openxmlformats.org/officeDocument/2006/relationships/customXml" Target="../ink/ink77.xml"/><Relationship Id="rId28" Type="http://schemas.openxmlformats.org/officeDocument/2006/relationships/customXml" Target="../ink/ink82.xml"/><Relationship Id="rId10" Type="http://schemas.openxmlformats.org/officeDocument/2006/relationships/customXml" Target="../ink/ink64.xml"/><Relationship Id="rId19" Type="http://schemas.openxmlformats.org/officeDocument/2006/relationships/customXml" Target="../ink/ink73.xml"/><Relationship Id="rId4" Type="http://schemas.openxmlformats.org/officeDocument/2006/relationships/customXml" Target="../ink/ink58.xml"/><Relationship Id="rId9" Type="http://schemas.openxmlformats.org/officeDocument/2006/relationships/customXml" Target="../ink/ink63.xml"/><Relationship Id="rId14" Type="http://schemas.openxmlformats.org/officeDocument/2006/relationships/customXml" Target="../ink/ink68.xml"/><Relationship Id="rId22" Type="http://schemas.openxmlformats.org/officeDocument/2006/relationships/customXml" Target="../ink/ink76.xml"/><Relationship Id="rId27" Type="http://schemas.openxmlformats.org/officeDocument/2006/relationships/customXml" Target="../ink/ink8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90.xml"/><Relationship Id="rId3" Type="http://schemas.openxmlformats.org/officeDocument/2006/relationships/customXml" Target="../ink/ink85.xml"/><Relationship Id="rId7" Type="http://schemas.openxmlformats.org/officeDocument/2006/relationships/customXml" Target="../ink/ink89.xml"/><Relationship Id="rId2" Type="http://schemas.openxmlformats.org/officeDocument/2006/relationships/customXml" Target="../ink/ink8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8.xml"/><Relationship Id="rId5" Type="http://schemas.openxmlformats.org/officeDocument/2006/relationships/customXml" Target="../ink/ink87.xml"/><Relationship Id="rId4" Type="http://schemas.openxmlformats.org/officeDocument/2006/relationships/customXml" Target="../ink/ink86.xml"/><Relationship Id="rId9" Type="http://schemas.openxmlformats.org/officeDocument/2006/relationships/customXml" Target="../ink/ink9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95.xml"/><Relationship Id="rId13" Type="http://schemas.openxmlformats.org/officeDocument/2006/relationships/image" Target="../media/image6.emf"/><Relationship Id="rId18" Type="http://schemas.openxmlformats.org/officeDocument/2006/relationships/customXml" Target="../ink/ink100.xml"/><Relationship Id="rId3" Type="http://schemas.openxmlformats.org/officeDocument/2006/relationships/image" Target="../media/image1.emf"/><Relationship Id="rId21" Type="http://schemas.openxmlformats.org/officeDocument/2006/relationships/customXml" Target="../ink/ink102.xml"/><Relationship Id="rId7" Type="http://schemas.openxmlformats.org/officeDocument/2006/relationships/image" Target="../media/image3.emf"/><Relationship Id="rId12" Type="http://schemas.openxmlformats.org/officeDocument/2006/relationships/customXml" Target="../ink/ink97.xml"/><Relationship Id="rId17" Type="http://schemas.openxmlformats.org/officeDocument/2006/relationships/image" Target="../media/image8.emf"/><Relationship Id="rId2" Type="http://schemas.openxmlformats.org/officeDocument/2006/relationships/customXml" Target="../ink/ink92.xml"/><Relationship Id="rId16" Type="http://schemas.openxmlformats.org/officeDocument/2006/relationships/customXml" Target="../ink/ink99.xml"/><Relationship Id="rId20" Type="http://schemas.openxmlformats.org/officeDocument/2006/relationships/customXml" Target="../ink/ink10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4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customXml" Target="../ink/ink96.xml"/><Relationship Id="rId19" Type="http://schemas.openxmlformats.org/officeDocument/2006/relationships/image" Target="../media/image9.emf"/><Relationship Id="rId4" Type="http://schemas.openxmlformats.org/officeDocument/2006/relationships/customXml" Target="../ink/ink93.xml"/><Relationship Id="rId9" Type="http://schemas.openxmlformats.org/officeDocument/2006/relationships/image" Target="../media/image4.emf"/><Relationship Id="rId14" Type="http://schemas.openxmlformats.org/officeDocument/2006/relationships/customXml" Target="../ink/ink98.xml"/><Relationship Id="rId22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5" name="Input penna 74"/>
              <p14:cNvContentPartPr/>
              <p14:nvPr/>
            </p14:nvContentPartPr>
            <p14:xfrm>
              <a:off x="1384041" y="2775999"/>
              <a:ext cx="1473120" cy="132804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72161" y="2764119"/>
                <a:ext cx="1496880" cy="135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0" name="Input penna 99"/>
              <p14:cNvContentPartPr/>
              <p14:nvPr/>
            </p14:nvContentPartPr>
            <p14:xfrm>
              <a:off x="568281" y="271839"/>
              <a:ext cx="11467440" cy="4581360"/>
            </p14:xfrm>
          </p:contentPart>
        </mc:Choice>
        <mc:Fallback xmlns="">
          <p:pic>
            <p:nvPicPr>
              <p:cNvPr id="100" name="Input penna 9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6401" y="259959"/>
                <a:ext cx="11491200" cy="460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1" name="Input penna 140"/>
              <p14:cNvContentPartPr/>
              <p14:nvPr/>
            </p14:nvContentPartPr>
            <p14:xfrm>
              <a:off x="2969121" y="3674199"/>
              <a:ext cx="1141920" cy="964080"/>
            </p14:xfrm>
          </p:contentPart>
        </mc:Choice>
        <mc:Fallback xmlns="">
          <p:pic>
            <p:nvPicPr>
              <p:cNvPr id="141" name="Input penna 1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57241" y="3662319"/>
                <a:ext cx="1165680" cy="9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2" name="Input penna 141"/>
              <p14:cNvContentPartPr/>
              <p14:nvPr/>
            </p14:nvContentPartPr>
            <p14:xfrm>
              <a:off x="3270441" y="3593199"/>
              <a:ext cx="1318680" cy="995760"/>
            </p14:xfrm>
          </p:contentPart>
        </mc:Choice>
        <mc:Fallback xmlns="">
          <p:pic>
            <p:nvPicPr>
              <p:cNvPr id="142" name="Input penna 1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58561" y="3581319"/>
                <a:ext cx="1342440" cy="101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210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229041" y="1407999"/>
              <a:ext cx="3952800" cy="31989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17161" y="1396119"/>
                <a:ext cx="3976560" cy="322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3385641" y="2021079"/>
              <a:ext cx="3551040" cy="17064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73761" y="2009199"/>
                <a:ext cx="3574800" cy="1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3319761" y="2669079"/>
              <a:ext cx="3962880" cy="4039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07881" y="2657199"/>
                <a:ext cx="3986640" cy="42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3410481" y="3237519"/>
              <a:ext cx="3682800" cy="51912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98601" y="3225639"/>
                <a:ext cx="3706560" cy="5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3328041" y="3756279"/>
              <a:ext cx="3806280" cy="66780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16161" y="3744399"/>
                <a:ext cx="3830040" cy="69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3262161" y="1912359"/>
              <a:ext cx="239400" cy="32868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14281" y="1816239"/>
                <a:ext cx="335160" cy="52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Input penna 13"/>
              <p14:cNvContentPartPr/>
              <p14:nvPr/>
            </p14:nvContentPartPr>
            <p14:xfrm>
              <a:off x="3232641" y="2561439"/>
              <a:ext cx="210600" cy="22320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84401" y="2465679"/>
                <a:ext cx="307080" cy="41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3204561" y="3122319"/>
              <a:ext cx="189360" cy="28836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56681" y="3026199"/>
                <a:ext cx="285480" cy="48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" name="Input penna 15"/>
              <p14:cNvContentPartPr/>
              <p14:nvPr/>
            </p14:nvContentPartPr>
            <p14:xfrm>
              <a:off x="3141201" y="3576999"/>
              <a:ext cx="228600" cy="18972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92961" y="3480879"/>
                <a:ext cx="325080" cy="38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put penna 16"/>
              <p14:cNvContentPartPr/>
              <p14:nvPr/>
            </p14:nvContentPartPr>
            <p14:xfrm>
              <a:off x="4067121" y="1803639"/>
              <a:ext cx="2193480" cy="234900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18881" y="1707879"/>
                <a:ext cx="2289960" cy="254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8" name="Input penna 17"/>
              <p14:cNvContentPartPr/>
              <p14:nvPr/>
            </p14:nvContentPartPr>
            <p14:xfrm>
              <a:off x="4217601" y="1729479"/>
              <a:ext cx="2051280" cy="237024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69721" y="1633719"/>
                <a:ext cx="2147400" cy="256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9" name="Input penna 18"/>
              <p14:cNvContentPartPr/>
              <p14:nvPr/>
            </p14:nvContentPartPr>
            <p14:xfrm>
              <a:off x="4151721" y="1877799"/>
              <a:ext cx="1968840" cy="199440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03841" y="1782039"/>
                <a:ext cx="2064960" cy="21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0" name="Input penna 19"/>
              <p14:cNvContentPartPr/>
              <p14:nvPr/>
            </p14:nvContentPartPr>
            <p14:xfrm>
              <a:off x="3631161" y="2567919"/>
              <a:ext cx="162000" cy="15084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83281" y="2472159"/>
                <a:ext cx="257760" cy="34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Input penna 20"/>
              <p14:cNvContentPartPr/>
              <p14:nvPr/>
            </p14:nvContentPartPr>
            <p14:xfrm>
              <a:off x="3196641" y="1262559"/>
              <a:ext cx="4098600" cy="327672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48761" y="1166439"/>
                <a:ext cx="4194360" cy="346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2" name="Input penna 21"/>
              <p14:cNvContentPartPr/>
              <p14:nvPr/>
            </p14:nvContentPartPr>
            <p14:xfrm>
              <a:off x="2179281" y="1923159"/>
              <a:ext cx="283680" cy="18900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31401" y="1827039"/>
                <a:ext cx="379800" cy="3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3" name="Input penna 22"/>
              <p14:cNvContentPartPr/>
              <p14:nvPr/>
            </p14:nvContentPartPr>
            <p14:xfrm>
              <a:off x="8328441" y="2092359"/>
              <a:ext cx="220320" cy="25632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280561" y="1996239"/>
                <a:ext cx="316080" cy="44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9453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40084" y="1486849"/>
              <a:ext cx="10639800" cy="1238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8204" y="1474969"/>
                <a:ext cx="1066356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3" name="Input penna 42"/>
              <p14:cNvContentPartPr/>
              <p14:nvPr/>
            </p14:nvContentPartPr>
            <p14:xfrm>
              <a:off x="1618764" y="245569"/>
              <a:ext cx="5511600" cy="2286613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6884" y="233690"/>
                <a:ext cx="5535360" cy="23103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7" name="Input penna 46"/>
              <p14:cNvContentPartPr/>
              <p14:nvPr/>
            </p14:nvContentPartPr>
            <p14:xfrm>
              <a:off x="2409684" y="939289"/>
              <a:ext cx="3735000" cy="9036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97804" y="927409"/>
                <a:ext cx="3758760" cy="1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3" name="Input penna 52"/>
              <p14:cNvContentPartPr/>
              <p14:nvPr/>
            </p14:nvContentPartPr>
            <p14:xfrm>
              <a:off x="840084" y="4110169"/>
              <a:ext cx="11739600" cy="30564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8204" y="4098289"/>
                <a:ext cx="1176336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7" name="Input penna 56"/>
              <p14:cNvContentPartPr/>
              <p14:nvPr/>
            </p14:nvContentPartPr>
            <p14:xfrm>
              <a:off x="4201404" y="1532209"/>
              <a:ext cx="153000" cy="259092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89524" y="1520329"/>
                <a:ext cx="176760" cy="261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9" name="Input penna 58"/>
              <p14:cNvContentPartPr/>
              <p14:nvPr/>
            </p14:nvContentPartPr>
            <p14:xfrm>
              <a:off x="1581684" y="1569289"/>
              <a:ext cx="2634840" cy="248400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569804" y="1557409"/>
                <a:ext cx="2658600" cy="250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1" name="Input penna 60"/>
              <p14:cNvContentPartPr/>
              <p14:nvPr/>
            </p14:nvContentPartPr>
            <p14:xfrm>
              <a:off x="4262244" y="1532209"/>
              <a:ext cx="2694960" cy="247176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50364" y="1520329"/>
                <a:ext cx="2718720" cy="249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3" name="Input penna 62"/>
              <p14:cNvContentPartPr/>
              <p14:nvPr/>
            </p14:nvContentPartPr>
            <p14:xfrm>
              <a:off x="4831404" y="1509889"/>
              <a:ext cx="329040" cy="268524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19524" y="1498009"/>
                <a:ext cx="352800" cy="270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6" name="Input penna 65"/>
              <p14:cNvContentPartPr/>
              <p14:nvPr/>
            </p14:nvContentPartPr>
            <p14:xfrm>
              <a:off x="1556844" y="1507369"/>
              <a:ext cx="3534480" cy="271908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544964" y="1495489"/>
                <a:ext cx="3558240" cy="27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8" name="Input penna 67"/>
              <p14:cNvContentPartPr/>
              <p14:nvPr/>
            </p14:nvContentPartPr>
            <p14:xfrm>
              <a:off x="5165124" y="1438249"/>
              <a:ext cx="4169880" cy="273852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153244" y="1426369"/>
                <a:ext cx="4193640" cy="276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3" name="Input penna 72"/>
              <p14:cNvContentPartPr/>
              <p14:nvPr/>
            </p14:nvContentPartPr>
            <p14:xfrm>
              <a:off x="3560244" y="3274609"/>
              <a:ext cx="2279160" cy="17067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12364" y="3178489"/>
                <a:ext cx="2374920" cy="189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74" name="Input penna 73"/>
              <p14:cNvContentPartPr/>
              <p14:nvPr/>
            </p14:nvContentPartPr>
            <p14:xfrm>
              <a:off x="4424244" y="4107649"/>
              <a:ext cx="543960" cy="10620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76004" y="4011529"/>
                <a:ext cx="64044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5" name="Input penna 74"/>
              <p14:cNvContentPartPr/>
              <p14:nvPr/>
            </p14:nvContentPartPr>
            <p14:xfrm>
              <a:off x="4411284" y="4114849"/>
              <a:ext cx="3299760" cy="16092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63404" y="4018729"/>
                <a:ext cx="3395520" cy="3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76" name="Input penna 75"/>
              <p14:cNvContentPartPr/>
              <p14:nvPr/>
            </p14:nvContentPartPr>
            <p14:xfrm>
              <a:off x="7648764" y="4003609"/>
              <a:ext cx="81720" cy="62424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00884" y="3907489"/>
                <a:ext cx="177480" cy="81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7" name="Input penna 76"/>
              <p14:cNvContentPartPr/>
              <p14:nvPr/>
            </p14:nvContentPartPr>
            <p14:xfrm>
              <a:off x="4277004" y="4089649"/>
              <a:ext cx="134280" cy="35964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28764" y="3993889"/>
                <a:ext cx="230760" cy="55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86" name="Input penna 85"/>
              <p14:cNvContentPartPr/>
              <p14:nvPr/>
            </p14:nvContentPartPr>
            <p14:xfrm>
              <a:off x="6425484" y="357889"/>
              <a:ext cx="5164920" cy="19620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413604" y="346009"/>
                <a:ext cx="5188680" cy="21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09" name="Input penna 108"/>
              <p14:cNvContentPartPr/>
              <p14:nvPr/>
            </p14:nvContentPartPr>
            <p14:xfrm>
              <a:off x="3435324" y="1495022"/>
              <a:ext cx="5945040" cy="2731320"/>
            </p14:xfrm>
          </p:contentPart>
        </mc:Choice>
        <mc:Fallback>
          <p:pic>
            <p:nvPicPr>
              <p:cNvPr id="109" name="Input penna 10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23444" y="1483142"/>
                <a:ext cx="5968800" cy="27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11" name="Input penna 110"/>
              <p14:cNvContentPartPr/>
              <p14:nvPr/>
            </p14:nvContentPartPr>
            <p14:xfrm>
              <a:off x="11269284" y="679262"/>
              <a:ext cx="1014840" cy="853200"/>
            </p14:xfrm>
          </p:contentPart>
        </mc:Choice>
        <mc:Fallback>
          <p:pic>
            <p:nvPicPr>
              <p:cNvPr id="111" name="Input penna 110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1257404" y="667382"/>
                <a:ext cx="1038600" cy="87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13" name="Input penna 112"/>
              <p14:cNvContentPartPr/>
              <p14:nvPr/>
            </p14:nvContentPartPr>
            <p14:xfrm>
              <a:off x="3336324" y="1433462"/>
              <a:ext cx="7587360" cy="2817720"/>
            </p14:xfrm>
          </p:contentPart>
        </mc:Choice>
        <mc:Fallback>
          <p:pic>
            <p:nvPicPr>
              <p:cNvPr id="113" name="Input penna 112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324444" y="1421582"/>
                <a:ext cx="7611120" cy="28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17" name="Input penna 116"/>
              <p14:cNvContentPartPr/>
              <p14:nvPr/>
            </p14:nvContentPartPr>
            <p14:xfrm>
              <a:off x="5313444" y="4225982"/>
              <a:ext cx="2089440" cy="1416707"/>
            </p14:xfrm>
          </p:contentPart>
        </mc:Choice>
        <mc:Fallback>
          <p:pic>
            <p:nvPicPr>
              <p:cNvPr id="117" name="Input penna 1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01564" y="4214101"/>
                <a:ext cx="2113200" cy="14404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121" name="Input penna 120"/>
              <p14:cNvContentPartPr/>
              <p14:nvPr/>
            </p14:nvContentPartPr>
            <p14:xfrm>
              <a:off x="5029044" y="4102502"/>
              <a:ext cx="360" cy="467"/>
            </p14:xfrm>
          </p:contentPart>
        </mc:Choice>
        <mc:Fallback>
          <p:pic>
            <p:nvPicPr>
              <p:cNvPr id="121" name="Input penna 120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017164" y="4087091"/>
                <a:ext cx="24120" cy="312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126" name="Input penna 125"/>
              <p14:cNvContentPartPr/>
              <p14:nvPr/>
            </p14:nvContentPartPr>
            <p14:xfrm>
              <a:off x="1210884" y="-77711"/>
              <a:ext cx="10664280" cy="1635013"/>
            </p14:xfrm>
          </p:contentPart>
        </mc:Choice>
        <mc:Fallback>
          <p:pic>
            <p:nvPicPr>
              <p:cNvPr id="126" name="Input penna 1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9004" y="-89590"/>
                <a:ext cx="10688040" cy="165877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7616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17964" y="1557049"/>
              <a:ext cx="10265760" cy="1249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6084" y="1545169"/>
                <a:ext cx="10289520" cy="14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93124" y="2765209"/>
              <a:ext cx="11047320" cy="14274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1244" y="2753329"/>
                <a:ext cx="11071080" cy="145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729204" y="4745929"/>
              <a:ext cx="11282040" cy="10368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7324" y="4734049"/>
                <a:ext cx="11305800" cy="10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Input penna 7"/>
              <p14:cNvContentPartPr/>
              <p14:nvPr/>
            </p14:nvContentPartPr>
            <p14:xfrm>
              <a:off x="692484" y="2755129"/>
              <a:ext cx="1482840" cy="10008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4244" y="2659369"/>
                <a:ext cx="1578960" cy="2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put penna 8"/>
              <p14:cNvContentPartPr/>
              <p14:nvPr/>
            </p14:nvContentPartPr>
            <p14:xfrm>
              <a:off x="704364" y="4707409"/>
              <a:ext cx="1668600" cy="3103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6484" y="4611649"/>
                <a:ext cx="1764360" cy="50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put penna 9"/>
              <p14:cNvContentPartPr/>
              <p14:nvPr/>
            </p14:nvContentPartPr>
            <p14:xfrm>
              <a:off x="1470444" y="2520769"/>
              <a:ext cx="1786680" cy="44388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22564" y="2424649"/>
                <a:ext cx="1882440" cy="63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Input penna 10"/>
              <p14:cNvContentPartPr/>
              <p14:nvPr/>
            </p14:nvContentPartPr>
            <p14:xfrm>
              <a:off x="1643964" y="4386649"/>
              <a:ext cx="1630800" cy="58140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95724" y="4290529"/>
                <a:ext cx="1726920" cy="77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2965524" y="2728489"/>
              <a:ext cx="1779840" cy="88812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17644" y="2632729"/>
                <a:ext cx="1875600" cy="10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3" name="Input penna 12"/>
              <p14:cNvContentPartPr/>
              <p14:nvPr/>
            </p14:nvContentPartPr>
            <p14:xfrm>
              <a:off x="2830164" y="4621369"/>
              <a:ext cx="1717560" cy="65340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81924" y="4525249"/>
                <a:ext cx="1813680" cy="84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4" name="Input penna 13"/>
              <p14:cNvContentPartPr/>
              <p14:nvPr/>
            </p14:nvContentPartPr>
            <p14:xfrm>
              <a:off x="5968284" y="3744049"/>
              <a:ext cx="1458360" cy="4161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20404" y="3647929"/>
                <a:ext cx="1554120" cy="60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5" name="Input penna 14"/>
              <p14:cNvContentPartPr/>
              <p14:nvPr/>
            </p14:nvContentPartPr>
            <p14:xfrm>
              <a:off x="9391164" y="2878609"/>
              <a:ext cx="1211400" cy="61920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43284" y="2782849"/>
                <a:ext cx="1307160" cy="81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6" name="Input penna 15"/>
              <p14:cNvContentPartPr/>
              <p14:nvPr/>
            </p14:nvContentPartPr>
            <p14:xfrm>
              <a:off x="11355684" y="2669089"/>
              <a:ext cx="704880" cy="1609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307804" y="2572969"/>
                <a:ext cx="800640" cy="35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1449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03364" y="1050169"/>
              <a:ext cx="11133720" cy="1861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1484" y="1038289"/>
                <a:ext cx="1115748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15604" y="2940889"/>
              <a:ext cx="11590920" cy="387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3724" y="2929009"/>
                <a:ext cx="1161468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877164" y="4801729"/>
              <a:ext cx="11405880" cy="4104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5284" y="4789849"/>
                <a:ext cx="11429640" cy="43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939084" y="6041929"/>
              <a:ext cx="11111400" cy="3427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27204" y="6030049"/>
                <a:ext cx="11135160" cy="3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" name="Input penna 15"/>
              <p14:cNvContentPartPr/>
              <p14:nvPr/>
            </p14:nvContentPartPr>
            <p14:xfrm>
              <a:off x="3348564" y="542929"/>
              <a:ext cx="2706480" cy="4953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36684" y="531049"/>
                <a:ext cx="2730240" cy="51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1334364" y="2533009"/>
              <a:ext cx="2671560" cy="4777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22484" y="2521129"/>
                <a:ext cx="2695320" cy="50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5" name="Input penna 24"/>
              <p14:cNvContentPartPr/>
              <p14:nvPr/>
            </p14:nvContentPartPr>
            <p14:xfrm>
              <a:off x="3052284" y="2903809"/>
              <a:ext cx="2755800" cy="50688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040404" y="2891929"/>
                <a:ext cx="2779560" cy="53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6" name="Input penna 25"/>
              <p14:cNvContentPartPr/>
              <p14:nvPr/>
            </p14:nvContentPartPr>
            <p14:xfrm>
              <a:off x="5165124" y="2632009"/>
              <a:ext cx="49680" cy="2721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153244" y="2620129"/>
                <a:ext cx="7344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8" name="Input penna 27"/>
              <p14:cNvContentPartPr/>
              <p14:nvPr/>
            </p14:nvContentPartPr>
            <p14:xfrm>
              <a:off x="3346404" y="531409"/>
              <a:ext cx="39600" cy="53172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34524" y="519529"/>
                <a:ext cx="63360" cy="55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0" name="Input penna 29"/>
              <p14:cNvContentPartPr/>
              <p14:nvPr/>
            </p14:nvContentPartPr>
            <p14:xfrm>
              <a:off x="5251524" y="2594929"/>
              <a:ext cx="2321280" cy="53280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239644" y="2583049"/>
                <a:ext cx="2345040" cy="55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2" name="Input penna 31"/>
              <p14:cNvContentPartPr/>
              <p14:nvPr/>
            </p14:nvContentPartPr>
            <p14:xfrm>
              <a:off x="6792684" y="3052129"/>
              <a:ext cx="2351520" cy="60156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80804" y="3040249"/>
                <a:ext cx="2375280" cy="62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4" name="Input penna 33"/>
              <p14:cNvContentPartPr/>
              <p14:nvPr/>
            </p14:nvContentPartPr>
            <p14:xfrm>
              <a:off x="1001364" y="469489"/>
              <a:ext cx="74160" cy="57888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89484" y="457609"/>
                <a:ext cx="97920" cy="60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5" name="Input penna 34"/>
              <p14:cNvContentPartPr/>
              <p14:nvPr/>
            </p14:nvContentPartPr>
            <p14:xfrm>
              <a:off x="1062564" y="445009"/>
              <a:ext cx="4757760" cy="352188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50684" y="433129"/>
                <a:ext cx="4781520" cy="354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38" name="Input penna 37"/>
              <p14:cNvContentPartPr/>
              <p14:nvPr/>
            </p14:nvContentPartPr>
            <p14:xfrm>
              <a:off x="815604" y="1964569"/>
              <a:ext cx="11071800" cy="26010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3724" y="1952689"/>
                <a:ext cx="11095560" cy="262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2" name="Input penna 41"/>
              <p14:cNvContentPartPr/>
              <p14:nvPr/>
            </p14:nvContentPartPr>
            <p14:xfrm>
              <a:off x="1344804" y="1112089"/>
              <a:ext cx="2609640" cy="205164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332924" y="1100209"/>
                <a:ext cx="2633400" cy="20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4" name="Input penna 43"/>
              <p14:cNvContentPartPr/>
              <p14:nvPr/>
            </p14:nvContentPartPr>
            <p14:xfrm>
              <a:off x="1260564" y="601249"/>
              <a:ext cx="321480" cy="30528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248684" y="589369"/>
                <a:ext cx="34524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5" name="Input penna 44"/>
              <p14:cNvContentPartPr/>
              <p14:nvPr/>
            </p14:nvContentPartPr>
            <p14:xfrm>
              <a:off x="1297284" y="988609"/>
              <a:ext cx="3782160" cy="243468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285404" y="976729"/>
                <a:ext cx="3805920" cy="24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6" name="Input penna 45"/>
              <p14:cNvContentPartPr/>
              <p14:nvPr/>
            </p14:nvContentPartPr>
            <p14:xfrm>
              <a:off x="4325244" y="647689"/>
              <a:ext cx="394920" cy="45468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313364" y="635809"/>
                <a:ext cx="418680" cy="47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8" name="Input penna 47"/>
              <p14:cNvContentPartPr/>
              <p14:nvPr/>
            </p14:nvContentPartPr>
            <p14:xfrm>
              <a:off x="1285044" y="926689"/>
              <a:ext cx="3997800" cy="290412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273164" y="914809"/>
                <a:ext cx="4021560" cy="292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50" name="Input penna 49"/>
              <p14:cNvContentPartPr/>
              <p14:nvPr/>
            </p14:nvContentPartPr>
            <p14:xfrm>
              <a:off x="1297284" y="939289"/>
              <a:ext cx="3762720" cy="353412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285404" y="927409"/>
                <a:ext cx="3786480" cy="355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52" name="Input penna 51"/>
              <p14:cNvContentPartPr/>
              <p14:nvPr/>
            </p14:nvContentPartPr>
            <p14:xfrm>
              <a:off x="1223484" y="790969"/>
              <a:ext cx="4053240" cy="35589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211604" y="779089"/>
                <a:ext cx="4077000" cy="358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865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37284" y="1148449"/>
              <a:ext cx="1658880" cy="1711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25404" y="1136569"/>
                <a:ext cx="1682640" cy="173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put penna 7"/>
              <p14:cNvContentPartPr/>
              <p14:nvPr/>
            </p14:nvContentPartPr>
            <p14:xfrm>
              <a:off x="2951484" y="1705369"/>
              <a:ext cx="249120" cy="7794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39604" y="1693489"/>
                <a:ext cx="272880" cy="80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put penna 10"/>
              <p14:cNvContentPartPr/>
              <p14:nvPr/>
            </p14:nvContentPartPr>
            <p14:xfrm>
              <a:off x="2879124" y="1149169"/>
              <a:ext cx="1641960" cy="16945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67244" y="1137289"/>
                <a:ext cx="1665720" cy="171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4496964" y="1507369"/>
              <a:ext cx="5215680" cy="100332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85084" y="1495489"/>
                <a:ext cx="5239440" cy="102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316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87404" y="2792569"/>
              <a:ext cx="7032240" cy="15948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5524" y="2780689"/>
                <a:ext cx="7056000" cy="161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3892524" y="1297489"/>
              <a:ext cx="5733720" cy="14954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80644" y="1285609"/>
                <a:ext cx="5757480" cy="151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1334364" y="1013089"/>
              <a:ext cx="2805480" cy="170568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22484" y="1001209"/>
                <a:ext cx="2829240" cy="172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2459004" y="1618249"/>
              <a:ext cx="432360" cy="2854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11124" y="1522489"/>
                <a:ext cx="528480" cy="47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Input penna 12"/>
              <p14:cNvContentPartPr/>
              <p14:nvPr/>
            </p14:nvContentPartPr>
            <p14:xfrm>
              <a:off x="2656644" y="1779529"/>
              <a:ext cx="6228360" cy="186660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08764" y="1683409"/>
                <a:ext cx="6324120" cy="20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8958804" y="3571249"/>
              <a:ext cx="2644560" cy="16668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46924" y="3559369"/>
                <a:ext cx="2668320" cy="169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1" name="Input penna 30"/>
              <p14:cNvContentPartPr/>
              <p14:nvPr/>
            </p14:nvContentPartPr>
            <p14:xfrm>
              <a:off x="3002604" y="1458049"/>
              <a:ext cx="5090040" cy="206712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90724" y="1446169"/>
                <a:ext cx="5113800" cy="20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9" name="Input penna 38"/>
              <p14:cNvContentPartPr/>
              <p14:nvPr/>
            </p14:nvContentPartPr>
            <p14:xfrm>
              <a:off x="3620364" y="2323129"/>
              <a:ext cx="964440" cy="185364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08484" y="2311249"/>
                <a:ext cx="988200" cy="18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3" name="Input penna 42"/>
              <p14:cNvContentPartPr/>
              <p14:nvPr/>
            </p14:nvContentPartPr>
            <p14:xfrm>
              <a:off x="2780124" y="4077049"/>
              <a:ext cx="3330720" cy="149472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68244" y="4065169"/>
                <a:ext cx="3354480" cy="151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8" name="Input penna 57"/>
              <p14:cNvContentPartPr/>
              <p14:nvPr/>
            </p14:nvContentPartPr>
            <p14:xfrm>
              <a:off x="4225884" y="2755489"/>
              <a:ext cx="1199160" cy="100116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14004" y="2743609"/>
                <a:ext cx="1222920" cy="102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0" name="Input penna 59"/>
              <p14:cNvContentPartPr/>
              <p14:nvPr/>
            </p14:nvContentPartPr>
            <p14:xfrm>
              <a:off x="2891364" y="877369"/>
              <a:ext cx="8464680" cy="322560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79484" y="865489"/>
                <a:ext cx="8488440" cy="324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3" name="Input penna 62"/>
              <p14:cNvContentPartPr/>
              <p14:nvPr/>
            </p14:nvContentPartPr>
            <p14:xfrm>
              <a:off x="1186404" y="2570089"/>
              <a:ext cx="1693080" cy="347256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74524" y="2558209"/>
                <a:ext cx="1716840" cy="349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794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2137884" y="1902649"/>
              <a:ext cx="3385800" cy="2962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6004" y="1890769"/>
                <a:ext cx="3409560" cy="32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1531284" y="1792129"/>
              <a:ext cx="560160" cy="4370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19404" y="1780249"/>
                <a:ext cx="58392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915404" y="2211889"/>
              <a:ext cx="5808960" cy="2962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03524" y="2200009"/>
                <a:ext cx="5832720" cy="32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3091884" y="2752969"/>
              <a:ext cx="3930840" cy="954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80004" y="2741089"/>
                <a:ext cx="3954600" cy="97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6" name="Input penna 25"/>
              <p14:cNvContentPartPr/>
              <p14:nvPr/>
            </p14:nvContentPartPr>
            <p14:xfrm>
              <a:off x="5177364" y="1458049"/>
              <a:ext cx="729360" cy="76644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65484" y="1446169"/>
                <a:ext cx="753120" cy="79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9" name="Input penna 28"/>
              <p14:cNvContentPartPr/>
              <p14:nvPr/>
            </p14:nvContentPartPr>
            <p14:xfrm>
              <a:off x="5288604" y="1346809"/>
              <a:ext cx="1026000" cy="83412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76724" y="1334929"/>
                <a:ext cx="1049760" cy="85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1" name="Input penna 30"/>
              <p14:cNvContentPartPr/>
              <p14:nvPr/>
            </p14:nvContentPartPr>
            <p14:xfrm>
              <a:off x="7760004" y="1791769"/>
              <a:ext cx="964800" cy="92700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48124" y="1779889"/>
                <a:ext cx="988560" cy="9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2" name="Input penna 31"/>
              <p14:cNvContentPartPr/>
              <p14:nvPr/>
            </p14:nvContentPartPr>
            <p14:xfrm>
              <a:off x="8130804" y="1744969"/>
              <a:ext cx="1087560" cy="82944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118924" y="1733089"/>
                <a:ext cx="1111320" cy="85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8722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77084" y="543649"/>
              <a:ext cx="150120" cy="41767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5204" y="531769"/>
                <a:ext cx="173880" cy="420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926844" y="2866729"/>
              <a:ext cx="10540440" cy="1364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14964" y="2854849"/>
                <a:ext cx="10564200" cy="16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6" name="Input penna 35"/>
              <p14:cNvContentPartPr/>
              <p14:nvPr/>
            </p14:nvContentPartPr>
            <p14:xfrm>
              <a:off x="469644" y="3225289"/>
              <a:ext cx="534240" cy="57960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7764" y="3213409"/>
                <a:ext cx="558000" cy="60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1" name="Input penna 70"/>
              <p14:cNvContentPartPr/>
              <p14:nvPr/>
            </p14:nvContentPartPr>
            <p14:xfrm>
              <a:off x="4262964" y="2829649"/>
              <a:ext cx="272160" cy="163080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51084" y="2817769"/>
                <a:ext cx="295920" cy="165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3" name="Input penna 72"/>
              <p14:cNvContentPartPr/>
              <p14:nvPr/>
            </p14:nvContentPartPr>
            <p14:xfrm>
              <a:off x="2199444" y="3225289"/>
              <a:ext cx="543960" cy="61884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87564" y="3213409"/>
                <a:ext cx="567720" cy="64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5" name="Input penna 74"/>
              <p14:cNvContentPartPr/>
              <p14:nvPr/>
            </p14:nvContentPartPr>
            <p14:xfrm>
              <a:off x="10935564" y="2830729"/>
              <a:ext cx="779040" cy="117540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923684" y="2818849"/>
                <a:ext cx="802800" cy="119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7" name="Input penna 76"/>
              <p14:cNvContentPartPr/>
              <p14:nvPr/>
            </p14:nvContentPartPr>
            <p14:xfrm>
              <a:off x="889764" y="1124329"/>
              <a:ext cx="1520280" cy="165636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77884" y="1112449"/>
                <a:ext cx="1544040" cy="168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8" name="Input penna 77"/>
              <p14:cNvContentPartPr/>
              <p14:nvPr/>
            </p14:nvContentPartPr>
            <p14:xfrm>
              <a:off x="581604" y="148369"/>
              <a:ext cx="11170080" cy="527400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9724" y="136489"/>
                <a:ext cx="11193840" cy="529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81" name="Input penna 80"/>
              <p14:cNvContentPartPr/>
              <p14:nvPr/>
            </p14:nvContentPartPr>
            <p14:xfrm>
              <a:off x="2397084" y="1050169"/>
              <a:ext cx="2002320" cy="341100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385204" y="1038289"/>
                <a:ext cx="2026080" cy="343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84" name="Input penna 83"/>
              <p14:cNvContentPartPr/>
              <p14:nvPr/>
            </p14:nvContentPartPr>
            <p14:xfrm>
              <a:off x="6660204" y="2014249"/>
              <a:ext cx="2657160" cy="17316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48324" y="2002369"/>
                <a:ext cx="268092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85" name="Input penna 84"/>
              <p14:cNvContentPartPr/>
              <p14:nvPr/>
            </p14:nvContentPartPr>
            <p14:xfrm>
              <a:off x="4458084" y="2137729"/>
              <a:ext cx="2066760" cy="244188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446204" y="2125849"/>
                <a:ext cx="2090520" cy="246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86" name="Input penna 85"/>
              <p14:cNvContentPartPr/>
              <p14:nvPr/>
            </p14:nvContentPartPr>
            <p14:xfrm>
              <a:off x="9329244" y="2051329"/>
              <a:ext cx="1730520" cy="183600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317364" y="2039449"/>
                <a:ext cx="1754280" cy="185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5880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384044" y="406849"/>
              <a:ext cx="4144320" cy="982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64" y="394969"/>
                <a:ext cx="416808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039324" y="494329"/>
              <a:ext cx="421560" cy="60055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27444" y="482449"/>
                <a:ext cx="445320" cy="602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3101604" y="1420249"/>
              <a:ext cx="1449720" cy="1915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89724" y="1408369"/>
                <a:ext cx="1473480" cy="2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3064524" y="432409"/>
              <a:ext cx="1337040" cy="10314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52644" y="420529"/>
                <a:ext cx="1360800" cy="10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1569084" y="370849"/>
              <a:ext cx="3218400" cy="57585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60804" y="362569"/>
                <a:ext cx="3234960" cy="577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2" name="Input penna 21"/>
              <p14:cNvContentPartPr/>
              <p14:nvPr/>
            </p14:nvContentPartPr>
            <p14:xfrm>
              <a:off x="1791564" y="2471449"/>
              <a:ext cx="2959560" cy="17427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779684" y="2459569"/>
                <a:ext cx="2983320" cy="176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4" name="Input penna 23"/>
              <p14:cNvContentPartPr/>
              <p14:nvPr/>
            </p14:nvContentPartPr>
            <p14:xfrm>
              <a:off x="1685724" y="4226089"/>
              <a:ext cx="2948400" cy="13032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673844" y="4214209"/>
                <a:ext cx="2972160" cy="132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0" name="Input penna 39"/>
              <p14:cNvContentPartPr/>
              <p14:nvPr/>
            </p14:nvContentPartPr>
            <p14:xfrm>
              <a:off x="5128044" y="160609"/>
              <a:ext cx="5758560" cy="310248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16164" y="148729"/>
                <a:ext cx="5782320" cy="312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3" name="Input penna 42"/>
              <p14:cNvContentPartPr/>
              <p14:nvPr/>
            </p14:nvContentPartPr>
            <p14:xfrm>
              <a:off x="1732884" y="344209"/>
              <a:ext cx="1447200" cy="244872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21004" y="332329"/>
                <a:ext cx="1470960" cy="247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4" name="Input penna 43"/>
              <p14:cNvContentPartPr/>
              <p14:nvPr/>
            </p14:nvContentPartPr>
            <p14:xfrm>
              <a:off x="1446684" y="5399689"/>
              <a:ext cx="1531800" cy="29700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434804" y="5387809"/>
                <a:ext cx="1555560" cy="3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50" name="Input penna 49"/>
              <p14:cNvContentPartPr/>
              <p14:nvPr/>
            </p14:nvContentPartPr>
            <p14:xfrm>
              <a:off x="3113844" y="4204489"/>
              <a:ext cx="4102920" cy="21664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01964" y="4192609"/>
                <a:ext cx="4126680" cy="219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5368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384044" y="406849"/>
              <a:ext cx="4144320" cy="982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64" y="394969"/>
                <a:ext cx="416808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039324" y="494329"/>
              <a:ext cx="421560" cy="60055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27444" y="482449"/>
                <a:ext cx="445320" cy="602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0" name="Input penna 49"/>
              <p14:cNvContentPartPr/>
              <p14:nvPr/>
            </p14:nvContentPartPr>
            <p14:xfrm>
              <a:off x="6820764" y="5622169"/>
              <a:ext cx="396000" cy="74880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08884" y="5610289"/>
                <a:ext cx="419760" cy="77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put penna 1"/>
              <p14:cNvContentPartPr/>
              <p14:nvPr/>
            </p14:nvContentPartPr>
            <p14:xfrm>
              <a:off x="2988204" y="160609"/>
              <a:ext cx="5482800" cy="1149480"/>
            </p14:xfrm>
          </p:contentPart>
        </mc:Choice>
        <mc:Fallback>
          <p:pic>
            <p:nvPicPr>
              <p:cNvPr id="2" name="Input penna 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76324" y="148729"/>
                <a:ext cx="5506560" cy="11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9" name="Input penna 28"/>
              <p14:cNvContentPartPr/>
              <p14:nvPr/>
            </p14:nvContentPartPr>
            <p14:xfrm>
              <a:off x="3101604" y="592609"/>
              <a:ext cx="1063080" cy="116712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53724" y="496849"/>
                <a:ext cx="1158840" cy="135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1" name="Input penna 30"/>
              <p14:cNvContentPartPr/>
              <p14:nvPr/>
            </p14:nvContentPartPr>
            <p14:xfrm>
              <a:off x="3163164" y="3286849"/>
              <a:ext cx="1451520" cy="16257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15284" y="3190729"/>
                <a:ext cx="1547640" cy="18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6" name="Input penna 35"/>
              <p14:cNvContentPartPr/>
              <p14:nvPr/>
            </p14:nvContentPartPr>
            <p14:xfrm>
              <a:off x="4225884" y="5560609"/>
              <a:ext cx="2484360" cy="77868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14004" y="5548729"/>
                <a:ext cx="2508120" cy="80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7" name="Input penna 36"/>
              <p14:cNvContentPartPr/>
              <p14:nvPr/>
            </p14:nvContentPartPr>
            <p14:xfrm>
              <a:off x="5721324" y="2495929"/>
              <a:ext cx="5165280" cy="137232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09444" y="2484049"/>
                <a:ext cx="5189040" cy="139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532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296481" y="312879"/>
              <a:ext cx="11301120" cy="539640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4601" y="300999"/>
                <a:ext cx="11324880" cy="542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5" name="Input penna 34"/>
              <p14:cNvContentPartPr/>
              <p14:nvPr/>
            </p14:nvContentPartPr>
            <p14:xfrm>
              <a:off x="1490241" y="2495919"/>
              <a:ext cx="4821120" cy="52380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78361" y="2484039"/>
                <a:ext cx="4844880" cy="54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2" name="Input penna 51"/>
              <p14:cNvContentPartPr/>
              <p14:nvPr/>
            </p14:nvContentPartPr>
            <p14:xfrm>
              <a:off x="7263201" y="4291959"/>
              <a:ext cx="3326040" cy="92304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51321" y="4280079"/>
                <a:ext cx="3349800" cy="94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4046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384044" y="406849"/>
              <a:ext cx="4144320" cy="982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64" y="394969"/>
                <a:ext cx="416808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039324" y="494329"/>
              <a:ext cx="421560" cy="60055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27444" y="482449"/>
                <a:ext cx="445320" cy="602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3101604" y="1420249"/>
              <a:ext cx="1449720" cy="1915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89724" y="1408369"/>
                <a:ext cx="1473480" cy="2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3064524" y="432409"/>
              <a:ext cx="1337040" cy="10314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52644" y="420529"/>
                <a:ext cx="1360800" cy="10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1569084" y="370849"/>
              <a:ext cx="3218400" cy="57585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60804" y="362569"/>
                <a:ext cx="3234960" cy="577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2" name="Input penna 21"/>
              <p14:cNvContentPartPr/>
              <p14:nvPr/>
            </p14:nvContentPartPr>
            <p14:xfrm>
              <a:off x="1791564" y="2471449"/>
              <a:ext cx="2959560" cy="17427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779684" y="2459569"/>
                <a:ext cx="2983320" cy="176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4" name="Input penna 23"/>
              <p14:cNvContentPartPr/>
              <p14:nvPr/>
            </p14:nvContentPartPr>
            <p14:xfrm>
              <a:off x="1685724" y="4226089"/>
              <a:ext cx="2948400" cy="13032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673844" y="4214209"/>
                <a:ext cx="2972160" cy="132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3" name="Input penna 42"/>
              <p14:cNvContentPartPr/>
              <p14:nvPr/>
            </p14:nvContentPartPr>
            <p14:xfrm>
              <a:off x="1732884" y="344209"/>
              <a:ext cx="1447200" cy="244872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21004" y="332329"/>
                <a:ext cx="1470960" cy="247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4" name="Input penna 43"/>
              <p14:cNvContentPartPr/>
              <p14:nvPr/>
            </p14:nvContentPartPr>
            <p14:xfrm>
              <a:off x="1446684" y="5399689"/>
              <a:ext cx="1531800" cy="29700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34804" y="5387809"/>
                <a:ext cx="1555560" cy="3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0" name="Input penna 49"/>
              <p14:cNvContentPartPr/>
              <p14:nvPr/>
            </p14:nvContentPartPr>
            <p14:xfrm>
              <a:off x="3113844" y="4204489"/>
              <a:ext cx="4102920" cy="21664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01964" y="4192609"/>
                <a:ext cx="4126680" cy="219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6" name="Input penna 5"/>
              <p14:cNvContentPartPr/>
              <p14:nvPr/>
            </p14:nvContentPartPr>
            <p14:xfrm>
              <a:off x="5128044" y="160609"/>
              <a:ext cx="6711840" cy="51854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16164" y="148729"/>
                <a:ext cx="6735600" cy="520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9" name="Input penna 28"/>
              <p14:cNvContentPartPr/>
              <p14:nvPr/>
            </p14:nvContentPartPr>
            <p14:xfrm>
              <a:off x="5965044" y="5560609"/>
              <a:ext cx="745200" cy="77868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53164" y="5548729"/>
                <a:ext cx="768960" cy="80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1474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254084" y="895009"/>
              <a:ext cx="1304280" cy="8229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42204" y="883129"/>
                <a:ext cx="1328040" cy="84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put penna 5"/>
              <p14:cNvContentPartPr/>
              <p14:nvPr/>
            </p14:nvContentPartPr>
            <p14:xfrm>
              <a:off x="148164" y="1705009"/>
              <a:ext cx="1236240" cy="500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6284" y="1693129"/>
                <a:ext cx="126000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put penna 7"/>
              <p14:cNvContentPartPr/>
              <p14:nvPr/>
            </p14:nvContentPartPr>
            <p14:xfrm>
              <a:off x="2595084" y="1668289"/>
              <a:ext cx="9292320" cy="4575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83204" y="1656409"/>
                <a:ext cx="9316080" cy="48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Input penna 9"/>
              <p14:cNvContentPartPr/>
              <p14:nvPr/>
            </p14:nvContentPartPr>
            <p14:xfrm>
              <a:off x="5819964" y="1096249"/>
              <a:ext cx="1050840" cy="78228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08084" y="1084369"/>
                <a:ext cx="1074600" cy="80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Input penna 14"/>
              <p14:cNvContentPartPr/>
              <p14:nvPr/>
            </p14:nvContentPartPr>
            <p14:xfrm>
              <a:off x="11046804" y="1166089"/>
              <a:ext cx="766440" cy="8359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034924" y="1154209"/>
                <a:ext cx="790200" cy="85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8" name="Input penna 17"/>
              <p14:cNvContentPartPr/>
              <p14:nvPr/>
            </p14:nvContentPartPr>
            <p14:xfrm>
              <a:off x="1804164" y="1878889"/>
              <a:ext cx="4030560" cy="4939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92284" y="1867009"/>
                <a:ext cx="4054320" cy="51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9" name="Input penna 18"/>
              <p14:cNvContentPartPr/>
              <p14:nvPr/>
            </p14:nvContentPartPr>
            <p14:xfrm>
              <a:off x="5832564" y="2088409"/>
              <a:ext cx="444960" cy="3434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820684" y="2076529"/>
                <a:ext cx="468720" cy="36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2" name="Input penna 21"/>
              <p14:cNvContentPartPr/>
              <p14:nvPr/>
            </p14:nvContentPartPr>
            <p14:xfrm>
              <a:off x="2051124" y="2693569"/>
              <a:ext cx="9312480" cy="63828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039244" y="2681689"/>
                <a:ext cx="9336240" cy="66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4" name="Input penna 23"/>
              <p14:cNvContentPartPr/>
              <p14:nvPr/>
            </p14:nvContentPartPr>
            <p14:xfrm>
              <a:off x="11133564" y="2990209"/>
              <a:ext cx="519120" cy="4986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121684" y="2978329"/>
                <a:ext cx="542880" cy="52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563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2174964" y="494329"/>
              <a:ext cx="4683240" cy="1609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3084" y="482449"/>
                <a:ext cx="470700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992604" y="716809"/>
              <a:ext cx="1358280" cy="5931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80724" y="704929"/>
                <a:ext cx="1382040" cy="595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put penna 6"/>
              <p14:cNvContentPartPr/>
              <p14:nvPr/>
            </p14:nvContentPartPr>
            <p14:xfrm>
              <a:off x="4198164" y="2903809"/>
              <a:ext cx="7108560" cy="19404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86284" y="2891929"/>
                <a:ext cx="7132320" cy="196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5482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495284" y="1692769"/>
              <a:ext cx="9458280" cy="3531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3404" y="1680889"/>
                <a:ext cx="9482040" cy="37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433364" y="445009"/>
              <a:ext cx="8958960" cy="15325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21484" y="433129"/>
                <a:ext cx="8982720" cy="155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4" name="Input penna 53"/>
              <p14:cNvContentPartPr/>
              <p14:nvPr/>
            </p14:nvContentPartPr>
            <p14:xfrm>
              <a:off x="2211684" y="2446609"/>
              <a:ext cx="7846920" cy="240444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99804" y="2434729"/>
                <a:ext cx="7870680" cy="242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2266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44484" y="1099849"/>
              <a:ext cx="81360" cy="22629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2604" y="1087969"/>
                <a:ext cx="105120" cy="228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27844" y="1147009"/>
              <a:ext cx="1593000" cy="889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5964" y="1135129"/>
                <a:ext cx="1616760" cy="1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951324" y="2248969"/>
              <a:ext cx="1143360" cy="622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39444" y="2237089"/>
                <a:ext cx="1167120" cy="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2150124" y="2644249"/>
              <a:ext cx="791280" cy="745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38244" y="2632369"/>
                <a:ext cx="81504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2248764" y="2953129"/>
              <a:ext cx="992160" cy="10800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36884" y="2941249"/>
                <a:ext cx="1015920" cy="1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4151724" y="3047809"/>
              <a:ext cx="6663240" cy="1641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39844" y="3035929"/>
                <a:ext cx="6687000" cy="1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4275564" y="1129369"/>
              <a:ext cx="1389240" cy="1395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63684" y="1117489"/>
                <a:ext cx="1413000" cy="141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0" name="Input penna 19"/>
              <p14:cNvContentPartPr/>
              <p14:nvPr/>
            </p14:nvContentPartPr>
            <p14:xfrm>
              <a:off x="7352124" y="963769"/>
              <a:ext cx="1520280" cy="14338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340244" y="951889"/>
                <a:ext cx="1544040" cy="145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3" name="Input penna 22"/>
              <p14:cNvContentPartPr/>
              <p14:nvPr/>
            </p14:nvContentPartPr>
            <p14:xfrm>
              <a:off x="9341844" y="997969"/>
              <a:ext cx="1549080" cy="1764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329964" y="986089"/>
                <a:ext cx="1572840" cy="20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4" name="Input penna 23"/>
              <p14:cNvContentPartPr/>
              <p14:nvPr/>
            </p14:nvContentPartPr>
            <p14:xfrm>
              <a:off x="9848364" y="1124329"/>
              <a:ext cx="86760" cy="14216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836484" y="1112449"/>
                <a:ext cx="110520" cy="144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6" name="Input penna 25"/>
              <p14:cNvContentPartPr/>
              <p14:nvPr/>
            </p14:nvContentPartPr>
            <p14:xfrm>
              <a:off x="4596684" y="3718489"/>
              <a:ext cx="1013760" cy="125388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84804" y="3706609"/>
                <a:ext cx="1037520" cy="127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5" name="Input penna 34"/>
              <p14:cNvContentPartPr/>
              <p14:nvPr/>
            </p14:nvContentPartPr>
            <p14:xfrm>
              <a:off x="3642324" y="849289"/>
              <a:ext cx="2334600" cy="208152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30444" y="837409"/>
                <a:ext cx="2358360" cy="21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8" name="Input penna 37"/>
              <p14:cNvContentPartPr/>
              <p14:nvPr/>
            </p14:nvContentPartPr>
            <p14:xfrm>
              <a:off x="1038084" y="2594929"/>
              <a:ext cx="2879280" cy="217512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26204" y="2583049"/>
                <a:ext cx="2903040" cy="219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1" name="Input penna 40"/>
              <p14:cNvContentPartPr/>
              <p14:nvPr/>
            </p14:nvContentPartPr>
            <p14:xfrm>
              <a:off x="6529524" y="3632809"/>
              <a:ext cx="3875760" cy="15717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517644" y="3620929"/>
                <a:ext cx="3899520" cy="159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60" name="Input penna 59"/>
              <p14:cNvContentPartPr/>
              <p14:nvPr/>
            </p14:nvContentPartPr>
            <p14:xfrm>
              <a:off x="7488204" y="148369"/>
              <a:ext cx="4238640" cy="75456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476324" y="136489"/>
                <a:ext cx="4262400" cy="77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80" name="Input penna 79"/>
              <p14:cNvContentPartPr/>
              <p14:nvPr/>
            </p14:nvContentPartPr>
            <p14:xfrm>
              <a:off x="6474804" y="1827049"/>
              <a:ext cx="217800" cy="19080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462924" y="1815169"/>
                <a:ext cx="241560" cy="2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7" name="Input penna 106"/>
              <p14:cNvContentPartPr/>
              <p14:nvPr/>
            </p14:nvContentPartPr>
            <p14:xfrm>
              <a:off x="135924" y="4831609"/>
              <a:ext cx="11702160" cy="1609560"/>
            </p14:xfrm>
          </p:contentPart>
        </mc:Choice>
        <mc:Fallback>
          <p:pic>
            <p:nvPicPr>
              <p:cNvPr id="107" name="Input penna 106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24044" y="4819729"/>
                <a:ext cx="11725920" cy="163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2449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68284" y="467329"/>
              <a:ext cx="2088720" cy="1273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6404" y="455449"/>
                <a:ext cx="2112480" cy="129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" name="Input penna 12"/>
              <p14:cNvContentPartPr/>
              <p14:nvPr/>
            </p14:nvContentPartPr>
            <p14:xfrm>
              <a:off x="1396284" y="617809"/>
              <a:ext cx="9452520" cy="402408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84404" y="605929"/>
                <a:ext cx="9476280" cy="404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0" name="Input penna 39"/>
              <p14:cNvContentPartPr/>
              <p14:nvPr/>
            </p14:nvContentPartPr>
            <p14:xfrm>
              <a:off x="1322124" y="3249769"/>
              <a:ext cx="10269000" cy="233568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10244" y="3237889"/>
                <a:ext cx="10292760" cy="235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5447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1795164" y="865129"/>
              <a:ext cx="10018080" cy="54514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83284" y="853249"/>
                <a:ext cx="10041840" cy="547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80982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865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337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56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30801" y="1820559"/>
              <a:ext cx="9537840" cy="3294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8921" y="1808679"/>
                <a:ext cx="9561600" cy="3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put penna 7"/>
              <p14:cNvContentPartPr/>
              <p14:nvPr/>
            </p14:nvContentPartPr>
            <p14:xfrm>
              <a:off x="929001" y="951159"/>
              <a:ext cx="776520" cy="8312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7121" y="939279"/>
                <a:ext cx="800280" cy="85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Input penna 21"/>
              <p14:cNvContentPartPr/>
              <p14:nvPr/>
            </p14:nvContentPartPr>
            <p14:xfrm>
              <a:off x="2932761" y="2949159"/>
              <a:ext cx="3500280" cy="17388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20881" y="2937279"/>
                <a:ext cx="3524040" cy="1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4" name="Input penna 23"/>
              <p14:cNvContentPartPr/>
              <p14:nvPr/>
            </p14:nvContentPartPr>
            <p14:xfrm>
              <a:off x="4514241" y="3064359"/>
              <a:ext cx="106920" cy="34300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02361" y="3052479"/>
                <a:ext cx="130680" cy="345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" name="Input penna 40"/>
              <p14:cNvContentPartPr/>
              <p14:nvPr/>
            </p14:nvContentPartPr>
            <p14:xfrm>
              <a:off x="5420361" y="4390599"/>
              <a:ext cx="2208240" cy="205992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08481" y="4378719"/>
                <a:ext cx="2232000" cy="20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3" name="Input penna 62"/>
              <p14:cNvContentPartPr/>
              <p14:nvPr/>
            </p14:nvContentPartPr>
            <p14:xfrm>
              <a:off x="7562361" y="3740079"/>
              <a:ext cx="3773160" cy="100692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50481" y="3728199"/>
                <a:ext cx="3796920" cy="10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2" name="Input penna 71"/>
              <p14:cNvContentPartPr/>
              <p14:nvPr/>
            </p14:nvContentPartPr>
            <p14:xfrm>
              <a:off x="9407721" y="815439"/>
              <a:ext cx="2649240" cy="266940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95841" y="803559"/>
                <a:ext cx="2673000" cy="269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0" name="Input penna 89"/>
              <p14:cNvContentPartPr/>
              <p14:nvPr/>
            </p14:nvContentPartPr>
            <p14:xfrm>
              <a:off x="82281" y="2841159"/>
              <a:ext cx="4622040" cy="3791160"/>
            </p14:xfrm>
          </p:contentPart>
        </mc:Choice>
        <mc:Fallback xmlns="">
          <p:pic>
            <p:nvPicPr>
              <p:cNvPr id="90" name="Input penna 8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401" y="2829279"/>
                <a:ext cx="4645800" cy="38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1" name="Input penna 110"/>
              <p14:cNvContentPartPr/>
              <p14:nvPr/>
            </p14:nvContentPartPr>
            <p14:xfrm>
              <a:off x="3567081" y="518799"/>
              <a:ext cx="3015360" cy="1434240"/>
            </p14:xfrm>
          </p:contentPart>
        </mc:Choice>
        <mc:Fallback xmlns=""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55201" y="506919"/>
                <a:ext cx="3039120" cy="145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7" name="Input penna 116"/>
              <p14:cNvContentPartPr/>
              <p14:nvPr/>
            </p14:nvContentPartPr>
            <p14:xfrm>
              <a:off x="4901601" y="3748359"/>
              <a:ext cx="174960" cy="716760"/>
            </p14:xfrm>
          </p:contentPart>
        </mc:Choice>
        <mc:Fallback xmlns="">
          <p:pic>
            <p:nvPicPr>
              <p:cNvPr id="117" name="Input penna 1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89721" y="3736479"/>
                <a:ext cx="198720" cy="74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2" name="Input penna 121"/>
              <p14:cNvContentPartPr/>
              <p14:nvPr/>
            </p14:nvContentPartPr>
            <p14:xfrm>
              <a:off x="4390761" y="2235999"/>
              <a:ext cx="2578680" cy="524160"/>
            </p14:xfrm>
          </p:contentPart>
        </mc:Choice>
        <mc:Fallback xmlns="">
          <p:pic>
            <p:nvPicPr>
              <p:cNvPr id="122" name="Input penna 1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78881" y="2224119"/>
                <a:ext cx="2602440" cy="54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3" name="Input penna 122"/>
              <p14:cNvContentPartPr/>
              <p14:nvPr/>
            </p14:nvContentPartPr>
            <p14:xfrm>
              <a:off x="4909881" y="5000439"/>
              <a:ext cx="4308480" cy="1666080"/>
            </p14:xfrm>
          </p:contentPart>
        </mc:Choice>
        <mc:Fallback xmlns="">
          <p:pic>
            <p:nvPicPr>
              <p:cNvPr id="123" name="Input penna 1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98001" y="4988559"/>
                <a:ext cx="4332240" cy="168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4" name="Input penna 123"/>
              <p14:cNvContentPartPr/>
              <p14:nvPr/>
            </p14:nvContentPartPr>
            <p14:xfrm>
              <a:off x="7084641" y="4959039"/>
              <a:ext cx="650880" cy="552600"/>
            </p14:xfrm>
          </p:contentPart>
        </mc:Choice>
        <mc:Fallback xmlns="">
          <p:pic>
            <p:nvPicPr>
              <p:cNvPr id="124" name="Input penna 1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72761" y="4947159"/>
                <a:ext cx="674640" cy="57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10135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81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490961" y="642639"/>
              <a:ext cx="10026720" cy="22903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79081" y="630759"/>
                <a:ext cx="10050480" cy="231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9" name="Input penna 18"/>
              <p14:cNvContentPartPr/>
              <p14:nvPr/>
            </p14:nvContentPartPr>
            <p14:xfrm>
              <a:off x="634161" y="2495919"/>
              <a:ext cx="3971160" cy="17172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2281" y="2484039"/>
                <a:ext cx="3994920" cy="19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403761" y="2578359"/>
              <a:ext cx="323640" cy="359208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1881" y="2566479"/>
                <a:ext cx="347400" cy="361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Input penna 24"/>
              <p14:cNvContentPartPr/>
              <p14:nvPr/>
            </p14:nvContentPartPr>
            <p14:xfrm>
              <a:off x="537681" y="6198159"/>
              <a:ext cx="361080" cy="43380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5801" y="6186279"/>
                <a:ext cx="384840" cy="4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0" name="Input penna 29"/>
              <p14:cNvContentPartPr/>
              <p14:nvPr/>
            </p14:nvContentPartPr>
            <p14:xfrm>
              <a:off x="1540641" y="2545599"/>
              <a:ext cx="1870920" cy="26640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28761" y="2533719"/>
                <a:ext cx="1894680" cy="268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2" name="Input penna 31"/>
              <p14:cNvContentPartPr/>
              <p14:nvPr/>
            </p14:nvContentPartPr>
            <p14:xfrm>
              <a:off x="3336321" y="5181519"/>
              <a:ext cx="1244160" cy="32184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24441" y="5169639"/>
                <a:ext cx="1267920" cy="3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4" name="Input penna 33"/>
              <p14:cNvContentPartPr/>
              <p14:nvPr/>
            </p14:nvContentPartPr>
            <p14:xfrm>
              <a:off x="4753281" y="4761759"/>
              <a:ext cx="2679480" cy="152280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41401" y="4749879"/>
                <a:ext cx="2703240" cy="154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3" name="Input penna 42"/>
              <p14:cNvContentPartPr/>
              <p14:nvPr/>
            </p14:nvContentPartPr>
            <p14:xfrm>
              <a:off x="1260921" y="1985439"/>
              <a:ext cx="1222560" cy="9900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12681" y="1889319"/>
                <a:ext cx="1318680" cy="2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4" name="Input penna 43"/>
              <p14:cNvContentPartPr/>
              <p14:nvPr/>
            </p14:nvContentPartPr>
            <p14:xfrm>
              <a:off x="2430201" y="1869519"/>
              <a:ext cx="585360" cy="42084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82321" y="1773759"/>
                <a:ext cx="681120" cy="61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370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15601" y="1326279"/>
              <a:ext cx="6335280" cy="2728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3721" y="1314399"/>
                <a:ext cx="635904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Input penna 11"/>
              <p14:cNvContentPartPr/>
              <p14:nvPr/>
            </p14:nvContentPartPr>
            <p14:xfrm>
              <a:off x="2433081" y="677919"/>
              <a:ext cx="1504800" cy="64044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21201" y="666039"/>
                <a:ext cx="1528560" cy="66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Input penna 15"/>
              <p14:cNvContentPartPr/>
              <p14:nvPr/>
            </p14:nvContentPartPr>
            <p14:xfrm>
              <a:off x="2413641" y="1548759"/>
              <a:ext cx="420480" cy="267948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01761" y="1536879"/>
                <a:ext cx="444240" cy="270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9" name="Input penna 18"/>
              <p14:cNvContentPartPr/>
              <p14:nvPr/>
            </p14:nvContentPartPr>
            <p14:xfrm>
              <a:off x="3207801" y="1993719"/>
              <a:ext cx="279360" cy="218772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95921" y="1981839"/>
                <a:ext cx="303120" cy="22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Input penna 20"/>
              <p14:cNvContentPartPr/>
              <p14:nvPr/>
            </p14:nvContentPartPr>
            <p14:xfrm>
              <a:off x="3015201" y="1606359"/>
              <a:ext cx="636120" cy="39564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03321" y="1594479"/>
                <a:ext cx="659880" cy="4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Input penna 23"/>
              <p14:cNvContentPartPr/>
              <p14:nvPr/>
            </p14:nvContentPartPr>
            <p14:xfrm>
              <a:off x="1516161" y="2710119"/>
              <a:ext cx="403560" cy="6508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04281" y="2698239"/>
                <a:ext cx="427320" cy="67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6" name="Input penna 25"/>
              <p14:cNvContentPartPr/>
              <p14:nvPr/>
            </p14:nvContentPartPr>
            <p14:xfrm>
              <a:off x="3660681" y="1960599"/>
              <a:ext cx="4942080" cy="286704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48801" y="1948719"/>
                <a:ext cx="4965840" cy="28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203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88401" y="963399"/>
              <a:ext cx="1067400" cy="8492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6521" y="951519"/>
                <a:ext cx="1091160" cy="87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put penna 6"/>
              <p14:cNvContentPartPr/>
              <p14:nvPr/>
            </p14:nvContentPartPr>
            <p14:xfrm>
              <a:off x="9374601" y="930999"/>
              <a:ext cx="1096200" cy="80748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62721" y="919119"/>
                <a:ext cx="1119960" cy="83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4638081" y="888519"/>
              <a:ext cx="922680" cy="75960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26201" y="876639"/>
                <a:ext cx="946440" cy="78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put penna 11"/>
              <p14:cNvContentPartPr/>
              <p14:nvPr/>
            </p14:nvContentPartPr>
            <p14:xfrm>
              <a:off x="5000241" y="2183079"/>
              <a:ext cx="5040360" cy="910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88361" y="2171199"/>
                <a:ext cx="5064120" cy="11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4926081" y="395319"/>
              <a:ext cx="379440" cy="43704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14201" y="383439"/>
                <a:ext cx="40320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8" name="Input penna 17"/>
              <p14:cNvContentPartPr/>
              <p14:nvPr/>
            </p14:nvContentPartPr>
            <p14:xfrm>
              <a:off x="9770241" y="420159"/>
              <a:ext cx="686160" cy="3484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58361" y="408279"/>
                <a:ext cx="709920" cy="37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9" name="Input penna 28"/>
              <p14:cNvContentPartPr/>
              <p14:nvPr/>
            </p14:nvContentPartPr>
            <p14:xfrm>
              <a:off x="5799441" y="872319"/>
              <a:ext cx="692280" cy="77544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87561" y="860439"/>
                <a:ext cx="716040" cy="79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2" name="Input penna 31"/>
              <p14:cNvContentPartPr/>
              <p14:nvPr/>
            </p14:nvContentPartPr>
            <p14:xfrm>
              <a:off x="412041" y="4346319"/>
              <a:ext cx="11566080" cy="80280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0161" y="4334439"/>
                <a:ext cx="11589840" cy="82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9" name="Input penna 58"/>
              <p14:cNvContentPartPr/>
              <p14:nvPr/>
            </p14:nvContentPartPr>
            <p14:xfrm>
              <a:off x="5165121" y="4596879"/>
              <a:ext cx="78480" cy="173844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53241" y="4584999"/>
                <a:ext cx="102240" cy="176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8" name="Input penna 67"/>
              <p14:cNvContentPartPr/>
              <p14:nvPr/>
            </p14:nvContentPartPr>
            <p14:xfrm>
              <a:off x="609681" y="2586639"/>
              <a:ext cx="7545960" cy="176328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7801" y="2574759"/>
                <a:ext cx="7569720" cy="178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6" name="Input penna 75"/>
              <p14:cNvContentPartPr/>
              <p14:nvPr/>
            </p14:nvContentPartPr>
            <p14:xfrm>
              <a:off x="856641" y="3935559"/>
              <a:ext cx="387720" cy="44568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8761" y="3839439"/>
                <a:ext cx="483480" cy="63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77" name="Input penna 76"/>
              <p14:cNvContentPartPr/>
              <p14:nvPr/>
            </p14:nvContentPartPr>
            <p14:xfrm>
              <a:off x="7100841" y="3995319"/>
              <a:ext cx="82440" cy="65988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52961" y="3899199"/>
                <a:ext cx="178560" cy="85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8" name="Input penna 77"/>
              <p14:cNvContentPartPr/>
              <p14:nvPr/>
            </p14:nvContentPartPr>
            <p14:xfrm>
              <a:off x="7117401" y="3929439"/>
              <a:ext cx="709920" cy="79920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69521" y="3833319"/>
                <a:ext cx="806040" cy="9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79" name="Input penna 78"/>
              <p14:cNvContentPartPr/>
              <p14:nvPr/>
            </p14:nvContentPartPr>
            <p14:xfrm>
              <a:off x="7159161" y="4052559"/>
              <a:ext cx="461160" cy="60264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10921" y="3956799"/>
                <a:ext cx="557280" cy="79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88" name="Input penna 87"/>
              <p14:cNvContentPartPr/>
              <p14:nvPr/>
            </p14:nvContentPartPr>
            <p14:xfrm>
              <a:off x="774201" y="4678959"/>
              <a:ext cx="2059920" cy="90396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2321" y="4667079"/>
                <a:ext cx="2083680" cy="9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89" name="Input penna 88"/>
              <p14:cNvContentPartPr/>
              <p14:nvPr/>
            </p14:nvContentPartPr>
            <p14:xfrm>
              <a:off x="9943041" y="3463239"/>
              <a:ext cx="1064520" cy="44856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931161" y="3451359"/>
                <a:ext cx="1088280" cy="47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90" name="Input penna 89"/>
              <p14:cNvContentPartPr/>
              <p14:nvPr/>
            </p14:nvContentPartPr>
            <p14:xfrm>
              <a:off x="963921" y="4046439"/>
              <a:ext cx="6250320" cy="312840"/>
            </p14:xfrm>
          </p:contentPart>
        </mc:Choice>
        <mc:Fallback xmlns="">
          <p:pic>
            <p:nvPicPr>
              <p:cNvPr id="90" name="Input penna 8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2041" y="4034559"/>
                <a:ext cx="6274080" cy="33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99" name="Input penna 98"/>
              <p14:cNvContentPartPr/>
              <p14:nvPr/>
            </p14:nvContentPartPr>
            <p14:xfrm>
              <a:off x="5535921" y="4110519"/>
              <a:ext cx="5198400" cy="2702520"/>
            </p14:xfrm>
          </p:contentPart>
        </mc:Choice>
        <mc:Fallback xmlns="">
          <p:pic>
            <p:nvPicPr>
              <p:cNvPr id="99" name="Input penna 9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24041" y="4098639"/>
                <a:ext cx="5222160" cy="27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00" name="Input penna 99"/>
              <p14:cNvContentPartPr/>
              <p14:nvPr/>
            </p14:nvContentPartPr>
            <p14:xfrm>
              <a:off x="4820601" y="4563759"/>
              <a:ext cx="591840" cy="1952640"/>
            </p14:xfrm>
          </p:contentPart>
        </mc:Choice>
        <mc:Fallback xmlns="">
          <p:pic>
            <p:nvPicPr>
              <p:cNvPr id="100" name="Input penna 9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08721" y="4551879"/>
                <a:ext cx="615600" cy="197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272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5362761" y="1037559"/>
              <a:ext cx="990720" cy="85068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50881" y="1025679"/>
                <a:ext cx="1014480" cy="87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Input penna 11"/>
              <p14:cNvContentPartPr/>
              <p14:nvPr/>
            </p14:nvContentPartPr>
            <p14:xfrm>
              <a:off x="6804561" y="906159"/>
              <a:ext cx="1211040" cy="107136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92681" y="894279"/>
                <a:ext cx="1234800" cy="109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put penna 12"/>
              <p14:cNvContentPartPr/>
              <p14:nvPr/>
            </p14:nvContentPartPr>
            <p14:xfrm>
              <a:off x="7125681" y="1491159"/>
              <a:ext cx="717120" cy="7452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13801" y="1479279"/>
                <a:ext cx="74088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put penna 14"/>
              <p14:cNvContentPartPr/>
              <p14:nvPr/>
            </p14:nvContentPartPr>
            <p14:xfrm>
              <a:off x="3141201" y="716799"/>
              <a:ext cx="707760" cy="98064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29321" y="704919"/>
                <a:ext cx="731520" cy="100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put penna 15"/>
              <p14:cNvContentPartPr/>
              <p14:nvPr/>
            </p14:nvContentPartPr>
            <p14:xfrm>
              <a:off x="3262161" y="1342839"/>
              <a:ext cx="642960" cy="46764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50281" y="1330959"/>
                <a:ext cx="666720" cy="4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7" name="Input penna 16"/>
              <p14:cNvContentPartPr/>
              <p14:nvPr/>
            </p14:nvContentPartPr>
            <p14:xfrm>
              <a:off x="4184841" y="942519"/>
              <a:ext cx="927000" cy="88344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72961" y="930639"/>
                <a:ext cx="950760" cy="90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3" name="Input penna 22"/>
              <p14:cNvContentPartPr/>
              <p14:nvPr/>
            </p14:nvContentPartPr>
            <p14:xfrm>
              <a:off x="1285041" y="3822519"/>
              <a:ext cx="6541200" cy="60984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73161" y="3810639"/>
                <a:ext cx="6564960" cy="63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5" name="Input penna 24"/>
              <p14:cNvContentPartPr/>
              <p14:nvPr/>
            </p14:nvContentPartPr>
            <p14:xfrm>
              <a:off x="1202601" y="4676079"/>
              <a:ext cx="6564600" cy="69588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0721" y="4664199"/>
                <a:ext cx="6588360" cy="71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6" name="Input penna 25"/>
              <p14:cNvContentPartPr/>
              <p14:nvPr/>
            </p14:nvContentPartPr>
            <p14:xfrm>
              <a:off x="1408521" y="774399"/>
              <a:ext cx="6201000" cy="248832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96641" y="762519"/>
                <a:ext cx="6224760" cy="251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8" name="Input penna 27"/>
              <p14:cNvContentPartPr/>
              <p14:nvPr/>
            </p14:nvContentPartPr>
            <p14:xfrm>
              <a:off x="442281" y="2075799"/>
              <a:ext cx="918000" cy="349344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0401" y="2063919"/>
                <a:ext cx="941760" cy="351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0" name="Input penna 29"/>
              <p14:cNvContentPartPr/>
              <p14:nvPr/>
            </p14:nvContentPartPr>
            <p14:xfrm>
              <a:off x="145281" y="2103879"/>
              <a:ext cx="352080" cy="16200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3401" y="2091999"/>
                <a:ext cx="375840" cy="164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3" name="Input penna 32"/>
              <p14:cNvContentPartPr/>
              <p14:nvPr/>
            </p14:nvContentPartPr>
            <p14:xfrm>
              <a:off x="527241" y="1705359"/>
              <a:ext cx="5610240" cy="71568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5361" y="1693479"/>
                <a:ext cx="5634000" cy="73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9" name="Input penna 48"/>
              <p14:cNvContentPartPr/>
              <p14:nvPr/>
            </p14:nvContentPartPr>
            <p14:xfrm>
              <a:off x="4448361" y="2495919"/>
              <a:ext cx="165240" cy="335340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36481" y="2484039"/>
                <a:ext cx="189000" cy="337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3" name="Input penna 52"/>
              <p14:cNvContentPartPr/>
              <p14:nvPr/>
            </p14:nvContentPartPr>
            <p14:xfrm>
              <a:off x="6030201" y="2512479"/>
              <a:ext cx="349560" cy="337680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18321" y="2500599"/>
                <a:ext cx="373320" cy="340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3" name="Input penna 62"/>
              <p14:cNvContentPartPr/>
              <p14:nvPr/>
            </p14:nvContentPartPr>
            <p14:xfrm>
              <a:off x="5008521" y="6235959"/>
              <a:ext cx="1476360" cy="48960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96641" y="6224079"/>
                <a:ext cx="1500120" cy="51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5" name="Input penna 64"/>
              <p14:cNvContentPartPr/>
              <p14:nvPr/>
            </p14:nvContentPartPr>
            <p14:xfrm>
              <a:off x="1350921" y="2841879"/>
              <a:ext cx="2874600" cy="22284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42641" y="2833599"/>
                <a:ext cx="289116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6" name="Input penna 65"/>
              <p14:cNvContentPartPr/>
              <p14:nvPr/>
            </p14:nvContentPartPr>
            <p14:xfrm>
              <a:off x="1276761" y="2808759"/>
              <a:ext cx="6516720" cy="45432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28881" y="2712639"/>
                <a:ext cx="6612480" cy="64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8" name="Input penna 67"/>
              <p14:cNvContentPartPr/>
              <p14:nvPr/>
            </p14:nvContentPartPr>
            <p14:xfrm>
              <a:off x="2165961" y="5947599"/>
              <a:ext cx="2851200" cy="69300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54081" y="5935719"/>
                <a:ext cx="2874960" cy="7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1" name="Input penna 70"/>
              <p14:cNvContentPartPr/>
              <p14:nvPr/>
            </p14:nvContentPartPr>
            <p14:xfrm>
              <a:off x="1392321" y="2289639"/>
              <a:ext cx="6534720" cy="408672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80441" y="2277759"/>
                <a:ext cx="6558480" cy="411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2" name="Input penna 71"/>
              <p14:cNvContentPartPr/>
              <p14:nvPr/>
            </p14:nvContentPartPr>
            <p14:xfrm>
              <a:off x="2750241" y="5115639"/>
              <a:ext cx="284400" cy="30528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38361" y="5103759"/>
                <a:ext cx="30816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6" name="Input penna 75"/>
              <p14:cNvContentPartPr/>
              <p14:nvPr/>
            </p14:nvContentPartPr>
            <p14:xfrm>
              <a:off x="1359201" y="2841879"/>
              <a:ext cx="1459440" cy="239796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47321" y="2829999"/>
                <a:ext cx="1483200" cy="242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7" name="Input penna 76"/>
              <p14:cNvContentPartPr/>
              <p14:nvPr/>
            </p14:nvContentPartPr>
            <p14:xfrm>
              <a:off x="2770761" y="2833959"/>
              <a:ext cx="120960" cy="258696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58881" y="2822079"/>
                <a:ext cx="144720" cy="261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78" name="Input penna 77"/>
              <p14:cNvContentPartPr/>
              <p14:nvPr/>
            </p14:nvContentPartPr>
            <p14:xfrm>
              <a:off x="2850321" y="2908119"/>
              <a:ext cx="988920" cy="241704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38441" y="2896239"/>
                <a:ext cx="1012680" cy="244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79" name="Input penna 78"/>
              <p14:cNvContentPartPr/>
              <p14:nvPr/>
            </p14:nvContentPartPr>
            <p14:xfrm>
              <a:off x="2884521" y="3039879"/>
              <a:ext cx="2239920" cy="220860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72641" y="3027999"/>
                <a:ext cx="2263680" cy="223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81" name="Input penna 80"/>
              <p14:cNvContentPartPr/>
              <p14:nvPr/>
            </p14:nvContentPartPr>
            <p14:xfrm>
              <a:off x="2965521" y="3171639"/>
              <a:ext cx="3188520" cy="195264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53641" y="3159759"/>
                <a:ext cx="3212280" cy="197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82" name="Input penna 81"/>
              <p14:cNvContentPartPr/>
              <p14:nvPr/>
            </p14:nvContentPartPr>
            <p14:xfrm>
              <a:off x="3237321" y="3402399"/>
              <a:ext cx="4325400" cy="202680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25441" y="3390519"/>
                <a:ext cx="4349160" cy="20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85" name="Input penna 84"/>
              <p14:cNvContentPartPr/>
              <p14:nvPr/>
            </p14:nvContentPartPr>
            <p14:xfrm>
              <a:off x="2808201" y="4257759"/>
              <a:ext cx="151920" cy="17460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96321" y="4245879"/>
                <a:ext cx="175680" cy="1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89" name="Input penna 88"/>
              <p14:cNvContentPartPr/>
              <p14:nvPr/>
            </p14:nvContentPartPr>
            <p14:xfrm>
              <a:off x="8171841" y="3068679"/>
              <a:ext cx="601920" cy="253620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59961" y="3056799"/>
                <a:ext cx="625680" cy="255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803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put penna 14"/>
              <p14:cNvContentPartPr/>
              <p14:nvPr/>
            </p14:nvContentPartPr>
            <p14:xfrm>
              <a:off x="1597521" y="865119"/>
              <a:ext cx="84600" cy="397512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85641" y="853239"/>
                <a:ext cx="108360" cy="399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6" name="Input penna 25"/>
              <p14:cNvContentPartPr/>
              <p14:nvPr/>
            </p14:nvContentPartPr>
            <p14:xfrm>
              <a:off x="494121" y="292359"/>
              <a:ext cx="515880" cy="128160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2241" y="280479"/>
                <a:ext cx="539640" cy="130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9" name="Input penna 38"/>
              <p14:cNvContentPartPr/>
              <p14:nvPr/>
            </p14:nvContentPartPr>
            <p14:xfrm>
              <a:off x="8813721" y="3064359"/>
              <a:ext cx="586080" cy="60480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01841" y="3052479"/>
                <a:ext cx="609840" cy="62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0" name="Input penna 39"/>
              <p14:cNvContentPartPr/>
              <p14:nvPr/>
            </p14:nvContentPartPr>
            <p14:xfrm>
              <a:off x="8855841" y="3055359"/>
              <a:ext cx="387720" cy="6732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43961" y="3043479"/>
                <a:ext cx="411480" cy="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" name="Input penna 40"/>
              <p14:cNvContentPartPr/>
              <p14:nvPr/>
            </p14:nvContentPartPr>
            <p14:xfrm>
              <a:off x="8839281" y="3278559"/>
              <a:ext cx="354600" cy="10872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27401" y="3266679"/>
                <a:ext cx="378360" cy="13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2" name="Input penna 51"/>
              <p14:cNvContentPartPr/>
              <p14:nvPr/>
            </p14:nvContentPartPr>
            <p14:xfrm>
              <a:off x="1664121" y="799239"/>
              <a:ext cx="6650640" cy="423468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52241" y="787359"/>
                <a:ext cx="6674400" cy="42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3" name="Input penna 52"/>
              <p14:cNvContentPartPr/>
              <p14:nvPr/>
            </p14:nvContentPartPr>
            <p14:xfrm>
              <a:off x="634881" y="1346439"/>
              <a:ext cx="7183080" cy="266580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3001" y="1334559"/>
                <a:ext cx="7206840" cy="268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8" name="Input penna 57"/>
              <p14:cNvContentPartPr/>
              <p14:nvPr/>
            </p14:nvContentPartPr>
            <p14:xfrm>
              <a:off x="4456641" y="3303399"/>
              <a:ext cx="189720" cy="3060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44761" y="3291519"/>
                <a:ext cx="213480" cy="5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738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08321" y="2149239"/>
              <a:ext cx="9581040" cy="5450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441" y="2137359"/>
                <a:ext cx="9604800" cy="56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815601" y="833079"/>
              <a:ext cx="11129760" cy="301284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3721" y="821199"/>
                <a:ext cx="11153520" cy="303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7" name="Input penna 36"/>
              <p14:cNvContentPartPr/>
              <p14:nvPr/>
            </p14:nvContentPartPr>
            <p14:xfrm>
              <a:off x="10849161" y="1812279"/>
              <a:ext cx="560520" cy="82404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801281" y="1716159"/>
                <a:ext cx="656280" cy="101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1" name="Input penna 40"/>
              <p14:cNvContentPartPr/>
              <p14:nvPr/>
            </p14:nvContentPartPr>
            <p14:xfrm>
              <a:off x="1375761" y="3912879"/>
              <a:ext cx="8868960" cy="26316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63881" y="3900999"/>
                <a:ext cx="889272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1" name="Input penna 80"/>
              <p14:cNvContentPartPr/>
              <p14:nvPr/>
            </p14:nvContentPartPr>
            <p14:xfrm>
              <a:off x="6087801" y="1161039"/>
              <a:ext cx="146880" cy="527904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39921" y="1065279"/>
                <a:ext cx="242640" cy="54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2" name="Input penna 81"/>
              <p14:cNvContentPartPr/>
              <p14:nvPr/>
            </p14:nvContentPartPr>
            <p14:xfrm>
              <a:off x="6194721" y="6164679"/>
              <a:ext cx="5634720" cy="27324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46841" y="6068919"/>
                <a:ext cx="5730840" cy="46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4" name="Input penna 83"/>
              <p14:cNvContentPartPr/>
              <p14:nvPr/>
            </p14:nvContentPartPr>
            <p14:xfrm>
              <a:off x="1169841" y="2108919"/>
              <a:ext cx="4893480" cy="410760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57961" y="2097039"/>
                <a:ext cx="4917240" cy="413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85" name="Input penna 84"/>
              <p14:cNvContentPartPr/>
              <p14:nvPr/>
            </p14:nvContentPartPr>
            <p14:xfrm>
              <a:off x="4613241" y="2570079"/>
              <a:ext cx="5684400" cy="83268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601361" y="2558199"/>
                <a:ext cx="5708160" cy="85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8" name="Input penna 87"/>
              <p14:cNvContentPartPr/>
              <p14:nvPr/>
            </p14:nvContentPartPr>
            <p14:xfrm>
              <a:off x="6005361" y="2841879"/>
              <a:ext cx="4869000" cy="348516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993481" y="2829999"/>
                <a:ext cx="4892760" cy="350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89" name="Input penna 88"/>
              <p14:cNvContentPartPr/>
              <p14:nvPr/>
            </p14:nvContentPartPr>
            <p14:xfrm>
              <a:off x="1101441" y="4818639"/>
              <a:ext cx="4592520" cy="117540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53561" y="4722879"/>
                <a:ext cx="4688280" cy="13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97" name="Input penna 96"/>
              <p14:cNvContentPartPr/>
              <p14:nvPr/>
            </p14:nvContentPartPr>
            <p14:xfrm>
              <a:off x="1515801" y="3862659"/>
              <a:ext cx="9383040" cy="255420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503921" y="3850779"/>
                <a:ext cx="9406800" cy="257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7247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0</Words>
  <Application>Microsoft Office PowerPoint</Application>
  <PresentationFormat>Widescreen</PresentationFormat>
  <Paragraphs>0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7</cp:revision>
  <dcterms:created xsi:type="dcterms:W3CDTF">2016-10-20T09:42:06Z</dcterms:created>
  <dcterms:modified xsi:type="dcterms:W3CDTF">2016-10-26T11:18:44Z</dcterms:modified>
</cp:coreProperties>
</file>