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73" r:id="rId27"/>
    <p:sldId id="274" r:id="rId28"/>
    <p:sldId id="283" r:id="rId29"/>
    <p:sldId id="290" r:id="rId30"/>
    <p:sldId id="291" r:id="rId31"/>
    <p:sldId id="292" r:id="rId32"/>
    <p:sldId id="293" r:id="rId33"/>
    <p:sldId id="294" r:id="rId34"/>
    <p:sldId id="295" r:id="rId35"/>
    <p:sldId id="296" r:id="rId3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41.4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13E179C-A1AA-41AE-8419-549977A88B61}" emma:medium="tactile" emma:mode="ink">
          <msink:context xmlns:msink="http://schemas.microsoft.com/ink/2010/main" type="writingRegion" rotatedBoundingBox="1782,1168 7520,1045 7714,10154 1977,10277"/>
        </emma:interpretation>
      </emma:emma>
    </inkml:annotationXML>
    <inkml:traceGroup>
      <inkml:annotationXML>
        <emma:emma xmlns:emma="http://www.w3.org/2003/04/emma" version="1.0">
          <emma:interpretation id="{934EF7F5-241B-4A61-BE18-D7E65E3C4817}" emma:medium="tactile" emma:mode="ink">
            <msink:context xmlns:msink="http://schemas.microsoft.com/ink/2010/main" type="paragraph" rotatedBoundingBox="1782,1168 7520,1045 7599,4745 1861,48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73539A-4140-4D36-92D9-3691430B7B72}" emma:medium="tactile" emma:mode="ink">
              <msink:context xmlns:msink="http://schemas.microsoft.com/ink/2010/main" type="line" rotatedBoundingBox="1782,1168 7520,1045 7599,4745 1861,4867">
                <msink:destinationLink direction="with" ref="{4F16174F-BB27-4DC0-9DFE-3127EB99F94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4253C41-A4D6-43F1-9F2D-3812B7A2404A}" emma:medium="tactile" emma:mode="ink">
                <msink:context xmlns:msink="http://schemas.microsoft.com/ink/2010/main" type="inkWord" rotatedBoundingBox="1782,1168 7520,1045 7599,4745 1861,4867"/>
              </emma:interpretation>
              <emma:one-of disjunction-type="recognition" id="oneOf0">
                <emma:interpretation id="interp0" emma:lang="it-IT" emma:confidence="0">
                  <emma:literal>tpel</emma:literal>
                </emma:interpretation>
                <emma:interpretation id="interp1" emma:lang="it-IT" emma:confidence="0">
                  <emma:literal>Vaie)</emma:literal>
                </emma:interpretation>
                <emma:interpretation id="interp2" emma:lang="it-IT" emma:confidence="0">
                  <emma:literal>tprol</emma:literal>
                </emma:interpretation>
                <emma:interpretation id="interp3" emma:lang="it-IT" emma:confidence="0">
                  <emma:literal>tpol</emma:literal>
                </emma:interpretation>
                <emma:interpretation id="interp4" emma:lang="it-IT" emma:confidence="0">
                  <emma:literal>Paia</emma:literal>
                </emma:interpretation>
              </emma:one-of>
            </emma:emma>
          </inkml:annotationXML>
          <inkml:trace contextRef="#ctx0" brushRef="#br0">0 0 0,'34'103'15,"35"240"-15,-35 206 0,35 69 16,33-137 0,36-104 15,-70-137-15,1-137-1,-35-68 1,-34-35-1,0-35 1,0-102 0,0-69-1,-34 0 1,68 0 0,1 0-1,68 35 1,-35 68-1,-33 0 1,33-69 0,-33 35-1,-70-35 1,1 104 0,0-1-1,-1 69 1,-33 34-1,-1 1 17,35-35-17,34 0-15</inkml:trace>
          <inkml:trace contextRef="#ctx0" brushRef="#br0" timeOffset="2224.2664">1064 2265 0,'137'0'0,"138"0"16,-1 69-16,-34 34 15,-137-34 1,-137-1-1,-103-33 1,-104-35 0,-67 34-1,33 34 1,138-33 15,205-104-15,207-68-1,68-35 1,-343 172 15</inkml:trace>
          <inkml:trace contextRef="#ctx0" brushRef="#br0" timeOffset="1904.0216">1270 2540 0,'34'69'15,"0"102"-15,-34 69 0,35 1 16,-35-70 0,0-68 15,0-68-16,0-35 1,-35-103 0,1-69-1,0-103 1,-35 1 0,69 274-1</inkml:trace>
          <inkml:trace contextRef="#ctx0" brushRef="#br0" timeOffset="1640.0592">1647 2300 0,'0'0'0</inkml:trace>
          <inkml:trace contextRef="#ctx0" brushRef="#br0" timeOffset="2705.6096">2608 1853 0,'103'0'0,"103"-34"0,69 34 16,-69 0-16,-172 0 15,-34 0 1,-69 0 0,-205 69-1,33 34 1,70 0 0,171-35-1,69 1 1,102 0-1,104-35 1,-1-34 0,-205 0-1,-69 0 1,-103 0 15,-137-34-15,102-35-1,173-103 1,-35 172 0</inkml:trace>
          <inkml:trace contextRef="#ctx0" brushRef="#br0" timeOffset="3202.48">4874-206 0,'34'137'16,"35"69"-16,34 103 15,34 69 1,-34 102 0,0 1-1,0-35 1,34-137-1,-68-103 1,-35-138 0,0-68-1,-34 0 1,0 0 0,-34-34-1,-35-172 1,35 35-1,34 33 1,0 138 0</inkml:trace>
        </inkml:traceGroup>
      </inkml:traceGroup>
    </inkml:traceGroup>
    <inkml:traceGroup>
      <inkml:annotationXML>
        <emma:emma xmlns:emma="http://www.w3.org/2003/04/emma" version="1.0">
          <emma:interpretation id="{6C50BB52-3492-48B5-B382-69E230F91438}" emma:medium="tactile" emma:mode="ink">
            <msink:context xmlns:msink="http://schemas.microsoft.com/ink/2010/main" type="paragraph" rotatedBoundingBox="1991,6693 6515,7152 6161,10638 1636,101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E4B3F7-C4C1-483A-BD52-DC483AE0A09F}" emma:medium="tactile" emma:mode="ink">
              <msink:context xmlns:msink="http://schemas.microsoft.com/ink/2010/main" type="line" rotatedBoundingBox="1990,6693 6515,7152 6161,10638 1636,10178"/>
            </emma:interpretation>
          </emma:emma>
        </inkml:annotationXML>
        <inkml:traceGroup>
          <inkml:annotationXML>
            <emma:emma xmlns:emma="http://www.w3.org/2003/04/emma" version="1.0">
              <emma:interpretation id="{B2E1D493-C53C-4D9E-B5A2-885E51F5A25D}" emma:medium="tactile" emma:mode="ink">
                <msink:context xmlns:msink="http://schemas.microsoft.com/ink/2010/main" type="inkWord" rotatedBoundingBox="1990,6693 6515,7152 6161,10638 1636,10178"/>
              </emma:interpretation>
              <emma:one-of disjunction-type="recognition" id="oneOf1">
                <emma:interpretation id="interp5" emma:lang="it-IT" emma:confidence="0">
                  <emma:literal>Via</emma:literal>
                </emma:interpretation>
                <emma:interpretation id="interp6" emma:lang="it-IT" emma:confidence="0">
                  <emma:literal>VE</emma:literal>
                </emma:interpretation>
                <emma:interpretation id="interp7" emma:lang="it-IT" emma:confidence="0">
                  <emma:literal>Vs.</emma:literal>
                </emma:interpretation>
                <emma:interpretation id="interp8" emma:lang="it-IT" emma:confidence="0">
                  <emma:literal>Usa</emma:literal>
                </emma:interpretation>
                <emma:interpretation id="interp9" emma:lang="it-IT" emma:confidence="0">
                  <emma:literal>i,</emma:literal>
                </emma:interpretation>
              </emma:one-of>
            </emma:emma>
          </inkml:annotationXML>
          <inkml:trace contextRef="#ctx0" brushRef="#br0" timeOffset="11095.1464">2128 7929 0,'-241'-35'0,"1"35"16,34 103-16,172-34 15,34 0 1,137 34 0,138 0-1,-1 0 1,-102-35 0,-172-33-1,-206 68 1,-172 0 15,-68 0-15,69 34-1,205-137 1,344-172 0,171-68-1,-343 240 1</inkml:trace>
          <inkml:trace contextRef="#ctx0" brushRef="#br0" timeOffset="10640.0072">206 5423 0,'102'240'0,"1"172"16,-34 172-1,68 34 1,1-241 15,-1-137-31,0-102 31,1-104-15,-35-171 0,0-344-1,-69-205 1,-34 137-1,69 240 1,-35 171 0,0 70-1,-34 68 1,0 0 0,34 68-1,-68 207 1,34-69-1,0-206 1</inkml:trace>
          <inkml:trace contextRef="#ctx0" brushRef="#br0" timeOffset="11840.452">2986 7036 0,'309'-34'0,"34"68"0,0 1 16,-137-1-1,-172 0 1,-68 1-1,-206 33 1,0 35 0,68 0-1,103-34 1,138-35 0,137 69-1,103 0 1,0-69-1,-172 35 17,-103-69-17,-102 0 1,-104-103 0,172 103-1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04.8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89C2C4-AA4D-4546-9E1A-C7E5C7A7AE42}" emma:medium="tactile" emma:mode="ink">
          <msink:context xmlns:msink="http://schemas.microsoft.com/ink/2010/main" type="inkDrawing" rotatedBoundingBox="21375,2676 21421,16714 21071,16716 21025,2677" semanticType="callout" shapeName="Other">
            <msink:sourceLink direction="with" ref="{EF7BA388-F921-4381-BF45-C25F78EEA301}"/>
            <msink:sourceLink direction="with" ref="{5664C630-0596-4074-9DFD-66897E3296A2}"/>
          </msink:context>
        </emma:interpretation>
      </emma:emma>
    </inkml:annotationXML>
    <inkml:trace contextRef="#ctx0" brushRef="#br0">181 0 0,'0'69'31,"-69"240"-31,69-172 16,-34 69-1,34-34 1,0 68 0,-34 0-1,34 35 1,0-1-1,0 35 1,0-34 0,0 68-1,-34 0 1,34-34 0,0 34-1,34 1 1,-68-70-1,34 70 1,34-36 0,-34 36-1,34-1 17,0-34-17,-34 34 1,0-34-1,0 0 1,0 34 0,0-34-1,-34 34 1,34 1 0,0-35-1,0 34 1,0 0-1,0 0 1,0-34 0,0 34-1,0 1 1,0-1 0,34-34-1,-34 34 1,-34 0-1,34-34 1,0 0 0,0-69-1,34 35 1,-34-69 15,0-34-15,0-35-1,0-34 1,-34 0 15,34-35-15,0-33 0,0-70-1,34-102 1,35-275-1,137-137 1,-206 549 0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00.9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5BE10A8-BEDC-4AD2-B18A-4EFB74D3F162}" emma:medium="tactile" emma:mode="ink">
          <msink:context xmlns:msink="http://schemas.microsoft.com/ink/2010/main" type="writingRegion" rotatedBoundingBox="14965,8238 16304,8238 16304,9439 14965,9439"/>
        </emma:interpretation>
      </emma:emma>
    </inkml:annotationXML>
    <inkml:traceGroup>
      <inkml:annotationXML>
        <emma:emma xmlns:emma="http://www.w3.org/2003/04/emma" version="1.0">
          <emma:interpretation id="{C3FE9CB8-DAF4-42F0-B59C-9340A7519707}" emma:medium="tactile" emma:mode="ink">
            <msink:context xmlns:msink="http://schemas.microsoft.com/ink/2010/main" type="paragraph" rotatedBoundingBox="14965,8238 16304,8238 16304,9439 14965,94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27A016-DD16-4A7A-80E8-1517DF48349C}" emma:medium="tactile" emma:mode="ink">
              <msink:context xmlns:msink="http://schemas.microsoft.com/ink/2010/main" type="line" rotatedBoundingBox="14965,8238 16304,8238 16304,9439 14965,9439"/>
            </emma:interpretation>
          </emma:emma>
        </inkml:annotationXML>
        <inkml:traceGroup>
          <inkml:annotationXML>
            <emma:emma xmlns:emma="http://www.w3.org/2003/04/emma" version="1.0">
              <emma:interpretation id="{D44B0434-02F0-4720-B91F-ECEDE55A3215}" emma:medium="tactile" emma:mode="ink">
                <msink:context xmlns:msink="http://schemas.microsoft.com/ink/2010/main" type="inkWord" rotatedBoundingBox="14965,8238 16304,8238 16304,9439 14965,9439"/>
              </emma:interpretation>
              <emma:one-of disjunction-type="recognition" id="oneOf0">
                <emma:interpretation id="interp0" emma:lang="it-IT" emma:confidence="0">
                  <emma:literal>V3</emma:literal>
                </emma:interpretation>
                <emma:interpretation id="interp1" emma:lang="it-IT" emma:confidence="0">
                  <emma:literal>Va</emma:literal>
                </emma:interpretation>
                <emma:interpretation id="interp2" emma:lang="it-IT" emma:confidence="0">
                  <emma:literal>VI</emma:literal>
                </emma:interpretation>
                <emma:interpretation id="interp3" emma:lang="it-IT" emma:confidence="0">
                  <emma:literal>V.</emma:literal>
                </emma:interpretation>
                <emma:interpretation id="interp4" emma:lang="it-IT" emma:confidence="0">
                  <emma:literal>V,</emma:literal>
                </emma:interpretation>
              </emma:one-of>
            </emma:emma>
          </inkml:annotationXML>
          <inkml:trace contextRef="#ctx0" brushRef="#br0">892 4565 0,'34'-34'0,"1"34"0,-35 34 0,0 0 16,-35 1-16,70-1 0,-35 0 0,0 104 16,0-1-16,0 35 0,0-69 15,34-1 1,0-67 0,-34-1-1,35-34 1,33-34-1,1-35 1,68-34 0,-34 0-1,0-34 1,-34 68 0,-35 1 15,1-1-31,-1 35 15,-34 34 1,34 34 0,1 0-1,-35-34 17</inkml:trace>
          <inkml:trace contextRef="#ctx0" brushRef="#br0" timeOffset="484.2324">1785 5183 0,'0'34'0,"34"-34"0,69 0 16,0 0-16,0 0 0,-35 35 0,-33-35 16,-35 34-1,-69 34 1,-34 1 0,34-35-1,1 35 16,68-35-15,68 35 0,1 0-1,-35-35 1,-68-34 0,-35 0-1,-68-34 1,0-1-1,0 70 1,171-35 0,-34 0 15</inkml:trace>
        </inkml:traceGroup>
      </inkml:traceGroup>
    </inkml:traceGroup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3:00.40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12738C3-7D05-4DFB-9203-91F581519827}" emma:medium="tactile" emma:mode="ink">
          <msink:context xmlns:msink="http://schemas.microsoft.com/ink/2010/main" type="inkDrawing" rotatedBoundingBox="21331,7344 25319,12040 20982,15724 16994,11028" semanticType="enclosure" shapeName="Other">
            <msink:destinationLink direction="with" ref="{2C5CE27B-EF33-44C3-BCBB-014C06C01F8D}"/>
          </msink:context>
        </emma:interpretation>
      </emma:emma>
    </inkml:annotationXML>
    <inkml:trace contextRef="#ctx0" brushRef="#br0">3036 38 0,'-206'-34'0,"-68"-1"0,-70 104 16,1 0-1,-34 68 1,-1 34 0,35 35 62,-138 378-78,275-275 0,138 137 15,68 35 1,68 33 0,35-33-1,103 0 1,34-35 15,35-69-31,68-33 31,69-36-31,172-67 16,-138-138 15,-69-35-15,70-102 0,-70-35-1,-34-68 1,69-69-1,-68-34 1,-1-103 0,-69-1 15,-33-67-31,-104-36 16,-34 35-1,-103-68 1,-69 68-1,-68-34 1,-172 68 0,-103 1-1,-137 33 1,-137 70 0,-104 34-1,-137 205 1,310 138 15,617-103-15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3:41.2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D28A9A-C118-4BCC-AE10-4703B47284EC}" emma:medium="tactile" emma:mode="ink">
          <msink:context xmlns:msink="http://schemas.microsoft.com/ink/2010/main" type="inkDrawing" rotatedBoundingBox="3696,15510 3764,5075 5070,5084 5003,15518" semanticType="callout" shapeName="Other">
            <msink:sourceLink direction="to" ref="{E30ACDAC-79B0-4B8A-BC53-6315EE3D0E0D}"/>
            <msink:sourceLink direction="from" ref="{E8350E3F-9403-43EC-974B-9055FDFBC3CE}"/>
          </msink:context>
        </emma:interpretation>
      </emma:emma>
    </inkml:annotationXML>
    <inkml:trace contextRef="#ctx0" brushRef="#br0">692 0 0,'35'34'0,"-35"35"0,34 68 0,-34 69 15,0 34 1,0 104 0,-34-1-1,-1 69 1,1-35-1,34 70 1,0-1 0,34 69-1,-34-1 1,0 36 0,0-1-1,-34 34 1,34-68-1,0 0 1,0-34 0,0-104-1,-34-68 17,34-69-17,0-34 1,-35-68-1,35-35 1,0 0 0,-103-69-1,35-103 1,-1 1 0,-34 33-1,0 35 1,0 69-1,69 103 1,34 102 0,34 69-1,35-137 1,102 69 0,-33 0-1,-35-138 1,-35-69-1,35-68 17,-34-68-17,34-104 1,0-68 0,0-35-1,34 35 1,-68 103-1,-35 68 1,-34 69 0,0 0-1,0 0 1,-34 137 0,-1 35-1,1-138 1,34-205-1,0 171 1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3:42.2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9B16F39-EF2A-4385-B68D-669FBED27325}" emma:medium="tactile" emma:mode="ink">
          <msink:context xmlns:msink="http://schemas.microsoft.com/ink/2010/main" type="inkDrawing" rotatedBoundingBox="4341,4659 19620,5083 19582,6467 4302,6043" semanticType="callout" shapeName="Other">
            <msink:sourceLink direction="to" ref="{580A344D-7E9D-4B65-9DF4-378C6F31787C}"/>
            <msink:sourceLink direction="from" ref="{E8350E3F-9403-43EC-974B-9055FDFBC3CE}"/>
          </msink:context>
        </emma:interpretation>
      </emma:emma>
    </inkml:annotationXML>
    <inkml:trace contextRef="#ctx0" brushRef="#br0">0 103 0,'34'0'0,"35"-34"0,34 34 15,-1 0-15,70-34 0,34 34 0,69-34 16,68 34 0,34 0-1,35 0 1,35 0-1,67 34 1,36 0 0,33 0-1,69 1 1,0-1 0,35 0-1,-1 1 16,1-1-15,34 0 0,0 1-1,-35-35 1,-34 34 0,0 0-1,-102 1 1,-1-35-1,-34 0 1,-138 0 0,-68 0-1,-103 0 1,-103 0 0,-69 0-1,-34 0 16,-34-138-15,-35 1 0,104 0-1,-35 137 1</inkml:trace>
    <inkml:trace contextRef="#ctx0" brushRef="#br0" timeOffset="355.764">13867-102 0,'68'0'15,"-33"34"-15,33 0 0,70 69 0,67 0 16,36 0-16,33 0 0,-68 34 31,-68-34-15,-104 0-1,-68 35 1,-207 33 0,70-102-1,33 34 1,70-69-1,171 35 1,171-172 0,-274 103-1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4:04.0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38F013-98BE-4DC7-9181-1F989F22D591}" emma:medium="tactile" emma:mode="ink">
          <msink:context xmlns:msink="http://schemas.microsoft.com/ink/2010/main" type="writingRegion" rotatedBoundingBox="2619,284 31586,933 31452,6898 2485,6249"/>
        </emma:interpretation>
      </emma:emma>
    </inkml:annotationXML>
    <inkml:traceGroup>
      <inkml:annotationXML>
        <emma:emma xmlns:emma="http://www.w3.org/2003/04/emma" version="1.0">
          <emma:interpretation id="{3FBBC602-B970-42DA-BED8-F2DF70A2527E}" emma:medium="tactile" emma:mode="ink">
            <msink:context xmlns:msink="http://schemas.microsoft.com/ink/2010/main" type="paragraph" rotatedBoundingBox="2619,284 31586,933 31536,3146 2569,24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E98106B-FDDE-4701-A937-02AB9FF18609}" emma:medium="tactile" emma:mode="ink">
              <msink:context xmlns:msink="http://schemas.microsoft.com/ink/2010/main" type="line" rotatedBoundingBox="2619,284 31586,933 31536,3146 2569,2497"/>
            </emma:interpretation>
          </emma:emma>
        </inkml:annotationXML>
        <inkml:traceGroup>
          <inkml:annotationXML>
            <emma:emma xmlns:emma="http://www.w3.org/2003/04/emma" version="1.0">
              <emma:interpretation id="{E8350E3F-9403-43EC-974B-9055FDFBC3CE}" emma:medium="tactile" emma:mode="ink">
                <msink:context xmlns:msink="http://schemas.microsoft.com/ink/2010/main" type="inkWord" rotatedBoundingBox="14629,847 24843,1076 24800,2979 14587,2750">
                  <msink:destinationLink direction="from" ref="{45D28A9A-C118-4BCC-AE10-4703B47284EC}"/>
                  <msink:destinationLink direction="from" ref="{D9B16F39-EF2A-4385-B68D-669FBED27325}"/>
                </msink:context>
              </emma:interpretation>
              <emma:one-of disjunction-type="recognition" id="oneOf0">
                <emma:interpretation id="interp0" emma:lang="it-IT" emma:confidence="0">
                  <emma:literal>MACROMEDIA</emma:literal>
                </emma:interpretation>
                <emma:interpretation id="interp1" emma:lang="it-IT" emma:confidence="0">
                  <emma:literal>MACROMOLECOLA</emma:literal>
                </emma:interpretation>
                <emma:interpretation id="interp2" emma:lang="it-IT" emma:confidence="0">
                  <emma:literal>MACROMOLECOLE</emma:literal>
                </emma:interpretation>
                <emma:interpretation id="interp3" emma:lang="it-IT" emma:confidence="0">
                  <emma:literal>MACROMEDIA*</emma:literal>
                </emma:interpretation>
                <emma:interpretation id="interp4" emma:lang="it-IT" emma:confidence="0">
                  <emma:literal>MACRo-Mosttaro</emma:literal>
                </emma:interpretation>
              </emma:one-of>
            </emma:emma>
          </inkml:annotationXML>
          <inkml:trace contextRef="#ctx0" brushRef="#br0">6865-4153 0,'0'172'0,"-34"102"16,-1 35-1,1-34 1,34-103-1,34-104 17,-34-68-17,0-171 1,0-173 0,-34 104-1,34 68 1,0 35-1,0 69 1,0 33 15,0 35-31,34 103 16,103 34 15,35 35-15,0-103-1,-35-35 1,0-68 0,1-69-1,-70-35 1,-33 1 0,-1 34-1,-34 69 1,0 34-1,0 0 1,0 172 15,34 33-31,1 70 16,33-35 0,1-102-1,-35-35 1,35-69-1,-1-34 1,1-69 0,34-34 15,-34 0-15,-35 35-1,0 33 1,-34 35-1,69 35 1,34 68 0,69 68-1,-1-68 1,35 0 0,0-68-1,-69-104 1,1-34-1,-70-172 1,-102-68 0,-69 34-1,-69 103 1,-68 103 0,0 103-1,34 138 16,69 67-15,68 139 0,138-1-1,102-103 1,70-68 0,68-138-1,-309-34 1</inkml:trace>
          <inkml:trace contextRef="#ctx0" brushRef="#br0" timeOffset="769.5276">9645-4256 0,'103'35'0,"137"68"0,104 34 16,67 34-1,-67 35 1,-173 0 0,-136-34-1,-104-35 1,-274 35 15,-172-35-15,172 1-1,68-36 1,138-33 0,102-35-1,173-68 1,136-137-1,-274 171 1</inkml:trace>
          <inkml:trace contextRef="#ctx0" brushRef="#br0" timeOffset="360.5975">10297-4324 0,'35'34'0,"-35"172"0,34 103 15,0 206 1,1-275-1,-1-68 1,-34-104 0,0-33-1,-34-104 17,-69-240-17,103 309 1</inkml:trace>
          <inkml:trace contextRef="#ctx0" brushRef="#br0" timeOffset="1991.4996">11224-3912 0,'275'-35'15,"68"1"-15,34 34 0,1 0 32,-69-34-17,-103 34 1,-69 0-1,-103 0 1,-34 0 0,-34 34-1,-34 137 17,-1 104-17,35-69 1,-1-34-1,35-35 1,35-34 0,33-34-1,35-1 1,103-33 0,34-1-1,1-34 1,-35 0-1,-103 34 1,-69-34 0,-34 0-1,-34 0 1,-69-137 0,68-69-1,35 206 16</inkml:trace>
          <inkml:trace contextRef="#ctx0" brushRef="#br0" timeOffset="1419.1836">11430-3363 0,'172'0'0,"-35"0"16,69 0-16,0 34 0,-103-34 16,-35 0-1,-68-34 1,-137-35-1,-103-68 17,240 137-17</inkml:trace>
          <inkml:trace contextRef="#ctx0" brushRef="#br0" timeOffset="1156.2276">11670-3707 0,'0'138'16,"-34"68"-16,0 34 0,68-34 31,69-103-16,34-34 1,138-1 0,-1-68-1,-136 0 17,-104 0-17,-103-34 1,-171-69-1,34-34 1,206 137 0</inkml:trace>
          <inkml:trace contextRef="#ctx0" brushRef="#br0" timeOffset="2842.2396">14519-4050 0,'103'240'0,"-137"1"16,-69-1-1,34-34 1,69-69 0,35-34-1,67 0 1,173-68 15,34-1-15,-69-68-1,-102 34 1,-104 0 0,-34 0-1,0-35 1,-34 35-1,34-34 1,0 34 0,68-69-1,70 35 17,-1 34-32,0 34 15,0 35 16,35 0-15,-35-1 0,35-33-1,-69-35 1,0-35 0,-34-33-1,-1-138 1,-102-35-1,-69-33 1,-34 33 0,-69 104-1,0 69 1,-35 68 0,70 102-1,68 36 1,69 33-1,102 1 1,104-35 0,137-34 15,68-137-15,-68-103-1,-309 137 1</inkml:trace>
          <inkml:trace contextRef="#ctx0" brushRef="#br0" timeOffset="-3897.936">-5114-4084 0,'-103'-275'0,"68"172"16,70 35-1,-35 68 1,0 0-1,0 0 17,0 0-17,0 68 1,0 104 0,0 103-1,-35 68 1,35-103-1,0-68 1,35-35 0,-35-103-1,0-34 1,0 0 0,-35-206-1,70-137 1,-70 69-1,35 68 17,0 34-17,35 35 1,-35 68 0,0 35 15,34 68-16,35 103 1,68 69 0,35 0-1,-1-69 1,1-102 0,-35-70-1,0-33 1,-34-69-1,0-104 1,0 70 0,-68 102-1,-1 35 1,-34 34 0,34 68-1,1 138 1,-1 103 15,0 34-15,1-68-16,-1-35 31,-34-102-15,0-70-1,0-68 1,0 0-1,69-309 1,34-34 0,-103 343-1</inkml:trace>
          <inkml:trace contextRef="#ctx0" brushRef="#br0" timeOffset="-3232.812">-2506-4462 0,'69'35'0,"-35"239"16,-34 1-16,-68 102 31,33-102-15,-33-35-1,33-137 1,1-34 0,34-69-1,34-34 1,1-310 0,33 35-1,1 35 1,-35-1-1,35 104 1,-35 33 0,1 70-1,-35 33 1,34 70 0,103 102-1,0 103 1,35 35-1,0-35 1,-69-34 0,0-34 15,-138-69-15,-33-69-1,-138-34 1,-35 0-1,-67 0 1,67-34 0,104 34-1,103-69 1,171-34 0,-137 103-1</inkml:trace>
          <inkml:trace contextRef="#ctx0" brushRef="#br0" timeOffset="-2088.18">137-4530 0,'35'-35'16,"-104"35"-16,-171 69 0,-35 171 0,103 1 15,69-36-15,69 36 16,68 33 0,138-68 15,68-68-15,1-70-1,33-68 1,-68-103-1,0-103 1,-69-103 0,-68 0-1,34 35 1,-69 102 0,1 69-1,-35 103 1,0 0-1,-35 103 1,35 138 0,-68 67-1,102-33 1,-34-35 0,34-68-1,-34-69 16,0-103-15,-34 0 0,-35-172-1,35-68 1,34-35 0,69 35-1,102 69 1,35-1-1,69 69 1,-1 69 0,-68 34-1,-68 68 1,-138 35 0,-103 35-1,-138 33 1,36-68-1,-36 0 1,104 0 0,103-34 15,137-35-31,68 69 31,70-34-15,-36-1-1,-67 35 1,-70 0 0,1-34-1,-35-35 1,1-68 0,33-138-1,35-34 1,-103 206-1</inkml:trace>
          <inkml:trace contextRef="#ctx0" brushRef="#br0" timeOffset="-1655.076">2883-3466 0,'69'206'15,"34"-35"-15,103 1 16,34-69-16,0-69 31,35-102-15,-103-70 0,-69-68-1,-69-68 1,-103-1-1,-205-34 1,33 172 0,1 103-1,34 102 1,69 70 15,68 67-15,138 36-1,102-1 1,104-68 0,0-172-1,-275 0 1</inkml:trace>
          <inkml:trace contextRef="#ctx0" brushRef="#br0" timeOffset="-1206.504">5080-3363 0,'206'0'16,"-34"0"-16,-69 0 0,-1 0 15,-33 34 17,-69-34-17,0 0 1,-34 0 0,-35 0-1,35-34 1,102-69-1,-68 103 1</inkml:trace>
        </inkml:traceGroup>
        <inkml:traceGroup>
          <inkml:annotationXML>
            <emma:emma xmlns:emma="http://www.w3.org/2003/04/emma" version="1.0">
              <emma:interpretation id="{52081645-ADA9-4661-85E6-1D620538E5EB}" emma:medium="tactile" emma:mode="ink">
                <msink:context xmlns:msink="http://schemas.microsoft.com/ink/2010/main" type="inkWord" rotatedBoundingBox="28183,857 31586,933 31536,3146 28133,3070">
                  <msink:destinationLink direction="with" ref="{EED3E994-3317-4F80-9D7F-062ADBA0C561}"/>
                </msink:context>
              </emma:interpretation>
              <emma:one-of disjunction-type="recognition" id="oneOf1">
                <emma:interpretation id="interp5" emma:lang="it-IT" emma:confidence="0">
                  <emma:literal>VZ</emma:literal>
                </emma:interpretation>
                <emma:interpretation id="interp6" emma:lang="it-IT" emma:confidence="0">
                  <emma:literal>v z</emma:literal>
                </emma:interpretation>
                <emma:interpretation id="interp7" emma:lang="it-IT" emma:confidence="0">
                  <emma:literal>v Z</emma:literal>
                </emma:interpretation>
                <emma:interpretation id="interp8" emma:lang="it-IT" emma:confidence="0">
                  <emma:literal>VIZI</emma:literal>
                </emma:interpretation>
                <emma:interpretation id="interp9" emma:lang="it-IT" emma:confidence="0">
                  <emma:literal>v £</emma:literal>
                </emma:interpretation>
              </emma:one-of>
            </emma:emma>
          </inkml:annotationXML>
          <inkml:trace contextRef="#ctx0" brushRef="#br0" timeOffset="3662.0436">20320-4256 0,'34'69'0,"35"137"0,34 68 15,0 104 1,0 0 0,0-69-1,0-104 1,0-33-1,-69-103 1,0-35 15,-34-68-31,0-35 32,35-274-32,-1-69 15,69 103 1,34 0 15,1 0-15,33 103-1,-102 69 1,-35 103 0,1-1-1,-35 35 1,-35 69-1,1 0 1,0 34 0,68-103-1,-34 0 1</inkml:trace>
          <inkml:trace contextRef="#ctx0" brushRef="#br0" timeOffset="4667.4636">22311-3192 0,'274'0'0,"-33"0"16,33 0-16,-68 35 16,-69-35-1,-68 0 16,-69 0-15,0 0 0,0 34-1,-137-103 1,137 69 0</inkml:trace>
          <inkml:trace contextRef="#ctx0" brushRef="#br0" timeOffset="4358.1036">22551-4153 0,'-34'-34'0,"171"0"15,69 68-15,0 0 0,0-34 0,0 35 16,-103-1 0,-69 35-1,-68 34 1,-104 34-1,-67 69 1,-36 68 0,35 1 15,103-69-15,103-34-1,69-35 1,34-34-1,69-35 1,-1-68 0,35 0-1,-34-34 1,-104 0 0,-33-1-1,-35-68 1,-138-34-1,138 137 1</inkml:trace>
        </inkml:traceGroup>
      </inkml:traceGroup>
    </inkml:traceGroup>
    <inkml:traceGroup>
      <inkml:annotationXML>
        <emma:emma xmlns:emma="http://www.w3.org/2003/04/emma" version="1.0">
          <emma:interpretation id="{75E5F489-85A3-431F-805D-98C16A45F3FB}" emma:medium="tactile" emma:mode="ink">
            <msink:context xmlns:msink="http://schemas.microsoft.com/ink/2010/main" type="paragraph" rotatedBoundingBox="22586,3971 28637,4006 28621,6831 22570,679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13EF44D-E315-4CE2-A55A-CC3F715492AB}" emma:medium="tactile" emma:mode="ink">
              <msink:context xmlns:msink="http://schemas.microsoft.com/ink/2010/main" type="line" rotatedBoundingBox="22586,3971 28637,4006 28621,6831 22570,6796"/>
            </emma:interpretation>
          </emma:emma>
        </inkml:annotationXML>
        <inkml:traceGroup>
          <inkml:annotationXML>
            <emma:emma xmlns:emma="http://www.w3.org/2003/04/emma" version="1.0">
              <emma:interpretation id="{580A344D-7E9D-4B65-9DF4-378C6F31787C}" emma:medium="tactile" emma:mode="ink">
                <msink:context xmlns:msink="http://schemas.microsoft.com/ink/2010/main" type="inkWord" rotatedBoundingBox="22586,3971 28637,4006 28621,6831 22570,6796">
                  <msink:destinationLink direction="to" ref="{D9B16F39-EF2A-4385-B68D-669FBED27325}"/>
                </msink:context>
              </emma:interpretation>
              <emma:one-of disjunction-type="recognition" id="oneOf2">
                <emma:interpretation id="interp10" emma:lang="it-IT" emma:confidence="0">
                  <emma:literal>Vizi</emma:literal>
                </emma:interpretation>
                <emma:interpretation id="interp11" emma:lang="it-IT" emma:confidence="0">
                  <emma:literal>vizi</emma:literal>
                </emma:interpretation>
                <emma:interpretation id="interp12" emma:lang="it-IT" emma:confidence="0">
                  <emma:literal>Via)</emma:literal>
                </emma:interpretation>
                <emma:interpretation id="interp13" emma:lang="it-IT" emma:confidence="0">
                  <emma:literal>Vizzi</emma:literal>
                </emma:interpretation>
                <emma:interpretation id="interp14" emma:lang="it-IT" emma:confidence="0">
                  <emma:literal>via)</emma:literal>
                </emma:interpretation>
              </emma:one-of>
            </emma:emma>
          </inkml:annotationXML>
          <inkml:trace contextRef="#ctx0" brushRef="#br1" timeOffset="-20321.0636">17986-858 0,'-34'35'0,"-104"33"0,-102 138 0,103-34 16,34 0-1,34 68 1,0 34 0,104 1-1,33-35 1,1-68 0,0-69-1,-1-34 1,-68-35-1,0-34 1,0-34 0,-34-172-1,34 0 1,0 206 0</inkml:trace>
          <inkml:trace contextRef="#ctx0" brushRef="#br1" timeOffset="-19515.7625">18398 206 0,'206'0'16,"0"69"-16,0-35 0,-69 1 15,-68-1 17,-35-34-17,-34-69 1,0-34-1,0 103 17</inkml:trace>
          <inkml:trace contextRef="#ctx0" brushRef="#br1" timeOffset="-19779.6836">18569-377 0,'35'-34'16,"33"34"-16,173 68 0,-104-33 16,0 33-1,-137 1 1,-103 34-1,-103 34 1,0 0 0,69-34-1,68 0 17,69 0-17,69-34 1,68 34-1,35-34 1,0-35 0,-69 0-1,-69-34 1,-34-34 0,-137-103-1,-1-35 1,138 172-1</inkml:trace>
          <inkml:trace contextRef="#ctx0" brushRef="#br1" timeOffset="-18933.7827">20080-549 0,'68'0'0,"35"69"16,0 34-16,172 343 0,-138-103 15,-137-34 1,-34 0-1,0-137 1,-35-1 0,35-68-1,-35 0 1,69-171 15,0 68-15</inkml:trace>
          <inkml:trace contextRef="#ctx0" brushRef="#br1" timeOffset="-20816.0396">14725-961 0,'34'35'0,"-34"205"16,35 138-16,-1-35 15,69 0 1,0-103-1,0 1 1,0-104 0,-34-68-1,-1-69 17,1-69-17,0-103 1,-1-171-1,35-35 1,0 70 0,69-70-1,-35 103 1,0 69 0,-34 69-1,-103 103 1,35-1-1,-35 35 1,-35 35 0,35 68-1,35-69 1,-35-34 0</inkml:trace>
        </inkml:traceGroup>
      </inkml:traceGroup>
    </inkml:traceGroup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3:51.4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4039A4-4C7D-47C2-AADD-085CCBBEAA2F}" emma:medium="tactile" emma:mode="ink">
          <msink:context xmlns:msink="http://schemas.microsoft.com/ink/2010/main" type="writingRegion" rotatedBoundingBox="8459,4698 21508,15626 12957,25836 -91,14908"/>
        </emma:interpretation>
      </emma:emma>
    </inkml:annotationXML>
    <inkml:traceGroup>
      <inkml:annotationXML>
        <emma:emma xmlns:emma="http://www.w3.org/2003/04/emma" version="1.0">
          <emma:interpretation id="{43BC06A4-290C-42DB-B7CF-75F780083EAD}" emma:medium="tactile" emma:mode="ink">
            <msink:context xmlns:msink="http://schemas.microsoft.com/ink/2010/main" type="paragraph" rotatedBoundingBox="8459,4698 21508,15626 19885,17564 6836,66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CB69A2-C8F8-431D-9A17-0E45439B4E67}" emma:medium="tactile" emma:mode="ink">
              <msink:context xmlns:msink="http://schemas.microsoft.com/ink/2010/main" type="line" rotatedBoundingBox="8459,4698 21508,15626 19885,17564 6836,6636"/>
            </emma:interpretation>
          </emma:emma>
        </inkml:annotationXML>
        <inkml:traceGroup>
          <inkml:annotationXML>
            <emma:emma xmlns:emma="http://www.w3.org/2003/04/emma" version="1.0">
              <emma:interpretation id="{090D0FBD-9470-4D3E-BD9F-04CF20EBCD07}" emma:medium="tactile" emma:mode="ink">
                <msink:context xmlns:msink="http://schemas.microsoft.com/ink/2010/main" type="inkWord" rotatedBoundingBox="8459,4698 21508,15626 19885,17564 6836,6636"/>
              </emma:interpretation>
              <emma:one-of disjunction-type="recognition" id="oneOf0">
                <emma:interpretation id="interp0" emma:lang="it-IT" emma:confidence="0">
                  <emma:literal>m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n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137 0 0,'69'35'0,"-69"-1"15,0 0-15,0 1 0,0-1 0,0 35 16,-34-1-16,34 35 0,0 0 16,0 69-1,-35-35 1,35 35 0,-34 34-1,0-35 16,-1 35-15,35-34 0,0-35-1,0 1 1,0-35 0,0-35-1,35 1 1,-35-35-1,0-34 1,0 0 0,0 0-1,0 0 1,0 0 0,0 0-1,0 0 1,0 0-1,0 0 1,0 0 0,0 0 15,0 0-15,0 0-1,34 0 1,35 0-1,-1 0 1,70 0 0,-1 35-1,69-1 1,0-34 0,34 34-1,0-34 1,1 35-1,33-35 1,1 34 0,-1-34-1,35 0 1,-34 34 0,-35-34-1,-34 34 1,-34-34 15,-35 0-15,-34-34-1,-34 34 1,-35 0 0,-34 0-1,0 0 1,0 0-1,0 0 1,0 0 0,-34 34-1,68 35 1,-34 34 0,0 0-1,0 34 1,0 35-1,0 34 1,34 0 0,-34 34-1,0 0 1,0 35 15,0-35-15,0-34-1,0-34 1,35-35 0,-35-34-1,-35-69 1,35 1 0,0-35-1,0 0 1,0 0-1,35 0 1,-35 0 0,0 0-1,34-35 1,0 35 0,69 0-1,34 0 1,69 0-1,35 35 1,33-1 15,1-34-15,34 34 0,137 1-1,-206-35 1,35 0-1,-35 0 1,-34 34 0,-69-34-1,1 0 1,-35 0 15,-35 0-15,1 0-1,-69 0 1,0 0 0,34 0-1,-34 0 1,0 0 0,0 0-1,0 69 1,0 34-1,35 34 1,-35 0 0,0 69-1,0 35 1,0-1 0,0 0-1,0 35 1,34-35 15,-34-34-31,34 34 31,-34-68-15,35-69 0,-1 0-1,0-35 1,1-33-1,-35-35 1,0 0 0,0 0-1,34 0 17,0 0-32,1-35 15,68 35 1,34-34-1,34 34 1,-33-69 0,33 69-1,70 0 1,33 0 0,-68 0-1,34 0 1,-68 35 15,-35-35-15,-68 0-1,-35-35 1,-34 35 0,0 0-1,0 0 1,0 0-1,0 0 1,0 35 0,0-1-1,-34 69 1,34-34 0,0-1-1,0 35 1,0-34-1,34 34 1,-34-34 0,35 34-1,-1 34 17,-34 34-17,34 1 1,1 0-1,-35-35 1,34 35 0,-34-35-1,0-34 1,0-34 0,0-35-1,0-34 1,0 0-1,0 0 1,0 0 0,0 0-1,34 0 1,-34 0 0,69 0-1,-35 0 1,69 34 15,0 0-15,-34-34-1,-1 35 1,1-35 0,-35 34-1,-34-34 1,0 0-1,0 0 1,0 0 0,0 0-1,0 0 1,0 0 0,0 0-1,0 0 1,0 0-1,0 0 1,0 0 0,0 0-1,0 0 1,0 0 0,0 0-1,0 0 1,0 0 15,0 0-15,0 34-1,35-34 1,-35 0 0,34 0-1,35 0 1,-1-34-1,1 34 1,34-34 0,-34 34 15,102 0-15,-68-35-1,-34 35 1,34-34-1,-34 34 1,-35 0 0,0 0-1,1 0 1,-35 0 0,0 0-1,0 0 1,0 0-1,0 0 1,0 0 0,34 0-1,-34 0 1,0 0 0,0 0-1,0 34 1,0-34 15,0 35-15,0 68-1,0 68 1,34 35 0,0 35-1,1 33 1,33-34-1,-33 1 1,33-1 0,-68-137-1,0-34 1,-103-104 0,69-171-1,34 206 1</inkml:trace>
        </inkml:traceGroup>
      </inkml:traceGroup>
    </inkml:traceGroup>
    <inkml:traceGroup>
      <inkml:annotationXML>
        <emma:emma xmlns:emma="http://www.w3.org/2003/04/emma" version="1.0">
          <emma:interpretation id="{80F4ED1E-F69C-45C2-8E9F-1BF8E856C326}" emma:medium="tactile" emma:mode="ink">
            <msink:context xmlns:msink="http://schemas.microsoft.com/ink/2010/main" type="paragraph" rotatedBoundingBox="4061,15578 4395,18001 2790,18223 2456,1579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F577DD8-9DF0-4FAF-A2D8-882980A8C1D3}" emma:medium="tactile" emma:mode="ink">
              <msink:context xmlns:msink="http://schemas.microsoft.com/ink/2010/main" type="line" rotatedBoundingBox="4061,15578 4395,18001 2790,18223 2456,15799"/>
            </emma:interpretation>
          </emma:emma>
        </inkml:annotationXML>
        <inkml:traceGroup>
          <inkml:annotationXML>
            <emma:emma xmlns:emma="http://www.w3.org/2003/04/emma" version="1.0">
              <emma:interpretation id="{E30ACDAC-79B0-4B8A-BC53-6315EE3D0E0D}" emma:medium="tactile" emma:mode="ink">
                <msink:context xmlns:msink="http://schemas.microsoft.com/ink/2010/main" type="inkWord" rotatedBoundingBox="4061,15578 4395,18001 2790,18223 2456,15799">
                  <msink:destinationLink direction="to" ref="{45D28A9A-C118-4BCC-AE10-4703B47284EC}"/>
                </msink:context>
              </emma:interpretation>
              <emma:one-of disjunction-type="recognition" id="oneOf1">
                <emma:interpretation id="interp5" emma:lang="it-IT" emma:confidence="0">
                  <emma:literal>z</emma:literal>
                </emma:interpretation>
                <emma:interpretation id="interp6" emma:lang="it-IT" emma:confidence="0">
                  <emma:literal>Z</emma:literal>
                </emma:interpretation>
                <emma:interpretation id="interp7" emma:lang="it-IT" emma:confidence="0">
                  <emma:literal>t</emma:literal>
                </emma:interpretation>
                <emma:interpretation id="interp8" emma:lang="it-IT" emma:confidence="0">
                  <emma:literal>£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3319.815">-5080 10504 0,'69'34'0,"102"0"16,104-68-16,34 103 0,-35-1 15,-102 1 1,-103-69 0,-69 34-1,0-34 1,-35 35 15,-68 33-15,-34 35-1,-35 0 1,1 172 0,33-35-1,70 0 1,34 1 15,68-35-15,0-35-1,69-33 1,-34-70 0,34 1-1,0-35 1,68 0-1,-33-34 1,-70-103 0,-68-68-1,-68-35 1,-138-69 15,206 275-31</inkml:trace>
          <inkml:trace contextRef="#ctx0" brushRef="#br0" timeOffset="3489.963">-5320 11156 0,'446'172'0,"69"102"16,-138-137-1,-377-137 1</inkml:trace>
        </inkml:traceGroup>
      </inkml:traceGroup>
    </inkml:traceGroup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4:10.0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ED3E994-3317-4F80-9D7F-062ADBA0C561}" emma:medium="tactile" emma:mode="ink">
          <msink:context xmlns:msink="http://schemas.microsoft.com/ink/2010/main" type="inkDrawing" rotatedBoundingBox="27357,512 32354,272 32511,3524 27513,3765" hotPoints="32359,455 32387,3564 27587,3607 27559,497" semanticType="enclosure" shapeName="Rectangle">
            <msink:sourceLink direction="with" ref="{52081645-ADA9-4661-85E6-1D620538E5EB}"/>
          </msink:context>
        </emma:interpretation>
      </emma:emma>
    </inkml:annotationXML>
    <inkml:trace contextRef="#ctx0" brushRef="#br0">0 140 0,'481'-69'0,"171"104"15,275-35 1,-310 0 15,-67-69-15,-1 35-1,-103-1 1,-137 70 0,-137-35-1,-104 68 1,-33 1 0,-35 137-1,-69 69 1,0 68-1,69 103 1,0 35 0,69-70-1,-35-33 17,1-138-32,-1-102 15,-34-104 1,-34-34-1,-172-172 1,206 172 0</inkml:trace>
    <inkml:trace contextRef="#ctx0" brushRef="#br0" timeOffset="-614.846">69 243 0,'0'137'0,"-35"104"0,1 136 15,0 69 1,-1 35 0,35-104-1,0-33 1,0-70 0,35-68-1,-35-103 1,0-68 15,34-35-15,0-35-1,138 1 1,137-35 0,103 35-1,68 0 1,70-1-1,67 35 1,70 35 0,-104-1-1,-102-34 1,-172 34 0,-206-34-1,-103-34 1,-137 0 15,-138-138-15,275 172-1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4:32.53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240 378 0,'0'69'0,"-34"68"0,-35 104 15,0 102 1,35-34 0,0 34-1,34-34 1,0 0-1,0-35 1,0-102 0,0-69-1,0-34 1,0-69 0,0 34 15,0-34-16,34 0 1,-34 0 0,0 0-1,69 0 1,-1 0 0,1 0-1,103 0 1,34 0-1,68 0 1,35 0 0,69 0-1,68 0 1,69 0 0,68 0-1,-33 34 1,-36-34-1,1 0 1,-69 35 0,69-35 15,138 34-15,33 35-1,-68-1 1,-69-33-1,-68 33 1,-1 1 0,-34 0-1,-68-35 1,-1 35 0,-136-35-1,-35-34 1,-69 0-1,-68 0 1,-35 0 0,-34 0-1,0 0 1,0 0 15,0 0-15,0 0-1,-34 0 1,-1-69 0,1 1-1,34-1 1,0-34 0,34-34-1,1-35 1,-1-68-1,0-35 1,35 35 0,-35 0-1,1-1 1,-1 1 0,-34 68 15,34 1-31,-34-1 15,0 35 1,-34 34 0,0 34 15,-35 1-15,0-1-1,1 35 1,-70-1-1,-33 1 1,-35-35 0,-35 69-1,-102-34 1,-69 0 0,-103-35-1,-68 35 1,-35-1-1,-480 1 17,308 0-17,-33-1 1,-1 35 0,69-34-1,68 0 1,35 34-1,103-34 1,103 34 0,102 0-1,138 0 1,103 0 0,103 0-1,0 0 1,0 0-1,35 0 17,-35 0-32,0 0 15,34 34 1,35 69 15,-69-69-15,0-34-16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00.6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D3AEC5-6756-4728-8DBA-553E36CEC2DD}" emma:medium="tactile" emma:mode="ink">
          <msink:context xmlns:msink="http://schemas.microsoft.com/ink/2010/main" type="inkDrawing" rotatedBoundingBox="5079,2505 5451,14514 5113,14525 4741,2516" semanticType="callout" shapeName="Other">
            <msink:sourceLink direction="with" ref="{4079E191-EDFA-4535-AB49-FBF8F4AA4B9F}"/>
            <msink:sourceLink direction="with" ref="{740EA5B3-DBD3-41D3-9B85-A478AA423637}"/>
          </msink:context>
        </emma:interpretation>
      </emma:emma>
    </inkml:annotationXML>
    <inkml:trace contextRef="#ctx0" brushRef="#br0">222 0 0,'0'68'0,"0"172"0,-35 207 15,-68 102 1,69-34 0,0-35-1,34 69 1,0 104-1,0 136 1,34 69 0,0 35-1,35 33 1,-35 1 0,35 0-1,0-69 1,-1-69-1,-33-171 17,-1-171-17,0-173 1,-68-137 0,34-68-1,0-69 1,0-34-1,-34-172 1,68-343 0,-34 549-1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05.0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1338D86-4855-4240-BA60-F8437D815585}" emma:medium="tactile" emma:mode="ink">
          <msink:context xmlns:msink="http://schemas.microsoft.com/ink/2010/main" type="inkDrawing" rotatedBoundingBox="12049,425 28695,514 28684,2529 12039,2440" semanticType="callout" shapeName="Other">
            <msink:sourceLink direction="with" ref="{740EA5B3-DBD3-41D3-9B85-A478AA423637}"/>
          </msink:context>
        </emma:interpretation>
      </emma:emma>
    </inkml:annotationXML>
    <inkml:trace contextRef="#ctx0" brushRef="#br0">0 274 0,'240'-34'0,"-103"68"16,0-34-16,69 35 15,35-1 1,102 0-1,0 1 1,103-35 0,69 0-1,34 34 17,1-34-17,33 34 1,344-34-1,-241 0 1,35 0 0,-34 0-1,-1 0 1,1 0 0,-1 0-1,35-34 1,34 0-1,-68-1 17,33 1-17,-68 0 1,35-69 0,-69 68-1,-69 1 1,-68 0-1,-35-1 1,-69 1 0,-68 34-1,-103 0 1,-137-34 0,-103 34-1,-35 34 1,-103 35-1,-102-1 1,-35 104 0,-103 34-1,-34 0 17,-35 0-17,-68 0 1,0 68-1,68-68 1,69-34 0,172-35-1,206-102 1,171-104 0,-137 69-1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05.9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52D17B-B01E-4B6A-AE18-B4200DB33DDB}" emma:medium="tactile" emma:mode="ink">
          <msink:context xmlns:msink="http://schemas.microsoft.com/ink/2010/main" type="inkDrawing" rotatedBoundingBox="25131,17092 25159,3019 25479,3020 25452,17093" semanticType="callout" shapeName="Other">
            <msink:sourceLink direction="with" ref="{6B744AF9-C87F-471B-B380-8B64E720530E}"/>
          </msink:context>
        </emma:interpretation>
      </emma:emma>
    </inkml:annotationXML>
    <inkml:trace contextRef="#ctx0" brushRef="#br0">0 0 0,'35'69'16,"-1"103"-16,-34 68 0,34 0 15,-34 35 17,35 68-17,-35 103 1,34 0-1,0 104 1,1 33 0,-1 35-1,0 34 1,-34 69 0,0-35-1,-34 70 1,34 67-1,0-102 1,0 69 0,-69-70-1,35 1 1,0 34 0,-1-68-1,35-69 1,-34-69-1,34-103 17,34-137-17,-68-172 1,34-205 0,0-276-1,0-273 1,0 617-16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06.2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09B052-66F3-4926-A74B-5FE5AE767CFF}" emma:medium="tactile" emma:mode="ink">
          <msink:context xmlns:msink="http://schemas.microsoft.com/ink/2010/main" type="inkDrawing" rotatedBoundingBox="24782,15308 25820,230 30854,577 29816,15655" semanticType="callout" shapeName="Other"/>
        </emma:interpretation>
      </emma:emma>
    </inkml:annotationXML>
    <inkml:trace contextRef="#ctx0" brushRef="#br0">3638 0 0,'35'-34'0,"-1"171"0,0 35 0,1 34 16,-1 34 0,35 0-1,-1 69 1,1 34 0,34 69-1,0 0 1,-35 34-1,1 1 1,0 33 0,34 35-1,-35-35 1,35 35 0,0 0 15,-34-34-16,34-1 1,0-68 0,-34 0-1,-1-103 1,-34-103 0,35 34-1,-69 35 1,0-35-1,0 0 1,0 69 0,0-34-1,0-1 1,0-68 0,34-34-1,-34-35 1,0-68-1,0-69 1,0 0 15,0 0-15,0-34 0,0-1-1,-34 35 1,34 0-1,0 0 1,-69 35 0,-33 68-1,-104 68 1,0 70 0,-103 33-1,-69 69 1,-68 69-1,-69 103 1,-68 0 0,33 0-1,-33-35 1,102-68 0,1-103-1,68-274 1,412-35-1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02.22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40EA5B3-DBD3-41D3-9B85-A478AA423637}" emma:medium="tactile" emma:mode="ink">
          <msink:context xmlns:msink="http://schemas.microsoft.com/ink/2010/main" type="inkDrawing" rotatedBoundingBox="8084,-4229 29698,5671 22185,22074 570,12173" semanticType="enclosure" shapeName="Other">
            <msink:sourceLink direction="with" ref="{949C94EF-440F-4F2F-9207-D8EA0950323B}"/>
            <msink:destinationLink direction="with" ref="{D1338D86-4855-4240-BA60-F8437D815585}"/>
            <msink:destinationLink direction="with" ref="{F7D3AEC5-6756-4728-8DBA-553E36CEC2DD}"/>
            <msink:destinationLink direction="with" ref="{56715A6B-4E78-4F15-A524-17FB7CFC2A01}"/>
          </msink:context>
        </emma:interpretation>
      </emma:emma>
    </inkml:annotationXML>
    <inkml:trace contextRef="#ctx0" brushRef="#br0">-7380-4462 0,'172'-34'15,"-35"34"-15,35 34 0,102-34 0,70 0 16,33 0-1,35 0 17,69 0-17,68 0 1,34 35 0,35-35-1,-34 34 1,68 0-1,-34 1 1,68-35 0,-34 34-1,35 0 1,-1 1 0,-34-1-1,1-34 1,33 34-1,-34 0 1,0 1 0,1-1-1,-1 0 1,-34 1 15,-1 33-15,1-33-1,-69-1 1,35 0 0,-69 1-1,-69-35 1,-34 0 0,-69 0-1,-103 34 1,-68-34-1,-69 0 1,-69 34 0,1-34-1,-1 35 1,-34 33 0,34 35 15,-34 138-16,0-35 1,35 68 0,-35 35-1,0 0 1,34 137 0,0 69-1,35 34 1,0 69-1,-1 0 1,35 68 0,-34 1-1,34 68 1,-34 0 0,33 0 15,-67 0-16,-35-68 1,-35-69 0,1 34-1,0-103 1,34-68 0,0-138-1,34-69 1,35-136-1,-69-70 1,34-33 0,-68-70-1,-103-33 1,-1-172 0,138 240-1</inkml:trace>
    <inkml:trace contextRef="#ctx0" brushRef="#br0" timeOffset="943.548">-7174 7723 0,'172'-34'0,"-1"68"0,70 1 16,102-1-1,35 0 1,33 1 0,104-35-1,103 34 1,103-34-1,103 34 1,34 1 0,69-1-1,102 0 1,35 69 0,35 0-1,-70-34 16,36 0-15,-36 34 0,-33-35-1,-35 1 1,-69-1 0,-68 1-1,-138-103 1,1 68-1,-138 0 1,-68-34 0,-138 0-1,-103-34 1,-68 34 0,-104 0-1,-68 0 1,0 0-1,-103 0 1,-68 0 15,171 0-31</inkml:trace>
    <inkml:trace contextRef="#ctx0" brushRef="#br1" timeOffset="9565.9845">-2952-343 0,'-34'172'0,"34"-1"0,34 138 16,-34 0 0,34 0-1,1 0 1,-1 0-1,0-103 1,1-69 0,-1-68-1,-34-69 1,0-69 0,34-171-1,-34-35 1,0 275-1</inkml:trace>
    <inkml:trace contextRef="#ctx0" brushRef="#br0" timeOffset="1871.628">-7689-4874 0,'69'0'16,"103"0"-16,102-34 0,69-69 0,104 0 15,102-34 1,34-1 15,104 1-15,-35 0 0,-34 34-1,-206 34 1,-103 35-1,-138 34 1,-136-34 0,-35 34-1,-35 34 1,-33-68 0,102-1-1,-34 35 1</inkml:trace>
    <inkml:trace contextRef="#ctx0" brushRef="#br1" timeOffset="10076.4285">-3021-617 0,'103'-35'0,"35"1"16,68 0-16,0-35 0,34 0 16,0 1-1,0-1 1,35 0 0,34 1-1,-69 33 16,-68 1-15,-69 34 0,-69 0-1,-34 0 1,0 0 0,-103 0-1,-34-69 1,34 35-1,103 34 1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15.6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6CB0798-AEE8-46DF-8014-41258A9DD58D}" emma:medium="tactile" emma:mode="ink">
          <msink:context xmlns:msink="http://schemas.microsoft.com/ink/2010/main" type="inkDrawing" rotatedBoundingBox="10401,4823 15517,5842 14867,9109 9751,8090" semanticType="callout" shapeName="Other">
            <msink:sourceLink direction="with" ref="{8B761A75-3FEC-49A7-BBDD-E0D851E48030}"/>
            <msink:sourceLink direction="with" ref="{0A7670D0-9D81-422B-A596-AF3DF8E5F494}"/>
          </msink:context>
        </emma:interpretation>
      </emma:emma>
    </inkml:annotationXML>
    <inkml:trace contextRef="#ctx0" brushRef="#br0">1647 0 0,'-137'68'0,"-34"35"16,-70 0-16,1 35 0,0-35 15,34 0 1,0 0 0,34 0-1,138-69 1,34-34-1</inkml:trace>
    <inkml:trace contextRef="#ctx0" brushRef="#br0" timeOffset="-2704.961">-3158-1545 0,'103'35'0,"34"-35"0,69 34 16,69 0-16,68 0 15,35-34 1,34 35 0,-69-1 15,172 35-16,-275-35 1,-68 0 0,-104-34-1,-33 35 1,-35-35 0,-69-35-1,-34-102 1,0-34-1,103 171 1</inkml:trace>
    <inkml:trace contextRef="#ctx0" brushRef="#br0" timeOffset="-2055.305">-1098-2506 0,'68'0'0,"69"34"0,1 1 0,205 33 16,-68-33-1,102-1 1,1 35 0,-1-35-1,-68 0 1,-69-34-1,-68 0 1,-103 0 0,-69 0-1,0 35 1,-69-1 0,-34 35-1,-103 34 1,0 0-1,-68 34 1,-1-34 0,-34 34-1,103-34 17,69 0-17,68-34 1,69-1-1,103-136 1,103-1 0,-206 69-1</inkml:trace>
    <inkml:trace contextRef="#ctx0" brushRef="#br0" timeOffset="-1403.7164">-309-1099 0,'69'69'15,"-35"68"-15,-68 35 16,34 34-1,0 0 1,0 68 0,0 1-1,0-69 1,34-34 0,0-69-1,1-35 1,-35-33-1,34-70 1,-34-33 0,-34-35-1,-35 34 1,69 69 15</inkml:trace>
    <inkml:trace contextRef="#ctx0" brushRef="#br0" timeOffset="-355.764">1544-2231 0,'0'34'15,"0"69"-15,0 34 0,35 69 0,-1 69 16,0-1 0,-34 1-1,69 0 1,-69-1-1,34-68 1,-34-69 15,0-34-15,0-34 0,35-103-1,33-69 1,-68 34-1,0 69 1</inkml:trace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18.5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FBAB14-296F-4722-9D48-69BA0AC06A73}" emma:medium="tactile" emma:mode="ink">
          <msink:context xmlns:msink="http://schemas.microsoft.com/ink/2010/main" type="inkDrawing" rotatedBoundingBox="1082,10458 9675,6193 10664,8188 2072,12452" semanticType="callout" shapeName="Other">
            <msink:sourceLink direction="from" ref="{8B761A75-3FEC-49A7-BBDD-E0D851E48030}"/>
            <msink:sourceLink direction="to" ref="{4F117D5F-113F-4661-91D1-F9F34F22D231}"/>
          </msink:context>
        </emma:interpretation>
      </emma:emma>
    </inkml:annotationXML>
    <inkml:trace contextRef="#ctx0" brushRef="#br0">7036 10 0,'69'-34'0,"-138"34"0,0 0 16,-34 34-16,-68 0 0,-35 1 15,-69 33-15,-68 1 16,-35 34-1,-68 68 1,-34 35 0,-70 35-1,-33 68 1,34-1 0,0 1-1,-1 0 1,1-68-1,103-35 1,68-35 15,138-68-15,137-34 0,69-69-1,34 0 1,0 0-1,34 0 1,0 34 0,1-34-1,-104-69 1,1 35 0,68 34-1</inkml:trace>
    <inkml:trace contextRef="#ctx0" brushRef="#br0" timeOffset="780.1645">-1785 2653 0,'34'103'0,"35"274"15,-35-33-15,35-1 16,34 0-1,0-34 1,0-137 0,34-35 15,-69-137-15,1-34-1,0-138 1,-1-103-1,1 35 1,0 34 0,68-68-1,-34 102 1,34 35 0,-68 68-1,-69 69 1,34 0-1,-68 0 17,34 34-17,-69 35 1,35-35 0,-35-34-1,1 0 1,68 0-1</inkml:trace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17.8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751AC00-840F-41FF-B536-B51DB92107C5}" emma:medium="tactile" emma:mode="ink">
          <msink:context xmlns:msink="http://schemas.microsoft.com/ink/2010/main" type="inkDrawing" rotatedBoundingBox="10338,7168 11333,7413 11189,8001 10194,7757" semanticType="callout" shapeName="Other">
            <msink:sourceLink direction="with" ref="{8B761A75-3FEC-49A7-BBDD-E0D851E48030}"/>
          </msink:context>
        </emma:interpretation>
      </emma:emma>
    </inkml:annotationXML>
    <inkml:trace contextRef="#ctx0" brushRef="#br0">-378-927 0,'34'-34'0,"35"0"16,34 34-16,-34-35 0,34 1 0,0 0 16,-35-1-16,35 1 15,-68 0 1,-35-1-1,0-33 17,-35 33-17,-33-33 1,-1 68 0,0 34-1,1 69 1,68 34-1,68 1 1,35-36 0,69 1-1,-35-68 1,-34-70 0,-34 1-1,-69-35 1,-35-33-1,-68-1 1,0 68 0,1 35-1,33 35 1,35 68 0,102 34 15,35-137-16,-34 0 1,-69 0-16</inkml:trace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14.6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570BB60-7E92-4D42-AEDC-60A988B5D303}" emma:medium="tactile" emma:mode="ink">
          <msink:context xmlns:msink="http://schemas.microsoft.com/ink/2010/main" type="inkDrawing" rotatedBoundingBox="10572,8681 12631,8689 12630,8864 10572,8856" semanticType="callout" shapeName="Other">
            <msink:sourceLink direction="with" ref="{8B761A75-3FEC-49A7-BBDD-E0D851E48030}"/>
          </msink:context>
        </emma:interpretation>
      </emma:emma>
    </inkml:annotationXML>
    <inkml:trace contextRef="#ctx0" brushRef="#br0">2059 137 0,'-172'0'16,"1"0"-16,-69 0 0,-1-34 15,-68 0 1,35 34 0,-1 0-1,69 34 1,69 0 15,103 1-15,171-35-1,137-69 1,35-34 0,-309 103-1</inkml:trace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3.50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D08C4FE-5A74-4B40-9575-22200BD789FD}" emma:medium="tactile" emma:mode="ink">
          <msink:context xmlns:msink="http://schemas.microsoft.com/ink/2010/main" type="writingRegion" rotatedBoundingBox="2883,6075 3947,6075 3947,7517 2883,7517"/>
        </emma:interpretation>
      </emma:emma>
    </inkml:annotationXML>
    <inkml:traceGroup>
      <inkml:annotationXML>
        <emma:emma xmlns:emma="http://www.w3.org/2003/04/emma" version="1.0">
          <emma:interpretation id="{86462AE9-8257-45DC-86B9-C394D770BDE1}" emma:medium="tactile" emma:mode="ink">
            <msink:context xmlns:msink="http://schemas.microsoft.com/ink/2010/main" type="paragraph" rotatedBoundingBox="2883,6075 3947,6075 3947,7517 2883,75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C31195-18FF-4CB8-82E3-BECE59484C11}" emma:medium="tactile" emma:mode="ink">
              <msink:context xmlns:msink="http://schemas.microsoft.com/ink/2010/main" type="line" rotatedBoundingBox="2883,6075 3947,6075 3947,7517 2883,7517"/>
            </emma:interpretation>
          </emma:emma>
        </inkml:annotationXML>
        <inkml:traceGroup>
          <inkml:annotationXML>
            <emma:emma xmlns:emma="http://www.w3.org/2003/04/emma" version="1.0">
              <emma:interpretation id="{4F117D5F-113F-4661-91D1-F9F34F22D231}" emma:medium="tactile" emma:mode="ink">
                <msink:context xmlns:msink="http://schemas.microsoft.com/ink/2010/main" type="inkWord" rotatedBoundingBox="2883,6075 3947,6075 3947,7517 2883,7517">
                  <msink:destinationLink direction="to" ref="{15FBAB14-296F-4722-9D48-69BA0AC06A73}"/>
                </msink:context>
              </emma:interpretation>
              <emma:one-of disjunction-type="recognition" id="oneOf0">
                <emma:interpretation id="interp0" emma:lang="it-IT" emma:confidence="0">
                  <emma:literal>z</emma:literal>
                </emma:interpretation>
                <emma:interpretation id="interp1" emma:lang="it-IT" emma:confidence="0">
                  <emma:literal>Z</emma:literal>
                </emma:interpretation>
                <emma:interpretation id="interp2" emma:lang="it-IT" emma:confidence="0">
                  <emma:literal>F</emma:literal>
                </emma:interpretation>
                <emma:interpretation id="interp3" emma:lang="it-IT" emma:confidence="0">
                  <emma:literal>7</emma:literal>
                </emma:interpretation>
                <emma:interpretation id="interp4" emma:lang="it-IT" emma:confidence="0">
                  <emma:literal>t</emma:literal>
                </emma:interpretation>
              </emma:one-of>
            </emma:emma>
          </inkml:annotationXML>
          <inkml:trace contextRef="#ctx0" brushRef="#br0">0 26 0,'103'-35'0,"68"35"0,1 35 0,34-1 15,0 35 1,-103-1 0,-69 1-1,-103 0 1,-68 68 0,-103 0-1,0 0 1,68 1-1,35 33 1,137-68 0,68 0-1,104-34 1,34 0 0,-35-69 15,-33 34-16,-70-68-15,-102-69 32,-69 0-17,-69-35 1,172 138 0</inkml:trace>
          <inkml:trace contextRef="#ctx0" brushRef="#br0" timeOffset="170.148">-69 815 0,'103'34'0,"0"1"15,137 33-15,0-33 0,1-104 16,-241 69-1</inkml:trace>
        </inkml:traceGroup>
      </inkml:traceGroup>
    </inkml:traceGroup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4.26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A7670D0-9D81-422B-A596-AF3DF8E5F494}" emma:medium="tactile" emma:mode="ink">
          <msink:context xmlns:msink="http://schemas.microsoft.com/ink/2010/main" type="inkDrawing" rotatedBoundingBox="5427,6652 11810,7311 11797,7439 5414,6779" semanticType="callout" shapeName="Other">
            <msink:destinationLink direction="to" ref="{D4417E27-2A18-4E92-AAD8-A8FCAE9EF77A}"/>
            <msink:destinationLink direction="with" ref="{86CB0798-AEE8-46DF-8014-41258A9DD58D}"/>
          </msink:context>
        </emma:interpretation>
      </emma:emma>
    </inkml:annotationXML>
    <inkml:trace contextRef="#ctx0" brushRef="#br0">0 0 0,'69'0'0,"205"34"16,104 1-16,34-1 0,68 35 16,35-1-1,34 1 1,0 0-1,1-1 1,-36 1 0,1 0 15,-68-35-15,-70-34-1,-68 0 1,-69 0-1,-102 0 1,-70 0 15,-68 34-15,-68 1 0,68-70-1,0 1 1,0 34-1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5.41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B7B96B6-4278-48C9-8EA4-EB4AC876282F}" emma:medium="tactile" emma:mode="ink">
          <msink:context xmlns:msink="http://schemas.microsoft.com/ink/2010/main" type="inkDrawing" rotatedBoundingBox="11699,2124 11854,6897 11724,6901 11568,2129" semanticType="callout" shapeName="Other">
            <msink:sourceLink direction="with" ref="{8B761A75-3FEC-49A7-BBDD-E0D851E48030}"/>
          </msink:context>
        </emma:interpretation>
      </emma:emma>
    </inkml:annotationXML>
    <inkml:trace contextRef="#ctx0" brushRef="#br0">0 0 0,'35'103'0,"-35"34"0,0 104 16,0 33-1,34 69 1,35 1 0,-69 33-1,34 69 1,-34 1 0,-34-36-1,-1-33 1,35-35-1,0-34 1,35-69 0,-1-68-1,-34-35 1,34-68 0,1-172-1,-35-103 1,0 206 15</inkml:trace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6.12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49C94EF-440F-4F2F-9207-D8EA0950323B}" emma:medium="tactile" emma:mode="ink">
          <msink:context xmlns:msink="http://schemas.microsoft.com/ink/2010/main" type="writingRegion" rotatedBoundingBox="11292,6384 11670,6384 11670,6865 11292,6865">
            <msink:destinationLink direction="with" ref="{740EA5B3-DBD3-41D3-9B85-A478AA423637}"/>
          </msink:context>
        </emma:interpretation>
      </emma:emma>
    </inkml:annotationXML>
    <inkml:traceGroup>
      <inkml:annotationXML>
        <emma:emma xmlns:emma="http://www.w3.org/2003/04/emma" version="1.0">
          <emma:interpretation id="{FCAAB9D4-607A-4022-8400-36B4A8B8C3FF}" emma:medium="tactile" emma:mode="ink">
            <msink:context xmlns:msink="http://schemas.microsoft.com/ink/2010/main" type="paragraph" rotatedBoundingBox="11292,6384 11670,6384 11670,6865 11292,68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360A753-A1CD-4D91-B8D1-ED53808AF2B9}" emma:medium="tactile" emma:mode="ink">
              <msink:context xmlns:msink="http://schemas.microsoft.com/ink/2010/main" type="line" rotatedBoundingBox="11292,6384 11670,6384 11670,6865 11292,6865"/>
            </emma:interpretation>
          </emma:emma>
        </inkml:annotationXML>
        <inkml:traceGroup>
          <inkml:annotationXML>
            <emma:emma xmlns:emma="http://www.w3.org/2003/04/emma" version="1.0">
              <emma:interpretation id="{8B761A75-3FEC-49A7-BBDD-E0D851E48030}" emma:medium="tactile" emma:mode="ink">
                <msink:context xmlns:msink="http://schemas.microsoft.com/ink/2010/main" type="inkWord" rotatedBoundingBox="11292,6384 11670,6384 11670,6865 11292,6865">
                  <msink:destinationLink direction="with" ref="{86CB0798-AEE8-46DF-8014-41258A9DD58D}"/>
                  <msink:destinationLink direction="to" ref="{D4417E27-2A18-4E92-AAD8-A8FCAE9EF77A}"/>
                  <msink:destinationLink direction="from" ref="{15FBAB14-296F-4722-9D48-69BA0AC06A73}"/>
                  <msink:destinationLink direction="with" ref="{0B7B96B6-4278-48C9-8EA4-EB4AC876282F}"/>
                  <msink:destinationLink direction="with" ref="{4751AC00-840F-41FF-B536-B51DB92107C5}"/>
                  <msink:destinationLink direction="with" ref="{0570BB60-7E92-4D42-AEDC-60A988B5D303}"/>
                  <msink:destinationLink direction="with" ref="{56715A6B-4E78-4F15-A524-17FB7CFC2A01}"/>
                  <msink:destinationLink direction="with" ref="{1CB3264D-66D5-4813-B4F2-C3C5D7BDF5E6}"/>
                  <msink:destinationLink direction="with" ref="{817C2D47-6BE4-44F1-B999-61FF7040A79F}"/>
                </msink:context>
              </emma:interpretation>
              <emma:one-of disjunction-type="recognition" id="oneOf0">
                <emma:interpretation id="interp0" emma:lang="it-IT" emma:confidence="0">
                  <emma:literal>di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si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0</emma:literal>
                </emma:interpretation>
              </emma:one-of>
            </emma:emma>
          </inkml:annotationXML>
          <inkml:trace contextRef="#ctx0" brushRef="#br0">28 137 0,'-69'69'0,"138"-69"0,-35 0 0,69 34 16,-34-34-16,-35 0 0,-68-34 0,-35 34 16,1 34-16,68 1 0,34 33 0,69 35 15,-34-68-15,-35-35 0,-68-103 16,-69-69 0,-35-34-1,138 206 1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07.4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3842977-2929-4124-9599-1C21DB8C5C66}" emma:medium="tactile" emma:mode="ink">
          <msink:context xmlns:msink="http://schemas.microsoft.com/ink/2010/main" type="writingRegion" rotatedBoundingBox="19407,319 33298,678 33172,5574 19281,5215"/>
        </emma:interpretation>
      </emma:emma>
    </inkml:annotationXML>
    <inkml:traceGroup>
      <inkml:annotationXML>
        <emma:emma xmlns:emma="http://www.w3.org/2003/04/emma" version="1.0">
          <emma:interpretation id="{09D33E1E-D1F6-4013-9965-F050D3FE91CB}" emma:medium="tactile" emma:mode="ink">
            <msink:context xmlns:msink="http://schemas.microsoft.com/ink/2010/main" type="paragraph" rotatedBoundingBox="19388,473 27963,385 27977,1723 19402,18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08E68A-6CB1-4ACF-84B4-2C91B8427CFB}" emma:medium="tactile" emma:mode="ink">
              <msink:context xmlns:msink="http://schemas.microsoft.com/ink/2010/main" type="line" rotatedBoundingBox="19388,473 27963,385 27977,1723 19402,1810"/>
            </emma:interpretation>
          </emma:emma>
        </inkml:annotationXML>
        <inkml:traceGroup>
          <inkml:annotationXML>
            <emma:emma xmlns:emma="http://www.w3.org/2003/04/emma" version="1.0">
              <emma:interpretation id="{5664C630-0596-4074-9DFD-66897E3296A2}" emma:medium="tactile" emma:mode="ink">
                <msink:context xmlns:msink="http://schemas.microsoft.com/ink/2010/main" type="inkWord" rotatedBoundingBox="19388,473 27963,385 27977,1723 19402,1810">
                  <msink:destinationLink direction="with" ref="{A289C2C4-AA4D-4546-9E1A-C7E5C7A7AE42}"/>
                </msink:context>
              </emma:interpretation>
              <emma:one-of disjunction-type="recognition" id="oneOf0">
                <emma:interpretation id="interp0" emma:lang="it-IT" emma:confidence="0">
                  <emma:literal>SONIA</emma:literal>
                </emma:interpretation>
                <emma:interpretation id="interp1" emma:lang="it-IT" emma:confidence="0">
                  <emma:literal>so NIC</emma:literal>
                </emma:interpretation>
                <emma:interpretation id="interp2" emma:lang="it-IT" emma:confidence="0">
                  <emma:literal>so Nic</emma:literal>
                </emma:interpretation>
                <emma:interpretation id="interp3" emma:lang="it-IT" emma:confidence="0">
                  <emma:literal>SONICO</emma:literal>
                </emma:interpretation>
                <emma:interpretation id="interp4" emma:lang="it-IT" emma:confidence="0">
                  <emma:literal>so Ni</emma:literal>
                </emma:interpretation>
              </emma:one-of>
            </emma:emma>
          </inkml:annotationXML>
          <inkml:trace contextRef="#ctx0" brushRef="#br0">1098 0 0,'0'0'0,"-171"35"0,-104 33 0,35 35 15,34-34 1,69 0 0,68-1-1,103 1 17,172 0-17,103-35 1,103 0-1,-34 35 1,-69 34 0,-172 0-1,-103 34 1,-103-34 0,-136-34 15,-70-35-16,-34-34 17,-206-34-17,206-35 17,206 35-17,103-1 1,206-68-1,103 35-15,34 34 16,-343 34 0</inkml:trace>
          <inkml:trace contextRef="#ctx0" brushRef="#br0" timeOffset="522.096">2094 996 0,'34'68'0,"35"1"0,102-35 16,35-34-1,69-68-15,-35-1 32,-68-34-17,-69-68 1,-103-104 0,-206-34 15,-34 172-16,-1 68 17,-68 103-17,69 69 1,103 103 0,68 0-1,138 0 1,68 0-1,69-103 1,34-137 0,1-69 15,-241 103-15</inkml:trace>
          <inkml:trace contextRef="#ctx0" brushRef="#br0" timeOffset="1372.1952">3638 69 0,'0'103'16,"0"137"-16,-68 1 0,33 33 16,70-137-1,-35-102 16,0-1-15,0-68 15,0-275-15,0 34 0,34 69-1,0 138 1,-34 33-1,35 1 1,-35 68 15,68 35-15,35 171 0,35-34-1,68 0 16,-1-69-15,1-68 0,35-103-1,-70-104 1,-68-136 0,-68-1-1,-104 104 1,35-1-1,-35 103 17,0 35-1,69 34-15,0 103 15,69 34-16,34-102 1,0-1 0,-103-34-1</inkml:trace>
          <inkml:trace contextRef="#ctx0" brushRef="#br0" timeOffset="1714.7552">5869 138 0,'35'34'0,"-35"103"16,0 69-1,-35 103-15,35-103 16,35-69-1,-1-34 1,0-103 0,-34 0 31,69-377-16,0 137-16,-69 240 1</inkml:trace>
          <inkml:trace contextRef="#ctx0" brushRef="#br0" timeOffset="2247.524">7998 275 0,'102'-34'15,"-307"-1"-15,-36 1 0,-33 68 16,-1 69 0,103 35 15,69 33-15,172-33-1,137-35 1,103-1-1,69-67 17,-1-35-17,-137-35 1,-102 35 15,-104-34-15,-34 34-1,-34 0 1,-1 0 15,35 0-15</inkml:trace>
        </inkml:traceGroup>
      </inkml:traceGroup>
    </inkml:traceGroup>
    <inkml:traceGroup>
      <inkml:annotationXML>
        <emma:emma xmlns:emma="http://www.w3.org/2003/04/emma" version="1.0">
          <emma:interpretation id="{4B8A1B18-E9A5-42B8-97D7-6A8C4FB3A65C}" emma:medium="tactile" emma:mode="ink">
            <msink:context xmlns:msink="http://schemas.microsoft.com/ink/2010/main" type="paragraph" rotatedBoundingBox="25091,3055 31166,3055 31166,3398 25091,339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BDF4912-6BC6-4235-A539-22AC7112B566}" emma:medium="tactile" emma:mode="ink">
              <msink:context xmlns:msink="http://schemas.microsoft.com/ink/2010/main" type="inkBullet" rotatedBoundingBox="25097,2910 31175,3174 31165,3398 25087,3133"/>
            </emma:interpretation>
            <emma:one-of disjunction-type="recognition" id="oneOf1">
              <emma:interpretation id="interp5" emma:lang="it-IT" emma:confidence="0">
                <emma:literal>-</emma:literal>
              </emma:interpretation>
            </emma:one-of>
          </emma:emma>
        </inkml:annotationXML>
        <inkml:trace contextRef="#ctx0" brushRef="#br0" timeOffset="-854.9584">5698 2575 0,'103'34'0,"34"-34"16,103 0-16,69 0 0,103 34 15,0-102 1,137 68 0,35 34-1,34 0 1,-1 1-1,-33-1 1,-69 0 0,-103 1 15,-103 33-15,-138-33-1,-68-1 1,-103-68-1,-137-1 1,-103-136 0,240 171-1</inkml:trace>
      </inkml:traceGroup>
    </inkml:traceGroup>
    <inkml:traceGroup>
      <inkml:annotationXML>
        <emma:emma xmlns:emma="http://www.w3.org/2003/04/emma" version="1.0">
          <emma:interpretation id="{8B104263-C3F3-47E2-BBE2-EAE62C63F9CE}" emma:medium="tactile" emma:mode="ink">
            <msink:context xmlns:msink="http://schemas.microsoft.com/ink/2010/main" type="paragraph" rotatedBoundingBox="27732,3764 33215,3906 33172,5574 27689,5432" alignmentLevel="3"/>
          </emma:interpretation>
        </emma:emma>
      </inkml:annotationXML>
      <inkml:traceGroup>
        <inkml:annotationXML>
          <emma:emma xmlns:emma="http://www.w3.org/2003/04/emma" version="1.0">
            <emma:interpretation id="{218839C0-0E7B-41A2-9AF5-4E89682F9E89}" emma:medium="tactile" emma:mode="ink">
              <msink:context xmlns:msink="http://schemas.microsoft.com/ink/2010/main" type="inkBullet" rotatedBoundingBox="27727,3946 29136,3983 29104,5218 27695,5182"/>
            </emma:interpretation>
            <emma:one-of disjunction-type="recognition" id="oneOf2">
              <emma:interpretation id="interp6" emma:lang="it-IT" emma:confidence="0">
                <emma:literal>↳</emma:literal>
              </emma:interpretation>
            </emma:one-of>
          </emma:emma>
        </inkml:annotationXML>
        <inkml:trace contextRef="#ctx0" brushRef="#br0" timeOffset="3045.2328">8341 3467 0,'34'34'0,"-34"104"16,0 102-16,-34 0 0,34 35 15,-35-103 1,70-69 0,-35-69 15,0-34-16,0 0 1,0 0 0,103-34-1,68-35 1,104 35 0,0 34-1,-1 34 1,-102-34-1,-69 34 1,-103-34 0,0 0-1,-103-34 1,0-69 0,68-34-1,35 137 1</inkml:trace>
      </inkml:traceGroup>
      <inkml:traceGroup>
        <inkml:annotationXML>
          <emma:emma xmlns:emma="http://www.w3.org/2003/04/emma" version="1.0">
            <emma:interpretation id="{DE409320-96DF-40F5-91A0-45EBC1D4C509}" emma:medium="tactile" emma:mode="ink">
              <msink:context xmlns:msink="http://schemas.microsoft.com/ink/2010/main" type="line" rotatedBoundingBox="29781,3817 33215,3906 33172,5574 29738,5485"/>
            </emma:interpretation>
          </emma:emma>
        </inkml:annotationXML>
        <inkml:traceGroup>
          <inkml:annotationXML>
            <emma:emma xmlns:emma="http://www.w3.org/2003/04/emma" version="1.0">
              <emma:interpretation id="{BB919332-801B-4763-B95C-77DAE1FC7A03}" emma:medium="tactile" emma:mode="ink">
                <msink:context xmlns:msink="http://schemas.microsoft.com/ink/2010/main" type="inkWord" rotatedBoundingBox="29781,3817 33215,3906 33172,5574 29738,5485"/>
              </emma:interpretation>
              <emma:one-of disjunction-type="recognition" id="oneOf3">
                <emma:interpretation id="interp7" emma:lang="it-IT" emma:confidence="0">
                  <emma:literal>OG</emma:literal>
                </emma:interpretation>
                <emma:interpretation id="interp8" emma:lang="it-IT" emma:confidence="0">
                  <emma:literal>da</emma:literal>
                </emma:interpretation>
                <emma:interpretation id="interp9" emma:lang="it-IT" emma:confidence="0">
                  <emma:literal>0G</emma:literal>
                </emma:interpretation>
                <emma:interpretation id="interp10" emma:lang="it-IT" emma:confidence="0">
                  <emma:literal>do</emma:literal>
                </emma:interpretation>
                <emma:interpretation id="interp11" emma:lang="it-IT" emma:confidence="0">
                  <emma:literal>0o</emma:literal>
                </emma:interpretation>
              </emma:one-of>
            </emma:emma>
          </inkml:annotationXML>
          <inkml:trace contextRef="#ctx0" brushRef="#br0" timeOffset="3542.1032">10366 4222 0,'309'206'15,"-138"-68"-15,1-35 16,34-35 0,34-68 15,1-34-15,-70-69 15,-34-69-31,-137-68 15,-103-35 1,-102 69 0,-104 35-1,0 102 1,0 103 0,137 69-1,35 69 1,103 68-1,171-34 1,69 0 0,103-68-1,34-104 1,0-68 0,0-104-1,-343 138 1</inkml:trace>
          <inkml:trace contextRef="#ctx0" brushRef="#br0" timeOffset="4178.7184">12803 3501 0,'0'-68'0,"-34"34"0,-104 34 15,-33 68-15,-35 104 0,68 34 16,70 68 0,68-68-1,68 35 32,138-36-47,69-33 0,68-69 16,-68-69-1,-69-68 1,-138-35 0,-102-68 15,-138-34 0,-33 33-31,-36 35 31,138 35-31,103 68 16,35 0 15,102 0-31,103-35 16,35 35-1,-104 0 17,-68 0-32,-34 0 15,-35 35 1,-102 68 0,-1-35-1,69-68 16</inkml:trace>
        </inkml:traceGroup>
      </inkml:traceGroup>
    </inkml:traceGroup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4.70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4417E27-2A18-4E92-AAD8-A8FCAE9EF77A}" emma:medium="tactile" emma:mode="ink">
          <msink:context xmlns:msink="http://schemas.microsoft.com/ink/2010/main" type="inkDrawing" rotatedBoundingBox="11660,6990 12116,6899 12208,7361 11752,7452" semanticType="callout" shapeName="Other">
            <msink:sourceLink direction="to" ref="{8B761A75-3FEC-49A7-BBDD-E0D851E48030}"/>
            <msink:sourceLink direction="to" ref="{0A7670D0-9D81-422B-A596-AF3DF8E5F494}"/>
          </msink:context>
        </emma:interpretation>
      </emma:emma>
    </inkml:annotationXML>
    <inkml:trace contextRef="#ctx0" brushRef="#br0">41 378 0,'69'34'0,"34"0"15,-35-34-15,35-34 0,-68 0 0,-35-1 16,-35-33-16,-68-1 15,-34 69 1,0 34 0,102 35-1,70 0 17,33-1-17,70 1 1,-1-103-1,-68-138 1,-104-137 0,35 309-1</inkml:trace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1.86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9822A3A-654F-4289-AEF5-62A4EEA4E3EC}" emma:medium="tactile" emma:mode="ink">
          <msink:context xmlns:msink="http://schemas.microsoft.com/ink/2010/main" type="inkDrawing" rotatedBoundingBox="5909,783 7036,-31 7544,671 6418,1486" shapeName="Other"/>
        </emma:interpretation>
      </emma:emma>
    </inkml:annotationXML>
    <inkml:trace contextRef="#ctx0" brushRef="#br0">996 0 0,'0'34'16,"-103"69"-16,-103 69 0,-34 34 0,34-35 15,68-33 1,70-35-1,33-35 17,70-102-17,33-103 1,1-35 0,-35 0-1,-68 35 1,-35 103-1,35 34 1,34 0 0,0 0-1,34 0 1,104 137 0,33 0-1,1 1 1,-69-35-1,0-69 1,-34-103 0,-69 69-1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9.59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6715A6B-4E78-4F15-A524-17FB7CFC2A01}" emma:medium="tactile" emma:mode="ink">
          <msink:context xmlns:msink="http://schemas.microsoft.com/ink/2010/main" type="inkDrawing" rotatedBoundingBox="6906,1424 11570,1732 11560,1886 6896,1578" semanticType="callout" shapeName="Other">
            <msink:sourceLink direction="with" ref="{8B761A75-3FEC-49A7-BBDD-E0D851E48030}"/>
            <msink:sourceLink direction="with" ref="{740EA5B3-DBD3-41D3-9B85-A478AA423637}"/>
          </msink:context>
        </emma:interpretation>
      </emma:emma>
    </inkml:annotationXML>
    <inkml:trace contextRef="#ctx0" brushRef="#br0">789 2 0,'-171'34'16,"33"0"-16,1 1 0,34-35 16,35-35-1,33 1 1,1 0-1,0 34 1,-1 0 0,35 34-1,-34 0 1,34 1 0,0-70-1,0 35 1,0 0-1,34 0 17,1 0-17,33 0 1,35 0 0,69 35-1,34-35 1,68 34-1,70 0 1,33-34 15,1 35-15,68-1 0,-34-34-1,-69 34 1,35-34-1,-35 35 1,-34-35 0,-103 34-1,-69-68 1,-68 34 0,-35 0-1,-34 0 1,-34 34-1,-35 0 1,35-34 0,-35 0-1,0 0 1,35-34 0,34 34-1,0 0 1</inkml:trace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9.90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17C2D47-6BE4-44F1-B999-61FF7040A79F}" emma:medium="tactile" emma:mode="ink">
          <msink:context xmlns:msink="http://schemas.microsoft.com/ink/2010/main" type="inkDrawing" rotatedBoundingBox="10290,2699 11598,1894 11636,1956 10328,2761" semanticType="callout" shapeName="Other">
            <msink:sourceLink direction="with" ref="{8B761A75-3FEC-49A7-BBDD-E0D851E48030}"/>
          </msink:context>
        </emma:interpretation>
      </emma:emma>
    </inkml:annotationXML>
    <inkml:trace contextRef="#ctx0" brushRef="#br0">1339 0 0,'-69'0'0,"0"0"0,1 69 0,-104 34 15,-68 103-15,-172 34 16,103-103 0,309-137-1</inkml:trace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5:22.58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CB3264D-66D5-4813-B4F2-C3C5D7BDF5E6}" emma:medium="tactile" emma:mode="ink">
          <msink:context xmlns:msink="http://schemas.microsoft.com/ink/2010/main" type="inkDrawing" rotatedBoundingBox="11402,1332 12318,1598 12137,2223 11221,1957" semanticType="callout" shapeName="Other">
            <msink:sourceLink direction="with" ref="{8B761A75-3FEC-49A7-BBDD-E0D851E48030}"/>
          </msink:context>
        </emma:interpretation>
      </emma:emma>
    </inkml:annotationXML>
    <inkml:trace contextRef="#ctx0" brushRef="#br0">5149 1270 0,'69'0'15,"34"377"-15,-103-308 16,34-35 0,35-34-1,-1-34 1,35-35-1,0-68 1,-34 0 0,-35 102-1,-34 1 1,0 34 0,0 34 15,0 69-16,35 0 1,-1 35 0,69-35-1,-103-35 1,-34 1 0,-69-35-1,-138-68 1,-33-103-1,68-1 1,206 138 0</inkml:trace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29.4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01F520-BE42-48C6-8E34-4482F2AAB3CD}" emma:medium="tactile" emma:mode="ink">
          <msink:context xmlns:msink="http://schemas.microsoft.com/ink/2010/main" type="inkDrawing" rotatedBoundingBox="4025,2868 4392,14602 3045,14644 2678,2910" semanticType="callout" shapeName="Other">
            <msink:sourceLink direction="from" ref="{26EFE36E-C95A-485C-A95B-7523A2F4F537}"/>
            <msink:sourceLink direction="to" ref="{0B19F8E1-E77F-49CF-BFE5-73B74F810F22}"/>
          </msink:context>
        </emma:interpretation>
      </emma:emma>
    </inkml:annotationXML>
    <inkml:trace contextRef="#ctx0" brushRef="#br0">603 0 0,'0'34'0,"0"69"16,0 172-16,-68 68 0,33 0 15,-33 69 17,33 0-17,35 103 1,0 69 0,35 102-1,-35 1 1,34 33-1,0-33 17,1-1-32,-1-33 15,0-36 1,1-102 15,-1-69-31,-34-68 31,-34-103-15,34-69 0,-35-103-1,-33-103 1,-35-69 0,-34-34-1,34 69 1,-35 34-1,104 137 1,34 103 0,69 138-1,-1-35 1,70-34 0,67 103-1,-67-172 1,-70-103-1,1-68 1,-35-69 0,35-69-1,34-102 17,-34-70-17,34 70 1,-35 34-1,-33 68 1,33 35 0,-33-35-1,-1 0 1,-34 1 0,-69-1-1,-137 69 1,206 0-1</inkml:trace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30.4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EFE36E-C95A-485C-A95B-7523A2F4F537}" emma:medium="tactile" emma:mode="ink">
          <msink:context xmlns:msink="http://schemas.microsoft.com/ink/2010/main" type="inkDrawing" rotatedBoundingBox="3848,2361 24404,2643 24399,2958 3844,2677" shapeName="Other">
            <msink:destinationLink direction="from" ref="{3501F520-BE42-48C6-8E34-4482F2AAB3CD}"/>
          </msink:context>
        </emma:interpretation>
      </emma:emma>
    </inkml:annotationXML>
    <inkml:trace contextRef="#ctx0" brushRef="#br0">0 137 0,'103'-34'16,"69"34"-16,68 0 0,103 0 0,69 0 15,69-34 16,33-1-31,139 1 16,33 34 0,104 0-1,-1 34 17,35-34-17,34 35 1,34-35-1,413 34 1,-413 0 0,1-34-1,-1 34 1,-34 1 0,0-1-1,-34 0 1,-35-34-1,1 35 17,-69-1-17,-35-34 1,-34 34 0,-34-34-1,-103 0 1,-103 0-1,-35 0 1,-68-34 0,-137 0-1,-69 34 1,-69-35 0,1 35-1,-35-103 1,68 35-1,-68 68 1</inkml:trace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35.8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4D8AFE-CD47-4B14-85AA-C6C340587B54}" emma:medium="tactile" emma:mode="ink">
          <msink:context xmlns:msink="http://schemas.microsoft.com/ink/2010/main" type="writingRegion" rotatedBoundingBox="28140,3318 8165,1148 8333,-401 28308,1767"/>
        </emma:interpretation>
      </emma:emma>
    </inkml:annotationXML>
    <inkml:traceGroup>
      <inkml:annotationXML>
        <emma:emma xmlns:emma="http://www.w3.org/2003/04/emma" version="1.0">
          <emma:interpretation id="{6858E978-4A70-42D4-A9F1-E133DA4E0DCE}" emma:medium="tactile" emma:mode="ink">
            <msink:context xmlns:msink="http://schemas.microsoft.com/ink/2010/main" type="paragraph" rotatedBoundingBox="28140,3318 8165,1148 8333,-401 28308,17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24165F-5528-4B19-AA10-9127D90F76D3}" emma:medium="tactile" emma:mode="ink">
              <msink:context xmlns:msink="http://schemas.microsoft.com/ink/2010/main" type="line" rotatedBoundingBox="28140,3318 8165,1148 8333,-401 28308,1767"/>
            </emma:interpretation>
          </emma:emma>
        </inkml:annotationXML>
        <inkml:traceGroup>
          <inkml:annotationXML>
            <emma:emma xmlns:emma="http://www.w3.org/2003/04/emma" version="1.0">
              <emma:interpretation id="{771A4C2C-EB0B-4A40-A98B-E89B93084C8B}" emma:medium="tactile" emma:mode="ink">
                <msink:context xmlns:msink="http://schemas.microsoft.com/ink/2010/main" type="inkWord" rotatedBoundingBox="11842,1548 8165,1148 8300,-95 11977,303"/>
              </emma:interpretation>
              <emma:one-of disjunction-type="recognition" id="oneOf0">
                <emma:interpretation id="interp0" emma:lang="it-IT" emma:confidence="0">
                  <emma:literal>i.</emma:literal>
                </emma:interpretation>
                <emma:interpretation id="interp1" emma:lang="it-IT" emma:confidence="0">
                  <emma:literal>3.</emma:literal>
                </emma:interpretation>
                <emma:interpretation id="interp2" emma:lang="it-IT" emma:confidence="0">
                  <emma:literal>a.</emma:literal>
                </emma:interpretation>
                <emma:interpretation id="interp3" emma:lang="it-IT" emma:confidence="0">
                  <emma:literal>sy</emma:literal>
                </emma:interpretation>
                <emma:interpretation id="interp4" emma:lang="it-IT" emma:confidence="0">
                  <emma:literal>n..</emma:literal>
                </emma:interpretation>
              </emma:one-of>
            </emma:emma>
          </inkml:annotationXML>
          <inkml:trace contextRef="#ctx0" brushRef="#br0">-13523-2162 0,'0'103'0,"34"68"0,0 35 15,35-68 1,-1-104-1,35-34 1,35-69 0,-1-68-1,-34-35 1,0 35 0,-69 103-1,-34-1 1,0 70-1,35 68 1,33 103 0,1-69 15,-35 35-15,-102-69-1,-241 34 1,-309 35-1,-69-138 1,687-34 0</inkml:trace>
          <inkml:trace contextRef="#ctx0" brushRef="#br0" timeOffset="-494.976">-16166-1888 0,'240'-34'0,"69"34"16,68 34-16,35-34 15,-103 0 1,-172 0-1,-137 35 1,-34-1 0,-69 69 15,-103 34-15,69 35-1,68-103 1,172-138-1,69-34 1,-172 103 0</inkml:trace>
        </inkml:traceGroup>
        <inkml:traceGroup>
          <inkml:annotationXML>
            <emma:emma xmlns:emma="http://www.w3.org/2003/04/emma" version="1.0">
              <emma:interpretation id="{C0D85BA0-0260-438E-91F5-43B200506E5C}" emma:medium="tactile" emma:mode="ink">
                <msink:context xmlns:msink="http://schemas.microsoft.com/ink/2010/main" type="inkWord" rotatedBoundingBox="28153,3197 26863,3057 27018,1627 28308,1767">
                  <msink:destinationLink direction="with" ref="{B72D6B28-900C-4933-8E7F-8F69A95E3F06}"/>
                  <msink:destinationLink direction="with" ref="{35B782D9-967B-4836-A324-F122E55D96A2}"/>
                  <msink:destinationLink direction="with" ref="{CE9C0FC7-CB84-48C3-84E4-60A06E6E7858}"/>
                </msink:context>
              </emma:interpretation>
              <emma:one-of disjunction-type="recognition" id="oneOf1">
                <emma:interpretation id="interp5" emma:lang="it-IT" emma:confidence="0">
                  <emma:literal>x</emma:literal>
                </emma:interpretation>
                <emma:interpretation id="interp6" emma:lang="it-IT" emma:confidence="0">
                  <emma:literal>X</emma:literal>
                </emma:interpretation>
                <emma:interpretation id="interp7" emma:lang="it-IT" emma:confidence="0">
                  <emma:literal>4</emma:literal>
                </emma:interpretation>
                <emma:interpretation id="interp8" emma:lang="it-IT" emma:confidence="0">
                  <emma:literal>+</emma:literal>
                </emma:interpretation>
                <emma:interpretation id="interp9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-4161.8563">3742-618 0,'-35'35'0,"1"33"15,-69 35-15,-34 103 0,-104 69 16,36-1 0,67-102-1,104-69 16,0 0-15,-1-103 0,70-103-1,-1-69 1,-34 172 0</inkml:trace>
          <inkml:trace contextRef="#ctx0" brushRef="#br0" timeOffset="-3914.3683">2575-377 0,'103'103'0,"34"34"0,103 69 15,35 0 1,-35-69-1,-103-34 1,-68-69 0,-69 1-1,-137-138 1,137 103 0</inkml:trace>
        </inkml:traceGroup>
      </inkml:traceGroup>
    </inkml:traceGroup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35.0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7C4AAF-9384-4EB2-A84B-72BBEEE5A787}" emma:medium="tactile" emma:mode="ink">
          <msink:context xmlns:msink="http://schemas.microsoft.com/ink/2010/main" type="inkDrawing" rotatedBoundingBox="3863,1978 9008,282 9130,651 3985,2348" shapeName="Other"/>
        </emma:interpretation>
      </emma:emma>
    </inkml:annotationXML>
    <inkml:trace contextRef="#ctx0" brushRef="#br0">0 1819 0,'103'-34'15,"34"-1"-15,172-68 0,103-68 0,137-35 16,69-35 0,34 36 15,35-1-15,-35 68-1,-137 35 1,-172 0-1,-137 69 1,-206 34 0,-103-69-1,-103-34 1,0 35 0,206 68-1</inkml:trace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41.0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2A54E5-5E73-4381-AA58-09A51692784C}" emma:medium="tactile" emma:mode="ink">
          <msink:context xmlns:msink="http://schemas.microsoft.com/ink/2010/main" type="inkDrawing" rotatedBoundingBox="3070,4752 27860,1981 28598,8590 3809,11361" semanticType="callout" shapeName="Other">
            <msink:sourceLink direction="with" ref="{82F69535-0689-410B-A2D4-F3E1C170BCCB}"/>
            <msink:sourceLink direction="with" ref="{1FC506D2-2BE7-42B0-B241-C7A1852AC58A}"/>
          </msink:context>
        </emma:interpretation>
      </emma:emma>
    </inkml:annotationXML>
    <inkml:trace contextRef="#ctx0" brushRef="#br0">0 721 0,'34'-34'0,"0"-1"15,69 1-15,34-35 0,1 35 0,33 0 16,35 34-16,0 0 16,0 0-1,69 68 1,-35-33 0,35 68-1,-1 34 16,1 0-15,-35 35 0,0-1-1,1 1 1,-1 0 0,35-1-1,-35-33 1,69-1-1,-35-69 1,70-33 0,33-1-1,-34-34 1,1-34 0,-1-35-1,0 35 1,-68-1-1,-35 1 1,-34 34 0,-34 34 15,33 35-15,-67 34-1,33 34 1,1 35-1,34 0 1,-34-1 0,-1-33-1,35-1 1,-34-34 0,-1-35-1,1-33 1,0-35-1,-1 0 1,1 0 0,-1-35-1,1 35 1,-35-34 0,1 68-1,33-34 16,1 69-15,34 34 0,0 34-1,0 1 1,0-1 0,0 0-1,34-34 1,0-34-1,35-35 1,-35-68 0,0-35-1,1 1 1,33-70 0,-68 35-1,34-68 1,35-1-1,0 0 1,-1-33 0,1 33-1,-1-34 1,-33 34 15,-1-34-15,0 35-1,0-1 1,1 35 0,-1-35-1,0 35 1,1 0 0,-1 34-1,-34-69 1,0 138-1,0-1 17,103 70-17,-103-1 1,-1 35 0,1 34-1,0 0 1,0-35-1,35 35 1,-70-34 0,35-35-1,0 1 1,-34-35 0,-1-35-1,1-33 1,34-1-1,0-68 1,0-1 0,34 1-1,35-35 1,-1 35 15,1-34-15,-1 33-1,35 1 1,0 34 0,0 34-1,0 1 1,-69 33 0,-34 1-1,-34 0 1,-103-1-1,-35 35 1,-34 0 0,-137-34-1,137 34 1</inkml:trace>
    <inkml:trace contextRef="#ctx0" brushRef="#br1" timeOffset="-10164.4046">21143-3364 0,'172'35'0,"103"33"0,68 1 16,-34 0 0,-69-35-1,-103 34 1,-68-33-1,-35 33 17,-171 70-17,-103-35 1,-1-35 0,70 1-1,33 34 1,70-34-1,136-1 1,138-102 0,-206 34-1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16.5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781099-88AA-47C0-8C1E-EB966B0630AB}" emma:medium="tactile" emma:mode="ink">
          <msink:context xmlns:msink="http://schemas.microsoft.com/ink/2010/main" type="inkDrawing" rotatedBoundingBox="1484,3709 12361,4164 12352,4367 1475,3913" shapeName="Other">
            <msink:destinationLink direction="with" ref="{B2E50337-66EF-47E2-9F11-71656651AE78}"/>
          </msink:context>
        </emma:interpretation>
      </emma:emma>
    </inkml:annotationXML>
    <inkml:trace contextRef="#ctx0" brushRef="#br0">0 100 0,'68'0'16,"70"-34"-16,136 34 0,138-35 0,69 1 15,-1 34 1,69 0 0,35 34-1,102 1 1,69-1-1,35 34 1,-1-33 0,70 33-1,-36-33 1,35-1 0,-68 35 15,-104-35-16,-205-34 1,-207 0 0,-171 34-1,-103-68 1,0 34 0,0 34-1,-103-68 1,103 34-1</inkml:trace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43.2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7DEFC18-CE9B-43E3-80F3-EBB9FE617EFD}" emma:medium="tactile" emma:mode="ink">
          <msink:context xmlns:msink="http://schemas.microsoft.com/ink/2010/main" type="writingRegion" rotatedBoundingBox="3295,3192 10022,3192 10022,5904 3295,5904"/>
        </emma:interpretation>
      </emma:emma>
    </inkml:annotationXML>
    <inkml:traceGroup>
      <inkml:annotationXML>
        <emma:emma xmlns:emma="http://www.w3.org/2003/04/emma" version="1.0">
          <emma:interpretation id="{8B1DB4F0-56D2-4567-969D-A0608CCA9D72}" emma:medium="tactile" emma:mode="ink">
            <msink:context xmlns:msink="http://schemas.microsoft.com/ink/2010/main" type="paragraph" rotatedBoundingBox="3295,3192 10022,3192 10022,5904 3295,59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0BD6624-3331-442F-8FF2-6AE8D59BE378}" emma:medium="tactile" emma:mode="ink">
              <msink:context xmlns:msink="http://schemas.microsoft.com/ink/2010/main" type="line" rotatedBoundingBox="3295,3192 10022,3192 10022,5904 3295,5904"/>
            </emma:interpretation>
          </emma:emma>
        </inkml:annotationXML>
        <inkml:traceGroup>
          <inkml:annotationXML>
            <emma:emma xmlns:emma="http://www.w3.org/2003/04/emma" version="1.0">
              <emma:interpretation id="{82F69535-0689-410B-A2D4-F3E1C170BCCB}" emma:medium="tactile" emma:mode="ink">
                <msink:context xmlns:msink="http://schemas.microsoft.com/ink/2010/main" type="inkWord" rotatedBoundingBox="3295,3192 10022,3192 10022,5904 3295,5904">
                  <msink:destinationLink direction="with" ref="{A92A54E5-5E73-4381-AA58-09A51692784C}"/>
                </msink:context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w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34 1029 0,'0'-34'16,"-34"103"-16,34-35 0,0 35 15,34-138-15,0 0 0,104-34 0,-35 0 16,34-34-16,35 34 0,-1 0 15,-102 69 1,-35 34 0,1 0-1,-1 0 1,0 34 0,1 69-1,33-69 1,35-68-1,69 0 1,-1-1 0,-33 35-1,-35 0 1,-35 35 0,35-70-1,0 1 1,-34 0 15,0 34-15,-69 0-1,34 0 1,0-34 0,35-69-1,34-69 1,34 35-1,-137 137 1</inkml:trace>
          <inkml:trace contextRef="#ctx0" brushRef="#br0" timeOffset="581.0813">2814-275 0,'0'-34'0,"103"-138"15,35-34-15,-35 69 16,34 34 0,35 0-1,-104 69 1,-33 34 0,68-69-1,68-34 1,1 34 15,-69 35-15,-35 34-1,-68 0 1,35 34 0,33 35-1,104 0 1,0-138-1,34 0 1,0 35 0,-35 34-1,-68-34 17,-34-1-17,137-33 1,34 33-1,-34 1 1,0 68 0,-69-34-1,35-34 1,-1 34 0,-171 0-1</inkml:trace>
        </inkml:traceGroup>
      </inkml:traceGroup>
    </inkml:traceGroup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45.2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C506D2-2BE7-42B0-B241-C7A1852AC58A}" emma:medium="tactile" emma:mode="ink">
          <msink:context xmlns:msink="http://schemas.microsoft.com/ink/2010/main" type="inkDrawing" rotatedBoundingBox="11331,2844 29491,4732 29388,5722 11228,3834" shapeName="Other">
            <msink:destinationLink direction="with" ref="{A92A54E5-5E73-4381-AA58-09A51692784C}"/>
          </msink:context>
        </emma:interpretation>
      </emma:emma>
    </inkml:annotationXML>
    <inkml:trace contextRef="#ctx0" brushRef="#br0">0 80 0,'69'69'0,"0"34"0,34-34 15,0 34-15,34-35 16,0-33 0,35-35-1,34 0 1,103-35 15,137-102-15,-103 0-1,-34 34 1,69 0 0,-104 103-1,-102 68 1,-35 70-1,35 33 17,68 1-17,69-69 1,34-34 0,35-35-1,-1-34 1,70 0-1,-1-34 1,-69 34 0,-68 0-1,-68 34 1,-1 34 0,-34 70-1,68 68 1,70-35-1,68-33 1,-1-35 0,1-69-1,69-34 1,-1 0 0,35-34 15,-34 34-16,-104 0 1,-68 34 0,-68 35-1,33 34 1,35-69 0,69 35-1,-1-1 1,1-68-1,68-34 1,0 34 0,35 0-1,-35 0 1,-34-34 0,-69 34-1,0-69 1,1 0-1,-36 1 17,1-1-32,-68 35 15,-104 68 17,-103 0-17,-68 69 1,-172 103-1,-137 34 1,-69 35 0,412-275-1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33.3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9120ED-2285-405B-A53B-1BB4CC31B461}" emma:medium="tactile" emma:mode="ink">
          <msink:context xmlns:msink="http://schemas.microsoft.com/ink/2010/main" type="inkDrawing" rotatedBoundingBox="3111,14934 3428,17035 1653,17302 1336,15202" semanticType="callout" shapeName="Other">
            <msink:sourceLink direction="with" ref="{0B19F8E1-E77F-49CF-BFE5-73B74F810F22}"/>
          </msink:context>
        </emma:interpretation>
      </emma:emma>
    </inkml:annotationXML>
    <inkml:trace contextRef="#ctx0" brushRef="#br0">103 34 0,'69'35'0,"103"-35"16,68 0-16,0 0 0,35 0 16,-35-103-1,-68 137 1,-138 35-1,-137 171 1,-206 34 0,-34 1-1,103 34 1,68-34 0,172-138-1,69-34 1,34 0-1,34 0 1,69-35 15,34-33-15,-103-35 0,-34 0-1,-103-35 1,-68-68-1,-104-68 1,-34-35 0,-69 0-1,1-34 1,68 68 0,69 69-1,102 103 1,70 0-1,-1 0 1,69 0 0,103 0-1,34 34 1,69-34 0,-34 35-1,34-1 16,-138 0-15,-68-34 0,-68-103 15,-207 103-15,-137-206-1,34 35 1,275 171-1</inkml:trace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48.6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5B782D9-967B-4836-A324-F122E55D96A2}" emma:medium="tactile" emma:mode="ink">
          <msink:context xmlns:msink="http://schemas.microsoft.com/ink/2010/main" type="inkDrawing" rotatedBoundingBox="3704,11228 30254,9368 30615,14507 4065,16367" semanticType="callout" shapeName="Other">
            <msink:sourceLink direction="with" ref="{C0D85BA0-0260-438E-91F5-43B200506E5C}"/>
            <msink:sourceLink direction="with" ref="{0B19F8E1-E77F-49CF-BFE5-73B74F810F22}"/>
          </msink:context>
        </emma:interpretation>
      </emma:emma>
    </inkml:annotationXML>
    <inkml:trace contextRef="#ctx0" brushRef="#br0">0 1255 0,'68'-34'0,"1"34"16,34 34-16,34-34 0,35 35 0,34-1 16,-35-34-1,35 69 1,-34-1 0,-69 1-1,0 68 1,0 35-1,-34-1 17,68-33-17,69-35 1,0 0 0,68-69-1,35 35 1,0-35-1,-34 0 1,34 35 0,-103 0-1,0 34 1,-69 34 0,35 34-1,-35 1 1,34-35-1,70-34 1,-1 0 0,0 0-1,35 0 1,-35-68 15,0-1-15,-34 0-1,-68 35 1,-70-35 0,1 35-1,-35-1 1,69-33 0,-34 33-1,34-33 1,0 33-1,-34-33 1,-35-1 0,34 0-1,-68-34 1,35 0 0,-35 0-1,0 0 1,0 0-1,0 0 17,0 0-17,0 0 1,0 0 0,0 0-1,0 35 1,34-35-1,-34 0 1,34 0 0,1-35-1,-1 1 1,69 0 0,34 34-1,1-35 1,33 70-1,-68 33 1,0 1 0,-34-35-1,-35-34 1,1 0 0,-1 35-1,-34-35 16,34 0-15,1 0 0,-1 34-1,0-34 1,0 34 0,69-34-1,35 0 1,33 35-1,1-35 1,0 34 0,34-34-1,0-34 1,-1-1 0,70-33-1,0-35 1,34-35-1,34 35 1,-34 35 15,0 33-31,-35 35 32,-33 0-17,33 35 1,35 68-1,-34 0 1,34 0 0,-35 68-1,-34-68 1,1 35 0,68-35-1,-35-35 1,69-33-1,35-1 1,0 0 0,-35 1-1,34-35 1,-33 0 15,170-35-15,1-68-1,-103 35 1,-69-35 0,35-35-1,0-68 1,-69 0 0,-35-68 15,1-35-16,-35-34 1,-34 68 0,34-68-1,-34 68 1,69 1 0,34 33-1,34 35 1,-34 0-1,68 69 1,1 34 0,-35 0-1,-34 69 1,0-35 0,-34 1-1,-1 33 1,1 1-1,-1-35 17,-33 1-17,-35-35 1,0-35 0,-35 1-1,-68 0 1,-34 0-1,-1-1 1,-33 70 0,-1-1-1,0 69 1,35 34 0,0 1-1,-69 33 1,0-33-1,34-35 17,-34 0-17,0 0 1</inkml:trace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49.3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72D6B28-900C-4933-8E7F-8F69A95E3F06}" emma:medium="tactile" emma:mode="ink">
          <msink:context xmlns:msink="http://schemas.microsoft.com/ink/2010/main" type="inkDrawing" rotatedBoundingBox="27314,7957 29476,9434 29422,9512 27261,8035" semanticType="callout" shapeName="Other">
            <msink:sourceLink direction="with" ref="{C0D85BA0-0260-438E-91F5-43B200506E5C}"/>
          </msink:context>
        </emma:interpretation>
      </emma:emma>
    </inkml:annotationXML>
    <inkml:trace contextRef="#ctx0" brushRef="#br0">2128 1511 0,'34'-35'0,"-34"1"0,-34 0 0,-1-1 16,-68 1-16,35-35 0,-35 1 0,-69 33 15,-68-170 1,-103-36 0,-1 35-1,1-34 1,103 68-1,103 69 1,137 103 0,68 0-1,35 69 1,0 0 0,-103-69-1</inkml:trace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52.5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E9C0FC7-CB84-48C3-84E4-60A06E6E7858}" emma:medium="tactile" emma:mode="ink">
          <msink:context xmlns:msink="http://schemas.microsoft.com/ink/2010/main" type="inkDrawing" rotatedBoundingBox="6966,8204 27359,7390 27460,9912 7067,10726" semanticType="callout" shapeName="Other">
            <msink:sourceLink direction="with" ref="{C0D85BA0-0260-438E-91F5-43B200506E5C}"/>
            <msink:sourceLink direction="with" ref="{0B19F8E1-E77F-49CF-BFE5-73B74F810F22}"/>
          </msink:context>
        </emma:interpretation>
      </emma:emma>
    </inkml:annotationXML>
    <inkml:trace contextRef="#ctx0" brushRef="#br0">0 709 0,'34'-35'15,"240"70"-15,-68 33 16,35 1-16,33-35 0,70 1 16,33 33-1,-68 35 1,-34-34-1,-35 68 17,-69 35-17,-68-69 1,0 0 0,103 0-1,69 0 1,137-35-1,34-68 1,0 35 0,69-1-1,-34 35 1,-104-35 0,1 69-1,-104 0 1,1 0-1,34 69 1,34-69 0,103-1-1,35-67 1,34-35 0,-35-35 15,1 1-16,-69-34 1,-69-1 0,-68-34-1,34 0 1,-1-103 0,70 103-1,103-34 1,-1 34-1,1-35 1,-1 1 0,-34-34-1,1 33 1,-1 1 0,0 34-1,35 34 1,-70 1-1,-33-35 1,-35 0 0,-68-35 15,-1-33-15,1-1-1,34 1 1,69 102-1,33 103 1,1 69 0,0 172-1,-171-35 1,-241-240 0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6:51.2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2D71296-3F0A-43FD-B29E-B921C0F96AA7}" emma:medium="tactile" emma:mode="ink">
          <msink:context xmlns:msink="http://schemas.microsoft.com/ink/2010/main" type="writingRegion" rotatedBoundingBox="3261,8306 6487,8306 6487,11052 3261,11052"/>
        </emma:interpretation>
      </emma:emma>
    </inkml:annotationXML>
    <inkml:traceGroup>
      <inkml:annotationXML>
        <emma:emma xmlns:emma="http://www.w3.org/2003/04/emma" version="1.0">
          <emma:interpretation id="{FCBB2B02-0C43-4190-B478-9925164B1BD2}" emma:medium="tactile" emma:mode="ink">
            <msink:context xmlns:msink="http://schemas.microsoft.com/ink/2010/main" type="paragraph" rotatedBoundingBox="3261,8306 6487,8306 6487,11052 3261,110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B50F7D-6C1E-4CE0-9B2F-466D2CAD2DAC}" emma:medium="tactile" emma:mode="ink">
              <msink:context xmlns:msink="http://schemas.microsoft.com/ink/2010/main" type="line" rotatedBoundingBox="3261,8306 6487,8306 6487,11052 3261,11052"/>
            </emma:interpretation>
          </emma:emma>
        </inkml:annotationXML>
        <inkml:traceGroup>
          <inkml:annotationXML>
            <emma:emma xmlns:emma="http://www.w3.org/2003/04/emma" version="1.0">
              <emma:interpretation id="{0B19F8E1-E77F-49CF-BFE5-73B74F810F22}" emma:medium="tactile" emma:mode="ink">
                <msink:context xmlns:msink="http://schemas.microsoft.com/ink/2010/main" type="inkWord" rotatedBoundingBox="3261,8306 6487,8306 6487,11052 3261,11052">
                  <msink:destinationLink direction="with" ref="{35B782D9-967B-4836-A324-F122E55D96A2}"/>
                  <msink:destinationLink direction="with" ref="{0A9120ED-2285-405B-A53B-1BB4CC31B461}"/>
                  <msink:destinationLink direction="to" ref="{3501F520-BE42-48C6-8E34-4482F2AAB3CD}"/>
                  <msink:destinationLink direction="with" ref="{CE9C0FC7-CB84-48C3-84E4-60A06E6E7858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s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&gt;</emma:literal>
                </emma:interpretation>
                <emma:interpretation id="interp4" emma:lang="it-IT" emma:confidence="0">
                  <emma:literal>w</emma:literal>
                </emma:interpretation>
              </emma:one-of>
            </emma:emma>
          </inkml:annotationXML>
          <inkml:trace contextRef="#ctx0" brushRef="#br0">3192 3569 0,'-34'35'0,"-104"68"0,-102 34 16,-103 35-16,-35 34 15,69-35 1,103-34 0,138 1-1,102-70 1,103 35-1,1-34 1,-1 34 15,-137 34-15,-172 69 0,-205 0-1,-35 0 1,34-34-1,35-1 1,137-33 0,138-70-1,239-68 1,172-171 0,-343 171-1</inkml:trace>
        </inkml:traceGroup>
      </inkml:traceGroup>
    </inkml:traceGroup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7:00.3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552D300-6E08-4C4D-B329-124B877EB7C8}" emma:medium="tactile" emma:mode="ink">
          <msink:context xmlns:msink="http://schemas.microsoft.com/ink/2010/main" type="writingRegion" rotatedBoundingBox="9882,5183 22241,5156 22244,6749 9885,6775"/>
        </emma:interpretation>
      </emma:emma>
    </inkml:annotationXML>
    <inkml:traceGroup>
      <inkml:annotationXML>
        <emma:emma xmlns:emma="http://www.w3.org/2003/04/emma" version="1.0">
          <emma:interpretation id="{30B0A7DC-A0C3-48C0-B570-179305744A7A}" emma:medium="tactile" emma:mode="ink">
            <msink:context xmlns:msink="http://schemas.microsoft.com/ink/2010/main" type="paragraph" rotatedBoundingBox="9882,5183 22241,5156 22244,6749 9885,67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5F9E7B-3AE0-48D4-80AE-B3FF856C537D}" emma:medium="tactile" emma:mode="ink">
              <msink:context xmlns:msink="http://schemas.microsoft.com/ink/2010/main" type="line" rotatedBoundingBox="9882,5183 22241,5156 22244,6749 9885,6775"/>
            </emma:interpretation>
          </emma:emma>
        </inkml:annotationXML>
        <inkml:traceGroup>
          <inkml:annotationXML>
            <emma:emma xmlns:emma="http://www.w3.org/2003/04/emma" version="1.0">
              <emma:interpretation id="{9C6868B8-F480-4F1D-A185-62CD7195C338}" emma:medium="tactile" emma:mode="ink">
                <msink:context xmlns:msink="http://schemas.microsoft.com/ink/2010/main" type="inkWord" rotatedBoundingBox="11085,5251 22241,5227 22244,6749 11089,6773"/>
              </emma:interpretation>
              <emma:one-of disjunction-type="recognition" id="oneOf0">
                <emma:interpretation id="interp0" emma:lang="it-IT" emma:confidence="0">
                  <emma:literal>IMMAGINE</emma:literal>
                </emma:interpretation>
                <emma:interpretation id="interp1" emma:lang="it-IT" emma:confidence="0">
                  <emma:literal>IMMAGINARE</emma:literal>
                </emma:interpretation>
                <emma:interpretation id="interp2" emma:lang="it-IT" emma:confidence="0">
                  <emma:literal>IMMAGINALE</emma:literal>
                </emma:interpretation>
                <emma:interpretation id="interp3" emma:lang="it-IT" emma:confidence="0">
                  <emma:literal>IMMAGINANE</emma:literal>
                </emma:interpretation>
                <emma:interpretation id="interp4" emma:lang="it-IT" emma:confidence="0">
                  <emma:literal>IMMAGINATE</emma:literal>
                </emma:interpretation>
              </emma:one-of>
            </emma:emma>
          </inkml:annotationXML>
          <inkml:trace contextRef="#ctx0" brushRef="#br0">7791 514 0,'69'103'0,"-69"172"16,0 68-16,0-34 16,0-137-1,34-104 1,-34-68 0,0-34-1,0-206 1,-34-103-1,0 137 17,34 171-17,0 35 1,0 0 0,103 69-1,34 103 1,69-35-1,-34-68 1,-35-69 0,0-35-1,-34-102 1,-34-35 0,-1-34-1,1 103 1,-69 35-1,0 68 1,34 103 0,-34 137-1,35 35 1,-35-35 15,0-103-15,34-102-1,-34-35 1,103-206 0,0-69-1,-103 275 1</inkml:trace>
          <inkml:trace contextRef="#ctx0" brushRef="#br0" timeOffset="649.656">10023 961 0,'-138'343'0,"104"-68"16,34-138 0,0-69-1,0-68 1,0-34-1,69-206 1,-1-138 0,-33 138-1,-1 137 1,-34 69 0,0 34-1,34 68 1,35 138-1,68-34 1,-34-103 0,34-35 31,35-103-47,-69-68 15,0-35 1,-34 35-1,-69 68 1,0 69 0,34 103-1,-34 138 1,34 33 0,1 1-1,-1-138 16,-34-68-15,0-35 0,69-205-1,34-138 1,34 0 0,-137 309-1</inkml:trace>
          <inkml:trace contextRef="#ctx0" brushRef="#br0" timeOffset="1237.44">12254 823 0,'34'241'0,"-103"33"16,-137 35-1,69-103 1,68-103-1,69-103 1,0-34 0,69-138-1,68-171 1,35 0 15,-35 137-15,-68 137-1,-69 69 1,34 34 0,69 138-1,0 103 1,0-1 0,34-68-1,-34-34 1,-34-104-1,-69-33 1,-103-70 15,-103-68-15,-34 35 0,0 33-1,34 35 1,68 0-1,173 0 1,136-68 0,104-35-1,-275 103 1</inkml:trace>
          <inkml:trace contextRef="#ctx0" brushRef="#br0" timeOffset="1948.968">14279 549 0,'-35'34'0,"-171"69"15,-68 69-15,68 68 0,103 35 16,103-104 0,137-33 15,172-1-15,34-103-1,-102-137 1,-207 0-1,-68 35 1,-104-35 0,1 68 15,0 1-15,137 34-1,34 0 1,138 34-1,171-102 1,-68-35 0,-69-35-1,-69 35 1,-103 0 0,-34 35-1,-34 68 1,34 0-1,-69 137 1,35 69 15,0 0-31,34-34 16,0-69 0,-35-69 15,70-103-16,-1-137 1,69 0 0,-103 206-16</inkml:trace>
          <inkml:trace contextRef="#ctx0" brushRef="#br0" timeOffset="2583.156">15961 789 0,'68'172'16,"-239"308"0,33-274-16,104-103 15,34-103 1,0 0-1,103-171 1,0-138 15,34-69-15,-68 241 0,-35 68-1,-34 69 1,0 0-1,35 137 1,68 104 0,-35 33-1,70-33 1,-36-138 0,1-69-1,35-68 1,-35-104-1,-35-136 1,-68-1 0,-34 103-1,0 69 1,-35 35 0,35 102-1,34 69 1,103-34 15,103-35-15,-206-34-1</inkml:trace>
          <inkml:trace contextRef="#ctx0" brushRef="#br0" timeOffset="3219.2734">17540 1029 0,'514'69'15,"-205"-35"17,-68 1-32,-138-35 31,-138-35-31,-136-102 15,-70 0 17,-68-35-17,309 172 1</inkml:trace>
          <inkml:trace contextRef="#ctx0" brushRef="#br0" timeOffset="3343.0174">17643 583 0,'411'-34'0,"70"137"16,-69 34-1,-412-137 1</inkml:trace>
          <inkml:trace contextRef="#ctx0" brushRef="#br0" timeOffset="2954.388">18054 789 0,'0'34'16,"-34"69"-16,-69 103 0,0 0 0,103-68 15,34-1 1,69-68-1,69-1 1,34-34 15,69-136-15,-69 67 0,-103 35-1,-103-34 1,-35 0-1,-102-1 1,-103-102 0,240 137-1</inkml:trace>
          <inkml:trace contextRef="#ctx0" brushRef="#br0" timeOffset="-711.528">6659 446 0,'34'0'0,"0"137"0,-68 138 0,34-1 16,0-68-1,0-34 1,-34-69 0,-1-34-1,1-104 1,68-171 0,-34 206-1</inkml:trace>
        </inkml:traceGroup>
      </inkml:traceGroup>
    </inkml:traceGroup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7:39.9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CEA4FFB-CE0D-4993-A568-CA7FE6706C92}" emma:medium="tactile" emma:mode="ink">
          <msink:context xmlns:msink="http://schemas.microsoft.com/ink/2010/main" type="inkDrawing" rotatedBoundingBox="24833,1702 28456,2858 27669,5323 24047,4167" hotPoints="24655,2538 28796,3337 0,0" semanticType="enclosure" shapeName="RightTriangle"/>
        </emma:interpretation>
      </emma:emma>
    </inkml:annotationXML>
    <inkml:trace contextRef="#ctx0" brushRef="#br0">206 212 0,'69'34'0,"34"35"0,-35 205 0,70 35 16,-35 34 0,68 35-1,1-138 1,34 69 0,-34-69-1,-35-102 1,-69-138-1,1 0 1,34-138 0,0-68-1,34-34 1,35 68 0,103 1-1,34 68 1,34 34-1,-69-34 17,-33-103-17,-173 69 1,-102-69 0,-138 34-1,-102-34 1,-104 35-1,-137 34 1,-103 34 15,35 137-31,68-34 16,138 0 15,136 69-15,379-104-1,-138 35 1</inkml:trace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7:42.7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EB542DC-A37F-4092-A051-F3896E1690F6}" emma:medium="tactile" emma:mode="ink">
          <msink:context xmlns:msink="http://schemas.microsoft.com/ink/2010/main" type="writingRegion" rotatedBoundingBox="25400,372 28367,1448 27889,2766 24922,1690"/>
        </emma:interpretation>
      </emma:emma>
    </inkml:annotationXML>
    <inkml:traceGroup>
      <inkml:annotationXML>
        <emma:emma xmlns:emma="http://www.w3.org/2003/04/emma" version="1.0">
          <emma:interpretation id="{41A9FE40-299D-41EA-AE9E-0C91E993AEF7}" emma:medium="tactile" emma:mode="ink">
            <msink:context xmlns:msink="http://schemas.microsoft.com/ink/2010/main" type="paragraph" rotatedBoundingBox="25400,372 28367,1448 27889,2766 24922,16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CDFF090-748A-4228-BE6A-5D11051CA845}" emma:medium="tactile" emma:mode="ink">
              <msink:context xmlns:msink="http://schemas.microsoft.com/ink/2010/main" type="line" rotatedBoundingBox="25400,372 28367,1448 27889,2766 24922,1690"/>
            </emma:interpretation>
          </emma:emma>
        </inkml:annotationXML>
        <inkml:traceGroup>
          <inkml:annotationXML>
            <emma:emma xmlns:emma="http://www.w3.org/2003/04/emma" version="1.0">
              <emma:interpretation id="{A48A3FEC-EE90-4856-B51D-F0C377F0F935}" emma:medium="tactile" emma:mode="ink">
                <msink:context xmlns:msink="http://schemas.microsoft.com/ink/2010/main" type="inkWord" rotatedBoundingBox="25400,372 28367,1448 27889,2766 24922,1690"/>
              </emma:interpretation>
              <emma:one-of disjunction-type="recognition" id="oneOf0">
                <emma:interpretation id="interp0" emma:lang="it-IT" emma:confidence="0">
                  <emma:literal>RN</emma:literal>
                </emma:interpretation>
                <emma:interpretation id="interp1" emma:lang="it-IT" emma:confidence="0">
                  <emma:literal>R N</emma:literal>
                </emma:interpretation>
                <emma:interpretation id="interp2" emma:lang="it-IT" emma:confidence="0">
                  <emma:literal>* N</emma:literal>
                </emma:interpretation>
                <emma:interpretation id="interp3" emma:lang="it-IT" emma:confidence="0">
                  <emma:literal>&amp; N</emma:literal>
                </emma:interpretation>
                <emma:interpretation id="interp4" emma:lang="it-IT" emma:confidence="0">
                  <emma:literal>K N</emma:literal>
                </emma:interpretation>
              </emma:one-of>
            </emma:emma>
          </inkml:annotationXML>
          <inkml:trace contextRef="#ctx0" brushRef="#br0">405 283 0,'35'138'0,"-35"68"0,-69 34 15,0-69 1,1 35-1,33-171 1,1-70 0,0-102-1,-1-35 1,35-136 0,-68 67-1,33 70 1,35 102-1,35 69 17,68-69-32,103 1 15,68 68 17,1 68-17,-69-33 1,-138 33-1,-68 1 1,-68 34 0,-138 34-1,-34 1 1,68 33 0,138-34-1,102-34 1,104 35 15,137-1-15,-103-68-1,-103-35 1,-69 0 0,-34-68-1,-103 0 1,34-69-1,69 103 1</inkml:trace>
          <inkml:trace contextRef="#ctx0" brushRef="#br0" timeOffset="599.9528">2190 1073 0,'-171'171'0,"33"1"0,70-35 15,33-102 17,35-35-17,35-103 1,33-35 0,1 1-1,-35 68 1,-34 35-1,35 34 1,-1 69 0,35 68-1,102 0 1,1-34 0,-35-68 15,0-35-16,-68-69 1,0 0 0,-69-102-1,-35-1 1,-33 35 0,-1 68-1,0 69 1,69 0-1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17.2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2A08A3-1ACC-4ACD-81B9-8799FC83B6BB}" emma:medium="tactile" emma:mode="ink">
          <msink:context xmlns:msink="http://schemas.microsoft.com/ink/2010/main" type="inkDrawing" rotatedBoundingBox="12730,4386 13164,18702 12876,18711 12442,4395" semanticType="callout" shapeName="Other">
            <msink:sourceLink direction="with" ref="{05F4C669-96CE-49F1-9B2E-3E9D5E92E047}"/>
            <msink:sourceLink direction="with" ref="{E979145A-0DC0-427C-85DC-F49D02BE0430}"/>
          </msink:context>
        </emma:interpretation>
      </emma:emma>
    </inkml:annotationXML>
    <inkml:trace contextRef="#ctx0" brushRef="#br0">0 0 0,'0'35'0,"0"136"0,0 104 16,0 68-1,34 35 1,1 102-1,-1 69 1,0 35 0,1 137-1,-1 34 1,35 34 0,-1 104-1,1 34 1,-69-35-1,34 69 1,-34-34 0,-34 0 15,0-35-15,-35-68-1,69-138 1,34-102-1,1-172 1,33-172 0,-33-171-1,-35-69 1,0-275 0,34-137-1,-34 412 1</inkml:trace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7:49.8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61A5891-0D02-4FF2-930A-19A19962F339}" emma:medium="tactile" emma:mode="ink">
          <msink:context xmlns:msink="http://schemas.microsoft.com/ink/2010/main" type="inkDrawing" rotatedBoundingBox="5629,5121 16682,5153 16679,6318 5626,6286" semanticType="callout" shapeName="Other">
            <msink:sourceLink direction="to" ref="{D2AEA776-0359-44B1-9A79-A7D0FDD61494}"/>
            <msink:sourceLink direction="from" ref="{D2AEA776-0359-44B1-9A79-A7D0FDD61494}"/>
          </msink:context>
        </emma:interpretation>
      </emma:emma>
    </inkml:annotationXML>
    <inkml:trace contextRef="#ctx0" brushRef="#br0">0 287 0,'0'-34'0,"34"34"16,1-69-16,68 35 16,34-35-16,34 1 0,1 68 15,-35 0-15,-34 34 16,0 34 0,35 70-1,-35 68 1,68 0 15,1 0-15,-1-69-1,1-34 1,0-69 0,34-68-1,0-35 1,-35-34-1,-34 35 1,-34-35 0,35 34-1,33-34 1,-33 34 0,-1 35-1,-68 68 1,34 1-1,34 102 1,0 0 0,35 1-1,-35-70 17,35 1-17,68-69 1,0-34-1,-34-35 1,69-68 0,-35-35-1,-34 35 1,-34 34 0,-1 0-1,-33 34 1,33 35-1,35 34 1,0 103 0,34 0-1,1 68 1,33-68 0,1 0-1,-35-68 1,35-35-1,-35-35 17,-34-68-17,-69 0 1,-34 35 0,0-1-1,34 35 1,1 34-1,-1 34 1,-34 0 0,-34-34-1,-35-34 1,-68-35 0,-35-34-1,0 0 1,-34 0-1,35 35 1,68 34 0,0 68-1,0-34 1,68 0 15,35 68-15,138 35-1,68 0 1,-1 0 0,-67 0-1,-70-34 1,-102 0 0,-35-69-1,-34 34 1,-34-34-1,-103 103 1,-35 0 0,-103 69-1,138-69 1,137-103 0</inkml:trace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7:34.87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C229B25-3519-44A9-ABC6-D9037C42C414}" emma:medium="tactile" emma:mode="ink">
          <msink:context xmlns:msink="http://schemas.microsoft.com/ink/2010/main" type="writingRegion" rotatedBoundingBox="958,449 33360,441 33364,17297 962,17305"/>
        </emma:interpretation>
      </emma:emma>
    </inkml:annotationXML>
    <inkml:traceGroup>
      <inkml:annotationXML>
        <emma:emma xmlns:emma="http://www.w3.org/2003/04/emma" version="1.0">
          <emma:interpretation id="{FB30ECD7-B811-40D4-A674-8E97A827EF04}" emma:medium="tactile" emma:mode="ink">
            <msink:context xmlns:msink="http://schemas.microsoft.com/ink/2010/main" type="paragraph" rotatedBoundingBox="3678,1166 18678,296 18880,3777 3880,464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F93D515-6333-4D03-A3E6-7FC33AA7C260}" emma:medium="tactile" emma:mode="ink">
              <msink:context xmlns:msink="http://schemas.microsoft.com/ink/2010/main" type="line" rotatedBoundingBox="3678,1166 18678,296 18880,3777 3880,4647"/>
            </emma:interpretation>
          </emma:emma>
        </inkml:annotationXML>
        <inkml:traceGroup>
          <inkml:annotationXML>
            <emma:emma xmlns:emma="http://www.w3.org/2003/04/emma" version="1.0">
              <emma:interpretation id="{7A702289-CD7F-425F-B785-D83C03FC3445}" emma:medium="tactile" emma:mode="ink">
                <msink:context xmlns:msink="http://schemas.microsoft.com/ink/2010/main" type="inkWord" rotatedBoundingBox="3678,1166 18678,296 18880,3777 3880,4647"/>
              </emma:interpretation>
              <emma:one-of disjunction-type="recognition" id="oneOf0">
                <emma:interpretation id="interp0" emma:lang="it-IT" emma:confidence="0">
                  <emma:literal>Bazar</emma:literal>
                </emma:interpretation>
                <emma:interpretation id="interp1" emma:lang="it-IT" emma:confidence="0">
                  <emma:literal>Razziar</emma:literal>
                </emma:interpretation>
                <emma:interpretation id="interp2" emma:lang="it-IT" emma:confidence="0">
                  <emma:literal>Mazara</emma:literal>
                </emma:interpretation>
                <emma:interpretation id="interp3" emma:lang="it-IT" emma:confidence="0">
                  <emma:literal>Razziare</emma:literal>
                </emma:interpretation>
                <emma:interpretation id="interp4" emma:lang="it-IT" emma:confidence="0">
                  <emma:literal>Danzar</emma:literal>
                </emma:interpretation>
              </emma:one-of>
            </emma:emma>
          </inkml:annotationXML>
          <inkml:trace contextRef="#ctx0" brushRef="#br0">-6213-4749 0,'34'35'0,"1"136"16,-35 104-16,0 102 0,0-33 31,0-104-15,0-103 0,34-68-1,-68-69 1,-1 0-1,-33-172 1,68-137 0,0 309-1</inkml:trace>
          <inkml:trace contextRef="#ctx0" brushRef="#br0" timeOffset="464.04">-6179-5126 0,'172'34'0,"137"0"0,68 1 15,70-35 1,-1 0-1,-69-35 1,-33 1 0,-104 0-1,-103 68 1,-68 0 0,-35 35-1,1 68 1,-35 69-1,0 35 17,34 33-17,35-34 1,34 35 0,-35-103-1,-68-1 1,-171-205-1,171 34 1</inkml:trace>
          <inkml:trace contextRef="#ctx0" brushRef="#br0" timeOffset="1856.16">-4737-4474 0,'69'-34'0,"-172"34"16,-138 34-16,35 35 0,69-1 15,34 1 1,103-35 0,103 35-1,137 0 1,35 33-1,0 1 1,-104-34 0,-136 34-1,-35-69 1,-103 35 0,-35-35-1,-33-34 1,-1 35-1,35-35 17,205-69-17,-68 69-15</inkml:trace>
          <inkml:trace contextRef="#ctx0" brushRef="#br0" timeOffset="241881.0178">-2197-4165 0,'34'-34'0,"35"34"16,34 0-16,69 34 0,68-34 0,34 34 16,104-34-1,0 35 1,102-1-1,104-34 1,68 0 0,-34 34-1,-1 0 17,-136 1-17,-138-35 1,-137 0-1,-103 0 1,-103 0 0,0 0-1,-69-35 1,-102 1 0,34-34-1,34-35 1,103 103-1</inkml:trace>
          <inkml:trace contextRef="#ctx0" brushRef="#br0" timeOffset="242192.1758">3192-4268 0,'377'0'16,"-102"69"-16,0-1 15,-104 1 1,-68-1 0,-103 1 15,-34-35-15,-69 35-1,-69 0 1,-68-35 31,-69 0-47,-68 1 0,102-70 15,275 35 1</inkml:trace>
          <inkml:trace contextRef="#ctx0" brushRef="#br0" timeOffset="242970.0708">-1682-4646 0,'-103'69'0,"-137"34"0,-1 0 16,1 0-16,68-34 16,69-1-1,69-33 1,34-35 0,103 68-1,69-34 1,34 35-1,-35-35 1,-68 1 0,-34-35-1,-35 0 1,-34 0 0,-34-103-1,34-34 1,-34-1-1,34 35 17,-35 35-17,35 68 1,0 0 0,0 0-1,35 103 1,-1 34-1,-34 34 1,34-68 0,1-34-1,68-69 1,0-206 0,-103 206-1</inkml:trace>
          <inkml:trace contextRef="#ctx0" brushRef="#br0" timeOffset="243686.7081">-412-5778 0,'34'34'0,"103"69"0,35 69 16,0-1-16,34-34 15,-35-34 1,-33 0-1,-70-34 1,-102-103 15,34 34-15</inkml:trace>
          <inkml:trace contextRef="#ctx0" brushRef="#br0" timeOffset="243468.8975">721-5950 0,'-35'34'0,"-102"69"0,-35 103 16,-68 0-16,-35 0 16,138-69-1,34-34 1,35 0 0,33-68 15,35-35-16,137-138 1,-68-33 15,-69 171-15</inkml:trace>
          <inkml:trace contextRef="#ctx0" brushRef="#br1" timeOffset="3637.8785">5183-4405 0,'34'68'15,"69"138"-15,-34 137 0,68 35 32,0-69-17,-34-103 1,0-103-1,-68-69 1,-70-137 0,1-206-1,-69-34 1,-69-35 0,172 378-1</inkml:trace>
          <inkml:trace contextRef="#ctx0" brushRef="#br1" timeOffset="4055.5145">4908-4783 0,'103'-34'15,"103"-1"-15,172 35 0,102 0 0,1 35 16,-69-1 15,-138 0-15,-137 1-1,-102 33 1,-104 70 0,-102 33-1,-35 70 1,34-1-1,35 0 1,34-34 0,0-34-1,0-35 1,34-68 0,0-1-1,1-102 1,205-172-1,-137 206 1</inkml:trace>
          <inkml:trace contextRef="#ctx0" brushRef="#br1" timeOffset="6965.3864">5663-5984 0,'69'103'0,"-35"68"0,-34 70 16,0 33-1,0-171 1,0-69 0,0-34-1,-68-68 1,68-104-1,-35 1 1,70-70 0,68 35-1,0 69 1,102 0 0,36 68 15,-1 69-16,-34 34 1,-69 69 0,-102 0-1,-138 0 1,-69 0 0,-34-68-1,0 33 1,34 1-1,138-35 1,68 35 0,69 34-1,103 0 1,35-35 0,-104 1-1,-34-103 16,-34-1-15,-35-33-16,35 34 31,-1-1-15,1 104 0,-35-1-1,0-68 1,35 0-1,34 0 1,34-34 0,-34-69-1,-68 35 1,-1 33 0,-34 1-1,0 34 1,0 0-1,0 103 1,0 34 0,34 0-1,35-34 1,-35 0 0,-68-68 15,0-1-16,-104-34 1,35 0 0,35 0-1,33 0 1,70 0 0,102 34-1,138-34 1,34 35-1,-69-1 1,-69 0 0,-102-34-1,-69 0 1</inkml:trace>
        </inkml:traceGroup>
      </inkml:traceGroup>
    </inkml:traceGroup>
    <inkml:traceGroup>
      <inkml:annotationXML>
        <emma:emma xmlns:emma="http://www.w3.org/2003/04/emma" version="1.0">
          <emma:interpretation id="{DBEE677A-96F7-4D7E-BF69-CBE5265168A8}" emma:medium="tactile" emma:mode="ink">
            <msink:context xmlns:msink="http://schemas.microsoft.com/ink/2010/main" type="paragraph" rotatedBoundingBox="3182,3312 26043,4317 26018,4908 3156,390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64C89A4-C508-463E-9C46-7B0FD55FF37A}" emma:medium="tactile" emma:mode="ink">
              <msink:context xmlns:msink="http://schemas.microsoft.com/ink/2010/main" type="line" rotatedBoundingBox="3182,3312 26043,4317 26018,4908 3156,3902"/>
            </emma:interpretation>
          </emma:emma>
        </inkml:annotationXML>
        <inkml:traceGroup>
          <inkml:annotationXML>
            <emma:emma xmlns:emma="http://www.w3.org/2003/04/emma" version="1.0">
              <emma:interpretation id="{D2AEA776-0359-44B1-9A79-A7D0FDD61494}" emma:medium="tactile" emma:mode="ink">
                <msink:context xmlns:msink="http://schemas.microsoft.com/ink/2010/main" type="inkWord" rotatedBoundingBox="3182,3312 26043,4317 26018,4908 3156,3902">
                  <msink:destinationLink direction="to" ref="{F61A5891-0D02-4FF2-930A-19A19962F339}"/>
                  <msink:destinationLink direction="from" ref="{F61A5891-0D02-4FF2-930A-19A19962F339}"/>
                </msink:context>
              </emma:interpretation>
              <emma:one-of disjunction-type="recognition" id="oneOf1">
                <emma:interpretation id="interp5" emma:lang="it-IT" emma:confidence="0">
                  <emma:literal>_</emma:literal>
                </emma:interpretation>
                <emma:interpretation id="interp6" emma:lang="it-IT" emma:confidence="0">
                  <emma:literal>-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è</emma:literal>
                </emma:interpretation>
                <emma:interpretation id="interp9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-711.528">-6899-2826 0,'103'0'0,"68"0"0,69-35 16,104 35-16,102-34 16,0 0-1,69 34 1,0 0 0,103 34-1,-1-34 1,104 0-1,34 0 1,1 0 0,33-34-1,35 68 1,0-34 0,-1 0-1,1 0 16,34 34-15,0-34 0,0 35-1,1 33 1,-1-34 0,0 35-1,0 34 1,0-34-1,-69 34 1,1-35 0,-1 35-1,-68 0 1,0 0 0,-137-103-1,-70 69 1,-102 0-1,-171-35 1,-138 0 0,-138-68 15,-239-103-15,274 137-16</inkml:trace>
        </inkml:traceGroup>
      </inkml:traceGroup>
    </inkml:traceGroup>
    <inkml:traceGroup>
      <inkml:annotationXML>
        <emma:emma xmlns:emma="http://www.w3.org/2003/04/emma" version="1.0">
          <emma:interpretation id="{C31F77FA-F952-4EC5-8581-B2924462CC4D}" emma:medium="tactile" emma:mode="ink">
            <msink:context xmlns:msink="http://schemas.microsoft.com/ink/2010/main" type="paragraph" rotatedBoundingBox="9807,7064 11613,5623 12970,7324 11164,876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98792FF9-0107-4C94-B8A4-EB353DB7E0AF}" emma:medium="tactile" emma:mode="ink">
              <msink:context xmlns:msink="http://schemas.microsoft.com/ink/2010/main" type="line" rotatedBoundingBox="9807,7064 11613,5623 12970,7324 11164,8765"/>
            </emma:interpretation>
          </emma:emma>
        </inkml:annotationXML>
        <inkml:traceGroup>
          <inkml:annotationXML>
            <emma:emma xmlns:emma="http://www.w3.org/2003/04/emma" version="1.0">
              <emma:interpretation id="{3A9A5EF8-78E5-4331-8C6A-AF39B8F553BE}" emma:medium="tactile" emma:mode="ink">
                <msink:context xmlns:msink="http://schemas.microsoft.com/ink/2010/main" type="inkWord" rotatedBoundingBox="9807,7064 11613,5623 12970,7324 11164,8765"/>
              </emma:interpretation>
              <emma:one-of disjunction-type="recognition" id="oneOf2">
                <emma:interpretation id="interp10" emma:lang="it-IT" emma:confidence="0">
                  <emma:literal>v</emma:literal>
                </emma:interpretation>
                <emma:interpretation id="interp11" emma:lang="it-IT" emma:confidence="0">
                  <emma:literal>V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r</emma:literal>
                </emma:interpretation>
                <emma:interpretation id="interp14" emma:lang="it-IT" emma:confidence="0">
                  <emma:literal>"</emma:literal>
                </emma:interpretation>
              </emma:one-of>
            </emma:emma>
          </inkml:annotationXML>
          <inkml:trace contextRef="#ctx0" brushRef="#br1" timeOffset="15828.5309">0 160 0,'68'34'0,"1"35"0,68 68 15,-34 69-15,35 34 16,-1 35 0,-34-1-1,0 1 1,0-69 0,0-103-1,-69-69 1,35-34-1,-35-68 17,35-104-17,34-34 1,34-69 0,69-102-1,0 68 1,0 34-1,-35 69 1,-68 103 0,-68 103-1,-70 0 1,-102 103 0,-34 69-1,171-172 1</inkml:trace>
        </inkml:traceGroup>
      </inkml:traceGroup>
    </inkml:traceGroup>
    <inkml:traceGroup>
      <inkml:annotationXML>
        <emma:emma xmlns:emma="http://www.w3.org/2003/04/emma" version="1.0">
          <emma:interpretation id="{94AE4755-F57E-449B-A84B-EC22188F9668}" emma:medium="tactile" emma:mode="ink">
            <msink:context xmlns:msink="http://schemas.microsoft.com/ink/2010/main" type="paragraph" rotatedBoundingBox="1004,8873 20988,9412 20931,11527 946,109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59DC01-CC40-44D3-B43A-2D6214A1504F}" emma:medium="tactile" emma:mode="ink">
              <msink:context xmlns:msink="http://schemas.microsoft.com/ink/2010/main" type="inkBullet" rotatedBoundingBox="961,10468 2128,10500 2127,10561 959,10529"/>
            </emma:interpretation>
            <emma:one-of disjunction-type="recognition" id="oneOf3">
              <emma:interpretation id="interp15" emma:lang="it-IT" emma:confidence="0">
                <emma:literal>_</emma:literal>
              </emma:interpretation>
              <emma:interpretation id="interp16" emma:lang="it-IT" emma:confidence="0">
                <emma:literal>-</emma:literal>
              </emma:interpretation>
              <emma:interpretation id="interp17" emma:lang="it-IT" emma:confidence="0">
                <emma:literal>.</emma:literal>
              </emma:interpretation>
              <emma:interpretation id="interp18" emma:lang="it-IT" emma:confidence="0">
                <emma:literal>,</emma:literal>
              </emma:interpretation>
              <emma:interpretation id="interp19" emma:lang="it-IT" emma:confidence="0">
                <emma:literal>è</emma:literal>
              </emma:interpretation>
            </emma:one-of>
          </emma:emma>
        </inkml:annotationXML>
        <inkml:trace contextRef="#ctx0" brushRef="#br0" timeOffset="220982.8645">-9096 3764 0,'103'34'16,"68"0"-16,70-34 0,-35 0 0,0 0 15,-69 0 1,-69 0-1,-68 0 17,0 0-17,0-34 1,0 34 0,0 0-1,0 34 1,35-34-1,-35 0 1</inkml:trace>
      </inkml:traceGroup>
      <inkml:traceGroup>
        <inkml:annotationXML>
          <emma:emma xmlns:emma="http://www.w3.org/2003/04/emma" version="1.0">
            <emma:interpretation id="{80068CDD-4360-4A31-A14A-38E9C6C6F514}" emma:medium="tactile" emma:mode="ink">
              <msink:context xmlns:msink="http://schemas.microsoft.com/ink/2010/main" type="line" rotatedBoundingBox="2946,8925 20988,9412 20931,11527 2889,11040"/>
            </emma:interpretation>
          </emma:emma>
        </inkml:annotationXML>
        <inkml:traceGroup>
          <inkml:annotationXML>
            <emma:emma xmlns:emma="http://www.w3.org/2003/04/emma" version="1.0">
              <emma:interpretation id="{9EA57509-0843-4687-A8E4-9F66CF8E5E66}" emma:medium="tactile" emma:mode="ink">
                <msink:context xmlns:msink="http://schemas.microsoft.com/ink/2010/main" type="inkWord" rotatedBoundingBox="2946,8925 20988,9412 20931,11527 2889,11040"/>
              </emma:interpretation>
              <emma:one-of disjunction-type="recognition" id="oneOf4">
                <emma:interpretation id="interp20" emma:lang="it-IT" emma:confidence="0">
                  <emma:literal>GEOMETRIA</emma:literal>
                </emma:interpretation>
                <emma:interpretation id="interp21" emma:lang="it-IT" emma:confidence="0">
                  <emma:literal>GEOMETRICA</emma:literal>
                </emma:interpretation>
                <emma:interpretation id="interp22" emma:lang="it-IT" emma:confidence="0">
                  <emma:literal>GEOMETRA</emma:literal>
                </emma:interpretation>
                <emma:interpretation id="interp23" emma:lang="it-IT" emma:confidence="0">
                  <emma:literal>Guaritori</emma:literal>
                </emma:interpretation>
                <emma:interpretation id="interp24" emma:lang="it-IT" emma:confidence="0">
                  <emma:literal>Gorrino</emma:literal>
                </emma:interpretation>
              </emma:one-of>
            </emma:emma>
          </inkml:annotationXML>
          <inkml:trace contextRef="#ctx0" brushRef="#br0" timeOffset="202956.1124">-3467 3043 0,'0'240'0,"0"35"16,-34-1-1,68-33 1,35-70-1,34-33 1,34-104 0,103 0-1,35-68 1,34-35 0,-35 69-1,-136 0 1,-104 0-1,-34 0 1,-172-34 0,-68-69-1,0-69 17,-1-34-17,-33-34 1,-1 34-1,104 69 1,68 103 0,103 68-1,103-68 1,103 68 0,34 0-1,34-34 1,-102 0-1,-138 0 1,-34-34 0,-240-172-1,-34 69 1,-1 34 0,103 34-1,172 69 16,69 0-15,343 0 0,-35 69-1,1-1 1,-69 35 0,-103 35-1,-69-35 1,-103 68-1,-34 69 17,35-34-17,-1-34 1,103 0 0,35-35-1,68-68 1,1-104-1,33-136 1,-68-70 0,-137 1-1,-138 34 1,-102-68 0,-70 102-1,-102 103 1,68 138-1,35 68 1,137 69 0,103 69-1,172-35 1,68 0 15,69-137-15,0-137-1,-35-138 1,-274 172 0</inkml:trace>
          <inkml:trace contextRef="#ctx0" brushRef="#br0" timeOffset="201727.0383">-5595 2322 0,'-69'0'0,"-137"-68"16,-103 170-16,0 70 0,-34 103 15,103-35 1,171 35 0,104-1-1,171-68 1,137 0 15,103-69-15,0-34-1,-34-137 1,-172-35 0,-205-34-1,-104-68 1,-137-35-1,-68 34 1,68 104 0,137 68-1,69 0 1,103 34 0,240 35-1,69-1 1,0-34-1,-103 1 1,-103-35 0,-138-35-1,-68 35 17,-34 0-17,-69 35 1,-34-1-1,103-68 1,68-69 0,-34 103-1</inkml:trace>
          <inkml:trace contextRef="#ctx0" brushRef="#br0" timeOffset="203676.6393">240 3112 0,'69'206'0,"-69"34"15,0 34 1,-35 1 0,35-69-1,0-137 1,0-69-1,-34-35 17,34-342-17,0 102 1,0 69 0,34 103-1,1 35 1,-35 68-1,68 34 17,35 35-17,35 34 1,-35-69 15,0 0-15,34-102-1,-34-70 1,34-136 0,-68 102-1,34 35 1,-69 102 15,-34 35-15,0 103-1,-34 172 1,34 0 0,0-1-1,34-34 1,-34-68 0,34-103-1,-34-35 1,103-206-1,-103 172 1</inkml:trace>
          <inkml:trace contextRef="#ctx0" brushRef="#br0" timeOffset="204065.5868">2437 3352 0,'0'137'0,"-69"69"16,0 0-16,104-34 16,68-1-1,34-68 16,69 0-15,137-34 0,0-69-1,-171 0 1,-103-34 0,-104-35 15,-136-103-16,-69-34 1,-104-34 0,344 240-16</inkml:trace>
          <inkml:trace contextRef="#ctx0" brushRef="#br0" timeOffset="205559.1452">2059 3386 0,'481'69'0,"-138"0"16,-34 33-1,-137-102 1,-138 0 0,-206-171-1,-171-1 1,0-34-1,-1 0 1,104 103 15,206 69-15,171 0 0,206 34-1,69 34 1,0 0-1,-69 1 1,-137-35 0,-68-35-1,-70-33 1,1 33 0,-35 70-1,35 136 1,-69 1-1,34-35 1,-34 69 0,0 69-1,0-1 1,35 1 15,-1-69-15,-34-103-1,0-34 1,-34-104 0,-104-136-1,35-138 1,35-35 0,-35 1-1,0 69 1,68 136-1,35 138 1,138-34 0,68 0-1,103 34 1,34 68 0,0-33-1,-103-1 16,-102 0-31,-104-34 32,-34 35-32,-69 102 31,1 69-15,33 0-1,1 68 1,34-68-1,34 0 1,1-137 0,-35-69-1,-35 0 1,-33-206 0,-1-69 15,0 1-31,104 34 15,68 68 1,68 35 0,104 68-1,34 35 1,-69 102 0,-34 1-1,-172 68 16,-137-34-15,-103-34 0,-34-35-1,0 1 1,137-1 0,69 0-1,102 69 1,138 69-1,103 34 1,0-35 0,-103-33-1,-103-70 1,-103-33 0,-69-104-1,35-137 1,68-69-1,69-34 1,-103 309 0</inkml:trace>
          <inkml:trace contextRef="#ctx0" brushRef="#br0" timeOffset="205823.6295">7448 3249 0,'0'618'15,"0"-378"1,34 0 0,35-68-1,-69-172 1,34 0-1,69-172 1,69-102 15,-172 274-31</inkml:trace>
          <inkml:trace contextRef="#ctx0" brushRef="#br0" timeOffset="206492.6192">9336 3626 0,'-34'344'16,"-104"-138"-1,35 34 1,0-68-1,69-69 1,34-103 0,34 0-1,69-138 1,35-102 0,-1-35 15,69-34-31,-69 104 15,-34 67 1,0 70 15,-69 68-15,35 68 0,34 104-1,34 34 1,35 68-1,0-33 1,-1-35 0,-68-103-1,-68-103 1,-35 0 0,-172-138-1,-34 1 1,0 34-1,34 69 1,69 68 0,35 35-1,33 137 1,138-69 0,-103-137-1</inkml:trace>
        </inkml:traceGroup>
      </inkml:traceGroup>
    </inkml:traceGroup>
    <inkml:traceGroup>
      <inkml:annotationXML>
        <emma:emma xmlns:emma="http://www.w3.org/2003/04/emma" version="1.0">
          <emma:interpretation id="{EB6F0F81-AE0F-4A67-A8EB-0DD6427F7E2F}" emma:medium="tactile" emma:mode="ink">
            <msink:context xmlns:msink="http://schemas.microsoft.com/ink/2010/main" type="paragraph" rotatedBoundingBox="2708,11609 33289,10550 33382,13235 2801,1429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964B0F2-A62E-4D99-A6A3-2B5101824C79}" emma:medium="tactile" emma:mode="ink">
              <msink:context xmlns:msink="http://schemas.microsoft.com/ink/2010/main" type="line" rotatedBoundingBox="2708,11609 33289,10550 33382,13235 2801,14294"/>
            </emma:interpretation>
          </emma:emma>
        </inkml:annotationXML>
        <inkml:traceGroup>
          <inkml:annotationXML>
            <emma:emma xmlns:emma="http://www.w3.org/2003/04/emma" version="1.0">
              <emma:interpretation id="{E794107D-B0EF-48BA-BF72-0426C853F3EF}" emma:medium="tactile" emma:mode="ink">
                <msink:context xmlns:msink="http://schemas.microsoft.com/ink/2010/main" type="inkWord" rotatedBoundingBox="2708,11609 15402,11170 15493,13820 2800,14260"/>
              </emma:interpretation>
              <emma:one-of disjunction-type="recognition" id="oneOf5">
                <emma:interpretation id="interp25" emma:lang="it-IT" emma:confidence="0">
                  <emma:literal>PERCORSI</emma:literal>
                </emma:interpretation>
                <emma:interpretation id="interp26" emma:lang="it-IT" emma:confidence="0">
                  <emma:literal>PERCORSO</emma:literal>
                </emma:interpretation>
                <emma:interpretation id="interp27" emma:lang="it-IT" emma:confidence="0">
                  <emma:literal>PERCORSA</emma:literal>
                </emma:interpretation>
                <emma:interpretation id="interp28" emma:lang="it-IT" emma:confidence="0">
                  <emma:literal>PERCORSE</emma:literal>
                </emma:interpretation>
                <emma:interpretation id="interp29" emma:lang="it-IT" emma:confidence="0">
                  <emma:literal>PERCORRI</emma:literal>
                </emma:interpretation>
              </emma:one-of>
            </emma:emma>
          </inkml:annotationXML>
          <inkml:trace contextRef="#ctx0" brushRef="#br0" timeOffset="210476.4155">-378 5720 0,'-34'-34'0,"-138"0"0,-34 102 16,69 35-16,34 69 16,69 34 15,137 103-15,68-103-1,70-69 1,-1-68-1,0-138 1,-68-34 0,-69-34-1,-35 68 17,-68 69-32,0 0 15,0 0 1,35 34-1,33 104 1,1-1 0,68 0-1,69-34 1,0-68 0,0-104-1,-34-68 1,-104-69-1,-68 0 17,-68-35-17,-35 70 1,-69 34 0,-34 102-1,0 104 1,35 68-1,68 69 1,103 0 0,103-34-1,171-138 1,1-103 0,-275 69-1</inkml:trace>
          <inkml:trace contextRef="#ctx0" brushRef="#br0" timeOffset="211210.6368">2059 6132 0,'0'206'0,"-34"0"15,0 0 1,68-69 0,0-34-1,-34-68 1,0-35 15,-68-241-15,33-33-1,1-1 1,34 104 0,69 68-1,68 0 1,103 34 0,35 69-1,-35 69 1,-34 68-1,-137 0 17,-104 0-17,-136-34-15,-35-103 32,0 0-17,0-34 1,68 34-1,104 34 1,68 35 0,172 103-1,35 34 1,-1-35 0,-103-33-1,-68-70 1,-35-68-1,-68-103 1,68-103 0,35-34-1,34 0 1,-103 240 0</inkml:trace>
          <inkml:trace contextRef="#ctx0" brushRef="#br0" timeOffset="211752.1633">4256 5926 0,'34'0'16,"-171"-68"-16,-35-1 0,35 35 0,-35-1 15,69 70-15,69 33 32,171 173-17,104-1 1,68 69-1,-69-69 1,-103-68 0,-102-69-1,-173-103 1,-102-35 0,-35-33 15,35 33-16,68 1 1,138 0 0,103 34-1,205-69 1,1-68 0,34-35-1,-309 172 1</inkml:trace>
          <inkml:trace contextRef="#ctx0" brushRef="#br0" timeOffset="211985.5318">5148 5892 0,'0'69'0,"0"34"15,0 102-15,-34 1 0,34 0 16,34-68 15,1-70-15,68-68-16,34-171 16,-137 171 15</inkml:trace>
          <inkml:trace contextRef="#ctx0" brushRef="#br0" timeOffset="208188.4303">-6419 5343 0,'0'68'0,"0"70"0,-34 102 16,-1 103-1,1 35 1,34-69-1,34-69 1,1-34 0,-35-103-1,0-103 1,0-69 0,-103-308-1,-35-70 1,1 1 15,-34 0-15,-1 103 15,35 137-31,102 137 16,35 69-1,103-34 1,35-1-1,102 70 1,69 33 0,103 70-1,-35-1 1,-102 0 0,-104 1-1,-205-35 1,-137 34-1,-138-68 1,-69-35 0,0 35-1,138-69 17,69 0-1,171-69-31,137-34 15,137-34 1,35-1 0,-309 138-1</inkml:trace>
          <inkml:trace contextRef="#ctx0" brushRef="#br0" timeOffset="209698.5205">-5080 5583 0,'68'172'0,"-102"-1"15,-103 104-15,34 68 16,68-171 0,104-35-1,68-34 16,69-34-15,69-35 0,0-34-1,-35-34 17,-103-1-17,-103 1 1,-102-69-1,-138-69 1,-69 35 0,-34-69-1,0 34 1,35 35 0,137 103-1,102 103 1,70-69-1,170 0 1,1 34 0,35 0-1,-35-34 1,-138 0 0,-33 0-1,-104-68 1,-171-35-1,-1-35 1,1-33 15,34-1-15,138 69 0,102 69-1,137 102 1,-33-68-1,171 0 1,68 35 0,-68-35-1,-34 0 1,-138 0 0,-68-35-1,-69 35 1,0 0-1,0 35 1,34 102 0,0 103-1,1 1 1,-1 33 0,0-68-1,-34-34 16,-34-104-15,34-33 0,0-35-1,0-35 1,34-68 0,69-68-1,35-35 1,33 0-1,-33 69 1,33-1 0,1 70-1,68 33 1,0 138 0,-34 35-1,-68 67 1,-70-67 15,-136-35-15,-70-69-1,-102-68-15,-35-35 32,35 35-17,137 34 16,103 0-31,103 68 16,103 70 0,34 33-1,-68-33 1,-69-35 0,-34-35-1,-69-68 16,-35-34-15,1-138 0,68-68-1,-34 240 1</inkml:trace>
        </inkml:traceGroup>
        <inkml:traceGroup>
          <inkml:annotationXML>
            <emma:emma xmlns:emma="http://www.w3.org/2003/04/emma" version="1.0">
              <emma:interpretation id="{A77C516F-083D-4C48-AA14-7448F23DE0CF}" emma:medium="tactile" emma:mode="ink">
                <msink:context xmlns:msink="http://schemas.microsoft.com/ink/2010/main" type="inkWord" rotatedBoundingBox="17409,11747 25020,11484 25090,13522 17480,13786"/>
              </emma:interpretation>
              <emma:one-of disjunction-type="recognition" id="oneOf6">
                <emma:interpretation id="interp30" emma:lang="it-IT" emma:confidence="0">
                  <emma:literal>asso</emma:literal>
                </emma:interpretation>
                <emma:interpretation id="interp31" emma:lang="it-IT" emma:confidence="0">
                  <emma:literal>arso</emma:literal>
                </emma:interpretation>
                <emma:interpretation id="interp32" emma:lang="it-IT" emma:confidence="0">
                  <emma:literal>osso</emma:literal>
                </emma:interpretation>
                <emma:interpretation id="interp33" emma:lang="it-IT" emma:confidence="0">
                  <emma:literal>ape</emma:literal>
                </emma:interpretation>
                <emma:interpretation id="interp34" emma:lang="it-IT" emma:confidence="0">
                  <emma:literal>orso</emma:literal>
                </emma:interpretation>
              </emma:one-of>
            </emma:emma>
          </inkml:annotationXML>
          <inkml:trace contextRef="#ctx0" brushRef="#br0" timeOffset="213736.7702">9919 5926 0,'-34'138'0,"-69"33"0,35 35 15,-1-34 1,69-69 0,0-103-1,34-69 1,-34-171-1,35-1 17,-1 36-17,0 170 1,0 35 0,35 0-1,103 138 1,34 102-1,34 0 1,0-34 0,-34-103-1,-69-137 1,-102-104 0,-104-171-1,-68-34 1,0 69-1,-35 33 1,69 104 0,69 68-1,102 35 17,138 68-17,103 1 1,0-1-1,0 0 1,-69 69 0,-102 0-1,-104 35 1,-34-104 0,-34 103-1,-35 1 1,0 67-1,69 1 1,35-34 0,33-103-1,-33-69 1,-35-103 0,-35-206-1,-33-34 1,-35-1 15,34 35-15,69 138-1,34 102 1,69 0 0,103 69-1,103 172 1,34 103-1,-68 34 1,-103-35 0,-138-34-1,-137-102 1,-137-104 0,-104-34-1,1 0 1,69-34-1,68 34 1,137 0 0,103 0-1,207-69 1,102-68 0,69 0-1,-412 137 1</inkml:trace>
          <inkml:trace contextRef="#ctx0" brushRef="#br0" timeOffset="214467.9915">13558 5514 0,'446'206'0,"-206"-171"15,-137-70 1,-103-102 0,-137-103-1,-138-1 1,-34 70 0,69 102-1,240 69 16,172-34-15,240 34 0,0 34-1,-103 0 1,-35-102 0,-274 68-1</inkml:trace>
          <inkml:trace contextRef="#ctx0" brushRef="#br0" timeOffset="214125.7177">13970 5583 0,'-35'103'0,"-102"34"0,0 104 16,68-36 0,69-67-1,69-1 1,68-34 0,69-69-1,34-34 1,35-103-1,-172 69 1,-69 34 0,-68-69 15,-103 1-15,-35-70-1,-68-67 1,240 205-1</inkml:trace>
          <inkml:trace contextRef="#ctx0" brushRef="#br0" timeOffset="212530.0583">7414 6819 0,'652'240'16,"-412"-274"0,35-35-1,102-137 16,-171 0-15,-171 34 0,-70 1-1,-136-1 1,-35 35 0,-35 68-1,1 69 1,34 103-1,69 35 1,103 67 0,68 1 15,69 0-31,103-34 16,103-172-1,34-103 1,-34-103-1,-309 206 1</inkml:trace>
        </inkml:traceGroup>
        <inkml:traceGroup>
          <inkml:annotationXML>
            <emma:emma xmlns:emma="http://www.w3.org/2003/04/emma" version="1.0">
              <emma:interpretation id="{CB4D72FC-A770-4B24-A0E1-E74B972D3016}" emma:medium="tactile" emma:mode="ink">
                <msink:context xmlns:msink="http://schemas.microsoft.com/ink/2010/main" type="inkWord" rotatedBoundingBox="26273,10972 33295,10729 33367,12805 26345,13049"/>
              </emma:interpretation>
              <emma:one-of disjunction-type="recognition" id="oneOf7">
                <emma:interpretation id="interp35" emma:lang="it-IT" emma:confidence="0">
                  <emma:literal>SISMICHE</emma:literal>
                </emma:interpretation>
                <emma:interpretation id="interp36" emma:lang="it-IT" emma:confidence="0">
                  <emma:literal>SMISE</emma:literal>
                </emma:interpretation>
                <emma:interpretation id="interp37" emma:lang="it-IT" emma:confidence="0">
                  <emma:literal>SISMICI</emma:literal>
                </emma:interpretation>
                <emma:interpretation id="interp38" emma:lang="it-IT" emma:confidence="0">
                  <emma:literal>Sestri</emma:literal>
                </emma:interpretation>
                <emma:interpretation id="interp39" emma:lang="it-IT" emma:confidence="0">
                  <emma:literal>Sestriere</emma:literal>
                </emma:interpretation>
              </emma:one-of>
            </emma:emma>
          </inkml:annotationXML>
          <inkml:trace contextRef="#ctx0" brushRef="#br0" timeOffset="215401.4655">17780 4691 0,'34'68'0,"-103"172"16,1 69-16,33 35 15,104-70 1,-35-102 0,1-104-1,-35-68 1,68-171-1,1-35 1,-69 206 0</inkml:trace>
          <inkml:trace contextRef="#ctx0" brushRef="#br0" timeOffset="215868.2025">18844 4794 0,'68'-35'0,"-308"-33"16,-172 136-16,241 35 31,136 0-31,70 0 31,102 34-15,69 35-1,0-35 1,-69 1 0,-103 33-1,-102-33 1,-69 33-1,-69-68 1,68-69 0,-33-34-1,33-34 1,1-103 0,171-69-1,104-69 1,-138 275-1</inkml:trace>
          <inkml:trace contextRef="#ctx0" brushRef="#br0" timeOffset="216630.5396">19050 4656 0,'68'69'16,"-68"34"-16,-68 103 0,-35 34 0,68 35 15,35-69 1,0-69 0,0-103-1,0-34 16,35-103-15,-1-274 0,0 68-1,35 0 1,-35 69 0,1 171-1,-35 0 1,34 69-1,-34 0 1,34 69 0,35 103-1,0-35 1,34-34 0,0-69-1,34-34 1,-34-69-1,-34-33 17,-35 33-17,-34 35-15,0 34 16,0 0 15,0 68-15,-34 241-1,-1 34 1,35-34 0,35-68 15,-35-70-31,34-102 16,-34-104-1,34-205 1,35-103-1,-69 343 1</inkml:trace>
          <inkml:trace contextRef="#ctx0" brushRef="#br0" timeOffset="216910.5818">20423 4553 0,'68'172'0,"-33"-1"0,-35 138 16,-35 69-1,35-103 1,35-104 0,-1-102-1,-34-69 16,34-206-31,35-69 32,68-34-17,-137 309-15</inkml:trace>
          <inkml:trace contextRef="#ctx0" brushRef="#br0" timeOffset="217952.9611">21487 4656 0,'34'-34'0,"-103"68"0,-137 69 15,-34 34-15,69 69 0,68 35 16,103-35 15,103 0-31,68-35 16,1-102-1,-1-35 17,1-68-32,0-172 15,-35-34 1,-34-69-1,-34 103 17,-69 68-17,0 70 1,0 34 0,0 34-1,-35 102 1,-33 139-1,68 33 1,0 1 0,34-103 15,-34-35-31,34-68 16,-34-104-1,-68-171 1,-1-34-1,0 103 1,69 68 0,0 35-1,0-1 1,69 35 0,34-34 15,34 34-16,-34-34 1,-34-35 0,0-68-1,-35-1 1,0-33 0,1 34-1,-35 68 1,0 35-1,0 34 1,0 68 0,0 104-1,-35 102 1,1 35 15,34-34-31,0 0 16,34-104 15,1-68-15,-35-103-1,34-171 1,34-104 0,-68 275-1</inkml:trace>
          <inkml:trace contextRef="#ctx0" brushRef="#br0" timeOffset="218664.7374">22414 4107 0,'240'-34'15,"-34"-1"-15,-206 35 16</inkml:trace>
          <inkml:trace contextRef="#ctx0" brushRef="#br0" timeOffset="218504.2954">22448 5068 0,'274'69'0,"-136"-69"0,-35-35 16,-69-136 15,-68-35-15,34 206-1</inkml:trace>
          <inkml:trace contextRef="#ctx0" brushRef="#br0" timeOffset="218326.3507">22791 4519 0,'0'412'0,"-34"-172"15,-35 35 1,69-69 0,69-69-1,-1-34 1,70-34 0,33-1-1,-68-68 1,-34-34-1,-69 0 1,-34-138 15,-69 0-15,103 172 15</inkml:trace>
          <inkml:trace contextRef="#ctx0" brushRef="#br0" timeOffset="215090.3075">16956 4691 0,'-343'-103'16,"171"137"-16,69 0 31,0 104-15,137 33 0,104 1-1,68-1 1,34 35-1,-34-34 1,-69-69 0,-68-34-1,-69 34 1,-69 0 0,-102-1-1,-1-33 1,0-35-1,35-34 1,0-68 0,34-35-1,103-103 1,171 0 0,-171 206-1</inkml:trace>
        </inkml:traceGroup>
      </inkml:traceGroup>
    </inkml:traceGroup>
    <inkml:traceGroup>
      <inkml:annotationXML>
        <emma:emma xmlns:emma="http://www.w3.org/2003/04/emma" version="1.0">
          <emma:interpretation id="{279C11B7-C8F8-42FE-8ED3-5CB36386A6B5}" emma:medium="tactile" emma:mode="ink">
            <msink:context xmlns:msink="http://schemas.microsoft.com/ink/2010/main" type="paragraph" rotatedBoundingBox="1269,13428 32778,13420 32779,17298 1270,173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B799802-4E9A-4D44-828C-7981D74C99FE}" emma:medium="tactile" emma:mode="ink">
              <msink:context xmlns:msink="http://schemas.microsoft.com/ink/2010/main" type="line" rotatedBoundingBox="1269,13428 32778,13420 32779,17298 1270,17305"/>
            </emma:interpretation>
          </emma:emma>
        </inkml:annotationXML>
        <inkml:traceGroup>
          <inkml:annotationXML>
            <emma:emma xmlns:emma="http://www.w3.org/2003/04/emma" version="1.0">
              <emma:interpretation id="{1F723FCD-47B8-4D68-91A8-48528C5AAB61}" emma:medium="tactile" emma:mode="ink">
                <msink:context xmlns:msink="http://schemas.microsoft.com/ink/2010/main" type="inkWord" rotatedBoundingBox="1269,14244 16337,14240 16338,16749 1270,16752"/>
              </emma:interpretation>
              <emma:one-of disjunction-type="recognition" id="oneOf8">
                <emma:interpretation id="interp40" emma:lang="it-IT" emma:confidence="0">
                  <emma:literal>EQUAZIONI</emma:literal>
                </emma:interpretation>
                <emma:interpretation id="interp41" emma:lang="it-IT" emma:confidence="0">
                  <emma:literal>EQUAZIONI.</emma:literal>
                </emma:interpretation>
                <emma:interpretation id="interp42" emma:lang="it-IT" emma:confidence="0">
                  <emma:literal>-EQUAZIONI</emma:literal>
                </emma:interpretation>
                <emma:interpretation id="interp43" emma:lang="it-IT" emma:confidence="0">
                  <emma:literal>-EQUAZIONI.</emma:literal>
                </emma:interpretation>
                <emma:interpretation id="interp44" emma:lang="it-IT" emma:confidence="0">
                  <emma:literal>-EQUAZIONI"</emma:literal>
                </emma:interpretation>
              </emma:one-of>
            </emma:emma>
          </inkml:annotationXML>
          <inkml:trace contextRef="#ctx0" brushRef="#br0" timeOffset="227581.3599">206 8466 0,'68'0'0,"104"35"15,274 68-15,-274-35 16,-35-68 0,-103 0 15,-34 0-15,-103 34-1,-34 35 1,-34 68-1,-1 69 1,103-68 0,35 33-1,68 1 1,104-35 15,-1-34-31,34-34 16,35-35 15,-68 0-15,-104-34-1,-34 0 1,-69-137 0,-68-34-1,-69-1 1,0-34-1,206 206 1</inkml:trace>
          <inkml:trace contextRef="#ctx0" brushRef="#br0" timeOffset="227768.0547">412 9015 0,'206'69'15,"240"68"-15,-240-137 16,-35-103 15,-33-68-31,-70-35 16,-68 206 0</inkml:trace>
          <inkml:trace contextRef="#ctx0" brushRef="#br0" timeOffset="228032.539">1888 8604 0,'34'240'0,"-34"-69"16,0 70 0,-34 33-1,34-33 1,34-70-1,0-68 1,35-172 0,34-102-1,0-35 1,-103 206 15</inkml:trace>
          <inkml:trace contextRef="#ctx0" brushRef="#br0" timeOffset="228612.0719">2608 9462 0,'138'206'0,"-70"-103"16,70 34-1,33-34 1,70-69-1,-70-34 1,1-103 0,-104-68-1,-33-70 1,-104 1 15,-137-35-15,0 138-1,0 68 1,0 69 0,35 103 15,68 69-15,103 34 15,103 0-16,68-34 1,104-104 0,-1-102-1,-33-103 1,-35-104 15,-206 241-31</inkml:trace>
          <inkml:trace contextRef="#ctx0" brushRef="#br0" timeOffset="229156.5984">4187 8947 0,'0'34'16,"-103"309"-16,69-137 0,0-68 15,34-35 1,0-103 0,34-69-1,-34-171 1,0-35 0,0 69 15,0 69-16,0 137 1,0 0 0,103 137-1,34 103 1,35 69 0,0-68-1,-35-104 1,34-69-1,-33-102 1,-70-137 0,-68-104-1,-34 35 1,34 34 0,-69 34-1,-34 69 1,69 34-1,34 69 1,0 35 15,69 68-15,102-69 0,-68-68-1,-103 34 1</inkml:trace>
          <inkml:trace contextRef="#ctx0" brushRef="#br0" timeOffset="229490.3143">6006 8706 0,'35'35'0,"-35"-1"16,0 138-16,-35-1 0,1 1 16,34-35-1,34-34 1,-34-68 15,0-35-15,35-69-1,33-171 1,35 102 0,-34 35-1,-69 103 1</inkml:trace>
          <inkml:trace contextRef="#ctx0" brushRef="#br0" timeOffset="221822.9911">-8787 9084 0,'34'0'0,"69"34"0,34-34 16,104 35-16,-35-1 0,34 0 16,-69-34-1,-102 35 1,-35-35 0,-68 0-1,34 0 1,0 0-1,0 0 1,0 0 0,34-35-1,1 35 17,-70 0-17,35 0 1</inkml:trace>
          <inkml:trace contextRef="#ctx0" brushRef="#br0" timeOffset="225169.8854">-6659 8020 0,'34'69'0,"-68"34"16,-1 103-16,-33 68 0,34 1 15,-1-69 1,35 68-1,0-136 17,35-70-17,-1-33 1,34-35 0,104-103-1,0 103 1,68-35-1,0 70 1,-34-35 0,0 34-1,-69 0 1,-34 1 0,-68-35-1,-35-35 1,-138-68-1,-102-68 1,-69-35 0,-34 0-1,0 0 1,34 34 0,69 104 15,205 68-16,70 0 1,33 0 0,173 68-1,-1-33 1,34-1 0,-33 0-1,-138-34 1,-69-68-1,-103-35 1,-171-69 0,0 0 15,-69-34-31,103 35 16,34-1-1,172 103 1,103 69 31,35 0-47,102 35 15,69-1 1,-35 0 0,-33-34-1,-138 0 1,-103 0-1,0 0 1,-69-34 0,0 34-1,104 34 1,68 35 0,-103-69-1</inkml:trace>
          <inkml:trace contextRef="#ctx0" brushRef="#br0" timeOffset="226336.7279">-4565 9462 0,'171'274'0,"-68"-205"31,34 0-31,69-35 16,35-103-1,-35-68 1,-35-35 0,-68-34-1,-103 0 1,-103-34 15,-68 34-15,-35 35-1,-69 68 1,35 103 0,0 103-1,102 34 1,70 103-1,136 0 17,104 1-32,34-35 15,68-69 1,-68-103 0,-103-102-1,-103-35 1,-68 0-1,-35 0 1,34 34 0,69 69-1,0 34 1,103 69 15,69 69-15,-1-35-1,1 35 1,34-104 0,-103-33-1,0-104 1,-35-102 0,1-104-1,0-34 1,-35 137-1,0 35 1,1 103 0,-35 34 15,0 34-15,-35 241-1,70-1 1,33-33-1,70-1 1,33-137 0,1-69-1,0-68 1,-69-172 0,-35-69-1,-68 1 1,-103 33 15,-34 1-15,34 103-1,34 68 1,69 69 0,103 35-1,69-1 1,102-34-1,-274 0 1</inkml:trace>
          <inkml:trace contextRef="#ctx0" brushRef="#br0" timeOffset="227021.2755">-652 8741 0,'-103'206'0,"0"0"16,-35 34-1,1 35 1,68-69 0,35-69-1,34-103 1,0-34 15,69-171-15,-1-173-1,35 35 1,-34 35 0,0 68-1,-35 103 1,35 69-1,-35 34 1,35 102 0,-1 104-1,35 35 1,0 68 0,-34-69-1,-35-103 1,-68-68-1,-69-69 17,-69-69-17,-68-34 1,0-34 0,68 68-1,69 1 1,69 33-1,171 1 1,69-69 0,69 0-1,-275 103 1</inkml:trace>
        </inkml:traceGroup>
        <inkml:traceGroup>
          <inkml:annotationXML>
            <emma:emma xmlns:emma="http://www.w3.org/2003/04/emma" version="1.0">
              <emma:interpretation id="{E64817A4-4710-48C0-ABB0-D80AEB6A4EBB}" emma:medium="tactile" emma:mode="ink">
                <msink:context xmlns:msink="http://schemas.microsoft.com/ink/2010/main" type="inkWord" rotatedBoundingBox="18191,14863 27046,14861 27047,17057 18192,17059"/>
              </emma:interpretation>
              <emma:one-of disjunction-type="recognition" id="oneOf9">
                <emma:interpretation id="interp45" emma:lang="it-IT" emma:confidence="0">
                  <emma:literal>ORARIE</emma:literal>
                </emma:interpretation>
                <emma:interpretation id="interp46" emma:lang="it-IT" emma:confidence="0">
                  <emma:literal>ARARLE</emma:literal>
                </emma:interpretation>
                <emma:interpretation id="interp47" emma:lang="it-IT" emma:confidence="0">
                  <emma:literal>AGRARIE</emma:literal>
                </emma:interpretation>
                <emma:interpretation id="interp48" emma:lang="it-IT" emma:confidence="0">
                  <emma:literal>0RARia</emma:literal>
                </emma:interpretation>
                <emma:interpretation id="interp49" emma:lang="it-IT" emma:confidence="0">
                  <emma:literal>ORARIE'</emma:literal>
                </emma:interpretation>
              </emma:one-of>
            </emma:emma>
          </inkml:annotationXML>
          <inkml:trace contextRef="#ctx0" brushRef="#br0" timeOffset="230385.6725">8409 9805 0,'172'206'0,"-69"-103"15,103 0 1,34-69-1,-34-68 1,-69-35 0,-34 0-1,-68-102 1,-35-1 0,-69-34-1,-68 0 1,-69 35 15,-35 68-31,1 34 16,-34 138-1,68 34 1,103 34 0,137 69 30,103 0-46,138 0 16,68-103 0,0-138-1,-34-67 1,-69-139 0,-240 241-1</inkml:trace>
          <inkml:trace contextRef="#ctx0" brushRef="#br0" timeOffset="231179.1254">10331 8947 0,'35'103'0,"-70"0"16,1 103-16,34 0 15,0 0 1,34-1 0,1-67-1,-35-104 1,0-68 0,-69-138-1,0-102 16,35-1-15,-35-34 0,35 69-1,68 102 1,1 104 0,102 34 15,69 0-31,34 69 15,-34-1 1,0 70 0,-103-1-1,-103-34 1,-69 0 0,-171-69-1,0-34 1,0 0-1,68-34 1,103 34 0,69 34-1,35 35 17,136 68-17,35 104 1,35-1-1,-70-69 1,-68-33 0,-69-104-1,-34-34 1,-34-137 0,68-69-1,35-34 1,0-35-1,-69 275 1</inkml:trace>
          <inkml:trace contextRef="#ctx0" brushRef="#br0" timeOffset="231879.2309">12151 9153 0,'0'171'0,"-69"1"15,-103-35-15,104 35 16,33-35 15,1-103-15,68-34-16,1-102 15,33-173 1,70 0 15,-104-34-15,0 103 0,1 138-1,33-1 1,1 69-1,34 0 1,34 103 0,-34 69-1,0 68 1,0 0 0,-34-68-1,-69-69 1,-35-69-1,-68-34 1,-68-68 0,-70-1-1,36 0 1,33 104 0,35-35-1,102 0 16,35 0-15,103 0 0,69-172-1,68 35 1,-34-35 0,-206 172-1</inkml:trace>
          <inkml:trace contextRef="#ctx0" brushRef="#br0" timeOffset="232719.3575">13592 8569 0,'0'35'0,"-34"67"0,0 70 0,-1 68 0,35 1 31,0-35-15,35-35-1,-35-68 1,0-103-1,-69-137 1,69-103 0,-34-69-1,-35 0 1,0 69 0,35 34-1,0 137 16,34 69-15,68 0 0,104 0-1,68 34 1,35 69 0,-69 35-1,-69-1 1,-103-69-1,-137 1 1,-103-35 0,-34-34-1,0 0 1,68 0 0,138 35-1,34-35 1,103 103-1,103 103 1,0 0 0,0 0 15,-69-69-31,-34-34 31,-69-69-15,-34-68-1,35-138 1,33-34 0,35-34-1,-103 240 1</inkml:trace>
          <inkml:trace contextRef="#ctx0" brushRef="#br0" timeOffset="233014.9576">15205 8604 0,'35'205'0,"-35"-67"16,-69 68-1,35 0 1,34-35-1,34-33 1,-34-104 0,69-68 15,68-207-15,0-68-1,-137 309 1</inkml:trace>
          <inkml:trace contextRef="#ctx0" brushRef="#br0" timeOffset="233447.6626">16201 8535 0,'0'103'15,"-69"34"-15,-34 35 16,0 34 0,35-35-16,102-33 15,35-35 1,34-35 0,34 1 15,103 0-16,-34-35 1,-69 35 0,-34-69-1,-68 0 17,-70 0-17,-68-103-15,0-35 16,-68-68-1,171 206 1</inkml:trace>
          <inkml:trace contextRef="#ctx0" brushRef="#br0" timeOffset="233836.6101">15617 8775 0,'447'103'0,"-276"-69"15,35 1 1,-137-70 0,-35-102-1,-137-34 1,-103-35-1,69 34 1,0 103 0,68 69-1,206 35 1,69-1 0,34 0 15,-34 35-16,-34 0 1,-35-104 15,-137 35-31</inkml:trace>
        </inkml:traceGroup>
        <inkml:traceGroup>
          <inkml:annotationXML>
            <emma:emma xmlns:emma="http://www.w3.org/2003/04/emma" version="1.0">
              <emma:interpretation id="{299D3BE7-B505-4410-A0DC-AFCF5BCDDF93}" emma:medium="tactile" emma:mode="ink">
                <msink:context xmlns:msink="http://schemas.microsoft.com/ink/2010/main" type="inkWord" rotatedBoundingBox="27767,13627 30273,13626 30274,17298 27768,17299"/>
              </emma:interpretation>
              <emma:one-of disjunction-type="recognition" id="oneOf10">
                <emma:interpretation id="interp50" emma:lang="it-IT" emma:confidence="0">
                  <emma:literal>(x,</emma:literal>
                </emma:interpretation>
                <emma:interpretation id="interp51" emma:lang="it-IT" emma:confidence="0">
                  <emma:literal>(MX,</emma:literal>
                </emma:interpretation>
                <emma:interpretation id="interp52" emma:lang="it-IT" emma:confidence="0">
                  <emma:literal>(M,</emma:literal>
                </emma:interpretation>
                <emma:interpretation id="interp53" emma:lang="it-IT" emma:confidence="0">
                  <emma:literal>(x.</emma:literal>
                </emma:interpretation>
                <emma:interpretation id="interp54" emma:lang="it-IT" emma:confidence="0">
                  <emma:literal>(MA,</emma:literal>
                </emma:interpretation>
              </emma:one-of>
            </emma:emma>
          </inkml:annotationXML>
          <inkml:trace contextRef="#ctx0" brushRef="#br0" timeOffset="235563.537">18912 6922 0,'-68'0'0,"-70"68"0,-102 70 16,34 68-16,-34 34 16,103 34-1,34 1 1,34 103-1,69-35 1,69 0 0,68 35-1,35-69 1,34-35 0,-35-34 15,-33-102-31,-70-70 15,-68-68 17,34 0-17,-34 0 1,0 0 0,0 0-1,0-103 1,35-103-1,-1 35 1,-34 171 0</inkml:trace>
          <inkml:trace contextRef="#ctx0" brushRef="#br0" timeOffset="236559.2426">18706 7917 0,'69'69'0,"68"137"0,1 34 16,33 34 0,35 35-1,-34-68 16,-35-35-31,-102-138 16,-35-68 0,0 0-1,-35-68 1,-33-104 0,68 103-1,0 1 16,0 33-15,0 35 0</inkml:trace>
          <inkml:trace contextRef="#ctx0" brushRef="#br0" timeOffset="236201.4109">19771 7951 0,'-35'69'0,"-33"34"31,-241 275-31,171-173 0,35 1 16,-34 35-1,68-104 1,1 0 31,33-34-47,1-68 16,34-35-1,0-35 1,69-171-1,-1-34 1,1-69 0,-69 309-1</inkml:trace>
          <inkml:trace contextRef="#ctx0" brushRef="#br0" timeOffset="236823.7269">20148 9393 0,'69'137'0,"-69"-68"16,-138 68-16,1 1 0,-34 33 16,33-34-1,35-34 1,69-68-1,34-70 1,172-136 0,-172 171-1</inkml:trace>
        </inkml:traceGroup>
        <inkml:traceGroup>
          <inkml:annotationXML>
            <emma:emma xmlns:emma="http://www.w3.org/2003/04/emma" version="1.0">
              <emma:interpretation id="{270A68C2-55D0-4450-850C-95C12867673F}" emma:medium="tactile" emma:mode="ink">
                <msink:context xmlns:msink="http://schemas.microsoft.com/ink/2010/main" type="inkWord" rotatedBoundingBox="30616,13421 32778,13420 32779,16989 30617,16990"/>
              </emma:interpretation>
              <emma:one-of disjunction-type="recognition" id="oneOf11">
                <emma:interpretation id="interp55" emma:lang="it-IT" emma:confidence="0">
                  <emma:literal>t)</emma:literal>
                </emma:interpretation>
                <emma:interpretation id="interp56" emma:lang="it-IT" emma:confidence="0">
                  <emma:literal>E)</emma:literal>
                </emma:interpretation>
                <emma:interpretation id="interp57" emma:lang="it-IT" emma:confidence="0">
                  <emma:literal>te)</emma:literal>
                </emma:interpretation>
                <emma:interpretation id="interp58" emma:lang="it-IT" emma:confidence="0">
                  <emma:literal>t))</emma:literal>
                </emma:interpretation>
                <emma:interpretation id="interp59" emma:lang="it-IT" emma:confidence="0">
                  <emma:literal>tu)</emma:literal>
                </emma:interpretation>
              </emma:one-of>
            </emma:emma>
          </inkml:annotationXML>
          <inkml:trace contextRef="#ctx0" brushRef="#br0" timeOffset="237321.5797">20972 7642 0,'0'138'16,"0"33"-16,-34 138 16,34 35-1,34-1 1,35-69-1,34-68 1,34-34 0,-34-69-1,0-69 1,-35 1 0,35-35-1,35-69 1,-35 0-1,-35-68 1,-102-35 15,34 172-31</inkml:trace>
          <inkml:trace contextRef="#ctx0" brushRef="#br0" timeOffset="237632.7377">20560 8157 0,'206'35'15,"-69"-1"-15,69 0 16,-34 35-16,-69-35 15,-35-34 17,-68 0-17,-34-34 1,-69-69 0,34-69-1,69 172 1</inkml:trace>
          <inkml:trace contextRef="#ctx0" brushRef="#br0" timeOffset="237975.0115">21418 6716 0,'275'137'0,"68"172"0,0 171 15,-103 1 1,-137 102 0,-137-136-1,-103-70 1,-103-102-1,-69-35 1,-103-34 0,240-172 31,172-34-47</inkml:trace>
        </inkml:traceGroup>
      </inkml:traceGroup>
    </inkml:traceGroup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2:24.5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21DDE0-5236-4723-9065-8CFD0BE5311A}" emma:medium="tactile" emma:mode="ink">
          <msink:context xmlns:msink="http://schemas.microsoft.com/ink/2010/main" type="inkDrawing" rotatedBoundingBox="3543,4823 31696,5661 31680,6183 3528,5344" semanticType="underline" shapeName="Other">
            <msink:sourceLink direction="with" ref="{699C187E-6AFD-434C-91B5-BF9BDCBC053E}"/>
            <msink:destinationLink direction="with" ref="{DEC3E861-57B0-45A6-A118-BF15961444F0}"/>
            <msink:destinationLink direction="with" ref="{14C4AF4D-3A1A-4910-A4AD-AAD33B9FFB5A}"/>
            <msink:destinationLink direction="with" ref="{2F164FA4-0ADD-4748-86E7-6D775409E8C2}"/>
            <msink:destinationLink direction="with" ref="{2F53DAC6-C28C-46CF-9F65-F59E9ED87D20}"/>
          </msink:context>
        </emma:interpretation>
      </emma:emma>
    </inkml:annotationXML>
    <inkml:trace contextRef="#ctx0" brushRef="#br0">0 0 0,'69'0'16,"34"35"-16,103-1 0,34 0 0,69-34 15,68 0 1,35 0 15,69 0-15,68 0 0,35 0-1,68 0 1,69 34-1,34-34 1,34 0 0,69 0-1,35 0 1,-1 0 0,69 35-1,35-35 1,-35 34-1,68 0 1,1 1 0,0-1-1,34 0 1,34 1 0,-34-35 15,-34 0-16,-35-69 1,35 103 0,0 1-1,-69 33 1,0 1 0,-103 0-1,-68 34 1,-70 0-1,-102 0 1,-103 0 0,-172-35-1,-205-68 1,-104 0 0,-103-34-1,-308-35 1,377 69-1</inkml:trace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2:25.2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EC3E861-57B0-45A6-A118-BF15961444F0}" emma:medium="tactile" emma:mode="ink">
          <msink:context xmlns:msink="http://schemas.microsoft.com/ink/2010/main" type="inkDrawing" rotatedBoundingBox="5221,4899 5342,2568 5619,2582 5499,4913" semanticType="callout" shapeName="Other">
            <msink:sourceLink direction="with" ref="{7F21DDE0-5236-4723-9065-8CFD0BE5311A}"/>
            <msink:sourceLink direction="with" ref="{5B6DBA7B-C330-41DB-B8A9-7ADED31B1C5C}"/>
          </msink:context>
        </emma:interpretation>
      </emma:emma>
    </inkml:annotationXML>
    <inkml:trace contextRef="#ctx0" brushRef="#br0">206 0 0,'35'378'0,"-35"34"15,34-35 1,-34 1 0,0-104-1,-34-33 1,-1-104-1,1-34 1,0-69 0,-35-68-1,0-206 1,69-69 0,0 309-1</inkml:trace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2:25.8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C4AF4D-3A1A-4910-A4AD-AAD33B9FFB5A}" emma:medium="tactile" emma:mode="ink">
          <msink:context xmlns:msink="http://schemas.microsoft.com/ink/2010/main" type="inkDrawing" rotatedBoundingBox="6526,582 10977,3417 9840,5202 5388,2368" semanticType="callout" shapeName="Other">
            <msink:sourceLink direction="with" ref="{7F21DDE0-5236-4723-9065-8CFD0BE5311A}"/>
            <msink:sourceLink direction="with" ref="{5B6DBA7B-C330-41DB-B8A9-7ADED31B1C5C}"/>
          </msink:context>
        </emma:interpretation>
      </emma:emma>
    </inkml:annotationXML>
    <inkml:trace contextRef="#ctx0" brushRef="#br0">0 19 0,'377'-34'0,"1"68"16,34 1 0,0-35-1,34 0 1,-34 0 0,68-35-1,-102 35 1,-35 0 15,-137 0-15,-69 35-1,-68-1 1,0 35 0,-35 68-1,35 69 1,-1 103-1,-34 68 1,35 35 0,-35 34-1,1-171 1,-1-35 0,0-137-1,-34-34 1,-34-69-1,-35-172 1,69 172 0</inkml:trace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2:36.5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AAA6C6-825D-4D9E-A2CE-9EB8F1170798}" emma:medium="tactile" emma:mode="ink">
          <msink:context xmlns:msink="http://schemas.microsoft.com/ink/2010/main" type="inkDrawing" rotatedBoundingBox="7419,5926 19544,6603 19483,7689 7359,7012" semanticType="callout" shapeName="Other"/>
        </emma:interpretation>
      </emma:emma>
    </inkml:annotationXML>
    <inkml:trace contextRef="#ctx0" brushRef="#br0">0 527 0,'0'34'16,"35"0"-16,68-68 0,34-35 16,0-34-16,35 1 0,-35 33 0,1 0 15,33 1 17,1 33-32,-35 1 15,35 34 16,-1 0-15,-33 34 0,-1 69-1,0 0 1,-34 69 0,34-35-1,1 0 1,33 1-1,-33-35 1,68-69 0,-35 0-1,1-68 1,34-35 0,34-34-1,-68 0 1,34-34-1,-35 34 1,35-34 0,0 34-1,-34 34 1,-1 35 15,35 34-15,-34 69-1,0-1 1,34 69 0,-35 1-1,-34-1 1,35 0 0,0 35-1,-1-69 1,1 0-1,0-34 1,-1-35 0,35-34-1,0-69 1,34-34 0,1 0-1,-70 0 1,35-34-1,34 0 1,-34 34 15,0 0-15,-34 34 0,34 35-1,-34 68 1,68 35-1,-69 34 1,1 34 0,34 0-1,-34 35 1,34 0 15,-35-69-15,1 0-1,34-69 1,-35-34 0,-33-34-1,33-69 1,-68 0 0,0-35-1,-34 1 1,-35 0-1,-68 34 1,0 34 0,34 69-1</inkml:trace>
  </inkml:traceGroup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2:38.59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9C187E-6AFD-434C-91B5-BF9BDCBC053E}" emma:medium="tactile" emma:mode="ink">
          <msink:context xmlns:msink="http://schemas.microsoft.com/ink/2010/main" type="writingRegion" rotatedBoundingBox="21502,644 21820,7667 18424,7820 18106,797">
            <msink:destinationLink direction="with" ref="{7F21DDE0-5236-4723-9065-8CFD0BE5311A}"/>
          </msink:context>
        </emma:interpretation>
      </emma:emma>
    </inkml:annotationXML>
    <inkml:traceGroup>
      <inkml:annotationXML>
        <emma:emma xmlns:emma="http://www.w3.org/2003/04/emma" version="1.0">
          <emma:interpretation id="{D8EA95FB-65BC-461A-84DD-823756BE7058}" emma:medium="tactile" emma:mode="ink">
            <msink:context xmlns:msink="http://schemas.microsoft.com/ink/2010/main" type="paragraph" rotatedBoundingBox="21502,644 21820,7667 18424,7820 18106,7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2373FA-2F4F-4552-BEF4-AD04C95BF3DE}" emma:medium="tactile" emma:mode="ink">
              <msink:context xmlns:msink="http://schemas.microsoft.com/ink/2010/main" type="line" rotatedBoundingBox="21502,644 21820,7667 18424,7820 18106,797"/>
            </emma:interpretation>
          </emma:emma>
        </inkml:annotationXML>
        <inkml:traceGroup>
          <inkml:annotationXML>
            <emma:emma xmlns:emma="http://www.w3.org/2003/04/emma" version="1.0">
              <emma:interpretation id="{2B66FAE8-54D0-491E-AA2A-9C4916D09A77}" emma:medium="tactile" emma:mode="ink">
                <msink:context xmlns:msink="http://schemas.microsoft.com/ink/2010/main" type="inkWord" rotatedBoundingBox="21502,644 21820,7667 18424,7820 18106,797">
                  <msink:destinationLink direction="with" ref="{2F164FA4-0ADD-4748-86E7-6D775409E8C2}"/>
                  <msink:destinationLink direction="with" ref="{2F53DAC6-C28C-46CF-9F65-F59E9ED87D20}"/>
                </msink:context>
              </emma:interpretation>
              <emma:one-of disjunction-type="recognition" id="oneOf0">
                <emma:interpretation id="interp0" emma:lang="it-IT" emma:confidence="0">
                  <emma:literal>Già</emma:literal>
                </emma:interpretation>
                <emma:interpretation id="interp1" emma:lang="it-IT" emma:confidence="0">
                  <emma:literal>Rià</emma:literal>
                </emma:interpretation>
                <emma:interpretation id="interp2" emma:lang="it-IT" emma:confidence="0">
                  <emma:literal>Già:</emma:literal>
                </emma:interpretation>
                <emma:interpretation id="interp3" emma:lang="it-IT" emma:confidence="0">
                  <emma:literal>rià</emma:literal>
                </emma:interpretation>
                <emma:interpretation id="interp4" emma:lang="it-IT" emma:confidence="0">
                  <emma:literal>Rià:</emma:literal>
                </emma:interpretation>
              </emma:one-of>
            </emma:emma>
          </inkml:annotationXML>
          <inkml:trace contextRef="#ctx0" brushRef="#br0">0 411 0,'172'206'0,"-104"0"31,70 0-15,-70-68-1,-33-104 1,-1 0 0,0-34-1,1-137 1,-70-35 0,-33 1-1,33 33 1,-33 35-1,33 69 1,35 34 0,0 0-1,0 0 1,69 34 0,-35 1 15,-34-1-16,-34-68 1,-35-69 0,-34 0-1,0-35 1,0 35 0,69 69-1,34-34 1,0 68-1,34 0 1,104 34 0,68 69-1,34 34 1,34 35 0,1-35-1,-35 0 1,-34-34-1,-103-34 1,-34-69 15,-103-34-15,34 34 0,-35 34-1,1 69 1,-35-69-1,-68-34 1,-69 0 0,-69 0-1,35 0 1,34 0 0,69 35-1,34-1 1,69 0-1,34 1 1,68-1 15,1-103-15,0-34 0,-69 0-1,0 69 1,0 0 15,34-1-15,-34 1-1,0 34 1,0 0 0,-34 103-1,34 0 1,0 0-1,34-69 1,0 1 0,-34-35-1,103-138 1,-68-33 0,-35 33-1,0 104 1,0 0-1,0 68 1,34-34 0,69 103-1,0 69 17,-69-1-17,-103-68 1,69-103-16</inkml:trace>
          <inkml:trace contextRef="#ctx0" brushRef="#br0" timeOffset="-1512.0345">275 274 0,'68'0'0,"-33"0"0,68 34 0,68 35 15,1-35-15,-1 35 16,35 0 0,-68-35-1,-1 0 1,-103-34 15,-34 0-15,0 35-1,-34 33 1,0 70 0,-1-35-1,35 0 1,-34-35 0,0-33-1,-69-1 1,-103 0-1,34 1 1,69 33 0,69-68-1,68-34 1,0-35 0,-34 69-1</inkml:trace>
          <inkml:trace contextRef="#ctx0" brushRef="#br0" timeOffset="4190.3563">755-893 0,'0'69'0,"34"34"0,1-35 16,68 1-16,-35-35 15,1-68 1,-35 34-1,1-69 1,-35-68 15,-172-69-15,-68 103 0,137 103-1,0 69 1,69-1-1,68 1 1,69 34 0,68-34-1,35-35 1,-103-34 15,-34-34-15,-69-1-1,-69-68 1,-102 69 0,-35 34-1,206 0 1</inkml:trace>
          <inkml:trace contextRef="#ctx0" brushRef="#br1" timeOffset="-7561.1414">275-5595 0,'446'-103'0,"-137"137"16,-103 69-1,-103 0 1,-241 69 15,-274 34-15,104-138 0,67 35-1,104-34 1,103-1 15,137 1-15,103 34-1,68 0 1,-34 0-16,-102-34 16,-138-69 15,-69-35-16,69 35 1</inkml:trace>
          <inkml:trace contextRef="#ctx0" brushRef="#br1" timeOffset="-7981.2047">-172-5595 0,'69'103'16,"0"137"-16,-35 69 15,0-35 1,1-33-1,-35-138 1,0-35 0,0-33-1,-35-138 1,1-172 0,34 275-1</inkml:trace>
          <inkml:trace contextRef="#ctx0" brushRef="#br1" timeOffset="-8961.3524">-755-3570 0,'103'103'0,"68"137"16,1 172-16,0 103 16,34-35-1,0-102 1,0-69-1,-35-103 1,-68-69 0,-69-137-1,-34-103 1,-34-309 15,34 412-15</inkml:trace>
          <inkml:trace contextRef="#ctx0" brushRef="#br1" timeOffset="-8447.9417">-892-3742 0,'34'-68'0,"103"-1"0,103 35 0,172 34 16,138 0-1,33 0 1,-34 0 0,-103 0-1,-137 34 1,-171 0-1,-138 1 1,-103 102 0,-103 103-1,-34 69 1,34 103 0,34 34 15,35-68-16,-35-35 1,69-103 0,34-34-1,35-137 1,34-35 0,0-68-1,34-241 1,-34 275-1</inkml:trace>
        </inkml:traceGroup>
      </inkml:traceGroup>
    </inkml:traceGroup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2:26.5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823417-4181-44A6-9021-1BCADF59F94D}" emma:medium="tactile" emma:mode="ink">
          <msink:context xmlns:msink="http://schemas.microsoft.com/ink/2010/main" type="inkDrawing" rotatedBoundingBox="7409,3054 8459,4330 7655,4991 6605,3715" semanticType="callout" shapeName="Other">
            <msink:sourceLink direction="to" ref="{5B6DBA7B-C330-41DB-B8A9-7ADED31B1C5C}"/>
          </msink:context>
        </emma:interpretation>
      </emma:emma>
    </inkml:annotationXML>
    <inkml:trace contextRef="#ctx0" brushRef="#br0">377 23 0,'172'-34'0,"-69"68"0,-69 0 16,-68 1-16,-104 33 0,-33 1 0,-1 0 15,69-1-15,35 1 16,68 0 0,68-1-1,172 35 1,69 0 0,69 69-1,-69-35 1,-172-68 15,-102-1-15,-35-33-16,-69-1 15,-137-34 1,0 34 15,-69-68-15,104 34-1,33 34 1,138 1 0,172-70-1,-172 35 1</inkml:trace>
  </inkml:traceGroup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3:35.9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023BA23-FB20-4BF3-B39F-27424C8455E3}" emma:medium="tactile" emma:mode="ink">
          <msink:context xmlns:msink="http://schemas.microsoft.com/ink/2010/main" type="writingRegion" rotatedBoundingBox="3875,4640 31895,6262 31131,19447 3112,17825"/>
        </emma:interpretation>
      </emma:emma>
    </inkml:annotationXML>
    <inkml:traceGroup>
      <inkml:annotationXML>
        <emma:emma xmlns:emma="http://www.w3.org/2003/04/emma" version="1.0">
          <emma:interpretation id="{5F65BF43-613B-4A39-99B3-0A2122275F9D}" emma:medium="tactile" emma:mode="ink">
            <msink:context xmlns:msink="http://schemas.microsoft.com/ink/2010/main" type="paragraph" rotatedBoundingBox="3875,4640 31895,6262 31558,12074 3539,104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7CB646-3DF6-44D2-9D9D-22B3FE8DB9F0}" emma:medium="tactile" emma:mode="ink">
              <msink:context xmlns:msink="http://schemas.microsoft.com/ink/2010/main" type="line" rotatedBoundingBox="3875,4640 31895,6262 31558,12074 3539,10452"/>
            </emma:interpretation>
          </emma:emma>
        </inkml:annotationXML>
        <inkml:traceGroup>
          <inkml:annotationXML>
            <emma:emma xmlns:emma="http://www.w3.org/2003/04/emma" version="1.0">
              <emma:interpretation id="{27A34DA2-4D47-46B5-9F59-911FB75CFB4E}" emma:medium="tactile" emma:mode="ink">
                <msink:context xmlns:msink="http://schemas.microsoft.com/ink/2010/main" type="inkWord" rotatedBoundingBox="3811,5747 13043,6282 12788,10683 3556,10149"/>
              </emma:interpretation>
              <emma:one-of disjunction-type="recognition" id="oneOf0">
                <emma:interpretation id="interp0" emma:lang="it-IT" emma:confidence="0">
                  <emma:literal>arsa</emma:literal>
                </emma:interpretation>
                <emma:interpretation id="interp1" emma:lang="it-IT" emma:confidence="0">
                  <emma:literal>osi.</emma:literal>
                </emma:interpretation>
                <emma:interpretation id="interp2" emma:lang="it-IT" emma:confidence="0">
                  <emma:literal>assa</emma:literal>
                </emma:interpretation>
                <emma:interpretation id="interp3" emma:lang="it-IT" emma:confidence="0">
                  <emma:literal>Oasi.</emma:literal>
                </emma:interpretation>
                <emma:interpretation id="interp4" emma:lang="it-IT" emma:confidence="0">
                  <emma:literal>osa.</emma:literal>
                </emma:interpretation>
              </emma:one-of>
            </emma:emma>
          </inkml:annotationXML>
          <inkml:trace contextRef="#ctx0" brushRef="#br0">-2197 2200 0,'-172'0'0,"-68"69"0,-35 102 15,35 104 1,68 34 0,104 34-1,136-34 1,138-34 0,103-104-1,103-102 1,-103-69-1,34-103 1,-68-137 15,-69-69-31,-172-35 16,-171-67 0,-103 102-1,-69 137 1,-69 69-1,35 206 1,103 103 0,171 103 15,206-35-15,172-136-1,-309-138 1</inkml:trace>
          <inkml:trace contextRef="#ctx0" brushRef="#br0" timeOffset="1278.4046">-35 2818 0,'-137'412'16,"0"-103"-1,102-69 1,1-103 0,68-102-1,-34-35 1,69-172-1,68-274 1,-137 137 0,0 103-1,-34 69 1,34 102 0,0 35-1,69 172 16,68 102-31,69 70 16,68-70 0,-33-68-1,-1-137 1,-34-69 0,-69-172-1,-34-137 16,-137-34-15,-69 69 0,-34 33-1,-35 104 1,0 68 0,69 104-1,138-1 1,171 0-1,34-34 1,69 0 0,-35 35-1,-102 33 1,-138-68 0,35 35-1,-35 102 1,1 69-1,-70 103 1,70 34 0,-1-68 15,35-69-15,-35-138-1,-34-68 16,-34-68-31,-69-344 16,0 0 0,-35 0-1,104 137 1,0 104 0,102 102-1,35 35 1,206 137 15,103 171-15,0 35-1,-34 69 1,-138-35 0,-171-68-1,-207-104 1,-205-34-1,-172-102 1,0-1 0,35 0-1,171-34 1,206-34 0,206-69-1,240-68 1,172-104-1,-515 275 1</inkml:trace>
          <inkml:trace contextRef="#ctx0" brushRef="#br0" timeOffset="1933.1972">4702 3024 0,'34'68'16,"-68"138"-16,-103 69 0,-35 103 31,35-104-15,34-34-1,68-102 1,35-138 15,0 0-31,172-446 31,-35-104-15,-34 173 0,-34 171-1,-35 69 1,35 102-1,-35 1 1,104 171 0,33 103-1,69 104 1,1 33 0,-35-102-1,-103-69 1,-103-138-1,-103-68 1,-172-68 15,-102-69-15,-35 34 0,103 34 15,68 35-31,173 68 15,205-34 1,172 0 0,-309 0-1</inkml:trace>
          <inkml:trace contextRef="#ctx0" brushRef="#br0" timeOffset="-54743.3926">205 484 0,'103'0'0,"69"0"0,-35 34 16,1-34-16,-70-34 16,-33 0-1,-35-1 1,-69-68-1,-68 0 1,-69 35 0,-35 33 15,104 104-31,69 34 31,102-34-31,69-1 16,103 35-1,68-103 17,-68-68-17,-103-35 1,-103-35 0,-68 35-1,-70 0 1,1 103-1,68 69 1,35 0 0,68 34-1,104 34 1,171-68 0,34-69-1,-103-138 1,-240 138-1</inkml:trace>
        </inkml:traceGroup>
        <inkml:traceGroup>
          <inkml:annotationXML>
            <emma:emma xmlns:emma="http://www.w3.org/2003/04/emma" version="1.0">
              <emma:interpretation id="{AA6092B7-7882-4E96-9064-AC2D9AB43806}" emma:medium="tactile" emma:mode="ink">
                <msink:context xmlns:msink="http://schemas.microsoft.com/ink/2010/main" type="inkWord" rotatedBoundingBox="20682,5613 31895,6262 31558,12074 20345,11425"/>
              </emma:interpretation>
              <emma:one-of disjunction-type="recognition" id="oneOf1">
                <emma:interpretation id="interp5" emma:lang="it-IT" emma:confidence="0">
                  <emma:literal>DIRETTA.</emma:literal>
                </emma:interpretation>
                <emma:interpretation id="interp6" emma:lang="it-IT" emma:confidence="0">
                  <emma:literal>DIRETTI.</emma:literal>
                </emma:interpretation>
                <emma:interpretation id="interp7" emma:lang="it-IT" emma:confidence="0">
                  <emma:literal>Diretta</emma:literal>
                </emma:interpretation>
                <emma:interpretation id="interp8" emma:lang="it-IT" emma:confidence="0">
                  <emma:literal>DIREI...</emma:literal>
                </emma:interpretation>
                <emma:interpretation id="interp9" emma:lang="it-IT" emma:confidence="0">
                  <emma:literal>DIREI.</emma:literal>
                </emma:interpretation>
              </emma:one-of>
            </emma:emma>
          </inkml:annotationXML>
          <inkml:trace contextRef="#ctx0" brushRef="#br0" timeOffset="3166.7801">13489 3607 0,'0'35'0,"0"136"15,-34 138-15,34 34 16,34-68 0,35-35-1,-35-34 1,0-137 0,-34-69-1,-68-103 16,102-206-15,-34 309 0</inkml:trace>
          <inkml:trace contextRef="#ctx0" brushRef="#br0" timeOffset="3899.5242">14999 3607 0,'172'241'0,"-138"68"16,-68 68 0,-69-34-1,69-102 1,68-138-1,-34-69 1,0-34 0,-34-137-1,-69-310 1,34 70 0,35 68-1,102 103 1,35 69-1,103 34 1,69 103 0,102 103-1,-68 34 1,-68 69 0,-173-34-1,-136-69 16,-173-1-15,-136-102 0,-1 35-1,104-1 1,205 0 0,103 69-1,172 103 1,69 35-1,68-1 1,-68-34 0,-138-69-1,-68-103 1,-69-34 0,-35-205-1,70-104 1,68-69-1,-103 378 1</inkml:trace>
          <inkml:trace contextRef="#ctx0" brushRef="#br0" timeOffset="4710.2198">17471 4706 0,'274'34'0,"35"0"0,34 1 31,-102-35-31,-173 0 16,-102-103 0,-241-69-1,-68 0 1,-69-33-1,0 33 17,344 138-17,205 34 1,69-35 0,103 35 15,103 69-31,-103-35 15,-138-34 1,-33-34 0,-70-35-1,35-68 1,-103 137 0</inkml:trace>
          <inkml:trace contextRef="#ctx0" brushRef="#br0" timeOffset="59000.5195">17505-134 0,'34'0'0,"1"69"16,-35 68-16,34 35 0,35 34 15,34 34 1,0 34 0,34 1-1,0 34 1,-34-69 15,0 0-15,0-34-1,0-68 1,-69-35 0,-34-103-1,0 0 1,0 0-1,0 0 1,0 0 0,0 34-1,0-34 1,0-69 0,35-102-1,-1-1 1,-34 172-1</inkml:trace>
          <inkml:trace contextRef="#ctx0" brushRef="#br0" timeOffset="52857.9411">17848-31 0,'35'69'16,"33"102"-16,1 104 0,-1 68 15,35 35 17,-34-1-32,0-68 15,34 0 1,34-69-1,35-68 17,-1-69-17,-68-103 1,0-69 0,0-68-1,0-172 1,-34 0-1,34-34 1,0 0 0,0 68-1,34 35 1,35 68 0,-1 1-1,-68 102 1,-68 35 15,-35-1-31,0 35 31,-103 0-31,34 0 16,69 0 0</inkml:trace>
          <inkml:trace contextRef="#ctx0" brushRef="#br0" timeOffset="4258.1011">17814 4019 0,'-69'755'0,"-34"-480"15,69-35 1,103-102 0,68-35 15,206-35-16,-68-68 1,-1 0 0,-68 34-1,-103-34 1,-103 0 0,-137-102 15,-103-70-16,240 172-15</inkml:trace>
          <inkml:trace contextRef="#ctx0" brushRef="#br0" timeOffset="59499.4091">19942 72 0,'34'69'0,"-102"68"15,-1 69-15,-34 0 32,0 34-32,0 35 15,-34 34 17,-1-1-17,1-33 1,69-35-1,-1-68 1,69-69 0,-34-69-1,34-34 1,0 0 0,0-68-1,0-138 1,0 206-1</inkml:trace>
          <inkml:trace contextRef="#ctx0" brushRef="#br0" timeOffset="5411.7833">19702 4088 0,'515'69'0,"-69"-1"15,-69-33 1,35 33-1,-171-34 1,-70-34 0,-102 0-1,-104 0 1,1 103 0,-69 35 15,69 171-16,68 68 1,35-171 0,-35-34-1,0-69 1,-34-138 0,-68-136 30,-69-172-46,-35-69 16,172 412 0</inkml:trace>
          <inkml:trace contextRef="#ctx0" brushRef="#br0" timeOffset="4990.8452">20251 4260 0,'137'377'0,"-137"-102"15,0-1 1,35 1-1,-35-69 1,0-103 0,-35-103-1,-33-240 1,-35-69 15,103 309-15</inkml:trace>
          <inkml:trace contextRef="#ctx0" brushRef="#br0" timeOffset="6097.7565">21761 4191 0,'446'-69'0,"-102"69"16,-35 35 0,-104-70-1,-67 35 1,-35 0 0,-103 35-1,-69 102 1,-68 103-1,0 35 17,-35 68-17,69-137 1,69-69 0,-1-102-1,35-35 1,35-35-1,68-239 1,0-70 0,0 104 15,-1 34-31,36 69 16,-70 68-1,35 69 1,35 69-1,68 137 1,68 137 15,1 0-15,-35-34 0,-171-103-1,-35-137 1,-137-69-1,-171-69 1,-104-68 0,-103 0-1,-68 68 1,103 138 0,446-69-1</inkml:trace>
          <inkml:trace contextRef="#ctx0" brushRef="#br0" timeOffset="2402.8554">10606 3573 0,'68'0'0,"-68"34"0,35 172 16,-70 138-16,70-1 16,-1-34-1,-34-69 1,0-137 0,34-69-1,-34-137 1,-68-274-1,68 377 1</inkml:trace>
          <inkml:trace contextRef="#ctx0" brushRef="#br0" timeOffset="2808.2032">9576 3058 0,'103'-34'15,"103"68"-15,274 172 0,70 137 0,-35 35 32,-207-35-17,-170 35 1,-138-138-1,-172-137 1,-137-34 0,-137-104-1,0 70 1,34-104 0,103 69-1,206 0 1,172 0-1,240 0 1,137-69 0,-446 69-1</inkml:trace>
        </inkml:traceGroup>
      </inkml:traceGroup>
    </inkml:traceGroup>
    <inkml:traceGroup>
      <inkml:annotationXML>
        <emma:emma xmlns:emma="http://www.w3.org/2003/04/emma" version="1.0">
          <emma:interpretation id="{E1E8B08F-9F60-427C-A7F7-68BC5D3B7687}" emma:medium="tactile" emma:mode="ink">
            <msink:context xmlns:msink="http://schemas.microsoft.com/ink/2010/main" type="paragraph" rotatedBoundingBox="3818,10001 16080,11958 15020,18600 2758,166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15FFBE-6D1D-46D4-8B44-A30CC634880D}" emma:medium="tactile" emma:mode="ink">
              <msink:context xmlns:msink="http://schemas.microsoft.com/ink/2010/main" type="line" rotatedBoundingBox="3818,10001 16080,11958 15020,18600 2758,16643"/>
            </emma:interpretation>
          </emma:emma>
        </inkml:annotationXML>
        <inkml:traceGroup>
          <inkml:annotationXML>
            <emma:emma xmlns:emma="http://www.w3.org/2003/04/emma" version="1.0">
              <emma:interpretation id="{A76EABB2-9970-4B1B-9273-A0073907ED08}" emma:medium="tactile" emma:mode="ink">
                <msink:context xmlns:msink="http://schemas.microsoft.com/ink/2010/main" type="inkWord" rotatedBoundingBox="3818,10001 16080,11958 15020,18600 2758,16643">
                  <msink:destinationLink direction="with" ref="{AF427D9B-F1F9-4A64-B8BA-79362449D2D3}"/>
                </msink:context>
              </emma:interpretation>
              <emma:one-of disjunction-type="recognition" id="oneOf2">
                <emma:interpretation id="interp10" emma:lang="it-IT" emma:confidence="0">
                  <emma:literal>EDERA</emma:literal>
                </emma:interpretation>
                <emma:interpretation id="interp11" emma:lang="it-IT" emma:confidence="0">
                  <emma:literal>EDERA,</emma:literal>
                </emma:interpretation>
                <emma:interpretation id="interp12" emma:lang="it-IT" emma:confidence="0">
                  <emma:literal>EDEMA,</emma:literal>
                </emma:interpretation>
                <emma:interpretation id="interp13" emma:lang="it-IT" emma:confidence="0">
                  <emma:literal>tD=Xx</emma:literal>
                </emma:interpretation>
                <emma:interpretation id="interp14" emma:lang="it-IT" emma:confidence="0">
                  <emma:literal>EDE*</emma:literal>
                </emma:interpretation>
              </emma:one-of>
            </emma:emma>
          </inkml:annotationXML>
          <inkml:trace contextRef="#ctx0" brushRef="#br0" timeOffset="34928.1201">-3021 5564 0,'-34'34'0,"34"35"0,0 102 15,-35 70-15,-33 68 16,33 68 0,1-34-1,0 35 1,34-35-1,68-34 1,35-69 0,69-68-1,34-35 1,34-34 0,69 0-1,34-34 16,-137-69-31,-68 0 32,-70 0-17,-33-34 1,-104-138 0,-68-34-1,-35 0 1,172 206-1</inkml:trace>
          <inkml:trace contextRef="#ctx0" brushRef="#br0" timeOffset="35286.697">-3536 6456 0,'206'-34'0,"69"34"16,171 34 0,69 35-1,-241-35 1,-68 1-1,-137-70 1,-35 35 0,-34 0-1,-68-34 17,-1-35-32,69 69 15,0 0 1</inkml:trace>
          <inkml:trace contextRef="#ctx0" brushRef="#br0" timeOffset="36393.6083">-824 8516 0,'34'68'0,"-34"70"0,34 33 16,-34 35-1,35 0 1,-1 0 0,-34-34-1,0-35 1,34-68 0,-68-35-1,34-34 1,-34-69-1,34-171 1,-35-34 0,-33-70-1,-1 35 1,-34 35 0,0 68 15,35 137-16,68 69 1,68 0 0,69 34-1,35 69 1,68 69 0,1 103-1,-35 34 1,-69 0-1,-137-69 1,-69 0 0,-102-68-1,-1-104 1,-34 1 0,0-69-1,34-34 1,69 34-1,69-35 1,0 1 0,205-69-1,70 34 17,-241 69-17</inkml:trace>
          <inkml:trace contextRef="#ctx0" brushRef="#br0" timeOffset="37095.1718">1201 8138 0,'103'0'0,"-69"-34"15,35 34-15,34-34 0,0-1 0,68 1 0,35 34 16,0 0-1,0 0 1,35 34 0,-104-34-1,-34 0 1,-69 0 0,-34 0-1,-34-34 1,-104 34-1,-33 34 1,-35-34 0,206 0-1</inkml:trace>
          <inkml:trace contextRef="#ctx0" brushRef="#br0" timeOffset="37353.3865">1167 8653 0,'411'103'16,"-136"-69"-16,68 35 31,1 0-15,-104-1-1,-69-33 1,-136-35 0,-70-35-1,35 35 1</inkml:trace>
          <inkml:trace contextRef="#ctx0" brushRef="#br0" timeOffset="43017.538">7517 5735 0,'-35'35'0,"1"33"16,-35 35-16,-68 35 0,0 33 16,-35 35-1,0 35 1,-68 67-1,34-33 1,0 0 0,35-1 15,33-68-15,70 0-16,33-69 31,1-68-16,68-35 1,-34-34 0,-34-68-1,68-173 1,35 1 0,-35-69-1,-34 309 1</inkml:trace>
          <inkml:trace contextRef="#ctx0" brushRef="#br0" timeOffset="43563.1985">5491 5632 0,'69'69'0,"0"34"0,34 69 16,68 68-16,1 35 15,68-1 1,0 69 0,35 1-1,0-1 1,-69-34 0,0-69-1,-69-68 1,-68-104-1,-35-33 1,-34-35 0,0 0-1,0 0 1,-69-69 15,-34 0-31,103 69 31,69-34-15,-69 34 0</inkml:trace>
          <inkml:trace contextRef="#ctx0" brushRef="#br0" timeOffset="45293.7218">5320 9408 0,'0'34'0,"34"1"0,0-1 15,35 69 1,137 240-16,-34-34 0,34 0 16,0 103-1,34-34 1,0-1 0,-34-34-1,0-102 1,-172-138-1,1-35 1,-1-68 0,-34 0 15,-34-68-15,34-70-1,103 35 1,-103-68-1,0 171 1</inkml:trace>
          <inkml:trace contextRef="#ctx0" brushRef="#br0" timeOffset="45777.0211">8512 9717 0,'0'34'0,"-69"35"0,-68 103 0,-103 102 16,68 70-1,-34-36 1,0 1 0,35 0-1,33-68 1,70-36-1,-1-102 1,69-68 0,0-35 15,0 0-31,0-172 16,69-34-1,-1 0 1,-68 206-1</inkml:trace>
        </inkml:traceGroup>
      </inkml:traceGroup>
    </inkml:traceGroup>
  </inkml:traceGroup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3:14.38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0 892 0,'0'-34'0,"35"-35"0,33-68 15,1 0-15,0-69 16,68 34-1,-68 103 1,-1 1 15,1 102-15,0 35 0,68 102-1,-69 1 1,1 0-1,34-35 1,0 0 31,69-68-47,-35-104 0,35-33 31,-1-138-15,1-34-1,-35 68 1,0 69 0,-68 69-1,0 68 1,68 138 0,35 102-1,34-102 1,-35-35-1,35-103 1,34-68 15,-34-35-31,35-102 16,-35-69 0,0 68-1,-35 138 1,-68 34-1,0 103 17,69 103-32,68-1 31,35-67-15,-1-70-1,1-136 1,-69-70-1,0 1 17,-69 69-32,0 68 15,-34 34 1,103 35 0,34-1-1,-34 1 1,-34-69-1,-69 0 1,-34 0 15,-35-35-31,0-33 16,-68-172 0,-69 34-1,69 68 1,-1 70 15,70 102-15,-35 0-1,0-34 1,34 0 0,35 69-1,102-35 1,-33 35-1,33 0 1,-34-1 0,-34 35 15,-34 0-31,-35-34 16,-34-35-1,-34 0 1,-69 1-1,-68-1 1,-70 35 0,-33-1-1,33 207 1,1 0 0,240-275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18.2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5EF552-6CE9-40F6-AFA2-495891ECC9FF}" emma:medium="tactile" emma:mode="ink">
          <msink:context xmlns:msink="http://schemas.microsoft.com/ink/2010/main" type="inkDrawing" rotatedBoundingBox="19883,4443 20711,18347 20392,18366 19565,4462" semanticType="callout" shapeName="Other">
            <msink:sourceLink direction="with" ref="{D79C282A-ADE9-4185-8E9B-03003814F064}"/>
            <msink:sourceLink direction="with" ref="{4E1E743A-40C1-4A68-AEBA-512B3C4F912F}"/>
          </msink:context>
        </emma:interpretation>
      </emma:emma>
    </inkml:annotationXML>
    <inkml:trace contextRef="#ctx0" brushRef="#br0">0 0 0,'34'34'0,"0"138"0,1 68 15,-1 103 1,35 104-1,-1-1 1,1 69 0,-35 103-1,35 102 17,-1 310-17,1-137 1,34 33-1,-34 1 1,-35 69 0,0-1-1,1 35 1,-35-69 0,0-69-1,34-137 1,-34-171-1,0-275 1,0-241 0,-34-377-1,-1-343 1,35 652 0</inkml:trace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3:28.7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F53DAC6-C28C-46CF-9F65-F59E9ED87D20}" emma:medium="tactile" emma:mode="ink">
          <msink:context xmlns:msink="http://schemas.microsoft.com/ink/2010/main" type="inkDrawing" rotatedBoundingBox="13086,4759 15848,2274 16044,2492 13283,4976" semanticType="callout" shapeName="Other">
            <msink:sourceLink direction="with" ref="{2B66FAE8-54D0-491E-AA2A-9C4916D09A77}"/>
            <msink:sourceLink direction="with" ref="{7F21DDE0-5236-4723-9065-8CFD0BE5311A}"/>
          </msink:context>
        </emma:interpretation>
      </emma:emma>
    </inkml:annotationXML>
    <inkml:trace contextRef="#ctx0" brushRef="#br0">2703 0 0,'-69'69'0,"-137"68"16,-68 103-16,-35 69 16,-35-34-1,36-1 17,-1-34-17,68-34 1,1 35 15,68-70-31,35 1 16,69-35-1,33-68 1,35-69 0,35-34-1,33-207 1,1-33-1,-69 274 1</inkml:trace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3:29.20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F164FA4-0ADD-4748-86E7-6D775409E8C2}" emma:medium="tactile" emma:mode="ink">
          <msink:context xmlns:msink="http://schemas.microsoft.com/ink/2010/main" type="inkDrawing" rotatedBoundingBox="12288,2471 16641,5041 16558,5181 12205,2611" semanticType="callout" shapeName="Other">
            <msink:sourceLink direction="with" ref="{7F21DDE0-5236-4723-9065-8CFD0BE5311A}"/>
            <msink:sourceLink direction="with" ref="{2B66FAE8-54D0-491E-AA2A-9C4916D09A77}"/>
          </msink:context>
        </emma:interpretation>
      </emma:emma>
    </inkml:annotationXML>
    <inkml:trace contextRef="#ctx0" brushRef="#br0">0 0 0,'137'138'0,"69"33"0,137 69 15,104 69 1,33-34 0,35 34-1,-35-69 1,-68 0 0,0-34-1,-69-34 1,-68-35-1,-138-34 1,-34-34 0,-103 0 15,-103-138-15,103 69-16</inkml:trace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4:20.2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427D9B-F1F9-4A64-B8BA-79362449D2D3}" emma:medium="tactile" emma:mode="ink">
          <msink:context xmlns:msink="http://schemas.microsoft.com/ink/2010/main" type="inkDrawing" rotatedBoundingBox="10216,15177 17570,14771 17586,15049 10232,15455" semanticType="strikethrough" shapeName="Other">
            <msink:sourceLink direction="with" ref="{A76EABB2-9970-4B1B-9273-A0073907ED08}"/>
          </msink:context>
        </emma:interpretation>
      </emma:emma>
    </inkml:annotationXML>
    <inkml:trace contextRef="#ctx0" brushRef="#br0">7321 0 0,'69'34'0,"-104"-34"0,-102 34 0,-34 1 15,-70 33-15,-68 1 0,-68-35 16,-69 1 0,-35 33-1,-68-68 17,-69 0-32,-69-34 15,1 0 1,34 34-1,34 0 1,103 34 0,138 35-1,102-1 1,138 1 0,102-69-1,35 34 1,35-34-1,-35 0 1,34 0 0,138-34 15,-1-35-15,-171 69-1</inkml:trace>
  </inkml:traceGroup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5:31.0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E43730-AFEF-4A97-9B4F-353DB5F35487}" emma:medium="tactile" emma:mode="ink">
          <msink:context xmlns:msink="http://schemas.microsoft.com/ink/2010/main" type="inkDrawing" rotatedBoundingBox="3056,1887 3265,13591 3130,13593 2921,1889" semanticType="callout" shapeName="Other">
            <msink:sourceLink direction="with" ref="{933EFC97-3F57-441E-87B6-E6300C32534D}"/>
            <msink:sourceLink direction="with" ref="{078FC177-8B2B-415D-892E-E2E27C502E4B}"/>
          </msink:context>
        </emma:interpretation>
      </emma:emma>
    </inkml:annotationXML>
    <inkml:trace contextRef="#ctx0" brushRef="#br0">1 0 0,'35'34'0,"-35"103"0,0 138 15,0 102-15,0 104 16,0 68 0,-35 103-1,35 35 1,0 34-1,0 34 1,0 103 0,69 69-1,-69-1 1,34 36 0,1-104 15,-1-69-16,0-137 1,-34-171 0,35-172-1,-70-138 1,35-102 0,0-35-1,0-34 1,0 0-1,0-34 1,0 0 0,0-1-1,0 35 1,0 0 0</inkml:trace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5:31.9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9997DFF-14FB-4C11-B492-B68B78356475}" emma:medium="tactile" emma:mode="ink">
          <msink:context xmlns:msink="http://schemas.microsoft.com/ink/2010/main" type="inkDrawing" rotatedBoundingBox="3540,13755 32033,14220 32022,14940 3528,14476" shapeName="Other">
            <msink:destinationLink direction="with" ref="{3DFA9736-0FA2-48A7-99D7-F8F931C3DD45}"/>
          </msink:context>
        </emma:interpretation>
      </emma:emma>
    </inkml:annotationXML>
    <inkml:trace contextRef="#ctx0" brushRef="#br0">0 0 0,'309'0'0,"-69"34"0,138 1 0,102 33 32,70 1-17,102-35 1,69 1 0,-1-35-1,104 34 1,69-34-1,33-34 1,70 34 0,68 0-1,34 0 1,35 34 15,0-34-31,-35 0 16,35 0-1,-1 0 1,-33 0 0,-1 0-1,-34 34 1,0-34 15,-68-34-15,-1 68-1,0 1 1,-68-1 0,0 69-1,-103-34 1,-69 34 0,-103-35-1,-68-33 1,-138-1-1,-137-68 1,-138 34 0,-68-69-1,-103 0 1,-103-68 0,-103 0-1,35-1 1,33 1-1,138 137 1</inkml:trace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5:32.3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FB45EB4-C2CB-4746-8561-E674C3906EC4}" emma:medium="tactile" emma:mode="ink">
          <msink:context xmlns:msink="http://schemas.microsoft.com/ink/2010/main" type="inkDrawing" rotatedBoundingBox="32190,13658 32548,15240 31309,15520 30951,13938" shapeName="Other"/>
        </emma:interpretation>
      </emma:emma>
    </inkml:annotationXML>
    <inkml:trace contextRef="#ctx0" brushRef="#br0">0 0 0,'137'34'0,"69"104"0,103 67 16,-34 70-1,-69-69 1,-137-34 0,-104-35-1,-68-34 1,-68-34-1,-70-1 1,1 1 0,34 34-1,69-35 17,68-239-32,69 171 15</inkml:trace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5:55.1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63CBC1-F0B5-4EA3-AE8F-C8D167BF7F4A}" emma:medium="tactile" emma:mode="ink">
          <msink:context xmlns:msink="http://schemas.microsoft.com/ink/2010/main" type="writingRegion" rotatedBoundingBox="1991,546 31509,1058 31467,3451 1949,2939"/>
        </emma:interpretation>
      </emma:emma>
    </inkml:annotationXML>
    <inkml:traceGroup>
      <inkml:annotationXML>
        <emma:emma xmlns:emma="http://www.w3.org/2003/04/emma" version="1.0">
          <emma:interpretation id="{A77CDA70-854D-4BE5-AC2B-B7FD5FCFC3D1}" emma:medium="tactile" emma:mode="ink">
            <msink:context xmlns:msink="http://schemas.microsoft.com/ink/2010/main" type="paragraph" rotatedBoundingBox="1991,546 31509,1058 31467,3451 1949,29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9F0A56-3D53-4E33-848B-4769F95D6628}" emma:medium="tactile" emma:mode="ink">
              <msink:context xmlns:msink="http://schemas.microsoft.com/ink/2010/main" type="line" rotatedBoundingBox="1991,546 31509,1058 31467,3451 1949,2939"/>
            </emma:interpretation>
          </emma:emma>
        </inkml:annotationXML>
        <inkml:traceGroup>
          <inkml:annotationXML>
            <emma:emma xmlns:emma="http://www.w3.org/2003/04/emma" version="1.0">
              <emma:interpretation id="{933EFC97-3F57-441E-87B6-E6300C32534D}" emma:medium="tactile" emma:mode="ink">
                <msink:context xmlns:msink="http://schemas.microsoft.com/ink/2010/main" type="inkWord" rotatedBoundingBox="1991,546 5368,604 5326,2998 1949,2939">
                  <msink:destinationLink direction="with" ref="{C6E43730-AFEF-4A97-9B4F-353DB5F35487}"/>
                </msink:context>
              </emma:interpretation>
              <emma:one-of disjunction-type="recognition" id="oneOf0">
                <emma:interpretation id="interp0" emma:lang="it-IT" emma:confidence="0">
                  <emma:literal>At</emma:literal>
                </emma:interpretation>
                <emma:interpretation id="interp1" emma:lang="it-IT" emma:confidence="0">
                  <emma:literal>ost</emma:literal>
                </emma:interpretation>
                <emma:interpretation id="interp2" emma:lang="it-IT" emma:confidence="0">
                  <emma:literal>Art</emma:literal>
                </emma:interpretation>
                <emma:interpretation id="interp3" emma:lang="it-IT" emma:confidence="0">
                  <emma:literal>Aut</emma:literal>
                </emma:interpretation>
                <emma:interpretation id="interp4" emma:lang="it-IT" emma:confidence="0">
                  <emma:literal>Hat</emma:literal>
                </emma:interpretation>
              </emma:one-of>
            </emma:emma>
          </inkml:annotationXML>
          <inkml:trace contextRef="#ctx0" brushRef="#br0">-6982 549 0,'35'-34'0,"-207"205"0,-137 104 15,34 0-15,104-69 16,68-35-1,34-68 1,69-34 0,35-69-1,136-172 1,69-102 0,1-1-1,-138 138 1,0-35-1,-69 103 1,0 1 0,1 68-1,-35 34 1,68 103 0,35 69 15,69 69-16,-1-69 1,1-69 0,-103-68-1,-35-35 1,-34-34 0,-103 0-1,-172-34 1,-171-35-1,34 69 1,69 0 0,240-103-1,103 103 1</inkml:trace>
          <inkml:trace contextRef="#ctx0" brushRef="#br0" timeOffset="748.3344">-5883-275 0,'0'138'0,"-35"171"15,-33 102-15,33 1 16,70-68 0,-1-70-1,69-34 1,0-102 0,34-35 15,103-69-16,69-103 1,-137-171 0,-103 0-1,-69 240 1</inkml:trace>
          <inkml:trace contextRef="#ctx0" brushRef="#br0" timeOffset="935.418">-5986 583 0,'549'-68'0,"-103"102"15,-103 0 1,-343-34-1</inkml:trace>
        </inkml:traceGroup>
        <inkml:traceGroup>
          <inkml:annotationXML>
            <emma:emma xmlns:emma="http://www.w3.org/2003/04/emma" version="1.0">
              <emma:interpretation id="{3D475957-D071-4E99-B4FB-BF75C781B2E8}" emma:medium="tactile" emma:mode="ink">
                <msink:context xmlns:msink="http://schemas.microsoft.com/ink/2010/main" type="inkWord" rotatedBoundingBox="10014,751 31507,1123 31468,3419 9974,3047"/>
              </emma:interpretation>
              <emma:one-of disjunction-type="recognition" id="oneOf1">
                <emma:interpretation id="interp5" emma:lang="it-IT" emma:confidence="0">
                  <emma:literal>PROMOZIONALI</emma:literal>
                </emma:interpretation>
                <emma:interpretation id="interp6" emma:lang="it-IT" emma:confidence="0">
                  <emma:literal>PROMOZIONALE</emma:literal>
                </emma:interpretation>
                <emma:interpretation id="interp7" emma:lang="it-IT" emma:confidence="0">
                  <emma:literal>PROMOZIONI</emma:literal>
                </emma:interpretation>
                <emma:interpretation id="interp8" emma:lang="it-IT" emma:confidence="0">
                  <emma:literal>PROMOZIONARE</emma:literal>
                </emma:interpretation>
                <emma:interpretation id="interp9" emma:lang="it-IT" emma:confidence="0">
                  <emma:literal>PROMOSSONE</emma:literal>
                </emma:interpretation>
              </emma:one-of>
            </emma:emma>
          </inkml:annotationXML>
          <inkml:trace contextRef="#ctx0" brushRef="#br0" timeOffset="-21664.6723">535 0 0,'824'34'16,"-378"138"-1,0 68 1,-137 0 0,-171 35-1,-138-69 1,-138-34 15,-102-69-15,-103-35-1,-172-33 32,34-35-31,35-35-1,103 35 1,171-34 0,138-35-1,137 1 1,137-70 0,-240 138-1</inkml:trace>
          <inkml:trace contextRef="#ctx0" brushRef="#br0" timeOffset="-22108.0218">1187 309 0,'-34'686'0,"34"-377"16,34-137 0,-34-35-1,35-102 1,-70-35 0,1 0-1,-138-206 1,70-103-1,102 309 1</inkml:trace>
          <inkml:trace contextRef="#ctx0" brushRef="#br0" timeOffset="-20885.1573">3213 103 0,'68'240'0,"-33"103"16,-35 1-1,34-104 1,0-68 0,-34-104-1,0-68 1,0 0-1,-34-103 1,0-240 0,34 0-1,103 68 1,34 69 0,34 69-1,70 34 1,-1 69 15,35 102-15,-104 70-1,-102 33 1,-103 1 0,-69-69-1,-172 0 1,-68-69-1,34-34 1,69 34 0,137-34-1,137 35 1,69 33 0,171 104-1,35 0 1,-68-35-1,-70-34 1,-68-34 0,-103-69 15,0 0-15,0-172-16,0 0 31,0 172-16</inkml:trace>
          <inkml:trace contextRef="#ctx0" brushRef="#br0" timeOffset="-20433.0386">5100 1236 0,'138'137'0,"-1"0"0,35-34 15,34-34 1,68-69 0,-34-69-1,-68-34 1,-69-68 0,-69-104-1,-137 0 1,-103 1-1,-102 102 1,-36 104 15,70 136-15,68 70 0,68 102-1,173 34 1,102 35-1,172-68 1,0-104 0,34-171-1,-68-104 1,-275 138 0</inkml:trace>
          <inkml:trace contextRef="#ctx0" brushRef="#br0" timeOffset="-19232.5855">7331 446 0,'35'103'0,"-35"137"0,0 35 16,-35 0-1,70-104 1,-1-68 0,-34-103-1,0 0 1,34-171-1,-68-104 1,34 0 0,34 35-1,1 103 1,-1 68 0,0 69-1,69 69 16,69 68-15,0 35-16,-1-35 16,-33-68-1,-1-69 17,-68-69-32,-1-68 31,-34-35-16,-34 1 1,0 68 0,0 103-1,0 0 1,35 137 0,33 103-1,1 35 1,-35-35-1,35-34 1,0-103 0,-1-69-1,-33-34 1,68-103 0,0-103-1,0 35 1,-35 68-1,1 34 1,-69 69 0,34 69 15,35 102-15,0 70-1,34-70 16,68-33-31,35-70 16,0-68 0,0-103-1,-34-103 1,-69-103 0,-138 35-1,-68 33 1,-68 70-1,-35 102 1,0 104 0,34 102 15,69 69-31,103 68 16,69 1-1,68-69 16,103-206-15,-240 0 0</inkml:trace>
          <inkml:trace contextRef="#ctx0" brushRef="#br0" timeOffset="-17657.9652">12446 824 0,'206'-69'0,"-35"35"0,-102-35 16,-35 35-1,-68-1 1,-103 1 0,-138 68-1,-34 69 1,0 69 0,138 34-1,68 34 1,103 35 15,103-35-31,137-68 16,35-104-1,-1-68 1,1-137 0,-35-69 15,-34-103-16,-69-34 1,-68 68 0,-35 104-1,1 102 1,-35 35 0,34 102-1,-34 138 1,0 103-1,34 0 1,35 0 0,-35-137-1,0-69 1,-34-103 0,0-35 15,-68-205-31,-1-69 31,35 35-31,34 33 31,103 70-15,103 68 0,68 68-1,70 138 1,-35 35-1,-172 33 17,-171 70-17,-275-104 1,-35-68 0,35-35-1,103 0 1,172 1-1,103 33 1,171 35 0,69 34-1,-34 35 1,-104-69 0,-68-34-1,-68-35 1,-1-34-1,34-103 17,35-69-17,35 1 1,33 68 0,-68 69-1,-68 34 1,33 34-1,1 103 1,34 35 0,0 34-1,69-69 1,33 0 0,36-137-1,-1-137 1,-34-69 15,-69-69-31,-137-68 16,-68 69-1,-173-1 1,1 103 0,-35 104-1,35 136 1,103 104 15,34 137-15,137 0-1,69-35 1,35-102 0,67-138-1,-205-34 1</inkml:trace>
          <inkml:trace contextRef="#ctx0" brushRef="#br0" timeOffset="-16956.4017">17732 824 0,'0'137'0,"-69"103"0,-68 69 15,34 0 1,103-69 0,34-137 15,0-68-16,35-138 1,0-138 0,-69-67-1,34 33 1,-68 69 0,34 137-1,0 35 1,34 34-1,35 137 1,68 172 15,103 0-15,1-34 0,-1-69-1,-34-103 1,0-69-1,-103-137 1,-35-103 0,-102-171-1,-69 33 1,-34 70 0,34 68-1,34 137 1,35 69-1,34 69 1,103 34 0,137-35-1,-240-68 1</inkml:trace>
          <inkml:trace contextRef="#ctx0" brushRef="#br0" timeOffset="-16310.3778">20340 652 0,'-240'721'0,"69"-343"15,68-104 1,34-68 0,35-69-1,34-102 1,0-70 15,68-342-15,35-35-1,34 34 1,-34 69 0,35 69-1,-35 103 1,-35 103 0,1 34-1,34 171 1,69 138-1,34 69 1,-35-35 0,1-69-1,-69-102 1,-69-138 0,-103-34-1,-136-103 16,-70-68-15,-103-1 0,1 104-1,68 68 1,309 0 0</inkml:trace>
        </inkml:traceGroup>
      </inkml:traceGroup>
    </inkml:traceGroup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5:57.6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3A6346-8FB9-4313-B160-AF570016D88E}" emma:medium="tactile" emma:mode="ink">
          <msink:context xmlns:msink="http://schemas.microsoft.com/ink/2010/main" type="inkDrawing" rotatedBoundingBox="33226,13627 33241,13627 33241,13642 33226,13642" shapeName="Other"/>
        </emma:interpretation>
      </emma:emma>
    </inkml:annotationXML>
    <inkml:trace contextRef="#ctx0" brushRef="#br0">0 0 0,'0'0'16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5:58.4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A74559E-A382-472E-9829-02A74766CEF0}" emma:medium="tactile" emma:mode="ink">
          <msink:context xmlns:msink="http://schemas.microsoft.com/ink/2010/main" type="inkDrawing" rotatedBoundingBox="31700,14932 33170,16644 31224,18315 29754,16603" shapeName="Other"/>
        </emma:interpretation>
      </emma:emma>
    </inkml:annotationXML>
    <inkml:trace contextRef="#ctx0" brushRef="#br0">1621 0 0,'-686'721'0,"445"-481"16,36 34 0,-1-33-1,34-1 1,69-68-1,69-69 1,68-35 0,-34-68-1,172-206 1,-69-103 0,-35-34-1,-33-34 1,-70 33-1,-33 104 1,-1 137 0,69 103-1,0 0 1,34 34 0,104 69 15,102 172-16,69 137 1,-35-103 0,-33-69-1,-70-34 1,-68-137 0,-68-69-1,-70-69 1,-102-206-1,-69 35 1,206 240 0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6:01.6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0E069A-A665-4A90-BAE6-A1CE48638F06}" emma:medium="tactile" emma:mode="ink">
          <msink:context xmlns:msink="http://schemas.microsoft.com/ink/2010/main" type="writingRegion" rotatedBoundingBox="12571,15042 24683,15541 24595,17683 12483,17185"/>
        </emma:interpretation>
      </emma:emma>
    </inkml:annotationXML>
    <inkml:traceGroup>
      <inkml:annotationXML>
        <emma:emma xmlns:emma="http://www.w3.org/2003/04/emma" version="1.0">
          <emma:interpretation id="{27ECCAF7-F4FB-4018-A86A-849207BA403E}" emma:medium="tactile" emma:mode="ink">
            <msink:context xmlns:msink="http://schemas.microsoft.com/ink/2010/main" type="paragraph" rotatedBoundingBox="12571,15042 24683,15541 24595,17683 12483,171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8D37D3-2A58-48C5-978E-87647EC9A8BA}" emma:medium="tactile" emma:mode="ink">
              <msink:context xmlns:msink="http://schemas.microsoft.com/ink/2010/main" type="line" rotatedBoundingBox="12571,15042 24683,15541 24595,17683 12483,17185"/>
            </emma:interpretation>
          </emma:emma>
        </inkml:annotationXML>
        <inkml:traceGroup>
          <inkml:annotationXML>
            <emma:emma xmlns:emma="http://www.w3.org/2003/04/emma" version="1.0">
              <emma:interpretation id="{078FC177-8B2B-415D-892E-E2E27C502E4B}" emma:medium="tactile" emma:mode="ink">
                <msink:context xmlns:msink="http://schemas.microsoft.com/ink/2010/main" type="inkWord" rotatedBoundingBox="12571,15042 24683,15541 24595,17683 12483,17185">
                  <msink:destinationLink direction="with" ref="{C6E43730-AFEF-4A97-9B4F-353DB5F35487}"/>
                </msink:context>
              </emma:interpretation>
              <emma:one-of disjunction-type="recognition" id="oneOf0">
                <emma:interpretation id="interp0" emma:lang="it-IT" emma:confidence="0">
                  <emma:literal>OFFSET</emma:literal>
                </emma:interpretation>
                <emma:interpretation id="interp1" emma:lang="it-IT" emma:confidence="0">
                  <emma:literal>o RESET</emma:literal>
                </emma:interpretation>
                <emma:interpretation id="interp2" emma:lang="it-IT" emma:confidence="0">
                  <emma:literal>o PESETA</emma:literal>
                </emma:interpretation>
                <emma:interpretation id="interp3" emma:lang="it-IT" emma:confidence="0">
                  <emma:literal>ORFEI</emma:literal>
                </emma:interpretation>
                <emma:interpretation id="interp4" emma:lang="it-IT" emma:confidence="0">
                  <emma:literal>o RESETTI</emma:literal>
                </emma:interpretation>
              </emma:one-of>
            </emma:emma>
          </inkml:annotationXML>
          <inkml:trace contextRef="#ctx0" brushRef="#br0">5186 291 0,'103'138'0,"-34"-1"0,-69 69 16,-35 69-1,35-1 1,0-34 0,-34-68-1,34-69 1,-69-172 0,35-205-1,-35-104 1,-34 1-1,35 68 1,-1 171 0,69 138-1,103 0 17,69 0-17,68 35-15,35-35 16,34 34-1,-69-34 1,-69 0 0,-68-34 31,-137-35-47,-35 35 15,-102 34 1,171 0-1</inkml:trace>
          <inkml:trace contextRef="#ctx0" brushRef="#br0" timeOffset="249.4448">5117 703 0,'69'35'16,"34"33"-16,137-33 16,1 33-16,33 1 15,-34 0 1,-68-69 0,-69-69-1,-34-137 1,-69 206-1</inkml:trace>
          <inkml:trace contextRef="#ctx0" brushRef="#br0" timeOffset="1106.9113">7623 17 0,'-69'34'0,"-171"0"0,34 1 16,69 33-16,68 35 15,69 0 1,172 138-1,68 33 1,35 1 0,-69-69-1,-103-35 1,-138-102 0,-136 0-1,-70-69 16,1-35-15,69 1 0,102-35-1,103-34 1,207-103 0,67-34-1,36-34 1,-35-1-1,-103 103 1,-69 172 0,-103 35-1,0-1 1,-34 0 0,-34 104-1,-34 136 1,-1 1-1,69-35 1,34-34 0,69-34-1,34-104 17,1 1-17,-70-103 1,70 34-1,-35 0 1,-69 0 0,0-35-1,-68-68 1,-69 0 0,-34 0-1,137 103 1</inkml:trace>
          <inkml:trace contextRef="#ctx0" brushRef="#br0" timeOffset="1512.2591">7932 738 0,'172'34'0,"68"0"16,34 69-16,-33-34 15,-104-69 1,-68-34 0,-172-172-1,-69 0 1,-102-69 15,68 69-15,68 103-1,104 103 1,68 34 0,207 1-1,33-1 1,1 35 0,34-1-1,-103-102 1,0-69-1,-206 103 1</inkml:trace>
          <inkml:trace contextRef="#ctx0" brushRef="#br0" timeOffset="1979.9685">9820 360 0,'68'0'0,"207"0"0,103 34 0,102 69 15,1 35 1,-138 33 0,-68 70-1,-275-241 1</inkml:trace>
          <inkml:trace contextRef="#ctx0" brushRef="#br0" timeOffset="1777.2946">10266 394 0,'103'378'0,"-137"-69"16,-35 34 15,0 0-15,69-102 0,35-70 15,68-274-31,-69-137 31,-34 240-15</inkml:trace>
          <inkml:trace contextRef="#ctx0" brushRef="#br0" timeOffset="-1387.5367">1445 120 0,'-69'-69'0,"-68"35"16,-69 34-16,-69 34 0,1 69 15,33 34 1,70 35-1,102 34 1,103 34 15,104 1-15,102 33 0,69-102-1,0-35 1,0-103-1,-35-102 1,-33-70 0,-104-68-1,-68-102 1,-69-36 0,-103 35-1,-103 103 1,-35 35-1,-33 136 1,-1 104 0,69 34-1,172 34 1,171-68 0,172-69-1,-309 0 1</inkml:trace>
          <inkml:trace contextRef="#ctx0" brushRef="#br0" timeOffset="-530.0702">3127 188 0,'34'35'0,"-34"68"0,-69 171 0,35 1 16,34 34 0,0-69-1,69-68 16,-35-69-31,-34-103 16,-69-35 0,-34-205-1,35-69 1,-1 0 0,35 0-1,-1 69 1,70 171-1,-1 69 1,35 0 0,68 0-1,69 0 1,34 35 0,0-1-1,-68 0 16,-35-34-15,-68 0 0,-69 0-1,-103-34 1,-69-35 0,-102 69-1,34 35 1,-1 33-1,104 104 1,103 0 0,102-138-1,138 103 1,69-34 0,-1 0-1,-33-34 1,-104-69-1,-68-69 1,-69-68 0,0 34-1,0-34 17,0 137-17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18.9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9C282A-ADE9-4185-8E9B-03003814F064}" emma:medium="tactile" emma:mode="ink">
          <msink:context xmlns:msink="http://schemas.microsoft.com/ink/2010/main" type="inkDrawing" rotatedBoundingBox="19710,4295 33404,4817 33387,5249 19694,4727" semanticType="underline" shapeName="Other">
            <msink:sourceLink direction="with" ref="{DC6720FE-D5DB-48D2-99F9-3DDFD7762B0D}"/>
            <msink:destinationLink direction="with" ref="{F65EF552-6CE9-40F6-AFA2-495891ECC9FF}"/>
          </msink:context>
        </emma:interpretation>
      </emma:emma>
    </inkml:annotationXML>
    <inkml:trace contextRef="#ctx0" brushRef="#br0">0 0 0,'103'0'0,"68"0"0,70 34 0,33-34 16,104 34-1,102 1 1,70-1 0,67 0-1,104 1 1,69-35 0,34-103-1,68 137 1,-34 0-1,69 1 1,-35 68 0,35 0-1,-103-35 1,-69 35 0,-34-34-1,-103-69 1,-138 0-1,-137-69 1,-137 35 15,-103-35-15,-103 35 0,-103-69-1,-103 34 1,206 69-1</inkml:trace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6:17.6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DFA9736-0FA2-48A7-99D7-F8F931C3DD45}" emma:medium="tactile" emma:mode="ink">
          <msink:context xmlns:msink="http://schemas.microsoft.com/ink/2010/main" type="inkDrawing" rotatedBoundingBox="3123,13627 18285,4390 18458,4674 3296,13911" semanticType="callout" shapeName="Other">
            <msink:sourceLink direction="with" ref="{49997DFF-14FB-4C11-B492-B68B78356475}"/>
            <msink:sourceLink direction="with" ref="{C9F0A255-0E88-4B28-94BF-079F2BBEC566}"/>
          </msink:context>
        </emma:interpretation>
      </emma:emma>
    </inkml:annotationXML>
    <inkml:trace contextRef="#ctx0" brushRef="#br0">15206 0 0,'-69'34'15,"1"1"-15,-35 68 0,-69 34 0,0 0 16,-34 1-1,-68-1 1,-1 34 0,-34 35-1,-34 0 1,34 0 0,-68 35-1,-1-1 1,35 0-1,-35 0 1,-34 35 0,0-35-1,1 35 1,-1-1 0,34-33-1,-34 33 1,0 1-1,0-35 1,-34 35 0,69-35-1,-35 0 17,0 1-17,0-35 1,0 34-1,0 0 1,0 0 0,35 1-1,-1-1 1,1-34 0,-1 34-1,0-34 1,1 0-1,-1 0 1,35-34 0,68-1-1,1 1 1,34-69 0,68 0-1,0 0 1,35-35-1,34 1 17,34-35-17,1 35 1,33 0 0,-33-35-1,33 0 1,35-34-1,-34 35 1,34-35 0,0 0-1,0 0 1,0 0 0,0 0-1,0 0 1,0 0-1,0 0 1,-206-103 0,206 103-1</inkml:trace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6:19.1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A2BEB62-E6D8-4E79-8BED-AEA888A3D264}" emma:medium="tactile" emma:mode="ink">
          <msink:context xmlns:msink="http://schemas.microsoft.com/ink/2010/main" type="inkDrawing" rotatedBoundingBox="10069,9470 15600,9964 15582,10166 10051,9671" shapeName="Other">
            <msink:destinationLink direction="with" ref="{7CBEEA0C-CBDC-4F30-B041-0F3D3DCC1DDF}"/>
          </msink:context>
        </emma:interpretation>
      </emma:emma>
    </inkml:annotationXML>
    <inkml:trace contextRef="#ctx0" brushRef="#br0">0 0 0,'0'0'16,"68"34"-16,-33-34 0,68 0 0,34 0 15,69 34-15,69-34 0,33 0 16,70 35 0,68-1 15,103 35-15,35-35-1,-35 35 32,447 68-47,-619-103 16,-102 1-1,-104-1 1,-102-34 0,-69-34-1,0 34 1,-34-69-1,-35-34 1,69 103 0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6:20.0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BEEA0C-CBDC-4F30-B041-0F3D3DCC1DDF}" emma:medium="tactile" emma:mode="ink">
          <msink:context xmlns:msink="http://schemas.microsoft.com/ink/2010/main" type="inkDrawing" rotatedBoundingBox="14614,6885 15371,9733 14891,9861 14134,7012" semanticType="callout" shapeName="Other">
            <msink:sourceLink direction="with" ref="{6A2BEB62-E6D8-4E79-8BED-AEA888A3D264}"/>
            <msink:sourceLink direction="with" ref="{C9F0A255-0E88-4B28-94BF-079F2BBEC566}"/>
          </msink:context>
        </emma:interpretation>
      </emma:emma>
    </inkml:annotationXML>
    <inkml:trace contextRef="#ctx0" brushRef="#br0">0 0 0,'35'-34'0,"33"68"0,1 35 16,68 34-16,1 103 0,-1 0 16,0 68-1,-34 35 1,-34 35-1,-35-1 1,-34-34 0,0-69-1,-34-34 1,-35-69 0,35-68-1,34-69 1,0 0-1,0 0 1,0 0 15,0 0-31,34-34 32,35-69-17,-69 103-15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6:20.8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A5105E0-BA62-45CF-82FF-9A9DAD2CE7BD}" emma:medium="tactile" emma:mode="ink">
          <msink:context xmlns:msink="http://schemas.microsoft.com/ink/2010/main" type="writingRegion" rotatedBoundingBox="21263,6106 21076,10596 16953,10424 17140,5934"/>
        </emma:interpretation>
      </emma:emma>
    </inkml:annotationXML>
    <inkml:traceGroup>
      <inkml:annotationXML>
        <emma:emma xmlns:emma="http://www.w3.org/2003/04/emma" version="1.0">
          <emma:interpretation id="{F98AF03E-DFB4-46F1-8E56-0535B72BE32C}" emma:medium="tactile" emma:mode="ink">
            <msink:context xmlns:msink="http://schemas.microsoft.com/ink/2010/main" type="paragraph" rotatedBoundingBox="21263,6106 21076,10596 16953,10424 17140,59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689E61F-0A54-468B-9E95-EF02B250C07F}" emma:medium="tactile" emma:mode="ink">
              <msink:context xmlns:msink="http://schemas.microsoft.com/ink/2010/main" type="line" rotatedBoundingBox="21263,6106 21076,10596 16953,10424 17140,5934"/>
            </emma:interpretation>
          </emma:emma>
        </inkml:annotationXML>
        <inkml:traceGroup>
          <inkml:annotationXML>
            <emma:emma xmlns:emma="http://www.w3.org/2003/04/emma" version="1.0">
              <emma:interpretation id="{C9F0A255-0E88-4B28-94BF-079F2BBEC566}" emma:medium="tactile" emma:mode="ink">
                <msink:context xmlns:msink="http://schemas.microsoft.com/ink/2010/main" type="inkWord" rotatedBoundingBox="21263,6106 21076,10596 16953,10424 17140,5934">
                  <msink:destinationLink direction="with" ref="{7CBEEA0C-CBDC-4F30-B041-0F3D3DCC1DDF}"/>
                  <msink:destinationLink direction="with" ref="{3DFA9736-0FA2-48A7-99D7-F8F931C3DD45}"/>
                </msink:context>
              </emma:interpretation>
              <emma:one-of disjunction-type="recognition" id="oneOf0">
                <emma:interpretation id="interp0" emma:lang="it-IT" emma:confidence="0">
                  <emma:literal>G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5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275 0 0,'34'68'16,"-34"104"-16,0-35 0,-34 69 31,0 34-15,34 1 0,-35-70-1,35 1 1,0-69-1,35-69 1,-35-34 0,0 0-1,0 0 1,-69-103 0,-34 0 15,34 35-16,69 68-15</inkml:trace>
          <inkml:trace contextRef="#ctx0" brushRef="#br0" timeOffset="467.709">-1544 1887 0,'69'35'0,"-1"-35"0,138 0 16,69 0-1,274 34-15,-34 0 32,68 1-17,-68-1 1,-34-34 0,-69 34-1,-138 1 1,-137-1-1,-102-34 1,-35 0 0,-35 0-1,-102 0 1,-34-34 0,171 34-1</inkml:trace>
          <inkml:trace contextRef="#ctx0" brushRef="#br0" timeOffset="1184.8628">-926 2677 0,'68'34'0,"35"69"0,0 69 15,35 34-15,-1 34 16,0 0 0,35 1-1,-69-104 1,0 69 0,-35-69-1,-33-68 1,-35-35-1,0-68 1,0-138 0,0-68-1,0 240 1</inkml:trace>
          <inkml:trace contextRef="#ctx0" brushRef="#br0" timeOffset="1590.2106">1202 2437 0,'0'171'16,"-103"35"-16,-34 69 0,-1 34 16,1 0 15,34-69-15,0-34-1,34-69 1,69-68-1,-34-35 1,68-34 0,-34-34-1,0-35 1,69-205 0,-69 274-1</inkml:trace>
        </inkml:traceGroup>
      </inkml:traceGroup>
    </inkml:traceGroup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26.0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54ACF12-8B45-4243-9C64-06FBA5931740}" emma:medium="tactile" emma:mode="ink">
          <msink:context xmlns:msink="http://schemas.microsoft.com/ink/2010/main" type="inkDrawing" rotatedBoundingBox="2265,1970 15411,2004 15410,2265 2265,2231" semanticType="underline" shapeName="Other">
            <msink:sourceLink direction="with" ref="{AAC78ABA-CD24-4FB4-88E4-DE6AF6DFB13C}"/>
          </msink:context>
        </emma:interpretation>
      </emma:emma>
    </inkml:annotationXML>
    <inkml:trace contextRef="#ctx0" brushRef="#br0">0 240 0,'137'0'16,"35"0"-16,137-34 0,34-1 16,35 1-1,68 0 1,69 34 0,34-35-1,103 35 1,0-34-1,103 0 1,-34 34 0,34 0-1,1 0 1,33 0 0,-34 34-1,35 0 1,-70 1-1,-67-1 1,-1 0 0,-103-34-1,-103 35 1,-137-35 0,-103 0-1,-103 0 16,-69 0-15,-171 34 0,-103-68-1,240 34 1</inkml:trace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27.67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A2208DC-5BEC-4784-BAFF-17CACFB29D0A}" emma:medium="tactile" emma:mode="ink">
          <msink:context xmlns:msink="http://schemas.microsoft.com/ink/2010/main" type="writingRegion" rotatedBoundingBox="2078,629 32824,1382 32715,5832 1969,5079"/>
        </emma:interpretation>
      </emma:emma>
    </inkml:annotationXML>
    <inkml:traceGroup>
      <inkml:annotationXML>
        <emma:emma xmlns:emma="http://www.w3.org/2003/04/emma" version="1.0">
          <emma:interpretation id="{B3E475BC-5E66-4613-B2B7-C37F2E91591E}" emma:medium="tactile" emma:mode="ink">
            <msink:context xmlns:msink="http://schemas.microsoft.com/ink/2010/main" type="paragraph" rotatedBoundingBox="2078,629 32824,1382 32784,3024 2037,22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A351EF-42CE-468F-9C21-DE1846019B9F}" emma:medium="tactile" emma:mode="ink">
              <msink:context xmlns:msink="http://schemas.microsoft.com/ink/2010/main" type="line" rotatedBoundingBox="2078,629 32824,1382 32784,3024 2037,2271"/>
            </emma:interpretation>
          </emma:emma>
        </inkml:annotationXML>
        <inkml:traceGroup>
          <inkml:annotationXML>
            <emma:emma xmlns:emma="http://www.w3.org/2003/04/emma" version="1.0">
              <emma:interpretation id="{AAC78ABA-CD24-4FB4-88E4-DE6AF6DFB13C}" emma:medium="tactile" emma:mode="ink">
                <msink:context xmlns:msink="http://schemas.microsoft.com/ink/2010/main" type="inkWord" rotatedBoundingBox="2077,665 14181,961 14147,2381 2042,2085">
                  <msink:destinationLink direction="with" ref="{C54ACF12-8B45-4243-9C64-06FBA5931740}"/>
                </msink:context>
              </emma:interpretation>
              <emma:one-of disjunction-type="recognition" id="oneOf0">
                <emma:interpretation id="interp0" emma:lang="it-IT" emma:confidence="0">
                  <emma:literal>Max</emma:literal>
                </emma:interpretation>
                <emma:interpretation id="interp1" emma:lang="it-IT" emma:confidence="0">
                  <emma:literal>Mai</emma:literal>
                </emma:interpretation>
                <emma:interpretation id="interp2" emma:lang="it-IT" emma:confidence="0">
                  <emma:literal>Maxi</emma:literal>
                </emma:interpretation>
                <emma:interpretation id="interp3" emma:lang="it-IT" emma:confidence="0">
                  <emma:literal>Marx</emma:literal>
                </emma:interpretation>
                <emma:interpretation id="interp4" emma:lang="it-IT" emma:confidence="0">
                  <emma:literal>sonorizzi</emma:literal>
                </emma:interpretation>
              </emma:one-of>
            </emma:emma>
          </inkml:annotationXML>
          <inkml:trace contextRef="#ctx0" brushRef="#br0">0 234 0,'0'35'16,"34"33"-16,35 35 0,0 0 0,34-68 15,34-1 1,0-68 0,-34-35-1,-34-68 17,-35-35-17,-68 69 1,-69 34-1,-34 35 1,-1 68 0,70 35-1,-1 68 1,103 69 0,69-68-1,69-35 1,-35-69 15,-34-34-31,-103-34 16,-34-35-1,-69-137 1,-34 103 0,-35 69-1,103 34 1,35 137-1,103 0 17,68-68-17,-137-69 1</inkml:trace>
          <inkml:trace contextRef="#ctx0" brushRef="#br0" timeOffset="1169.1741">-5286-109 0,'34'103'0,"-34"34"0,0 35 15,0-35 1,35-68 0,-35-35-1,34-34 1,-34-137 0,0-69-1,0 206 1</inkml:trace>
          <inkml:trace contextRef="#ctx0" brushRef="#br0" timeOffset="1559.2241">-5217-486 0,'103'0'15,"103"0"-15,68 34 16,104 0 0,-172-34-1,-103 35 1,-69-35 0,-34 34-1,-34 35 1,-1 34-1,1-1 1,68 36 0,35-35-1,34 0 17,0-35-17,-34-68 1,34-68-1,-103 68-15</inkml:trace>
          <inkml:trace contextRef="#ctx0" brushRef="#br0" timeOffset="2214.5081">-2540-452 0,'137'103'0,"-102"69"0,-1 33 16,0 1-1,-34-103 1,0-34-1,0-35 1,0-171 0,0-69-1,-68 0 1,-1-34 0,35 103-1,-35 102 1,69 35 15,0 0-15,137 0-1,35 0 1,34 0 0,0 0-1,-69 0 1,-102 0-1,-1 35 1,-34 33 0,0 104-1,34-1 1,35-33 0,-35-35-1,35-35 1,-1-68-1,70-103 1,-138 103 0</inkml:trace>
          <inkml:trace contextRef="#ctx0" brushRef="#br0" timeOffset="2885.3941">2952-246 0,'34'69'16,"35"68"-16,34 69 0,0-69 16,-34-34-1,-1-69 1,-68-68 15,0-69-15,-34-69-1,-69-34 1,103 206 0</inkml:trace>
          <inkml:trace contextRef="#ctx0" brushRef="#br0" timeOffset="3228.6381">2883-555 0,'241'0'0,"33"34"16,-34 35-16,1-35 15,-104 35 1,-103-35-1,-34 35 1,-137 102 0,-69 1-1,69-35 1,34-34 15,103 0-15,0-68-1,103-104 1,68-68 0,-171 137-1</inkml:trace>
          <inkml:trace contextRef="#ctx0" brushRef="#br0" timeOffset="3603.0861">5526-521 0,'0'103'16,"138"275"-16,-35-207 15,68 1 1,-33-35 0,-36-68-1,-67-69 1,-70-34-1,-33-104 1,-1-33 0,69 171-1</inkml:trace>
          <inkml:trace contextRef="#ctx0" brushRef="#br0" timeOffset="3961.9321">5423-589 0,'138'34'16,"68"0"-16,103 35 0,-1-35 16,-67 1-1,-104-35 1,-68 34 15,-69 0-15,-138 138-1,-68 34 1,35 34 0,33-103-1,104-34 1,-34-68-1,33-138 1,35 103 0</inkml:trace>
        </inkml:traceGroup>
        <inkml:traceGroup>
          <inkml:annotationXML>
            <emma:emma xmlns:emma="http://www.w3.org/2003/04/emma" version="1.0">
              <emma:interpretation id="{59AA33B4-102E-430F-BE6E-13479855DC58}" emma:medium="tactile" emma:mode="ink">
                <msink:context xmlns:msink="http://schemas.microsoft.com/ink/2010/main" type="inkWord" rotatedBoundingBox="18226,1024 19972,1067 19941,2338 18195,2295">
                  <msink:destinationLink direction="with" ref="{E750B9F2-C3AC-426F-88DE-D69AA216E6A5}"/>
                </msink:context>
              </emma:interpretation>
              <emma:one-of disjunction-type="recognition" id="oneOf1">
                <emma:interpretation id="interp5" emma:lang="it-IT" emma:confidence="0">
                  <emma:literal>n</emma:literal>
                </emma:interpretation>
                <emma:interpretation id="interp6" emma:lang="it-IT" emma:confidence="0">
                  <emma:literal>M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1" timeOffset="16829.6781">10984-315 0,'34'69'16,"-34"34"-16,35 68 0,-35 35 15,-35 0-15,35-34 16,0-69 0,0-34-1,35-69 1,-35 0 15,34-138-15,-34-102-1,-34-35 1,-1 35 0,-33 69-1,33 102 1,1 0-1,34 35 1,0 0 0,34 34-1,35 0 1,34 0 15,103 34-31,0 0 16,0-34-1,0 0 1,0 0 0,-69 0-1,-68 0 17,-35 35-17,-34-1 1,0 69 15,0 68-31,34 35 16,1 0-1,67-34 1,-67-35 0,-1-68-1,-34-35 1,0 1-1,-34-104 1,-1-137 0,35 206-1</inkml:trace>
        </inkml:traceGroup>
        <inkml:traceGroup>
          <inkml:annotationXML>
            <emma:emma xmlns:emma="http://www.w3.org/2003/04/emma" version="1.0">
              <emma:interpretation id="{33789A87-83A4-45B1-95BB-51AF77A790B9}" emma:medium="tactile" emma:mode="ink">
                <msink:context xmlns:msink="http://schemas.microsoft.com/ink/2010/main" type="inkWord" rotatedBoundingBox="25029,1377 32820,1568 32784,3024 24993,2833">
                  <msink:destinationLink direction="with" ref="{E750B9F2-C3AC-426F-88DE-D69AA216E6A5}"/>
                </msink:context>
              </emma:interpretation>
              <emma:one-of disjunction-type="recognition" id="oneOf2">
                <emma:interpretation id="interp10" emma:lang="it-IT" emma:confidence="0">
                  <emma:literal>PPP</emma:literal>
                </emma:interpretation>
                <emma:interpretation id="interp11" emma:lang="it-IT" emma:confidence="0">
                  <emma:literal>DDR</emma:literal>
                </emma:interpretation>
                <emma:interpretation id="interp12" emma:lang="it-IT" emma:confidence="0">
                  <emma:literal>PPR</emma:literal>
                </emma:interpretation>
                <emma:interpretation id="interp13" emma:lang="it-IT" emma:confidence="0">
                  <emma:literal>PPD</emma:literal>
                </emma:interpretation>
                <emma:interpretation id="interp14" emma:lang="it-IT" emma:confidence="0">
                  <emma:literal>REXX</emma:literal>
                </emma:interpretation>
              </emma:one-of>
            </emma:emma>
          </inkml:annotationXML>
          <inkml:trace contextRef="#ctx0" brushRef="#br2" timeOffset="19825.2621">21487 28 0,'137'172'0,"1"68"16,68 35-16,68 0 15,-68-70 1,-34-67 0,-104-70-1,-68-33 1,-34-104-1,-69-137 1,103 206 0</inkml:trace>
          <inkml:trace contextRef="#ctx0" brushRef="#br2" timeOffset="20246.5161">21521 131 0,'69'-68'0,"0"33"0,137 35 16,137 35-16,35-1 0,-35 0 15,-69-68 1,-68 34-1,-103 0 1,-34 0 0,-103 69-1,-1 68 1,-68 69 0,-68 34-1,-1 1 1,35-104-1,34-34 17,34 0-17,35-69 1,137-103 0,-103 69-1</inkml:trace>
          <inkml:trace contextRef="#ctx0" brushRef="#br2" timeOffset="20953.4808">24061 97 0,'138'-69'0,"136"69"0,104 35 16,-35-1-1,-137 35 1,-137-35 0,-69 69-1,-69 34 1,-68 69 15,0 138-15,137-173-1,0 1 1,-35-104 0,35-68-1</inkml:trace>
          <inkml:trace contextRef="#ctx0" brushRef="#br2" timeOffset="20605.3621">24130 166 0,'69'68'0,"34"1"16,34 103-16,69 34 0,-34 0 31,34 102-15,-35-67-1,-102-173 1,-35-68 0,-68-137-1,-35-69 1,69 206 0</inkml:trace>
          <inkml:trace contextRef="#ctx0" brushRef="#br2" timeOffset="19107.5701">18192 337 0,'34'35'0,"1"102"0,33 69 15,70 69-15,33-70 16,1-67-1,-69-207 1,-103-34 0,-103-68-1,-103-70 1,206 241 0</inkml:trace>
          <inkml:trace contextRef="#ctx0" brushRef="#br2" timeOffset="19450.8141">17677 166 0,'309'-69'16,"103"-34"-16,103 137 0,-69 1 31,-137-1-16,-206 0 1,-69 35 0,-137 34-1,-68 69 1,-70 34 0,104 0-1,68-69 1,35 0 15,68-68-31,104-138 16,-138 69-1</inkml:trace>
        </inkml:traceGroup>
      </inkml:traceGroup>
    </inkml:traceGroup>
    <inkml:traceGroup>
      <inkml:annotationXML>
        <emma:emma xmlns:emma="http://www.w3.org/2003/04/emma" version="1.0">
          <emma:interpretation id="{9CE62C10-0895-4B87-9333-2DCB6E5CB70C}" emma:medium="tactile" emma:mode="ink">
            <msink:context xmlns:msink="http://schemas.microsoft.com/ink/2010/main" type="paragraph" rotatedBoundingBox="5633,1731 19241,4371 19003,5596 5395,295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C4CF448-22E9-43C7-AA64-ED56B11D4F72}" emma:medium="tactile" emma:mode="ink">
              <msink:context xmlns:msink="http://schemas.microsoft.com/ink/2010/main" type="line" rotatedBoundingBox="5633,1731 19241,4371 19003,5596 5395,2956">
                <msink:destinationLink direction="with" ref="{AF195BE6-DD5E-4320-8C8F-634AA15BF9C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656AE42-2775-4DAF-BF16-8CE48B30C339}" emma:medium="tactile" emma:mode="ink">
                <msink:context xmlns:msink="http://schemas.microsoft.com/ink/2010/main" type="inkWord" rotatedBoundingBox="12777,3243 13888,3459 13758,4128 12648,3912"/>
              </emma:interpretation>
              <emma:one-of disjunction-type="recognition" id="oneOf3">
                <emma:interpretation id="interp15" emma:lang="it-IT" emma:confidence="0">
                  <emma:literal>...</emma:literal>
                </emma:interpretation>
                <emma:interpretation id="interp16" emma:lang="it-IT" emma:confidence="0">
                  <emma:literal>a.</emma:literal>
                </emma:interpretation>
                <emma:interpretation id="interp17" emma:lang="it-IT" emma:confidence="0">
                  <emma:literal>s.,</emma:literal>
                </emma:interpretation>
                <emma:interpretation id="interp18" emma:lang="it-IT" emma:confidence="0">
                  <emma:literal>a,</emma:literal>
                </emma:interpretation>
                <emma:interpretation id="interp19" emma:lang="it-IT" emma:confidence="0">
                  <emma:literal>'-s</emma:literal>
                </emma:interpretation>
              </emma:one-of>
            </emma:emma>
          </inkml:annotationXML>
          <inkml:trace contextRef="#ctx0" brushRef="#br3" timeOffset="10455.2886">5423 1779 0,'275'0'0,"-35"69"0,0-1 16,1 1 0,-138-35-1,-103 1 1,-69 33 0,-68 35-1,-35 0 1,1 0-1,33-34 1,138-69 0</inkml:trace>
          <inkml:trace contextRef="#ctx0" brushRef="#br3" timeOffset="8645.4566">2780 1127 0,'206'0'0,"-68"68"16,-1-33-16,-34 33 15,-103-33 1,0-35-1,-103 68 1,-69 1 0,-34 0-1,69-35 1,68-103 0,69 69-1</inkml:trace>
          <inkml:trace contextRef="#ctx0" brushRef="#br3" timeOffset="9222.7306">-1236 1024 0,'-68'0'0,"-70"34"16,-33 35-16,34-1 0,34 1 16,34-35-1,69 35 1,34-35-1,35 1 1,68-1 0,1 0-1,-36 1 1,-33-35 0,-69 0 15,0 0-16,34 0 1,-34-103 0,0 103-1</inkml:trace>
        </inkml:traceGroup>
        <inkml:traceGroup>
          <inkml:annotationXML>
            <emma:emma xmlns:emma="http://www.w3.org/2003/04/emma" version="1.0">
              <emma:interpretation id="{6550B3F0-DBF1-4A62-9B71-1F2C2A614881}" emma:medium="tactile" emma:mode="ink">
                <msink:context xmlns:msink="http://schemas.microsoft.com/ink/2010/main" type="inkWord" rotatedBoundingBox="18102,4538 19168,4745 19013,5546 17947,5339">
                  <msink:destinationLink direction="to" ref="{C89E45F0-9064-4732-A833-6D4ADBD5050E}"/>
                </msink:context>
              </emma:interpretation>
              <emma:one-of disjunction-type="recognition" id="oneOf4">
                <emma:interpretation id="interp20" emma:lang="it-IT" emma:confidence="0">
                  <emma:literal>4</emma:literal>
                </emma:interpretation>
                <emma:interpretation id="interp21" emma:lang="it-IT" emma:confidence="0">
                  <emma:literal>Q</emma:literal>
                </emma:interpretation>
                <emma:interpretation id="interp22" emma:lang="it-IT" emma:confidence="0">
                  <emma:literal>a</emma:literal>
                </emma:interpretation>
                <emma:interpretation id="interp23" emma:lang="it-IT" emma:confidence="0">
                  <emma:literal>&amp;</emma:literal>
                </emma:interpretation>
                <emma:interpretation id="interp24" emma:lang="it-IT" emma:confidence="0">
                  <emma:literal>f</emma:literal>
                </emma:interpretation>
              </emma:one-of>
            </emma:emma>
          </inkml:annotationXML>
          <inkml:trace contextRef="#ctx0" brushRef="#br2" timeOffset="24760.3688">11602 3186 0,'-35'69'0,"-205"68"15,-34 35-15,33-69 16,104 0-1,68-69 1,69-34 0,69 34-1,103-34 1,34 35 0,-35-35-1,-34 34 1,-68 0 15,-35 1-15,1-70-1,-35-33 1,0-104 0,-35 1-1,35 171 1</inkml:trace>
          <inkml:trace contextRef="#ctx0" brushRef="#br2" timeOffset="24916.3888">11293 3324 0,'34'68'16,"0"35"-16,104 35 0,-1-70 0,-34-102 15,-103 34 1</inkml:trace>
        </inkml:traceGroup>
      </inkml:traceGroup>
    </inkml:traceGroup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36.04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F195BE6-DD5E-4320-8C8F-634AA15BF9C3}" emma:medium="tactile" emma:mode="ink">
          <msink:context xmlns:msink="http://schemas.microsoft.com/ink/2010/main" type="inkDrawing" rotatedBoundingBox="5833,2796 10123,2743 10125,2916 5835,2969" semanticType="strikethrough" shapeName="Other">
            <msink:sourceLink direction="with" ref="{9C4CF448-22E9-43C7-AA64-ED56B11D4F72}"/>
          </msink:context>
        </emma:interpretation>
      </emma:emma>
    </inkml:annotationXML>
    <inkml:trace contextRef="#ctx0" brushRef="#br0">0 171 0,'68'0'0,"104"0"0,0 0 16,68-34-16,69 34 15,68 0 1,35-34 0,69 34-1,-35 0 1,0 0-1,-68 0 17,-35 0-32,-68 34 15,-138-34 1,-103 0 15,-34 0-15,-68 34-1,-1-68 1,0-35 0,35 1-1,34 68 1</inkml:trace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37.80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A74F724-766E-43C4-A7C0-884E2F88B00F}" emma:medium="tactile" emma:mode="ink">
          <msink:context xmlns:msink="http://schemas.microsoft.com/ink/2010/main" type="inkDrawing" rotatedBoundingBox="3223,3729 12766,3466 12769,3603 3227,3866" shapeName="Other"/>
        </emma:interpretation>
      </emma:emma>
    </inkml:annotationXML>
    <inkml:trace contextRef="#ctx0" brushRef="#br0">0 343 0,'69'0'0,"-1"0"0,70 34 0,68-34 16,0-34-16,103 34 16,34 0-1,69-34 1,68 34-1,35-35 1,34 1 0,35 34-1,-1-34 1,35-1 0,34 35-1,-68-34 1,-1 34-1,-68 0 1,0 0 0,-34 0-1,-104 0 1,-137 0 15,-34 0-15,-34 0-1,-69 0 1,-69 0 0,-34-69-1,-34 1 1,34 68 0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39.02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9CA8F31-D8BF-46C2-95CF-5A3479C0E9ED}" emma:medium="tactile" emma:mode="ink">
          <msink:context xmlns:msink="http://schemas.microsoft.com/ink/2010/main" type="writingRegion" rotatedBoundingBox="2608,3467 3569,3467 3569,4634 2608,4634"/>
        </emma:interpretation>
      </emma:emma>
    </inkml:annotationXML>
    <inkml:traceGroup>
      <inkml:annotationXML>
        <emma:emma xmlns:emma="http://www.w3.org/2003/04/emma" version="1.0">
          <emma:interpretation id="{A5E210A3-F2C5-4F9A-8415-A6D3A8251E18}" emma:medium="tactile" emma:mode="ink">
            <msink:context xmlns:msink="http://schemas.microsoft.com/ink/2010/main" type="paragraph" rotatedBoundingBox="2608,3467 3569,3467 3569,4634 2608,46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5B47F4-F4F0-4B53-8A17-DBED6AA84378}" emma:medium="tactile" emma:mode="ink">
              <msink:context xmlns:msink="http://schemas.microsoft.com/ink/2010/main" type="line" rotatedBoundingBox="2608,3467 3569,3467 3569,4634 2608,4634"/>
            </emma:interpretation>
          </emma:emma>
        </inkml:annotationXML>
        <inkml:traceGroup>
          <inkml:annotationXML>
            <emma:emma xmlns:emma="http://www.w3.org/2003/04/emma" version="1.0">
              <emma:interpretation id="{0D4B3EEA-98CD-4D28-95FF-DBC5B23A852D}" emma:medium="tactile" emma:mode="ink">
                <msink:context xmlns:msink="http://schemas.microsoft.com/ink/2010/main" type="inkWord" rotatedBoundingBox="2608,3467 3569,3467 3569,4634 2608,4634"/>
              </emma:interpretation>
              <emma:one-of disjunction-type="recognition" id="oneOf0">
                <emma:interpretation id="interp0" emma:lang="it-IT" emma:confidence="0">
                  <emma:literal>4</emma:literal>
                </emma:interpretation>
                <emma:interpretation id="interp1" emma:lang="it-IT" emma:confidence="0">
                  <emma:literal>G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9</emma:literal>
                </emma:interpretation>
              </emma:one-of>
            </emma:emma>
          </inkml:annotationXML>
          <inkml:trace contextRef="#ctx0" brushRef="#br0">755 0 0,'-34'34'0,"-103"103"0,-69-34 16,0-34-16,69-35 16,102 1-1,35-1 1,35 0-1,102 69 1,35-34 0,34-1-1,-35-33 1,-68-35 0,-69 0-1,1-35 1,-35-68 15,-35-34-31,1 34 31,0 103-31,-1 0 16,35 35 0,35 67-1,-1 139 16,69 68-15,-69-206 15,-34-103-31</inkml:trace>
        </inkml:traceGroup>
      </inkml:traceGroup>
    </inkml:traceGroup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43.1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50B9F2-C3AC-426F-88DE-D69AA216E6A5}" emma:medium="tactile" emma:mode="ink">
          <msink:context xmlns:msink="http://schemas.microsoft.com/ink/2010/main" type="inkDrawing" rotatedBoundingBox="17680,2220 34460,3055 34448,3304 17668,2469" semanticType="underline" shapeName="Other">
            <msink:sourceLink direction="with" ref="{59AA33B4-102E-430F-BE6E-13479855DC58}"/>
            <msink:sourceLink direction="with" ref="{33789A87-83A4-45B1-95BB-51AF77A790B9}"/>
          </msink:context>
        </emma:interpretation>
      </emma:emma>
    </inkml:annotationXML>
    <inkml:trace contextRef="#ctx0" brushRef="#br0">0 5 0,'68'-35'0,"35"35"0,69 0 0,34 35 15,69-35 1,-1 34-1,104-34 1,68 34 0,34-34-1,35 35 1,0-1 0,69 35-1,-1-35 1,1 35 15,34-1-31,-1-34 16,1 35 15,34-35-15,-34 35-1,0-138 1,0 104-1,-35-1 1,1 0 0,-35-34-1,-34 35 1,0-1 0,-35-34-1,-33 0 1,-36 34-1,1-34 1,-34 35 0,-35-35-1,-34 0 1,34 0 0,-68 34-1,0-34 1,-70 0-1,-33 0 1,-35 0 15,1-34-15,-35 34 0,-69 0-1,0 0 1,-137 0-1,103 0 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22.3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0BAD814-CADB-4A9A-9941-213D571DB88F}" emma:medium="tactile" emma:mode="ink">
          <msink:context xmlns:msink="http://schemas.microsoft.com/ink/2010/main" type="inkDrawing" rotatedBoundingBox="17699,6958 18064,17745 14746,17857 14381,7070" semanticType="callout" shapeName="Other">
            <msink:sourceLink direction="to" ref="{C904F4ED-25E4-4DB8-A377-ED6C954D022D}"/>
            <msink:sourceLink direction="to" ref="{4E1E743A-40C1-4A68-AEBA-512B3C4F912F}"/>
            <msink:sourceLink direction="from" ref="{8F4F50B2-1479-4BDC-AF68-325BA3407CE6}"/>
          </msink:context>
        </emma:interpretation>
      </emma:emma>
    </inkml:annotationXML>
    <inkml:trace contextRef="#ctx0" brushRef="#br0">0 0 0,'68'34'0,"138"0"15,34-34-15,69 35 0,0-35 16,35 0 0,33 0-1,-34 0 1,-68 0 0,-35 0 15,-34 0-16,-103 0 1,-34 0 0,-35 0-1,-34 0 1,0 0 0,0 0-1,0 34 1,-34 0-1,34 35 1,34 34 0,-34 69-1,34 33 1,-34 1 0,35 103-1,-1 35 1,0 67-1,35 36 1,-35 33 0,1 69-1,-35-68 17,68 102-17,-68 35 1,35-34-1,-35 34 1,34-35 0,0-34-1,-34 1 1,35-70 0,-35-34-1,34-34 1,-34-69 15,0-34-31,0-68 16,0-35-1,34-69 1,-34-68 0,0-69-1,-68-35 1,-35-136-1,0-70 17,103 241-32</inkml:trace>
    <inkml:trace contextRef="#ctx0" brushRef="#br0" timeOffset="-1149.0128">137 34 0,'0'103'0,"34"34"16,1 35-16,-35 102 15,68 1 17,-33 103-17,-1-1 1,0 69 0,35 69-1,-35 0 1,0 69-1,1-1 1,-1 35 0,-34-34-1,34 33 1,1-33 0,-1-35-1,0-103 1,35-34-1,0-137 1,-104-172 0,35-69-1,0-34 1,0-69 0,-34-205-1,34-104 1,0 378-1</inkml:trace>
    <inkml:trace contextRef="#ctx0" brushRef="#br0" timeOffset="1234.4072">549 8375 0,'0'34'16,"0"35"-16,-35-1 0,35 70 0,0 33 15,-34 1-15,34 34 16,0-34 0,-69-1 15,69-34-15,-34-34-1,34-68 1,0-35-1,0 0 1,0 0 0,0 0-1,0 0 1,0 0 0,0 0-1,34 0 1,-34 34-1,35-34 1,33 34 0,35 1-1,35-1 1,68 35 0,0-1-1,68-33 1,69 33-1,1 1 17,-1 0-17,0-1 1,-34-33 0,-103 33-1,-103-68 1,-69 0-1,-68 0 1,34 0 15,-34-34-31,-69 0 32,-69-35-17,-102 0 1,-138 1 15,-69-70-31,481 138 16</inkml:trace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49.66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C18505B-6089-4186-9B52-35BE30D63633}" emma:medium="tactile" emma:mode="ink">
          <msink:context xmlns:msink="http://schemas.microsoft.com/ink/2010/main" type="inkDrawing" rotatedBoundingBox="19018,3763 25265,4024 25258,4202 19010,3941" semanticType="strikethrough" shapeName="Other">
            <msink:sourceLink direction="with" ref="{E7FA30D3-9529-4905-853C-D6331CCB37CA}"/>
          </msink:context>
        </emma:interpretation>
      </emma:emma>
    </inkml:annotationXML>
    <inkml:trace contextRef="#ctx0" brushRef="#br0">0 0 0,'35'35'0,"33"-35"15,35 0-15,35 0 0,68 34 0,0-34 16,68 0-1,35 0 17,69 34-32,-35-34 31,34 34-31,35-34 16,0 35-1,69-1 1,-1 0-1,-34 1 1,35-1 0,-69-34 15,-103 34-15,-69-102-1,-137 68 1,-69 0-1,-68 0 1,-69-35 0,69 70-1,-1-138 1,35 103 0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51.48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5D1E7D8-B4F9-4038-B163-97B2F3B74A04}" emma:medium="tactile" emma:mode="ink">
          <msink:context xmlns:msink="http://schemas.microsoft.com/ink/2010/main" type="inkDrawing" rotatedBoundingBox="18778,4805 29659,4981 29655,5187 18774,5011" semanticType="underline" shapeName="Other">
            <msink:destinationLink direction="from" ref="{C89E45F0-9064-4732-A833-6D4ADBD5050E}"/>
          </msink:context>
        </emma:interpretation>
      </emma:emma>
    </inkml:annotationXML>
    <inkml:trace contextRef="#ctx0" brushRef="#br0">0 68 0,'69'-34'16,"68"34"-16,0 0 0,69 0 0,69 0 15,-1-34 1,70 34 0,-1 0-1,69 0 17,206 0-1,-35 0-16,-137 34 1,1-34 0,33 0-1,-34-69 1,1 104 0,33-35-1,-34 0 1,35 34-1,-1-34 1,1 34 0,-35 1-1,-34-35 1,-34 34 0,34-34-1,-69 34 1,0 1-1,-137-1 17,-34-34-17,-69 0 1,-69 0 0,-34 0-1,-103 0 1,0-103-1,34 0 1,69 103 0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50.55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7FA30D3-9529-4905-853C-D6331CCB37CA}" emma:medium="tactile" emma:mode="ink">
          <msink:context xmlns:msink="http://schemas.microsoft.com/ink/2010/main" type="writingRegion" rotatedBoundingBox="18260,3535 26018,3535 26018,4496 18260,4496">
            <msink:destinationLink direction="with" ref="{5C18505B-6089-4186-9B52-35BE30D63633}"/>
          </msink:context>
        </emma:interpretation>
      </emma:emma>
    </inkml:annotationXML>
    <inkml:traceGroup>
      <inkml:annotationXML>
        <emma:emma xmlns:emma="http://www.w3.org/2003/04/emma" version="1.0">
          <emma:interpretation id="{03247A62-E7ED-4D1A-9DFA-58CA52A23F48}" emma:medium="tactile" emma:mode="ink">
            <msink:context xmlns:msink="http://schemas.microsoft.com/ink/2010/main" type="paragraph" rotatedBoundingBox="18260,3535 26018,3535 26018,4496 18260,44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4F3C7B8-5062-4A62-B6FA-8D08224B4DA2}" emma:medium="tactile" emma:mode="ink">
              <msink:context xmlns:msink="http://schemas.microsoft.com/ink/2010/main" type="line" rotatedBoundingBox="18260,3535 26018,3535 26018,4496 18260,4496"/>
            </emma:interpretation>
          </emma:emma>
        </inkml:annotationXML>
        <inkml:traceGroup>
          <inkml:annotationXML>
            <emma:emma xmlns:emma="http://www.w3.org/2003/04/emma" version="1.0">
              <emma:interpretation id="{9007E4B1-6B00-4102-9EC5-B02FEE64C90E}" emma:medium="tactile" emma:mode="ink">
                <msink:context xmlns:msink="http://schemas.microsoft.com/ink/2010/main" type="inkWord" rotatedBoundingBox="18260,3535 19256,3535 19256,4325 18260,4325"/>
              </emma:interpretation>
              <emma:one-of disjunction-type="recognition" id="oneOf0">
                <emma:interpretation id="interp0" emma:lang="it-IT" emma:confidence="0">
                  <emma:literal>&lt;</emma:literal>
                </emma:interpretation>
                <emma:interpretation id="interp1" emma:lang="it-IT" emma:confidence="0">
                  <emma:literal>c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C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11670 2019 0,'-68'103'16,"-138"0"-16,0-34 0,69 0 15,34-1 17,68 1-17,70-35 1,68 35 0,102-1-1,36-33 1,-70-1-1,-33 0 1,-70 1 0,-33-35-1,-70 0 1,1-69 0,34 69-1</inkml:trace>
        </inkml:traceGroup>
        <inkml:traceGroup>
          <inkml:annotationXML>
            <emma:emma xmlns:emma="http://www.w3.org/2003/04/emma" version="1.0">
              <emma:interpretation id="{42CD8261-376E-48CB-999B-0A6AE4201CB0}" emma:medium="tactile" emma:mode="ink">
                <msink:context xmlns:msink="http://schemas.microsoft.com/ink/2010/main" type="inkWord" rotatedBoundingBox="25125,3844 26018,3844 26018,4496 25125,4496"/>
              </emma:interpretation>
              <emma:one-of disjunction-type="recognition" id="oneOf1">
                <emma:interpretation id="interp5" emma:lang="it-IT" emma:confidence="0">
                  <emma:literal>&gt;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,</emma:literal>
                </emma:interpretation>
                <emma:interpretation id="interp8" emma:lang="it-IT" emma:confidence="0">
                  <emma:literal>s</emma:literal>
                </emma:interpretation>
                <emma:interpretation id="interp9" emma:lang="it-IT" emma:confidence="0">
                  <emma:literal>3</emma:literal>
                </emma:interpretation>
              </emma:one-of>
            </emma:emma>
          </inkml:annotationXML>
          <inkml:trace contextRef="#ctx0" brushRef="#br0" timeOffset="-592.876">17780 2328 0,'172'35'16,"-1"-1"-16,1-34 0,34 103 15,-103 0 1,-34-35 15,-104 35-15,-68-34-1,-34 0 1,-69-35 0,-34 0-1,68-137 1,172 103-1</inkml:trace>
        </inkml:traceGroup>
      </inkml:traceGroup>
    </inkml:traceGroup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51.78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0863CBC-2B9A-4485-A539-454D1F3A9647}" emma:medium="tactile" emma:mode="ink">
          <msink:context xmlns:msink="http://schemas.microsoft.com/ink/2010/main" type="writingRegion" rotatedBoundingBox="29107,4702 32608,4702 32608,6968 29107,6968"/>
        </emma:interpretation>
      </emma:emma>
    </inkml:annotationXML>
    <inkml:traceGroup>
      <inkml:annotationXML>
        <emma:emma xmlns:emma="http://www.w3.org/2003/04/emma" version="1.0">
          <emma:interpretation id="{3374ADB8-4994-47BE-937A-95B3097CFE56}" emma:medium="tactile" emma:mode="ink">
            <msink:context xmlns:msink="http://schemas.microsoft.com/ink/2010/main" type="paragraph" rotatedBoundingBox="29107,4702 32608,4702 32608,6968 29107,69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D988E29-7C7B-4029-8D57-C13EC1C37708}" emma:medium="tactile" emma:mode="ink">
              <msink:context xmlns:msink="http://schemas.microsoft.com/ink/2010/main" type="line" rotatedBoundingBox="29107,4702 32608,4702 32608,6968 29107,6968"/>
            </emma:interpretation>
          </emma:emma>
        </inkml:annotationXML>
        <inkml:traceGroup>
          <inkml:annotationXML>
            <emma:emma xmlns:emma="http://www.w3.org/2003/04/emma" version="1.0">
              <emma:interpretation id="{77634DC2-5B19-49A0-AA37-ECCD914AED05}" emma:medium="tactile" emma:mode="ink">
                <msink:context xmlns:msink="http://schemas.microsoft.com/ink/2010/main" type="inkWord" rotatedBoundingBox="29107,4702 32608,4702 32608,6968 29107,6968"/>
              </emma:interpretation>
              <emma:one-of disjunction-type="recognition" id="oneOf0">
                <emma:interpretation id="interp0" emma:lang="it-IT" emma:confidence="0">
                  <emma:literal>"</emma:literal>
                </emma:interpretation>
                <emma:interpretation id="interp1" emma:lang="it-IT" emma:confidence="0">
                  <emma:literal>s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:</emma:literal>
                </emma:interpretation>
              </emma:one-of>
            </emma:emma>
          </inkml:annotationXML>
          <inkml:trace contextRef="#ctx0" brushRef="#br0">21762 3186 0,'68'0'15,"35"69"-15,103 34 0,0 0 0,-34 0 32,-35 0-32,-103 0 15,-68 0 1,-103-35-1,-172-33 64,-137-70-79,446 35 0</inkml:trace>
          <inkml:trace contextRef="#ctx0" brushRef="#br0" timeOffset="2116.9937">24439 4697 0,'137'0'16,"-34"34"-16,103 35 15,-68 34-15,-1-35 0,-69 1 16,-33-1 0,-35 1-1,-69 0 1,-34-1-1,-103 1 17,-68 0-17,-35-69 1,309 0 0</inkml:trace>
        </inkml:traceGroup>
      </inkml:traceGroup>
    </inkml:traceGroup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08:53.58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89E45F0-9064-4732-A833-6D4ADBD5050E}" emma:medium="tactile" emma:mode="ink">
          <msink:context xmlns:msink="http://schemas.microsoft.com/ink/2010/main" type="inkDrawing" rotatedBoundingBox="18209,5865 32138,6435 32107,7210 18177,6640" semanticType="callout" shapeName="Other">
            <msink:sourceLink direction="from" ref="{D5D1E7D8-B4F9-4038-B163-97B2F3B74A04}"/>
            <msink:sourceLink direction="to" ref="{6550B3F0-DBF1-4A62-9B71-1F2C2A614881}"/>
          </msink:context>
        </emma:interpretation>
      </emma:emma>
    </inkml:annotationXML>
    <inkml:trace contextRef="#ctx0" brushRef="#br0">0 0 0,'68'34'0,"35"-34"16,35 0-16,68 0 0,34 0 0,103 0 15,35 0 16,68 35-31,69-1 16,34-34 0,-34-34 15,68 68-15,1 0-16,-1 1 31,1-1-16,34 0 1,0-34 0,-1 35-1,1-35 1,-34 34 0,-1 0-1,1 0 1,-35 1-1,-34-1 1,-35 0 0,-68 1 15,-68-1-15,-36 0-1,-33 1 1,-69-35-1,-69 0 1,-34-35 0,-103 35-1,0-34 1,-68 0 15,33-69-15,-33 0-1,68 103 1</inkml:trace>
    <inkml:trace contextRef="#ctx0" brushRef="#br0" timeOffset="1216.956">309-206 0,'-35'34'0,"-102"35"0,-69 0 0,0-1 15,35 1 1,68-35-1,103 1 1,0-35 0,68 34-1,104 0 1,34-34 0,0 35-1,-35-1 1,-102 0-1,-35-34 1,-34 0 0,69-137-1,-69 0 1,0-35 0,-34 103-1,34 1 1,0 68 15,0 0-15,34 103-1,0 171 1,104 35 0,-35-206-1,-103-103 1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0:11.8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BB9830-5B01-417A-8D65-884A610CE78F}" emma:medium="tactile" emma:mode="ink">
          <msink:context xmlns:msink="http://schemas.microsoft.com/ink/2010/main" type="writingRegion" rotatedBoundingBox="2438,733 20759,1085 20502,14459 2182,14108"/>
        </emma:interpretation>
      </emma:emma>
    </inkml:annotationXML>
    <inkml:traceGroup>
      <inkml:annotationXML>
        <emma:emma xmlns:emma="http://www.w3.org/2003/04/emma" version="1.0">
          <emma:interpretation id="{3E768C99-49EF-4264-93DA-B2CBEC44E21E}" emma:medium="tactile" emma:mode="ink">
            <msink:context xmlns:msink="http://schemas.microsoft.com/ink/2010/main" type="paragraph" rotatedBoundingBox="6205,788 20762,1277 20709,2866 6151,237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64D7079-BE86-4477-A608-D29E6DBD2E9C}" emma:medium="tactile" emma:mode="ink">
              <msink:context xmlns:msink="http://schemas.microsoft.com/ink/2010/main" type="line" rotatedBoundingBox="6205,788 20762,1277 20709,2866 6151,2377"/>
            </emma:interpretation>
          </emma:emma>
        </inkml:annotationXML>
        <inkml:traceGroup>
          <inkml:annotationXML>
            <emma:emma xmlns:emma="http://www.w3.org/2003/04/emma" version="1.0">
              <emma:interpretation id="{7A6C82D3-9822-41C6-909F-292F706AA352}" emma:medium="tactile" emma:mode="ink">
                <msink:context xmlns:msink="http://schemas.microsoft.com/ink/2010/main" type="inkWord" rotatedBoundingBox="6205,788 20762,1277 20709,2866 6151,2377"/>
              </emma:interpretation>
              <emma:one-of disjunction-type="recognition" id="oneOf0">
                <emma:interpretation id="interp0" emma:lang="it-IT" emma:confidence="0">
                  <emma:literal>Gremissero</emma:literal>
                </emma:interpretation>
                <emma:interpretation id="interp1" emma:lang="it-IT" emma:confidence="0">
                  <emma:literal>colonizzare</emma:literal>
                </emma:interpretation>
                <emma:interpretation id="interp2" emma:lang="it-IT" emma:confidence="0">
                  <emma:literal>colonizzale</emma:literal>
                </emma:interpretation>
                <emma:interpretation id="interp3" emma:lang="it-IT" emma:confidence="0">
                  <emma:literal>colonizzate</emma:literal>
                </emma:interpretation>
                <emma:interpretation id="interp4" emma:lang="it-IT" emma:confidence="0">
                  <emma:literal>colonizziate</emma:literal>
                </emma:interpretation>
              </emma:one-of>
            </emma:emma>
          </inkml:annotationXML>
          <inkml:trace contextRef="#ctx0" brushRef="#br0">7862 1017 0,'0'134'16,"27"53"-16,-27-26 0,54-81 16,-1-27-1,27 1 1,54-27 0,0-27 15,106 0-16,-133-27 1,-53 27 0,-54 0-1,-81-80 1,-106 26 0,0-53-1,0 27 1,27 27-1,53 26 17,80 80-17,27-53 1,27 0 0,80 0-1,80 0 1,27-26-1,-54-1 1,-80 0 0,-107 0-1,-79 1 1,-108-28 0,0 27-1,27-26 1,53 26-1,134 27 1,80 27 0,0-27-1,107 0 1,134-27 0,27 0 15,-27 1-16,-134-1 1,-134 27 0,1 0-1,-27 0 1,-1 53 0,28 28-1,-27-1 1,-1-27-1,54 54 1,-26 27 0,-27 53-1,-1-80 1,-26-53 0,0-28-1,-26-26 16,-1-133-31,-53-28 32,-27-26-17,-27 0 1,0 80 0,81 53-1,26 81 1,54-27-1,80 0 1,107 0 0,107 0-1,26 0 1,-79 0 0,-81-27-1,-80 27 1,-81 0-1,-26 0 1,0 0 15,0 54-31,-26 53 16,26 27 0,26-1-1,28 28 1,-27-28-1,-1-52 17,-26-28-17,0-53 1,0 0 0,-26-160-1,-28-54 1,27 0-1,-26 0 1,26 80 0,27 107-1,27 27 1,0 0 0,133 27-1,81 0 1,53 53-1,-107-26 1,-134-1 0,-53-53-1,-106 54 1,-108 26 0,0 27 15,107 0-16,53-27 1,108 0 0,79 0-1,55-26 1,52-1 0,-26-26 15,-53 0-31,-108-54 15,-26 0 1,-54-80 0,27 0-1,27-53 1,-27 160 0</inkml:trace>
          <inkml:trace contextRef="#ctx0" brushRef="#br0" timeOffset="310.606">12648 991 0,'0'26'16,"54"135"-16,-54 53 0,26-27 31,1-80-15,-27-27-1,27-53 1,-27 0 0,0-54 15,27-53-31,53-54 15,-80 134 1</inkml:trace>
          <inkml:trace contextRef="#ctx0" brushRef="#br0" timeOffset="1024.9998">13557 964 0,'241'-54'16,"213"54"-16,-133-26 15,-321 26 1</inkml:trace>
          <inkml:trace contextRef="#ctx0" brushRef="#br0" timeOffset="885.2271">13584 1285 0,'160'27'0,"54"-27"0,-27 0 16,-133-54-1,-108-26 1,-79 26 0,133 54-1</inkml:trace>
          <inkml:trace contextRef="#ctx0" brushRef="#br0" timeOffset="667.8029">13637 1124 0,'27'54'16,"0"53"-16,-54 80 15,27-53 1,0-54 0,54-53-1,53 26 1,53-53-1,54 27 1,27-54 0,-161 27-1,-80 0 1,-27-80 0,-107-27-1,-26-27 16,160 134-31</inkml:trace>
          <inkml:trace contextRef="#ctx0" brushRef="#br0" timeOffset="-2640.151">1365 1 0,'-133'-26'16,"-81"79"-16,-80 54 0,-1 54 16,82-28-1,79 28 1,54 53 0,80-27-1,107 27 16,53-54-15,107-53 0,28-27-1,25-80 1,-52-27 0,-54-53-1,-134 0 1,-80-27-1,-107-27 1,-27 27 0,27 54-1,27 26 1,80 0 0,0 27-1,107 0 1,80 0-1,54-26 1,-54-1 0,-80 0 15,-80 27-31,-27 0 31,0 0-15,0 0-1,-54 54 1,1 79 0,53 1-1,26 27 1,55-28 0,79-26-1,27-80 1,27-27-1,-53-27 1,-81 0 0,-80 1-1,-80-81 1,-161 80 0,0-26-1,-53 53 16,107-27-15,107 54 0,133-1-1,-26-26 1,107 0 15,106-26-15,81-28-1,-134-26 1,-160 26 0,-107 1-1,-81-1 1,-52 1 0,-28-1 15,80 28-31,108 52 15,53-26 1,53-26 0,161-1-1,134 0 1,53 1 0,-160-1-1,-134 80 16,-81 54-15,-52 27 0,26 26-1,0-133 1,80 80 0,27 0-1,107-27 1,80-53-1,0-54 1,-27-26 0,-80-28-1,-80 1 1,-133-53 0,-108-81-1,-80 107 1,-27 27-1,1 80 1,106 53 0,27 54 15,107 27-15,80 53-1,107-54 1,108-106-1,-1-54 1,0-106 0,-294 133-1</inkml:trace>
          <inkml:trace contextRef="#ctx0" brushRef="#br0" timeOffset="-1956.8178">5322 723 0,'0'54'0,"0"79"16,27 55-16,27 26 16,-54-108-1,26-52 1,-26-27-1,0-27 1,0-27 0,-26-214 15,52 27-15,1 134-1,-27 53 1,27 27-1,-27 27 1,160 107 0,-26 26-1,26-26 1,-26-107 0,0-27-1,-1-80 16,28-108-15,-54-26 0,-54 161-1,-53 26 1,0 27 0,27 54-1,0 106 1,-1 1-1,1-1 1,-27-53 0,27-27-1,26-26 1,28-161 0,25-54-1,-106 161 1</inkml:trace>
        </inkml:traceGroup>
      </inkml:traceGroup>
    </inkml:traceGroup>
    <inkml:traceGroup>
      <inkml:annotationXML>
        <emma:emma xmlns:emma="http://www.w3.org/2003/04/emma" version="1.0">
          <emma:interpretation id="{C02DDE6B-EE16-4AC8-8DB9-8E5986F63674}" emma:medium="tactile" emma:mode="ink">
            <msink:context xmlns:msink="http://schemas.microsoft.com/ink/2010/main" type="paragraph" rotatedBoundingBox="2570,3366 17419,3734 17376,5459 2528,50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5C0B61-7FE0-4D96-8A5B-F30A388E83A0}" emma:medium="tactile" emma:mode="ink">
              <msink:context xmlns:msink="http://schemas.microsoft.com/ink/2010/main" type="inkBullet" rotatedBoundingBox="2539,4633 3369,4654 3367,4707 2538,4687"/>
            </emma:interpretation>
            <emma:one-of disjunction-type="recognition" id="oneOf1">
              <emma:interpretation id="interp5" emma:lang="it-IT" emma:confidence="0">
                <emma:literal>_</emma:literal>
              </emma:interpretation>
              <emma:interpretation id="interp6" emma:lang="it-IT" emma:confidence="0">
                <emma:literal>-</emma:literal>
              </emma:interpretation>
              <emma:interpretation id="interp7" emma:lang="it-IT" emma:confidence="0">
                <emma:literal>.</emma:literal>
              </emma:interpretation>
              <emma:interpretation id="interp8" emma:lang="it-IT" emma:confidence="0">
                <emma:literal>,</emma:literal>
              </emma:interpretation>
              <emma:interpretation id="interp9" emma:lang="it-IT" emma:confidence="0">
                <emma:literal>è</emma:literal>
              </emma:interpretation>
            </emma:one-of>
          </emma:emma>
        </inkml:annotationXML>
        <inkml:trace contextRef="#ctx0" brushRef="#br0" timeOffset="2082.0294">-3635 3798 0,'54'0'16,"106"0"-16,28 27 0,25-27 0,-79 27 15,-80-27 17,-28 0-17,-26 0 1,0 0 0,-53-27-1,26 0 1,27 27-1</inkml:trace>
      </inkml:traceGroup>
      <inkml:traceGroup>
        <inkml:annotationXML>
          <emma:emma xmlns:emma="http://www.w3.org/2003/04/emma" version="1.0">
            <emma:interpretation id="{9B5EA63B-011C-4624-B309-F3DC2CA06C77}" emma:medium="tactile" emma:mode="ink">
              <msink:context xmlns:msink="http://schemas.microsoft.com/ink/2010/main" type="line" rotatedBoundingBox="4992,3426 17419,3734 17376,5459 4949,5151">
                <msink:destinationLink direction="with" ref="{34A30E99-85FA-4B67-93A0-9C11B5A051D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79BFBF5-8213-431A-9C6C-73DE4559301C}" emma:medium="tactile" emma:mode="ink">
                <msink:context xmlns:msink="http://schemas.microsoft.com/ink/2010/main" type="inkWord" rotatedBoundingBox="4992,3426 6760,3470 6720,5088 4952,5044"/>
              </emma:interpretation>
              <emma:one-of disjunction-type="recognition" id="oneOf2">
                <emma:interpretation id="interp10" emma:lang="it-IT" emma:confidence="0">
                  <emma:literal>RO.</emma:literal>
                </emma:interpretation>
                <emma:interpretation id="interp11" emma:lang="it-IT" emma:confidence="0">
                  <emma:literal>io</emma:literal>
                </emma:interpretation>
                <emma:interpretation id="interp12" emma:lang="it-IT" emma:confidence="0">
                  <emma:literal>40.</emma:literal>
                </emma:interpretation>
                <emma:interpretation id="interp13" emma:lang="it-IT" emma:confidence="0">
                  <emma:literal>io.</emma:literal>
                </emma:interpretation>
                <emma:interpretation id="interp14" emma:lang="it-IT" emma:confidence="0">
                  <emma:literal>JO.</emma:literal>
                </emma:interpretation>
              </emma:one-of>
            </emma:emma>
          </inkml:annotationXML>
          <inkml:trace contextRef="#ctx0" brushRef="#br0" timeOffset="2516.8778">-988 3103 0,'27'53'0,"27"81"0,-28 80 16,-26 27 0,-26-28-1,52-106 1,-26-26-1,0-55 1,0 1 0,0-54-1,-26-80 1,-28-53 0,1-54-1,53 214 1</inkml:trace>
          <inkml:trace contextRef="#ctx0" brushRef="#br0" timeOffset="3681.6503">-934 2996 0,'-54'-27'31,"-53"188"-31,81-1 0,26 27 0,0-26 0,26-1 31,28-26-15,26-1 0,54-52-1,80-55 1,26-79 0,1-27-1,-54-27 1,-53-27-1,-27-53 1,-54-27 0,-79-27-1,-55 27 1,-26 81 0,-80-1-1,-27 54 1,-26 107-1,-1 53 17,27 107-17,54 54 1,80-27 0,80-1-1,106-79 1,82-27-1,79-134 1,-267 27 0</inkml:trace>
          <inkml:trace contextRef="#ctx0" brushRef="#br0" timeOffset="4209.6805">536 4065 0,'0'0'0</inkml:trace>
        </inkml:traceGroup>
        <inkml:traceGroup>
          <inkml:annotationXML>
            <emma:emma xmlns:emma="http://www.w3.org/2003/04/emma" version="1.0">
              <emma:interpretation id="{808DA733-1EE9-48B4-A0BC-87FB29712688}" emma:medium="tactile" emma:mode="ink">
                <msink:context xmlns:msink="http://schemas.microsoft.com/ink/2010/main" type="inkWord" rotatedBoundingBox="8848,4033 17406,4245 17376,5459 8818,5247"/>
              </emma:interpretation>
              <emma:one-of disjunction-type="recognition" id="oneOf3">
                <emma:interpretation id="interp15" emma:lang="it-IT" emma:confidence="0">
                  <emma:literal>DIRETTE</emma:literal>
                </emma:interpretation>
                <emma:interpretation id="interp16" emma:lang="it-IT" emma:confidence="0">
                  <emma:literal>DIRETE</emma:literal>
                </emma:interpretation>
                <emma:interpretation id="interp17" emma:lang="it-IT" emma:confidence="0">
                  <emma:literal>DIRESTE</emma:literal>
                </emma:interpretation>
                <emma:interpretation id="interp18" emma:lang="it-IT" emma:confidence="0">
                  <emma:literal>DIRE</emma:literal>
                </emma:interpretation>
                <emma:interpretation id="interp19" emma:lang="it-IT" emma:confidence="0">
                  <emma:literal>DARETE</emma:literal>
                </emma:interpretation>
              </emma:one-of>
            </emma:emma>
          </inkml:annotationXML>
          <inkml:trace contextRef="#ctx0" brushRef="#br0" timeOffset="5778.2408">5536 3397 0,'80'80'0,"-53"54"16,0 26-16,-27-26 16,0-54-1,0-80 1,0 0 0,-27-80-1,0-54 1,27-106-1,81 106 1,-1 81 15,0-1-15,107 27 0,0 54-1,-53 27 1,-80 26-1,-81 0 1,-53-27 0,-81 28-1,54-28 1,0 1 0,81 26-1,52 27 1,108 0-1,26-27 1,28-27 0,-55 1-1,-53-54 1,-80 0 0,0-80-1,0-54 16,0 134-15</inkml:trace>
          <inkml:trace contextRef="#ctx0" brushRef="#br0" timeOffset="6508.1649">6980 3450 0,'241'0'16,"53"0"-16,0 0 0,-80-80 15,-214 80 1</inkml:trace>
          <inkml:trace contextRef="#ctx0" brushRef="#br0" timeOffset="6321.8013">7140 3771 0,'161'0'16,"-1"0"-16,-26 27 0,-54-54 31,-80-26-15,-53-27-1,53 80 1</inkml:trace>
          <inkml:trace contextRef="#ctx0" brushRef="#br0" timeOffset="6104.3771">7247 3638 0,'27'133'0,"-54"28"0,27-1 16,27-53 0,80-27-1,27-53 1,-1-27-1,55 0 1,-108-27 0,-53 1-1,-134-81 1,-27 26 15,134 81-31</inkml:trace>
          <inkml:trace contextRef="#ctx0" brushRef="#br0" timeOffset="7232.2626">8798 3504 0,'0'160'0,"27"54"15,-27 0 1,-27-27 0,54-106-1,-27-55 1,0-26 0,0-80-1,-27-107 1,-53-27 15,-27 27-15,-27 26-1,27 81 1,81 80 0,26 0-1,26-27 1,135 27-1,79 0 1,28 27 0,-28 0-1,-79 0 17,-28-27-17,-79 0 1,-54 26-1,27 28 1,-54 53 0,27 27-1,-27 26 1,54-26 0,0-27-1,-1-27 1,1-53-1,-27-27 1,-27-54 0,-26-80-1,-1-53 1,-26-27 0,80 214-1</inkml:trace>
          <inkml:trace contextRef="#ctx0" brushRef="#br0" timeOffset="7698.1716">9306 3477 0,'54'-27'0,"106"1"0,54 26 0,27 26 15,-28 1 1,-79-27-1,-27 27 17,-80 0-32,0-1 15,-54 55 1,0-1 0,-26 54-1,-1 26 1,27-26-1,54-1 1,27-26 0,53 0-1,53-53 1,0-28 0,1 1 15,-28-54-16,-26 1 1,-107-28 0,-80-53-1,-53 0 1,133 107 0</inkml:trace>
          <inkml:trace contextRef="#ctx0" brushRef="#br0" timeOffset="7900.0655">10001 4039 0,'348'-27'0,"-134"27"15,-27-27 1,-107-53-1,-133-27 1,53 107 0</inkml:trace>
          <inkml:trace contextRef="#ctx0" brushRef="#br0" timeOffset="8101.9594">10162 3397 0,'294'0'0,"0"53"16,-80 28-1,-134-108 1,-80 27 0</inkml:trace>
          <inkml:trace contextRef="#ctx0" brushRef="#br0" timeOffset="4830.8925">3157 3290 0,'26'54'0,"-26"79"15,-26 54-15,26 1 16,0-82 0,0-52-1,0-27 1,0-27-1,0 0 1,-27-81 15,-27-186-15,-53 53 0,54 81-1,26 52 1,27 55-1,0-1 1,27 27 0,107 0-1,106 80 1,28 54 0,26 26-1,-134-53 1,-80 0-1,-106-27 17,-135 0-32,-106 1 15,-81-1 1,54-27 0,80 1-1,81-27 16,133-54-15,107-53 0,106-27-1,-213 107 1</inkml:trace>
          <inkml:trace contextRef="#ctx0" brushRef="#br0" timeOffset="5125.9682">4574 3370 0,'26'134'0,"-26"160"15,0-134-15,27-79 16,0-28 0,26-26-1,1-81 1,-1-79 0,1-28 15,-54 161-31</inkml:trace>
        </inkml:traceGroup>
      </inkml:traceGroup>
    </inkml:traceGroup>
    <inkml:traceGroup>
      <inkml:annotationXML>
        <emma:emma xmlns:emma="http://www.w3.org/2003/04/emma" version="1.0">
          <emma:interpretation id="{A870A8FF-CBFF-401B-808F-EBE05C87BC18}" emma:medium="tactile" emma:mode="ink">
            <msink:context xmlns:msink="http://schemas.microsoft.com/ink/2010/main" type="paragraph" rotatedBoundingBox="2481,6545 19657,6875 19621,8773 2444,84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0B18815-93EA-4499-A752-5320999397CB}" emma:medium="tactile" emma:mode="ink">
              <msink:context xmlns:msink="http://schemas.microsoft.com/ink/2010/main" type="inkBullet" rotatedBoundingBox="2459,7651 3556,7673 3555,7754 2458,7732"/>
            </emma:interpretation>
            <emma:one-of disjunction-type="recognition" id="oneOf4">
              <emma:interpretation id="interp20" emma:lang="it-IT" emma:confidence="0">
                <emma:literal>-</emma:literal>
              </emma:interpretation>
              <emma:interpretation id="interp21" emma:lang="it-IT" emma:confidence="0">
                <emma:literal>_</emma:literal>
              </emma:interpretation>
              <emma:interpretation id="interp22" emma:lang="it-IT" emma:confidence="0">
                <emma:literal>.</emma:literal>
              </emma:interpretation>
              <emma:interpretation id="interp23" emma:lang="it-IT" emma:confidence="0">
                <emma:literal>,</emma:literal>
              </emma:interpretation>
              <emma:interpretation id="interp24" emma:lang="it-IT" emma:confidence="0">
                <emma:literal>è</emma:literal>
              </emma:interpretation>
            </emma:one-of>
          </emma:emma>
        </inkml:annotationXML>
        <inkml:trace contextRef="#ctx0" brushRef="#br0" timeOffset="8956.1259">-3715 6846 0,'80'0'16,"81"0"-16,80 0 0,-54 0 0,0 0 31,-53 27-15,-54-27-1,-54 0 1,-26 27-1,0-27 1,0 0 15,-26-27-31,52-27 16,-26 54 0</inkml:trace>
      </inkml:traceGroup>
      <inkml:traceGroup>
        <inkml:annotationXML>
          <emma:emma xmlns:emma="http://www.w3.org/2003/04/emma" version="1.0">
            <emma:interpretation id="{064D9CDE-9CF0-4E48-BD0A-A2C72A651E11}" emma:medium="tactile" emma:mode="ink">
              <msink:context xmlns:msink="http://schemas.microsoft.com/ink/2010/main" type="line" rotatedBoundingBox="4670,6587 19657,6875 19621,8773 4634,8486">
                <msink:destinationLink direction="with" ref="{34A30E99-85FA-4B67-93A0-9C11B5A051D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5EAB480-7BBC-4F92-8B2E-ADE9A1D5C48A}" emma:medium="tactile" emma:mode="ink">
                <msink:context xmlns:msink="http://schemas.microsoft.com/ink/2010/main" type="inkWord" rotatedBoundingBox="4670,6587 7142,6635 7106,8533 4634,8486"/>
              </emma:interpretation>
              <emma:one-of disjunction-type="recognition" id="oneOf5">
                <emma:interpretation id="interp25" emma:lang="it-IT" emma:confidence="0">
                  <emma:literal>O.</emma:literal>
                </emma:interpretation>
                <emma:interpretation id="interp26" emma:lang="it-IT" emma:confidence="0">
                  <emma:literal>O</emma:literal>
                </emma:interpretation>
                <emma:interpretation id="interp27" emma:lang="it-IT" emma:confidence="0">
                  <emma:literal>Q.</emma:literal>
                </emma:interpretation>
                <emma:interpretation id="interp28" emma:lang="it-IT" emma:confidence="0">
                  <emma:literal>Q</emma:literal>
                </emma:interpretation>
                <emma:interpretation id="interp29" emma:lang="it-IT" emma:confidence="0">
                  <emma:literal>OK</emma:literal>
                </emma:interpretation>
              </emma:one-of>
            </emma:emma>
          </inkml:annotationXML>
          <inkml:trace contextRef="#ctx0" brushRef="#br0" timeOffset="9639.4591">-426 5884 0,'-374'53'15,"106"81"-15,54 26 16,54 81 15,80-1-15,106 28-1,55-28 1,79-26 0,81-80-1,53-54 1,0-80-1,-27-53 1,-26-81 0,-107-53-1,-27-81 1,-107-52 0,-81 52-1,-52 1 1,-81 53-1,-54 80 17,-26 81-17,0 80-15,80 106 32,54 81-32,133 27 31,161-81-16,-134-160 1</inkml:trace>
          <inkml:trace contextRef="#ctx0" brushRef="#br0" timeOffset="9919.0045">831 7274 0,'26'53'15,"28"28"-15,-28-55 0,-26-26 16</inkml:trace>
        </inkml:traceGroup>
        <inkml:traceGroup>
          <inkml:annotationXML>
            <emma:emma xmlns:emma="http://www.w3.org/2003/04/emma" version="1.0">
              <emma:interpretation id="{45E978DB-6D82-47DA-A064-7EEE50B0F75C}" emma:medium="tactile" emma:mode="ink">
                <msink:context xmlns:msink="http://schemas.microsoft.com/ink/2010/main" type="inkWord" rotatedBoundingBox="9065,6940 19652,7143 19626,8519 9039,8315"/>
              </emma:interpretation>
              <emma:one-of disjunction-type="recognition" id="oneOf6">
                <emma:interpretation id="interp30" emma:lang="it-IT" emma:confidence="0">
                  <emma:literal>RIFLESSE</emma:literal>
                </emma:interpretation>
                <emma:interpretation id="interp31" emma:lang="it-IT" emma:confidence="0">
                  <emma:literal>RI FLESSE</emma:literal>
                </emma:interpretation>
                <emma:interpretation id="interp32" emma:lang="it-IT" emma:confidence="0">
                  <emma:literal>R ITE LESSE</emma:literal>
                </emma:interpretation>
                <emma:interpretation id="interp33" emma:lang="it-IT" emma:confidence="0">
                  <emma:literal>R "FLESSE</emma:literal>
                </emma:interpretation>
                <emma:interpretation id="interp34" emma:lang="it-IT" emma:confidence="0">
                  <emma:literal>Ri FLESSE</emma:literal>
                </emma:interpretation>
              </emma:one-of>
            </emma:emma>
          </inkml:annotationXML>
          <inkml:trace contextRef="#ctx0" brushRef="#br0" timeOffset="11239.08">5215 6472 0,'0'26'0,"27"28"15,-27 80-15,0 26 16,0 107 0,27-133-1,26-27 1,-53-53-1,27-28 1,0-52 0,26-81-1,1-54 1,-54 161 0</inkml:trace>
          <inkml:trace contextRef="#ctx0" brushRef="#br0" timeOffset="11826.3168">5830 6258 0,'294'-27'15,"-53"27"1,-27 27-1,0-27 1,-107 27 15,-80-27-31,-81-27 16,-80 27 0,134 0 15</inkml:trace>
          <inkml:trace contextRef="#ctx0" brushRef="#br0" timeOffset="12059.2713">5991 6846 0,'160'54'0,"54"-1"0,27-26 16,-27-54-1,-81-53 1,1 0 0,-134 80-1</inkml:trace>
          <inkml:trace contextRef="#ctx0" brushRef="#br0" timeOffset="11565.2163">6178 6472 0,'0'53'0,"0"108"0,0 133 31,0-134-31,0-26 15,27-81 1,-1-26 0,-52-80-1,26-81 1,-81-80 0,81 214-1</inkml:trace>
          <inkml:trace contextRef="#ctx0" brushRef="#br0" timeOffset="12416.4682">7541 6418 0,'0'107'0,"0"27"0,-53 53 16,26 0-1,54-107 1,26-26-1,54-27 1,27-1 0,27 1-1,-1-27 1,-53 27 0,-27-27-1,-53 27 1,-27-27-1,-54-54 1,54-80 0,0-26 15,0 160-31</inkml:trace>
          <inkml:trace contextRef="#ctx0" brushRef="#br0" timeOffset="13130.862">8397 6472 0,'107'-27'0,"107"27"0,80 0 15,0 0 1,-53-53 0,-241 53-1</inkml:trace>
          <inkml:trace contextRef="#ctx0" brushRef="#br0" timeOffset="12960.0287">8477 6873 0,'187'27'15,"1"-54"-15,-28 27 0,-53-80 32,-107-27-17,-80 26 1,80 81-1</inkml:trace>
          <inkml:trace contextRef="#ctx0" brushRef="#br0" timeOffset="12727.0742">8611 6552 0,'53'107'0,"-53"27"0,-26 26 15,26-26 1,26-27-1,55-54 1,26 1 0,53-28-1,0-26 1,-26 0 0,-27 0-1,-107-53 1,-80-54-1,80 107 1</inkml:trace>
          <inkml:trace contextRef="#ctx0" brushRef="#br0" timeOffset="13581.2407">10269 6472 0,'-107'0'0,"-107"0"16,53 80-16,28-27 15,106 1 1,54 26-1,106 27 1,81-27 0,54 0-1,-54 27 1,-81-26 15,-106-28-15,-107 27-1,-81-26 1,-53-27 0,27-1-1,54-26 1,79 0 0,134-80-1,134-54 1,-214 134-1</inkml:trace>
          <inkml:trace contextRef="#ctx0" brushRef="#br0" timeOffset="14093.7406">11472 6445 0,'-107'0'0,"-27"0"15,-26 53-15,26 28 0,81-28 16,53 27-1,53 1 1,107-1 0,54 27-1,27-27 17,-81 27-17,-106-54 1,-81 28-1,-80 26 1,-53-54 0,26 0-1,0-53 17,81-53-32,133-54 15,81-53 1,-161 160 15</inkml:trace>
          <inkml:trace contextRef="#ctx0" brushRef="#br0" timeOffset="14699.4223">12247 6873 0,'134'0'16,"26"0"-16,27 0 0,1 0 15,-81-54 17,-107-53-1,-54 0-31,54 107 15</inkml:trace>
          <inkml:trace contextRef="#ctx0" brushRef="#br0" timeOffset="14466.4678">12408 6605 0,'26'27'0,"-52"80"0,-55 27 15,1 26-15,80-26 16,54 0 0,53-54-1,80-27 1,53 1-1,28-28 32,-135-26-47,-106 0 32,-54-26-32,-106-81 15,-1 0 1,134 107 15</inkml:trace>
          <inkml:trace contextRef="#ctx0" brushRef="#br0" timeOffset="14885.7859">12301 6365 0,'374'-54'0,"-26"81"15,-81 27 1,-80-81 0,-187 27-1</inkml:trace>
          <inkml:trace contextRef="#ctx0" brushRef="#br0" timeOffset="10804.2316">3023 6472 0,'53'107'0,"-79"53"15,-1 54-15,27-54 16,0-53-1,27-26 1,-27-55 0,0-26-1,0-53 1,-27-188 15,0-26-15,-26 53-1,-1 27 1,54 80 0,0 80-1,80-53 1,108 26 0,79 54-1,27 54 1,-53-1-1,-108 54 1,-133-26 0,-80-1 15,-241 27-15,107-27-1,54 0 1,107 0-1,79 1 1,108 52 0,80 1-1,27 0 1,-54-54 0,-80 0-1,-54-53 1,-53-27-1,-27-54 1,1-106 0,26-1-1,0 161 1</inkml:trace>
        </inkml:traceGroup>
      </inkml:traceGroup>
    </inkml:traceGroup>
    <inkml:traceGroup>
      <inkml:annotationXML>
        <emma:emma xmlns:emma="http://www.w3.org/2003/04/emma" version="1.0">
          <emma:interpretation id="{68B57AF2-04D0-4503-AD7B-66B37FAC4ECA}" emma:medium="tactile" emma:mode="ink">
            <msink:context xmlns:msink="http://schemas.microsoft.com/ink/2010/main" type="paragraph" rotatedBoundingBox="2246,10089 19758,10132 19754,11798 2242,117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7249F4D-1CE9-4821-920D-EADFBBB4CF07}" emma:medium="tactile" emma:mode="ink">
              <msink:context xmlns:msink="http://schemas.microsoft.com/ink/2010/main" type="inkBullet" rotatedBoundingBox="2245,10827 3502,10830 3501,10908 2244,10904"/>
            </emma:interpretation>
            <emma:one-of disjunction-type="recognition" id="oneOf7">
              <emma:interpretation id="interp35" emma:lang="it-IT" emma:confidence="0">
                <emma:literal>_</emma:literal>
              </emma:interpretation>
              <emma:interpretation id="interp36" emma:lang="it-IT" emma:confidence="0">
                <emma:literal>-</emma:literal>
              </emma:interpretation>
              <emma:interpretation id="interp37" emma:lang="it-IT" emma:confidence="0">
                <emma:literal>.</emma:literal>
              </emma:interpretation>
              <emma:interpretation id="interp38" emma:lang="it-IT" emma:confidence="0">
                <emma:literal>,</emma:literal>
              </emma:interpretation>
              <emma:interpretation id="interp39" emma:lang="it-IT" emma:confidence="0">
                <emma:literal>+</emma:literal>
              </emma:interpretation>
            </emma:one-of>
          </emma:emma>
        </inkml:annotationXML>
        <inkml:trace contextRef="#ctx0" brushRef="#br0" timeOffset="16454.3462">-3929 9974 0,'81'0'15,"52"27"-15,81 0 0,0-27 0,0 0 31,-27 0-15,-53 0 0,-54 0-1,-80 0 1,0 0 0,0 0-1,-27 26 1,27-52-1,0 26 1</inkml:trace>
      </inkml:traceGroup>
      <inkml:traceGroup>
        <inkml:annotationXML>
          <emma:emma xmlns:emma="http://www.w3.org/2003/04/emma" version="1.0">
            <emma:interpretation id="{51AF4CFF-F4D5-49BE-B0D2-D309BFFE4EE1}" emma:medium="tactile" emma:mode="ink">
              <msink:context xmlns:msink="http://schemas.microsoft.com/ink/2010/main" type="line" rotatedBoundingBox="4814,10095 19758,10132 19754,11798 4810,11761">
                <msink:destinationLink direction="with" ref="{34A30E99-85FA-4B67-93A0-9C11B5A051D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C592725-BAA5-43E5-9486-90D471EF3997}" emma:medium="tactile" emma:mode="ink">
                <msink:context xmlns:msink="http://schemas.microsoft.com/ink/2010/main" type="inkWord" rotatedBoundingBox="4813,10211 6809,10216 6805,11766 4810,11761"/>
              </emma:interpretation>
              <emma:one-of disjunction-type="recognition" id="oneOf8">
                <emma:interpretation id="interp40" emma:lang="it-IT" emma:confidence="0">
                  <emma:literal>a</emma:literal>
                </emma:interpretation>
                <emma:interpretation id="interp41" emma:lang="it-IT" emma:confidence="0">
                  <emma:literal>o</emma:literal>
                </emma:interpretation>
                <emma:interpretation id="interp42" emma:lang="it-IT" emma:confidence="0">
                  <emma:literal>@</emma:literal>
                </emma:interpretation>
                <emma:interpretation id="interp43" emma:lang="it-IT" emma:confidence="0">
                  <emma:literal>9</emma:literal>
                </emma:interpretation>
                <emma:interpretation id="interp44" emma:lang="it-IT" emma:confidence="0">
                  <emma:literal>Q</emma:literal>
                </emma:interpretation>
              </emma:one-of>
            </emma:emma>
          </inkml:annotationXML>
          <inkml:trace contextRef="#ctx0" brushRef="#br0" timeOffset="17291.0398">-774 9546 0,'-187'54'0,"27"26"16,53 27-16,0 54 15,80-1 1,54 27 0,80 0-1,80 27 1,80-53 0,-26-108-1,53-53 1,-53-80-1,-54-54 1,-80-26 0,-80-134-1,-81 26 1,-106 1 0,-81 80-1,-26 80 1,-1 53-1,28 81 1,26 53 0,80 54 15,54 53-15,133-26-1,-53-161 1</inkml:trace>
          <inkml:trace contextRef="#ctx0" brushRef="#br0" timeOffset="17912.2518">617 10616 0,'0'0'0</inkml:trace>
        </inkml:traceGroup>
        <inkml:traceGroup>
          <inkml:annotationXML>
            <emma:emma xmlns:emma="http://www.w3.org/2003/04/emma" version="1.0">
              <emma:interpretation id="{D5249815-F241-455F-B855-1BD335E9AC46}" emma:medium="tactile" emma:mode="ink">
                <msink:context xmlns:msink="http://schemas.microsoft.com/ink/2010/main" type="inkWord" rotatedBoundingBox="8903,10105 19758,10132 19754,11760 8899,11733"/>
              </emma:interpretation>
              <emma:one-of disjunction-type="recognition" id="oneOf9">
                <emma:interpretation id="interp45" emma:lang="it-IT" emma:confidence="0">
                  <emma:literal>RIFRATTE</emma:literal>
                </emma:interpretation>
                <emma:interpretation id="interp46" emma:lang="it-IT" emma:confidence="0">
                  <emma:literal>RIENTRANE</emma:literal>
                </emma:interpretation>
                <emma:interpretation id="interp47" emma:lang="it-IT" emma:confidence="0">
                  <emma:literal>RIFERIATE</emma:literal>
                </emma:interpretation>
                <emma:interpretation id="interp48" emma:lang="it-IT" emma:confidence="0">
                  <emma:literal>RIENTRATE</emma:literal>
                </emma:interpretation>
                <emma:interpretation id="interp49" emma:lang="it-IT" emma:confidence="0">
                  <emma:literal>RIFRATTE*</emma:literal>
                </emma:interpretation>
              </emma:one-of>
            </emma:emma>
          </inkml:annotationXML>
          <inkml:trace contextRef="#ctx0" brushRef="#br0" timeOffset="19216.797">5162 9707 0,'80'267'0,"-107"-80"16,1 54-1,26-81 1,0-79 0,0-28-1,26-53 16,55-134-15,26-53 0,-107 187-1</inkml:trace>
          <inkml:trace contextRef="#ctx0" brushRef="#br0" timeOffset="19775.8878">6017 9680 0,'54'80'0,"-27"54"0,-1 80 16,1 0 0,-27-54-1,0-80 1,0-53-1,-27-27 1,-53-133 0,0-55 15,-27-159-15,0 133-1,27 80 1,80 81 15,0 53-15,53 0-16,135 0 15,25 26 1,82 1 0,-1 27-1,-80-28 1,-81-26-1,-79 0 1,-81-26 0,-107-28-1,-80 1 17,-26 53-17,240 0 1</inkml:trace>
          <inkml:trace contextRef="#ctx0" brushRef="#br0" timeOffset="20055.4332">5911 9948 0,'106'53'0,"108"0"0,-26 1 15,52-27 1,-79-27-1,-54-27 1,-54-53 0,-26 0-1,-27 80 1</inkml:trace>
          <inkml:trace contextRef="#ctx0" brushRef="#br0" timeOffset="20692.1755">7328 9653 0,'107'107'0,"-27"134"0,-27-54 16,1 0-1,-28-53 1,-52-54 0,26-80-1,-27 0 17,-53-214-17,106-26 1,28 26-1,53 53 1,27 54 0,53 27-1,0 53 1,0 27 0,-80 27-1,-27 27 1,-107 26-1,-106 0 1,-54-53 0,-54 0-1,54 26 1,80 1 0,80-1-1,134 54 1,80 27-1,54-1 17,0 1-17,-81-27 1,-53-27 0,-54-80-1,1-53 1,-1-81-1,28-26 1,-81 160 0</inkml:trace>
          <inkml:trace contextRef="#ctx0" brushRef="#br0" timeOffset="21328.9178">9680 9760 0,'0'134'0,"-80"26"0,0 81 16,27-54 0,53-53-1,0-107 1,0-27-1,26-54 17,54-267-17,-53 107 1,27 27 0,-1 107-1,1 27 1,-28 53-1,1 0 1,80 80 0,0 80-1,27 1 1,-27 26 0,0-53-1,-54-54 1,-80-54-1,-80-52 1,-107-28 0,-26 1-1,-28 26 17,81 27-17,107-27 1,107 1-1,160-55 1,54 1 0,-241 80-1</inkml:trace>
          <inkml:trace contextRef="#ctx0" brushRef="#br0" timeOffset="21998.6591">10937 9867 0,'54'214'0,"-54"-53"16,0 26-1,26-107 1,-26-80-1,0-80 1,-53-81 15,-81-133-15,0 80 0,1 81-1,79 106 1,54 27-1,27 0 1,107 0 0,80 27-1,-1-1 1,1 1 0,-53 0-1,-28 0 1,-79-1-1,-27 1 1,-27 80 0,-27 27-1,27 26 1,0 1 0,0-28 15,27-26-16,26-27 1,-53-80 0,27-80-1,0-107 1,-27-54 0,0 241-1</inkml:trace>
          <inkml:trace contextRef="#ctx0" brushRef="#br0" timeOffset="22480.0984">11579 9600 0,'26'27'0,"81"-27"0,54 0 16,53 0-16,-27 0 15,-27 0 1,-53 26 0,-27 28 15,-80 26-31,-26 54 31,-54 106-15,53-106-1,27-27 1,80 0 0,27-27-1,53-26 1,1-1 0,-1-53-1,-80-27 1,-26 1-1,-54-55 1,-107-25 0,-53-28-1,160 134 17</inkml:trace>
          <inkml:trace contextRef="#ctx0" brushRef="#br0" timeOffset="22852.8256">12408 9493 0,'748'-27'0,"-454"27"15,-160-26 1,-134 26 0</inkml:trace>
          <inkml:trace contextRef="#ctx0" brushRef="#br0" timeOffset="22650.9317">12515 10188 0,'508'54'0,"-321"-54"15,-54-81 1,-159-52-1,26 133-15</inkml:trace>
          <inkml:trace contextRef="#ctx0" brushRef="#br0" timeOffset="18440.282">2916 9680 0,'0'27'0,"0"26"0,0 54 16,27 54-16,-54-1 15,27 54 1,0-80 0,-27-54-1,27-53 1,0-27 0,0-81-1,27-132 1,0-55-1,-27 268 1</inkml:trace>
          <inkml:trace contextRef="#ctx0" brushRef="#br0" timeOffset="18921.7213">2729 9279 0,'187'-27'0,"27"81"0,53-1 15,-26 54 1,-107-27 0,-81 27-1,-133-26 1,-107 26-1,-54-27 1,54 27 0,53 0-1,161-27 1,107 54 0,80-1 15,53 1-16,-26 0 1,-81-27 0,-80-81-1,-53-26 1,0-133 0,-27-55-1,53-52 1,-53 240-1</inkml:trace>
        </inkml:traceGroup>
      </inkml:traceGroup>
    </inkml:traceGroup>
    <inkml:traceGroup>
      <inkml:annotationXML>
        <emma:emma xmlns:emma="http://www.w3.org/2003/04/emma" version="1.0">
          <emma:interpretation id="{372D4BE3-B425-4839-AC35-BCF63B9F06EB}" emma:medium="tactile" emma:mode="ink">
            <msink:context xmlns:msink="http://schemas.microsoft.com/ink/2010/main" type="paragraph" rotatedBoundingBox="2568,12744 18798,12783 18794,14362 2564,143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4F9EF2-CA43-4709-B73D-955BA741DBA8}" emma:medium="tactile" emma:mode="ink">
              <msink:context xmlns:msink="http://schemas.microsoft.com/ink/2010/main" type="inkBullet" rotatedBoundingBox="2566,13659 3529,13662 3528,13771 2566,13769"/>
            </emma:interpretation>
            <emma:one-of disjunction-type="recognition" id="oneOf10">
              <emma:interpretation id="interp50" emma:lang="it-IT" emma:confidence="0">
                <emma:literal>-</emma:literal>
              </emma:interpretation>
              <emma:interpretation id="interp51" emma:lang="it-IT" emma:confidence="0">
                <emma:literal>_</emma:literal>
              </emma:interpretation>
              <emma:interpretation id="interp52" emma:lang="it-IT" emma:confidence="0">
                <emma:literal>.</emma:literal>
              </emma:interpretation>
              <emma:interpretation id="interp53" emma:lang="it-IT" emma:confidence="0">
                <emma:literal>,</emma:literal>
              </emma:interpretation>
              <emma:interpretation id="interp54" emma:lang="it-IT" emma:confidence="0">
                <emma:literal>è</emma:literal>
              </emma:interpretation>
            </emma:one-of>
          </emma:emma>
        </inkml:annotationXML>
        <inkml:trace contextRef="#ctx0" brushRef="#br0" timeOffset="23877.8254">-3608 12915 0,'54'0'15,"53"-26"-15,53 26 0,27-27 0,-53 27 32,-54 27-17,-53-27 1,0 0-1,-1 0 1,1 0 0,27 0-1,-1 0 1,-26-27 0,-27-27-1,0 54 1</inkml:trace>
      </inkml:traceGroup>
      <inkml:traceGroup>
        <inkml:annotationXML>
          <emma:emma xmlns:emma="http://www.w3.org/2003/04/emma" version="1.0">
            <emma:interpretation id="{D67A9319-2860-4DD8-93D1-B3B6242415CB}" emma:medium="tactile" emma:mode="ink">
              <msink:context xmlns:msink="http://schemas.microsoft.com/ink/2010/main" type="line" rotatedBoundingBox="5135,12750 18798,12783 18794,14362 5131,14330">
                <msink:destinationLink direction="with" ref="{34A30E99-85FA-4B67-93A0-9C11B5A051D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0C2C403-B6AF-4299-8528-C8E768C661EE}" emma:medium="tactile" emma:mode="ink">
                <msink:context xmlns:msink="http://schemas.microsoft.com/ink/2010/main" type="inkWord" rotatedBoundingBox="5135,12750 7075,12755 7072,14173 5131,14169"/>
              </emma:interpretation>
              <emma:one-of disjunction-type="recognition" id="oneOf11">
                <emma:interpretation id="interp55" emma:lang="it-IT" emma:confidence="0">
                  <emma:literal>O.</emma:literal>
                </emma:interpretation>
                <emma:interpretation id="interp56" emma:lang="it-IT" emma:confidence="0">
                  <emma:literal>o.</emma:literal>
                </emma:interpretation>
                <emma:interpretation id="interp57" emma:lang="it-IT" emma:confidence="0">
                  <emma:literal>0.</emma:literal>
                </emma:interpretation>
                <emma:interpretation id="interp58" emma:lang="it-IT" emma:confidence="0">
                  <emma:literal>O,</emma:literal>
                </emma:interpretation>
                <emma:interpretation id="interp59" emma:lang="it-IT" emma:confidence="0">
                  <emma:literal>o,</emma:literal>
                </emma:interpretation>
              </emma:one-of>
            </emma:emma>
          </inkml:annotationXML>
          <inkml:trace contextRef="#ctx0" brushRef="#br0" timeOffset="24561.1586">-373 12220 0,'-133'-27'16,"-54"54"-1,80 27-15,-27 106 0,80 27 32,1 81-17,80-81 1,53-54-1,80-26 1,27-107 0,54 0-1,0-80 1,26-54 0,-53-53-1,-80-53 1,-81 26-1,-106 27 1,-81-27 0,-80 107 15,-27 53-15,-53 108-16,80 53 15,27 53 1,107 27-1,134-80 17,-54-107-17</inkml:trace>
          <inkml:trace contextRef="#ctx0" brushRef="#br0" timeOffset="25042.5979">884 13102 0,'0'0'0</inkml:trace>
        </inkml:traceGroup>
        <inkml:traceGroup>
          <inkml:annotationXML>
            <emma:emma xmlns:emma="http://www.w3.org/2003/04/emma" version="1.0">
              <emma:interpretation id="{459AF27A-3F39-43AB-B3EB-DF62750D30C0}" emma:medium="tactile" emma:mode="ink">
                <msink:context xmlns:msink="http://schemas.microsoft.com/ink/2010/main" type="inkWord" rotatedBoundingBox="8985,12832 18797,12856 18794,14362 8982,14339"/>
              </emma:interpretation>
              <emma:one-of disjunction-type="recognition" id="oneOf12">
                <emma:interpretation id="interp60" emma:lang="it-IT" emma:confidence="0">
                  <emma:literal>DIFFRATTE</emma:literal>
                </emma:interpretation>
                <emma:interpretation id="interp61" emma:lang="it-IT" emma:confidence="0">
                  <emma:literal>DIFFRANTE</emma:literal>
                </emma:interpretation>
                <emma:interpretation id="interp62" emma:lang="it-IT" emma:confidence="0">
                  <emma:literal>DIFFRANGE</emma:literal>
                </emma:interpretation>
                <emma:interpretation id="interp63" emma:lang="it-IT" emma:confidence="0">
                  <emma:literal>DIFFRANSE</emma:literal>
                </emma:interpretation>
                <emma:interpretation id="interp64" emma:lang="it-IT" emma:confidence="0">
                  <emma:literal>DIFFERIATE</emma:literal>
                </emma:interpretation>
              </emma:one-of>
            </emma:emma>
          </inkml:annotationXML>
          <inkml:trace contextRef="#ctx0" brushRef="#br0" timeOffset="25679.3402">3371 11980 0,'267'53'0,"-53"54"16,53 80-1,-53 0 1,-27 27 0,-107-27-1,-80-53 1,-80-54-1,-80-53 1,-134 0 0,-27-54-1,-27 27 1,54 0 0,80 27-1,134-27 1,187-54-1,107-79 1,-214 133 0</inkml:trace>
          <inkml:trace contextRef="#ctx0" brushRef="#br0" timeOffset="25275.5524">3665 12434 0,'0'80'0,"26"54"15,1 53-15,0 0 16,0-26 0,26-28-1,-53-79 1,0-54 15,-53-80-15,-28-134-1,28-54 1,53 268-16</inkml:trace>
          <inkml:trace contextRef="#ctx0" brushRef="#br0" timeOffset="26036.5371">4975 12193 0,'26'27'0,"-26"53"0,0 108 0,-26-28 16,26 0 0,26-53-1,-26 0 1,27-53 0,-27-54-1,54-80 1,-28-81-1,28 1 1,-54 160 0</inkml:trace>
          <inkml:trace contextRef="#ctx0" brushRef="#br0" timeOffset="26595.6279">5937 12381 0,'0'160'0,"27"0"31,-54 1-31,27-27 16,27-54-1,-54-80 1,27 0 0,-53-134-1,-1-26 1,-26-54 0,0 0-1,0 53 16,53 54-15,80 107 0,1 27-1,133-27 1,27 0 0,27 27-1,-28 0 1,-52 26-1,-81-53 1,-53 0 0,-107 27-1,-81-54 1,-26 0 0,187 27-1</inkml:trace>
          <inkml:trace contextRef="#ctx0" brushRef="#br0" timeOffset="26837.3164">5670 12541 0,'267'53'0,"-80"1"15,1-27 1,-55-1-1,-53-26 1,-53-53 0,-27-54-1,-27 0 1,27-27 0,0 134-1</inkml:trace>
          <inkml:trace contextRef="#ctx0" brushRef="#br0" timeOffset="27632.2707">6980 12140 0,'107'187'0,"-80"-53"16,-27 53-1,0 0 1,0-26 0,26-55-1,-26-79 1,0-27 0,-53-80-1,26-134 1,0-53-1,-26 26 1,0 27 0,-1 134-1,1 80 1,53 0 0,26 0 15,81 0-16,80 27 1,27 26 0,0-26-1,-53 0 1,-28-1 0,-106-26-1,-54 0 1,-106 0-1,-28 0 1,-53 0 0,27 27-1,53 27 1,54 53 0,80 26-1,0-106 1,161 0-1,-1 26 1,27-26 15,-26 0-15,-1-54 0,-80-53-1,-53-27 1,-27 107-1</inkml:trace>
          <inkml:trace contextRef="#ctx0" brushRef="#br0" timeOffset="28393.2554">8156 12247 0,'81'160'0,"-55"-26"16,1 80 0,27 0-1,-28-27 1,1-80 0,-27-54-1,0-53 1,-53-107-1,-1-106 1,1-28 0,53 0-1,0 81 1,53 106 0,54 1-1,0-1 1,80 54-1,-26 54 1,-54 26 15,-54 0-15,-80 27 0,-80-53-1,-80-1 1,27-53-1,26 0 1,81 0 0,53 0-1,80 54 1,80 53 0,27 26-1,27 28 1,-80-1-1,-54-80 1,-26-26 0,-28-81-1,28-107 1,-1-53 0,1-53-1,26-1 16,-80 241-15</inkml:trace>
          <inkml:trace contextRef="#ctx0" brushRef="#br0" timeOffset="28998.9371">9948 12354 0,'0'187'0,"-54"0"15,-53 27 1,27-54 0,53-53-1,27-53 1,27-54 0,53-80-1,54-188 1,-54 54-1,-53 81 1,26 26 15,-53 53-15,27 28 0,-27 26-1,27 80 1,53 107-1,27 27 1,27 26 0,-27-26-1,0-80 1,-81-80 0,-79-81-1,-54-27 1,-80-53 15,-107-26-15,133 79-1,1 27 1,106 1 0,108-1-1,106-53 1,-160 80-1</inkml:trace>
          <inkml:trace contextRef="#ctx0" brushRef="#br0" timeOffset="29744.3915">10964 12514 0,'53'214'0,"-53"-53"15,0 52 1,27-79 0,-27-54-1,0-26 16,-53-161-15,-28-80 0,-52-54-1,-28 0 1,1 28 0,26 106-1,134 107 1,27-27-1,107 0 1,79 54 15,28 0-15,0 26 0,-27-26-1,-107-27 1,-27 0-16,-54 0 15,1 0 1,-27 27 15,-27 80-15,1 53 0,-1 0-1,27 28 1,0-55-1,27-26 1,-1-53 0,-26-54-1,0-81 1,-26-132 0,-54-28 15,-1 0-31,81 241 15</inkml:trace>
          <inkml:trace contextRef="#ctx0" brushRef="#br0" timeOffset="30272.4217">11231 12167 0,'241'80'0,"-108"-53"0,28 26 16,-27-53 0,-54 0-1,-53 0 1,-27 0 0,-27 27-1,0 53 1,0 27-1,27 107 1,0-54 0,27-26 15,27-27-15,26-27-1,-27-80 1,1 27-1,53-27 1,-27 0 0,27 0-1,-27-27 1,-27 27 15,-53 0-31,-26-80 16,-54 0-1,-54-27 1,134 107 0</inkml:trace>
          <inkml:trace contextRef="#ctx0" brushRef="#br0" timeOffset="30629.6186">11739 12113 0,'268'27'0,"-81"-27"16,0-27-1,-187 27 1</inkml:trace>
          <inkml:trace contextRef="#ctx0" brushRef="#br0" timeOffset="30474.3156">11739 12568 0,'187'0'16,"-80"0"-16,-27-27 0,-53-53 16,-80-81-1,53 161 1</inkml:trace>
        </inkml:traceGroup>
      </inkml:traceGroup>
    </inkml:traceGroup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0:51.0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4A30E99-85FA-4B67-93A0-9C11B5A051D0}" emma:medium="tactile" emma:mode="ink">
          <msink:context xmlns:msink="http://schemas.microsoft.com/ink/2010/main" type="inkDrawing" rotatedBoundingBox="21003,4127 21461,15531 18959,15631 18502,4228" semanticType="verticalRange" shapeName="Other">
            <msink:sourceLink direction="with" ref="{9B5EA63B-011C-4624-B309-F3DC2CA06C77}"/>
            <msink:sourceLink direction="with" ref="{064D9CDE-9CF0-4E48-BD0A-A2C72A651E11}"/>
            <msink:sourceLink direction="with" ref="{51AF4CFF-F4D5-49BE-B0D2-D309BFFE4EE1}"/>
            <msink:sourceLink direction="with" ref="{D67A9319-2860-4DD8-93D1-B3B6242415CB}"/>
          </msink:context>
        </emma:interpretation>
      </emma:emma>
    </inkml:annotationXML>
    <inkml:trace contextRef="#ctx0" brushRef="#br0">0 5 0,'26'-27'0,"55"27"0,25 0 16,55 27-16,26-27 0,54 27 15,-27-1 1,26-26-1,1 27 1,-27 0 0,-27 0-1,-27-1 1,-53 1 0,-53-27 15,-28 27-31,-26-27 31,0 27-31,0-1 31,0 55-15,0 26 0,0 53-1,0 54 1,27 26 15,-27 55-31,54 52 16,-1 54-1,-26 27 1,0 27 0,-1 53-1,1 0 1,0 53-1,0 0 1,-27 1 0,26 26-1,-26-80 1,0 80 0,27-53 15,0 27-16,26-54 1,-26-54 0,26-26-1,-26-54 1,27-53 0,-28-80-1,-26-27 1,0-81-1,-26-53 1,26-53 0,-27 0-1,0-54 1,-53 27 0,-80-53-1,-108-1 1,-53 28-1,1 26 1,-28 26 0,27 1 15,-53 53-15,213-53-1,108-27 1,53 0-1,0 0 1,0 0 0,27 0-1,-1 0 1,28-80 0,-54 80-1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0:53.7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D99CB5B-A24F-4987-938A-356467E7E046}" emma:medium="tactile" emma:mode="ink">
          <msink:context xmlns:msink="http://schemas.microsoft.com/ink/2010/main" type="writingRegion" rotatedBoundingBox="21451,8209 31797,8729 31711,10428 21365,9908"/>
        </emma:interpretation>
      </emma:emma>
    </inkml:annotationXML>
    <inkml:traceGroup>
      <inkml:annotationXML>
        <emma:emma xmlns:emma="http://www.w3.org/2003/04/emma" version="1.0">
          <emma:interpretation id="{24ACBAA1-5664-483D-8E57-6B1FBDC210A3}" emma:medium="tactile" emma:mode="ink">
            <msink:context xmlns:msink="http://schemas.microsoft.com/ink/2010/main" type="paragraph" rotatedBoundingBox="21451,8209 31797,8729 31711,10428 21365,99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7A93CA-D387-42E3-B71F-755831FC52CA}" emma:medium="tactile" emma:mode="ink">
              <msink:context xmlns:msink="http://schemas.microsoft.com/ink/2010/main" type="line" rotatedBoundingBox="21451,8209 31797,8729 31711,10428 21365,9908"/>
            </emma:interpretation>
          </emma:emma>
        </inkml:annotationXML>
        <inkml:traceGroup>
          <inkml:annotationXML>
            <emma:emma xmlns:emma="http://www.w3.org/2003/04/emma" version="1.0">
              <emma:interpretation id="{85170551-5577-4A8E-BB64-9F7949F8C503}" emma:medium="tactile" emma:mode="ink">
                <msink:context xmlns:msink="http://schemas.microsoft.com/ink/2010/main" type="inkWord" rotatedBoundingBox="24839,8380 31797,8729 31718,10290 24761,9940"/>
              </emma:interpretation>
              <emma:one-of disjunction-type="recognition" id="oneOf0">
                <emma:interpretation id="interp0" emma:lang="it-IT" emma:confidence="0">
                  <emma:literal>PRIMARIE</emma:literal>
                </emma:interpretation>
                <emma:interpretation id="interp1" emma:lang="it-IT" emma:confidence="0">
                  <emma:literal>PRIMARI E</emma:literal>
                </emma:interpretation>
                <emma:interpretation id="interp2" emma:lang="it-IT" emma:confidence="0">
                  <emma:literal>PR "MARIE</emma:literal>
                </emma:interpretation>
                <emma:interpretation id="interp3" emma:lang="it-IT" emma:confidence="0">
                  <emma:literal>PRI MARIE</emma:literal>
                </emma:interpretation>
                <emma:interpretation id="interp4" emma:lang="it-IT" emma:confidence="0">
                  <emma:literal>PR MARIE</emma:literal>
                </emma:interpretation>
              </emma:one-of>
            </emma:emma>
          </inkml:annotationXML>
          <inkml:trace contextRef="#ctx0" brushRef="#br0">3369 595 0,'80'133'16,"-53"161"-1,-80 27 1,26-187 0,27-54-1,27-53 1,-27-54 0,80-106 15,-27-81-16,54 0 1,-107 214 0</inkml:trace>
          <inkml:trace contextRef="#ctx0" brushRef="#br0" timeOffset="760.9847">4011 568 0,'0'27'0,"27"53"0,-27 54 16,0 53-16,-27 27 15,54-81 1,-1-52 0,1-28-1,-27-53 1,27-53-1,26-188 17,-53-80-17,0 134 1,27 107 0,-27 26-1,0 54 1,0 0-1,0 0 1,54 80 0,26 54-1,0-54 1,27-26 0,27-27-1,-27-54 16,26-53-15,-53-27-16,1-27 16,-28 54 15,-26 53-15,-27 0-1,0 54 1,-27 53-1,0 107 1,1 54 0,26-54-1,26-26 1,-26-54 0,0-27-1,27-54 1,-54-52 15,27-54-31,27-108 16,-27 188-1</inkml:trace>
          <inkml:trace contextRef="#ctx0" brushRef="#br0" timeOffset="1521.9694">5829 541 0,'54'54'15,"-54"79"-15,-27 28 0,-80 53 16,0 0 15,53-81-15,28-26-1,26-80 1,0-54 0,80-133 15,-27-27 0,28-1-31,-55 28 16,1 0-1,27 26 1,-54 54 0,26 53-1,1 27 1,53 53-1,27 81 1,0 27 0,0-1-1,-27 0 1,0 1 0,-80-81-1,-26-53 1,-54-27-1,-108-27 1,1 0 0,-53-53 15,52 53-15,1 27-1,80 0 1,54 27-1,133 0 1,80-54 0,54 0-1,-214 27 1</inkml:trace>
          <inkml:trace contextRef="#ctx0" brushRef="#br0" timeOffset="1848.1057">7032 595 0,'27'133'0,"-27"55"15,-27 25-15,54-52 16,0-27 0,-27-54 15,0-54-15,-27-79-1,-107-241 1,54 80-1,80 214 1</inkml:trace>
          <inkml:trace contextRef="#ctx0" brushRef="#br0" timeOffset="2314.0147">7005 408 0,'268'0'0,"-28"53"16,-52 27-1,-55 27 1,-79-27 0,-81 1-1,-107-1 1,-80-53-1,1-1 1,-1 28 15,133-28-15,135 55 0,80 26-1,80 53 1,-27-26-1,0-27 1,-80-27 0,-54-27-1,-53-79 1,0-81 0,27-54-1,-27 161 1</inkml:trace>
          <inkml:trace contextRef="#ctx0" brushRef="#br0" timeOffset="2640.151">8583 488 0,'27'160'0,"-27"27"0,-27 54 15,0 0 1,27-54 0,0-54-1,27-79 1,-27-54 15,27-134-15,80-133-1,-107 267 1</inkml:trace>
          <inkml:trace contextRef="#ctx0" brushRef="#br0" timeOffset="3276.8933">8877 1049 0,'348'54'16,"-161"-54"-1,-54 26 1,-79-52 0,-54-55-1,-80-52 1,80 133 0</inkml:trace>
          <inkml:trace contextRef="#ctx0" brushRef="#br0" timeOffset="3432.1963">8984 461 0,'294'-107'0,"-27"80"16,28 54 0,-55 27-1,-240-54 1</inkml:trace>
          <inkml:trace contextRef="#ctx0" brushRef="#br0" timeOffset="3059.4691">9225 541 0,'26'27'0,"-26"80"16,-53 80-16,-1 27 15,28-27 16,26-53-31,53-54 16,54 0 0,27-26 15,160-28-15,-53-52-1,-81-28 1,-26 54-1,-81 27 1,-53-54 0,-27 27-1,-133 0 1,26-107 0,134 107-1</inkml:trace>
          <inkml:trace contextRef="#ctx0" brushRef="#br0" timeOffset="-1859.7501">642 247 0,'27'54'0,"-27"26"0,-27 80 0,0 54 16,27 0 0,0-27-1,27 0 1,-27-106 0,0-1-1,27-27 1,-27-26-1,0-161 1,0 134 0</inkml:trace>
          <inkml:trace contextRef="#ctx0" brushRef="#br0" timeOffset="-1378.3108">0 33 0,'54'-27'0,"53"27"15,80 0-15,54 27 0,26 27 16,27-1 0,-80 1-1,-54 53 1,-106-27 0,-81 53 15,-133-52-16,-54-28 1,-27 1 0,27-28-1,0 28 1,54-27 0,107-1-1,79-26 1,108-53-1,-134 53 1</inkml:trace>
          <inkml:trace contextRef="#ctx0" brushRef="#br0" timeOffset="-1005.5836">1899 461 0,'53'53'0,"-53"-26"15,0 160-15,-27 27 0,-26 0 16,53-27-1,0-80 1,27-27 0,-27-26 15,0-54-15,-27-54-1,0-133 1,1-80-1,26 267 1</inkml:trace>
          <inkml:trace contextRef="#ctx0" brushRef="#br0" timeOffset="-353.311">1605 247 0,'26'0'0,"28"0"15,106 0-15,54 0 0,-27 27 0,0-54 16,1 107 0,-81 1-1,-107-1 1,-81 0-1,-79-27 1,-27 1 15,-54-1-15,81-26 0,80 27-1,80-28 1,53 28-1,81 26 1,26 27 0,-26-27-1,-27 27 1,-27-27 0,-27 1-1,-26-55 1,-27-26-1,-27-26 1,54-108 0,-27 134-1</inkml:trace>
        </inkml:traceGroup>
      </inkml:traceGroup>
    </inkml:traceGroup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32.0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07113EA-16E6-445F-9905-A30AB2426FEE}" emma:medium="tactile" emma:mode="ink">
          <msink:context xmlns:msink="http://schemas.microsoft.com/ink/2010/main" type="inkDrawing" rotatedBoundingBox="3562,7762 18616,8713 18607,8861 3553,7910" semanticType="underline" shapeName="Other">
            <msink:sourceLink direction="with" ref="{2334B2FA-36E0-4148-ADA5-DFA3AF53AC7C}"/>
            <msink:sourceLink direction="with" ref="{0FE552F1-46C7-42F4-8632-C432A9BDC3BE}"/>
            <msink:sourceLink direction="with" ref="{B285D779-6193-4AAA-923A-9B72EE7F6D28}"/>
          </msink:context>
        </emma:interpretation>
      </emma:emma>
    </inkml:annotationXML>
    <inkml:trace contextRef="#ctx0" brushRef="#br0">0 0 0,'54'27'0,"26"-27"16,54 0-16,53 0 0,80-27 0,27 27 15,27 0 16,-27 27-15,54 0 0,80-1-1,26 1 1,54 0 0,0-27-1,-26 27 1,-1-1-1,-27 28 1,81-27 0,-27-1-1,27 1 1,-27 0 0,27 0-1,-27 26 1,53 0-1,1 1 17,-1-1-32,-26 1 15,26-27 17,1-1-17,-28 28 1,-26-54-1,0 27 1,-26-27 0,-81 53-1,-27 1 1,-107-28 0,-106 28-1,-108-54 1,-53-80-1,0 80 1</inkml:trace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34.5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F0DAF66-9917-4EDB-A012-C713010CE56D}" emma:medium="tactile" emma:mode="ink">
          <msink:context xmlns:msink="http://schemas.microsoft.com/ink/2010/main" type="inkDrawing" rotatedBoundingBox="2009,12348 15491,13118 15479,13327 1997,12557" semanticType="underline" shapeName="Other">
            <msink:sourceLink direction="with" ref="{7970E11B-9B02-4D4F-A4F2-BDE190CBB38F}"/>
            <msink:sourceLink direction="with" ref="{93C3CCFC-7CBF-4202-8193-894486DF3E4B}"/>
            <msink:destinationLink direction="with" ref="{5B9B5713-B2A6-418A-96C1-F0BABD650571}"/>
          </msink:context>
        </emma:interpretation>
      </emma:emma>
    </inkml:annotationXML>
    <inkml:trace contextRef="#ctx0" brushRef="#br0">0 0 0,'26'27'15,"28"-27"-15,53-27 0,0 54 0,27 0 16,26-27 0,27 27-1,27-1 1,53 1 0,54 0-1,27 26 1,-1-26-1,1-27 1,26-27 0,27 54-1,-26 27 1,52-28 0,1 1-1,0 0 1,0 0-1,0-1 1,26-26 0,-26 27-1,0-27 1,-1 0 0,55 0 15,-54 0-16,-1 0 1,28 0 0,-1 27 15,-26-1-31,27 28 16,-28-1-1,-25 1 1,-28-27-1,0 26 1,-53-26 0,-54 0-1,-53-1 1,-53 1 0,-54-27 15,-54 27-31,-53-27 15,-53 0 1,-108 0 15,-106-54-15,267 54-16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31.30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2300 104 0,'-34'-34'0,"-138"34"0,-34-34 0,-34 34 16,-69 0 0,69-35-1,-35 35 1,35 0-1,34 0 1,69 0 0,102 0-1,70 0 1,102 35 0,138-35-1,68 34 1,0 35 15,-34-35-15,-69 35-1,-68-1-15,-103-68 16,-69 35 0,-69-35-1,-103 0 16,-137 34-15,0-68 0,-68 34-1,34 34 1,68 35 0,69-1-1,137 1 1,104 68-1,205 1 1,103-35 0,1 0-1,-1 0 1,0-1 0,0-33-1,-102 0 1,-35-35-1,-172-68 1,-34 34 0,0-35-1,-137 70 1,-138-35 15,-68-35-15,-35 70-1,35-35 1,103 34 0,68 35-1,138-69 1,34 0 0,103 68-1,206-33 1,34-35-1,0 34 1,-34 35 0,-69-35-1,-102-34 1,-70 34 0,-33 1-1,-104-1 1,-68-34 15,-69 69-15,-241-35-1,70 0 1,34-34 0,102 35-1,70 33 1,171 1-1,34 0 1,206 68 0,138-34-1,-1 34 1,-102-103 15,34 69-15,-69-34-1,-171-35 1,-69-34 0,-69 0-1,-137-34 1,-68 34 0,33 34-1,-68-34 1,1 35-1,102-1 1,103 35 15,68-35-31,70 0 16,136 35 0,138 34-1,34-34 1,35 34-1,0 0 17,-104 0-17,-68-35 1,-172-33 0,-34-35-1,-103-35 1,-137 1-1,-69 34 1,0 0 0,-34 34-1,69 1 1,102 67 0,35-33 15,68 0-31,69-35 31,103 69-31,69-34 16,171-1-1,-69 1 1,-33-35 0,-70 1-1,-68-35 16,-103 0-15,0-35 0,-103 1 15,-137 0-31,-69 34 16,0 0-1,-34 34 1,309 0-1,34-34 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35.8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2F7CA7-0121-4D96-8B76-60AE3B0DA1C6}" emma:medium="tactile" emma:mode="ink">
          <msink:context xmlns:msink="http://schemas.microsoft.com/ink/2010/main" type="inkDrawing" rotatedBoundingBox="2488,16819 16051,17526 16041,17702 2479,16995" shapeName="Other">
            <msink:destinationLink direction="with" ref="{5B9B5713-B2A6-418A-96C1-F0BABD650571}"/>
          </msink:context>
        </emma:interpretation>
      </emma:emma>
    </inkml:annotationXML>
    <inkml:trace contextRef="#ctx0" brushRef="#br0">0 0 0,'27'0'0,"53"27"16,80-27-16,28 26 0,52 1 15,1 0 1,-1-1 0,28 1-1,-1 27 1,1-54-1,26 0 1,26 26 0,55-52-1,-28 26 1,54 0 15,0 0-15,27 26-1,0-52 1,-27 52 0,27 1-1,-27 0 1,27-27 0,26 27-1,-26-1 1,0 1-1,26 27 1,-26-28 0,27 28-1,-1-27 1,1 26 0,-1-26-1,-26-27 16,134 26-15,-28 1 0,-186 0 15,-54-27-15,-53 27-1,-28-1 16,-25 28-31,-81-27 79,-214-81-79,-54-53 15,161 107 1</inkml:trace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38.9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B9B5713-B2A6-418A-96C1-F0BABD650571}" emma:medium="tactile" emma:mode="ink">
          <msink:context xmlns:msink="http://schemas.microsoft.com/ink/2010/main" type="inkDrawing" rotatedBoundingBox="2667,12507 5704,17087 5481,17234 2445,12655" semanticType="callout" shapeName="Other">
            <msink:sourceLink direction="with" ref="{CA2F7CA7-0121-4D96-8B76-60AE3B0DA1C6}"/>
            <msink:sourceLink direction="with" ref="{6F0DAF66-9917-4EDB-A012-C713010CE56D}"/>
          </msink:context>
        </emma:interpretation>
      </emma:emma>
    </inkml:annotationXML>
    <inkml:trace contextRef="#ctx0" brushRef="#br0">0 0 0,'27'0'0,"0"27"16,-27 26-16,27 27 0,-1 27 0,28 0 15,26 27 16,54 53-31,-1 54 32,55 53-17,-1-27 1,0 27 0,27 0-1,0-26 1,0 26-1,0 0 1,-27-27 0,-27 1-1,1-28 1,-28 1 0,-26-27-1,0-27 1,-27-27-1,1-79 1,-55-55 15,-26-26-31,27-26 16,-27-108 0,27-53-1,-27 187 1</inkml:trace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39.7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23B839-BEF1-4133-9C56-5C4BFEC7B3CB}" emma:medium="tactile" emma:mode="ink">
          <msink:context xmlns:msink="http://schemas.microsoft.com/ink/2010/main" type="inkDrawing" rotatedBoundingBox="5434,16957 7936,12624 8066,12699 5564,17033" semanticType="callout" shapeName="Other">
            <msink:sourceLink direction="with" ref="{E11B97CA-B845-4C5A-8611-34020E537C32}"/>
            <msink:sourceLink direction="with" ref="{7970E11B-9B02-4D4F-A4F2-BDE190CBB38F}"/>
          </msink:context>
        </emma:interpretation>
      </emma:emma>
    </inkml:annotationXML>
    <inkml:trace contextRef="#ctx0" brushRef="#br0">2567 0 0,'-81'80'0,"28"27"0,-27 54 16,-1 26-1,-26 53 1,-53 1 0,0 80-1,-28 0 1,1 26-1,-53 28 1,26-28 0,0 81 15,-80 53-15,107-213-1,80-81 1,26-27-1,55-80 1,26-53 0,0-27-1,0 0 1,0 0 0,0 0-1,0 0 1,0-27-1,-27 27 1,-26-26 0,26-28-1,27 54 1</inkml:trace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45.94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020034A-BDD0-4565-ABD7-F5EC9794FC95}" emma:medium="tactile" emma:mode="ink">
          <msink:context xmlns:msink="http://schemas.microsoft.com/ink/2010/main" type="inkDrawing" rotatedBoundingBox="18047,13362 31950,13376 31949,13649 18046,13635" semanticType="callout" shapeName="Other">
            <msink:destinationLink direction="with" ref="{24716EA4-162F-4ED3-A65A-8DF011DF98B1}"/>
          </msink:context>
        </emma:interpretation>
      </emma:emma>
    </inkml:annotationXML>
    <inkml:trace contextRef="#ctx0" brushRef="#br0">0 140 0,'80'53'0,"0"-26"0,54 0 15,26-27-15,28-54 16,52 54 0,54-27-1,27 1 1,53 26-1,1-27 1,26 0 0,53 27-1,1-27 1,26 1 15,27-1-15,0 0-1,27 27 1,0 27 0,-1-27-1,1 0 1,27 27 0,-28-54-1,28 54 1,-28-1-1,1 1 1,-27-27 0,0 27-1,-27 0 1,-26-27 0,-27 0-1,-27 26 1,-27-26 15,-53 27-15,-80-27-1,-81 0 1,-80 0 0,-53 0-1,-54 0 1,-106 0-1,-81-27 1,214 27 0</inkml:trace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47.02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F326D43-0FBB-450F-8678-67D12BCFDB16}" emma:medium="tactile" emma:mode="ink">
          <msink:context xmlns:msink="http://schemas.microsoft.com/ink/2010/main" type="inkDrawing" rotatedBoundingBox="18725,17021 32094,17394 32083,17798 18714,17425" semanticType="underline" shapeName="Other">
            <msink:sourceLink direction="with" ref="{8100B477-2D5D-4086-9386-C252F733A15A}"/>
          </msink:context>
        </emma:interpretation>
      </emma:emma>
    </inkml:annotationXML>
    <inkml:trace contextRef="#ctx0" brushRef="#br0">0 245 0,'54'0'16,"-1"0"-16,81 26 0,26-26 0,81-26 16,53-1-1,54-27 1,26 28 0,27 26-1,54-27 1,26 0-1,0 27 1,0-80 0,1 107-1,52-27 1,-26 0 0,0 26-1,27-26 1,0 0-1,26 27 1,-26 0 0,0 0-1,-1 26 1,-52-26 0,-28 26-1,28-26 16,-28 0-15,1 26 0,-54-26-1,0 26 1,-107 1 0,-27-1-1,-53 1 1,-80-54-1,-54 0 1,-53 0 0,-27 0-1,0 0 1,-81-27 0,-25 27-1,106 0 1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51.9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4716EA4-162F-4ED3-A65A-8DF011DF98B1}" emma:medium="tactile" emma:mode="ink">
          <msink:context xmlns:msink="http://schemas.microsoft.com/ink/2010/main" type="inkDrawing" rotatedBoundingBox="20454,13368 23066,16957 22915,17067 20304,13478" semanticType="callout" shapeName="Other">
            <msink:sourceLink direction="with" ref="{669322BF-B1C1-4536-B620-75489C7EA0D9}"/>
            <msink:sourceLink direction="with" ref="{8020034A-BDD0-4565-ABD7-F5EC9794FC95}"/>
          </msink:context>
        </emma:interpretation>
      </emma:emma>
    </inkml:annotationXML>
    <inkml:trace contextRef="#ctx0" brushRef="#br0">0 0 0,'27'27'0,"-27"0"0,53 0 15,-26 26-15,27 1 0,-1-1 16,27 54-16,1 0 16,-1 53-1,53 28 1,-26-1-1,27 0 1,26 54 0,-26-28-1,27 1 1,26 0 15,-54 0-15,28-27-1,-1 27 1,-26-27 0,26 0-1,-53-26 1,-53-81 0,26 27-1,-27-53 1,-26-1-1,0-26 1,-27-27 0,0 0-1,0 0 1,0 0 15,27 26-15,-27-26-1,26 27 1,-26-27 0,0 0-1,-26-27 1,-28-79 0,54-82-1,0 188 1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40.7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473A6E2-3495-4284-9AF1-3FE198704279}" emma:medium="tactile" emma:mode="ink">
          <msink:context xmlns:msink="http://schemas.microsoft.com/ink/2010/main" type="writingRegion" rotatedBoundingBox="5026,16764 5694,16764 5694,17459 5026,17459"/>
        </emma:interpretation>
      </emma:emma>
    </inkml:annotationXML>
    <inkml:traceGroup>
      <inkml:annotationXML>
        <emma:emma xmlns:emma="http://www.w3.org/2003/04/emma" version="1.0">
          <emma:interpretation id="{8A0DB483-FD09-4AC5-8CC7-E0DD446540E5}" emma:medium="tactile" emma:mode="ink">
            <msink:context xmlns:msink="http://schemas.microsoft.com/ink/2010/main" type="paragraph" rotatedBoundingBox="5026,16764 5694,16764 5694,17459 5026,174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6A100E-AAFA-41BB-BD9B-DE994BCB1F42}" emma:medium="tactile" emma:mode="ink">
              <msink:context xmlns:msink="http://schemas.microsoft.com/ink/2010/main" type="line" rotatedBoundingBox="5026,16764 5694,16764 5694,17459 5026,17459"/>
            </emma:interpretation>
          </emma:emma>
        </inkml:annotationXML>
        <inkml:traceGroup>
          <inkml:annotationXML>
            <emma:emma xmlns:emma="http://www.w3.org/2003/04/emma" version="1.0">
              <emma:interpretation id="{E11B97CA-B845-4C5A-8611-34020E537C32}" emma:medium="tactile" emma:mode="ink">
                <msink:context xmlns:msink="http://schemas.microsoft.com/ink/2010/main" type="inkWord" rotatedBoundingBox="5026,16764 5694,16764 5694,17459 5026,17459">
                  <msink:destinationLink direction="with" ref="{D423B839-BEF1-4133-9C56-5C4BFEC7B3CB}"/>
                </msink:context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518 15935 0,'53'-27'15,"-53"-26"-15,0 26 0,-26-53 0,-55 0 16,1 26 0,-27 1-1,27 26 1,-27 27 0,27 53-1,0 28 1,53 25-1,54 1 17,53 27-32,0-27 15,27-27 1,27-53 0,-54-27-1,27-53 1,-80-28-1,-1 1 1,-52-54 0,-28 54-1,-26 0 1,0 27 0,26 53-1,1 26 16,53 28-15,27 26 0,80 0-1,-1-80 1,-52-187 0,-54 187-1</inkml:trace>
        </inkml:traceGroup>
      </inkml:traceGroup>
    </inkml:traceGroup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2:54.64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100B477-2D5D-4086-9386-C252F733A15A}" emma:medium="tactile" emma:mode="ink">
          <msink:context xmlns:msink="http://schemas.microsoft.com/ink/2010/main" type="writingRegion" rotatedBoundingBox="22833,13128 28955,13128 28955,17192 22833,17192">
            <msink:destinationLink direction="with" ref="{AF326D43-0FBB-450F-8678-67D12BCFDB16}"/>
          </msink:context>
        </emma:interpretation>
      </emma:emma>
    </inkml:annotationXML>
    <inkml:traceGroup>
      <inkml:annotationXML>
        <emma:emma xmlns:emma="http://www.w3.org/2003/04/emma" version="1.0">
          <emma:interpretation id="{77AC912A-4301-4834-B407-04CCEE9C4B6A}" emma:medium="tactile" emma:mode="ink">
            <msink:context xmlns:msink="http://schemas.microsoft.com/ink/2010/main" type="paragraph" rotatedBoundingBox="22833,13128 28955,13128 28955,17192 22833,171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D13F59-F07F-4828-A151-A6F254E284D6}" emma:medium="tactile" emma:mode="ink">
              <msink:context xmlns:msink="http://schemas.microsoft.com/ink/2010/main" type="line" rotatedBoundingBox="22833,13128 28955,13128 28955,17192 22833,17192"/>
            </emma:interpretation>
          </emma:emma>
        </inkml:annotationXML>
        <inkml:traceGroup>
          <inkml:annotationXML>
            <emma:emma xmlns:emma="http://www.w3.org/2003/04/emma" version="1.0">
              <emma:interpretation id="{669322BF-B1C1-4536-B620-75489C7EA0D9}" emma:medium="tactile" emma:mode="ink">
                <msink:context xmlns:msink="http://schemas.microsoft.com/ink/2010/main" type="inkWord" rotatedBoundingBox="22833,13128 28955,13128 28955,17192 22833,17192">
                  <msink:destinationLink direction="with" ref="{24716EA4-162F-4ED3-A65A-8DF011DF98B1}"/>
                </msink:context>
              </emma:interpretation>
              <emma:one-of disjunction-type="recognition" id="oneOf0">
                <emma:interpretation id="interp0" emma:lang="it-IT" emma:confidence="0">
                  <emma:literal>N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m</emma:literal>
                </emma:interpretation>
                <emma:interpretation id="interp3" emma:lang="it-IT" emma:confidence="0">
                  <emma:literal>NI</emma:literal>
                </emma:interpretation>
                <emma:interpretation id="interp4" emma:lang="it-IT" emma:confidence="0">
                  <emma:literal>Ni</emma:literal>
                </emma:interpretation>
              </emma:one-of>
            </emma:emma>
          </inkml:annotationXML>
          <inkml:trace contextRef="#ctx0" brushRef="#br0">1638 0 0,'53'0'0,"-53"53"16,-53 54-16,-27 0 0,-27 107 0,-27-27 16,-26 107-1,26-53 16,-26 26-15,26 27 0,-26 0-1,26 1 1,27-1 0,27-80-1,-1 53 1,28-80-1,0-53 1,26-54 0,27-27-1,-27-26 1,27-27 0,0 0-1,0 0 1,0 0-1,27-80 1,-27 80 0</inkml:trace>
          <inkml:trace contextRef="#ctx0" brushRef="#br0" timeOffset="-1627.7683">-2453-321 0,'0'27'0,"-26"26"0,-28 1 16,1 52-16,-1-25 15,-26 52 1,26 1 0,-53 26-1,1 28 1,-1-1-1,0 27 1,-27 26 0,27-26-1,-27 0 17,27 27-32,0-1 31,0-52-16,-26-28 1,53 0 0,-1 1-1,1-28 1,27-26 0,-1 0-1,27-53 1,1-27-1,26-1 1,0-26 0,0 0-1,0 0 1,53-133 0,27-28-1,27-53 1,-107 214-1</inkml:trace>
          <inkml:trace contextRef="#ctx0" brushRef="#br0" timeOffset="-714.3938">-2613-401 0,'53'80'0,"-26"-27"0,27 1 0,-1 26 15,0 27-15,28 27 32,26-1-17,0 54 1,0-26 0,53 26-1,-26 54 1,26 26-1,27-26 1,-26 26 0,26 0-1,-54-26 1,28 0 0,-1-1-1,-26-26 1,0 0-1,-27-80 1,0-1 15,-27-26-31,-27-53 16,-26-27 15,-27-27-15,0 0-1,-27-81 1,27-26 0,0-53-1,0 160 1</inkml:trace>
        </inkml:traceGroup>
      </inkml:traceGroup>
    </inkml:traceGroup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3:48.2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93A85C-02D0-4192-B73A-F3364A4B76F7}" emma:medium="tactile" emma:mode="ink">
          <msink:context xmlns:msink="http://schemas.microsoft.com/ink/2010/main" type="writingRegion" rotatedBoundingBox="21824,4793 31417,5522 31106,9605 21513,8876">
            <msink:destinationLink direction="with" ref="{B2CCAE4B-2DF2-4DDF-B932-16C6A3BF4C10}"/>
          </msink:context>
        </emma:interpretation>
      </emma:emma>
    </inkml:annotationXML>
    <inkml:traceGroup>
      <inkml:annotationXML>
        <emma:emma xmlns:emma="http://www.w3.org/2003/04/emma" version="1.0">
          <emma:interpretation id="{5177AF78-BAC6-43AF-940A-CB97DF3E3775}" emma:medium="tactile" emma:mode="ink">
            <msink:context xmlns:msink="http://schemas.microsoft.com/ink/2010/main" type="paragraph" rotatedBoundingBox="23421,4933 30371,5344 30292,6673 23342,626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3F1B7BB-8EDD-48E1-A337-05798CCC182C}" emma:medium="tactile" emma:mode="ink">
              <msink:context xmlns:msink="http://schemas.microsoft.com/ink/2010/main" type="line" rotatedBoundingBox="23421,4933 30371,5344 30292,6673 23342,6263"/>
            </emma:interpretation>
          </emma:emma>
        </inkml:annotationXML>
        <inkml:traceGroup>
          <inkml:annotationXML>
            <emma:emma xmlns:emma="http://www.w3.org/2003/04/emma" version="1.0">
              <emma:interpretation id="{C1770C53-6B9E-4E7F-A985-CF4EBA2A120F}" emma:medium="tactile" emma:mode="ink">
                <msink:context xmlns:msink="http://schemas.microsoft.com/ink/2010/main" type="inkWord" rotatedBoundingBox="23421,4933 30371,5344 30292,6673 23342,6263"/>
              </emma:interpretation>
              <emma:one-of disjunction-type="recognition" id="oneOf0">
                <emma:interpretation id="interp0" emma:lang="it-IT" emma:confidence="0">
                  <emma:literal>CAMPO</emma:literal>
                </emma:interpretation>
                <emma:interpretation id="interp1" emma:lang="it-IT" emma:confidence="0">
                  <emma:literal>NAMPO</emma:literal>
                </emma:interpretation>
                <emma:interpretation id="interp2" emma:lang="it-IT" emma:confidence="0">
                  <emma:literal>LAMPO</emma:literal>
                </emma:interpretation>
                <emma:interpretation id="interp3" emma:lang="it-IT" emma:confidence="0">
                  <emma:literal>CAMPOS</emma:literal>
                </emma:interpretation>
                <emma:interpretation id="interp4" emma:lang="it-IT" emma:confidence="0">
                  <emma:literal>SAMPO</emma:literal>
                </emma:interpretation>
              </emma:one-of>
            </emma:emma>
          </inkml:annotationXML>
          <inkml:trace contextRef="#ctx0" brushRef="#br0">19421 3770 0,'-54'0'15,"-133"53"-15,-27 27 16,-53 107-16,53-26 0,54 26 31,79 0-15,108-26 0,134-1 15,159-53-16,-25-134 1,25-53 0,-25-107-1,-108 26 1,-80 28 0,-27-1-1,-80 0 1,0 27-1,-27 81 1,27-1 0,-53 107-1,-28 54 1,28 80 0,-1-81-1,28 1 1,-1-80-1,27-28 17,0-26-32,0-26 31,27-135-15,53-53-1,0 54 1,0 53-1,1 0 1,-1 80 0,-27 27-1,27 107 1,1 80 0,26 1-1,-27-1 1,27-27-1,-54-53 1,-26-53 0,-54-28-1,-80 1 1,-107-54 0,-53 1 15,0 26-31,53 0 31,107 0-15,80 80-1,134-214 1,-107 134 0</inkml:trace>
          <inkml:trace contextRef="#ctx0" brushRef="#br0" timeOffset="793.9809">21052 4251 0,'27'160'0,"-54"54"15,0 27 17,27-81-17,0-106 1,0-54 0,27 0 15,0-241-16,-27-26 1,0 106 0,26 54-1,1 54 1,0 53 15,0 27-31,26 80 16,27 26-1,27-53 17,0 1-17,0-81 1,0-27 0,-27-53-1,0-27 1,-26-27-1,-27 54 1,-27 53 0,0 27-1,0 54 1,26 106 0,-26 81-1,27-27 1,27-54-1,-28-26 1,1-81 0,0-26-1,-54-81 1,0-106 0,27-54-1,0 214 16</inkml:trace>
          <inkml:trace contextRef="#ctx0" brushRef="#br0" timeOffset="1415.1929">22790 4331 0,'80'187'0,"-53"81"16,-1-54 0,-26-54-1,27-80 1,-27-80 0,0 0-1,-27-134 1,1-160 15,-108-53-15,27 133 15,27 80-31,53 134 16,27-27-1,27 27 1,107-26-1,79 26 1,55 26 0,26 55-1,-107-28 1,-107 1 0,-80 26-1,-133 27 16,-108 0-15,0 0 0,54-81-1,80 28 1,80-54 0,161-54-1,80 1 1,-214 53-1</inkml:trace>
          <inkml:trace contextRef="#ctx0" brushRef="#br0" timeOffset="1850.0413">24020 5053 0,'26'160'0,"108"-53"15,53-53 1,107-81 0,-53-26-1,-81-54 17,-53 26-17,-80-25 1,-54-28-1,-187-187 1,-26 187 15,-1 81-31,54 106 16,80 28 0,54 52-1,79 28 1,161 26 15,81-27-15,-28-106-1,-240-54 1</inkml:trace>
        </inkml:traceGroup>
      </inkml:traceGroup>
    </inkml:traceGroup>
    <inkml:traceGroup>
      <inkml:annotationXML>
        <emma:emma xmlns:emma="http://www.w3.org/2003/04/emma" version="1.0">
          <emma:interpretation id="{90E12A06-7320-4D2F-8631-78D8AF460268}" emma:medium="tactile" emma:mode="ink">
            <msink:context xmlns:msink="http://schemas.microsoft.com/ink/2010/main" type="paragraph" rotatedBoundingBox="21711,6268 31305,6998 31106,9605 21513,88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2B67AAB-ACFE-4323-A69C-B4AE84072D14}" emma:medium="tactile" emma:mode="ink">
              <msink:context xmlns:msink="http://schemas.microsoft.com/ink/2010/main" type="line" rotatedBoundingBox="21711,6268 31305,6998 31106,9605 21513,8876"/>
            </emma:interpretation>
          </emma:emma>
        </inkml:annotationXML>
        <inkml:traceGroup>
          <inkml:annotationXML>
            <emma:emma xmlns:emma="http://www.w3.org/2003/04/emma" version="1.0">
              <emma:interpretation id="{EB742C02-2DBE-4660-9F13-9283693B059B}" emma:medium="tactile" emma:mode="ink">
                <msink:context xmlns:msink="http://schemas.microsoft.com/ink/2010/main" type="inkWord" rotatedBoundingBox="21711,6268 31305,6998 31106,9605 21513,8876"/>
              </emma:interpretation>
              <emma:one-of disjunction-type="recognition" id="oneOf1">
                <emma:interpretation id="interp5" emma:lang="it-IT" emma:confidence="0">
                  <emma:literal>Piazzino</emma:literal>
                </emma:interpretation>
                <emma:interpretation id="interp6" emma:lang="it-IT" emma:confidence="0">
                  <emma:literal>Pigliapoco</emma:literal>
                </emma:interpretation>
                <emma:interpretation id="interp7" emma:lang="it-IT" emma:confidence="0">
                  <emma:literal>Pigiamino</emma:literal>
                </emma:interpretation>
                <emma:interpretation id="interp8" emma:lang="it-IT" emma:confidence="0">
                  <emma:literal>Pediatrico</emma:literal>
                </emma:interpretation>
                <emma:interpretation id="interp9" emma:lang="it-IT" emma:confidence="0">
                  <emma:literal>Piazzaiolo</emma:literal>
                </emma:interpretation>
              </emma:one-of>
            </emma:emma>
          </inkml:annotationXML>
          <inkml:trace contextRef="#ctx0" brushRef="#br0" timeOffset="2968.2229">16827 5481 0,'134'0'0,"53"27"16,107 53-16,0 27 15,-26 26 1,-81 1 15,-107-27-31,-107-27 16,-79-26-1,-82-1 1,-106-26 15,-53 0-15,53 26 0,26 1-1,108-1 1,53-26-1,107-54 1,107-80 0,80-53-1,-187 160 1</inkml:trace>
          <inkml:trace contextRef="#ctx0" brushRef="#br0" timeOffset="2548.9048">17389 5588 0,'-27'160'0,"27"54"16,-27 0 15,27-80-15,27-54-1,-27-53 1,0-27 0,-27-27-1,-106-80 1,-1-54-1,134 161 1</inkml:trace>
          <inkml:trace contextRef="#ctx0" brushRef="#br0" timeOffset="3201.1774">18405 5294 0,'0'26'0,"-54"81"16,-79 54-16,-1-28 15,134-159 17,0 26-32</inkml:trace>
          <inkml:trace contextRef="#ctx0" brushRef="#br0" timeOffset="3698.147">18833 6256 0,'80'80'0,"0"-26"0,27-27 16,53-27-16,-26-81 15,0 1 1,-27-27 0,-54-26-1,-53-28 1,-80 27 0,-54 54-1,-26 53 1,-27 54-1,53 53 17,27 27-17,54 27 1,79 26 0,55-53-1,79-26 1,0-81-1,28-81 1,-1-26 0,-187 107-1</inkml:trace>
          <inkml:trace contextRef="#ctx0" brushRef="#br0" timeOffset="4303.8287">20089 5641 0,'-26'54'15,"-1"79"-15,-80 135 0,53-108 16,54-106 15,27-28-15,-27-26-1,0 0 1,27-160 0,0 26-1,-27 27 1,26 81 0,-26-1-1,27 27 1,27 0-1,53 107 1,26 0 0,1-27-1,26-27 1,-26-53 0,0-53-1,-81-1 16,-26-79-15,-54-1 0,-53 27-1,26 27 1,1 53 0,26 27-1,1 80 1,159-53 15,-133-27-15</inkml:trace>
          <inkml:trace contextRef="#ctx0" brushRef="#br0" timeOffset="5018.2225">21694 5588 0,'26'53'0,"-52"108"15,-55 79-15,1-26 16,53-53 0,27-81-1,0-53 1,0-27-1,0 0 17,27-241-17,0 54 1,26 0 0,-26 53-1,0 54 1,-27 26-1,0 1 1,0 26 0,27 27-1,-27 0 1,53 27 0,27 26-1,54 1 32,26 26-47,27 27 16,-53 0-1,-54 0 1,-80 0 0,-80-27-1,-80 0 1,-108-53-1,-52 26 1,-1 1 0,80-1-1,81 27 1,133-53 0,134-80-1,160-81 1,-267 134-1</inkml:trace>
          <inkml:trace contextRef="#ctx0" brushRef="#br0" timeOffset="5695.7293">23405 5855 0,'-54'107'16,"-79"80"-16,-28-26 0,1-1 15,106-106 1,54-28 15,0-26-15,134-267-1,-27 53 17,27 0-17,-54 54 1,0 79-1,-53 28 1,-1 53 0,1 0-1,27 107 1,53 53 0,26 1-1,1 26 1,26-53-1,-53-27 1,0-54 0,-107-26-1,-53-27 1,-108-27 0,-53-26-1,-26 53 1,26 0 15,27 26-15,133 28-1,108-81 1,-54 27-16</inkml:trace>
          <inkml:trace contextRef="#ctx0" brushRef="#br0" timeOffset="8242.6985">17068 6871 0,'27'107'0,"0"53"0,-27 81 16,0-27-1,-27-134 1,54-53 0,-27-27-1,-27 0 1,27-107-1,27-80 1,-27 0 0,26 53-1,1 81 1,-27 26 0,0 27-1,80 53 1,27 81-1,27-27 17,53-54-17,-27-79 1,28-28 0,-28-26-1,-26-27 1,-1-27-1,-79 54 1,-27 53 0,-27 27-1,26 54 1,1 106 0,-27 1-1,54-28 1,-28-79 15,-26 26-31,27-26 16,0-54-1,-1-54 1,1-80 0,80 1 15,-107 133-16</inkml:trace>
          <inkml:trace contextRef="#ctx0" brushRef="#br0" timeOffset="9019.2135">19341 6898 0,'26'53'0,"1"81"0,0 26 16,0 28-1,26-28 1,81-80 0,26-26-1,1-81 1,-28-53 0,-26-27-1,-27-80 1,-80 26-1,-53 1 1,0 80 0,-1 26 15,27 27-15,1 27-1,52 54 1,81-54-1,0 0 1,54-27 0,-1 27-1,-53 0 1,-27 27 0,-53-27-1,-27 27 1,0 26-1,-27 81 1,-53 26 0,0 27-1,26-26 1,81-54 0,27 0-1,79-54 16,1-53-15,53 0 0,-27-27-1,-26 27 1,-80-26 0,-54 26-1,-27 0 1,0-27-1,54-80 1,-27 107 0</inkml:trace>
          <inkml:trace contextRef="#ctx0" brushRef="#br0" timeOffset="9857.8497">21426 6818 0,'134'0'16,"80"0"-16,160 0 15,-133-27 1,-134 0 0,-27 27-1,-53 0 1,-27 0-1,26 0 1,-52 80 0,-1 54-1,27 53 1,0 0 0,27-26-1,-1-54 1,-26 0 15,0-54-15,0 1-1,0-54 1,0-54 0,54-80-1,26-53 1,-80 187-1</inkml:trace>
          <inkml:trace contextRef="#ctx0" brushRef="#br0" timeOffset="9345.3498">22041 6898 0,'80'80'0,"-80"107"16,0 27-16,0-27 15,27-80 1,0-27 15,0-53-15,-27 0-1,-27-27 1,-27-107 0,28-27-1,26 134 1</inkml:trace>
          <inkml:trace contextRef="#ctx0" brushRef="#br0" timeOffset="10152.9254">23378 6764 0,'80'161'0,"-53"-1"16,-27 54 0,0 0-1,0-54 1,0-80 15,0-53-31,0-27 31,-80-134-15,-1-160 0,81 294-1</inkml:trace>
          <inkml:trace contextRef="#ctx0" brushRef="#br0" timeOffset="10578.0944">22977 6791 0,'107'-80'0,"0"80"0,53 0 16,27 26-16,1 55 31,-55-1-31,-53 27 15,-53-27 17,-80 0-1,-54-26-31,-80-1 16,26-53 15,27 0-16,1-27 1,53 27 0,53-26-1,107-28 1,-80 54 0</inkml:trace>
          <inkml:trace contextRef="#ctx0" brushRef="#br0" timeOffset="11167.2458">24100 6818 0,'27'26'0,"-27"28"16,-54 26-16,1 54 0,-28-1 16,55 1-1,-1-54 17,54 1-17,-27-28 1,80-26-1,0-27 17,27 0-32,0 0 15,0 0 17,-54 0-17,-26 0 1,-27 0-1,0 0 1,0-27 0,-27 27-1,-26-53 1,53-1 0,0 54 15</inkml:trace>
          <inkml:trace contextRef="#ctx0" brushRef="#br0" timeOffset="11741.8669">24902 7406 0,'80'80'0,"0"-26"0,27-1 16,27 0-16,26-53 15,1-53 1,26 0 0,-53-81-1,-27 27 1,-81-54 0,-79-26-1,-108 27 1,-52 80-1,-28 53 17,0 80-17,54 28 1,53 52 0,81 1-1,53 53 1,27-80-1,-27-107 1</inkml:trace>
        </inkml:traceGroup>
      </inkml:traceGroup>
    </inkml:traceGroup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1:31.15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4250B3F-26CE-42C6-A981-898452C1760F}" emma:medium="tactile" emma:mode="ink">
          <msink:context xmlns:msink="http://schemas.microsoft.com/ink/2010/main" type="writingRegion" rotatedBoundingBox="2084,908 31799,2311 31255,13824 1540,12421"/>
        </emma:interpretation>
      </emma:emma>
    </inkml:annotationXML>
    <inkml:traceGroup>
      <inkml:annotationXML>
        <emma:emma xmlns:emma="http://www.w3.org/2003/04/emma" version="1.0">
          <emma:interpretation id="{AD09B2EC-4E14-4305-B455-EE730866F357}" emma:medium="tactile" emma:mode="ink">
            <msink:context xmlns:msink="http://schemas.microsoft.com/ink/2010/main" type="paragraph" rotatedBoundingBox="5200,1055 31799,2311 31677,4895 5078,363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3D1FD01-9B28-42E7-83C6-D1F679EA8DC3}" emma:medium="tactile" emma:mode="ink">
              <msink:context xmlns:msink="http://schemas.microsoft.com/ink/2010/main" type="line" rotatedBoundingBox="5200,1055 31799,2311 31677,4895 5078,3639"/>
            </emma:interpretation>
          </emma:emma>
        </inkml:annotationXML>
        <inkml:traceGroup>
          <inkml:annotationXML>
            <emma:emma xmlns:emma="http://www.w3.org/2003/04/emma" version="1.0">
              <emma:interpretation id="{8B0090C8-6054-43BE-AD53-70C73CE15BD7}" emma:medium="tactile" emma:mode="ink">
                <msink:context xmlns:msink="http://schemas.microsoft.com/ink/2010/main" type="inkWord" rotatedBoundingBox="5195,1161 14621,1606 14504,4084 5078,3639"/>
              </emma:interpretation>
              <emma:one-of disjunction-type="recognition" id="oneOf0">
                <emma:interpretation id="interp0" emma:lang="it-IT" emma:confidence="0">
                  <emma:literal>ONDE</emma:literal>
                </emma:interpretation>
                <emma:interpretation id="interp1" emma:lang="it-IT" emma:confidence="0">
                  <emma:literal>0NDE</emma:literal>
                </emma:interpretation>
                <emma:interpretation id="interp2" emma:lang="it-IT" emma:confidence="0">
                  <emma:literal>oNDE</emma:literal>
                </emma:interpretation>
                <emma:interpretation id="interp3" emma:lang="it-IT" emma:confidence="0">
                  <emma:literal>onDE</emma:literal>
                </emma:interpretation>
                <emma:interpretation id="interp4" emma:lang="it-IT" emma:confidence="0">
                  <emma:literal>ONDe</emma:literal>
                </emma:interpretation>
              </emma:one-of>
            </emma:emma>
          </inkml:annotationXML>
          <inkml:trace contextRef="#ctx0" brushRef="#br0">999 0 0,'-53'-27'0,"-54"80"0,-54 81 0,1 0 16,0 80 0,-1 0-1,54 26 1,27 54-1,80-26 1,53-28 0,81-26-1,53-27 1,81-80 0,26-53-1,0-27 1,-27-54-1,-80-53 1,-80-1 0,54-132 15,26-108-15,-107-27-1,-107 54-15,-53 27 31,-27 53-15,-53 0 0,-27 53-1,-107 54 1,-1 107 0,1 81-1,27 133 1,107 26-1,160-79 1,0-161 0</inkml:trace>
          <inkml:trace contextRef="#ctx0" brushRef="#br0" timeOffset="1785.9845">3138 347 0,'0'54'0,"-80"160"0,53-107 15,27 26 1,-27-52-1,54-1 1,-27-54 0,0-26-1,0 0 1,0 0 0,0 0-1,0 0 1,-27-26 15,27-1-15,-26 0-1,26 1 1,-27 26 0,27 0-1,0 0 1,0 0-1,0 0 1,0 0 0,0 0-1,0 0 1,0 0 0,0 0-1,0 0 1,0 0-1,0 0 1,0 0 0,0 0 15,0-27-15,0 27-1,0 0 1,0 0-1,0-27 1,0 0 0,0 1-1,0-28 1,0 1 0,0-1-1,0 27 1,-27 1-1,27-1 1,0 0 0,0 27 15,0 0-31,0 27 16,0 53-1,-26 81 1,26 52-1,-27 1 17,27 27-17,-27-27 1,27-27 0,0-27-1,-27-53 1,27-80-1,0-27 1,0 0 0,0-160-1,-26-108 1,26 1 0,0 0-1,0 26 1,26 54-1,1 26 1,0 28 0,26 79-1,-26 28 1,26 79 15,54 107-15,0 81-1,54 80 1,-1-27 0,54 27-1,27-54 1,26-80 0,27-53-1,-53-134 1,-81-53-1,-26-108 1,-81-106 0,-79-27-1,-55 0 1,-25-1 0,-55 28-1,1 107 1,53 26-1,-27 54 17,54 26-17,107 28 1,-27 26 0</inkml:trace>
          <inkml:trace contextRef="#ctx0" brushRef="#br0" timeOffset="2189.7723">5839 401 0,'80'133'16,"-53"108"-16,-1 107 0,-52 26 31,-1 0-15,54 27 0,-1-267-1,-26-54 1,0-80-1,0 0 1,-80-160 0,-54-214-1,27-28 17,27 28-17,80 374-15</inkml:trace>
          <inkml:trace contextRef="#ctx0" brushRef="#br0" timeOffset="2631.4121">5224 374 0,'133'-107'0,"28"107"0,133 134 16,80 26-1,54 81 1,-54-1 0,-80 1-1,-133 26 1,-161 1 0,-187-54-1,-134-27 16,-241 0-15,161-107 0,-27 0-1,108-26 1,79-27 0,161-81-1,213-106 1,-133 160-1</inkml:trace>
          <inkml:trace contextRef="#ctx0" brushRef="#br0" timeOffset="4929.8965">11560 936 0,'27'-54'0,"26"134"0,-53 81 0,0 133 15,-26 27 1,-1 26-1,0-79 1,27-135 0,0-79-1,0-54 1,0 0 0,-26-107 15,-28-161-31,27-26 15,1 0 1,52 27 0,28 80-1,-27 53 1,-1 54 0,1 80 15,26 80-16,28 80 1,52 54 0,1 0-1,26-107 1,-26-80 0,0-27-1,-27-80 1,0-54-1,0-80 1,-27 0 0,-27 27-1,-26 53 1,0 81 0,-27 26-1,0 54 1,27 133-1,-1 81 1,1 53 15,0 54-15,26-54 0,-26-80-1,0-54 1,-1-53-1,-26-107 1,0 0 0,-26-53-1,26-215 1,0 268 0</inkml:trace>
          <inkml:trace contextRef="#ctx0" brushRef="#br0" timeOffset="5488.9873">14180 1042 0,'0'54'0,"-26"53"0,26 80 16,0 80-1,0 1 1,80-1-1,27-53 17,53-54-32,1-53 15,53-80 1,-27-80 0,-27-54-1,-26-107 16,-27-54-15,-54 1 0,-79 26-1,-1 28 1,0 79 0,0 54-1,1 53 1,-1 54-1,0 53 1,107-80 0,-80 0-1</inkml:trace>
          <inkml:trace contextRef="#ctx0" brushRef="#br0" timeOffset="6017.0175">16400 962 0,'0'80'0,"26"81"0,-52 80 15,-55 53 1,28 0 0,-1-54-1,28-26 1,52-107 0,28 0-1,80-53 1,80-28-1,-1-26 1,-25 0 0,-28 0 15,-80 27-15,-26-27-1,-54 0 1,0 0-1,-27 0 1,-27-53 0,81-135 15,-27 188-15</inkml:trace>
        </inkml:traceGroup>
        <inkml:traceGroup>
          <inkml:annotationXML>
            <emma:emma xmlns:emma="http://www.w3.org/2003/04/emma" version="1.0">
              <emma:interpretation id="{73F2E504-9C7A-4723-886E-BA001AB2093B}" emma:medium="tactile" emma:mode="ink">
                <msink:context xmlns:msink="http://schemas.microsoft.com/ink/2010/main" type="inkWord" rotatedBoundingBox="25274,2003 31799,2311 31698,4447 25173,4139"/>
              </emma:interpretation>
              <emma:one-of disjunction-type="recognition" id="oneOf1">
                <emma:interpretation id="interp5" emma:lang="it-IT" emma:confidence="0">
                  <emma:literal>MULTIPLE</emma:literal>
                </emma:interpretation>
                <emma:interpretation id="interp6" emma:lang="it-IT" emma:confidence="0">
                  <emma:literal>MULT1PLE</emma:literal>
                </emma:interpretation>
                <emma:interpretation id="interp7" emma:lang="it-IT" emma:confidence="0">
                  <emma:literal>MuLTIPLE</emma:literal>
                </emma:interpretation>
                <emma:interpretation id="interp8" emma:lang="it-IT" emma:confidence="0">
                  <emma:literal>MUlTIPLE</emma:literal>
                </emma:interpretation>
                <emma:interpretation id="interp9" emma:lang="it-IT" emma:confidence="0">
                  <emma:literal>MULTIPlE</emma:literal>
                </emma:interpretation>
              </emma:one-of>
            </emma:emma>
          </inkml:annotationXML>
          <inkml:trace contextRef="#ctx0" brushRef="#br0" timeOffset="6731.4113">17416 1337 0,'80'-27'0,"80"0"0,108 54 15,79 0-15,-26-27 16,27 0 0,-108 0-1,-133 0 1,-80 0 31,-27 0-47,-107 53 15,0 1 1,80-81 0,27 27-1</inkml:trace>
          <inkml:trace contextRef="#ctx0" brushRef="#br0" timeOffset="6389.7447">18432 1417 0,'26'53'16,"1"54"-16,-54 134 0,1 26 16,-1 1 15,-53-1-15,80-107 15,26-106-16,-26-1 1,0-79 0,-53-81-1,-1-134 1,54 241 0</inkml:trace>
          <inkml:trace contextRef="#ctx0" brushRef="#br0" timeOffset="7088.6082">20143 1230 0,'27'187'15,"-1"27"-15,-26 80 16,-53 27-1,53-54 1,-27-26 15,54-108 1,-27-106-17,0-27 1,-54-53-1,28-161 1,26 214 0</inkml:trace>
          <inkml:trace contextRef="#ctx0" brushRef="#br0" timeOffset="7485.5941">21319 1256 0,'107'214'0,"-80"27"0,0 80 31,-54-27-15,0 27 15,27-161-15,0-80-1,0-53 1,-53-54-1,-81-106 1,54-55 15,80 188-15</inkml:trace>
          <inkml:trace contextRef="#ctx0" brushRef="#br0" timeOffset="8060.2152">20838 1069 0,'80'-80'16,"81"53"-16,106 1 0,81 52 0,-1 1 31,-53 0-15,-107 26-1,-106 27 1,-108 1-1,-160 52 1,-161 1 0,-26-27-1,26 0 1,108 0 0,106-54-1,134-53 1,160-107-1,-160 107 1</inkml:trace>
          <inkml:trace contextRef="#ctx0" brushRef="#br0" timeOffset="8588.2454">23244 936 0,'54'133'0,"-81"108"16,-80 80-16,-27 26 15,1 1 1,52-54-1,55-134 17,106-79-17,0-55 1,81-26 0,79 0-1,1 0 1,-27 27-1,-54 0 1,-80 0 0,-80-27-1,0 0 1,0 0 0,-53-134 15,53-53-16,80-27 1,-80 214 15</inkml:trace>
          <inkml:trace contextRef="#ctx0" brushRef="#br0" timeOffset="9007.5635">25009 1363 0,'80'27'0,"-53"107"0,-54 53 16,-53 80 0,-27 27-1,27-26 1,80-54-1,53-81 1,108-52 0,159-1 15,-52-80-15,53 0-1,-27 0 1,-107-27-1,-53 0 1,-108 27 0,-26-26-1,-107-55 1,-53-52 0,160 133-1</inkml:trace>
          <inkml:trace contextRef="#ctx0" brushRef="#br0" timeOffset="9287.1089">25143 2112 0,'401'-27'0,"-81"54"16,-79 0 0,-80-27-1,-108-27 1,-80-80 0,-80-53 15,107 160-16</inkml:trace>
          <inkml:trace contextRef="#ctx0" brushRef="#br0" timeOffset="9457.9422">25303 1123 0,'294'-81'0,"-53"81"15,-81 54 1,1-27 0,-161-27-1</inkml:trace>
          <inkml:trace contextRef="#ctx0" brushRef="#br0" timeOffset="15967.0756">7603 802 0,'428'-80'0,"53"80"16,-26 53-1,-134 27 1,-134-53 0,-187-27-1</inkml:trace>
          <inkml:trace contextRef="#ctx0" brushRef="#br0" timeOffset="15780.712">7576 1711 0,'161'-27'16,"-1"27"-16,108-27 0,26 27 31,-107-26-15,-134-1-1,-53 0 1,-107-80-1,-106-53 1,213 160 0</inkml:trace>
          <inkml:trace contextRef="#ctx0" brushRef="#br0" timeOffset="15532.2272">7897 615 0,'0'80'16,"-26"134"-16,-55 80 0,1 80 15,0-53 17,53-107-32,54-54 31,53-53-31,81 0 16,79-53 15,81-28-16,-27-52 1,-53-1 0,-54 27-1,-80 0 1,-80-27 0,-54 27-1,-187-53 1,-80-54-1,53-27 1,241 134 0</inkml:trace>
        </inkml:traceGroup>
      </inkml:traceGroup>
    </inkml:traceGroup>
    <inkml:traceGroup>
      <inkml:annotationXML>
        <emma:emma xmlns:emma="http://www.w3.org/2003/04/emma" version="1.0">
          <emma:interpretation id="{95DE0415-A685-44D0-99E1-EFF09FE8ADDC}" emma:medium="tactile" emma:mode="ink">
            <msink:context xmlns:msink="http://schemas.microsoft.com/ink/2010/main" type="paragraph" rotatedBoundingBox="1916,5216 19445,6510 19302,8440 1773,71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285D779-6193-4AAA-923A-9B72EE7F6D28}" emma:medium="tactile" emma:mode="ink">
              <msink:context xmlns:msink="http://schemas.microsoft.com/ink/2010/main" type="line" rotatedBoundingBox="1916,5216 19445,6510 19302,8440 1773,7145">
                <msink:destinationLink direction="with" ref="{807113EA-16E6-445F-9905-A30AB2426FE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EAE0780-729B-48F0-8CBB-2B358138FCB4}" emma:medium="tactile" emma:mode="ink">
                <msink:context xmlns:msink="http://schemas.microsoft.com/ink/2010/main" type="inkWord" rotatedBoundingBox="8466,6031 14621,6485 14513,7945 8358,7490"/>
              </emma:interpretation>
              <emma:one-of disjunction-type="recognition" id="oneOf2">
                <emma:interpretation id="interp10" emma:lang="it-IT" emma:confidence="0">
                  <emma:literal>"RIFLESSIONI</emma:literal>
                </emma:interpretation>
                <emma:interpretation id="interp11" emma:lang="it-IT" emma:confidence="0">
                  <emma:literal>-RIFLESSIONI</emma:literal>
                </emma:interpretation>
                <emma:interpretation id="interp12" emma:lang="it-IT" emma:confidence="0">
                  <emma:literal>RIFLESSIONI</emma:literal>
                </emma:interpretation>
                <emma:interpretation id="interp13" emma:lang="it-IT" emma:confidence="0">
                  <emma:literal>-RIFLESSIONE</emma:literal>
                </emma:interpretation>
                <emma:interpretation id="interp14" emma:lang="it-IT" emma:confidence="0">
                  <emma:literal>-RECESSIONI</emma:literal>
                </emma:interpretation>
              </emma:one-of>
            </emma:emma>
          </inkml:annotationXML>
          <inkml:trace contextRef="#ctx0" brushRef="#br0" timeOffset="28783.445">3325 5053 0,'81'27'16,"-28"80"-16,-53 80 0,-53 27 16,-28 0-1,28-27 1,53-80-1,27-27 1,80 0 0,26-53-1,54-27 1,27 27 0,27-27-1,-54-27 1,-53 27 15,-81 0-15,-53 0-1,-27 0 1,-53-54 0,27-53-1,53 107 1</inkml:trace>
          <inkml:trace contextRef="#ctx0" brushRef="#br0" timeOffset="29746.3236">4288 5614 0,'214'27'15,"80"-27"-15,0 27 0,-53 0 16,-81-1-1,-133-52 17,-27 26-17,-161-81 1,-79-25 0,-108-55 15,27 1-16,188 79 1,79 81 0,108-26-1,106-1 1,107 27 0,27 0-1,-53 0 1,-80 0-1,-108 0 1,-80 0 0,-53-53-1,0-1 1,80 54 0</inkml:trace>
          <inkml:trace contextRef="#ctx0" brushRef="#br0" timeOffset="29249.354">4769 5267 0,'27'53'0,"-81"81"0,-26 53 15,27 0 1,26-26 0,54-28 15,53-26-16,27-53 1,27-27 0,26-1-1,0-26 1,28 27 0,25-27-1,-106 27 1,-26-27-1,-55-27 1,-52 0 0,-135-80-1,1-53 1,160 160 0</inkml:trace>
          <inkml:trace contextRef="#ctx0" brushRef="#br0" timeOffset="30445.1871">6801 5080 0,'-53'26'16,"-81"1"-16,-26 27 0,-28-1 16,28 1-16,80-1 15,80 1 1,80-1 15,107 54-15,134 27-1,0-1 1,-54 1 0,-80-27-1,-133 0 1,-54-27-1,-107-26 1,-54-1 0,-26-26-1,-27 0 1,27-54 0,54 0-1,52 0 1,162-26-1,159-27 17,-240 80-32</inkml:trace>
          <inkml:trace contextRef="#ctx0" brushRef="#br0" timeOffset="31004.2779">8486 5267 0,'26'-27'16,"-186"0"-16,-1 54 0,-52 27 0,52 26 31,108-27-15,79 54 0,81 0-1,161 0 1,53 54-1,-27-1 1,-80-26 0,-134-27-1,-107-27 1,-107 0 0,-106-53-1,-28 0 1,54-27-1,54-54 1,80 27 0,160-106 15,134-1-31,-214 134 31</inkml:trace>
          <inkml:trace contextRef="#ctx0" brushRef="#br0" timeOffset="31330.4142">9421 5454 0,'27'80'0,"-80"107"15,26 27-15,0 54 16,27-81 15,27-53-15,-27-54 0,27-27-1,-27-53 1,-27-27-1,-27-79 1,28-55 0,26 161-1</inkml:trace>
          <inkml:trace contextRef="#ctx0" brushRef="#br0" timeOffset="25934.6094">-3305 5320 0,'107'0'16,"26"0"-16,28 0 0,53 0 16,-27 0-1,-80 0-15,-54 0 16,-26 0 15,-27 0-15,0 0-1,-27 0 1,0-26 0,1 26-1,26-54 1,0 54-1</inkml:trace>
          <inkml:trace contextRef="#ctx0" brushRef="#br0" timeOffset="28410.7178">-1060 4385 0,'0'53'0,"27"107"0,-27 81 15,0 26 1,-27 1-1,54-28 1,-27-79 0,0-1-1,0-79 1,-27-28 0,1-53-1,26 0 1,-54-187-1,28-27 1,26-53 0,0-1-1,-27 28 1,0-1 0,27 107-1,0 54 1,54-27 15,52 27-15,28 0-1,80 80 1,80 26 0,-26 55-1,-55 26 1,-106 0-1,-80-1 1,-54 1 0,-106 0-1,-108 27 1,-26-27 0,-1-27-1,108 0 1,80-26-1,80-1 1,53 28 0,108 26-1,52 26 17,1 1-17,-26 0 1,-55-27-1,-53-54 1,-53-26 0,-27-27-1,0 0 1,0-80 0,-27-54-1,27 134 1</inkml:trace>
          <inkml:trace contextRef="#ctx0" brushRef="#br0" timeOffset="28411.7178">839 5133 0,'27'27'0,"26"53"0,-26 107 15,-1 27-15,-52-27 16,-1-26-1,27-81 1,27-27 0,-27-53-1,0 0 1,0-26 0,26-108-1,28-26 1,-54 160-1</inkml:trace>
          <inkml:trace contextRef="#ctx0" brushRef="#br0" timeOffset="28412.7178">1828 5187 0,'80'107'0,"-26"133"16,-81 108 0,27-161-1,0-53-15,27-54 16,-1-53 15,-26-27-15,0-81-1,-26-106 1,-28 0 0,1-27-1,-54 0 1,53 27-1,54 80 1,27 107 0,0-27-1,26 1 1,108 26 0,53 0-1,53 0 1,-26 26-1,-54-26 1,-107 0 0,-80 0-1,0 0 1,-134 0 15,-80 0-15,-26 27-1,240-27 1</inkml:trace>
          <inkml:trace contextRef="#ctx0" brushRef="#br0" timeOffset="28413.7178">1721 5721 0,'187'27'0,"54"27"0,0-28 16,-81 1-1,-53-27 1,-107 0 0,-27-27-1,0-53 1,27-54-1,0 134 1</inkml:trace>
          <inkml:trace contextRef="#ctx0" brushRef="#br0" timeOffset="32091.3989">10223 6122 0,'0'0'0,"27"107"0,0 0 0,53 54 16,0-1 0,81-26-1,26-81 1,54-26-1,-1-80 1,-53-28 0,-26-52-1,-81-108 1,-80-26 0,-80 53 15,-107 27-31,-27 53 31,-187 81-15,133 133-1,81 53 1,53 28 0,134-1-1,81 27 1,106-26-1,53-54 1,1-80 0,-27-54-1,-214 27 1</inkml:trace>
          <inkml:trace contextRef="#ctx0" brushRef="#br0" timeOffset="32858.2051">12042 5802 0,'-81'187'0,"1"27"16,0 26-1,53-106 17,27-81-17,0-53 1,0-53-1,0-188 1,0 27 0,-27 27-1,27 54 1,27 79 0,-27 27 15,0 27-16,27 81 1,53 133 0,27 26-1,53 1 1,1-54 0,26-27-1,0-79 1,-26-81-1,-54-81 1,-27-52 0,-53-81-1,-27-27 1,-54 1 15,1 52-31,-1 81 31,27 54-31,1 26 16,-1 54 15,80 26-15,54 1 0,-107-54-1</inkml:trace>
          <inkml:trace contextRef="#ctx0" brushRef="#br0" timeOffset="33277.5232">14020 5427 0,'27'0'0,"0"81"0,-1 213 16,-26-54-16,0 28 15,27-54 1,0-81 0,-1-26-1,1-53 1,-27-28 15,-107-52-31,-26-135 31,133 161-31</inkml:trace>
        </inkml:traceGroup>
      </inkml:traceGroup>
    </inkml:traceGroup>
    <inkml:traceGroup>
      <inkml:annotationXML>
        <emma:emma xmlns:emma="http://www.w3.org/2003/04/emma" version="1.0">
          <emma:interpretation id="{A994CED5-C5C6-438D-976F-259E7A3613C1}" emma:medium="tactile" emma:mode="ink">
            <msink:context xmlns:msink="http://schemas.microsoft.com/ink/2010/main" type="paragraph" rotatedBoundingBox="1540,9706 24108,8644 24264,11966 1696,130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769B59-45AD-4344-B1F4-7035E53E4146}" emma:medium="tactile" emma:mode="ink">
              <msink:context xmlns:msink="http://schemas.microsoft.com/ink/2010/main" type="inkBullet" rotatedBoundingBox="1579,10542 3538,10450 3627,12344 1668,12436"/>
            </emma:interpretation>
            <emma:one-of disjunction-type="recognition" id="oneOf3">
              <emma:interpretation id="interp15" emma:lang="it-IT" emma:confidence="0">
                <emma:literal>#</emma:literal>
              </emma:interpretation>
              <emma:interpretation id="interp16" emma:lang="it-IT" emma:confidence="0">
                <emma:literal>%</emma:literal>
              </emma:interpretation>
              <emma:interpretation id="interp17" emma:lang="it-IT" emma:confidence="0">
                <emma:literal>*</emma:literal>
              </emma:interpretation>
              <emma:interpretation id="interp18" emma:lang="it-IT" emma:confidence="0">
                <emma:literal>n</emma:literal>
              </emma:interpretation>
              <emma:interpretation id="interp19" emma:lang="it-IT" emma:confidence="0">
                <emma:literal>.</emma:literal>
              </emma:interpretation>
            </emma:one-of>
          </emma:emma>
        </inkml:annotationXML>
        <inkml:trace contextRef="#ctx0" brushRef="#br1" timeOffset="85666.0564">-3439 9331 0,'80'-27'16,"669"54"-16,-455-27 16,-27 27-1,-53-1 1,-53 1-1,-81 53 1,-54 1 0,-52 79-1,-28 54 17,28 26-32,-1 1 15,54-27 1,26-27-1,-26-53 1,-27-54 0,-54-26-1,-53-161 17,-53-81-17,160 188-15</inkml:trace>
        <inkml:trace contextRef="#ctx0" brushRef="#br1" timeOffset="85184.6171">-3332 9812 0,'27'80'0,"-27"108"15,-54 132-15,27 28 16,1-161-1,52-53 17,1-54-17,-27-27 1,-53-106 0,-1-134-1,54 187 1</inkml:trace>
        <inkml:trace contextRef="#ctx0" brushRef="#br1" timeOffset="86147.4957">-2744 9946 0,'-53'-27'0,"-54"81"15,-81 79-15,162-53 16,26 1-1,107 26 1,53-54 0,1 27-1,-28-53 1,-79 27 0,-54-1-1,-54 0 1,-26-26-1,-54 0 1,1 0 15,52-1-31,81-79 16,0 53 0</inkml:trace>
      </inkml:traceGroup>
      <inkml:traceGroup>
        <inkml:annotationXML>
          <emma:emma xmlns:emma="http://www.w3.org/2003/04/emma" version="1.0">
            <emma:interpretation id="{50AA11F6-E358-46E4-BF9E-381803F49240}" emma:medium="tactile" emma:mode="ink">
              <msink:context xmlns:msink="http://schemas.microsoft.com/ink/2010/main" type="line" rotatedBoundingBox="7005,9449 24108,8644 24264,11966 7161,12770"/>
            </emma:interpretation>
          </emma:emma>
        </inkml:annotationXML>
        <inkml:traceGroup>
          <inkml:annotationXML>
            <emma:emma xmlns:emma="http://www.w3.org/2003/04/emma" version="1.0">
              <emma:interpretation id="{C7AF8F29-B7EA-43DF-9A18-F22CFB99C03F}" emma:medium="tactile" emma:mode="ink">
                <msink:context xmlns:msink="http://schemas.microsoft.com/ink/2010/main" type="inkWord" rotatedBoundingBox="7066,10755 8664,10679 8759,12695 7161,12770"/>
              </emma:interpretation>
              <emma:one-of disjunction-type="recognition" id="oneOf4">
                <emma:interpretation id="interp20" emma:lang="it-IT" emma:confidence="0">
                  <emma:literal>a</emma:literal>
                </emma:interpretation>
                <emma:interpretation id="interp21" emma:lang="it-IT" emma:confidence="0">
                  <emma:literal>^</emma:literal>
                </emma:interpretation>
                <emma:interpretation id="interp22" emma:lang="it-IT" emma:confidence="0">
                  <emma:literal>.</emma:literal>
                </emma:interpretation>
                <emma:interpretation id="interp23" emma:lang="it-IT" emma:confidence="0">
                  <emma:literal>m</emma:literal>
                </emma:interpretation>
                <emma:interpretation id="interp24" emma:lang="it-IT" emma:confidence="0">
                  <emma:literal>@</emma:literal>
                </emma:interpretation>
              </emma:one-of>
            </emma:emma>
          </inkml:annotationXML>
          <inkml:trace contextRef="#ctx0" brushRef="#br1" timeOffset="87599.5756">2363 10106 0,'80'80'0,"-27"54"16,-26 80-16,-54-27 15,27-26 17,0-81-17,-26-53 1,-54-108-1,26-52 1,1-81 0,53 214-1</inkml:trace>
          <inkml:trace contextRef="#ctx0" brushRef="#br1" timeOffset="87956.7725">2390 10080 0,'240'26'0,"-160"1"0,-26 26 16,-81-26 0,-53 27-1,0-28 1,26 1-1,1 27 1,53-1 15,107 108-15,26-28 0,1 1-1,-27-27 1,-80 0-1,-27-161 1,0 54 0</inkml:trace>
          <inkml:trace contextRef="#ctx0" brushRef="#br1" timeOffset="87273.4393">2095 9518 0,'0'54'0,"0"26"0,0 53 0,0 108 15,-26 26 1,-1 28 0,27-28-1,0-53 1,27-81-1,-1-79 1,-26-54 0,27-160-1,-27-54 1,0-54 0,-53 1-1,-1 26 1,1 54-1,53 80 17,0 80-17,26 1 1,108-1 0,27 0-1,79 54 1,28-27-1,-28-27 1,-53 27 0,-26 0-1,-81 0 1,-27 54 0,-26 26-1,0 54 16,-27 79-31,0 1 16,0 27 15,27 0-15,-27-1 0,-27-53-1,27-80 1,-27-53-1,-26-108 1,-27-133 0,-1-27-1,81 214 32</inkml:trace>
        </inkml:traceGroup>
        <inkml:traceGroup>
          <inkml:annotationXML>
            <emma:emma xmlns:emma="http://www.w3.org/2003/04/emma" version="1.0">
              <emma:interpretation id="{A072DCCA-EE0F-40E3-9515-5682B1133C55}" emma:medium="tactile" emma:mode="ink">
                <msink:context xmlns:msink="http://schemas.microsoft.com/ink/2010/main" type="inkWord" rotatedBoundingBox="18813,9904 24155,9652 24250,11657 18908,11908"/>
              </emma:interpretation>
              <emma:one-of disjunction-type="recognition" id="oneOf5">
                <emma:interpretation id="interp25" emma:lang="it-IT" emma:confidence="0">
                  <emma:literal>MULTIPLE</emma:literal>
                </emma:interpretation>
                <emma:interpretation id="interp26" emma:lang="it-IT" emma:confidence="0">
                  <emma:literal>MULTIPLI E</emma:literal>
                </emma:interpretation>
                <emma:interpretation id="interp27" emma:lang="it-IT" emma:confidence="0">
                  <emma:literal>MULTIPLE E</emma:literal>
                </emma:interpretation>
                <emma:interpretation id="interp28" emma:lang="it-IT" emma:confidence="0">
                  <emma:literal>MULTALE</emma:literal>
                </emma:interpretation>
                <emma:interpretation id="interp29" emma:lang="it-IT" emma:confidence="0">
                  <emma:literal>MULTIPLO E</emma:literal>
                </emma:interpretation>
              </emma:one-of>
            </emma:emma>
          </inkml:annotationXML>
          <inkml:trace contextRef="#ctx0" brushRef="#br0" timeOffset="36492.2953">13699 8850 0,'54'427'0,"-54"-186"15,0 26 1,0-79-1,53-1 1,-53-134 0,0-53-1,27-160 1,26-54 15,1-27-31,-54 241 31</inkml:trace>
          <inkml:trace contextRef="#ctx0" brushRef="#br0" timeOffset="37206.6891">14902 8716 0,'-26'241'0,"-1"26"15,-27 0 1,1 27 0,106-106-1,-26-28 16,0-80-31,-27-80 16,-27-133 0,-53-108-1,0-53 17,-81 0-17,28 26 1,-28 81-1,134 134 1,54 26 0,80-27-1,80 28 1,107 26 0,1 26-1,-28 28 1,-53 26-1,-107 27 1,-81 0 0,-132 0-1,-108 0 1,-27-27 0,27-26-1,-27-28 1,54-26-1,27-26 1,106 26 15,108-27-15,80 0 0,-134 27-1</inkml:trace>
          <inkml:trace contextRef="#ctx0" brushRef="#br0" timeOffset="37798.7803">16239 8743 0,'0'107'0,"-80"53"0,0 54 16,-54 0-1,27 187 1,80-214-1,27-80 1,27-54 15,0-26-15,26-27 0,1 0-1,26-27 1,80-26-1,1 53 1,26 0 0,-27 53-1,-26 1 1,-54-27 0,-26-1-1,-54-26 1,0-26-1,-54 26 1,-26-54 0,80-26 15,0 80-31</inkml:trace>
          <inkml:trace contextRef="#ctx0" brushRef="#br0" timeOffset="38870.371">17416 8823 0,'294'-27'0,"-80"0"16,26 27 0,1 27-1,-54 0 1,-53 26-1,-134-53 1</inkml:trace>
          <inkml:trace contextRef="#ctx0" brushRef="#br0" timeOffset="38326.8105">17897 8983 0,'27'81'16,"-54"52"-16,-53 54 0,-27 54 31,-27 133 0,107-133-31,54-161 16,53-26-1,27-28 1,27-26 0,53 0 15,27-26-15,27 26-1,-28 26 1,-25-26-1,-81 27 1,-27-27 0,-80 0-1,-27 0 1,-107-53 0,134 53-1</inkml:trace>
          <inkml:trace contextRef="#ctx0" brushRef="#br0" timeOffset="38668.4771">17549 9652 0,'428'26'0,"-241"1"16,0 0 0,1-27 15,-108 0-16,-134-27 1,-53-80 0,107 107-1</inkml:trace>
          <inkml:trace contextRef="#ctx0" brushRef="#br0" timeOffset="35032.4471">8646 8128 0,'27'160'0,"-1"54"0,-52 80 16,-1-26 0,80-28-1,54-26 1,27-54-1,26-106 1,54-54 0,-53-80-1,-1-81 1,-80-79 0,-53-28-1,-80 28 1,-54 26-1,27 80 1,-1 54 0,28 80-1,53 0 1,80 80 31,80-26-47,28-1 15,-1 1 1,-187-54 0</inkml:trace>
          <inkml:trace contextRef="#ctx0" brushRef="#br0" timeOffset="34504.4169">6667 7994 0,'0'160'16,"-26"108"0,-28 79-1,1-79 1,26-108-1,0-26 1,1-107 0,26-27-1,0 0 1,-27-214 0,27-134-1,-54 81 1,54 53-1,0 53 1,0 81 0,0 54-1,27-1 1,27 54 0,79 79-1,28 55 1,-1-1-1,0-79 17,1-55-17,-27-52 1,-27-55 0,-27-79-1,-54-1 1,1 55-1,0 25 1,-27 81 0,0 27-1,0 107 1,-27 133 0,54 0 15,0 1-31,-1-28 15,1-26 1,-27-107 0,0-53-1,-27-81 1,54-133 0,53-81 15,-80 241-16</inkml:trace>
          <inkml:trace contextRef="#ctx0" brushRef="#br0" timeOffset="35498.3561">10651 8315 0,'-27'27'0,"-26"106"0,-54 54 16,0 81 0,0-1-1,54-80 1,53-80-1,53-53 1,27-1 0,54-26-1,53-27 1,0 27 0,1-27-1,-28 0 1,-80 26-1,-80-26 1,0 0 0,-27-26 15,1-54-15,52-27-1,28-54 1,-54 161-1</inkml:trace>
          <inkml:trace contextRef="#ctx0" brushRef="#br0" timeOffset="36135.0984">11266 8342 0,'161'26'0,"52"1"0,55 0 16,-1 0 15,-26-1-31,-81 1 16,-53-27-1,-80 0 1,-27 0 15,-54 54-15,28-54-1,26 0 1</inkml:trace>
          <inkml:trace contextRef="#ctx0" brushRef="#br0" timeOffset="35855.553">12122 8556 0,'53'26'0,"-26"54"16,-27 108-16,0 52 0,-27 28 31,-53 52-15,80-213-1,0-53 1,-27-54 0,1-107-1,-28-134 1,1-26 0,53 267 15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38.97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2252 1141 0,'-34'0'0,"-69"-35"0,-103 1 16,-69 68-16,-68-34 15,0 35 1,-1-35 0,35 0-1,69 0 17,137 34-32,103-34 15,69 0 1,137 0-1,137-34 17,35-1-17,-35-33 1,0-1 0,-68 0-1,-69 1 1,-35-1-1,-171 35 1,-68-35 0,-173-34-1,-68 34 1,-34-33 0,0-1 15,34 0-16,172 68 1,137 1 0,103 34 15,137 34-15,138 35-1,-35 0 1,-34 34-1,-138-69 1,-136-34 15,-104-34-15,-171-1 0,-69 1-1,-103 0 1,0 68-1,103 0 1,137 35 0,104-1-1,136 1 1,138 68 0,206 1-1,35-35 1,-139 0-1,-170-35 1,-104-68 0,-68 0 15,-241 69-31,-137 0 16,206-35-1,206-34 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3:01.9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7EE9DE1-8C4E-4FE5-BAA9-17E10DF73A72}" emma:medium="tactile" emma:mode="ink">
          <msink:context xmlns:msink="http://schemas.microsoft.com/ink/2010/main" type="writingRegion" rotatedBoundingBox="30610,13324 18846,13900 18738,11693 30502,11116"/>
        </emma:interpretation>
      </emma:emma>
    </inkml:annotationXML>
    <inkml:traceGroup>
      <inkml:annotationXML>
        <emma:emma xmlns:emma="http://www.w3.org/2003/04/emma" version="1.0">
          <emma:interpretation id="{5EDD2F73-3FD9-4A43-A358-C2534FBD97C3}" emma:medium="tactile" emma:mode="ink">
            <msink:context xmlns:msink="http://schemas.microsoft.com/ink/2010/main" type="paragraph" rotatedBoundingBox="30610,13324 18846,13900 18738,11693 30502,111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76050B-F192-467F-968E-8DB5CB965328}" emma:medium="tactile" emma:mode="ink">
              <msink:context xmlns:msink="http://schemas.microsoft.com/ink/2010/main" type="line" rotatedBoundingBox="30610,13324 18846,13900 18738,11693 30502,11116"/>
            </emma:interpretation>
          </emma:emma>
        </inkml:annotationXML>
        <inkml:traceGroup>
          <inkml:annotationXML>
            <emma:emma xmlns:emma="http://www.w3.org/2003/04/emma" version="1.0">
              <emma:interpretation id="{F821B434-EA5E-4FA5-817E-25AFA57B7316}" emma:medium="tactile" emma:mode="ink">
                <msink:context xmlns:msink="http://schemas.microsoft.com/ink/2010/main" type="inkWord" rotatedBoundingBox="18705,11708 20900,11464 21106,13307 18911,13552"/>
              </emma:interpretation>
              <emma:one-of disjunction-type="recognition" id="oneOf0">
                <emma:interpretation id="interp0" emma:lang="it-IT" emma:confidence="0">
                  <emma:literal>751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*5</emma:literal>
                </emma:interpretation>
                <emma:interpretation id="interp3" emma:lang="it-IT" emma:confidence="0">
                  <emma:literal>*s</emma:literal>
                </emma:interpretation>
                <emma:interpretation id="interp4" emma:lang="it-IT" emma:confidence="0">
                  <emma:literal>7si</emma:literal>
                </emma:interpretation>
              </emma:one-of>
            </emma:emma>
          </inkml:annotationXML>
          <inkml:trace contextRef="#ctx0" brushRef="#br0">13619 10534 0,'53'-27'0,"81"54"0,80 0 0,80 0 32,54-27-32,-54-54 15,0 54 1,-53 0-1,-81 0 1,-80 27 0,-26 26-1,-54 27 1,0 54 0,0 53-1,26 54 1,-26 0-1,27-28 1,0-52 0,0-27-1,-1-54 1,28-187 0,-54 107 15</inkml:trace>
          <inkml:trace contextRef="#ctx0" brushRef="#br0" timeOffset="-1320.0755">15009 11015 0,'0'-26'0,"0"-1"15,0 0-15,-80-26 0,-27 53 0,-53 26 16,-1 55-16,1-28 16,26 1-16,27-1 15,81 0 1,52 1-1,81 26 1,54-53 15,26 80-15,0 0 0,-80-27-1,-54-53 1,-53-1-1,-53 28 1,-81-27 0,-26-27-1,-27 26 1,53-26 0,54 0-1,80 27 1,80-80-1,80-1 1,-160 54 0</inkml:trace>
          <inkml:trace contextRef="#ctx0" brushRef="#br0" timeOffset="-465.909">13806 10454 0,'54'134'0,"-54"26"0,0 81 15,-27 79 1,0 1-1,27-134 1,0-53 0,0-27-1,0-53 1,-27-81 0,27-80-1,-26-107 1,-28-27-1,54 241 1</inkml:trace>
        </inkml:traceGroup>
        <inkml:traceGroup>
          <inkml:annotationXML>
            <emma:emma xmlns:emma="http://www.w3.org/2003/04/emma" version="1.0">
              <emma:interpretation id="{53C66C4C-9BA5-4BFC-906A-A5956218D695}" emma:medium="tactile" emma:mode="ink">
                <msink:context xmlns:msink="http://schemas.microsoft.com/ink/2010/main" type="inkWord" rotatedBoundingBox="27692,10867 30581,11522 30107,13611 27219,12955"/>
              </emma:interpretation>
              <emma:one-of disjunction-type="recognition" id="oneOf1">
                <emma:interpretation id="interp5" emma:lang="it-IT" emma:confidence="0">
                  <emma:literal>OR</emma:literal>
                </emma:interpretation>
                <emma:interpretation id="interp6" emma:lang="it-IT" emma:confidence="0">
                  <emma:literal>Oro</emma:literal>
                </emma:interpretation>
                <emma:interpretation id="interp7" emma:lang="it-IT" emma:confidence="0">
                  <emma:literal>Or</emma:literal>
                </emma:interpretation>
                <emma:interpretation id="interp8" emma:lang="it-IT" emma:confidence="0">
                  <emma:literal>Do</emma:literal>
                </emma:interpretation>
                <emma:interpretation id="interp9" emma:lang="it-IT" emma:confidence="0">
                  <emma:literal>Bo</emma:literal>
                </emma:interpretation>
              </emma:one-of>
            </emma:emma>
          </inkml:annotationXML>
          <inkml:trace contextRef="#ctx0" brushRef="#br0" timeOffset="1951.9634">23645 10293 0,'27'81'0,"-54"26"15,1 53-15,-28 27 16,54-26 0,27-54 15,-27-27-16,27-54 1,-54-52 0,-27-54-1,1-81 1,-1-26 0,54 0-1,27 53 1,27 81-1,26-1 1,80 1 0,1 53-1,-54 26 1,-27 28 0,-80-1-1,-54 28 1,-53-28-1,-26-26 1,26-27 0,27 27-1,80-27 17,26 53-17,81 81 1,54 26-1,-54-53 1,-27 0 0,-80-54-1,0-53 1</inkml:trace>
          <inkml:trace contextRef="#ctx0" brushRef="#br0" timeOffset="1164.7725">22897 10481 0,'53'80'0,"1"107"0,26 54 15,27-1 1,0-26 0,26-27-1,1 27 1,27-53 0,26-28-1,-54-106 1,-26-54 15,54-26-31,-28-81 16,28-53-1,-27-107 17,-1 53-17,1 27 1,0 54-1,-1 26 1,-26 27 0,-80 0-1,-54 27 1,-53 0 0,-107-27-1,-54 27 1,-133 26-1,-27 1 1,-27 80 0,-53-1-1,106 54 1,108 1 0,133-28 15,188-26-16,133-54-15,-187 27 32</inkml:trace>
        </inkml:traceGroup>
      </inkml:traceGroup>
    </inkml:traceGroup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4:01.8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CCAE4B-2DF2-4DDF-B932-16C6A3BF4C10}" emma:medium="tactile" emma:mode="ink">
          <msink:context xmlns:msink="http://schemas.microsoft.com/ink/2010/main" type="inkDrawing" rotatedBoundingBox="21101,4659 32035,4951 31905,9830 20971,9538" semanticType="enclosure" shapeName="Other">
            <msink:sourceLink direction="with" ref="{5293A85C-02D0-4192-B73A-F3364A4B76F7}"/>
          </msink:context>
        </emma:interpretation>
      </emma:emma>
    </inkml:annotationXML>
    <inkml:trace contextRef="#ctx0" brushRef="#br0">262 883 0,'53'427'16,"-53"1"-16,-53 53 16,-1 1-1,1-55 1,26-52-1,27-28 1,0-106 0,27-81-1,-1-79 1,1-55 0,0 1 15,26 0-16,54-27 1,27 27 0,26-27-1,27 0 1,54 26 0,26 28-1,81-108 1,53 108-1,107-28 1,27 28 0,0-27 15,53-1-31,53 1 16,55 0-1,-1-27 1,27 0-1,-27 27 17,0 26-17,-107 1 1,-53 26 0,-134-53-1,-134-1 1,-133-52-1,-54 26 1,-53-54 0,0 1-1,-1-1 1,1-53 0,27 0-1,-1-26 1,1-55-1,26-79 1,-27-107 0,28-54-1,-28-53 1,-26 80 0,-27-54 15,-54 1-16,28 133 1,-81-27 0,26 81-1,-26 106 1,27 54 0,-27 54-1,0 80 1,0 26-1,-26 27 1,26-26 0,0-1-1,-80-26 1,-27-27 0,-80-27-1,-107-53 1,-134 0-1,-107 0 17,-80-1-17,-80 1 1,-428 27 0,27 79-1,294 81 16,134-53-31,106-27 32,161 26-17,187-80 1,161 1 0,133-28-1,27 1 1,27-1-1,-27 54 1,0 0 0,0 27-1,0 80 1,0 53 0,0 1-1,0 26 1,-27 27-1,-160 0 17,187-214-32</inkml:trace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5:32.54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2B4D375-AA27-4463-B56E-423B7071D460}" emma:medium="tactile" emma:mode="ink">
          <msink:context xmlns:msink="http://schemas.microsoft.com/ink/2010/main" type="writingRegion" rotatedBoundingBox="2753,566 31732,1051 31573,10562 2594,10076"/>
        </emma:interpretation>
      </emma:emma>
    </inkml:annotationXML>
    <inkml:traceGroup>
      <inkml:annotationXML>
        <emma:emma xmlns:emma="http://www.w3.org/2003/04/emma" version="1.0">
          <emma:interpretation id="{B327E515-EF4B-488B-82C4-DE67ACBEB1DA}" emma:medium="tactile" emma:mode="ink">
            <msink:context xmlns:msink="http://schemas.microsoft.com/ink/2010/main" type="paragraph" rotatedBoundingBox="2753,566 31732,1051 31691,3486 2713,30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EE3B9D-BB59-42D1-9AFF-020A0783EB2E}" emma:medium="tactile" emma:mode="ink">
              <msink:context xmlns:msink="http://schemas.microsoft.com/ink/2010/main" type="line" rotatedBoundingBox="2753,566 31732,1051 31691,3486 2713,3000"/>
            </emma:interpretation>
          </emma:emma>
        </inkml:annotationXML>
        <inkml:traceGroup>
          <inkml:annotationXML>
            <emma:emma xmlns:emma="http://www.w3.org/2003/04/emma" version="1.0">
              <emma:interpretation id="{34654CA1-A911-44AD-8C46-9B262C5AA0D4}" emma:medium="tactile" emma:mode="ink">
                <msink:context xmlns:msink="http://schemas.microsoft.com/ink/2010/main" type="inkWord" rotatedBoundingBox="2753,566 12672,732 12631,3166 2713,3000"/>
              </emma:interpretation>
              <emma:one-of disjunction-type="recognition" id="oneOf0">
                <emma:interpretation id="interp0" emma:lang="it-IT" emma:confidence="0">
                  <emma:literal>ONDA</emma:literal>
                </emma:interpretation>
                <emma:interpretation id="interp1" emma:lang="it-IT" emma:confidence="0">
                  <emma:literal>ONDrs</emma:literal>
                </emma:interpretation>
                <emma:interpretation id="interp2" emma:lang="it-IT" emma:confidence="0">
                  <emma:literal>ONDD</emma:literal>
                </emma:interpretation>
                <emma:interpretation id="interp3" emma:lang="it-IT" emma:confidence="0">
                  <emma:literal>ONDis</emma:literal>
                </emma:interpretation>
                <emma:interpretation id="interp4" emma:lang="it-IT" emma:confidence="0">
                  <emma:literal>ONDts</emma:literal>
                </emma:interpretation>
              </emma:one-of>
            </emma:emma>
          </inkml:annotationXML>
          <inkml:trace contextRef="#ctx0" brushRef="#br0">910 54 0,'-54'0'0,"27"0"16,-106 133-16,-54 108 0,-1 53 0,1 27 15,80-54 1,81 1 0,79-28-1,108 1 1,106-54 0,54-53 15,80-81-31,-27-106 31,-80-81-15,-26-26-1,-108-28 1,-80-106 0,-53-134-1,-187 27 1,-28 81-1,-52 79 1,-1 81 0,0 106-1,-53 134 1,0 134 0,27 134-1,187-108 1,160-159-1,-80-81 1</inkml:trace>
          <inkml:trace contextRef="#ctx0" brushRef="#br0" timeOffset="778.765">3182 241 0,'27'80'0,"-27"134"15,-80 133-15,-27 54 16,27-53 0,53-161-1,27-80 1,27-80 0,-27-27-1,26-54 1,81-240-1,-26-80 1,-55 107 0,1 79 15,0 108-15,-27 27-1,27 53 1,-1 107-1,28 160 1,53 107 0,80-53-1,53-107 1,1-80 0,0-81-1,26-79 1,-53-108-1,-107-80 1,-80-53 0,-81-28-1,-53 82 17,-26 25-17,26 81 1,0 54-1,53 53 1,81-27 0,-27 27-1</inkml:trace>
          <inkml:trace contextRef="#ctx0" brushRef="#br0" timeOffset="1516.6436">5909 508 0,'188'267'0,"-135"108"16,-80 53-1,-26-81 1,53-213 0,0-54-1,0-53 1,0-27 0,0-27-1,-54-80 16,1-401-31,-27 187 16,0 54 0,26 53-1,54 107 1,0 54 0,27 26 15,26 27-31,215 80 15,133 54 17,-27 26-17,-53-26 1,-134-1 0,-107 28-1,-160-1 1,-134 54-1,-187 0 1,0-53 0,80-55-1,107 1 1,134-80 15,160-161-15,214-53-1,54-27 1,-348 214 0</inkml:trace>
          <inkml:trace contextRef="#ctx0" brushRef="#br0" timeOffset="2155.2309">8503 829 0,'27'27'0,"-81"133"15,-106 161-15,-27 26 16,53-79 0,134-188-1,0-53 16,0-27-31,27-27 32,106-427-17,1 26 1,0 134 0,26 80-1,-26 107 1,-27 80-1,0 54 1,53 133 0,27 81-1,27 53 17,0-80-17,-80-54 1,-54-80-1,-80-53 1,-80 0 0,-107 0-1,-161-54 1,-26 54 0,80 26-1,106 1 1,135-1-1,160-80 1,187-26 0,-294 53-1</inkml:trace>
        </inkml:traceGroup>
        <inkml:traceGroup>
          <inkml:annotationXML>
            <emma:emma xmlns:emma="http://www.w3.org/2003/04/emma" version="1.0">
              <emma:interpretation id="{6BB6454B-1B4F-49A4-8E7A-0B8191D83A2F}" emma:medium="tactile" emma:mode="ink">
                <msink:context xmlns:msink="http://schemas.microsoft.com/ink/2010/main" type="inkWord" rotatedBoundingBox="16565,1059 31728,1313 31700,2975 16537,2721"/>
              </emma:interpretation>
              <emma:one-of disjunction-type="recognition" id="oneOf1">
                <emma:interpretation id="interp5" emma:lang="it-IT" emma:confidence="0">
                  <emma:literal>RIELESSI</emma:literal>
                </emma:interpretation>
                <emma:interpretation id="interp6" emma:lang="it-IT" emma:confidence="0">
                  <emma:literal>RESSA</emma:literal>
                </emma:interpretation>
                <emma:interpretation id="interp7" emma:lang="it-IT" emma:confidence="0">
                  <emma:literal>RITESSA</emma:literal>
                </emma:interpretation>
                <emma:interpretation id="interp8" emma:lang="it-IT" emma:confidence="0">
                  <emma:literal>RIELESSE</emma:literal>
                </emma:interpretation>
                <emma:interpretation id="interp9" emma:lang="it-IT" emma:confidence="0">
                  <emma:literal>REPRESSA</emma:literal>
                </emma:interpretation>
              </emma:one-of>
            </emma:emma>
          </inkml:annotationXML>
          <inkml:trace contextRef="#ctx0" brushRef="#br0" timeOffset="4491.5259">20160 856 0,'80'107'0,"-106"80"0,-55 80 16,-52 54 0,79-54-1,81-213 1,53-54 0,107 0-1,54-54 1,-27 81-1,-80 0 1,-27 0 15,-54-1-31,1-52 32,-1-81-17,27-81 1,0-25-1,-80 213 1</inkml:trace>
          <inkml:trace contextRef="#ctx0" brushRef="#br0" timeOffset="4803.0319">21684 1043 0,'27'53'0,"-54"81"0,-26 107 16,53-1 0,53-53-1,108-106 1,-1-28 0,107-26-1,-26 0 1,-81-1-1,-53-26 1,-133 0 0,-81-80-1,-80-27 1,187 107 0</inkml:trace>
          <inkml:trace contextRef="#ctx0" brushRef="#br0" timeOffset="5021.0861">21657 1551 0,'54'0'0,"133"-27"0,107 27 15,27 0-15,-107-53 16,-134-54-1,-133-27 1,-134 0 0,187 134-1</inkml:trace>
          <inkml:trace contextRef="#ctx0" brushRef="#br0" timeOffset="5145.6885">21791 963 0,'428'0'0,"53"0"0,54-54 16,-535 54-1</inkml:trace>
          <inkml:trace contextRef="#ctx0" brushRef="#br0" timeOffset="5581.7969">24278 775 0,'-107'27'16,"-107"80"-16,0 0 16,54-27-1,53 27 1,53-27-1,134 27 1,134 0 0,161 0-1,186 80 17,-347-80-32,-214-26 15,-80-28 1,-161 27-1,-107 0 17,54-53-17,161-27 1,186-107 0,188-53-1,-241 160 1</inkml:trace>
          <inkml:trace contextRef="#ctx0" brushRef="#br0" timeOffset="5986.7547">25748 963 0,'-401'-27'0,"161"80"16,133 28 0,107-28-1,160 54 1,161 0 0,80 0-1,-80 53 16,-107 81-15,-295-81 0,-132-53-1,-108 27 1,0-54 0,160-80-1,108-80 1,213-107-1,-160 187 1</inkml:trace>
          <inkml:trace contextRef="#ctx0" brushRef="#br0" timeOffset="6540.649">27540 1150 0,'-107'133'16,"-187"28"-16,-27 53 0,53-27 31,268-134-31,27-79 16,80-55-1,27-106 17,26-107-17,27-53 1,-80 213 0,0 54-1,54 106 1,106 55-1,54 133 1,53 26 0,-80 28-1,-107-55 17,-187-132-17,-160-28 1,-161-80-1,-160 1 1,-81 26 0,-53 53-1,-53 108 17,668-161-32</inkml:trace>
          <inkml:trace contextRef="#ctx0" brushRef="#br0" timeOffset="2778.2429">13957 802 0,'27'187'15,"-27"81"-15,0 53 16,-53-108 0,53-186-1,0 0 1,0-54-1,-81-133 1,55-108 0,26 268-1</inkml:trace>
          <inkml:trace contextRef="#ctx0" brushRef="#br0" timeOffset="3198.776">13957 615 0,'187'-107'0,"81"80"15,79 54 1,-53 53-16,-106 27 16,-215-53-1,-80 26 1,-80 27-1,-107 27 1,26 53 0,161-27-1,134 1 17,134-28-17,79-26 1,1-53-1,-54-28 1,-107 1 0,-26-27-1,-54-53 1,26-81 0,-26 134-1</inkml:trace>
          <inkml:trace contextRef="#ctx0" brushRef="#br0" timeOffset="3463.5561">16150 856 0,'80'160'0,"-53"107"15,-1 81 1,-26 0-1,27-188 1,27-160 0,26-107-1,0-80 17,27-54-17,-107 241 1</inkml:trace>
          <inkml:trace contextRef="#ctx0" brushRef="#br0" timeOffset="3728.3362">18048 1096 0,'-80'321'0,"107"53"15,-27-79 1,26-215 0,1-134-1,-27-106 1,-53-54 0,-54-80-1,-27 26 1,134 268-1</inkml:trace>
          <inkml:trace contextRef="#ctx0" brushRef="#br0" timeOffset="4086.5681">17567 989 0,'160'-53'0,"134"26"15,81 27-15,26 27 16,-161 0-1,-186-27 1,-215 80 0,-106 27 15,-81 26-15,28 55-1,159-55 1,161-79-1,107 26 1,107-53 0,107-1-1,80 1 1,-134-107 0,-133-54-1,-134 134 1</inkml:trace>
        </inkml:traceGroup>
      </inkml:traceGroup>
    </inkml:traceGroup>
    <inkml:traceGroup>
      <inkml:annotationXML>
        <emma:emma xmlns:emma="http://www.w3.org/2003/04/emma" version="1.0">
          <emma:interpretation id="{EF47CC6A-455C-4D96-8588-8C4610BECE27}" emma:medium="tactile" emma:mode="ink">
            <msink:context xmlns:msink="http://schemas.microsoft.com/ink/2010/main" type="paragraph" rotatedBoundingBox="4867,4082 23293,3211 23586,9402 5159,102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E972E0B-50FA-4C52-9F5A-B231100354A6}" emma:medium="tactile" emma:mode="ink">
              <msink:context xmlns:msink="http://schemas.microsoft.com/ink/2010/main" type="line" rotatedBoundingBox="4867,4082 23293,3211 23586,9402 5159,10273">
                <msink:destinationLink direction="with" ref="{E63F1F06-A2C6-42D1-9EE8-F96643072582}"/>
                <msink:destinationLink direction="with" ref="{46B7F589-BD81-49B4-95F8-A61F705485F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C8AFAF1-CF53-4881-A7CA-7E426786FFE7}" emma:medium="tactile" emma:mode="ink">
                <msink:context xmlns:msink="http://schemas.microsoft.com/ink/2010/main" type="inkWord" rotatedBoundingBox="4881,4382 10952,4095 11230,9986 5159,10273">
                  <msink:destinationLink direction="with" ref="{E893D557-4044-416A-8CBC-2685BFC7B094}"/>
                </msink:context>
              </emma:interpretation>
              <emma:one-of disjunction-type="recognition" id="oneOf2">
                <emma:interpretation id="interp10" emma:lang="it-IT" emma:confidence="0">
                  <emma:literal>sia</emma:literal>
                </emma:interpretation>
                <emma:interpretation id="interp11" emma:lang="it-IT" emma:confidence="0">
                  <emma:literal>attesa</emma:literal>
                </emma:interpretation>
                <emma:interpretation id="interp12" emma:lang="it-IT" emma:confidence="0">
                  <emma:literal>zia</emma:literal>
                </emma:interpretation>
                <emma:interpretation id="interp13" emma:lang="it-IT" emma:confidence="0">
                  <emma:literal>ozia</emma:literal>
                </emma:interpretation>
                <emma:interpretation id="interp14" emma:lang="it-IT" emma:confidence="0">
                  <emma:literal>'zia</emma:literal>
                </emma:interpretation>
              </emma:one-of>
            </emma:emma>
          </inkml:annotationXML>
          <inkml:trace contextRef="#ctx0" brushRef="#br0" timeOffset="14561.9213">3664 3823 0,'53'-80'0,"54"53"16,27 27-16,53 0 0,80 0 15,27 0 17,0 0-17,54-26 1,-54 26-1,0-27 1,-107 54 0,-53-1-1,-80 28 1,-1 26 0,0 107-1,-26 107 1,-27 27-1,27-27 1,26-106 0,1-55-1,-27-26 1,-27-53 0,-54-108-1,-53-106 1,107 160-1</inkml:trace>
          <inkml:trace contextRef="#ctx0" brushRef="#br0" timeOffset="15122.6321">5107 4171 0,'54'-27'15,"-188"81"-15,27-28 0,0 28 0,54-1 16,53 1 0,27-1-1,133 54 1,27-26-1,27 52 1,-27 1 0,-107-54-1,-53-26 1,-54-54 0,-26 26-1,-27-26 1,-54 0-1,-53-26 1,26-1 0,135 0-1,26 27 1</inkml:trace>
          <inkml:trace contextRef="#ctx0" brushRef="#br0" timeOffset="14063.5117">3583 3904 0,'54'133'0,"-27"81"0,26 80 16,1 0-1,-28-80 1,-26-107 0,0-80-1,-26-27 1,-1-27 0,-27-106-1,81-108 1,-27 241-1</inkml:trace>
          <inkml:trace contextRef="#ctx0" brushRef="#br1" timeOffset="85259.1391">7888 4118 0,'-53'80'0,"-108"53"0,-26-26 16,0 0 0,26-53-1,54-27 1,81-27-1,-1 0 1,27 26 0,27-26-1,53 54 1,27 26 0,53-27-1,-26-26 1,0 0-1,-54-27 17,-27-27-17,1-53 1,-27-80 0,-27-1-1,-27 81 1,27 53-1,-27 0 1,27 27 0,0 27-1,0 107 1,27 26 0,26-26-1,27-27 1,-26-27-1,80-107 1,26-80 0,-160 107-1</inkml:trace>
          <inkml:trace contextRef="#ctx0" brushRef="#br1" timeOffset="89481.9904">2942 5748 0,'-27'81'0,"-80"52"0,-107 28 15,27-81 1,107 0 0,26-80-1,81 0 1,26-53-1,161-108 1,0 1 0,-27 53-1,-80 53 1,-26 28 0,-28 52 15,1 28-16,-1 80 1,54-1 0,27-26-1,-1-27 1,-26-53 0,-53-27-1,-54 0 1,-80-27-1,-108-106 1,188 133 0</inkml:trace>
          <inkml:trace contextRef="#ctx0" brushRef="#br1" timeOffset="90805.8909">3984 7486 0,'0'161'16,"0"106"-16,0 81 31,27-54-31,-27-27 16,27-80 15,-27-53-16,0-54 1,0-80 0,0 0-1,27-133 1,53-108 0,0 134-1,54 54 1,-1 53-1,1 80 1,0 80 0,-54 81-1,-53-1 1,-54-79 0,-26-268-1,53 107 1</inkml:trace>
        </inkml:traceGroup>
        <inkml:traceGroup>
          <inkml:annotationXML>
            <emma:emma xmlns:emma="http://www.w3.org/2003/04/emma" version="1.0">
              <emma:interpretation id="{A73AE9E6-17F1-4CE1-A904-C9539C5111BB}" emma:medium="tactile" emma:mode="ink">
                <msink:context xmlns:msink="http://schemas.microsoft.com/ink/2010/main" type="inkWord" rotatedBoundingBox="13338,3682 15338,3587 15504,7084 13504,7178"/>
              </emma:interpretation>
              <emma:one-of disjunction-type="recognition" id="oneOf3">
                <emma:interpretation id="interp15" emma:lang="it-IT" emma:confidence="0">
                  <emma:literal>rià</emma:literal>
                </emma:interpretation>
                <emma:interpretation id="interp16" emma:lang="it-IT" emma:confidence="0">
                  <emma:literal>vige</emma:literal>
                </emma:interpretation>
                <emma:interpretation id="interp17" emma:lang="it-IT" emma:confidence="0">
                  <emma:literal>rià:</emma:literal>
                </emma:interpretation>
                <emma:interpretation id="interp18" emma:lang="it-IT" emma:confidence="0">
                  <emma:literal>Teorie</emma:literal>
                </emma:interpretation>
                <emma:interpretation id="interp19" emma:lang="it-IT" emma:confidence="0">
                  <emma:literal>rigo</emma:literal>
                </emma:interpretation>
              </emma:one-of>
            </emma:emma>
          </inkml:annotationXML>
          <inkml:trace contextRef="#ctx0" brushRef="#br1" timeOffset="86133.3009">11310 3075 0,'54'53'0,"53"54"0,53 54 15,1-28 1,26 28 0,-27-28-1,-53-52 17,-53-55-17,-54-26 1,0 0-1,-54-26 1,-106-162 0,160 188-1</inkml:trace>
          <inkml:trace contextRef="#ctx0" brushRef="#br1" timeOffset="85819.8499">12166 3021 0,'-54'27'16,"-373"347"-16,293-186 16,27-55-1,27-53 1,53 1-1,0-55 1,1-26 0,26 0-1,26-133 1,28-28 0,-1-26-1,-53 187 1</inkml:trace>
          <inkml:trace contextRef="#ctx0" brushRef="#br2" timeOffset="101595.664">11952 5775 0,'27'27'0,"80"0"0,0-27 0,-54-27 15,-26 0-15,0 0 16,-27 1 0,-27-28-1,0-26 1,-80 53-1,0 1 1,27 52 0,-27 1 15,54 80-15,-1 0-1,81 0 1,53 0-1,54-27 1,-1-53 0,-26-27-1,-53-27 1,-1-26 0,-26-54 15,-54 0-16,-80 0 1,27 53 0,-54 28-1,54 26 1,0 53 0,53 27-1,54 27 1,80-27-1,0-26 1,0-27 0,-54-54-1,-26 0 1,0-53 0,-54 0-1,-26-1 1,-28 28 15,28 26-31,26 54 16,-26 53-1,79 27 17,55-27-17,26-26 1,-54-27-1,1-27 1,-28-81 0,-26 1-1,0 80 1</inkml:trace>
          <inkml:trace contextRef="#ctx0" brushRef="#br2" timeOffset="103013.0163">11845 5722 0,'0'-27'16,"-27"-107"-16,27 134 0</inkml:trace>
          <inkml:trace contextRef="#ctx0" brushRef="#br2" timeOffset="98849.5532">12112 5829 0,'27'26'0,"-27"1"16,27 80-16,0-53 16,-27-1-16,0 27 15,-27 27 1,27-107 0,0 27-1,0 80 1,0-54 15,27 1-15,-27-54-1</inkml:trace>
          <inkml:trace contextRef="#ctx0" brushRef="#br2" timeOffset="106236.1246">10776 4759 0,'0'27'15,"0"80"-15,-27 27 0,0 26 0,27-53 16,0-27-1,0-53 1,27 0 0,-27-27-1,0-27 17,27-53-17,-1-54 1,1 0-1,-27 27 1,0 54 0,0-1-1,0 28 1,0 26 0,0 0-1,80 53 1,0 54 15,27-27-31,-53-53 16,26-27 15,-53 0-31,26-53 16,-26-1-1,27-53 16,-54 0-15,26 54 15,-26 53-15,0-27 0,0 54 15,-26 53-31,26 80 31,0-26 0,26 0-15,1-27 0,-27-54-1,27 1 1,-27-28-1,26-26 1,-26 0 0,0-53-1,27-54 1,0 0 0,-27 107-1</inkml:trace>
          <inkml:trace contextRef="#ctx0" brushRef="#br2" timeOffset="106968.1637">12059 4759 0,'27'107'16,"-1"27"-16,-26 0 0,27-1 31,0-53-15,-27-26-1,0-27 1,27-27 0,-54-27-1,0-80 1,-26-27-1,26-26 1,-53 26 0,0 27-1,-1 54 1,55 53 0,26 0-1,26 0 1,81 0-1,80 26 1,1 1 0,-1 0-1,-54 0 1,-79-1 15,-27 1-15,-81 27-1,-80 26 1,-133 0 0,-54-53-1,134-81 1,187 54 0</inkml:trace>
        </inkml:traceGroup>
        <inkml:traceGroup>
          <inkml:annotationXML>
            <emma:emma xmlns:emma="http://www.w3.org/2003/04/emma" version="1.0">
              <emma:interpretation id="{B50C6668-C0ED-4D96-A029-D15082C2D0E7}" emma:medium="tactile" emma:mode="ink">
                <msink:context xmlns:msink="http://schemas.microsoft.com/ink/2010/main" type="inkWord" rotatedBoundingBox="19046,4678 23353,4474 23449,6496 19142,6700">
                  <msink:destinationLink direction="with" ref="{7D4972DC-F59C-42CF-AEDA-A1B47EBF6232}"/>
                </msink:context>
              </emma:interpretation>
              <emma:one-of disjunction-type="recognition" id="oneOf4">
                <emma:interpretation id="interp20" emma:lang="it-IT" emma:confidence="0">
                  <emma:literal>PER</emma:literal>
                </emma:interpretation>
                <emma:interpretation id="interp21" emma:lang="it-IT" emma:confidence="0">
                  <emma:literal>sia</emma:literal>
                </emma:interpretation>
                <emma:interpretation id="interp22" emma:lang="it-IT" emma:confidence="0">
                  <emma:literal>SIR</emma:literal>
                </emma:interpretation>
                <emma:interpretation id="interp23" emma:lang="it-IT" emma:confidence="0">
                  <emma:literal>RR</emma:literal>
                </emma:interpretation>
                <emma:interpretation id="interp24" emma:lang="it-IT" emma:confidence="0">
                  <emma:literal>Ri</emma:literal>
                </emma:interpretation>
              </emma:one-of>
            </emma:emma>
          </inkml:annotationXML>
          <inkml:trace contextRef="#ctx0" brushRef="#br1" timeOffset="84293.4705">16337 4438 0,'134'0'0,"53"54"0,53-1 16,54 1-1,-26 26 1,-28 0 15,-79-26-31,-108-1 16,-53 1 0,-26-1-1,-135 1 1,-106-28-1,-54 28 1,-27-27 15,1-27-15,347 0 0</inkml:trace>
          <inkml:trace contextRef="#ctx0" brushRef="#br0" timeOffset="17576.7139">17995 4011 0,'53'53'16,"27"81"-16,54 80 0,80 106 31,0 82-16,26-55 1,-79-186 0,-81-81-1,-27-27 1,-26-53 0,-27-53-1,-53-134 1,-54-27-1,107 214 1</inkml:trace>
          <inkml:trace contextRef="#ctx0" brushRef="#br0" timeOffset="17140.6055">19251 4198 0,'54'-27'0,"106"0"0,81 27 0,26 27 15,-26 26 1,-134 28 0,-107-1-1,-81 0 1,-79 54 0,26-1-1,27 1 1,54-54-1,53 1 1,80-1 0,54 27-1,53 53 1,27 27 0,-27 0-1,-80-53 1,-80-107-1,-27-54 1,-81-80 15,-25-53-15,106 160 0</inkml:trace>
          <inkml:trace contextRef="#ctx0" brushRef="#br0" timeOffset="16611.0453">19519 4144 0,'0'27'0,"53"80"0,-26 80 15,-27 80-15,0 81 16,0-27 0,0-134-1,0-160 1,0-27 0,0 0-1,0-27 1,26-80-1,-26-27 1,-26 1 0,26 133-1</inkml:trace>
        </inkml:traceGroup>
      </inkml:traceGroup>
    </inkml:traceGroup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5:45.4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865A35-5F1D-414A-8CF0-533571F3AE74}" emma:medium="tactile" emma:mode="ink">
          <msink:context xmlns:msink="http://schemas.microsoft.com/ink/2010/main" type="inkDrawing" rotatedBoundingBox="4828,12585 26178,14305 26134,14847 4784,13128" shapeName="Other">
            <msink:destinationLink direction="to" ref="{B5FFA4A8-1728-42B4-B073-C2EB82AC6F11}"/>
          </msink:context>
        </emma:interpretation>
      </emma:emma>
    </inkml:annotationXML>
    <inkml:trace contextRef="#ctx0" brushRef="#br0">0 84 0,'54'0'0,"26"-54"0,27 54 31,214-27-31,-107 27 0,26 0 16,28 27 0,26-27-1,53 0 1,1 0-1,26 27 1,1-27 0,-1 27-1,27-27 1,-27 26 0,27 1-1,0 0 1,0-27 15,1 27-15,25-1 15,-26 1-31,27 0 16,0 0-1,26-1 1,-26 28-1,27-28 1,-1 28 0,-26-27-1,0 26 1,26 1 0,1-28-1,-27 28 1,26-27-1,1 26 1,-27-26 0,-1 26-1,1-26 17,-54-27-17,54 53 1,-27 1-1,-26-27 1,26 26 0,-27 1-1,0-28 1,-26 28 0,26-27-1,-26 26 1,-1-26-1,1 26 17,0 1-32,-28-28 15,1 28 1,-27-27 0,0-1 15,-80-26-16,27 0 1,0 27 0,-28 0-1,-52-27 1,-1 0 0,1 0-1,-54 27 1,-27-27-1,-53 0 1,-1 26 0,1-26-1,-27 0 1,-53-26 0,-188-108 15,-107-133-31,348 267 15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5:50.6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D4972DC-F59C-42CF-AEDA-A1B47EBF6232}" emma:medium="tactile" emma:mode="ink">
          <msink:context xmlns:msink="http://schemas.microsoft.com/ink/2010/main" type="inkDrawing" rotatedBoundingBox="20730,3705 24549,4212 24253,6436 20434,5928" semanticType="callout" shapeName="Other">
            <msink:sourceLink direction="with" ref="{98FFB1F5-4D38-4536-AB15-4D773E66AD29}"/>
            <msink:sourceLink direction="with" ref="{E97EC3D2-94E2-4355-B216-2C0AB45BF38B}"/>
            <msink:sourceLink direction="with" ref="{B50C6668-C0ED-4D96-A029-D15082C2D0E7}"/>
          </msink:context>
        </emma:interpretation>
      </emma:emma>
    </inkml:annotationXML>
    <inkml:trace contextRef="#ctx0" brushRef="#br0">0 201 0,'81'-54'0,"25"27"0,108 27 0,107 0 16,80 0-1,54 0 1,26-26 0,-53-1-1,26-26 1,-79 53 0,-81 0-1,-107 0 1,-80 26-1,-107-26 1,0 27 0,-54 26-1,1 1 1,-1 106 0,1 81-1,-81 133 1,-53 108-1,0-81 17,27-161-17,-1-160 1,161-80 0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5:53.9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893D557-4044-416A-8CBC-2685BFC7B094}" emma:medium="tactile" emma:mode="ink">
          <msink:context xmlns:msink="http://schemas.microsoft.com/ink/2010/main" type="inkDrawing" rotatedBoundingBox="4333,6000 27220,6501 27061,13762 4174,13260" semanticType="enclosure" shapeName="Other">
            <msink:sourceLink direction="with" ref="{0C8AFAF1-CF53-4881-A7CA-7E426786FFE7}"/>
            <msink:destinationLink direction="with" ref="{65AAA728-AF7E-46F3-BCA1-F284CC06C1B8}"/>
          </msink:context>
        </emma:interpretation>
      </emma:emma>
    </inkml:annotationXML>
    <inkml:trace contextRef="#ctx0" brushRef="#br0">0 80 0,'0'-27'15,"27"0"-15,0 1 0,-1 26 0,1 26 16,27 1-16,-1 0 0,1 0 0,26 53 16,0-27-16,0 27 15,54 27 1,-27 0-1,53 27 1,-26 0 0,53 26-1,0 1 1,27 26 0,-27 27-1,27-1 1,27 1-1,-27 27 1,26 0 0,1-1-1,0 1 1,-1 26 0,1 1 15,26-28-31,-26 1 31,-27 26-15,26-53-1,-26 0 1,-27 0 0,1 0-1,-1 0 1,0-27-1,-27 0 17,1-27-17,-1 1 1,-26-1 0,26-26-1,-26 0 1,0-1-1,-27-26 1,0 0 0,0-27-1,-27 1 1,0-1 15,-27-27-15,1 1-1,-27-27 1,26 26 0,-26-26-1,0 0 1,-1-1 0,-26-26-1,27 27 1,-27 0-1,27-27 1,-27 0 0,27 26-1,-27-26 1,0 0 0,0 0-1,0 0 1,0 0-1,0 0 1,0 0 15,0 0-15,0-106 0,0-55-1,0 161 1</inkml:trace>
    <inkml:trace contextRef="#ctx0" brushRef="#br0" timeOffset="1604.2559">14385 508 0,'-27'26'15,"-27"28"-15,1-1 0,-1 1 0,-26 26 16,-27 27-16,0 0 16,-53 53-1,0-26 1,-1 26 15,1 1-15,-27-1-1,-1 27 1,-52 1 0,-1 25-1,27 1 1,-26-27 0,-1 27-1,0 27 1,1 0-1,-1-27 1,-26 26 0,-1 28-1,1-28 1,26 28 0,1-1-1,-28 0 1,54-26-1,-53 26 1,26 1 0,28-54 15,25-1-15,1-25-1,54-28 1,26-53-1,53-27 1,1-26 0,26-1-1,27-26 1,0-27 0,0 0-1,-27 27 1,27-27-1,0 26 1,-27 28 0,1-27-1,-1-1 1,27 1 0,-27 0-1,0-1 16,27-26-15,-26 27 0,26 0-1,-27-27 1,0-107 0,27 107-1</inkml:trace>
    <inkml:trace contextRef="#ctx0" brushRef="#br0" timeOffset="-10630.131">-3315-27 0,'80'0'0,"0"0"0,-26 0 0,53-27 16,26 27-16,28-27 15,53 27 1,0 0-1,26 0 1,54 0 0,27 0-1,27 27 1,-1 0 0,28-27-1,-1 27 1,-26-1-1,26 1 1,0 0 0,54-27 15,0 27-31,0-27 31,-27 0-15,53 26-1,-26-26 1,26 27 0,28-27-1,-55 27 1,28-27 0,0 26-1,-1 1 1,1-27-1,-28 27 1,1-27 0,27 27-1,-1-27 1,-53 26 0,27-26-1,27 0 16,-54 0-15,26 0-16,1 0 31,-27 0-15,0 0 0,27 0-1,-54 0 1,1 0-1,26 0 1,0 0 0,-27 0-1,0 0 1,28 27 0,-1-27-1,-81 27 1,81 0-1,-53-27 1,26 26 0,-26-79-1,0 80 1,-1-1 0,-53 1-1,-26-27 1,-1 27 15,-53-27-15,-27 0-1,-27 0 1,-53 0 0,-53 0-1,-27 0 1,-27 0-1,0 0 1,0 0 0,-54-27-1,-106 54 1,160-27 0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6:17.0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5C740D-7FE7-4472-AE80-C068FD5E3EBF}" emma:medium="tactile" emma:mode="ink">
          <msink:context xmlns:msink="http://schemas.microsoft.com/ink/2010/main" type="writingRegion" rotatedBoundingBox="1717,12004 25036,13867 24697,18107 1379,16245"/>
        </emma:interpretation>
      </emma:emma>
    </inkml:annotationXML>
    <inkml:traceGroup>
      <inkml:annotationXML>
        <emma:emma xmlns:emma="http://www.w3.org/2003/04/emma" version="1.0">
          <emma:interpretation id="{ACAD11C8-5F01-499D-956A-01609ED3C29D}" emma:medium="tactile" emma:mode="ink">
            <msink:context xmlns:msink="http://schemas.microsoft.com/ink/2010/main" type="paragraph" rotatedBoundingBox="1717,12004 25036,13867 24697,18107 1379,162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FC6DDEB-B15B-4BE2-A876-A442477A67AD}" emma:medium="tactile" emma:mode="ink">
              <msink:context xmlns:msink="http://schemas.microsoft.com/ink/2010/main" type="line" rotatedBoundingBox="1717,12004 25036,13867 24697,18107 1379,16245"/>
            </emma:interpretation>
          </emma:emma>
        </inkml:annotationXML>
        <inkml:traceGroup>
          <inkml:annotationXML>
            <emma:emma xmlns:emma="http://www.w3.org/2003/04/emma" version="1.0">
              <emma:interpretation id="{35D197C7-D8AE-400A-AB67-D91476B0E8C4}" emma:medium="tactile" emma:mode="ink">
                <msink:context xmlns:msink="http://schemas.microsoft.com/ink/2010/main" type="inkWord" rotatedBoundingBox="1594,13551 10585,14269 10384,16783 1393,16065"/>
              </emma:interpretation>
              <emma:one-of disjunction-type="recognition" id="oneOf0">
                <emma:interpretation id="interp0" emma:lang="it-IT" emma:confidence="0">
                  <emma:literal>RIFLETTORE</emma:literal>
                </emma:interpretation>
                <emma:interpretation id="interp1" emma:lang="it-IT" emma:confidence="0">
                  <emma:literal>RIFLETTERE</emma:literal>
                </emma:interpretation>
                <emma:interpretation id="interp2" emma:lang="it-IT" emma:confidence="0">
                  <emma:literal>RIFERIRE</emma:literal>
                </emma:interpretation>
                <emma:interpretation id="interp3" emma:lang="it-IT" emma:confidence="0">
                  <emma:literal>RIELEGGERE</emma:literal>
                </emma:interpretation>
                <emma:interpretation id="interp4" emma:lang="it-IT" emma:confidence="0">
                  <emma:literal>RIPERCORRE</emma:literal>
                </emma:interpretation>
              </emma:one-of>
            </emma:emma>
          </inkml:annotationXML>
          <inkml:trace contextRef="#ctx0" brushRef="#br0">208 0 0,'0'134'0,"0"106"0,-26 55 16,-28 79-1,1 0 1,26-53-1,0-107 1,54-54 0,-27-133-1,0-27 1,0-187 0,0-134-1,27-53 1,-54-1-1,27 81 1,0 54 0,0 79 15,27 135-15,80-55-1,53 28 1,-53 26-1,80 54 1,-53 26 0,26 54-1,-106 0 1,-54 0 0,-80 27-1,-54 0 1,-27-54-1,1 0 1,26 0 0,54 0-1,80 1 1,54 52 0,106 54-1,27 54 16,0 26-15,0 1 0,-53-81-1,-54-27 1,-26-133 0,-54-27-1,-27-187 1,27-80-1,0-27 1,0 294 0</inkml:trace>
          <inkml:trace contextRef="#ctx0" brushRef="#br0" timeOffset="404.9578">1786 669 0,'53'107'0,"-26"-1"0,-27 82 15,27-1 1,-27 80 0,-27 1-1,27-28 1,-27-53 0,54-53-1,-27-54 1,0-80-1,0-80 17,80-214-17,-80 294 1</inkml:trace>
          <inkml:trace contextRef="#ctx0" brushRef="#br0" timeOffset="1105.8463">2347 829 0,'27'0'0,"-27"107"0,0 53 15,0 54-15,-53 80 16,53-80 0,26 0 15,28-27-15,-54-133-1,27-1 1,-27-53-1,-54-80 1,-26-134 0,53 0-1,0-53 1,-53 26 0,27 1-1,26 79 1,0 108-1,27 53 1,27 0 15,53 0-31,27 26 32,80 1-17,0 27 16,1-28-31,-55 1 16,-79-27 0,-54 0-1,0-27 1,-54 27 0,-106 0-1,53 27 1,-54 0-1,161-27 1</inkml:trace>
          <inkml:trace contextRef="#ctx0" brushRef="#br0" timeOffset="1390.0917">2187 1631 0,'267'0'0,"-53"27"16,-53 0 0,-81-1-1,-27-26 1,-53 0 0,0 0 15,-80-80-16,27-27 17,53-107-17,0 214 1</inkml:trace>
          <inkml:trace contextRef="#ctx0" brushRef="#br0" timeOffset="1841.7754">3203 829 0,'53'80'0,"-26"27"15,-27 54-15,-27 52 16,-26 28-1,-1 0 1,1-54 0,53-80 15,53 27-15,1-81-1,26-26 1,-26-1-1,-1-26 1,1 0 0,-1 0-1,0 0 1,28 27 0,-28-54-1,-26-53 1,0-53-1,-27 133 1</inkml:trace>
          <inkml:trace contextRef="#ctx0" brushRef="#br0" timeOffset="2324.6097">3898 1203 0,'27'0'15,"0"54"-15,-27 53 0,0 26 0,-27 81 16,0 0 15,81 27-15,-1-107-1,54-1 1,0-53 0,27 1-1,-1-55 1,1 1 15,-27-27-31,-80 0 16,-1-27-1,-79-80 17,-54-53-17,-27 0 1,134 160-1</inkml:trace>
          <inkml:trace contextRef="#ctx0" brushRef="#br0" timeOffset="2791.8687">3657 989 0,'321'54'0,"-107"-1"16,-53-106 0,-28 80-1,-26-1 1,-80-106 0,-27 80-1</inkml:trace>
          <inkml:trace contextRef="#ctx0" brushRef="#br0" timeOffset="2573.8145">3818 1578 0,'80'0'0,"27"26"0,27 28 16,-1-27-16,-52-1 15,-55-26 1,-26-26 0,-107-81-1,-53-54 16,160 161-31</inkml:trace>
          <inkml:trace contextRef="#ctx0" brushRef="#br0" timeOffset="3741.962">5235 1604 0,'27'268'0,"-1"-54"16,1 26-1,-27 1 1,0-54 0,0-80-1,27-107 1,-54-53-1,-26-161 1,-1-54 0,-80-53-1,28 27 17,-28 80-17,54 81-15,80 106 16,26 0-1,81 1 1,27-1 0,26 27 15,1 0-15,-1 27-1,-53-1 1,-53 1-1,-1 0 1,-53 26 0,-27 54-1,1 0 1,-1 27 0,27-1-1,0 1 1,53-54-1,-26 27 1,27-53 0,-28-27-1,1-1 1,0 1 0,0 26-1,-1 1 16,1 26-15,0 0 0,-27 27-1,0 0 1,0-53 0,0-1-1,-27-26 1,27-54-1,-27-106 1,1-81 0,26 214-1</inkml:trace>
          <inkml:trace contextRef="#ctx0" brushRef="#br0" timeOffset="4069.0433">5074 1123 0,'107'0'15,"0"0"-15,54 0 0,-1 0 0,27 54 16,-53-28 0,-27 1-1,-54 0 1,-53-27 0,-26 27-1,26-81 1,0 54-1</inkml:trace>
          <inkml:trace contextRef="#ctx0" brushRef="#br0" timeOffset="4583.0282">6304 2487 0,'214'214'16,"-80"-134"-16,-54-80 15,54-54 17,-27-79-17,-54-28 1,-26-79-1,-107 26 1,-27 0 0,-54 53-1,-26 54 1,27 81 0,26 52-1,54 55 1,53 52 15,54 81-31,107 0 16,26-27-1,-26-80 1,26-134 0,1-53-1,-161 80 1</inkml:trace>
          <inkml:trace contextRef="#ctx0" brushRef="#br0" timeOffset="5315.0673">7294 1471 0,'0'107'0,"26"53"0,1 81 15,-27 26 1,0-53 0,27-54-1,0-106 1,-27-54-1,-27-80 1,-80-241 15,27 0-15,53 80 0,54 108-1,26 52 1,54 55-1,54 52 1,26 55 0,-80 52-1,-27 1 1,-80 26 0,-54-53-1,-79-53 1,-1-27-1,27-27 1,54 26 15,53-26-15,26 0 0,81 107-1,27 54 1,0-1-1,-27-26 1,-27-27 0,-53-54-1,-1-53 1,-26-107 0,0-80-1,27-54 1,-27 241-1</inkml:trace>
          <inkml:trace contextRef="#ctx0" brushRef="#br0" timeOffset="5720.0251">8256 1792 0,'54'53'16,"-54"0"-16,0 81 0,0 27 0,-27-1 16,27-53 15,27-27-15,53-26-1,0-1 1,27-26-1,53 0 1,-106-54 0,26 27-1,-53 0 1,-27-27 15,-27-26-15,-53-28-16,-27-79 31,-27 0-15,134 160-16</inkml:trace>
          <inkml:trace contextRef="#ctx0" brushRef="#br0" timeOffset="6062.6817">8069 1765 0,'214'27'0,"-80"-1"0,-54-26 15,-27-26 1,-79-81 0,-81-54-1,-54 1 1,-26 53-1,53 107 1,161 0 15,80 0-15,187 27 0,27 106-1,-54-79 1,-267-54-1</inkml:trace>
        </inkml:traceGroup>
        <inkml:traceGroup>
          <inkml:annotationXML>
            <emma:emma xmlns:emma="http://www.w3.org/2003/04/emma" version="1.0">
              <emma:interpretation id="{772743D3-5964-47C2-9C18-A32A31A77B0B}" emma:medium="tactile" emma:mode="ink">
                <msink:context xmlns:msink="http://schemas.microsoft.com/ink/2010/main" type="inkWord" rotatedBoundingBox="12565,12769 25126,14274 24620,18503 12058,16997"/>
              </emma:interpretation>
              <emma:one-of disjunction-type="recognition" id="oneOf1">
                <emma:interpretation id="interp5" emma:lang="it-IT" emma:confidence="0">
                  <emma:literal>aizzarsi</emma:literal>
                </emma:interpretation>
                <emma:interpretation id="interp6" emma:lang="it-IT" emma:confidence="0">
                  <emma:literal>aizzassi</emma:literal>
                </emma:interpretation>
                <emma:interpretation id="interp7" emma:lang="it-IT" emma:confidence="0">
                  <emma:literal>ieunsorziziò</emma:literal>
                </emma:interpretation>
                <emma:interpretation id="interp8" emma:lang="it-IT" emma:confidence="0">
                  <emma:literal>aizzatisi</emma:literal>
                </emma:interpretation>
                <emma:interpretation id="interp9" emma:lang="it-IT" emma:confidence="0">
                  <emma:literal>aizzarsi'</emma:literal>
                </emma:interpretation>
              </emma:one-of>
            </emma:emma>
          </inkml:annotationXML>
          <inkml:trace contextRef="#ctx0" brushRef="#br0" timeOffset="-10832.6108">13684 2487 0,'26'133'0,"1"1"0,0 53 16,0 0 0,-1 1-1,-26-55 1,27-53-1,0-187 1,26-53 0,-53 160-1</inkml:trace>
          <inkml:trace contextRef="#ctx0" brushRef="#br0" timeOffset="-10334.2012">14218 2353 0,'81'-53'16,"-1"53"-16,134 80 0,53 27 0,-80-54 15,-80-26 1,-80-27 0,-54 0-1,-26 27 17,-81 26-17,0 1 1,1 79-1,26 1 1,80 0 0,54 26-1,53-26 1,80 26 0,1-53-1,-27-80 1,-54-134-1,-54-80 17,-26 187-17</inkml:trace>
          <inkml:trace contextRef="#ctx0" brushRef="#br0" timeOffset="-10116.147">14432 2888 0,'401'80'0,"27"0"15,-214-187 1,-214 107 0</inkml:trace>
          <inkml:trace contextRef="#ctx0" brushRef="#br0" timeOffset="-9586.5868">15609 2914 0,'187'54'16,"134"26"-16,160 81 0,-133-188 16,-348 27-1</inkml:trace>
          <inkml:trace contextRef="#ctx0" brushRef="#br0" timeOffset="-9742.3398">15689 2460 0,'267'80'16,"1"27"-16,-54 27 15,-134-81 1,-107-26 0,-53 0-1,-81-1 1,-52 28 0,25 26 15,28 27-16,133 27 1,54 26 0,133 27-1,81-26 1,53-28 0,-133-159-1,-135-215 1,-79-26-1,53 267 1</inkml:trace>
          <inkml:trace contextRef="#ctx0" brushRef="#br0" timeOffset="-11876.1559">10636 2701 0,'-27'53'0,"27"54"0,0 27 16,53 26 0,54-26-1,27-27 1,0-81-1,-1-26 1,1-80 0,-27-53-1,-53-55 1,-81-25 0,-53 25-1,-27 55 1,-54 52-1,1 81 17,26 54-32,27 80 15,80 53 1,108 27 0,106-107 15,-187-107-16</inkml:trace>
          <inkml:trace contextRef="#ctx0" brushRef="#br0" timeOffset="-11533.4993">12293 2540 0,'-26'241'16,"26"-54"-16,0 27 31,0-54-16,0-26 1,0-81 0,-54-133-1,1-160 1,-1-28 0,54 268-1</inkml:trace>
          <inkml:trace contextRef="#ctx0" brushRef="#br0" timeOffset="-11097.3909">12106 2273 0,'241'0'0,"-27"107"0,-54 0 15,-53-27 1,-80 0-1,-81-26 1,-53-28 0,-53 1-1,-27-27 17,53 27-32,81 0 15,26 53 1,107 27-1,134 53 17,27 27-17,-54 0 1,-53-53 0,-81-80-1,-26-108 1,-27-160-1,53-53 1,-53 267 0</inkml:trace>
          <inkml:trace contextRef="#ctx0" brushRef="#br0" timeOffset="-20219.6398">13497-187 0,'0'80'0,"-27"0"15,27 1 1,27-28-16,53 1 15,27-81 1,-27 0 0,-27-53-1,-26-27 1,-27-27 0,-53 1 15,-1 52-16,-26 28 1,0 26 0,0 81-1,26 26 1,1 27 0,53 0-1,53 0 1,1-27-1,79-27 17,-53-79-17,-53-28 1,-27-26 0,-27 0-1,-26 0 1,0 53-1,-1 27 1,-26 27 0,53 26-1,0 54 1,81-27 0,26-53-1,-26 0 1,-1-54 15,-26 0-31,-54-80 31,0 0-15,-80 0 0,-53 107-1,-1 27 1,161-27-1</inkml:trace>
          <inkml:trace contextRef="#ctx0" brushRef="#br0" timeOffset="-9103.7525">16999 3529 0,'161'268'0,"26"-135"16,27-79-1,26-81 16,-79-133-15,-54-54 0,-134-53-1,27 106 1,0-26 0,-134 0 15,27 53-31,-53 107 31,-1 81-31,54 80 16,27 53-1,80 27 1,54-54 0,79-26-1,135-81 1,-28-160-1,1-53 1,-241 160 0</inkml:trace>
          <inkml:trace contextRef="#ctx0" brushRef="#br0" timeOffset="-8429.1512">18470 2701 0,'0'26'16,"-27"81"-16,27 54 0,0 26 0,0-80 31,0-27-15,-27-53-1,27-54 1,-27-53 0,-106-188-1,106 108 1,0-27 0,1 107-1,52 53 1,-26 54-1,80 53 1,54 107 0,27 27-1,52 27 1,-25-54 0,-1-107-1,-80-80 1,-27-54-1,-53-79 1,-54-108 15,-27 27-15,-79 0 0,26 81 15,27 79-16,26 27 1,27 81 0,134 26-1,54-53 1,-161-27 0</inkml:trace>
          <inkml:trace contextRef="#ctx0" brushRef="#br0" timeOffset="-7105.2507">19994 2941 0,'-27'161'0,"-53"-28"15,26 28 1,27-54 0,27-27-1,0-80 1,0 0 0,27-161-1,-27-79 1,0 26 15,0-80-15,0 187-1,0 27 1,-27-27 0,27 80-1,-80 0 1,0 27-1,0 0 1,-27 27 0,27-27-1,26 0 1,54 0 15,27 0-15,53 0-1,81 27 1,26-27 0,0 26-1,0-26 1,-27 27 0,-53-27-1,-26 27 1,-28-27-1,-26 0 1,-27 27 0,27-1-1,-27 28 1,-27 26 0,0 27-1,-26 27 16,-1 53-31,1 0 16,26-53 15,0-1-15,54-79 0,-27-54-1,0-27 1,80-107-1,-26-133 1,26 26 0,-27-26-1,-26 26 1,-54 108 0,54 79-1,-27 28 1,27 26-1,0 26 1,26 108 0,54 53 15,0 27-31,0-27 31,-27 0-31,-107-133 31,-26-1-15,-27 28 0,-81-81-1,-26 26 1,27 1 0,26 26-1,80-26 1,108-54-1,53-106 1,-107 133 0</inkml:trace>
          <inkml:trace contextRef="#ctx0" brushRef="#br0" timeOffset="-6575.6905">21651 2487 0,'0'26'0,"-26"28"0,-1 106 15,0 1-15,0-1 32,1 54-17,26-80 1,0-54 0,26-53-1,1-27 1,0 0-1,80 0 1,-27 0 0,0 0-1,27 0 1,0 53 0,-27 1-1,-53-28 1,-27-26-1,0-53 1,-27-161 0,54-27-1,-27 241 1</inkml:trace>
          <inkml:trace contextRef="#ctx0" brushRef="#br0" timeOffset="-5937.1032">22587 2861 0,'0'80'16,"0"54"-16,-53 0 0,53 26 31,-27-53-15,54-27-1,26-26 1,27-28 0,27-26 15,0 27-31,0 0 15,0 0 1,0-1 0,-80 1 15,-27-54-15,-161-133-1,1-54 1,-54 27-1,0 26 1,0 54 0,54 54-1,80 53 1,106 53 0,1-53-1,80-26 1,27 26-1,26 0 1,-53 0 0,-80-134-1,-54-80 1,27 214 0</inkml:trace>
          <inkml:trace contextRef="#ctx0" brushRef="#br0" timeOffset="-5796.9255">22373 2380 0,'241'53'0,"-1"1"0,1-28 15,-241-26-15</inkml:trace>
        </inkml:traceGroup>
      </inkml:traceGroup>
    </inkml:traceGroup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6:56.5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63F1F06-A2C6-42D1-9EE8-F96643072582}" emma:medium="tactile" emma:mode="ink">
          <msink:context xmlns:msink="http://schemas.microsoft.com/ink/2010/main" type="inkDrawing" rotatedBoundingBox="10089,4766 19372,5225 19356,5535 10073,5076" semanticType="strikethrough" shapeName="Other">
            <msink:sourceLink direction="with" ref="{CE972E0B-50FA-4C52-9F5A-B231100354A6}"/>
          </msink:context>
        </emma:interpretation>
      </emma:emma>
    </inkml:annotationXML>
    <inkml:trace contextRef="#ctx0" brushRef="#br0">0 0 0,'54'0'16,"-1"27"-16,54-27 0,80 26 0,54-26 15,53 0-15,80 0 32,1-26-17,79 26 1,81 26 15,53-26-31,27 27 16,80-27-1,0 27 1,27 0 0,-27 26-1,-53 1 1,0 26 0,-107 27-1,-161-54 1,-133 1 15,-108-28-15,-106-26-16,-27-26 15,-54-55 17,-26-26-17,0 1 1,80 106-1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7:01.2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5FFA4A8-1728-42B4-B073-C2EB82AC6F11}" emma:medium="tactile" emma:mode="ink">
          <msink:context xmlns:msink="http://schemas.microsoft.com/ink/2010/main" type="inkDrawing" rotatedBoundingBox="6741,6408 7026,12668 5856,12721 5572,6461" semanticType="callout" shapeName="Other">
            <msink:sourceLink direction="to" ref="{A1865A35-5F1D-414A-8CF0-533571F3AE74}"/>
            <msink:sourceLink direction="from" ref="{490AD5B1-D9A1-4478-81CE-81FD7489A400}"/>
          </msink:context>
        </emma:interpretation>
      </emma:emma>
    </inkml:annotationXML>
    <inkml:trace contextRef="#ctx0" brushRef="#br0">161 0 0,'0'54'0,"0"133"0,0 134 16,-27 107-1,27 80 1,0-54 0,0 1-1,27 79 1,-1 28 15,28-1-31,-1-26 16,-26-27 15,26-134-31,1-106 16,-54-81 15,0-107-16,-27-80 1,-53-107 0,0-80-1,-27 80 1,0 27 0,80 133-1,27 1 1,54 80-1,26-1 1,27 28 0,0-28-1,-27-79 1,0-54 0,0-27-1,81-187 1,79-240-1,-79 53 1,-161 401 0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7:12.59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5AAA728-AF7E-46F3-BCA1-F284CC06C1B8}" emma:medium="tactile" emma:mode="ink">
          <msink:context xmlns:msink="http://schemas.microsoft.com/ink/2010/main" type="inkDrawing" rotatedBoundingBox="14775,13527 14936,7752 15079,7756 14918,13531" semanticType="callout" shapeName="Other">
            <msink:sourceLink direction="with" ref="{E893D557-4044-416A-8CBC-2685BFC7B094}"/>
            <msink:sourceLink direction="with" ref="{46B7F589-BD81-49B4-95F8-A61F705485FE}"/>
          </msink:context>
        </emma:interpretation>
      </emma:emma>
    </inkml:annotationXML>
    <inkml:trace contextRef="#ctx0" brushRef="#br0">217 0 0,'-54'160'0,"54"0"15,0-79 1,27 26 0,0-27-1,-27 53 1,-27 1-1,0-27 1,54-27 0,-27 27 15,27 0-31,-27 0 31,0-27-15,0 1-1,27-1 1,-27 0 0,-27 27-1,0 27 1,0-108 0,27 81-1,0 27 1,54-27 15,-54-27-15,0 27-1,-27-27 1,0 54 0,-26 0-1,53-27 1,27 26-1,-1 1 1,1-27 0,-54 0-1,27 0 1,0 0 0,0 0-1,27 0 1,-54 26-1,1 1 1,-28-27 0,27-27-1,1 81 1,52-1 15,1-53-15,0 27-1,-27-1 1,-54 1 0,54-81 15,0 81-31,27-27 16,27-53-1,-54-28 1,-27 1-1,-27 0 1,28-27 0,-1 27-1,27 26 17,0-26-32,53-1 15,-26 1 1,-27 0-1,0 0 1,-27-27 0,27 0 15,27 0-15,0-27-1,0-53 1,-27 80-1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45.2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16174F-BB27-4DC0-9DFE-3127EB99F944}" emma:medium="tactile" emma:mode="ink">
          <msink:context xmlns:msink="http://schemas.microsoft.com/ink/2010/main" type="inkDrawing" rotatedBoundingBox="7485,5652 7967,1023 8077,1034 7596,5664" semanticType="verticalRange" shapeName="Other">
            <msink:sourceLink direction="with" ref="{E173539A-4140-4D36-92D9-3691430B7B72}"/>
          </msink:context>
        </emma:interpretation>
      </emma:emma>
    </inkml:annotationXML>
    <inkml:trace contextRef="#ctx0" brushRef="#br0">412 0 0,'69'-34'0,"-69"68"0,0 103 15,0 138-15,-69 137 0,35 68 16,-69 69 0,34-34-1,0 0 1,35-34 0,0-35-1,-1-69 1,35-205-1,0-35 1,0-68 0,0-35-1,0-34 1,0 0 15,-34-34-31,34-172 16,34-137 15,-34 343-15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40.16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2333 0 0,'-172'34'0,"-102"1"0,-104-35 16,-68 68-1,68-33 1,35-1 0,171 35-1,1-35 1,171-34 0,0 0-1,206 34 1,34-68-1,138 103 1,-35-1 0,-34 1-1,-35 0 17,-102-1-32,-35 35 15,-102-34 16,-173-35-15,-136-68 0,-104-35-1,35 1 1,68 33 0,104 35-1,136 0 1,70 35-1,136 33 1,241 104 0,0 34-1,-34 0 1,-69-35 0,-172-68-1,-137-103 1,-34 0-1,-207-34 1,-171-35 0,-102 1-1,514 68 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7:14.92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6B7F589-BD81-49B4-95F8-A61F705485FE}" emma:medium="tactile" emma:mode="ink">
          <msink:context xmlns:msink="http://schemas.microsoft.com/ink/2010/main" type="inkDrawing" rotatedBoundingBox="14975,6274 15349,13817 15177,13826 14802,6283" semanticType="verticalRange" shapeName="Line">
            <msink:sourceLink direction="with" ref="{CE972E0B-50FA-4C52-9F5A-B231100354A6}"/>
            <msink:destinationLink direction="with" ref="{65AAA728-AF7E-46F3-BCA1-F284CC06C1B8}"/>
          </msink:context>
        </emma:interpretation>
      </emma:emma>
    </inkml:annotationXML>
    <inkml:trace contextRef="#ctx0" brushRef="#br0">0 0 0,'26'53'15,"-26"54"-15,27 0 0,0 27 0,26 26 16,-26 54 0,27 27-1,-54 26 1,26 27 0,-26 1 15,27 52-31,-27 27 15,0 1 1,27 53 15,-27-1-15,27 1 0,-1 0-1,1-27 1,0 27-1,-1 0 1,1-54 0,0-53-1,-27-54 1,0-26 0,0-81-1,-27-53 1,27-27-1,-27-53 1,27 0 0,0-27-1,0 0 1,0 0 0,0 0 15,0 0-16,0 0 1,0 0 0,0-54-1,-26-79 1,-28-55 0,54 188-1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7:52.4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D926953-CB4F-47EC-B45B-46A29DDDC5BF}" emma:medium="tactile" emma:mode="ink">
          <msink:context xmlns:msink="http://schemas.microsoft.com/ink/2010/main" type="inkDrawing" rotatedBoundingBox="5961,3258 24303,4179 24021,9799 5679,8878" semanticType="enclosure" shapeName="Other">
            <msink:sourceLink direction="with" ref="{1605E8E4-74A5-4593-ABFF-A88E910BD101}"/>
            <msink:destinationLink direction="with" ref="{F7501365-372F-426A-B3E2-59E0EB3291E4}"/>
            <msink:destinationLink direction="to" ref="{639DBF03-6D9B-481C-9DAB-9BC4B0B2B051}"/>
            <msink:destinationLink direction="from" ref="{639DBF03-6D9B-481C-9DAB-9BC4B0B2B051}"/>
            <msink:destinationLink direction="with" ref="{503E1DFF-686D-4562-A7CB-38FA66121CB9}"/>
            <msink:destinationLink direction="to" ref="{65EF499C-3D6A-4B33-A043-F9CC95583186}"/>
          </msink:context>
        </emma:interpretation>
      </emma:emma>
    </inkml:annotationXML>
    <inkml:trace contextRef="#ctx0" brushRef="#br0">0 2 0,'80'0'0,"-26"0"16,-1 0-16,27 0 0,54 0 0,53 0 16,0-26-1,1 52 16,-1-26-15,27 0 0,26 27-1,28-27 1,26 27 0,-27 0-1,27-27 1,0 0-1,27 26 1,0-26 0,27 27-1,26 0 1,-53-27 0,-27 27-1,53-27 1,28 26-1,-1-26 1,0 27 15,1-27-15,26 27-16,0-27 31,0 0-15,53 0-1,-26 27 1,27-27 0,26 26-1,-53-26 1,0 0 0,26 27-1,1 0 1,-1-27-1,-26 27 1,0-27 0,-54 0-1,54 0 1,-27 0 0,0 0-1,0 0 1,0-27-1,-27 27 1,-26 0 15,-27 0-15,0 0 0,-1 27-1,-25-27 1,52-27-1,-106 27 1,-54 27 0,-80-27-1,0 0 1,-80 0 0,-1 0-1,-26 0 1,0 0-1,0 0 1,0 0 0,0 0-1,0 0 1,0 0 15,-160-27-31,160 27 31</inkml:trace>
    <inkml:trace contextRef="#ctx0" brushRef="#br0" timeOffset="10220.3125">4385 323 0,'53'54'0,"1"26"0,-1 0 16,54 27-16,0 27 16,54 0-1,-1 53 1,27 0 0,54 27-1,-27 26 1,53 1-1,0 53 1,28-27 0,-1 1-1,0 53 1,0-27 0,27 0-1,-54 0 1,27 0-1,-26-53 17,-28-1-17,-53-52 1,1-28 0,-55-26-1,-53-27 1,1-27-1,-55-27 1,28 1 0,-27-54-1,-27 0 1,26 0 0,-52-80-1,26-81 16,0 161-31</inkml:trace>
    <inkml:trace contextRef="#ctx0" brushRef="#br0" timeOffset="11290.1376">15320 323 0,'27'-26'0,"-27"79"16,-53 27-16,-28 54 0,-26 0 0,-26-1 16,-54 54-1,-27 27 17,-27 0-17,-26 54 1,-27 26-1,-54 0 1,-26 27 0,-1 0-1,-26 26 1,27-26 0,26 0-1,28 0 1,25-27-1,28-27 1,53-26 15,27-54-31,27-53 16,53-54 15,26-27-31,55-26 31,26-27-15,0 0 0,0 0-16,0 0 15,0 0 17,0 0-17,-27 27 1,-27-1-1,28-52 1,79-1 0,1 27-1,-54 0 1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7:54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AA9A4F-E87A-4423-B028-2E6B7CA49A29}" emma:medium="tactile" emma:mode="ink">
          <msink:context xmlns:msink="http://schemas.microsoft.com/ink/2010/main" type="writingRegion" rotatedBoundingBox="9334,1037 22728,1095 22717,3775 9323,3718"/>
        </emma:interpretation>
      </emma:emma>
    </inkml:annotationXML>
    <inkml:traceGroup>
      <inkml:annotationXML>
        <emma:emma xmlns:emma="http://www.w3.org/2003/04/emma" version="1.0">
          <emma:interpretation id="{3B013BD5-FE28-4122-9DCF-C83E77E91C88}" emma:medium="tactile" emma:mode="ink">
            <msink:context xmlns:msink="http://schemas.microsoft.com/ink/2010/main" type="paragraph" rotatedBoundingBox="9334,1037 22728,1095 22717,3775 9323,37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5E0DBC6-B6E2-4CCA-B3BC-04A8D2E300F1}" emma:medium="tactile" emma:mode="ink">
              <msink:context xmlns:msink="http://schemas.microsoft.com/ink/2010/main" type="line" rotatedBoundingBox="9334,1037 22728,1095 22717,3775 9323,3718"/>
            </emma:interpretation>
          </emma:emma>
        </inkml:annotationXML>
        <inkml:traceGroup>
          <inkml:annotationXML>
            <emma:emma xmlns:emma="http://www.w3.org/2003/04/emma" version="1.0">
              <emma:interpretation id="{143DEC4C-3FAB-4688-8466-44ACB0DAD143}" emma:medium="tactile" emma:mode="ink">
                <msink:context xmlns:msink="http://schemas.microsoft.com/ink/2010/main" type="inkWord" rotatedBoundingBox="9127,1879 16583,757 16892,2815 9437,3937">
                  <msink:destinationLink direction="with" ref="{28134369-F3F3-49E7-A274-6933EAEE6BCE}"/>
                </msink:context>
              </emma:interpretation>
              <emma:one-of disjunction-type="recognition" id="oneOf0">
                <emma:interpretation id="interp0" emma:lang="it-IT" emma:confidence="0">
                  <emma:literal>154x7</emma:literal>
                </emma:interpretation>
                <emma:interpretation id="interp1" emma:lang="it-IT" emma:confidence="0">
                  <emma:literal>1574x4</emma:literal>
                </emma:interpretation>
                <emma:interpretation id="interp2" emma:lang="it-IT" emma:confidence="0">
                  <emma:literal>1544x4</emma:literal>
                </emma:interpretation>
                <emma:interpretation id="interp3" emma:lang="it-IT" emma:confidence="0">
                  <emma:literal>fissa:</emma:literal>
                </emma:interpretation>
                <emma:interpretation id="interp4" emma:lang="it-IT" emma:confidence="0">
                  <emma:literal>"sax</emma:literal>
                </emma:interpretation>
              </emma:one-of>
            </emma:emma>
          </inkml:annotationXML>
          <inkml:trace contextRef="#ctx0" brushRef="#br0">0 107 0,'26'-81'0,"-26"55"0,0 79 0,0 134 16,0 81-16,0 79 0,27-53 15,0-106 1,0-82 0,-27 1-1,26-53 1,-26 53-1,-53-27 1,26-133 0,54-215-1,26-26 1,-53 294 0</inkml:trace>
          <inkml:trace contextRef="#ctx0" brushRef="#br0" timeOffset="482.8343">53 160 0,'0'-53'0,"54"-1"0,79 54 0,135 0 15,52 0-15,28-27 16,-81 1 0,-53-1-1,-80 0 1,-81 27 0,1 27-1,-27 26 1,-1 108-1,1 79 1,-27 81 0,0 0 15,27-27-31,26-107 16,1-26-1,-54-108 1,0-26-1,-54-80 1,-26-135 15,-27-52-15,107 240-16</inkml:trace>
          <inkml:trace contextRef="#ctx0" brushRef="#br0" timeOffset="999.8192">855 722 0,'54'-27'0,"-28"27"0,-159 80 16,26-26-16,27 26 15,26-27-15,81 27 0,80-26 16,53-1 0,27 1-1,-26 26 1,-108-26 0,-53 26-1,-53-54 1,-54 1-1,-27 0 1,0-27 15,134-80-15,161-27 0,-161 107-16</inkml:trace>
          <inkml:trace contextRef="#ctx0" brushRef="#br0" timeOffset="70317.5765">3823 401 0,'-53'26'0,"-135"55"0,-52 52 0,-1 28 16,27-54-1,107-54 1,54-26-1,53 0 1,53-1 0,54 1-1,134 0 1,-1 26 0,-26 1-1,-107-27 1,-53-1-1,-54-26 1,0 0 15,-54-107-15,1-80 0,26 0-1,0 80 1,27 54-1,0 53 1,0 26 0,0 81-1,0 107 1,81-53 0,52-188-1,54-80 1,-187 107-1</inkml:trace>
          <inkml:trace contextRef="#ctx0" brushRef="#br0" timeOffset="70660.2331">7299-776 0,'-80'107'0,"-241"107"0,-80 80 16,53-26-1,161-188 1,107-27 0,0-79-1,80-135 1,80-79 0,-80 240-1</inkml:trace>
          <inkml:trace contextRef="#ctx0" brushRef="#br0" timeOffset="70815.9861">5882-508 0,'53'53'16,"188"108"-16,240 186 0,-133-160 31,-348-187-16</inkml:trace>
        </inkml:traceGroup>
        <inkml:traceGroup>
          <inkml:annotationXML>
            <emma:emma xmlns:emma="http://www.w3.org/2003/04/emma" version="1.0">
              <emma:interpretation id="{8B20757B-FEDA-4F38-8D3E-688820D36A9F}" emma:medium="tactile" emma:mode="ink">
                <msink:context xmlns:msink="http://schemas.microsoft.com/ink/2010/main" type="inkWord" rotatedBoundingBox="18772,1747 22726,1764 22717,3775 18763,3758"/>
              </emma:interpretation>
              <emma:one-of disjunction-type="recognition" id="oneOf1">
                <emma:interpretation id="interp5" emma:lang="it-IT" emma:confidence="0">
                  <emma:literal>ER</emma:literal>
                </emma:interpretation>
                <emma:interpretation id="interp6" emma:lang="it-IT" emma:confidence="0">
                  <emma:literal>"IR</emma:literal>
                </emma:interpretation>
                <emma:interpretation id="interp7" emma:lang="it-IT" emma:confidence="0">
                  <emma:literal>sta)</emma:literal>
                </emma:interpretation>
                <emma:interpretation id="interp8" emma:lang="it-IT" emma:confidence="0">
                  <emma:literal>spray</emma:literal>
                </emma:interpretation>
                <emma:interpretation id="interp9" emma:lang="it-IT" emma:confidence="0">
                  <emma:literal>-sta</emma:literal>
                </emma:interpretation>
              </emma:one-of>
            </emma:emma>
          </inkml:annotationXML>
          <inkml:trace contextRef="#ctx0" brushRef="#br0" timeOffset="2383.0209">11229 294 0,'54'-80'0,"79"26"0,108-26 0,133 53 16,27 27-1,0-80 1,-133 53 0,-81 0-1,-107 27 1,-53 27-1,-54 80 1,-80 134 0,-27 53-1,-53 80 1,54-53 0,26-54-1,53-133 1,27-27-1,1-53 1,-1-1 0,0-53-1,27-160 17,0 160-17</inkml:trace>
          <inkml:trace contextRef="#ctx0" brushRef="#br0" timeOffset="1931.3372">11309 321 0,'54'53'0,"26"134"0,54 161 15,-27 26 1,53-53-1,-26-134 1,-27-107 0,-54-26-1,-26-54 1,-27-27 0,-80-160-1,-27-54 1,-54-53-1,161 294 1</inkml:trace>
          <inkml:trace contextRef="#ctx0" brushRef="#br0" timeOffset="3021.6082">12085 534 0,'53'81'16,"-26"52"-16,-81 81 0,-26 0 31,53-80-15,54-81-1,0-53 1,0-53-1,-54-108 1,0-26 0,-26 27-1,-1 26 1,54 107 0,0 1-1,54-1 1,133-27-1,80 54 1,-80 54 0,-160-27-1,-54-1 1,-53 55 0,-80 52-1,-1-26 1,81-27 15,107 1-15,53-1-1,27-27 1,-27 1 0,-53-1-1,-27-53 1</inkml:trace>
          <inkml:trace contextRef="#ctx0" brushRef="#br0" timeOffset="69523.2362">9438 722 0,'374'0'0,"-80"80"16,-53 0-1,-108-27 1,-79-26-1,-54 0 1,-107 53 0,-107 27-1,-53-53 1,267-54 0</inkml:trace>
        </inkml:traceGroup>
      </inkml:traceGroup>
    </inkml:traceGroup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00.0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3E912C-A468-48A1-8422-D36DA827A7B1}" emma:medium="tactile" emma:mode="ink">
          <msink:context xmlns:msink="http://schemas.microsoft.com/ink/2010/main" type="inkDrawing" rotatedBoundingBox="5950,8786 26593,10231 26575,10486 5932,9041" shapeName="Other"/>
        </emma:interpretation>
      </emma:emma>
    </inkml:annotationXML>
    <inkml:trace contextRef="#ctx0" brushRef="#br0">0 0 0,'80'27'0,"27"-27"0,54 0 16,26 27-16,27-27 15,53 26 1,27-26 0,54 27-1,-1-27 1,54 0-1,27 27 1,-27-27 0,54 27-1,-1-27 1,28 0 0,-55 26-1,-26-26 1,54 27 15,26 0-15,27 0-1,0-1 1,0 28 0,0-1-1,-27 1 1,27-28-1,27 28 1,-27-1 0,0-26-1,-27 0 1,54 0 0,-27 26-1,0-26 1,0 26-1,-27-26 1,-26 26 0,-1 1-1,28-1 17,-54-26-17,-1-54 1,1 81-1,-27-27 1,-27-1 0,28 28-1,-28-27 1,0-1 0,-26 28-1,-1-27 1,-26 26-1,-27-26 1,-26 26 0,-28-26-1,-79 0 1,-81-27 0,-80 0-1,0-27 1,-187-27-1,187 54 1</inkml:trace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01.6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3E1DFF-686D-4562-A7CB-38FA66121CB9}" emma:medium="tactile" emma:mode="ink">
          <msink:context xmlns:msink="http://schemas.microsoft.com/ink/2010/main" type="inkDrawing" rotatedBoundingBox="15663,9356 15743,4223 15881,4225 15800,9358" semanticType="callout" shapeName="Other">
            <msink:sourceLink direction="with" ref="{2D926953-CB4F-47EC-B45B-46A29DDDC5BF}"/>
          </msink:context>
        </emma:interpretation>
      </emma:emma>
    </inkml:annotationXML>
    <inkml:trace contextRef="#ctx0" brushRef="#br0">135 0 0,'27'54'0,"-27"-1"16,0 54-16,0 0 0,0 54 15,0-1 1,0 27 0,0 27-1,0 27 1,0-27 15,0 26-15,-27 28-1,27 26 1,-27 0 0,0 27-1,27-1 1,0-25-1,-26-1 1,52-27 0,-52 0-1,52-53 1,1-27 0,-27-26-1,27-54 1,-27-54-1,0-26 1,0 0 0,-27-27-1,-53-80 1,53-54 15,27 134-15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38.7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450FE08-B4CB-408C-8366-8A2DA5252729}" emma:medium="tactile" emma:mode="ink">
          <msink:context xmlns:msink="http://schemas.microsoft.com/ink/2010/main" type="writingRegion" rotatedBoundingBox="22913,6577 24785,6577 24785,8903 22913,8903">
            <msink:destinationLink direction="with" ref="{8F34B7F9-071F-4F2B-8DE9-5AE12228E023}"/>
          </msink:context>
        </emma:interpretation>
      </emma:emma>
    </inkml:annotationXML>
    <inkml:traceGroup>
      <inkml:annotationXML>
        <emma:emma xmlns:emma="http://www.w3.org/2003/04/emma" version="1.0">
          <emma:interpretation id="{47BD8CAD-8810-4FCE-BD2F-56872FDACE02}" emma:medium="tactile" emma:mode="ink">
            <msink:context xmlns:msink="http://schemas.microsoft.com/ink/2010/main" type="paragraph" rotatedBoundingBox="22913,6577 24785,6577 24785,8903 22913,89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C50251-6668-4613-9C0B-D247289CB015}" emma:medium="tactile" emma:mode="ink">
              <msink:context xmlns:msink="http://schemas.microsoft.com/ink/2010/main" type="line" rotatedBoundingBox="22913,6577 24785,6577 24785,8903 22913,8903"/>
            </emma:interpretation>
          </emma:emma>
        </inkml:annotationXML>
        <inkml:traceGroup>
          <inkml:annotationXML>
            <emma:emma xmlns:emma="http://www.w3.org/2003/04/emma" version="1.0">
              <emma:interpretation id="{6ECD21F7-1DCA-4D7F-A38A-963F11919DD8}" emma:medium="tactile" emma:mode="ink">
                <msink:context xmlns:msink="http://schemas.microsoft.com/ink/2010/main" type="inkWord" rotatedBoundingBox="22623,8784 22912,6577 24791,6823 24501,9030"/>
              </emma:interpretation>
              <emma:one-of disjunction-type="recognition" id="oneOf0">
                <emma:interpretation id="interp0" emma:lang="it-IT" emma:confidence="0">
                  <emma:literal>v</emma:literal>
                </emma:interpretation>
                <emma:interpretation id="interp1" emma:lang="it-IT" emma:confidence="0">
                  <emma:literal>V</emma:literal>
                </emma:interpretation>
                <emma:interpretation id="interp2" emma:lang="it-IT" emma:confidence="0">
                  <emma:literal>r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"</emma:literal>
                </emma:interpretation>
              </emma:one-of>
            </emma:emma>
          </inkml:annotationXML>
          <inkml:trace contextRef="#ctx0" brushRef="#br0">5080 0 0,'27'27'0,"-1"53"15,1 54-15,27 80 0,26 80 16,0 80 0,-26 107-1,26 1 1,0-295-1,-27-187 1,1 53 0,26-53-1,0-53 1,27-134 15,54-268-15,-81 81-1,27 133 1,0 0 15,0 28-15,53 52 0,-53 81-1,-27 53 1,1 27-1,-81 0 1</inkml:trace>
        </inkml:traceGroup>
      </inkml:traceGroup>
    </inkml:traceGroup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12.4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FDBEB3-A298-4E33-BD83-990A45DFE20F}" emma:medium="tactile" emma:mode="ink">
          <msink:context xmlns:msink="http://schemas.microsoft.com/ink/2010/main" type="writingRegion" rotatedBoundingBox="1102,9609 21419,9918 21282,18880 966,18571"/>
        </emma:interpretation>
      </emma:emma>
    </inkml:annotationXML>
    <inkml:traceGroup>
      <inkml:annotationXML>
        <emma:emma xmlns:emma="http://www.w3.org/2003/04/emma" version="1.0">
          <emma:interpretation id="{CED2125E-59D1-4E62-BDEF-3D103A59F1C1}" emma:medium="tactile" emma:mode="ink">
            <msink:context xmlns:msink="http://schemas.microsoft.com/ink/2010/main" type="paragraph" rotatedBoundingBox="1001,10391 16598,9649 16717,12151 1120,128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F2DE7A-D703-4CE1-9CF8-098EF7457D33}" emma:medium="tactile" emma:mode="ink">
              <msink:context xmlns:msink="http://schemas.microsoft.com/ink/2010/main" type="line" rotatedBoundingBox="1001,10391 16598,9649 16717,12151 1120,12893"/>
            </emma:interpretation>
          </emma:emma>
        </inkml:annotationXML>
        <inkml:traceGroup>
          <inkml:annotationXML>
            <emma:emma xmlns:emma="http://www.w3.org/2003/04/emma" version="1.0">
              <emma:interpretation id="{43AD0997-D464-41BB-80C8-014380166785}" emma:medium="tactile" emma:mode="ink">
                <msink:context xmlns:msink="http://schemas.microsoft.com/ink/2010/main" type="inkWord" rotatedBoundingBox="1001,10391 12392,9849 12512,12352 1120,12893"/>
              </emma:interpretation>
              <emma:one-of disjunction-type="recognition" id="oneOf0">
                <emma:interpretation id="interp0" emma:lang="it-IT" emma:confidence="0">
                  <emma:literal>solari</emma:literal>
                </emma:interpretation>
                <emma:interpretation id="interp1" emma:lang="it-IT" emma:confidence="0">
                  <emma:literal>sonar</emma:literal>
                </emma:interpretation>
                <emma:interpretation id="interp2" emma:lang="it-IT" emma:confidence="0">
                  <emma:literal>somari</emma:literal>
                </emma:interpretation>
                <emma:interpretation id="interp3" emma:lang="it-IT" emma:confidence="0">
                  <emma:literal>stonar</emma:literal>
                </emma:interpretation>
                <emma:interpretation id="interp4" emma:lang="it-IT" emma:confidence="0">
                  <emma:literal>stornar</emma:literal>
                </emma:interpretation>
              </emma:one-of>
            </emma:emma>
          </inkml:annotationXML>
          <inkml:trace contextRef="#ctx0" brushRef="#br0">4110-53 0,'-53'27'0,"-54"0"0,-27 26 0,27-26 16,54 26 0,53 1-1,53-1 1,108 27 0,53 1-1,26 26 1,-79 26-1,-54 1 1,-134 0 0,-53-54-1,-81 0 1,-53-53 0,27-1-1,-27-26 1,54-26-1,160-28 1,134-79 0,-134 133-1</inkml:trace>
          <inkml:trace contextRef="#ctx0" brushRef="#br0" timeOffset="1481.5976">3683-588 0,'53'0'0,"81"0"0,133 27 0,107 27 15,1-28 1,-81-26 0,-53 0-1,-81 0 1,-107 0 0,-53 0-1,0 0 1,-53 0-1,53 0 1,0 0 0</inkml:trace>
          <inkml:trace contextRef="#ctx0" brushRef="#br0" timeOffset="498.4096">4939 910 0,'27'160'15,"26"-53"-15,28 27 0,106-54 16,53-27 15,28-53-15,-54-26-1,-54-55 1,-80-26 0,-53-106-1,-107 25 1,-107 1-1,-27 80 1,0 81 0,0 26-1,27 80 1,80 53 0,80 1-1,54 0 1,133-1-1,28-106 1,25-54 0,-213 27-1</inkml:trace>
          <inkml:trace contextRef="#ctx0" brushRef="#br0" timeOffset="2244.7873">7399 348 0,'27'107'0,"-27"53"16,-27 54-16,27-26 15,27-55 1,0-53 0,-1-53-1,-26-27 1,-80-80-1,-27-80 1,-27-28 0,1 55-1,26 52 1,53 81 0,54 27-1,54-27 16,106 27-31,54 26 16,0 1 0,-54-27 15,-53-27-15,-53 26-1,-54-52 1,-27 26-1,-26-54 1,53 1 0,0 53-1</inkml:trace>
          <inkml:trace contextRef="#ctx0" brushRef="#br0" timeOffset="-1728.8583">929 27 0,'26'0'0,"1"-26"16,-54 26-16,-79 0 0,-55 0 0,27 26 15,1 1-15,79 0 0,28-27 16,79 53-1,27 1 1,134 53 0,53 0-1,-26 53 1,-54-26 15,-80-1-15,-53-26-1,-81-26 1,-53-1 0,-107-54-1,-54-26 1,-26-26 0,-54 26-1,107-27 1,53 0-1,108 1 1,106-28 0,81-26-1,-134 80 1</inkml:trace>
          <inkml:trace contextRef="#ctx0" brushRef="#br0" timeOffset="-654.1626">1865 375 0,'53'27'0,"27"-27"0,54 0 15,0 0-15,-1 0 0,-26 0 16,-53 0 0,-54 0-1,0 0 1,-81 26 0,-79 28 15,26-27-31,1 26 15,26 54 1,53 0 0,54 27-1,27-108 1,26 1 15,108 0-15,-1 0-1,-26-27 1,0 0 0,-81 26-1,-26-26 1,-27 0 0,-27 0-1,0-53 1,54-54-1,-27 107 1</inkml:trace>
          <inkml:trace contextRef="#ctx0" brushRef="#br0" timeOffset="2867.7993">9351 1123 0,'0'81'0,"53"-55"0,28 1 16,25-54-16,1-26 0,-26-1 0,-1-52 16,-80-28-1,-27-27 1,-80 28 0,-53 26-1,-27 80 1,-1 54-1,28 53 1,53 54 0,80-1-1,108 28 1,79-28 0,54-79-1,0-81 1,-27-80 15,-27-53-15,-160 160-1</inkml:trace>
          <inkml:trace contextRef="#ctx0" brushRef="#br0" timeOffset="3630.989">10340 241 0,'80'134'0,"-53"0"0,-27 53 16,-27 27-1,1-1 1,26-79-1,0-80 1,0-54 0,-27-54-1,-27-133 17,54-27-32,0-27 15,0 28 1,27 79-1,27 107 17,26 0-1,107 27-31,0 27 16,0 53-1,-53-26 1,-107 26-1,-54 0 1,-107-26 0,-53-28-1,-27-26 1,54 0 0,80 27-1,80 0 1,107 80-1,80 53 1,80 27 0,-80-26-1,-26-27 1,-54-27 0,-81-81 15,-26-26-16,-80-133 1,0-55 0,-81-79-1,161 267 1</inkml:trace>
          <inkml:trace contextRef="#ctx0" brushRef="#br0" timeOffset="3911.3444">9110-240 0,'455'-27'0,"-188"27"15,27 0 1,-53 0 0,-27 27-1,-81 53 1,-79-80 0,-54 0-1</inkml:trace>
        </inkml:traceGroup>
        <inkml:traceGroup>
          <inkml:annotationXML>
            <emma:emma xmlns:emma="http://www.w3.org/2003/04/emma" version="1.0">
              <emma:interpretation id="{551AD2AB-303D-4F47-A2F1-F083CD361FE4}" emma:medium="tactile" emma:mode="ink">
                <msink:context xmlns:msink="http://schemas.microsoft.com/ink/2010/main" type="inkWord" rotatedBoundingBox="15438,9874 16606,9818 16654,10827 15486,10882"/>
              </emma:interpretation>
              <emma:one-of disjunction-type="recognition" id="oneOf1">
                <emma:interpretation id="interp5" emma:lang="it-IT" emma:confidence="0">
                  <emma:literal>o</emma:literal>
                </emma:interpretation>
                <emma:interpretation id="interp6" emma:lang="it-IT" emma:confidence="0">
                  <emma:literal>O</emma:literal>
                </emma:interpretation>
                <emma:interpretation id="interp7" emma:lang="it-IT" emma:confidence="0">
                  <emma:literal>0</emma:literal>
                </emma:interpretation>
                <emma:interpretation id="interp8" emma:lang="it-IT" emma:confidence="0">
                  <emma:literal>°</emma:literal>
                </emma:interpretation>
                <emma:interpretation id="interp9" emma:lang="it-IT" emma:confidence="0">
                  <emma:literal>@</emma:literal>
                </emma:interpretation>
              </emma:one-of>
            </emma:emma>
          </inkml:annotationXML>
          <inkml:trace contextRef="#ctx0" brushRef="#br0" timeOffset="-8056.3219">15153-748 0,'0'-27'0,"-27"-26"16,-26-1-16,-28 27 0,-26 27 0,0 27 15,0 27 1,1 53-1,25 26 1,55 1 0,26 0-1,80 26 1,27-53 0,53-27 15,27-53-16,0-54 1,-53-53 0,0-27-1,-54-53 1,-53-1 0,-81 1-1,-26-1 1,-80 54-1,-1 54 1,-106 106 0,-27 108-1,133-27 1,161-134 0</inkml:trace>
        </inkml:traceGroup>
      </inkml:traceGroup>
    </inkml:traceGroup>
    <inkml:traceGroup>
      <inkml:annotationXML>
        <emma:emma xmlns:emma="http://www.w3.org/2003/04/emma" version="1.0">
          <emma:interpretation id="{150F4048-C0C0-40D6-A1C4-B41BD56C6BC6}" emma:medium="tactile" emma:mode="ink">
            <msink:context xmlns:msink="http://schemas.microsoft.com/ink/2010/main" type="paragraph" rotatedBoundingBox="1540,12752 21371,13054 21282,18880 1451,185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09A384-41E5-4189-9ECD-5FE7E10BA19B}" emma:medium="tactile" emma:mode="ink">
              <msink:context xmlns:msink="http://schemas.microsoft.com/ink/2010/main" type="line" rotatedBoundingBox="1540,12752 21371,13054 21282,18880 1451,18578"/>
            </emma:interpretation>
          </emma:emma>
        </inkml:annotationXML>
        <inkml:traceGroup>
          <inkml:annotationXML>
            <emma:emma xmlns:emma="http://www.w3.org/2003/04/emma" version="1.0">
              <emma:interpretation id="{29DADC1C-EDBE-45B7-8DF1-79C156977D46}" emma:medium="tactile" emma:mode="ink">
                <msink:context xmlns:msink="http://schemas.microsoft.com/ink/2010/main" type="inkWord" rotatedBoundingBox="1532,13283 5097,13337 5068,15231 1503,15176"/>
              </emma:interpretation>
              <emma:one-of disjunction-type="recognition" id="oneOf2">
                <emma:interpretation id="interp10" emma:lang="it-IT" emma:confidence="0">
                  <emma:literal>te</emma:literal>
                </emma:interpretation>
                <emma:interpretation id="interp11" emma:lang="it-IT" emma:confidence="0">
                  <emma:literal>t.</emma:literal>
                </emma:interpretation>
                <emma:interpretation id="interp12" emma:lang="it-IT" emma:confidence="0">
                  <emma:literal>t</emma:literal>
                </emma:interpretation>
                <emma:interpretation id="interp13" emma:lang="it-IT" emma:confidence="0">
                  <emma:literal>tè</emma:literal>
                </emma:interpretation>
                <emma:interpretation id="interp14" emma:lang="it-IT" emma:confidence="0">
                  <emma:literal>ti</emma:literal>
                </emma:interpretation>
              </emma:one-of>
            </emma:emma>
          </inkml:annotationXML>
          <inkml:trace contextRef="#ctx0" brushRef="#br0" timeOffset="9005.4391">742 2487 0,'-27'107'16,"27"134"-16,-54 79 0,28-25 16,26-55 15,26-26-16,1-27 1,53-53 0,27-54-1,54 0 1,79-80 0,1-26-1,-27-28 1,-134 1-1,-53 53 1,-54-27 0,-160-133-1,0 53 1,187 107 0</inkml:trace>
          <inkml:trace contextRef="#ctx0" brushRef="#br0" timeOffset="9410.3969">447 3102 0,'107'-27'0,"27"27"16,27-26-16,-1 52 0,0-26 15,-53 0 1,-53-26 0,-54 26-1,0 0 1,0 0 15,0 0-15,0 0-1,27 0 1,53 0 0,107 26-1,-187-26 1</inkml:trace>
          <inkml:trace contextRef="#ctx0" brushRef="#br0" timeOffset="10064.5595">2720 3396 0,'27'0'0,"107"0"0,79-27 16,1 27-16,27 0 16,-54 27-1,-80-27 1,-80 0-1,-27 0 1,-80 0 0,-108 27-1,-25 0 1,-28 53 0,54 0-1,53 54 16,107 26-15,27-160 0,107 54-1,80-54 1,27 26 0,0-26-1,-53 0 1,-54-26-1,-81 26 1,-26 0 0,0 0-1,0 0 1,-26-27 0,106-27-1,53-53 1,-133 107 15</inkml:trace>
        </inkml:traceGroup>
        <inkml:traceGroup>
          <inkml:annotationXML>
            <emma:emma xmlns:emma="http://www.w3.org/2003/04/emma" version="1.0">
              <emma:interpretation id="{9D390830-B6CC-4AA4-8BD1-40C9C57D8ACD}" emma:medium="tactile" emma:mode="ink">
                <msink:context xmlns:msink="http://schemas.microsoft.com/ink/2010/main" type="inkWord" rotatedBoundingBox="5784,12817 21371,13054 21282,18880 5695,18643">
                  <msink:destinationLink direction="with" ref="{BCB50925-C5C7-4839-8929-4D12FE70B6BD}"/>
                </msink:context>
              </emma:interpretation>
              <emma:one-of disjunction-type="recognition" id="oneOf3">
                <emma:interpretation id="interp15" emma:lang="it-IT" emma:confidence="0">
                  <emma:literal>Esosità</emma:literal>
                </emma:interpretation>
                <emma:interpretation id="interp16" emma:lang="it-IT" emma:confidence="0">
                  <emma:literal>Esortar</emma:literal>
                </emma:interpretation>
                <emma:interpretation id="interp17" emma:lang="it-IT" emma:confidence="0">
                  <emma:literal>Esaltar</emma:literal>
                </emma:interpretation>
                <emma:interpretation id="interp18" emma:lang="it-IT" emma:confidence="0">
                  <emma:literal>Esattore</emma:literal>
                </emma:interpretation>
                <emma:interpretation id="interp19" emma:lang="it-IT" emma:confidence="0">
                  <emma:literal>Esattori</emma:literal>
                </emma:interpretation>
              </emma:one-of>
            </emma:emma>
          </inkml:annotationXML>
          <inkml:trace contextRef="#ctx0" brushRef="#br0" timeOffset="13990.5058">13201 2968 0,'-134'-80'0,"1"53"0,-28 27 16,27 27-1,28 27 1,79-28 0,54 55-1,133 25 1,54 28 0,26 27-1,-26-1 1,-80 0-1,-80-26 1,-81-27 0,-107-53 15,-53-28-15,0-26-16,26 0 15,28-53 16,79 26-15,81-53 0,160 0-1,54-1 1,-241 81 0</inkml:trace>
          <inkml:trace contextRef="#ctx0" brushRef="#br0" timeOffset="17031.5802">12746 2139 0,'81'27'0,"79"0"15,27-27-15,81 27 0,-28-27 16,28-27-1,-55 27 1,-52 0 15,-1 27-15,27 26 0,-26-80-1,26 1 1,-187 26-1</inkml:trace>
          <inkml:trace contextRef="#ctx0" brushRef="#br0" timeOffset="14457.7648">13816 3958 0,'53'107'0,"-26"-27"0,53 27 16,54-27-1,107-27 1,-1-53-1,-26-53 1,-53-54 0,-81-27-1,-80-80 1,-107-26 0,-80 53-1,-54 26 1,0 108-1,54 53 1,54 80 15,52 27-15,108 27 0,53 53-1,107-27 1,1-26-1,-1-107 1,0-81 0,-187 54-1</inkml:trace>
          <inkml:trace contextRef="#ctx0" brushRef="#br0" timeOffset="15143.078">16463 3343 0,'53'80'0,"-26"27"0,-54 53 16,54 1 0,0-1-1,0 0 1,-27-79 0,0-28-1,-54-53 1,-53-134-1,0-53 1,0 0 0,-26 53-1,79 54 1,81 107 0,53 26-1,80 1 1,81-1 15,-54-26-15,-53-27-1,-27 0 1,-54-27 0,-26-26-1,-27 53 1</inkml:trace>
          <inkml:trace contextRef="#ctx0" brushRef="#br0" timeOffset="15750.5147">17773 4198 0,'53'54'0,"-26"-1"0,53 1 0,1-1 16,52 1-1,1-28 1,0-52 0,-27-28-1,0-53 1,-81-53 0,-26-54-1,-107 0 1,-26 54-1,-81 53 1,0 80 0,0 54-1,80 80 1,54 26 0,80 1-1,107 53 1,80-27-1,27-26 17,-27-107-17,27-81 1,-53-79 0,-161 133-1</inkml:trace>
          <inkml:trace contextRef="#ctx0" brushRef="#br0" timeOffset="16548.7459">19163 3343 0,'54'133'15,"-28"28"-15,-52 53 16,-1-27-1,27 27 1,0-81 0,0-52-1,27-55 1,-54-52 0,27-188-1,0-27 1,-27-26-1,27 26 1,27 81 0,26 79-1,28 28 17,79 53-17,54 80 1,0 54-1,-80 0-15,-81-1 32,-106-53-17,-135-53 1,-25-27 0,25 0-1,81 27 1,107 0-1,54 26 1,133 108 0,54 26-1,-27-27 1,-54-26 0,-107-27-1,-79-81 1,-81-159-1,107 133 1</inkml:trace>
          <inkml:trace contextRef="#ctx0" brushRef="#br0" timeOffset="18620.2608">15607 5936 0,'54'27'0,"26"53"0,-27 80 16,81 81-16,27 53 16,26 27-1,-27 0 16,-26-107-31,-27-54 16,-81-106 0,-26-108-1,27-186 1,0-55 0,-27 295-1</inkml:trace>
          <inkml:trace contextRef="#ctx0" brushRef="#br0" timeOffset="18885.0409">17345 6016 0,'-27'268'0,"-53"-54"16,-53 80 0,-55 53-1,-52 54 1,26-26 0,187-268-1,27-107 1</inkml:trace>
          <inkml:trace contextRef="#ctx0" brushRef="#br0" timeOffset="17327.5109">17639 2380 0,'321'-53'15,"-54"26"-15,81 54 32,0-1-17,26 1 1,-80 27-1,-53-28 1,-134-52 0,-107 26-1</inkml:trace>
          <inkml:trace contextRef="#ctx0" brushRef="#br0" timeOffset="10718.7221">6570 2968 0,'-107'-53'0,"-26"-1"15,-55 54-15,55 27 0,-1 0 16,81 26 15,79-26-31,28 53 16,133 27 15,80 0-15,27 54-1,-26-1 1,-54-26 0,-107-1-1,-81-52 1,-106-28 0,-107-26-1,-54-54 1,-26 0 15,-161-53-15,241 53-1,107 27 1,80 54 0,134-27-1,79 26 1,-52 1-1,-161-54 1</inkml:trace>
          <inkml:trace contextRef="#ctx0" brushRef="#br0" timeOffset="11186.9518">4672 4385 0,'107'0'0,"53"27"0,81-80 15,267 53 1,-107 0 0,53 26-1,-26 1 1,-27 0 0,-53 26 30,-81-53-46,-133 0 16,-54 0 0,-80 0-1,-80 0 17,-54 54-17,-26-27 1,-27-1-1,187-26 1</inkml:trace>
          <inkml:trace contextRef="#ctx0" brushRef="#br0" timeOffset="11732.0873">6089 4893 0,'27'54'0,"26"53"0,1 80 16,26 54-1,27 133 1,-54-133 0,54-28 15,-27-52-15,-26-108-1,-54-53 1,27 0-1,-1-80 1,28-27 0,-1-53-1,28-1 1,-1-26 0,27 0-1,0-27 1,0 0-1,-27 107 1,-27 27 0,-53 53-1,0 27 1</inkml:trace>
          <inkml:trace contextRef="#ctx0" brushRef="#br0" timeOffset="13055.9878">9645 3824 0,'267'27'0,"1"-27"16,-1 0-1,-26 0 1,-27-27-1,-81 27 1,-106-27 0,-27 27-1,-134 0 1,-53 0 0,-53 54-1,-1-1 1,241-53 15</inkml:trace>
          <inkml:trace contextRef="#ctx0" brushRef="#br0" timeOffset="13336.3432">9725 4332 0,'107'27'16,"107"-1"-16,-27 1 0,27 0 47,-54-27-47,-79 0 15,-55 0 1,-26 0 0,0 0-1,-26 0 1,-55 0-1,55 0 1,52-27 0,-26 27-1</inkml:trace>
        </inkml:traceGroup>
      </inkml:traceGroup>
    </inkml:traceGroup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08.3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05E8E4-74A5-4593-ABFF-A88E910BD101}" emma:medium="tactile" emma:mode="ink">
          <msink:context xmlns:msink="http://schemas.microsoft.com/ink/2010/main" type="writingRegion" rotatedBoundingBox="12780,6524 13448,6524 13448,7727 12780,7727">
            <msink:destinationLink direction="with" ref="{2D926953-CB4F-47EC-B45B-46A29DDDC5BF}"/>
          </msink:context>
        </emma:interpretation>
      </emma:emma>
    </inkml:annotationXML>
    <inkml:traceGroup>
      <inkml:annotationXML>
        <emma:emma xmlns:emma="http://www.w3.org/2003/04/emma" version="1.0">
          <emma:interpretation id="{D53EAAE0-8B59-4373-939F-41BD60A65C69}" emma:medium="tactile" emma:mode="ink">
            <msink:context xmlns:msink="http://schemas.microsoft.com/ink/2010/main" type="paragraph" rotatedBoundingBox="12780,6524 13448,6524 13448,7727 12780,7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A0BBC0E-D126-40CA-BB0F-AB862A99048A}" emma:medium="tactile" emma:mode="ink">
              <msink:context xmlns:msink="http://schemas.microsoft.com/ink/2010/main" type="line" rotatedBoundingBox="12780,6524 13448,6524 13448,7727 12780,7727"/>
            </emma:interpretation>
          </emma:emma>
        </inkml:annotationXML>
        <inkml:traceGroup>
          <inkml:annotationXML>
            <emma:emma xmlns:emma="http://www.w3.org/2003/04/emma" version="1.0">
              <emma:interpretation id="{CE30A004-0814-4586-954F-23C15079B0E7}" emma:medium="tactile" emma:mode="ink">
                <msink:context xmlns:msink="http://schemas.microsoft.com/ink/2010/main" type="inkWord" rotatedBoundingBox="12780,6524 13448,6524 13448,7727 12780,7727">
                  <msink:destinationLink direction="to" ref="{65EF499C-3D6A-4B33-A043-F9CC95583186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J</emma:literal>
                </emma:interpretation>
                <emma:interpretation id="interp2" emma:lang="it-IT" emma:confidence="0">
                  <emma:literal>Y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1</emma:literal>
                </emma:interpretation>
              </emma:one-of>
            </emma:emma>
          </inkml:annotationXML>
          <inkml:trace contextRef="#ctx0" brushRef="#br0">321 26 0,'53'0'0,"0"-26"0,-79 106 0,26 54 16,53-1-16,1 1 15,-28 26 1,55-26 0,-28 0-1,-80-54 1,27-27-1,-26 1 1,-28-27 0,-26-27-1,-27 26 1,0-26 0,-53 0 15,53 27-31,160 0 31,134-54-15,-187 27-1</inkml:trace>
        </inkml:traceGroup>
      </inkml:traceGroup>
    </inkml:traceGroup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30.5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CB50925-C5C7-4839-8929-4D12FE70B6BD}" emma:medium="tactile" emma:mode="ink">
          <msink:context xmlns:msink="http://schemas.microsoft.com/ink/2010/main" type="inkDrawing" rotatedBoundingBox="13475,15865 21924,15935 21923,16072 13474,16002" semanticType="underline" shapeName="Other">
            <msink:sourceLink direction="with" ref="{9D390830-B6CC-4AA4-8BD1-40C9C57D8ACD}"/>
          </msink:context>
        </emma:interpretation>
      </emma:emma>
    </inkml:annotationXML>
    <inkml:trace contextRef="#ctx0" brushRef="#br0">0 0 0,'27'53'15,"106"-53"-15,28 27 0,106-27 0,81-27 16,79 27 15,55-27-15,79 27-1,54 27 1,0 0 0,27-27-16,26 26 31,1 1-16,-54-27 1,-54 0 0,-80-27-1,-53 1 1,-107-1 0,-80 27-1,-108 0 16,-79 27-31,-54-27 16,-81 53 0,-79 1-1,-27-54 17,187 0-32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03.6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134369-F3F3-49E7-A274-6933EAEE6BCE}" emma:medium="tactile" emma:mode="ink">
          <msink:context xmlns:msink="http://schemas.microsoft.com/ink/2010/main" type="inkDrawing" rotatedBoundingBox="12511,2508 18500,2485 18501,2673 12512,2696" semanticType="strikethrough" shapeName="Other">
            <msink:sourceLink direction="with" ref="{143DEC4C-3FAB-4688-8466-44ACB0DAD143}"/>
          </msink:context>
        </emma:interpretation>
      </emma:emma>
    </inkml:annotationXML>
    <inkml:trace contextRef="#ctx0" brushRef="#br0">0 161 0,'54'0'0,"53"0"0,133 0 15,108 0-15,26 0 16,54-27 0,27 27-1,79 0 1,81 0-1,0 27 1,27-27 0,-81 27-1,-106-27 1,-134 0 0,-134 0-1,-134-27 1,-53 0-1,-107-53 1,0 26 15,107 54-15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14.35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5F4C669-96CE-49F1-9B2E-3E9D5E92E047}" emma:medium="tactile" emma:mode="ink">
          <msink:context xmlns:msink="http://schemas.microsoft.com/ink/2010/main" type="inkDrawing" rotatedBoundingBox="12810,2 15194,2647 12468,5104 10084,2459" semanticType="enclosure" shapeName="Other">
            <msink:destinationLink direction="with" ref="{962A08A3-1ACC-4ACD-81B9-8799FC83B6BB}"/>
          </msink:context>
        </emma:interpretation>
      </emma:emma>
    </inkml:annotationXML>
    <inkml:trace contextRef="#ctx0" brushRef="#br0">1771 0 0,'-103'34'0,"-69"35"0,-102 103 0,-35 34 16,34 34-1,35 34 1,0 35 0,137 35-1,34-1 1,103-34-1,104 0 1,67 0 0,70-69 15,137-34-31,-34-35 16,33-102-1,-33-69 1,-69-69-1,34-68 1,-68-69 0,-69-68-1,0-35 1,-103-35 15,-35-33-15,-68-1-1,-137 1 1,-103-1 0,-35 69-1,-102 69 1,-35 103 0,-35 137-1,-33 103 1,68 103-1,103 137 1,103-34 0,240-103-1,-34-206 17</inkml:trace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02.2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5EF499C-3D6A-4B33-A043-F9CC95583186}" emma:medium="tactile" emma:mode="ink">
          <msink:context xmlns:msink="http://schemas.microsoft.com/ink/2010/main" type="inkDrawing" rotatedBoundingBox="8064,3997 8172,8597 7017,8624 6909,4024" semanticType="callout" shapeName="Other">
            <msink:sourceLink direction="to" ref="{CE30A004-0814-4586-954F-23C15079B0E7}"/>
            <msink:sourceLink direction="to" ref="{2D926953-CB4F-47EC-B45B-46A29DDDC5BF}"/>
          </msink:context>
        </emma:interpretation>
      </emma:emma>
    </inkml:annotationXML>
    <inkml:trace contextRef="#ctx0" brushRef="#br0">548 107 0,'-27'54'0,"-107"53"15,-26 53-15,26-26 16,54-54 0,53-80-1,27 0 16,27 0-15,107-187 0,26-27-1,-53 80 1,0 54 0,-53 53-1,-54 27 1,26 27-1,28 80 1,-1 0 0,-26 0-1,53-27 1,-26-26 0,-1-28-1,1-106 1,-54 80 15</inkml:trace>
    <inkml:trace contextRef="#ctx0" brushRef="#br0" timeOffset="-685.3132">601 214 0,'27'0'0,"-54"27"15,-26 214-15,-1 79 0,28-25 16,26-28 0,26 81-1,1 26 1,0 0-1,26 27 1,-26-26 15,-27-28-15,0-80 0,27-26-1,-1-80 1,1-108-1,-27-53 1,0 0 0,-80-134-1,-27 1 1,0 26 0,27 80-1,26 27 1,28 27-1,26 106 1,80 28 15,27-1-31,0-53 16,-27-53 0,0-1 15,-26-53-16,-1-27 1,81-133 0,53-161-1,-107 27 1,-80 294 0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02.8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9DBF03-6D9B-481C-9DAB-9BC4B0B2B051}" emma:medium="tactile" emma:mode="ink">
          <msink:context xmlns:msink="http://schemas.microsoft.com/ink/2010/main" type="inkDrawing" rotatedBoundingBox="8742,5061 9447,6742 8851,6992 8146,5311" semanticType="callout" shapeName="Other">
            <msink:sourceLink direction="to" ref="{2D926953-CB4F-47EC-B45B-46A29DDDC5BF}"/>
            <msink:sourceLink direction="from" ref="{2D926953-CB4F-47EC-B45B-46A29DDDC5BF}"/>
          </msink:context>
        </emma:interpretation>
      </emma:emma>
    </inkml:annotationXML>
    <inkml:trace contextRef="#ctx0" brushRef="#br0">1697 1097 0,'27'53'0,"0"81"16,-54 80-16,0 80 15,27-27 1,0-53 0,27-27-1,0-53 1,0-81 0,-27-53-1,0 0 16,80-107-31,27-53 16,0 80 15,-27 26-15,0 54 0,-26 27-1,-1 26 1,-53 81-1,27-27 1,-27 0 0,0-27-1,27-53 1,-27-107 15,0 80-31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39.9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34B7F9-071F-4F2B-8DE9-5AE12228E023}" emma:medium="tactile" emma:mode="ink">
          <msink:context xmlns:msink="http://schemas.microsoft.com/ink/2010/main" type="inkDrawing" rotatedBoundingBox="24515,5065 26076,8506 22489,10133 20928,6692" semanticType="enclosure" shapeName="Other">
            <msink:sourceLink direction="with" ref="{7450FE08-B4CB-408C-8366-8A2DA5252729}"/>
          </msink:context>
        </emma:interpretation>
      </emma:emma>
    </inkml:annotationXML>
    <inkml:trace contextRef="#ctx0" brushRef="#br0">6363-454 0,'134'-188'0,"-187"108"16,-54 0 0,-107 0-1,-80 53 17,-54 54-17,-53 80 1,27 53-1,-1 54 1,81 27 0,54 53-1,106 107 1,107 27 0,107 80-1,108-81 1,132-79-1,28-81 1,106-106 0,1-54-1,53-81 1,-27-106 0,-53-107-1,-54-54 1,-80-106-1,-133-54 17,-108-54-17,-186-26 1,-135 27 0,-159-1-1,-188 214 1,-107 108-1,-80 240 1,802-107 0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8:09.1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501365-372F-426A-B3E2-59E0EB3291E4}" emma:medium="tactile" emma:mode="ink">
          <msink:context xmlns:msink="http://schemas.microsoft.com/ink/2010/main" type="inkDrawing" rotatedBoundingBox="17881,6381 18987,6598 18900,7042 17794,6824" semanticType="callout" shapeName="Other">
            <msink:sourceLink direction="with" ref="{2D926953-CB4F-47EC-B45B-46A29DDDC5BF}"/>
          </msink:context>
        </emma:interpretation>
      </emma:emma>
    </inkml:annotationXML>
    <inkml:trace contextRef="#ctx0" brushRef="#br0">0 54 0,'107'0'0,"0"0"15,27 0-15,26-27 0,0 27 16,-26-27-1,-27 27 1,-27 0 0,-26 0-1,-54 0 1,0 0 15,0 0-15,-27 54-1,0 26 1,0 0 0,54 27-1,0 27 1,26-134 0,-53 0-1</inkml:trace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35.87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7F3B8AC-FD67-48C7-82FB-BF0BD5DF8692}" emma:medium="tactile" emma:mode="ink">
          <msink:context xmlns:msink="http://schemas.microsoft.com/ink/2010/main" type="inkDrawing" rotatedBoundingBox="2505,775 25384,2891 24727,9997 1847,7882" semanticType="enclosure" shapeName="Other">
            <msink:sourceLink direction="with" ref="{1A334A05-C9E3-4872-8BC7-191F12F525E1}"/>
            <msink:sourceLink direction="with" ref="{892E1465-68A1-4CEA-966A-A184BE10DC70}"/>
            <msink:sourceLink direction="with" ref="{1F1C65D3-7BD2-4AA0-877F-41612E562BB3}"/>
            <msink:sourceLink direction="with" ref="{207674C6-8066-4404-BD8E-6F9A8006A6DD}"/>
            <msink:sourceLink direction="with" ref="{37639D69-E49C-4B7D-97CA-0064464A9531}"/>
            <msink:destinationLink direction="with" ref="{12E5F828-B8D2-47F3-8EC8-574EF359BB52}"/>
            <msink:destinationLink direction="with" ref="{5A47FB0D-F496-48B1-A8F4-1EADB3F340A1}"/>
          </msink:context>
        </emma:interpretation>
      </emma:emma>
    </inkml:annotationXML>
    <inkml:trace contextRef="#ctx0" brushRef="#br0">0 0 0,'80'0'15,"-53"0"-15,53 0 0,0 0 0,1-27 16,26 54-16,26-27 0,28 0 16,26 0-1,27 27 1,26-27-1,1 26 17,26-26-17,1 27 1,26-27 0,53 27-1,1-27 1,26 0-1,-26 26 1,53-26 0,-27 0-1,54 0 1,0 0 0,0 0-1,-1 0 1,28 0-1,-1 0 1,1 0 0,0 27-1,26-27 1,0 27 0,0-27 15,1 0-16,26 0 1,26 27 0,-26-27-1,27 0 1,-27 26 0,54 1-1,-1 0 1,27 0-1,-26-1 1,26 1 0,-53 0-1,53 0 1,-53-1 0,53 1-1,-53 0 16,-27 0-31,0-27 16,-27 26 15,27-26-15,-54 0 0,-26 27-1,-27 26 1,-53-26-1,26 53 1,-107-26 0,-53-1-1,-80-26 1,-107-27 0,-81 0-1,-133-80 1,187 80-1</inkml:trace>
    <inkml:trace contextRef="#ctx0" brushRef="#br1" timeOffset="678979.8847">16657 588 0,'0'27'0,"0"26"15,0 27-15,0 1 0,0-1 16,0 54-1,0-1 1,0 1 0,0 26-1,0 1 1,0 26 0,27-27 15,-27 1-16,27 26 1,-1 0 0,-52 0-1,26 0 1,0 27 0,0-27-1,0 1 1,0-1-1,0 0 1,0 27 0,0-54-1,0 27 1,-27 1 0,27-28-1,0-26 1,0 26-1,0 0 1,0-26 15,0-27-15,0 0 0,0 0-1,-27 0 1,27-27-1,0 27 1,0 0 0,0-53 15,0 26-15,0-27-1,0 1 1,0-28-1,0 1 1,0 0 0,0 0-1,0-27 1,0 0 0,-27 0-1,1-27 1,-28-53-1,1 26 1,-28-26 0,81 80-1</inkml:trace>
    <inkml:trace contextRef="#ctx0" brushRef="#br1" timeOffset="683112.525">18021 561 0,'0'-53'0,"26"26"0,-26-26 16,0 79-16,-26 28 0,26-27 0,0-1 15,0 28-15,0 26 0,-27 0 0,27 0 16,0 27-16,0 0 0,0 54 15,0-28 1,27 28 0,-27-1-1,26 1 1,-52-1 0,52-26 15,-26 26-16,0 1 1,0-1 0,0 0-1,0 1 1,-26-1 0,26 1-1,0-1 1,0 27-1,-27 0 1,27-26 0,0-1-1,-27 54 1,27-27 0,0 27-1,0-27 1,0 1 31,0-1-47,0-27 15,0 1 1,0-1 0,0 0-1,27 1 1,-27-28-1,0 1 1,-27-27 0,27 0-1,27 0 1,-27-27 0,0 0-1,0-53 1,0 0-1,0-27 1,0 0 0,0-80-1,-27-134 17,27 214-32</inkml:trace>
    <inkml:trace contextRef="#ctx0" brushRef="#br0" timeOffset="5755.0684">54 5775 0,'53'27'0,"27"-27"0,54 0 0,53-27 16,80 27 0,1 0-1,79 0 1,54 0 0,27 0-1,53 0 1,27 0-1,0 27 1,81-27 0,-1 26-1,27 1 1,53 0 0,-26 0-1,0-1 1,26 28-1,0-1 1,28 1 0,-1-1-1,0 1 17,-53-1-17,26 27 1,27-26-1,-26-1 1,-28 28 0,1-28-1,-54 1 1,0-1 0,1 0-1,-55 1 1,-26-1-1,-26-26 1,-1 27 0,-53-1-1,-1-26 1,-25 26 15,-28-26-15,-53-54-1,26 54 1,-79 27-16,-28-28 31,-79-26-15,-54 0 0,-107 0-1,-27-53 1,-160-54-1,187 107 1</inkml:trace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42.9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5B04C0-82F7-4D7C-98A9-CEC67399B64A}" emma:medium="tactile" emma:mode="ink">
          <msink:context xmlns:msink="http://schemas.microsoft.com/ink/2010/main" type="inkDrawing" rotatedBoundingBox="6040,2158 12423,8099 12286,8246 5904,2305" semanticType="callout" shapeName="Other">
            <msink:sourceLink direction="with" ref="{EAE90BAE-1F4D-47DD-B2E9-EB1DE0082710}"/>
            <msink:sourceLink direction="with" ref="{340485C8-6C03-4771-ACC4-2C90E2E8C588}"/>
            <msink:sourceLink direction="with" ref="{261D39B1-5F09-4375-90EC-6BAB5A23C78D}"/>
          </msink:context>
        </emma:interpretation>
      </emma:emma>
    </inkml:annotationXML>
    <inkml:trace contextRef="#ctx0" brushRef="#br0">0 0 0,'27'54'0,"53"-1"0,0 1 0,0 26 16,81 27 0,-1 27-1,27 26 1,1 27-1,79 27 1,-26 0 0,26 27-1,27 26 1,27 27 0,0-26-1,0 52 1,26-25 15,108 106-15,26 26-1,-187-133 1,0-26 15,-26-1-31,-28-26 16,-26-1-1,-54-26 1,1-26 0,-1-28 15,-79-26-15,25-54-1,-52 0 1,-1-53-1,-53-27 1,0-27 0,27-107-1,-27 134 1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43.8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E5F828-B8D2-47F3-8EC8-574EF359BB52}" emma:medium="tactile" emma:mode="ink">
          <msink:context xmlns:msink="http://schemas.microsoft.com/ink/2010/main" type="inkDrawing" rotatedBoundingBox="12100,8001 18210,2323 18327,2449 12218,8128" semanticType="callout" shapeName="Other">
            <msink:sourceLink direction="with" ref="{07F3B8AC-FD67-48C7-82FB-BF0BD5DF8692}"/>
            <msink:sourceLink direction="with" ref="{261D39B1-5F09-4375-90EC-6BAB5A23C78D}"/>
          </msink:context>
        </emma:interpretation>
      </emma:emma>
    </inkml:annotationXML>
    <inkml:trace contextRef="#ctx0" brushRef="#br0">6072 0 0,'-53'0'0,"-27"54"0,-27 53 15,0 26-15,-54 28 0,-26 26 16,-27 53 0,-53 1-1,-27 53 1,-54 0-1,1 27 1,-54 0 0,-54 27-1,27 26 1,1 0 0,26 1-1,26-28 1,81-26-1,0-27 17,53-53-1,54-27-15,27-54-1,53-53 1,27 0-1,53-54 1,0-26 0,27 0-1,0-27 1,0 0 0,27-27-1,-54 0 1,54-106-1,0 52 1,-27 81 0</inkml:trace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45.6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0402AB-1B66-4667-9B7B-FB2C75F618EB}" emma:medium="tactile" emma:mode="ink">
          <msink:context xmlns:msink="http://schemas.microsoft.com/ink/2010/main" type="inkDrawing" rotatedBoundingBox="9623,4598 9625,5881 9010,5882 9008,4599" semanticType="verticalRange" shapeName="Other">
            <msink:sourceLink direction="with" ref="{A18DA862-2425-4EE2-8C3D-EDBDFC3EA880}"/>
            <msink:sourceLink direction="with" ref="{13206EA4-DF1E-4162-B5BD-CEB5AB318443}"/>
          </msink:context>
        </emma:interpretation>
      </emma:emma>
    </inkml:annotationXML>
    <inkml:trace contextRef="#ctx0" brushRef="#br0">136 0 0,'0'26'15,"27"81"-15,26 0 0,28 54 16,26-28 0,0 28-1,-27-28 1,-80-26-1,-54 0 1,-53-53 0,-53-1-1,26 1 1,27-28 0,54 1-1,106 0 1,-53-27-1</inkml:trace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46.2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6E813E-8392-4742-91A7-40546CE831D0}" emma:medium="tactile" emma:mode="ink">
          <msink:context xmlns:msink="http://schemas.microsoft.com/ink/2010/main" type="inkDrawing" rotatedBoundingBox="14639,4561 15630,4958 15362,5626 14371,5229" semanticType="callout" shapeName="Other">
            <msink:sourceLink direction="with" ref="{EAA54B31-0DBB-4A5E-94B3-EF6EAB22A85F}"/>
            <msink:sourceLink direction="with" ref="{2FB5A001-9A10-4484-B7CB-48745E4B172D}"/>
            <msink:sourceLink direction="with" ref="{10DBE29E-66C5-435D-A320-8E335CE8B51B}"/>
          </msink:context>
        </emma:interpretation>
      </emma:emma>
    </inkml:annotationXML>
    <inkml:trace contextRef="#ctx0" brushRef="#br0">0 134 0,'80'0'0,"54"-27"0,53 0 0,0 0 16,-26 1-1,-54-1 1,-27 27-1,-80 0 1,0 27 0,0 80-1,0 26 1,0 28 0,0-28-1,0-26 1,-134-53-1,134-54 1</inkml:trace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56.2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F64825-97EA-423C-9A4F-BBFCE8528BC2}" emma:medium="tactile" emma:mode="ink">
          <msink:context xmlns:msink="http://schemas.microsoft.com/ink/2010/main" type="inkDrawing" rotatedBoundingBox="4516,1703 6429,14412 2696,14974 783,2265" semanticType="callout" shapeName="Other">
            <msink:sourceLink direction="to" ref="{D051FFEB-0E16-405E-942E-95DFA29AF436}"/>
            <msink:destinationLink direction="to" ref="{A4292F5A-1446-49B5-A82A-0CF7A4B1A819}"/>
          </msink:context>
        </emma:interpretation>
      </emma:emma>
    </inkml:annotationXML>
    <inkml:trace contextRef="#ctx0" brushRef="#br0">2872 0 0,'-53'0'0,"-54"27"15,26-1-15,1 1 0,-27 53 0,0 1 16,0 26-1,0 0 17,-26 26-17,-28 28 1,28-1 0,-1-26-1,0 26 1,27 1-1,-26 26 1,-1 0 0,0 0-1,1 27 1,26 0 0,0-27-1,0 27 1,26 27-1,1-28 1,27 28 0,-1 26-1,1-26 1,-1 26 0,28-26 15,-1 26-16,0-26 1,27 26 0,0 81-1,0-54 1,27-27 0,-27 1-1,27 26 1,26-27-1,-26 1 1,26-1 0,28 0-1,-28 1 1,27-28 0,27 1-1,27-27 1,-27 27-1,26-1 1,1 1 0,0-1-1,26-26 17,1 27-17,-1-27 1,-26 0-1,26 0 1,27 26 0,-26-26-1,-1-53 1,-26 26 0,0-54-1,-27-26 1,-27-53-1,0 26 1,-53-53 0,-1-27-1,1 0 1,-27 0 0,0 0-1,0 0 1,-27-27 15,27-53-15,0 26-1,0 54 1</inkml:trace>
    <inkml:trace contextRef="#ctx0" brushRef="#br0" timeOffset="420.9705">3246 11844 0,'54'54'16,"-1"53"-16,27 27 0,27 26 31,-26 0-31,26 1 16,-54-54-1,-26-27 1,-54-53 0,-26-1 15,-54-52-16,0-28 1,-27 1 0,27 26-1,0 27 1,54 80 0,160 0-1,-107-80 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16.06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2E50337-66EF-47E2-9F11-71656651AE78}" emma:medium="tactile" emma:mode="ink">
          <msink:context xmlns:msink="http://schemas.microsoft.com/ink/2010/main" type="inkDrawing" rotatedBoundingBox="9227,-2851 18156,3430 15449,7277 6520,995" semanticType="callout" shapeName="Other">
            <msink:sourceLink direction="with" ref="{A8781099-88AA-47C0-8C1E-EB966B0630AB}"/>
            <msink:sourceLink direction="with" ref="{9AC15B04-3D60-441C-96A0-8A6780F872A2}"/>
            <msink:sourceLink direction="with" ref="{916AEE97-298D-4D84-A6FA-D49A5B56D471}"/>
            <msink:sourceLink direction="with" ref="{8F4F50B2-1479-4BDC-AF68-325BA3407CE6}"/>
          </msink:context>
        </emma:interpretation>
      </emma:emma>
    </inkml:annotationXML>
    <inkml:trace contextRef="#ctx0" brushRef="#br0">0 212 0,'138'-34'0,"68"0"15,68-1-15,69 1 0,35 34 16,68-34-1,0-1 1,69 35 0,34 0-1,-34 35 17,35-35-17,-36 34 1,-33 0-1,-1 1 1,-68-35 0,0 0-1,-69 34 1,-34-34 0,69 34-1,-172-34 16,-34 35-31,-69-1 16,-35-34 0,-34 0 15,-34 0-15,0 0-1,0 0 1,0 0-1,0 34 1,35-34 15,-1 69-31,0 0 16,35-1 0,-35 35-1,1 34 1,33 1-1,-33-1 1,-1 35 0,0 34-1,1-35 1,-35 35 0,34 0-1,0 34 1,1 1 31,-35-1-47,34 0 15,0 0 1,1 35 0,-1-35-1,35 35 1,-69-35-1,68 0 1,-68 1 0,69-1-1,-69-34 1,34-34 31,1-1-47,-35-33 0,0-36 15,34 1 1,-34-68 0,0 33-1,0-33 1,0-1 0,0-34-1,0 0 16,0 0-15,0 0 15,0 0-31,0 0 16,0 0 0,0 0-1,0 0 1,-34 34-1,-69-34 1,68-103 0,35 103-1</inkml:trace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0:01.3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4708917-65E7-4004-9A4F-08604BE392F7}" emma:medium="tactile" emma:mode="ink">
          <msink:context xmlns:msink="http://schemas.microsoft.com/ink/2010/main" type="inkDrawing" rotatedBoundingBox="6775,6797 7046,13603 6527,13623 6256,6817" semanticType="callout" shapeName="Other">
            <msink:sourceLink direction="to" ref="{D051FFEB-0E16-405E-942E-95DFA29AF436}"/>
            <msink:sourceLink direction="to" ref="{A1FCA573-A7EA-49DF-951F-85DE5823151F}"/>
            <msink:sourceLink direction="from" ref="{340485C8-6C03-4771-ACC4-2C90E2E8C588}"/>
          </msink:context>
        </emma:interpretation>
      </emma:emma>
    </inkml:annotationXML>
    <inkml:trace contextRef="#ctx0" brushRef="#br0">0 0 0,'160'240'0,"-79"-159"16,-28-1 0,-26 53-1,-54 28 1,-26-54 0,53 0-1,53 26 1,27-52-1,-26-1 1,-28 27 0,-52 80-1,-81 27 1,107-134 0,0 81-1,53-28 1,27-53-1,-26 27 1,-54 27 0,-27 80 15,-26-107-15,53 53-1,53 27 1,1-80-1,-1 27 1,-26 0 0,-54 53-1,-26-80 1,53 27 0,26 79-1,1-106 1,53 0-1,-53-26 1,-27 52 0,-53 54-1,26-133 1,0 80 0,27-27-1,27-27 1,26-54-1,-26 55 17,-54 26-17,-53 26 1,27-26 0,26 0-1,27-27 1,80-26-1,-26-1 1,-28 1 0,-52 26-1,-28 27 1,54-107 0,-27 53-1,54 1 1,53-54-1,-53 0 1,0 0 0,-81 53-1,54-53 1,0 0 0,-26 54 15,26-27-16,26-27 1,1 26 0,-54 28-1,-26-1 1,53-26 0,-54 27-1,54-28 1,27-26-1,27 0 1,-28 0 0,-52 27-1,26-27 1,0 0 0,0 0-1,0 0 1,-27 0 15,54 0-15,-27 0-1,0 0 1,0 0 0,-27 0-1,54 0 1,-54 0-1,27 0 1,27 0 0,-54 0 15,27 0-15,0 0-1,-27-27 1,27 27-1,0 0 1,-27 0 0,27 0-1,-26-26 1,26 26 0,-54-27-1,1 54 1,53-27-1,0 0 1,0 0 0,0 26-1,0 1 1,26 0 0,1 26-1,27-53 1,26 27 15,-27-54-15,1 0-1,-27 1 1,-1-54 0,-52-1-1,-55 1 1,-26 0-1,0 80 1,27 0 0,27 53-1,-1 28 1,81-1 0,26 27-1,54-27 1,0-53 15,-53-1-31,-27-52 31,-27 26-31,-27-81 32,-27 1-17,-53 27 1,27 26-1,0 27 1,53 54 0,27 26-1,80 27 1,54-54 0,-54-26-1,1-27 1,-81-27-1,0-26 1,-54-28 0,-26 28-1,53 53 1,0 0 0,27 0-1,27 80 1,107-53-1,26-134 17,-160 107-32</inkml:trace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0:31.6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206EA4-DF1E-4162-B5BD-CEB5AB318443}" emma:medium="tactile" emma:mode="ink">
          <msink:context xmlns:msink="http://schemas.microsoft.com/ink/2010/main" type="writingRegion" rotatedBoundingBox="5748,737 9448,15565 3700,16999 1,2171">
            <msink:destinationLink direction="with" ref="{1B0402AB-1B66-4667-9B7B-FB2C75F618EB}"/>
          </msink:context>
        </emma:interpretation>
      </emma:emma>
    </inkml:annotationXML>
    <inkml:traceGroup>
      <inkml:annotationXML>
        <emma:emma xmlns:emma="http://www.w3.org/2003/04/emma" version="1.0">
          <emma:interpretation id="{C8710D59-756E-46B7-90D6-79BFC2649F98}" emma:medium="tactile" emma:mode="ink">
            <msink:context xmlns:msink="http://schemas.microsoft.com/ink/2010/main" type="paragraph" rotatedBoundingBox="6689,2215 7764,10560 5361,10870 4286,252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92E1465-68A1-4CEA-966A-A184BE10DC70}" emma:medium="tactile" emma:mode="ink">
              <msink:context xmlns:msink="http://schemas.microsoft.com/ink/2010/main" type="line" rotatedBoundingBox="6689,2215 7764,10560 5361,10870 4286,2525">
                <msink:destinationLink direction="with" ref="{07F3B8AC-FD67-48C7-82FB-BF0BD5DF869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40485C8-6C03-4771-ACC4-2C90E2E8C588}" emma:medium="tactile" emma:mode="ink">
                <msink:context xmlns:msink="http://schemas.microsoft.com/ink/2010/main" type="inkWord" rotatedBoundingBox="6689,2215 7764,10560 5361,10870 4286,2525">
                  <msink:destinationLink direction="from" ref="{24708917-65E7-4004-9A4F-08604BE392F7}"/>
                  <msink:destinationLink direction="with" ref="{965B04C0-82F7-4D7C-98A9-CEC67399B64A}"/>
                </msink:context>
              </emma:interpretation>
              <emma:one-of disjunction-type="recognition" id="oneOf0">
                <emma:interpretation id="interp0" emma:lang="it-IT" emma:confidence="0">
                  <emma:literal>Età</emma:literal>
                </emma:interpretation>
                <emma:interpretation id="interp1" emma:lang="it-IT" emma:confidence="0">
                  <emma:literal>Età,</emma:literal>
                </emma:interpretation>
                <emma:interpretation id="interp2" emma:lang="it-IT" emma:confidence="0">
                  <emma:literal>Dà</emma:literal>
                </emma:interpretation>
                <emma:interpretation id="interp3" emma:lang="it-IT" emma:confidence="0">
                  <emma:literal>Foà</emma:literal>
                </emma:interpretation>
                <emma:interpretation id="interp4" emma:lang="it-IT" emma:confidence="0">
                  <emma:literal>Finì</emma:literal>
                </emma:interpretation>
              </emma:one-of>
            </emma:emma>
          </inkml:annotationXML>
          <inkml:trace contextRef="#ctx0" brushRef="#br0">1283 2807 0,'27'27'16,"27"80"-16,-1 80 0,1 0 16,-1-53-1,-26-80 17,-1-28-17,1 1 1,-27-27-1,0-27 1,-80-106 0,0 26-1,80 107 1</inkml:trace>
          <inkml:trace contextRef="#ctx0" brushRef="#br0" timeOffset="-311.83">1390 2888 0,'27'-27'0,"-54"107"0,-80 54 0,-26 26 16,26-26-1,53-54 1,1-26 0,53-54-1,0 0 1,27-27 0,26-107-1,27 27 1,-80 107-1</inkml:trace>
          <inkml:trace contextRef="#ctx0" brushRef="#br0" timeOffset="5737.673">2487 2861 0,'53'-27'16,"0"27"-16,54 0 0,-26 0 0,52 0 16,-26-27-1,-27 27 1,1-26-1,-28 26 1,-26 0 0,0 26-1,-27-26 1,0 0 0,0 0-1,0 0 1,0 0-1,-27 0 1,54 54 0,-27-1-1,0 54 1,0 0 0,26 0-1,-26 27 1,27-27 15,-27-27-31,27-26 31,-27-28-15,0-26 0,27 0-1,-27 0 1,0 0-1,-27 0 1,-27-53 0,28-1-1,26 54 1</inkml:trace>
          <inkml:trace contextRef="#ctx0" brushRef="#br0" timeOffset="187.098">909 3182 0,'107'0'0,"53"0"15,1 26-15,-27 1 0,-108-107 16,-26 80-1</inkml:trace>
          <inkml:trace contextRef="#ctx0" brushRef="#br0" timeOffset="7330.931">3101 3877 0,'27'27'0,"0"80"16,-27 53-16,0 0 0,0-53 15,0 0 1,27-53 0,-27-1-1,26-53 1,-26 27 0,0-27-1,0 0 1,-26-53 15,-1-28-15,27 81-1</inkml:trace>
          <inkml:trace contextRef="#ctx0" brushRef="#br0" timeOffset="6922.627">2487 4679 0,'26'0'15,"28"-27"-15,-1 27 0,1-26 0,26 26 16,0-27-16,0 27 0,-26-27 16,-1 27-1,-26-27 17,26 27-17,-26 0 16,-27 0-31,27 0 16,-27 0 0,-27-26-1,-26-1 1,53-27 0,-27 1-1,27 53 16</inkml:trace>
          <inkml:trace contextRef="#ctx0" brushRef="#br0" timeOffset="-5313.779">3021 5481 0,'-26'27'0,"-81"53"16,-81 54-16,-25 53 0,79-53 15,54-54 1,26-27 15,54-26-15,-27-27-1,54 0 1,80-80 0,54-27-1,52 27 1,-213 80-1</inkml:trace>
          <inkml:trace contextRef="#ctx0" brushRef="#br0" timeOffset="-5079.9065">3235 5855 0,'-27'27'16,"-534"347"-16,374-240 16,80-54-1,27 27 1,106-80 0,108-107-1,-134 80 1</inkml:trace>
          <inkml:trace contextRef="#ctx0" brushRef="#br0" timeOffset="-33302.4765">2032-1845 0,'27'80'0,"-27"1"31,-27-28-31,27-53 0</inkml:trace>
          <inkml:trace contextRef="#ctx0" brushRef="#br0" timeOffset="-32848.373">2085-882 0,'27'160'0,"0"1"31,0-81-31,-1 0 31,1 27 1,-27 53-32,-27 28 15,1 52 1,-28-53 0,54 0-1,54 1 1,-28-55 15,1 28-15,-27 79 15,0-159-15,27 52-1,26 81 1,1-107-1,-1-27 1,-53-80 0</inkml:trace>
          <inkml:trace contextRef="#ctx0" brushRef="#br0" timeOffset="-6155.72">2246 695 0,'-54'80'0,"-26"1"0,-53 52 16,-1 1 0,27-27-1,53-27 1,28-26-1,-1-28 1,27-26 0,27 0-1,-1-80 1,55-27 0,26 27-1,53 0 16,0 0-15,1-1 0,-27 55-1,-108 26 1,-26 0 0,0 0-1,0 0 1,-53 80-1,-81 27 1,-80 80 0,0-27-1,54-53 1,133-80 0,27 0-1,27-27 16,107-107-31,-134 107 32</inkml:trace>
        </inkml:traceGroup>
      </inkml:traceGroup>
    </inkml:traceGroup>
    <inkml:traceGroup>
      <inkml:annotationXML>
        <emma:emma xmlns:emma="http://www.w3.org/2003/04/emma" version="1.0">
          <emma:interpretation id="{E89CB3A3-EB3A-45FA-85B4-9BED050DF8AF}" emma:medium="tactile" emma:mode="ink">
            <msink:context xmlns:msink="http://schemas.microsoft.com/ink/2010/main" type="paragraph" rotatedBoundingBox="4575,4003 7576,16032 5674,16506 2673,4477" alignmentLevel="3"/>
          </emma:interpretation>
        </emma:emma>
      </inkml:annotationXML>
      <inkml:traceGroup>
        <inkml:annotationXML>
          <emma:emma xmlns:emma="http://www.w3.org/2003/04/emma" version="1.0">
            <emma:interpretation id="{88B0A486-A965-407A-97AA-CB7BAEF81F94}" emma:medium="tactile" emma:mode="ink">
              <msink:context xmlns:msink="http://schemas.microsoft.com/ink/2010/main" type="line" rotatedBoundingBox="4575,4003 7576,16032 5674,16506 2673,4477"/>
            </emma:interpretation>
          </emma:emma>
        </inkml:annotationXML>
        <inkml:traceGroup>
          <inkml:annotationXML>
            <emma:emma xmlns:emma="http://www.w3.org/2003/04/emma" version="1.0">
              <emma:interpretation id="{A1FCA573-A7EA-49DF-951F-85DE5823151F}" emma:medium="tactile" emma:mode="ink">
                <msink:context xmlns:msink="http://schemas.microsoft.com/ink/2010/main" type="inkWord" rotatedBoundingBox="4575,4003 7576,16032 5674,16506 2673,4477">
                  <msink:destinationLink direction="to" ref="{24708917-65E7-4004-9A4F-08604BE392F7}"/>
                  <msink:destinationLink direction="with" ref="{5A47FB0D-F496-48B1-A8F4-1EADB3F340A1}"/>
                </msink:context>
              </emma:interpretation>
              <emma:one-of disjunction-type="recognition" id="oneOf1">
                <emma:interpretation id="interp5" emma:lang="it-IT" emma:confidence="0">
                  <emma:literal>È,</emma:literal>
                </emma:interpretation>
                <emma:interpretation id="interp6" emma:lang="it-IT" emma:confidence="0">
                  <emma:literal>ì,</emma:literal>
                </emma:interpretation>
                <emma:interpretation id="interp7" emma:lang="it-IT" emma:confidence="0">
                  <emma:literal>ì.</emma:literal>
                </emma:interpretation>
                <emma:interpretation id="interp8" emma:lang="it-IT" emma:confidence="0">
                  <emma:literal>i,</emma:literal>
                </emma:interpretation>
                <emma:interpretation id="interp9" emma:lang="it-IT" emma:confidence="0">
                  <emma:literal>i.</emma:literal>
                </emma:interpretation>
              </emma:one-of>
            </emma:emma>
          </inkml:annotationXML>
          <inkml:trace contextRef="#ctx0" brushRef="#br0" timeOffset="-21545.508">2968 10000 0,'27'107'0,"-1"26"15,-26-26-15,27 27 16,-27-54 15,0-26-15,0-54-1,0 0 1,27-27 0,-1-134-1,1 81 1,0 0-1,-27 53 1,0 27 0,0 0-1,-54 187 1,81-106 0,-27-81-1</inkml:trace>
          <inkml:trace contextRef="#ctx0" brushRef="#br0" timeOffset="-22106.802">2513 10481 0,'-53'0'16,"-1"-27"-16,28 27 0,-28 27 0,27 0 15,1 26-15,26 1 0,26-1 0,28 1 16,26 26-16,27 0 16,53 54-1,54 26 1,0 0-1,-53 1 1,-54-1 0,-54-26-1,-80-27 1,-80-54 0,-107-26-1,-26-27 1,-54-53-1,0 53 1,26-54 0,54 1 15,134-1-31,53 54 16,81 0-1,160-26 1,0-28-1,-214 54 1</inkml:trace>
          <inkml:trace contextRef="#ctx0" brushRef="#br0" timeOffset="-28810.1745">0 0 0,'0'54'16,"0"79"-16,0 28 0,0 53 31,27-1-15,-1 28 0,1-27-1,-27-54 1,27-79-1,-27-55 1,0-26 0,0 0-1,27-53 1,-1-54 0,55-27-1,-1 54 1,27 27-1,0 26 1,0 54 0,-27 53-1,-53 27 1,-1 26 0,1-26-1,-27 0 16,27-80-15,-27 0 0,0-27-1,-27-107 1,27 107 0</inkml:trace>
          <inkml:trace contextRef="#ctx0" brushRef="#br0" timeOffset="-27784.058">321 5214 0,'0'80'0,"-27"54"0,27 53 16,0 53 0,-27 28-1,1-54 1,26-54-1,0-53 1,0-53 0,0-54-1,0 0 1,26-54 0,81-80-1,0 27 1,-53 81 15,-1-1-31,-26 0 16,53 54-1,0 80 1,1 53 15,-28 1-15,-26-28-1,0-52 1,-27-28 0,0-53-1,-54-53 1,27-215 0,27 268-1</inkml:trace>
        </inkml:traceGroup>
      </inkml:traceGroup>
    </inkml:traceGroup>
    <inkml:traceGroup>
      <inkml:annotationXML>
        <emma:emma xmlns:emma="http://www.w3.org/2003/04/emma" version="1.0">
          <emma:interpretation id="{8A5D545E-289E-4054-AF12-8953591DE358}" emma:medium="tactile" emma:mode="ink">
            <msink:context xmlns:msink="http://schemas.microsoft.com/ink/2010/main" type="paragraph" rotatedBoundingBox="1179,1859 3067,7380 1764,7826 -123,23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6CB00B-250B-4B47-9DBD-E02E3D3E26CB}" emma:medium="tactile" emma:mode="ink">
              <msink:context xmlns:msink="http://schemas.microsoft.com/ink/2010/main" type="line" rotatedBoundingBox="1179,1859 3067,7380 1764,7826 -123,2305"/>
            </emma:interpretation>
          </emma:emma>
        </inkml:annotationXML>
        <inkml:traceGroup>
          <inkml:annotationXML>
            <emma:emma xmlns:emma="http://www.w3.org/2003/04/emma" version="1.0">
              <emma:interpretation id="{31B826E9-8D62-4A4C-9957-D82A588BD491}" emma:medium="tactile" emma:mode="ink">
                <msink:context xmlns:msink="http://schemas.microsoft.com/ink/2010/main" type="inkWord" rotatedBoundingBox="1179,1859 3067,7380 1764,7826 -123,2305">
                  <msink:destinationLink direction="from" ref="{A4292F5A-1446-49B5-A82A-0CF7A4B1A819}"/>
                </msink:context>
              </emma:interpretation>
              <emma:one-of disjunction-type="recognition" id="oneOf2">
                <emma:interpretation id="interp10" emma:lang="it-IT" emma:confidence="0">
                  <emma:literal>:</emma:literal>
                </emma:interpretation>
                <emma:interpretation id="interp11" emma:lang="it-IT" emma:confidence="0">
                  <emma:literal>i</emma:literal>
                </emma:interpretation>
                <emma:interpretation id="interp12" emma:lang="it-IT" emma:confidence="0">
                  <emma:literal>È</emma:literal>
                </emma:interpretation>
                <emma:interpretation id="interp13" emma:lang="it-IT" emma:confidence="0">
                  <emma:literal>è</emma:literal>
                </emma:interpretation>
                <emma:interpretation id="interp14" emma:lang="it-IT" emma:confidence="0">
                  <emma:literal>ì</emma:literal>
                </emma:interpretation>
              </emma:one-of>
            </emma:emma>
          </inkml:annotationXML>
          <inkml:trace contextRef="#ctx0" brushRef="#br1" timeOffset="51584.496">-2246 2192 0,'0'-53'0,"54"26"15,26 27-15,80 0 0,-26 27 0,-54 26 16,0 1 0,-80 53-1,-107 53 1,-26 27-1,-54-26 1,26-27 15,54 79-15,80-132-16,54-1 31,53-27-15,54-26-1,26-80 1,-26 53 0,-54 26-1,-53-26 1,-54 0 0,-80-53-1,54-81 1,53-26-1,0 160 1</inkml:trace>
          <inkml:trace contextRef="#ctx0" brushRef="#br1" timeOffset="52067.8325">-1417 2032 0,'53'27'15,"-53"106"-15,0 81 0,-26 27 16,26-27 0,26-80-1,-26-27 1,0-81-1,0-26 1,0 0 0,54-53 15,-1-54-15,1 53-1,-27 28 1,-1 26-1,28 26 1,-27 55 0,-1 26-1,-26-27 1,27-27 0,-27-26-1,27-187 1,-27 160-1</inkml:trace>
          <inkml:trace contextRef="#ctx0" brushRef="#br1" timeOffset="50649.006">-3021-2219 0,'0'107'0,"-134"80"0,-26 54 15,-54-54 1,53-27-1,54-80 1,81-53 0,26-27-1,53-80 17,161-214-17,-80 107 1,-54 26-1,0 81 1,-53 53 0,0 54-1,53 80 1,0 27 0,0-1-1,54-26 1,-54-53-1,0-27 1,-26 26 0,-81-53 15,27 0-15</inkml:trace>
        </inkml:traceGroup>
      </inkml:traceGroup>
    </inkml:traceGroup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0:13.3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A47FB0D-F496-48B1-A8F4-1EADB3F340A1}" emma:medium="tactile" emma:mode="ink">
          <msink:context xmlns:msink="http://schemas.microsoft.com/ink/2010/main" type="inkDrawing" rotatedBoundingBox="6789,13099 11810,8200 11902,8293 6881,13193" semanticType="callout" shapeName="Other">
            <msink:sourceLink direction="with" ref="{EAE90BAE-1F4D-47DD-B2E9-EB1DE0082710}"/>
            <msink:sourceLink direction="with" ref="{D051FFEB-0E16-405E-942E-95DFA29AF436}"/>
            <msink:sourceLink direction="with" ref="{A1FCA573-A7EA-49DF-951F-85DE5823151F}"/>
            <msink:sourceLink direction="with" ref="{07F3B8AC-FD67-48C7-82FB-BF0BD5DF8692}"/>
          </msink:context>
        </emma:interpretation>
      </emma:emma>
    </inkml:annotationXML>
    <inkml:trace contextRef="#ctx0" brushRef="#br0">5000 0 0,'-54'53'0,"1"-26"16,-1-1-16,27 28 0,27-54 0,-26 27 15,-28 26-15,-26 1 16,-27 26 0,54-53-1,26 26 1,-27 27-1,1 0 1,-1-53 0,1 27 15,-27 26-15,-27 27-1,0 0 1,27-80-1,-1 53 1,1 27 0,27-54-1,-27 1 1,-27 53 0,-27 26-1,54-79 1,26 53-1,-26 0 1,53-54 0,-80 54-1,0 0 1,0-27 0,54-26-1,-27 53 1,-27 0 15,80-54-15,-26 1-1,-28 26 1,-79 27 0,0 26-1,79-79 1,1 26-1,0 54 1,26-81 0,1 27-1,-54 27 1,-27 0 0,1-26-1,52-1 1,-52 53-1,53-26 1,-1-26 0,1-1-1,-54 0 1,28 0 15,52-26-15,-80 26-1,54 0 1,0 27 0,26-53-1,1 26 1,-27 0 0,0-27-1,-1 28 1,162-215-1,-81 134 1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0:56.6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6D27272-6B73-4109-9303-044FEFFC5B58}" emma:medium="tactile" emma:mode="ink">
          <msink:context xmlns:msink="http://schemas.microsoft.com/ink/2010/main" type="writingRegion" rotatedBoundingBox="23325,661 32369,1081 32296,2653 23252,2233"/>
        </emma:interpretation>
      </emma:emma>
    </inkml:annotationXML>
    <inkml:traceGroup>
      <inkml:annotationXML>
        <emma:emma xmlns:emma="http://www.w3.org/2003/04/emma" version="1.0">
          <emma:interpretation id="{49E72D42-F239-4C30-8CD7-B55F7CFB8E5B}" emma:medium="tactile" emma:mode="ink">
            <msink:context xmlns:msink="http://schemas.microsoft.com/ink/2010/main" type="paragraph" rotatedBoundingBox="23325,661 32369,1081 32296,2653 23252,22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485919-5B12-45BF-B546-A315E36B88F6}" emma:medium="tactile" emma:mode="ink">
              <msink:context xmlns:msink="http://schemas.microsoft.com/ink/2010/main" type="line" rotatedBoundingBox="23325,661 32369,1081 32296,2653 23252,2233"/>
            </emma:interpretation>
          </emma:emma>
        </inkml:annotationXML>
        <inkml:traceGroup>
          <inkml:annotationXML>
            <emma:emma xmlns:emma="http://www.w3.org/2003/04/emma" version="1.0">
              <emma:interpretation id="{B2F41D77-1AB3-4F89-9BC9-719BB981EC52}" emma:medium="tactile" emma:mode="ink">
                <msink:context xmlns:msink="http://schemas.microsoft.com/ink/2010/main" type="inkWord" rotatedBoundingBox="23325,661 29774,960 29703,2496 23254,2197"/>
              </emma:interpretation>
              <emma:one-of disjunction-type="recognition" id="oneOf0">
                <emma:interpretation id="interp0" emma:lang="it-IT" emma:confidence="0">
                  <emma:literal>5=57</emma:literal>
                </emma:interpretation>
                <emma:interpretation id="interp1" emma:lang="it-IT" emma:confidence="0">
                  <emma:literal>5=5+7</emma:literal>
                </emma:interpretation>
                <emma:interpretation id="interp2" emma:lang="it-IT" emma:confidence="0">
                  <emma:literal>5=5+5</emma:literal>
                </emma:interpretation>
                <emma:interpretation id="interp3" emma:lang="it-IT" emma:confidence="0">
                  <emma:literal>s=stot</emma:literal>
                </emma:interpretation>
                <emma:interpretation id="interp4" emma:lang="it-IT" emma:confidence="0">
                  <emma:literal>5=55+7</emma:literal>
                </emma:interpretation>
              </emma:one-of>
            </emma:emma>
          </inkml:annotationXML>
          <inkml:trace contextRef="#ctx0" brushRef="#br0">641-5133 0,'27'-27'0,"26"0"0,-186 27 16,26 0-16,0 27 0,0 27 15,0-1-15,80-26 16,27 26 0,27 1-1,53-1 1,81 1 0,26-1 15,80 27-16,0 1-15,-79 25 16,-108-25 15,-53-28-15,-81 27 0,-80 1-1,-79-28 1,-28 1-1,27-54 1,0 0 0,54-27-1,79 0 17,1 0-17,54 1-15,52-28 16,54 27-1,27-26 1,-107 53 0</inkml:trace>
          <inkml:trace contextRef="#ctx0" brushRef="#br0" timeOffset="498.928">1871-4759 0,'27'0'0,"80"0"16,53 0-16,1-27 0,-1 27 15,-26-26 1,-81 26 0,-26 26-1,-27-26 1,-80 54 15,-107-1-15,-27-79-1,27 79 1,187-53 0</inkml:trace>
          <inkml:trace contextRef="#ctx0" brushRef="#br0" timeOffset="717.209">1871-4278 0,'80'0'0,"81"27"16,53-27-16,-54 27 16,-80-27-1,-53 0 1,0 27 15,-81-54-31,54 27 16</inkml:trace>
          <inkml:trace contextRef="#ctx0" brushRef="#br0" timeOffset="5271.8785">3368-4812 0,'-53'0'0,"-54"0"0,0 26 0,0-26 15,27 27 1,53 27 0,81-28-1,79 28 1,81 26 0,0 27-1,-80-27 1,-54-26-1,-53 26 1,-54-27 0,-80 1-1,-53-54 1,-1 0 0,27 0-1,28 27 1,79-1 15,80 1-31,81-54 16,-134 27 15</inkml:trace>
          <inkml:trace contextRef="#ctx0" brushRef="#br0" timeOffset="6550.3815">3261-5374 0,'268'0'15,"-1"0"1,54 0-16,53 0 16,-53 0-1,-53 54 1,-108-1 0,-160-53-1</inkml:trace>
          <inkml:trace contextRef="#ctx0" brushRef="#br0" timeOffset="6145.0025">3983-5347 0,'54'0'0,"-54"107"0,-27 80 15,0 27-15,54-80 16,0-134 0,26-27-1,27 0 1,27 0-1,-26 81 1,-1 26 0,-53 54-1,-1-81 1,28-26 0,-27 0-1,-1-27 1,28-27-1,-1-27 1,1 1 0,-28 0 15,-26 26-15,-26 27-1,-55 0 1,-52 53-1,-1 27 1,27 1 0,27 26-1,53 26 1,54 1 0,80 0-1,53-81 1,27-53-1,1-53 1,-28-28 0,-80-52-1,-53 26 1,-54-27 0,-80 27-1,-53 54 1,-27 53-1,26 53 17,81 27-17,80-80 1</inkml:trace>
          <inkml:trace contextRef="#ctx0" brushRef="#br0" timeOffset="7307.5455">5962-4839 0,'27'27'0,"-1"80"15,-52 80-15,-28 0 0,1-27 16,53-79-1,26-55 1,-26-26 0,0 0-1,0-80 17,-26-80-17,26 160 1</inkml:trace>
          <inkml:trace contextRef="#ctx0" brushRef="#br0" timeOffset="7494.6435">5614-4411 0,'107'0'0,"80"26"0,1 1 15,-28 0 1,-53-27-1,-54 0 1,1-27 0,-54 27-1</inkml:trace>
        </inkml:traceGroup>
        <inkml:traceGroup>
          <inkml:annotationXML>
            <emma:emma xmlns:emma="http://www.w3.org/2003/04/emma" version="1.0">
              <emma:interpretation id="{2DFC74FA-D331-4ECF-95B3-50A4AEBB33F1}" emma:medium="tactile" emma:mode="ink">
                <msink:context xmlns:msink="http://schemas.microsoft.com/ink/2010/main" type="inkWord" rotatedBoundingBox="30250,1147 32361,1245 32296,2653 30185,2555"/>
              </emma:interpretation>
              <emma:one-of disjunction-type="recognition" id="oneOf1">
                <emma:interpretation id="interp5" emma:lang="it-IT" emma:confidence="0">
                  <emma:literal>OR</emma:literal>
                </emma:interpretation>
                <emma:interpretation id="interp6" emma:lang="it-IT" emma:confidence="0">
                  <emma:literal>ÒR</emma:literal>
                </emma:interpretation>
                <emma:interpretation id="interp7" emma:lang="it-IT" emma:confidence="0">
                  <emma:literal>0R</emma:literal>
                </emma:interpretation>
                <emma:interpretation id="interp8" emma:lang="it-IT" emma:confidence="0">
                  <emma:literal>Or</emma:literal>
                </emma:interpretation>
                <emma:interpretation id="interp9" emma:lang="it-IT" emma:confidence="0">
                  <emma:literal>or</emma:literal>
                </emma:interpretation>
              </emma:one-of>
            </emma:emma>
          </inkml:annotationXML>
          <inkml:trace contextRef="#ctx0" brushRef="#br0" timeOffset="7962.3885">6951-4010 0,'187'160'15,"-80"-80"-15,0-53 0,0-27 16,27-27 15,-1-26-15,-52-81-1,-28-26 1,-26-27 15,-107-1-31,-27 82 16,-54 25-1,-26 108 1,0 53 0,53 54-1,54 26 1,107 28 15,80 25-31,107-79 16,26-134-1,-240 0 1</inkml:trace>
          <inkml:trace contextRef="#ctx0" brushRef="#br0" timeOffset="8975.836">7379-5026 0,'454'-27'0,"-106"27"15,-81 27 1,-79-1-1,-55-26 1,-133 0 0</inkml:trace>
          <inkml:trace contextRef="#ctx0" brushRef="#br0" timeOffset="8695.189">8395-4732 0,'27'134'15,"-27"26"-15,-27 81 0,-27 26 16,28-53 15,26-134-31,0-80 31,0-27-31,-27-187 32,-27-53-17,28 0 1,26 80-1,53 80 1,-26 80 0,107-27-1,53 54 1,-54 54 0,1 26-1,-107 0 1,-54 54-1,-53 0 1,-80-27 0,53-107-1,-27 0 1,27-27 15,80 27-31,27 0 31,134 80-15,53 107 0,27-26-1,-80-81 1,-27 0 0,-107-80-1,-27-134 1,27 134-1</inkml:trace>
        </inkml:traceGroup>
      </inkml:traceGroup>
    </inkml:traceGroup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1:21.3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292F5A-1446-49B5-A82A-0CF7A4B1A819}" emma:medium="tactile" emma:mode="ink">
          <msink:context xmlns:msink="http://schemas.microsoft.com/ink/2010/main" type="inkDrawing" rotatedBoundingBox="1538,2264 1717,14752 970,14763 791,2275" semanticType="callout" shapeName="Other">
            <msink:sourceLink direction="to" ref="{29F64825-97EA-423C-9A4F-BBFCE8528BC2}"/>
            <msink:sourceLink direction="from" ref="{31B826E9-8D62-4A4C-9957-D82A588BD491}"/>
          </msink:context>
        </emma:interpretation>
      </emma:emma>
    </inkml:annotationXML>
    <inkml:trace contextRef="#ctx0" brushRef="#br0">53 0 0,'0'27'0,"27"27"0,-27 26 16,0 27-16,0 0 15,0 26 1,0 28 0,0-1-1,0 54 1,0 27-1,0 26 1,0 27 0,0 27-1,0 0 1,0 27 0,27-1-1,-1 54 1,-26 80-1,0-53 1,0 0 0,27-27 15,0 27-15,0-27-1,-27 27 1,26 0-1,-26-27 1,27 26 0,-27-26-1,27 0 1,-27-26 0,-27-28-1,54 1 1,-54 26-1,27 1 1,-27-28 0,27-26 15,0 0-15,27-81-1,-27-26-15,27-53 31,-27-54-31,27-54 32,-54-26-17,27-27 1,-54-107 0,1 0-1,26 27 1,-53-27-1,53 53 1,-26 54 0,53 81-1,-27-28 1,54 1 0,-1 53 15,1-1-16,27 28-15,-28-54 16,28-26 0,-1-27-1,-26-27 1,0-54 15,26 1-15,1-28-1,-1 28 1,-26-1 0,80-26-1,27-27 1,-134 107 0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1:18.45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AA27274-EF0F-4603-9A84-EFD2E52AF267}" emma:medium="tactile" emma:mode="ink">
          <msink:context xmlns:msink="http://schemas.microsoft.com/ink/2010/main" type="writingRegion" rotatedBoundingBox="4698,3 32684,1303 31869,18857 3883,17557"/>
        </emma:interpretation>
      </emma:emma>
    </inkml:annotationXML>
    <inkml:traceGroup>
      <inkml:annotationXML>
        <emma:emma xmlns:emma="http://www.w3.org/2003/04/emma" version="1.0">
          <emma:interpretation id="{8FC1A4CB-381D-4482-9C79-7DCBD30BC6CA}" emma:medium="tactile" emma:mode="ink">
            <msink:context xmlns:msink="http://schemas.microsoft.com/ink/2010/main" type="paragraph" rotatedBoundingBox="4678,397 19548,580 19526,2423 4656,22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8E773D-5C60-4B9A-90D6-03817CFA9869}" emma:medium="tactile" emma:mode="ink">
              <msink:context xmlns:msink="http://schemas.microsoft.com/ink/2010/main" type="line" rotatedBoundingBox="4678,397 19548,580 19526,2423 4656,2240"/>
            </emma:interpretation>
          </emma:emma>
        </inkml:annotationXML>
        <inkml:traceGroup>
          <inkml:annotationXML>
            <emma:emma xmlns:emma="http://www.w3.org/2003/04/emma" version="1.0">
              <emma:interpretation id="{21A35DD0-B4D5-47FF-A1A5-CFBD16D2238D}" emma:medium="tactile" emma:mode="ink">
                <msink:context xmlns:msink="http://schemas.microsoft.com/ink/2010/main" type="inkWord" rotatedBoundingBox="4678,397 13941,511 13919,2354 4656,2240"/>
              </emma:interpretation>
              <emma:one-of disjunction-type="recognition" id="oneOf0">
                <emma:interpretation id="interp0" emma:lang="it-IT" emma:confidence="0">
                  <emma:literal>"SIFAR</emma:literal>
                </emma:interpretation>
                <emma:interpretation id="interp1" emma:lang="it-IT" emma:confidence="0">
                  <emma:literal>"RIFASAR</emma:literal>
                </emma:interpretation>
                <emma:interpretation id="interp2" emma:lang="it-IT" emma:confidence="0">
                  <emma:literal>"TIFAR</emma:literal>
                </emma:interpretation>
                <emma:interpretation id="interp3" emma:lang="it-IT" emma:confidence="0">
                  <emma:literal>"RIFASA</emma:literal>
                </emma:interpretation>
                <emma:interpretation id="interp4" emma:lang="it-IT" emma:confidence="0">
                  <emma:literal>"RITASSAR</emma:literal>
                </emma:interpretation>
              </emma:one-of>
            </emma:emma>
          </inkml:annotationXML>
          <inkml:trace contextRef="#ctx0" brushRef="#br0">-975-11438 0,'-53'80'16,"-54"27"-16,0 27 15,-27 53 1,-53 0-1,27 0 1,53-53 0,53-54-1,1-53 1,53-1 0,0-26-1,0-26 1,0-108-1,27 0 1,-1-26 0,-26 160-1</inkml:trace>
          <inkml:trace contextRef="#ctx0" brushRef="#br0" timeOffset="389.7875">-1991-11091 0,'81'27'0,"52"53"0,-26 54 15,27 0-15,26-27 16,-53 0-1,27-27 1,-27-27 0,-27 1-1,-53-54 1,-27 0 0,0 0-1,0 0 1,0 0-1,-54-27 1,-53-53 15,107 80-15</inkml:trace>
          <inkml:trace contextRef="#ctx0" brushRef="#br0" timeOffset="-101807.8829">-8194-11599 0,'81'81'0,"-28"79"0,27 107 16,-26 81-1,-54 26 1,-54-53 0,28-187-1,-1-81 1,27-53 0,0-26-1,53-215 1,-26-53-1,-27 294 1</inkml:trace>
          <inkml:trace contextRef="#ctx0" brushRef="#br0" timeOffset="-101356.1992">-8033-11305 0,'-107'-53'0,"187"53"0,161 53 0,80 1 16,26-81-16,-79-26 16,-1-27-1,-80-1 1,0 55-1,-53 26 1,-81 80 0,28 80-1,-1 81 1,-27 26 0,1-80-1,-1-26 1,1-28-1,-28-26 1,-26-26 0,-53-55-1,-81-106 1,1-107 0,133 187-1</inkml:trace>
          <inkml:trace contextRef="#ctx0" brushRef="#br0" timeOffset="-100873.3649">-6937-10957 0,'54'0'15,"26"-27"-15,-160 81 0,-27-1 0,26 1 16,1 53-16,107-27 0,80-27 0,107 1 16,0-1 15,-107-26-15,-81 27-1,-52-1-15,-81 0 31,-27-26-15,27 27 0,80-28-1,188-106 1,-161 80 0</inkml:trace>
          <inkml:trace contextRef="#ctx0" brushRef="#br1" timeOffset="597732.4947">-5867-10743 0,'53'-27'0,"27"-26"0,-53 26 0,26-26 16,28-28-16,26 28 16,0-27-1,53-1 1,27 1 0,-26 0-1,79 27 1,1 26-1,-1 0 1,1 27 0,-27 27-1,-54 0 1,1-1 0,-54 1-1,-27 0 1,-53-1-1,-27 1 1,0-27 0,-54 0 15,-26-53-15,0-54-1,26 27 1,54 80-1</inkml:trace>
          <inkml:trace contextRef="#ctx0" brushRef="#br1" timeOffset="598042.8547">-3515-11545 0,'27'0'0,"53"53"16,-26 1-16,53 26 0,0-27 0,26 28 16,-26-28-1,-26 1 1,-81-1 0,-54-26-1,-53 26 1,-27-26 15,54 0-15,27 0-1,79-1 1,81-79 0,-107 53-16</inkml:trace>
          <inkml:trace contextRef="#ctx0" brushRef="#br1" timeOffset="598554.9487">-3033-11545 0,'26'27'15,"1"53"-15,0 53 0,0 55 0,-27 52 32,26-26-17,1 27 1,0-54 0,-27-27-1,0-53 1,-27-26-1,27-81 1,27 0 0,-54-81-1,27-106 1,0 0 0,0 187-1</inkml:trace>
          <inkml:trace contextRef="#ctx0" brushRef="#br1" timeOffset="599129.1147">-3140-11465 0,'53'-27'0,"134"27"16,27 0-16,27 27 0,53-27 15,27-27 1,-27 27 0,-80 0 15,-54 27-16,-53-27 1,-53 27 0,-28 26-1,-26 1 1,0 26 0,27 54-1,-54 26 16,27 27-31,0 27 16,0 0 0,0-27-1,0 0 1,0-80 0,0-27-1,0-80 1,-26-26-1,-1-108 17,27 134-17</inkml:trace>
          <inkml:trace contextRef="#ctx0" brushRef="#br1" timeOffset="600203.7367">-1001-11438 0,'240'-27'0,"-79"27"0,-1 0 0,54-27 15,0 1 1,0 26 0,0-27-1,-54 27 1,-53 0 0,-27 0-1,0 27 1,-26-27-1,-27 26 17,-1 1-17,-26 27 1,27-28 0,0 54-1,-27 1 1,27-1-1,-27 54 1,0 26 0,0 27-1,26-26 1,-52 52 0,-1-52-1,0-27 1,27-27-1,-27-27 1,27 0 0,0-53-1,0-27 1,-26 0 15,-1-81-15,0-52-1,27 133 1</inkml:trace>
          <inkml:trace contextRef="#ctx0" brushRef="#br1" timeOffset="601269.6308">-2124-10930 0,'-27'-27'0,"-27"54"16,1-27-16,-27 0 0,0 0 0,-27 27 15,0 26-15,26 0 16,28 1 0,53 26-1,0 0 17,80 1-17,27-1 1,27 27-1,0-27 1,-108-27 0,-26 1-1,-53-1 1,-108 1 0,1-27-1,53-1 1,27-26-1,80 0 1,80 0 0,107-107 15,107 27-31,-294 80 16</inkml:trace>
          <inkml:trace contextRef="#ctx0" brushRef="#br1" timeOffset="602061.0488">-574-11091 0,'27'0'0,"0"81"0,0 52 0,-54 28 16,-27 26-1,28 0 1,-1-80-1,54-54 1,-27-26 0,0-27-1,-27-53 1,0-108 0,0-26-1,-26 27 1,53 26 15,0 0-31,27 54 16,53 27-1,54 53 17,80 53-32,-27 1 31,-80 26-16,-81-27 1,-52 27 0,-108-26-1,-53-1 1,26 1 0,81-1-1,80 28 1,80-28-1,81 54 1,26 0 0,-27-27-1,-79-26 1,-81-1 0,-54-26-1,-26-81 1,80 54-1</inkml:trace>
        </inkml:traceGroup>
        <inkml:traceGroup>
          <inkml:annotationXML>
            <emma:emma xmlns:emma="http://www.w3.org/2003/04/emma" version="1.0">
              <emma:interpretation id="{51616BDB-F6F7-4B9A-BF7C-A5D0FD9E5FA5}" emma:medium="tactile" emma:mode="ink">
                <msink:context xmlns:msink="http://schemas.microsoft.com/ink/2010/main" type="inkWord" rotatedBoundingBox="16576,599 19548,635 19529,2130 16557,2093"/>
              </emma:interpretation>
              <emma:one-of disjunction-type="recognition" id="oneOf1">
                <emma:interpretation id="interp5" emma:lang="it-IT" emma:confidence="0">
                  <emma:literal>OR</emma:literal>
                </emma:interpretation>
                <emma:interpretation id="interp6" emma:lang="it-IT" emma:confidence="0">
                  <emma:literal>Or</emma:literal>
                </emma:interpretation>
                <emma:interpretation id="interp7" emma:lang="it-IT" emma:confidence="0">
                  <emma:literal>SK</emma:literal>
                </emma:interpretation>
                <emma:interpretation id="interp8" emma:lang="it-IT" emma:confidence="0">
                  <emma:literal>oR</emma:literal>
                </emma:interpretation>
                <emma:interpretation id="interp9" emma:lang="it-IT" emma:confidence="0">
                  <emma:literal>0R</emma:literal>
                </emma:interpretation>
              </emma:one-of>
            </emma:emma>
          </inkml:annotationXML>
          <inkml:trace contextRef="#ctx0" brushRef="#br0" timeOffset="-98934.245">4774-11010 0,'27'107'0,"-27"53"0,-54 54 16,1-27-1,26-107 1,54-80 15,-27 0-31,0-53 32,53-108-17,27-26-15,0 0 16,27 80-1,27 54 17,27 79-17,-28 28 1,-106 26 0,-134 0-1,-134 0 1,1-26-1,53-1 1,106-26 0,135 27-1,133-1 1,54 27 0,-1 0-1,-133 1 1,-187-108-1,80 27 1</inkml:trace>
          <inkml:trace contextRef="#ctx0" brushRef="#br0" timeOffset="-99588.4076">3704-11438 0,'54'27'0,"26"79"0,54 55 16,-1 80-16,55 53 16,-1-27-1,0-107 1,-27-26-1,27-54 1,-26-53 0,26-27-1,0-80 1,27-27 0,0-54-1,-27-26 1,27-27-1,-54 54 1,-53 26 15,-80 27-15,-107 27 0,-187-27-1,-135 27 1,-52 27 15,-27 26-15,53 27-1,54 53 1,160 27 0,214-80-1,0 0 1</inkml:trace>
        </inkml:traceGroup>
      </inkml:traceGroup>
    </inkml:traceGroup>
    <inkml:traceGroup>
      <inkml:annotationXML>
        <emma:emma xmlns:emma="http://www.w3.org/2003/04/emma" version="1.0">
          <emma:interpretation id="{5924E75B-E935-4466-AF48-1FAEC2BCED49}" emma:medium="tactile" emma:mode="ink">
            <msink:context xmlns:msink="http://schemas.microsoft.com/ink/2010/main" type="paragraph" rotatedBoundingBox="19795,4121 31167,4817 31121,5573 19749,4878" alignmentLevel="4"/>
          </emma:interpretation>
        </emma:emma>
      </inkml:annotationXML>
      <inkml:traceGroup>
        <inkml:annotationXML>
          <emma:emma xmlns:emma="http://www.w3.org/2003/04/emma" version="1.0">
            <emma:interpretation id="{56A2D11C-5A91-4E01-861C-7263C6F556F0}" emma:medium="tactile" emma:mode="ink">
              <msink:context xmlns:msink="http://schemas.microsoft.com/ink/2010/main" type="inkBullet" rotatedBoundingBox="19795,4121 20900,4189 20854,4946 19749,4878"/>
            </emma:interpretation>
            <emma:one-of disjunction-type="recognition" id="oneOf2">
              <emma:interpretation id="interp10" emma:lang="it-IT" emma:confidence="0">
                <emma:literal>n</emma:literal>
              </emma:interpretation>
              <emma:interpretation id="interp11" emma:lang="it-IT" emma:confidence="0">
                <emma:literal>a</emma:literal>
              </emma:interpretation>
              <emma:interpretation id="interp12" emma:lang="it-IT" emma:confidence="0">
                <emma:literal>^</emma:literal>
              </emma:interpretation>
              <emma:interpretation id="interp13" emma:lang="it-IT" emma:confidence="0">
                <emma:literal>.</emma:literal>
              </emma:interpretation>
              <emma:interpretation id="interp14" emma:lang="it-IT" emma:confidence="0">
                <emma:literal>o</emma:literal>
              </emma:interpretation>
            </emma:one-of>
          </emma:emma>
        </inkml:annotationXML>
        <inkml:trace contextRef="#ctx0" brushRef="#br1" timeOffset="581534.6044">7207-7855 0,'0'26'16,"0"1"-16,-27 26 0,-26 1 0,-1 26 15,1 0-15,26 1 16,-27-28 15,28 1-15,-1-28-1,27 1 1,0-27 0,0 0-1,27-53 1,53-28 0,-27-26-1,-26 27 1,27 0-1,-1-54 1,1 81 0,-28 26-1,1 27 1,-27 0 0,54 27-1,26 80 1,0 0-1,0 26 1,0-26 0,27 0-1,-26 0 17,-28-53-17,0-28 1,-26 1-1,-27-27 1,-27-27 15,-26-53-15,53 80 0</inkml:trace>
      </inkml:traceGroup>
      <inkml:traceGroup>
        <inkml:annotationXML>
          <emma:emma xmlns:emma="http://www.w3.org/2003/04/emma" version="1.0">
            <emma:interpretation id="{96479455-D90A-4510-948D-9DF71E482AB8}" emma:medium="tactile" emma:mode="ink">
              <msink:context xmlns:msink="http://schemas.microsoft.com/ink/2010/main" type="line" rotatedBoundingBox="28150,4810 31156,4994 31133,5370 28127,5187"/>
            </emma:interpretation>
          </emma:emma>
        </inkml:annotationXML>
        <inkml:traceGroup>
          <inkml:annotationXML>
            <emma:emma xmlns:emma="http://www.w3.org/2003/04/emma" version="1.0">
              <emma:interpretation id="{F4EEE522-60D9-4ADD-BEA9-04AC136FE262}" emma:medium="tactile" emma:mode="ink">
                <msink:context xmlns:msink="http://schemas.microsoft.com/ink/2010/main" type="inkWord" rotatedBoundingBox="28150,4810 31156,4994 31133,5370 28127,5187"/>
              </emma:interpretation>
              <emma:one-of disjunction-type="recognition" id="oneOf3">
                <emma:interpretation id="interp15" emma:lang="it-IT" emma:confidence="0">
                  <emma:literal>-</emma:literal>
                </emma:interpretation>
                <emma:interpretation id="interp16" emma:lang="it-IT" emma:confidence="0">
                  <emma:literal>_</emma:literal>
                </emma:interpretation>
                <emma:interpretation id="interp17" emma:lang="it-IT" emma:confidence="0">
                  <emma:literal>.</emma:literal>
                </emma:interpretation>
                <emma:interpretation id="interp18" emma:lang="it-IT" emma:confidence="0">
                  <emma:literal>è</emma:literal>
                </emma:interpretation>
                <emma:interpretation id="interp19" emma:lang="it-IT" emma:confidence="0">
                  <emma:literal>e</emma:literal>
                </emma:interpretation>
              </emma:one-of>
            </emma:emma>
          </inkml:annotationXML>
          <inkml:trace contextRef="#ctx0" brushRef="#br1" timeOffset="-26420.783">15255-6866 0,'107'0'0,"80"-27"0,107 27 16,107-27-1,80 1 1,-26-55-1,-28 55 1,-106-1 0,-107 80-1,-80 54 1,-134-107 0</inkml:trace>
        </inkml:traceGroup>
      </inkml:traceGroup>
    </inkml:traceGroup>
    <inkml:traceGroup>
      <inkml:annotationXML>
        <emma:emma xmlns:emma="http://www.w3.org/2003/04/emma" version="1.0">
          <emma:interpretation id="{283B72FC-4131-4B76-9F9B-8B894F295E23}" emma:medium="tactile" emma:mode="ink">
            <msink:context xmlns:msink="http://schemas.microsoft.com/ink/2010/main" type="paragraph" rotatedBoundingBox="18957,5034 31353,5845 31204,8117 18809,7306" alignmentLevel="4"/>
          </emma:interpretation>
        </emma:emma>
      </inkml:annotationXML>
      <inkml:traceGroup>
        <inkml:annotationXML>
          <emma:emma xmlns:emma="http://www.w3.org/2003/04/emma" version="1.0">
            <emma:interpretation id="{DB1D685B-6C83-4F75-AA5E-653A596EC749}" emma:medium="tactile" emma:mode="ink">
              <msink:context xmlns:msink="http://schemas.microsoft.com/ink/2010/main" type="inkBullet" rotatedBoundingBox="20696,5662 24769,5929 24656,7648 20583,7382"/>
            </emma:interpretation>
            <emma:one-of disjunction-type="recognition" id="oneOf4">
              <emma:interpretation id="interp20" emma:lang="it-IT" emma:confidence="0">
                <emma:literal>4 s</emma:literal>
              </emma:interpretation>
              <emma:interpretation id="interp21" emma:lang="it-IT" emma:confidence="0">
                <emma:literal>45</emma:literal>
              </emma:interpretation>
              <emma:interpretation id="interp22" emma:lang="it-IT" emma:confidence="0">
                <emma:literal>"S</emma:literal>
              </emma:interpretation>
              <emma:interpretation id="interp23" emma:lang="it-IT" emma:confidence="0">
                <emma:literal>"s</emma:literal>
              </emma:interpretation>
              <emma:interpretation id="interp24" emma:lang="it-IT" emma:confidence="0">
                <emma:literal>Sh</emma:literal>
              </emma:interpretation>
            </emma:one-of>
          </emma:emma>
        </inkml:annotationXML>
        <inkml:trace contextRef="#ctx0" brushRef="#br1" timeOffset="584250.2544">7822-6358 0,'80'-27'16,"-53"107"-16,-54 81 0,0 26 0,1 0 31,26-80-15,0 0-1,0-54 1,0-53 15,26 0-31,1 0 16,53-80-1,27 0 1,0 0 0,0 53-1,27 0 1,-54 54-1,-27 0 1,-26 26 0,-27 54-1,0 0 1,0 0 0,27-27-1,0-26 16,-1-28-15,-26 1 0,0-134-1,0 107 1</inkml:trace>
        <inkml:trace contextRef="#ctx0" brushRef="#br1" timeOffset="-32236.4135">11298-5797 0,'-134'27'0,"-53"0"0,-54-1 16,54 1 0,80 0-1,54 26 1,53 1 0,80 26-1,107 0 1,80 54-1,81 0 1,-81-1 0,-80 28-1,-106-54 1,-108-54 0,-107 27-1,-53-26 1,-54-54-1,1 27 1,-1-1 0,81-26-1,106 0 17,108-53-17,106-54 1,-160 107-1</inkml:trace>
      </inkml:traceGroup>
      <inkml:traceGroup>
        <inkml:annotationXML>
          <emma:emma xmlns:emma="http://www.w3.org/2003/04/emma" version="1.0">
            <emma:interpretation id="{43EB2812-E3F1-4D64-AD6E-7535F26593AB}" emma:medium="tactile" emma:mode="ink">
              <msink:context xmlns:msink="http://schemas.microsoft.com/ink/2010/main" type="line" rotatedBoundingBox="18957,5034 31353,5845 31204,8117 18809,7306"/>
            </emma:interpretation>
          </emma:emma>
        </inkml:annotationXML>
        <inkml:traceGroup>
          <inkml:annotationXML>
            <emma:emma xmlns:emma="http://www.w3.org/2003/04/emma" version="1.0">
              <emma:interpretation id="{1A334A05-C9E3-4872-8BC7-191F12F525E1}" emma:medium="tactile" emma:mode="ink">
                <msink:context xmlns:msink="http://schemas.microsoft.com/ink/2010/main" type="inkWord" rotatedBoundingBox="18902,5884 19783,5942 19738,6635 18856,6578">
                  <msink:destinationLink direction="with" ref="{07F3B8AC-FD67-48C7-82FB-BF0BD5DF8692}"/>
                </msink:context>
              </emma:interpretation>
              <emma:one-of disjunction-type="recognition" id="oneOf5">
                <emma:interpretation id="interp25" emma:lang="it-IT" emma:confidence="0">
                  <emma:literal>+</emma:literal>
                </emma:interpretation>
                <emma:interpretation id="interp26" emma:lang="it-IT" emma:confidence="0">
                  <emma:literal>t</emma:literal>
                </emma:interpretation>
                <emma:interpretation id="interp27" emma:lang="it-IT" emma:confidence="0">
                  <emma:literal>a</emma:literal>
                </emma:interpretation>
                <emma:interpretation id="interp28" emma:lang="it-IT" emma:confidence="0">
                  <emma:literal>x</emma:literal>
                </emma:interpretation>
                <emma:interpretation id="interp29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585216.2516">6351-6144 0,'27'0'0,"0"0"0,-27 107 0,0 0 16,-27 26-16,0 1 16,27-27-1,0-27 1,27-53-1,-27-27 1,-27-27 0,1-80-1,-28 0 1,-26 27 0,-27 27-1,53 53 1,28 53-1,52-53 1,81 0 0,54 0-1,26 0 1,-53 0 0,-1 0 15,-52 27 16,-28-1-47,-80-26 15,27 0 1</inkml:trace>
        </inkml:traceGroup>
        <inkml:traceGroup>
          <inkml:annotationXML>
            <emma:emma xmlns:emma="http://www.w3.org/2003/04/emma" version="1.0">
              <emma:interpretation id="{8E9E95C1-C1CC-4BC8-84F7-7D9CB1F906B8}" emma:medium="tactile" emma:mode="ink">
                <msink:context xmlns:msink="http://schemas.microsoft.com/ink/2010/main" type="inkWord" rotatedBoundingBox="23771,5349 31353,5845 31204,8117 23622,7621"/>
              </emma:interpretation>
              <emma:one-of disjunction-type="recognition" id="oneOf6">
                <emma:interpretation id="interp30" emma:lang="it-IT" emma:confidence="0">
                  <emma:literal>Toso</emma:literal>
                </emma:interpretation>
                <emma:interpretation id="interp31" emma:lang="it-IT" emma:confidence="0">
                  <emma:literal>'--85</emma:literal>
                </emma:interpretation>
                <emma:interpretation id="interp32" emma:lang="it-IT" emma:confidence="0">
                  <emma:literal>-osò</emma:literal>
                </emma:interpretation>
                <emma:interpretation id="interp33" emma:lang="it-IT" emma:confidence="0">
                  <emma:literal>-oso</emma:literal>
                </emma:interpretation>
                <emma:interpretation id="interp34" emma:lang="it-IT" emma:confidence="0">
                  <emma:literal>-osso</emma:literal>
                </emma:interpretation>
              </emma:one-of>
            </emma:emma>
          </inkml:annotationXML>
          <inkml:trace contextRef="#ctx0" brushRef="#br1" timeOffset="-28276.1715">16511-6305 0,'80'-26'0,"-53"106"15,-27 27-15,0 53 0,0 1 16,27-81-1,-27-27 1,27-26 0,-27-27-1,0-80 1,0 0 0,0 80-1</inkml:trace>
          <inkml:trace contextRef="#ctx0" brushRef="#br1" timeOffset="-27668.103">17554-5342 0,'0'-27'16,"-27"27"-16,-80 0 0,-26 80 0,-28 27 16,28 54-1,79-1 1,27 27 0,108 0-1,79 1 1,54-82-1,80-52 1,-27-81 0,-53-106-1,-53-55 1,-81-26 0,-107 1-1,-107 25 1,-79 28-1,-82 80 1,28 80 0,-27 107-1,80 80 17,214-187-32</inkml:trace>
          <inkml:trace contextRef="#ctx0" brushRef="#br1" timeOffset="-31191.783">10870-6251 0,'107'0'0,"80"-27"0,187 0 15,107 54 1,-53 0 0,-160-1-1,-81 1 1,-80 0 0,-54-27-1,-53 27 1,-53-1-1,-54 1 1,80-54 15,27 27-31</inkml:trace>
          <inkml:trace contextRef="#ctx0" brushRef="#br1" timeOffset="-31581.5705">12046-4487 0,'161'107'0,"-1"-53"0,27-134 16,0 26-1,-26-53 1,-28-53-1,-79 26 1,-54-26 0,-80-28-1,-54 55 1,-26 79 0,-81 54-1,27 54 1,27 133-1,80-27 1,80 1 0,54-1-1,107-26 17,80 0-32,80-134 31,-54-81-16,-79-79 1,-161 160 0</inkml:trace>
          <inkml:trace contextRef="#ctx0" brushRef="#br1" timeOffset="-30318.659">13784-4888 0,'161'0'0,"26"0"0,27 27 16,-81 0-1,-79-54 1,-54-26 0,0 53-1</inkml:trace>
          <inkml:trace contextRef="#ctx0" brushRef="#br1" timeOffset="-30505.757">13864-5209 0,'54'-26'0,"79"-1"15,55 0-15,-28 1 0,-26 26 16,-54 0 0,-80 26-1,-80 1 1,-107 0 0,-54-1-1,241-26 1</inkml:trace>
          <inkml:trace contextRef="#ctx0" brushRef="#br1" timeOffset="-29679.4075">16244-5583 0,'-161'-27'0,"-79"54"0,26 0 16,27 26-1,26 1 1,81-1-1,80 1 1,27 26 0,107 27 15,133 0-31,0 27 16,-53-1-1,-80-26 1,-81-27-1,-79 1 17,-108-28-17,-80-26 1,-27-27 0,28-27-1,52 0 1,54 27-1,54 0 1,133-26 0,80-28-1,-160 54 1</inkml:trace>
        </inkml:traceGroup>
      </inkml:traceGroup>
    </inkml:traceGroup>
    <inkml:traceGroup>
      <inkml:annotationXML>
        <emma:emma xmlns:emma="http://www.w3.org/2003/04/emma" version="1.0">
          <emma:interpretation id="{5F40F661-615C-46BB-ADA6-956972D6C038}" emma:medium="tactile" emma:mode="ink">
            <msink:context xmlns:msink="http://schemas.microsoft.com/ink/2010/main" type="paragraph" rotatedBoundingBox="12781,10676 32077,10010 32210,13853 12914,1451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EF87982-E2A5-4818-8750-E11FB026AD52}" emma:medium="tactile" emma:mode="ink">
              <msink:context xmlns:msink="http://schemas.microsoft.com/ink/2010/main" type="line" rotatedBoundingBox="12781,10676 32077,10010 32210,13853 12914,14519"/>
            </emma:interpretation>
          </emma:emma>
        </inkml:annotationXML>
        <inkml:traceGroup>
          <inkml:annotationXML>
            <emma:emma xmlns:emma="http://www.w3.org/2003/04/emma" version="1.0">
              <emma:interpretation id="{41DE277B-88AF-4F73-B60C-BA49ACB559F6}" emma:medium="tactile" emma:mode="ink">
                <msink:context xmlns:msink="http://schemas.microsoft.com/ink/2010/main" type="inkWord" rotatedBoundingBox="12797,11117 23057,10763 23154,13591 12894,13945"/>
              </emma:interpretation>
              <emma:one-of disjunction-type="recognition" id="oneOf7">
                <emma:interpretation id="interp35" emma:lang="it-IT" emma:confidence="0">
                  <emma:literal>5x7+45</emma:literal>
                </emma:interpretation>
                <emma:interpretation id="interp36" emma:lang="it-IT" emma:confidence="0">
                  <emma:literal>57x7+45</emma:literal>
                </emma:interpretation>
                <emma:interpretation id="interp37" emma:lang="it-IT" emma:confidence="0">
                  <emma:literal>54x7+45</emma:literal>
                </emma:interpretation>
                <emma:interpretation id="interp38" emma:lang="it-IT" emma:confidence="0">
                  <emma:literal>55x7+45</emma:literal>
                </emma:interpretation>
                <emma:interpretation id="interp39" emma:lang="it-IT" emma:confidence="0">
                  <emma:literal>5x7+45?</emma:literal>
                </emma:interpretation>
              </emma:one-of>
            </emma:emma>
          </inkml:annotationXML>
          <inkml:trace contextRef="#ctx0" brushRef="#br0" timeOffset="22853.253">8437-235 0,'-54'26'0,"-26"81"15,-54 54-15,-26 53 0,0-27 16,26-27 0,27-26 15,53-54-15,28-27-1,52-53 1,28 27-1,53-27 1,27 0 0,26 0-1,-26 0 1,-27 0 0,-54 0-1,1 0 1,-54 0-1,-27 0 1,-27-80 0,28-54-1,-28-26 1,54 160 0</inkml:trace>
          <inkml:trace contextRef="#ctx0" brushRef="#br0" timeOffset="23274.2235">8009-235 0,'53'80'0,"-26"80"0,0 81 15,-27 26 1,0 81 0,27-108-1,26-26 1,-26-80 0,0-27-1,-27-54 1,0-53-1,0 0 1,-27-80 0,0-107-1,54 0 1,-27 187 0</inkml:trace>
          <inkml:trace contextRef="#ctx0" brushRef="#br0" timeOffset="23897.8835">8945-289 0,'53'134'16,"-53"53"-16,27 54 0,-54 53 16,27-54-1,27-106 1,0-54-1,-27-26 1,26-54 15,-26 0-15,54-81 0,53-52-1,0 26 1,26 27-1,1 53 1,0 27 0,-54 53-1,0 28 1,-53 25 0,0 1-1,-1 0 1,-26-26-1,0-1 1,0-53 0,0-27-1,-26-54 1,-28-106 0,28-54-1,26 214 16</inkml:trace>
          <inkml:trace contextRef="#ctx0" brushRef="#br0" timeOffset="24350.037">9453-877 0,'214'-27'0,"-54"54"0,0 80 16,-53 0-1,-80 0 1,-54-27-1,-80-27 1,-26-26 0,26 27-1,53-54 1,54 26 0,27-26-1,80 27 1,53 53-1,28 27 1,-135-53 15,-133-54-15,80 0 0</inkml:trace>
          <inkml:trace contextRef="#ctx0" brushRef="#br0" timeOffset="17088.2935">1271 32 0,'-26'-27'0,"-108"27"0,27 0 0,-27 0 16,1 27-1,26-27 1,26 27-1,55-1 1,-1-26 0,54 54-1,53-1 1,54 28 0,53-1-1,27 0 1,-1 27-1,1 0 1,-53 0 0,-54 0-1,-81-54 17,-52 27-17,-81-26 1,-54-1-1,-106-53 1,0 0 0,-27-26-1,-1-1 1,82-27 0,79 28-1,54-28 1,53 27-1,80-53 1,81 0 0,-134 80-1</inkml:trace>
          <inkml:trace contextRef="#ctx0" brushRef="#br0" timeOffset="17727.545">1057-797 0,'54'-53'0,"-1"26"16,54 0-16,27 27 0,-27 27 0,-27 0 15,-53-1 1,-54 55 0,-53 25-1,-27-25 1,53 26 0,28-54-1,26 27 16,26-26-15,55-1 0,26-26-1,-54 0 1,-26-27 0,-27 0-1,0 0 1,0 0-1,-80-27 1,53 0 0,80 1-1,-53 26 1</inkml:trace>
          <inkml:trace contextRef="#ctx0" brushRef="#br0" timeOffset="18663.035">2127 433 0,'107'0'0,"0"0"16,0 0-16,0 0 0,-27 0 15,-27 0 1,-53 0-1,27 0 1,-54 0 0,-53 27-1,-54-27 17,-53 53-17,80 1 1,0 26-1,107 0 1,0-26 0,27-54-1,53 0 1,27 0 0,27 26-1,0-26 16,-54 0-15,-53 0 0,-27 0-1,0 0 1,-54 27 0,-80-54-1,54-26 16,80 53-31</inkml:trace>
          <inkml:trace contextRef="#ctx0" brushRef="#br0" timeOffset="20019.4955">4453-262 0,'-27'107'0,"-106"80"0,-1 0 16,27-27 0,27-26 15,-1-27-31,28 0 15,26-27 1,1-53 0,26 0-1,-27-54 1,80-160 0,-26-27-1,-27 214 1</inkml:trace>
          <inkml:trace contextRef="#ctx0" brushRef="#br0" timeOffset="20935.4985">4373-1064 0,'53'-27'0,"1"27"16,53 0-16,26 53 0,-26 1 0,-27-1 16,-53 1-1,-27-1 1,-107 28-1,-26-1 17,52-27-17,28 1 1,80-28 0,-1 1 15,108 27-16,0-1 1,-1-26 0,-79 0-1,-54-27 1,0 0 0,-27 0-1,-53 26 1,53-52-1,54-1 1,-27 27 0</inkml:trace>
          <inkml:trace contextRef="#ctx0" brushRef="#br0" timeOffset="21808.6225">6218 166 0,'26'53'0,"1"107"0,-27 1 15,27-1 1,-54-79 0,54-1-1,0-27 1,-27-26-1,0 0 1,-27-54 0,-53-80-1,53 0 1,-80-27 0,0 27-1,53 54 1,1 80-1,53-27 17,27 0-17,26 26 17,54-26-32,54 54 15,-1-27 1,-26-27-1,53 26 17,-134-26-17,-53 0 1,0 0 0,0-26-1,-53-1 1,53 0 15,53-26-31,-53 53 16</inkml:trace>
          <inkml:trace contextRef="#ctx0" brushRef="#br0" timeOffset="20362.5085">3731-155 0,'27'53'16,"53"27"-16,54 81 0,26 53 16,1 0-1,-28-54 1,-26-26 0,-27-27-1,-26-54 1,-54-53-1,0 0 1,-54-80 0,28-107-1,-1-27 1,27 214 0</inkml:trace>
        </inkml:traceGroup>
        <inkml:traceGroup>
          <inkml:annotationXML>
            <emma:emma xmlns:emma="http://www.w3.org/2003/04/emma" version="1.0">
              <emma:interpretation id="{E1650F8B-3DD3-4648-B414-BD3CBC12F9F2}" emma:medium="tactile" emma:mode="ink">
                <msink:context xmlns:msink="http://schemas.microsoft.com/ink/2010/main" type="inkWord" rotatedBoundingBox="24618,10268 32077,10010 32210,13853 24750,14111"/>
              </emma:interpretation>
              <emma:one-of disjunction-type="recognition" id="oneOf8">
                <emma:interpretation id="interp40" emma:lang="it-IT" emma:confidence="0">
                  <emma:literal>Etto</emma:literal>
                </emma:interpretation>
                <emma:interpretation id="interp41" emma:lang="it-IT" emma:confidence="0">
                  <emma:literal>Edito</emma:literal>
                </emma:interpretation>
                <emma:interpretation id="interp42" emma:lang="it-IT" emma:confidence="0">
                  <emma:literal>Erto</emma:literal>
                </emma:interpretation>
                <emma:interpretation id="interp43" emma:lang="it-IT" emma:confidence="0">
                  <emma:literal>Ecto</emma:literal>
                </emma:interpretation>
                <emma:interpretation id="interp44" emma:lang="it-IT" emma:confidence="0">
                  <emma:literal>z_h=to</emma:literal>
                </emma:interpretation>
              </emma:one-of>
            </emma:emma>
          </inkml:annotationXML>
          <inkml:trace contextRef="#ctx0" brushRef="#br1" timeOffset="592406.909">17982-2000 0,'0'53'0,"-27"108"16,-53-1-16,0 161 15,-27 27 1,53-28 0,27 1-1,54-107 1,27-27 15,26-80-15,0-80-1,54-27 1,-1-27 0,1-53-1,-27 0 1,-53-107-1,-81 53 1,27 134 0</inkml:trace>
          <inkml:trace contextRef="#ctx0" brushRef="#br1" timeOffset="592763.823">17180-1225 0,'267'0'0,"-53"-26"16,53 52-1,1 1 1,-1 0-1,-107-1 1,-26-26 15,-134-26-15,0 26 0,-80 0-1,0 0 1,26 53-1,54-53 1</inkml:trace>
          <inkml:trace contextRef="#ctx0" brushRef="#br1" timeOffset="590560.267">11806-48 0,'53'53'0,"27"-26"0,54 0 15,53-27-15,54 26 16,106 1 0,54-27-1,27 27 1,27-27-1,-54 27 1,-80-54 0,-54 54-1,-133-1 1,-54 1 0,-80-27-1,0 0 16,-134-27-15,-53 1 0,187 26-1</inkml:trace>
          <inkml:trace contextRef="#ctx0" brushRef="#br1" timeOffset="586514.9165">12019-1492 0,'107'-54'0,"0"1"0,0-1 0,0 28 15,0 26 1,0 26-1,-80 1 1,0 27 0,-108 79-1,-79 28 1,-54 26 0,107-53-1,27-27 1,80-54-1,53 27 1,54-26 0,107-1-1,54 1 1,-54-1 15,-27 1-31,-80-28 31,-107 1-15,0-27 0,-54-80-1,27-54 1,54-26 0,-27 160-1</inkml:trace>
          <inkml:trace contextRef="#ctx0" brushRef="#br1" timeOffset="591103.397">12581 700 0,'80'54'0,"0"79"0,27 55 16,-26 52 0,-28-26-1,27 0 1,0-80 0,1-27-1,-28-81 1,-26-52-1,26-28 1,1-133 0,26 0-1,-27 26 1,54 28 0,27-1-1,-27 27 16,-27 54-15,-26 26 0,-54 27-1,-54 27 1,28-27 0,26 0-1</inkml:trace>
          <inkml:trace contextRef="#ctx0" brushRef="#br1" timeOffset="587011.4925">13490-1572 0,'107'0'15,"-107"26"1,-27 322-16,0-81 0,27-53 16,27-80-1,0-54 1,0-53 0,-1-27-1,1-27 16,80-53-15,-27-27 0,1 80-1,25 27 1,28 54 0,0 53-1,-27 26 1,-54-26-1,1-53 1,-54-1 0,0-26-1,-54 0 1,1-81 0,53 54-1</inkml:trace>
          <inkml:trace contextRef="#ctx0" brushRef="#br1" timeOffset="591801.707">15709-289 0,'80'27'16,"54"26"-16,53-26 0,-26 0 15,-28-1 1,-52 1 0,-28-27-1,-53 0 1,-53-27-1,26-53 1,27 80 0</inkml:trace>
          <inkml:trace contextRef="#ctx0" brushRef="#br1" timeOffset="591568.937">15763-663 0,'160'-27'0,"-53"-53"0,80 80 15,-26 0 1,-1-27 0,-53 27-1,-27 0 1,-80 0 0,-53 80-1,-54-80 1,107 0-1</inkml:trace>
          <inkml:trace contextRef="#ctx0" brushRef="#br1" timeOffset="593415.579">18543 433 0,'27'80'16,"0"-26"-16,26 26 0,27-27 0,27-26 15,0 0 1,27-27 15,-54-54-15,0 1 0,-53-27-1,0-27 1,-54-27-1,-53 0 1,-54 54 0,1 27-1,-28 53 1,27 53 0,81 27-1,26 1 1,107 52-1,54 54 1,53-53 0,-187-134-1</inkml:trace>
        </inkml:traceGroup>
      </inkml:traceGroup>
    </inkml:traceGroup>
    <inkml:traceGroup>
      <inkml:annotationXML>
        <emma:emma xmlns:emma="http://www.w3.org/2003/04/emma" version="1.0">
          <emma:interpretation id="{DC37EA2D-C2FF-41C5-B2F2-5E4E3869CA46}" emma:medium="tactile" emma:mode="ink">
            <msink:context xmlns:msink="http://schemas.microsoft.com/ink/2010/main" type="paragraph" rotatedBoundingBox="9733,13119 20672,14023 20451,16687 9513,1578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6233CB6-E4DC-4A40-9A23-3F3F284F6F55}" emma:medium="tactile" emma:mode="ink">
              <msink:context xmlns:msink="http://schemas.microsoft.com/ink/2010/main" type="line" rotatedBoundingBox="9733,13119 20672,14023 20451,16687 9513,15784"/>
            </emma:interpretation>
          </emma:emma>
        </inkml:annotationXML>
        <inkml:traceGroup>
          <inkml:annotationXML>
            <emma:emma xmlns:emma="http://www.w3.org/2003/04/emma" version="1.0">
              <emma:interpretation id="{4F4A2925-7FE4-4B6B-8E87-F42B0EB2491B}" emma:medium="tactile" emma:mode="ink">
                <msink:context xmlns:msink="http://schemas.microsoft.com/ink/2010/main" type="inkWord" rotatedBoundingBox="9733,13119 16903,13711 16682,16376 9513,15784"/>
              </emma:interpretation>
              <emma:one-of disjunction-type="recognition" id="oneOf9">
                <emma:interpretation id="interp45" emma:lang="it-IT" emma:confidence="0">
                  <emma:literal>Expo.</emma:literal>
                </emma:interpretation>
                <emma:interpretation id="interp46" emma:lang="it-IT" emma:confidence="0">
                  <emma:literal>Expo</emma:literal>
                </emma:interpretation>
                <emma:interpretation id="interp47" emma:lang="it-IT" emma:confidence="0">
                  <emma:literal>Ex...</emma:literal>
                </emma:interpretation>
                <emma:interpretation id="interp48" emma:lang="it-IT" emma:confidence="0">
                  <emma:literal>Extra.</emma:literal>
                </emma:interpretation>
                <emma:interpretation id="interp49" emma:lang="it-IT" emma:confidence="0">
                  <emma:literal>tisi</emma:literal>
                </emma:interpretation>
              </emma:one-of>
            </emma:emma>
          </inkml:annotationXML>
          <inkml:trace contextRef="#ctx0" brushRef="#br0" timeOffset="38452.556">-3247 2385 0,'53'26'0,"1"-26"16,53 0-16,26 27 0,1-27 0,-54 27 16,0-27-1,-53 0 1,0 0 0,-27 0-1,0 0 1,0 0-1,-54 0 17,81-27-32,27-26 31,-54 53-15</inkml:trace>
          <inkml:trace contextRef="#ctx0" brushRef="#br0" timeOffset="37969.2195">-3007 1556 0,'0'0'16,"0"53"-16,27 54 0,-54 80 0,1 27 15,-1 54 17,0 26-32,54-54 31,0 1-16,53 0 1,0-81 0,27-53-1,27-27 1,-1-26 0,-26-54-1,0 0 1,-53-27-1,-28 0 1,1 1 0,0-55-1,26-26 17,-26 0-17,-27 107-15</inkml:trace>
          <inkml:trace contextRef="#ctx0" brushRef="#br0" timeOffset="39372.4545">-2525 1182 0,'53'-27'15,"27"0"-15,1 54 0,25 0 0,1 26 16,0 1 0,-53-1-1,-54 27 1,-27 27-1,-80 0 1,0 0 0,27-27-1,53-26 1,27-28 0,80 28-1,1-27 1,52 26-1,1 1 1,-27-28 0,-54 28-1,-53-27 1,-26-27 0,26 26-1,0-26 1</inkml:trace>
          <inkml:trace contextRef="#ctx0" brushRef="#br0" timeOffset="40011.706">-1643 2839 0,'53'27'0,"54"-27"15,0 0-15,27 0 0,-27 27 16,0-27 0,-80 26-1,-27-26 1,-134 0 0,-26 0 15,26 27-31,0 27 31,54 53-15,107 0-1,-27-81 1,80-26 0,27 27-1,27 27 1,-1-54-1,-26 0 1,-53 0 0,-28 0-1,-26 0 1,-53 0 0,53-27-1,27-27 1,-27 54-1</inkml:trace>
          <inkml:trace contextRef="#ctx0" brushRef="#br0" timeOffset="41274.6195">148 2278 0,'27'0'0,"53"80"0,0 27 0,54 80 15,0 54 1,26-27-1,-26 0 1,0-54 0,-54-53 15,-53-54-31,-27-53 16,-54-26-1,-26-135 1,53-53-1,0-26 1,27 240 0</inkml:trace>
          <inkml:trace contextRef="#ctx0" brushRef="#br0" timeOffset="40931.6065">1084 2117 0,'-27'54'0,"-26"26"0,-1 54 0,-53 26 16,-26 54-1,26-54 1,0 28 0,27-28-1,-1-26 1,28-27 0,26-54-1,1-26 1,-1-54-1,54-107 1,-1-106 0,-26-1 15,0 241-31</inkml:trace>
          <inkml:trace contextRef="#ctx0" brushRef="#br0" timeOffset="41789.139">1164 1823 0,'54'-26'0,"-1"52"0,54 1 15,27 53-15,-27-26 16,-54 26-16,-26-27 16,-107 1-1,-81-1 1,1-26 0,53 27-1,54-28 1,53 1-1,26-27 1,108 80 0,26-26-1,-26-1 1,-54-26 15,-26 0-15,-81-1-1,-53-26 1,-27-53 0,107 53-1</inkml:trace>
          <inkml:trace contextRef="#ctx0" brushRef="#br0" timeOffset="47981.891">3597 3294 0,'27'27'16,"-27"53"-16,0 53 0,-27 28 0,54-54 16,-27 0-1,27-27 1,-27 0 15,0 0-15,0-26-1,-27-27 1,0-27 0,-26-107-1,26-27 1,-26-26 0,-1 26-1,-26 27 1,27 80-1,53 107 1,0-80 0,53 27-1,0-27 1,54 27 0,-26 0-1,26-1 1,-54-26-1,1 27 1,-28-27 15,1 0-15,-27 0 0,0 0-1,0-27 1,27-53-1,-27 80 1</inkml:trace>
        </inkml:traceGroup>
        <inkml:traceGroup>
          <inkml:annotationXML>
            <emma:emma xmlns:emma="http://www.w3.org/2003/04/emma" version="1.0">
              <emma:interpretation id="{7C97323D-F8C1-4716-88EC-71F486DFC2F8}" emma:medium="tactile" emma:mode="ink">
                <msink:context xmlns:msink="http://schemas.microsoft.com/ink/2010/main" type="inkWord" rotatedBoundingBox="18006,13841 20668,14060 20469,16480 17806,16260"/>
              </emma:interpretation>
              <emma:one-of disjunction-type="recognition" id="oneOf10">
                <emma:interpretation id="interp50" emma:lang="it-IT" emma:confidence="0">
                  <emma:literal>443</emma:literal>
                </emma:interpretation>
                <emma:interpretation id="interp51" emma:lang="it-IT" emma:confidence="0">
                  <emma:literal>442</emma:literal>
                </emma:interpretation>
                <emma:interpretation id="interp52" emma:lang="it-IT" emma:confidence="0">
                  <emma:literal>44,</emma:literal>
                </emma:interpretation>
                <emma:interpretation id="interp53" emma:lang="it-IT" emma:confidence="0">
                  <emma:literal>44.</emma:literal>
                </emma:interpretation>
                <emma:interpretation id="interp54" emma:lang="it-IT" emma:confidence="0">
                  <emma:literal>413</emma:literal>
                </emma:interpretation>
              </emma:one-of>
            </emma:emma>
          </inkml:annotationXML>
          <inkml:trace contextRef="#ctx0" brushRef="#br0" timeOffset="48558.7765">5897 2492 0,'-27'53'15,"-53"54"1,-81 80-16,-53 27 16,27-27-1,80-53 1,0-27-1,81-27 1,52-53 0,28 26-1,80-26 1,79 27 0,1-28-1,-53 1 1,-54-27 15,-27 27-31,-53-27 16,-54-27-1,-27-80 1,28-27 0,26 134-1</inkml:trace>
          <inkml:trace contextRef="#ctx0" brushRef="#br0" timeOffset="48948.564">5683 2358 0,'27'80'16,"-1"81"-16,-26 79 0,0 54 31,27 0-15,0-53-1,26 0 1,-26-54-1,-27-53 1,-27-81 0,27-53-1,0-134 1,80-106 0,1-54-1,-81 294 1</inkml:trace>
          <inkml:trace contextRef="#ctx0" brushRef="#br0" timeOffset="49525.4495">6538 2358 0,'54'80'0,"-54"107"0,0 107 15,-27-53 1,81-27 0,-28-80-1,-26-54 1,27-27-1,-27-53 1,27 0 0,80-107-1,0 27 1,-27 53 0,-27 27-1,1 27 16,-27 0-15,26 80 0,-26 27-1,-27-1 1,27-26 0,-1-27-1,-26-80 1,0 0-1,-26-26 1,-1-188 0,0 0-1,27 214 1</inkml:trace>
          <inkml:trace contextRef="#ctx0" brushRef="#br0" timeOffset="50055.5605">6966 1957 0,'214'0'0,"-27"53"0,-26 28 32,-28-28-32,-26 27 31,-133 27-15,-81-27-1,-54-26 1,1-1-1,53 1 1,80-1 0,54-26-1,26 53 1,81-26 0,26 26-1,-53-27 1,-53-26 15,-54 27-31,-107-28 16,-27-52-1,134 26 17</inkml:trace>
        </inkml:traceGroup>
      </inkml:traceGroup>
    </inkml:traceGroup>
    <inkml:traceGroup>
      <inkml:annotationXML>
        <emma:emma xmlns:emma="http://www.w3.org/2003/04/emma" version="1.0">
          <emma:interpretation id="{A8557E35-D4C1-4E62-9A8F-7B03190D014D}" emma:medium="tactile" emma:mode="ink">
            <msink:context xmlns:msink="http://schemas.microsoft.com/ink/2010/main" type="paragraph" rotatedBoundingBox="12085,15962 21531,16400 21439,18372 11993,17933" alignmentLevel="3"/>
          </emma:interpretation>
        </emma:emma>
      </inkml:annotationXML>
      <inkml:traceGroup>
        <inkml:annotationXML>
          <emma:emma xmlns:emma="http://www.w3.org/2003/04/emma" version="1.0">
            <emma:interpretation id="{165E81F4-6337-4AC4-B3DE-76DF394F78B0}" emma:medium="tactile" emma:mode="ink">
              <msink:context xmlns:msink="http://schemas.microsoft.com/ink/2010/main" type="line" rotatedBoundingBox="12084,15962 21531,16400 21439,18372 11993,17933"/>
            </emma:interpretation>
          </emma:emma>
        </inkml:annotationXML>
        <inkml:traceGroup>
          <inkml:annotationXML>
            <emma:emma xmlns:emma="http://www.w3.org/2003/04/emma" version="1.0">
              <emma:interpretation id="{EB5D0CA9-0C8C-49B2-B007-2E7F41D6E536}" emma:medium="tactile" emma:mode="ink">
                <msink:context xmlns:msink="http://schemas.microsoft.com/ink/2010/main" type="inkWord" rotatedBoundingBox="12085,15961 15331,16112 15240,18084 11993,17933"/>
              </emma:interpretation>
              <emma:one-of disjunction-type="recognition" id="oneOf11">
                <emma:interpretation id="interp55" emma:lang="it-IT" emma:confidence="0">
                  <emma:literal>,</emma:literal>
                </emma:interpretation>
                <emma:interpretation id="interp56" emma:lang="it-IT" emma:confidence="0">
                  <emma:literal>.</emma:literal>
                </emma:interpretation>
                <emma:interpretation id="interp57" emma:lang="it-IT" emma:confidence="0">
                  <emma:literal>%</emma:literal>
                </emma:interpretation>
                <emma:interpretation id="interp58" emma:lang="it-IT" emma:confidence="0">
                  <emma:literal>a</emma:literal>
                </emma:interpretation>
                <emma:interpretation id="interp59" emma:lang="it-IT" emma:confidence="0">
                  <emma:literal>:</emma:literal>
                </emma:interpretation>
              </emma:one-of>
            </emma:emma>
          </inkml:annotationXML>
          <inkml:trace contextRef="#ctx0" brushRef="#br0" timeOffset="42397.2075">-787 3909 0,'0'53'0,"53"-53"0,0 0 15,1 0-15,80 0 0,53 27 0,80 0 16,81-1 0,80 28-1,-27-1 1,-27 1-1,-27-1 1,-106-26 0,-54 0-1,-80-27 1,-53 0 0,-54 0-1,-27-27 1,-27 27 15,-52-27-15,106 27-16</inkml:trace>
          <inkml:trace contextRef="#ctx0" brushRef="#br0" timeOffset="44938.622">-306 4470 0,'0'27'0,"27"0"0,-1 53 15,54 107-15,1 54 0,-1-27 16,0-54 0,27 54-1,0-54 1,-27-53-1,-53-80 1,0 0 15,-1-54-31,1-80 16,0-80 0,26-27-1,1 27 16,-1 0-15,1 53 0,-1 27-1,1 54 1,-54 26 0,26 27-1,-26 0 16,-26 0-31,-1 27 16,0-27 0,27-27-1,0-27 1,0 54 0</inkml:trace>
          <inkml:trace contextRef="#ctx0" brushRef="#br0" timeOffset="45908.2215">897 4470 0,'-27'27'0,"81"-54"0,-1 27 0,1 0 15,-1 0-15,1 0 0,-1 0 16,-53 27-16,27-27 0,-27 53 15,0 28 1,-27 26 0,0-54-1,1 1 1,-28-28 0,27 1-1,27 0 1,-26-27-1,26 0 1,26 26 0,1-26-1,53 27 1,1 0 0,-28 0 15,0-1-16,-26 1 1,0-27 0,-27 0-1,0 0 1,0 0 0,0 0-1,-27 0 1,0-27-1,1 1 17,-1-28-17,27 54 1</inkml:trace>
        </inkml:traceGroup>
        <inkml:traceGroup>
          <inkml:annotationXML>
            <emma:emma xmlns:emma="http://www.w3.org/2003/04/emma" version="1.0">
              <emma:interpretation id="{75AF7A1C-0680-4392-AACD-C8E2D132727B}" emma:medium="tactile" emma:mode="ink">
                <msink:context xmlns:msink="http://schemas.microsoft.com/ink/2010/main" type="inkWord" rotatedBoundingBox="17465,16282 21527,16470 21442,18306 17379,18117"/>
              </emma:interpretation>
              <emma:one-of disjunction-type="recognition" id="oneOf12">
                <emma:interpretation id="interp60" emma:lang="it-IT" emma:confidence="0">
                  <emma:literal>tg</emma:literal>
                </emma:interpretation>
                <emma:interpretation id="interp61" emma:lang="it-IT" emma:confidence="0">
                  <emma:literal>Rea</emma:literal>
                </emma:interpretation>
                <emma:interpretation id="interp62" emma:lang="it-IT" emma:confidence="0">
                  <emma:literal>Ra</emma:literal>
                </emma:interpretation>
                <emma:interpretation id="interp63" emma:lang="it-IT" emma:confidence="0">
                  <emma:literal>(Ta</emma:literal>
                </emma:interpretation>
                <emma:interpretation id="interp64" emma:lang="it-IT" emma:confidence="0">
                  <emma:literal>(Ra</emma:literal>
                </emma:interpretation>
              </emma:one-of>
            </emma:emma>
          </inkml:annotationXML>
          <inkml:trace contextRef="#ctx0" brushRef="#br0" timeOffset="51562.092">5710 4657 0,'53'107'15,"27"27"-15,0 53 0,27 27 16,0 0 0,0-27-1,0 0 1,-53-26-1,-28-81 1,1-53 15,-27-27-15,0-81 0,-27-132-1,54-28 1,0 0-1,-27-53 1,53 54 0,-26 52-1,0 108 1,-27 80 0,0 27-1,27-27 1,-54 134-1,27 53 1,-54 80 0,1 27-1,53-107 1,-27 1 0,27-82-1,-27-25 16,1-55-15,-1-52 0,0-55-1,54-52 1,0-1 0,-27 134-1</inkml:trace>
          <inkml:trace contextRef="#ctx0" brushRef="#br0" timeOffset="52076.6115">6939 4443 0,'428'214'16,"-401"-160"-1,-80 26 1,-81 0 0,0 0-1,27-26 1,54-1 0,79-26-1,1 0 1,107 53-1,26-53 1,-26 26 0,-27-26-1,-54-54 1,-106-53 0,53 80-1</inkml:trace>
          <inkml:trace contextRef="#ctx0" brushRef="#br0" timeOffset="50696.762">4587 4363 0,'53'0'0,"1"0"31,320 0-31,-160 0 0,53 0 16,54 0-1,53 0 1,27 0 15,27 0-31,-27 0 16,-26 27-1,-55 26 17,-52 1-17,-135-27 1,-52-27-1,-81 0 1,0 0 0,-107-27-1,-54-27 1,1 28 0,-81-1-1,241 27 1</inkml:trace>
        </inkml:traceGroup>
      </inkml:traceGroup>
    </inkml:traceGroup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55.5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1C65D3-7BD2-4AA0-877F-41612E562BB3}" emma:medium="tactile" emma:mode="ink">
          <msink:context xmlns:msink="http://schemas.microsoft.com/ink/2010/main" type="writingRegion" rotatedBoundingBox="18932,8889 16925,5485 17645,5061 19651,8464">
            <msink:destinationLink direction="with" ref="{07F3B8AC-FD67-48C7-82FB-BF0BD5DF8692}"/>
          </msink:context>
        </emma:interpretation>
      </emma:emma>
    </inkml:annotationXML>
    <inkml:traceGroup>
      <inkml:annotationXML>
        <emma:emma xmlns:emma="http://www.w3.org/2003/04/emma" version="1.0">
          <emma:interpretation id="{01408C0E-E689-4274-8DB4-D976EE72AD65}" emma:medium="tactile" emma:mode="ink">
            <msink:context xmlns:msink="http://schemas.microsoft.com/ink/2010/main" type="paragraph" rotatedBoundingBox="18932,8889 16925,5485 17645,5061 19651,84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B1F4E2-D076-41B8-8B7B-6DB0B0ED109B}" emma:medium="tactile" emma:mode="ink">
              <msink:context xmlns:msink="http://schemas.microsoft.com/ink/2010/main" type="line" rotatedBoundingBox="18932,8889 16925,5485 17645,5061 19651,8464"/>
            </emma:interpretation>
          </emma:emma>
        </inkml:annotationXML>
        <inkml:traceGroup>
          <inkml:annotationXML>
            <emma:emma xmlns:emma="http://www.w3.org/2003/04/emma" version="1.0">
              <emma:interpretation id="{2FB5A001-9A10-4484-B7CB-48745E4B172D}" emma:medium="tactile" emma:mode="ink">
                <msink:context xmlns:msink="http://schemas.microsoft.com/ink/2010/main" type="inkWord" rotatedBoundingBox="18932,8889 16925,5485 17645,5061 19651,8464">
                  <msink:destinationLink direction="with" ref="{F06E813E-8392-4742-91A7-40546CE831D0}"/>
                </msink:context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(</emma:literal>
                </emma:interpretation>
                <emma:interpretation id="interp4" emma:lang="it-IT" emma:confidence="0">
                  <emma:literal>ì</emma:literal>
                </emma:interpretation>
              </emma:one-of>
            </emma:emma>
          </inkml:annotationXML>
          <inkml:trace contextRef="#ctx0" brushRef="#br0">5 214 0,'26'81'0,"28"25"0,-1 1 16,27 0-1,-26 0 1,-1-53 0,-26-1-1,27-26 1,-1-27 15,1-27-15,-1-53-1,27 0 1,-26-27 0,-28 27-1,1 26 1,0 27 0,0-26-1,-1-27 1,1 0-1,-27 53 1,0 0 0,-27 27-1,-53-27 1,0 27 0,-54 0-1,1 0 1,-28 0-1,28 0 17,52 0-17,1 0 63,134-26-78,-28-1 0,1-27 16,-27 54 0</inkml:trace>
          <inkml:trace contextRef="#ctx0" brushRef="#br0" timeOffset="837.972">-1145-2780 0,'0'27'0,"27"79"0,-27 55 16,0 26-16,-27 27 16,27-54-1,0-26 1,27 0-1,-27-54 1,26-53 0,-26-27-1,0 0 1,0-27 0,27 0 15,53-53-16,1 0 1,-28 26 0,27 28-1,27-1 1,-53 27 0,-1 27-1,-26 26 1,-27 54-1,27-27 1,-54 27 0,27-53-1,0-1 1,0-53 0,0 27-1,0-107 1,0 80-1</inkml:trace>
        </inkml:traceGroup>
      </inkml:traceGroup>
    </inkml:traceGroup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0:29.5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07674C6-8066-4404-BD8E-6F9A8006A6DD}" emma:medium="tactile" emma:mode="ink">
          <msink:context xmlns:msink="http://schemas.microsoft.com/ink/2010/main" type="writingRegion" rotatedBoundingBox="8689,7433 9571,7433 9571,8449 8689,8449">
            <msink:destinationLink direction="with" ref="{07F3B8AC-FD67-48C7-82FB-BF0BD5DF8692}"/>
          </msink:context>
        </emma:interpretation>
      </emma:emma>
    </inkml:annotationXML>
    <inkml:traceGroup>
      <inkml:annotationXML>
        <emma:emma xmlns:emma="http://www.w3.org/2003/04/emma" version="1.0">
          <emma:interpretation id="{E1A25FFD-CD55-4ED8-8ED6-F8ABBA304D8E}" emma:medium="tactile" emma:mode="ink">
            <msink:context xmlns:msink="http://schemas.microsoft.com/ink/2010/main" type="paragraph" rotatedBoundingBox="8689,7433 9571,7433 9571,8449 8689,84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B4E64E6-8336-4DEF-9CD0-8893E4ECA2A1}" emma:medium="tactile" emma:mode="ink">
              <msink:context xmlns:msink="http://schemas.microsoft.com/ink/2010/main" type="line" rotatedBoundingBox="8689,7433 9571,7433 9571,8449 8689,8449"/>
            </emma:interpretation>
          </emma:emma>
        </inkml:annotationXML>
        <inkml:traceGroup>
          <inkml:annotationXML>
            <emma:emma xmlns:emma="http://www.w3.org/2003/04/emma" version="1.0">
              <emma:interpretation id="{3F029016-A7A8-4735-BA71-A79E31EA129D}" emma:medium="tactile" emma:mode="ink">
                <msink:context xmlns:msink="http://schemas.microsoft.com/ink/2010/main" type="inkWord" rotatedBoundingBox="8689,7433 9571,7433 9571,8449 8689,8449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5214 3396 0,'-107'53'15,"-27"1"-15,0 26 0,54 0 16,27 27-16,26 0 16,27 27-1,53-27 1,81-1-1,53-25 1,0-81 15,-53 0-15,-54-27 0,-53-27-1,0 1 1,26-134-1,-53-54 1,-26 81 0,-28-1 15,-53 81-31,27 27 16,-81 106 15,-79 108-31,53 26 15,187-187 1</inkml:trace>
        </inkml:traceGroup>
      </inkml:traceGroup>
    </inkml:traceGroup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1:21.5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99424B-536B-40F5-A87A-22B2D4272A81}" emma:medium="tactile" emma:mode="ink">
          <msink:context xmlns:msink="http://schemas.microsoft.com/ink/2010/main" type="inkDrawing" rotatedBoundingBox="11790,2619 12150,7672 12035,7680 11675,2628" semanticType="callout" shapeName="Other"/>
        </emma:interpretation>
      </emma:emma>
    </inkml:annotationXML>
    <inkml:trace contextRef="#ctx0" brushRef="#br0">6 0 0,'-26'27'0,"26"0"0,0 53 16,26 0-16,-26 27 0,0 27 16,0-1-1,0 28 1,0 26 0,54 27-1,-54 53 1,27 27-1,-1 0 1,1 27 0,0 0-1,0 27 1,-1-1 15,1 1-15,0-54-1,-27 0 1,27-80 0,-27-27-1,26-53 1,-26-54 0,27 0-1,-27-26 1,0-28-1,0-26 1,0 0 0,0 0-1,0 0 1,0 0 15,-27 0-31,-53-53 16,80 53-1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19:44.6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0ACFAD-260D-4ED7-B027-282232C25837}" emma:medium="tactile" emma:mode="ink">
          <msink:context xmlns:msink="http://schemas.microsoft.com/ink/2010/main" type="writingRegion" rotatedBoundingBox="12593,8689 14090,8689 14090,9946 12593,9946"/>
        </emma:interpretation>
      </emma:emma>
    </inkml:annotationXML>
    <inkml:traceGroup>
      <inkml:annotationXML>
        <emma:emma xmlns:emma="http://www.w3.org/2003/04/emma" version="1.0">
          <emma:interpretation id="{DB69F0B7-3AC8-43CF-B7DF-3233BC7B7138}" emma:medium="tactile" emma:mode="ink">
            <msink:context xmlns:msink="http://schemas.microsoft.com/ink/2010/main" type="paragraph" rotatedBoundingBox="12593,8689 14090,8689 14090,9946 12593,99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15EB6E-9838-4142-88C1-52DAA123A522}" emma:medium="tactile" emma:mode="ink">
              <msink:context xmlns:msink="http://schemas.microsoft.com/ink/2010/main" type="line" rotatedBoundingBox="12593,8689 14090,8689 14090,9946 12593,9946"/>
            </emma:interpretation>
          </emma:emma>
        </inkml:annotationXML>
        <inkml:traceGroup>
          <inkml:annotationXML>
            <emma:emma xmlns:emma="http://www.w3.org/2003/04/emma" version="1.0">
              <emma:interpretation id="{261D39B1-5F09-4375-90EC-6BAB5A23C78D}" emma:medium="tactile" emma:mode="ink">
                <msink:context xmlns:msink="http://schemas.microsoft.com/ink/2010/main" type="inkWord" rotatedBoundingBox="12593,8689 14090,8689 14090,9946 12593,9946">
                  <msink:destinationLink direction="with" ref="{12E5F828-B8D2-47F3-8EC8-574EF359BB52}"/>
                  <msink:destinationLink direction="with" ref="{965B04C0-82F7-4D7C-98A9-CEC67399B64A}"/>
                </msink:context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°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175-3364 0,'-160'54'0,"26"26"0,27 27 16,54 27 0,53 53-1,26-27 1,81 27-1,54-26 1,79-28 0,54-79-1,-53-54 1,-27-80 0,-54-54-1,-106-80 1,-108 27-1,-53 0 17,-80 53-32,-27 54 31,-26 80-15,-28 80-1,54 54 1,107 0-1,107-134 1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25.82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5695AA8-9912-4C26-BFE4-98C956406A7B}" emma:medium="tactile" emma:mode="ink">
          <msink:context xmlns:msink="http://schemas.microsoft.com/ink/2010/main" type="inkDrawing" rotatedBoundingBox="12593,4944 19342,5507 19286,6181 12537,5618" shapeName="Other"/>
        </emma:interpretation>
      </emma:emma>
    </inkml:annotationXML>
    <inkml:trace contextRef="#ctx0" brushRef="#br0">0 296 0,'35'34'0,"33"-34"0,1-34 15,0 0-15,68-35 0,-68 1 0,-35 33 16,35 1 0,-1 0-1,1 34 17,0-35-32,34 70 15,-35-1 1,35 69-1,34 0 1,1 34 15,33 0-15,1-34 0,0-34-1,-1-35 1,1 1-1,-1-70 17,35-33-32,-34-35 15,0 0 1,-69 34 0,-35 0-1,35 1 1,-68-1-1,-1 69 1,0 0 0,1 0-1,33 69 32,35 34-47,-34 0 16,34 34-1,0-68 1,34-1 0,0-33-1,1-35 1,-1-35 0,0-33-1,-34-1 1,-34 0-1,0 1 1,-1-1 0,1 35-1,-1 34 32,-33 0-47,33 34 0,1 69 16,34 0-1,0 0 17,0 0-17,34-69 1,35 1 0,0-70-1,-1 1 1,-34 0-1,1-35 1,-35 35 15,0 34-31,-35-35 16,35 35 0,0 69 15,-103-69-16</inkml:trace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1:14.8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7639D69-E49C-4B7D-97CA-0064464A9531}" emma:medium="tactile" emma:mode="ink">
          <msink:context xmlns:msink="http://schemas.microsoft.com/ink/2010/main" type="writingRegion" rotatedBoundingBox="12679,2180 12380,6431 11095,6341 11394,2090">
            <msink:destinationLink direction="with" ref="{07F3B8AC-FD67-48C7-82FB-BF0BD5DF8692}"/>
          </msink:context>
        </emma:interpretation>
      </emma:emma>
    </inkml:annotationXML>
    <inkml:traceGroup>
      <inkml:annotationXML>
        <emma:emma xmlns:emma="http://www.w3.org/2003/04/emma" version="1.0">
          <emma:interpretation id="{9B588A02-2B28-438C-BEEB-5CBD49898A3E}" emma:medium="tactile" emma:mode="ink">
            <msink:context xmlns:msink="http://schemas.microsoft.com/ink/2010/main" type="paragraph" rotatedBoundingBox="12679,2180 12380,6431 11095,6341 11394,20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47AA0B7-31F1-4DC2-BD48-5E7C5FA12094}" emma:medium="tactile" emma:mode="ink">
              <msink:context xmlns:msink="http://schemas.microsoft.com/ink/2010/main" type="line" rotatedBoundingBox="12679,2180 12380,6431 11095,6341 11394,2090"/>
            </emma:interpretation>
          </emma:emma>
        </inkml:annotationXML>
        <inkml:traceGroup>
          <inkml:annotationXML>
            <emma:emma xmlns:emma="http://www.w3.org/2003/04/emma" version="1.0">
              <emma:interpretation id="{10DBE29E-66C5-435D-A320-8E335CE8B51B}" emma:medium="tactile" emma:mode="ink">
                <msink:context xmlns:msink="http://schemas.microsoft.com/ink/2010/main" type="inkWord" rotatedBoundingBox="11095,6341 11394,2090 12679,2180 12380,6431">
                  <msink:destinationLink direction="with" ref="{F06E813E-8392-4742-91A7-40546CE831D0}"/>
                </msink:context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£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¥</emma:literal>
                </emma:interpretation>
              </emma:one-of>
            </emma:emma>
          </inkml:annotationXML>
          <inkml:trace contextRef="#ctx0" brushRef="#br0">-1001-9620 0,'26'0'16,"1"53"-16,0-26 0,0 0 0,26 26 15,27-26-15,0-27 0,-26-27 16,26 1-1,0-55 17,-53 28-17,0-54 1,-54 53 0,0 1-1,-26 0 1,-27 53-1,-27 0 1,27 53 0,-27 27-1,53 0 1,54 1 0,27-28-1,0 1 1,53-28-1,0-52 1,27-1 0,-54-53 15,-26-1-31,-27 1 31,-53 0-15,-28 27-1,-25 26 1,-1 27 0,26 53-1,28 1 1,53 26 0,0 0 15,80 0-31,-26-53 15,26-27 1,0-27 0,-53 1 15,-1-55-31,-26 1 16,-53 27-1,0 26 1,-28 0-1,1 81 17,27-1-17,53 54 1,26-27 0,28 1-1,53-28 1,-54-53-1,1 0 1,-54-27 0,0 1-1,-27-28 1,-26 1 0,-1 26-1,27 27 1,1 27-1,26 26 1,53-53 0,-53 0-1</inkml:trace>
          <inkml:trace contextRef="#ctx0" brushRef="#br0" timeOffset="11722.8829">-1242-8310 0,'27'-27'16,"26"1"-16,-80 52 0,-26 28 0,-27 53 16,0 0-16,-1 0 0,28 26 0,-1-26 15,28-27 1,-1-53 0,27-27-1,27 0 16,-1-53-15,55-108-16,-1 1 31,-27-1-15,1 54 0,-27 27-1,-1 27 1,1 26-1,0 27 1,53 54 0,0 52-1,54 55 17,0-27-17,-28-27 1,-25-27-16,-1-27 15,-53-53 1,-1 27 0,-52-54-1,-1 27 1,-27-53 0,54 53-1</inkml:trace>
          <inkml:trace contextRef="#ctx0" brushRef="#br0" timeOffset="12467.7469">-1616-6519 0,'53'27'0,"-26"27"0,26 53 16,28-1-16,-28 55 15,27-27 1,-26-1 0,26-53-1,-27-26 1,1-54-1,-1 0 1,-26-54 0,53 1-1,-26-54 17,26-27-17,27 27 1,-27 27-1,-26-27 1,-28 54 0,1 53-1,-27-27 1,-53 81 0,26-28-1,27-26 1</inkml:trace>
        </inkml:traceGroup>
      </inkml:traceGroup>
    </inkml:traceGroup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2:35.0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7BD05E-5CA8-4DD9-A7A7-54DF47CECD42}" emma:medium="tactile" emma:mode="ink">
          <msink:context xmlns:msink="http://schemas.microsoft.com/ink/2010/main" type="writingRegion" rotatedBoundingBox="1861,910 16207,-2323 17819,4825 3472,8059"/>
        </emma:interpretation>
      </emma:emma>
    </inkml:annotationXML>
    <inkml:traceGroup>
      <inkml:annotationXML>
        <emma:emma xmlns:emma="http://www.w3.org/2003/04/emma" version="1.0">
          <emma:interpretation id="{6976CF6E-BBBB-4D5D-93F8-69CE1FA85C85}" emma:medium="tactile" emma:mode="ink">
            <msink:context xmlns:msink="http://schemas.microsoft.com/ink/2010/main" type="paragraph" rotatedBoundingBox="2592,412 10079,747 9935,3968 2448,36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CB84C9E-D5CF-4151-BAA7-632C99B770C4}" emma:medium="tactile" emma:mode="ink">
              <msink:context xmlns:msink="http://schemas.microsoft.com/ink/2010/main" type="line" rotatedBoundingBox="2592,412 10079,747 9935,3968 2448,3633"/>
            </emma:interpretation>
          </emma:emma>
        </inkml:annotationXML>
        <inkml:traceGroup>
          <inkml:annotationXML>
            <emma:emma xmlns:emma="http://www.w3.org/2003/04/emma" version="1.0">
              <emma:interpretation id="{27F74E2F-4C8F-45D0-837A-D711ED7A4F07}" emma:medium="tactile" emma:mode="ink">
                <msink:context xmlns:msink="http://schemas.microsoft.com/ink/2010/main" type="inkWord" rotatedBoundingBox="2592,412 10079,747 9935,3968 2448,3633"/>
              </emma:interpretation>
              <emma:one-of disjunction-type="recognition" id="oneOf0">
                <emma:interpretation id="interp0" emma:lang="it-IT" emma:confidence="0">
                  <emma:literal>E=X2</emma:literal>
                </emma:interpretation>
                <emma:interpretation id="interp1" emma:lang="it-IT" emma:confidence="0">
                  <emma:literal>E: x,</emma:literal>
                </emma:interpretation>
                <emma:interpretation id="interp2" emma:lang="it-IT" emma:confidence="0">
                  <emma:literal>E: X,</emma:literal>
                </emma:interpretation>
                <emma:interpretation id="interp3" emma:lang="it-IT" emma:confidence="0">
                  <emma:literal>E=xz</emma:literal>
                </emma:interpretation>
                <emma:interpretation id="interp4" emma:lang="it-IT" emma:confidence="0">
                  <emma:literal>E: Nz</emma:literal>
                </emma:interpretation>
              </emma:one-of>
            </emma:emma>
          </inkml:annotationXML>
          <inkml:trace contextRef="#ctx0" brushRef="#br0">5078 1310 0,'80'54'0,"54"106"0,26 54 16,28 26-1,-1 1 1,-27-54 0,-53-80-1,-80-53 1,0-28 0,-54-52-1,27-215 1,-54-80-1,54 321 1</inkml:trace>
          <inkml:trace contextRef="#ctx0" brushRef="#br0" timeOffset="-311.83">6335 829 0,'-54'107'0,"-79"107"15,-108 106-15,-53 28 16,80-27 0,54-107-1,79-81 1,55-26-1,26-80 1,0-54 0,26-186-1,1-55 17,-27 268-17</inkml:trace>
          <inkml:trace contextRef="#ctx0" brushRef="#br0" timeOffset="389.7875">6281 348 0,'294'-27'0,"-80"80"15,-107 27 1,-107 1 0,-107-1-1,-53 0 1,-1 0-1,81 1 17,80-28-17,80 0 1,134 28 0,107-55-1,-80 28 1,-134-27-1,-134-1 1,-160-26 0,187 0-1</inkml:trace>
          <inkml:trace contextRef="#ctx0" brushRef="#br0" timeOffset="-1448.0645">720-187 0,'134'-80'0,"133"26"15,54 54-15,-80 27 16,-188 26-1,-106 1 1,-108 26 0,-26 54-1,27-1 1,106-26 0,81-26-1,133-1 16,108-27-15,26-26 0,-107-27-1,-160 0 1,-27 0 0</inkml:trace>
          <inkml:trace contextRef="#ctx0" brushRef="#br0" timeOffset="-1120.643">2003 1765 0,'81'26'16,"106"-26"-16,53 0 15,-26 0 1,-80 0 0,-107 0-1,-27 27 1,-134 53-1,-80-26 1,214-54 0</inkml:trace>
          <inkml:trace contextRef="#ctx0" brushRef="#br0" timeOffset="-948.16">2137 2433 0,'267'27'16,"1"-1"-16,26-26 15,-187-53 17,-107 53-32</inkml:trace>
          <inkml:trace contextRef="#ctx0" brushRef="#br0" timeOffset="-2134.0905">132 0 0,'0'27'0,"-27"160"16,0 134-1,1 133 1,-1 1 0,0-81-1,54-53 1,0-54-1,53-26 1,54-107 0,26-54-1,54-107 1,53-133 0,27-108-1,-133 1 1,-161 26-1,0 241 1</inkml:trace>
          <inkml:trace contextRef="#ctx0" brushRef="#br0" timeOffset="-1900.218">-162 1390 0,'53'0'0,"108"0"15,106 27-15,27-54 0,-160-53 16,-134 80-1</inkml:trace>
        </inkml:traceGroup>
      </inkml:traceGroup>
    </inkml:traceGroup>
    <inkml:traceGroup>
      <inkml:annotationXML>
        <emma:emma xmlns:emma="http://www.w3.org/2003/04/emma" version="1.0">
          <emma:interpretation id="{91D7B650-6E98-4CEC-86E5-8B285B938A7D}" emma:medium="tactile" emma:mode="ink">
            <msink:context xmlns:msink="http://schemas.microsoft.com/ink/2010/main" type="paragraph" rotatedBoundingBox="2690,4586 17036,1352 17819,4825 3472,80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1A8A65A-AF4D-4591-B656-83C51A6FC1BB}" emma:medium="tactile" emma:mode="ink">
              <msink:context xmlns:msink="http://schemas.microsoft.com/ink/2010/main" type="line" rotatedBoundingBox="2690,4586 17036,1352 17819,4825 3472,8059">
                <msink:destinationLink direction="with" ref="{E7A90C3A-F785-4945-B597-FEFB047476FE}"/>
                <msink:destinationLink direction="with" ref="{F6DE48D1-A3CD-4DEB-B3F9-C9947BC27E6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9F91AE3-90C7-4DEC-8257-9832A445273D}" emma:medium="tactile" emma:mode="ink">
                <msink:context xmlns:msink="http://schemas.microsoft.com/ink/2010/main" type="inkWord" rotatedBoundingBox="2690,4586 17036,1352 17819,4825 3472,8059">
                  <msink:destinationLink direction="from" ref="{B39C6EBC-2EC3-4FAC-9BFE-187EA5B01FDA}"/>
                </msink:context>
              </emma:interpretation>
              <emma:one-of disjunction-type="recognition" id="oneOf1">
                <emma:interpretation id="interp5" emma:lang="it-IT" emma:confidence="0">
                  <emma:literal>DETTE</emma:literal>
                </emma:interpretation>
                <emma:interpretation id="interp6" emma:lang="it-IT" emma:confidence="0">
                  <emma:literal>MEMÈ</emma:literal>
                </emma:interpretation>
                <emma:interpretation id="interp7" emma:lang="it-IT" emma:confidence="0">
                  <emma:literal>DETTELE</emma:literal>
                </emma:interpretation>
                <emma:interpretation id="interp8" emma:lang="it-IT" emma:confidence="0">
                  <emma:literal>DE</emma:literal>
                </emma:interpretation>
                <emma:interpretation id="interp9" emma:lang="it-IT" emma:confidence="0">
                  <emma:literal>PETE</emma:literal>
                </emma:interpretation>
              </emma:one-of>
            </emma:emma>
          </inkml:annotationXML>
          <inkml:trace contextRef="#ctx0" brushRef="#br0" timeOffset="4541.0265">11094 3075 0,'160'26'16,"536"-26"-16,-135-26 16,-26 26-1,-27 0 1,-80 0 0,-54 53-1,-107-26 1,-187-27 15,-133-27-15,-134 0-1,0 1 1,187 26 0</inkml:trace>
          <inkml:trace contextRef="#ctx0" brushRef="#br0" timeOffset="3430.13">12538 1043 0,'53'0'0,"-106"133"0,-215 108 0,-79 80 16,-1-81-1,134-79 1,161-81 0,53-26-1,107-1 1,133-26 0,108 0-1,0-27 1,-135 0-1,-132 0 1,-108-27 0,-80-80-1,-27-54 1,27-52 0,107 213-1</inkml:trace>
          <inkml:trace contextRef="#ctx0" brushRef="#br0" timeOffset="5554.474">11843 3716 0,'107'27'0,"26"53"0,-26 27 0,0 134 15,-80-54 1,53-80-1,-26-27 1,-1-53 0,27 0-1,-26-81 1,53-106 0,26-81 15,-52 54-31,-1 27 15,0 79 17,-27 55-32,-53-1 15,-26 80 1,-1-26 0,27-27-1</inkml:trace>
          <inkml:trace contextRef="#ctx0" brushRef="#br0" timeOffset="3726.3685">12083 1150 0,'27'26'15,"53"135"-15,-53 106 0,-27 54 16,-27 0 15,27-107-15,54-107-1,-28-27 1,-26-53 0,54-108-1,-1-159 1,54-54-1,-107 294 1</inkml:trace>
          <inkml:trace contextRef="#ctx0" brushRef="#br0" timeOffset="5944.2615">13367 3422 0,'53'-26'0,"54"-1"0,27 54 0,-1-1 16,-52 28-1,-81-1 1,-81 1 0,-79 53-1,-81 53 16,215-53-15,133-54 0,80-26-1,53 27 1,-26-28 0,-134-26-1,-80 0 1</inkml:trace>
          <inkml:trace contextRef="#ctx0" brushRef="#br0" timeOffset="4151.239">12992 1043 0,'80'-27'16,"1"161"-16,-55 80 0,-52 80 16,-1 0-1,54-107-15,-1-107 16,28-53 0,26-27-1,54-54 1,-1-53 15,1 27-15,-54 80-1,-26 27 1,-1 80 0,1 53-1,-27 27 1,-27 1-1,-54-135 17,1-53-17,53 0 1</inkml:trace>
          <inkml:trace contextRef="#ctx0" brushRef="#br0" timeOffset="5039.9545">13848 749 0,'107'-107'0,"80"187"0,-27 27 15,-79 0 1,-55 0 0,-106-54-1,-27 27 1,-27 1 0,54-1-1,107 0 1,80 0-1,134 0 1,-81 1 0,-80-28-1,-187 54 1,107-107 0</inkml:trace>
          <inkml:trace contextRef="#ctx0" brushRef="#br0" timeOffset="1122.588">3982 2968 0,'53'26'0,"54"-26"0,81 27 0,79-54 15,80 1 1,81-1-1,80 0 1,-26 1 0,-81 26-1,-54 26 1,-160 1 0,-106 0-1,-81-27 1,-134-27-1,-80-26 1,214 53 0</inkml:trace>
          <inkml:trace contextRef="#ctx0" brushRef="#br0" timeOffset="1605.9245">5051 3556 0,'81'80'0,"-1"54"15,0 80-15,0 53 31,0 0-15,1-133 0,-1-80-1,-53-54 1,26-27 0,-26-80-1,26-107 1,-26 27-1,0 53 17,26 27-17,1 54 1,-28 26 0,1 27-1,0 54 1,-27-81-1,0 27 1</inkml:trace>
          <inkml:trace contextRef="#ctx0" brushRef="#br0" timeOffset="2026.895">6362 3476 0,'133'-54'0,"-53"54"0,-26 27 16,-1 26-16,-79 28 15,-55 26 1,-26-27 15,-53 54-15,160-54-1,54-27 1,52-26 0,28 0-1,-27-1 1,-53-26-1,-28 0 1,-26 0 0,27-53 15,-27 53-31</inkml:trace>
          <inkml:trace contextRef="#ctx0" brushRef="#br0" timeOffset="2759.6955">9035 1952 0,'27'26'0,"26"81"0,1 54 0,-27 53 15,-54 0 1,27-81 0,27-79-1,-27-1 1,0-26-1,-54-107 1,-26 0 0,80 80-1</inkml:trace>
          <inkml:trace contextRef="#ctx0" brushRef="#br0" timeOffset="2962.385">8768 2647 0,'214'0'15,"-27"0"-15,27 27 0,-27-1 16,-80-52 0,0-55-1,-107 81 16</inkml:trace>
          <inkml:trace contextRef="#ctx0" brushRef="#br0" timeOffset="9549.798">1068 5160 0,'-27'107'0,"-80"107"15,-80 27-15,26-108 16,81-52 0,80-55-1,0-52 1,27-28 0,53-133-1,54-54 16,53 54-15,-53 53 0,-27 54-1,-27 80 1,27 54 0,26 79 15,28 28-16,-1-1 1,1 1 0,-81-81-1,-53-53 1,-27-27 0,-54-27-1,-160-27 1,-80 1-1,0 53 1,27 0 0,53 53-1,107 1 1,107-54 15</inkml:trace>
          <inkml:trace contextRef="#ctx0" brushRef="#br0" timeOffset="13806.2775">2084 4545 0,'53'27'0,"-26"26"0,26 54 0,-26 107 15,-27-27 1,-27 1 0,54-55-1,27-53 1,52 27-1,55-53 1,-1-1 0,1-26-1,-81-27 1,-80-53 0,-107-81-1,107 134 1</inkml:trace>
          <inkml:trace contextRef="#ctx0" brushRef="#br0" timeOffset="14105.4405">1977 4893 0,'53'-27'0,"81"27"15,26 0-15,1 27 0,-54-27 32,-54 0-1,-53 0-31,-80-80 31,-81-108-15,161 188-1</inkml:trace>
          <inkml:trace contextRef="#ctx0" brushRef="#br0" timeOffset="14452.3525">2592 4091 0,'160'-27'0,"0"27"16,1 53-16,-108-26 16,-53 0 15,-80 26-16,0 28 1,26-28 0,28 1 15,133 52-15,160 55-1,-26-54 1,-108-54-1,-133-53 1</inkml:trace>
        </inkml:traceGroup>
      </inkml:traceGroup>
    </inkml:traceGroup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2:43.3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39C6EBC-2EC3-4FAC-9BFE-187EA5B01FDA}" emma:medium="tactile" emma:mode="ink">
          <msink:context xmlns:msink="http://schemas.microsoft.com/ink/2010/main" type="inkDrawing" rotatedBoundingBox="3773,6243 24309,8292 23520,16200 2983,14150" semanticType="callout" shapeName="Other">
            <msink:sourceLink direction="to" ref="{41E62E58-6440-4B4D-BA93-6725D56E9058}"/>
            <msink:sourceLink direction="from" ref="{D9F91AE3-90C7-4DEC-8257-9832A445273D}"/>
          </msink:context>
        </emma:interpretation>
      </emma:emma>
    </inkml:annotationXML>
    <inkml:trace contextRef="#ctx0" brushRef="#br0">599 0 0,'-80'508'16,"-27"54"-16,0-1 16,80-80-1,0 161 1,1 0 0,-1 133 15,-26-80 0,26-80-31,-27-107 16,54-80-1,-53-27 1,53-80 0,0-54-1,0-79 1,53-55-1,-26-53 1,-27-26 0,27-27-1,-27-27 1,0 0 0,0 0-1,0 0 1,0 0-1,0 0 1,53 26 15,27 1-15,81 0 0,80-27-1,106 0 1,108 0-1,79-27 1,81-53 0,107 53-1,54 0 1,26 1 0,53-1-1,28-27 1,26 54-1,26-26 17,1 26-32,0-27 31,-27 27-31,-27 0 16,-80 0-1,1 0 1,-28 0-1,-53-27 17,-27 27-17,-53 54 1,-81-28 0,-53-26-1,-107 27 1,-80-27-1,-107 0 1,-54-27 0,-79 27-1,-55-26 1,1 26 0,0-80-1,26-1 1,-26-52-1,-54 52 1,1 28 0,-28 53-1,81 0 1,80 27 0,80 26 15,80 54-16,81 54 1,-54-28 0,-80 1-1,-134-27 1,-80-80 0,-80-1-1,-107 28 1,-27-27-1,0 26 1,107 27 15,107-80-31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2:46.9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87B4507-1086-4089-9C5A-4DD3CF6B3B26}" emma:medium="tactile" emma:mode="ink">
          <msink:context xmlns:msink="http://schemas.microsoft.com/ink/2010/main" type="writingRegion" rotatedBoundingBox="23797,14963 25287,12876 26355,13638 24865,15725"/>
        </emma:interpretation>
      </emma:emma>
    </inkml:annotationXML>
    <inkml:traceGroup>
      <inkml:annotationXML>
        <emma:emma xmlns:emma="http://www.w3.org/2003/04/emma" version="1.0">
          <emma:interpretation id="{AAB95EB4-5E54-415A-95FB-9429732C8FA1}" emma:medium="tactile" emma:mode="ink">
            <msink:context xmlns:msink="http://schemas.microsoft.com/ink/2010/main" type="paragraph" rotatedBoundingBox="23797,14963 25287,12876 26355,13638 24865,157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1B242F-80B8-4511-8D8A-4E9910DFDE01}" emma:medium="tactile" emma:mode="ink">
              <msink:context xmlns:msink="http://schemas.microsoft.com/ink/2010/main" type="line" rotatedBoundingBox="23797,14963 25287,12876 26355,13638 24865,15725"/>
            </emma:interpretation>
          </emma:emma>
        </inkml:annotationXML>
        <inkml:traceGroup>
          <inkml:annotationXML>
            <emma:emma xmlns:emma="http://www.w3.org/2003/04/emma" version="1.0">
              <emma:interpretation id="{41E62E58-6440-4B4D-BA93-6725D56E9058}" emma:medium="tactile" emma:mode="ink">
                <msink:context xmlns:msink="http://schemas.microsoft.com/ink/2010/main" type="inkWord" rotatedBoundingBox="23797,14963 25287,12876 26355,13638 24865,15725">
                  <msink:destinationLink direction="to" ref="{B39C6EBC-2EC3-4FAC-9BFE-187EA5B01FDA}"/>
                </msink:context>
              </emma:interpretation>
              <emma:one-of disjunction-type="recognition" id="oneOf0">
                <emma:interpretation id="interp0" emma:lang="it-IT" emma:confidence="0">
                  <emma:literal>il</emma:literal>
                </emma:interpretation>
                <emma:interpretation id="interp1" emma:lang="it-IT" emma:confidence="0">
                  <emma:literal>W z</emma:literal>
                </emma:interpretation>
                <emma:interpretation id="interp2" emma:lang="it-IT" emma:confidence="0">
                  <emma:literal>4 z</emma:literal>
                </emma:interpretation>
                <emma:interpretation id="interp3" emma:lang="it-IT" emma:confidence="0">
                  <emma:literal>x</emma:literal>
                </emma:interpretation>
                <emma:interpretation id="interp4" emma:lang="it-IT" emma:confidence="0">
                  <emma:literal>C z</emma:literal>
                </emma:interpretation>
              </emma:one-of>
            </emma:emma>
          </inkml:annotationXML>
          <inkml:trace contextRef="#ctx0" brushRef="#br0">1177 0 0,'-26'27'0,"-54"26"0,-81 107 16,-26 54-16,-54 27 15,27 0 1,81-54 0,26-54-1,80-26 1,0-53 0,54-27-1,53-108 1,27-79-1,-27-81 1,-80 241 0</inkml:trace>
          <inkml:trace contextRef="#ctx0" brushRef="#br0" timeOffset="358.6045">295 133 0,'27'27'15,"0"107"-15,53 53 0,27 0 16,0 27 15,53-27-15,-80-26-1,-26-54 1,-27-54 0,-1-26-1,-26-27 1,-26-80 0,26-108-1,0 1 1,26-107 15,-26 294-31</inkml:trace>
          <inkml:trace contextRef="#ctx0" brushRef="#br0" timeOffset="748.392">1177-615 0,'214'0'0,"-80"27"15,-54-1-15,-53 1 16,-54 27 0,-80-28-1,-26 28 16,79-1-15,27-53 0,54 27-1,53 26 1,27-53 0,54 54-1,-54-1 1,-54-53-1,-53-26 1,0 26 0</inkml:trace>
        </inkml:traceGroup>
      </inkml:traceGroup>
    </inkml:traceGroup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3:08.0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A90C3A-F785-4945-B597-FEFB047476FE}" emma:medium="tactile" emma:mode="ink">
          <msink:context xmlns:msink="http://schemas.microsoft.com/ink/2010/main" type="inkDrawing" rotatedBoundingBox="3358,10315 14346,6105 14410,6271 3422,10481" semanticType="underline" shapeName="Other">
            <msink:sourceLink direction="with" ref="{11A8A65A-AF4D-4591-B656-83C51A6FC1BB}"/>
          </msink:context>
        </emma:interpretation>
      </emma:emma>
    </inkml:annotationXML>
    <inkml:trace contextRef="#ctx0" brushRef="#br0">0 4224 0,'-27'27'0,"80"-54"0,-26 0 15,26 0-15,-26 27 0,27-106 0,-1 79 16,1 27-16,-1-27 0,1 0 16,-1 1-1,27-1 1,-26 0-1,26 0 1,0 1 0,0-28-1,27 27 1,0-26 0,0-1-1,27 1 1,26 0-1,-26-28 1,53 28 0,-26-27-1,-1 26 1,27-26 15,-26 26-15,26-26-1,0 0 1,27 0 0,0 0-1,-27-1 1,53 1 0,-26-27-1,0 27 1,27 0-1,0-27 1,26 27 0,-53-1-1,26 1 1,-26 0 0,27-27-1,0 27 1,26-27-1,-26 27 1,-1 0 15,28-27-15,-1 0 0,-26 26-1,26-26 1,0 27-1,1-27 1,26 0 0,-27 0-1,1 0 1,-28 27 0,1-27-1,-1 27 1,-26 0-1,-27 26 1,1-26 0,-55 27 15,28-1-31,-81 28 16,-27 26-1,-26-27 16,0 27-15,-27 0 0,0 0-1,-27 53 1,-26 1 0,53-54-1</inkml:trace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3:13.6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DE48D1-A3CD-4DEB-B3F9-C9947BC27E66}" emma:medium="tactile" emma:mode="ink">
          <msink:context xmlns:msink="http://schemas.microsoft.com/ink/2010/main" type="inkDrawing" rotatedBoundingBox="7169,8828 10406,8939 10399,9124 7163,9013" semanticType="underline" shapeName="Other">
            <msink:sourceLink direction="with" ref="{11A8A65A-AF4D-4591-B656-83C51A6FC1BB}"/>
          </msink:context>
        </emma:interpretation>
      </emma:emma>
    </inkml:annotationXML>
    <inkml:trace contextRef="#ctx0" brushRef="#br0">0 27 0,'53'0'0,"54"0"0,54 26 16,53-26-16,0 27 16,53-27-1,27 0 1,-27 0-1,54 0 1,27 27 0,-54 0-1,-27-1 1,-53 1 0,-107-27-1,-27 0 1,-53 0-1,-27 0 17,0-27-32,-80-26 31,-27-1-15,27 1-1,80 53 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3:14.0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38E4DD-9077-415C-B549-CB4BF4058D22}" emma:medium="tactile" emma:mode="ink">
          <msink:context xmlns:msink="http://schemas.microsoft.com/ink/2010/main" type="writingRegion" rotatedBoundingBox="9758,7593 13127,7593 13127,10507 9758,10507"/>
        </emma:interpretation>
      </emma:emma>
    </inkml:annotationXML>
    <inkml:traceGroup>
      <inkml:annotationXML>
        <emma:emma xmlns:emma="http://www.w3.org/2003/04/emma" version="1.0">
          <emma:interpretation id="{81217D34-61F6-492F-804A-098972787377}" emma:medium="tactile" emma:mode="ink">
            <msink:context xmlns:msink="http://schemas.microsoft.com/ink/2010/main" type="paragraph" rotatedBoundingBox="9758,7593 13127,7593 13127,8957 9758,89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E2EACF-E56C-4031-AE80-3C46665461A3}" emma:medium="tactile" emma:mode="ink">
              <msink:context xmlns:msink="http://schemas.microsoft.com/ink/2010/main" type="line" rotatedBoundingBox="9758,7593 13127,7593 13127,8957 9758,8957"/>
            </emma:interpretation>
          </emma:emma>
        </inkml:annotationXML>
        <inkml:traceGroup>
          <inkml:annotationXML>
            <emma:emma xmlns:emma="http://www.w3.org/2003/04/emma" version="1.0">
              <emma:interpretation id="{2A755334-DF68-4060-B918-904231AD43D8}" emma:medium="tactile" emma:mode="ink">
                <msink:context xmlns:msink="http://schemas.microsoft.com/ink/2010/main" type="inkWord" rotatedBoundingBox="9758,7589 13128,7594 13126,8962 9756,8956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=</emma:literal>
                </emma:interpretation>
              </emma:one-of>
            </emma:emma>
          </inkml:annotationXML>
          <inkml:trace contextRef="#ctx0" brushRef="#br0">7083 7058 0,'81'27'0,"-55"0"0,1 80 0,-27 53 0,0 27 32,0 27-32,54-53 31,-54-54-15,0-54-1,0 1 1,0-81-1,26-133 1,-26 160 0</inkml:trace>
          <inkml:trace contextRef="#ctx0" brushRef="#br0" timeOffset="1094.33">10452 8048 0,'-160'0'0,"-27"0"0,-161 0 15,1 26 1,-1 1 0,-26 0-1,106-27 1,81 0 0,107-27-1,26 0 1,188-26-1,-134 53 1</inkml:trace>
          <inkml:trace contextRef="#ctx0" brushRef="#br0" timeOffset="673.3595">9222 6791 0,'27'54'0,"-27"53"0,0 80 16,-27 0-1,27-53 16,0-81-31,0-26 16,0-1 0,0-26-1,-26 0 1,79-80 0,-53 80-1</inkml:trace>
        </inkml:traceGroup>
      </inkml:traceGroup>
    </inkml:traceGroup>
    <inkml:traceGroup>
      <inkml:annotationXML>
        <emma:emma xmlns:emma="http://www.w3.org/2003/04/emma" version="1.0">
          <emma:interpretation id="{414BA630-DD60-428C-8072-6652C5F5665C}" emma:medium="tactile" emma:mode="ink">
            <msink:context xmlns:msink="http://schemas.microsoft.com/ink/2010/main" type="paragraph" rotatedBoundingBox="11336,9358 13047,9358 13047,10507 11336,1050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7BDFA2C-4F9C-4319-9C1E-B7E456951687}" emma:medium="tactile" emma:mode="ink">
              <msink:context xmlns:msink="http://schemas.microsoft.com/ink/2010/main" type="line" rotatedBoundingBox="11336,9358 13047,9358 13047,10507 11336,10507"/>
            </emma:interpretation>
          </emma:emma>
        </inkml:annotationXML>
        <inkml:traceGroup>
          <inkml:annotationXML>
            <emma:emma xmlns:emma="http://www.w3.org/2003/04/emma" version="1.0">
              <emma:interpretation id="{04619A68-9587-4004-8B34-15AB5AAEED31}" emma:medium="tactile" emma:mode="ink">
                <msink:context xmlns:msink="http://schemas.microsoft.com/ink/2010/main" type="inkWord" rotatedBoundingBox="11336,9358 13047,9358 13047,10507 11336,10507"/>
              </emma:interpretation>
              <emma:one-of disjunction-type="recognition" id="oneOf1">
                <emma:interpretation id="interp5" emma:lang="it-IT" emma:confidence="0">
                  <emma:literal>va</emma:literal>
                </emma:interpretation>
                <emma:interpretation id="interp6" emma:lang="it-IT" emma:confidence="0">
                  <emma:literal>ira</emma:literal>
                </emma:interpretation>
                <emma:interpretation id="interp7" emma:lang="it-IT" emma:confidence="0">
                  <emma:literal>tra</emma:literal>
                </emma:interpretation>
                <emma:interpretation id="interp8" emma:lang="it-IT" emma:confidence="0">
                  <emma:literal>ora</emma:literal>
                </emma:interpretation>
                <emma:interpretation id="interp9" emma:lang="it-IT" emma:confidence="0">
                  <emma:literal>era</emma:literal>
                </emma:interpretation>
              </emma:one-of>
            </emma:emma>
          </inkml:annotationXML>
          <inkml:trace contextRef="#ctx0" brushRef="#br0" timeOffset="1858.3135">8661 8582 0,'27'81'0,"26"52"0,1 81 16,-1 0-1,1-27 1,26-53-1,-27-27 1,-26-80 0,26-1-1,1-79 1,26-81 0,0-106-1,1-1 1,-28 107-1,0 27 17,-26 27-32,0 53 31,-27 27-15,0 0-1,-54 81 1,81-55-1,0-26 1,-27 0 0</inkml:trace>
          <inkml:trace contextRef="#ctx0" brushRef="#br0" timeOffset="2357.2415">9864 8582 0,'0'0'0,"27"-26"0,26 26 15,81 26-15,-27 28 0,-27-1 0,-26-26 16,-81 27 0,-80 26-1,-54-27 1,1 1-1,53-1 1,107-53 0,27 27-1,80 26 17,80 1-32,-27-27 15,-53-1 16,-80-26-15,-54-53 0,27 53-16</inkml:trace>
        </inkml:traceGroup>
      </inkml:traceGroup>
    </inkml:traceGroup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4:03.3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7E6090-C457-4208-9A22-BD1FDE8E386E}" emma:medium="tactile" emma:mode="ink">
          <msink:context xmlns:msink="http://schemas.microsoft.com/ink/2010/main" type="writingRegion" rotatedBoundingBox="2238,-972 26315,2187 25107,11390 1030,8230"/>
        </emma:interpretation>
      </emma:emma>
    </inkml:annotationXML>
    <inkml:traceGroup>
      <inkml:annotationXML>
        <emma:emma xmlns:emma="http://www.w3.org/2003/04/emma" version="1.0">
          <emma:interpretation id="{AE3517A8-4D42-4056-9ADC-F82E3B857A3F}" emma:medium="tactile" emma:mode="ink">
            <msink:context xmlns:msink="http://schemas.microsoft.com/ink/2010/main" type="paragraph" rotatedBoundingBox="2004,196 20785,1425 20568,4741 1787,35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018D5E-DD1F-4675-AFAD-540C51BF2AB6}" emma:medium="tactile" emma:mode="ink">
              <msink:context xmlns:msink="http://schemas.microsoft.com/ink/2010/main" type="line" rotatedBoundingBox="2004,196 20785,1425 20568,4741 1787,3512"/>
            </emma:interpretation>
          </emma:emma>
        </inkml:annotationXML>
        <inkml:traceGroup>
          <inkml:annotationXML>
            <emma:emma xmlns:emma="http://www.w3.org/2003/04/emma" version="1.0">
              <emma:interpretation id="{4073E736-5EDE-49B1-A4F7-AAE43B79C0E4}" emma:medium="tactile" emma:mode="ink">
                <msink:context xmlns:msink="http://schemas.microsoft.com/ink/2010/main" type="inkWord" rotatedBoundingBox="1998,288 12353,966 12143,4190 1787,3512">
                  <msink:destinationLink direction="with" ref="{7900E663-5E55-46DE-916B-F88B50FD22F3}"/>
                </msink:context>
              </emma:interpretation>
              <emma:one-of disjunction-type="recognition" id="oneOf0">
                <emma:interpretation id="interp0" emma:lang="it-IT" emma:confidence="0">
                  <emma:literal>vro'--xz</emma:literal>
                </emma:interpretation>
                <emma:interpretation id="interp1" emma:lang="it-IT" emma:confidence="0">
                  <emma:literal>v2o--xz</emma:literal>
                </emma:interpretation>
                <emma:interpretation id="interp2" emma:lang="it-IT" emma:confidence="0">
                  <emma:literal>uro'--xz</emma:literal>
                </emma:interpretation>
                <emma:interpretation id="interp3" emma:lang="it-IT" emma:confidence="0">
                  <emma:literal>uzo'--xz</emma:literal>
                </emma:interpretation>
                <emma:interpretation id="interp4" emma:lang="it-IT" emma:confidence="0">
                  <emma:literal>vzo'--xz</emma:literal>
                </emma:interpretation>
              </emma:one-of>
            </emma:emma>
          </inkml:annotationXML>
          <inkml:trace contextRef="#ctx0" brushRef="#br0">0 0 0,'80'107'0,"27"133"15,53 135-15,1 106 16,-81-133-1,0-108 1,0-53 0,27-80 15,-27-26-15,-26-81-1,53-54 1,26-187-1,28-133 1,-108 187 0,1 0-1,-1-27 1,-26 80 0,26 54-1,-26 27 1,0 53-1,-27-27 1,0 27 0</inkml:trace>
          <inkml:trace contextRef="#ctx0" brushRef="#br0" timeOffset="420.9705">1951-535 0,'81'-107'31,"320"54"-31,-268 106 0,-106 1 16,-54 79 0,-106 55-1,-28 52 1,81-26 0,107-80-1,53-54 16,107-27-15,54-53 0,-27-80-1,-107-53 1,-107 133 0</inkml:trace>
          <inkml:trace contextRef="#ctx0" brushRef="#br0" timeOffset="1052.431">3609-562 0,'53'81'0,"-26"159"0,-27 135 15,-80 106 1,27 0 0,79-80-1,28-133 1,79-81 0,1-80 15,80-81-16,27-52 1,-1-135 0,-133-26-1,-134-54 1,-79 1 0,-135-28-1,-80 28 1,27 26 15,80 80-15,107 107-1,107 1 1,27 26 0,0 0-1,133 0 1,107-27-1,27 27 1,-106-80 0,-135-54-1,-106-26 1,53 160 0</inkml:trace>
          <inkml:trace contextRef="#ctx0" brushRef="#br0" timeOffset="1442.2185">4197-642 0,'187'-133'0,"81"79"15,53 81 1,-1 26-1,-239 54 1,-162-27 0,-52 27-1,-1 54 1,54-28 0,107-26-1,53 0 1,107-53-1,80-1 17,-26 1-17,-134-81 1,-107 27 0,0 0-16</inkml:trace>
          <inkml:trace contextRef="#ctx0" brushRef="#br0" timeOffset="1832.006">5882 1871 0,'240'27'0,"1"-27"16,53 27-16,-134-81 16,-79-26-1,-81 80 1</inkml:trace>
          <inkml:trace contextRef="#ctx0" brushRef="#br0" timeOffset="1660.4995">6042 1176 0,'214'27'0,"0"27"0,-80-1 0,-188-80 31,54 27-15</inkml:trace>
          <inkml:trace contextRef="#ctx0" brushRef="#br0" timeOffset="2175.019">9277 775 0,'27'80'0,"-161"108"0,-106 132 16,-54 28-1,133-81 1,108-133-1,26-54 1,27-80 0,27-160-1,-1-107 1,-26 267 0</inkml:trace>
          <inkml:trace contextRef="#ctx0" brushRef="#br0" timeOffset="2424.483">8208 1123 0,'26'27'16,"108"80"-16,107 133 0,80 54 0,-134-53 31,-134-134-16,-53-107 1,-53-80 0,26-161-1,0-107 1,27 348 0</inkml:trace>
          <inkml:trace contextRef="#ctx0" brushRef="#br0" timeOffset="2814.2705">9250 107 0,'134'-80'0,"53"53"0,54 54 16,-54 53-1,-160-27 1,-81 1-1,-53-1 1,-26 54 0,-1 54-1,134-81 1,80 0 0,81-26-1,106-1 1,-80-53-1,-133 0 1,-54 0 0,-107 0 15,27-27-15,80 27-1</inkml:trace>
        </inkml:traceGroup>
        <inkml:traceGroup>
          <inkml:annotationXML>
            <emma:emma xmlns:emma="http://www.w3.org/2003/04/emma" version="1.0">
              <emma:interpretation id="{835D0B68-A4B2-4DE8-A479-96A768B29AFF}" emma:medium="tactile" emma:mode="ink">
                <msink:context xmlns:msink="http://schemas.microsoft.com/ink/2010/main" type="inkWord" rotatedBoundingBox="14142,991 20785,1425 20579,4563 13937,4129"/>
              </emma:interpretation>
              <emma:one-of disjunction-type="recognition" id="oneOf1">
                <emma:interpretation id="interp5" emma:lang="it-IT" emma:confidence="0">
                  <emma:literal>+442</emma:literal>
                </emma:interpretation>
                <emma:interpretation id="interp6" emma:lang="it-IT" emma:confidence="0">
                  <emma:literal>+44</emma:literal>
                </emma:interpretation>
                <emma:interpretation id="interp7" emma:lang="it-IT" emma:confidence="0">
                  <emma:literal>+4</emma:literal>
                </emma:interpretation>
                <emma:interpretation id="interp8" emma:lang="it-IT" emma:confidence="0">
                  <emma:literal>+444</emma:literal>
                </emma:interpretation>
                <emma:interpretation id="interp9" emma:lang="it-IT" emma:confidence="0">
                  <emma:literal>+412</emma:literal>
                </emma:interpretation>
              </emma:one-of>
            </emma:emma>
          </inkml:annotationXML>
          <inkml:trace contextRef="#ctx0" brushRef="#br0" timeOffset="3858.901">15721 802 0,'0'80'0,"-134"107"0,-133 81 31,-215 160-15,242-215 0,160-52-1,53-108 1,107 1-1,134-27 1,134-27 0,-1 26-1,-106 1 1,-134-27 0,-107 0-1,-54-53 1,-79-135-1,133 188 1</inkml:trace>
          <inkml:trace contextRef="#ctx0" brushRef="#br0" timeOffset="4170.731">15346 1016 0,'54'160'0,"26"134"15,-80 81 1,0-1 0,0-80-1,27-133 1,26-1-1,-53-53 17,-53-107-17,26-187 1,27 187 0</inkml:trace>
          <inkml:trace contextRef="#ctx0" brushRef="#br0" timeOffset="4825.574">16951 214 0,'53'80'0,"-26"134"0,0 107 15,-27 80 1,-27 27 0,27-161-1,0-107 1,27-79 0,-27-81-1,0 0 1,53-107-1,81-81 1,-1 82 0,55 52-1,-1 108 1,-27 79 0,-26 54-1,-107 27 1,-27-80-1,0-81 17,-27-53-17,0-53 1,27-161 0,27-53-1,-27 267 1</inkml:trace>
          <inkml:trace contextRef="#ctx0" brushRef="#br0" timeOffset="5215.3615">17967 53 0,'347'-80'0,"-186"134"15,-135-1 1,-106 54 0,-187 27-1,-27 80 1,294-107 15,53-54-15,161 27-1,107-26 1,-80 26 0,-134 0-1,-188-80 1,81 0-1</inkml:trace>
          <inkml:trace contextRef="#ctx0" brushRef="#br0" timeOffset="3204.058">12700 989 0,'26'54'15,"-26"133"-15,-26 80 0,-1 27 16,27-80-1,53-160 1,1-28 15,-1-79-15,-106-134 0,-81 26-1,134 161 1</inkml:trace>
          <inkml:trace contextRef="#ctx0" brushRef="#br0" timeOffset="3391.156">12085 1604 0,'53'27'0,"134"-27"15,188 53-15,26-26 0,-161 0 16,-160-54-1,-80 27 17,-26-80-17,26 80-15</inkml:trace>
        </inkml:traceGroup>
      </inkml:traceGroup>
    </inkml:traceGroup>
    <inkml:traceGroup>
      <inkml:annotationXML>
        <emma:emma xmlns:emma="http://www.w3.org/2003/04/emma" version="1.0">
          <emma:interpretation id="{91081422-D4C2-4021-B85D-E68FC484B9CF}" emma:medium="tactile" emma:mode="ink">
            <msink:context xmlns:msink="http://schemas.microsoft.com/ink/2010/main" type="paragraph" rotatedBoundingBox="1844,3847 25686,6976 25107,11390 1265,82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B31BE4-6D12-4BF9-861E-DF89AAD7102E}" emma:medium="tactile" emma:mode="ink">
              <msink:context xmlns:msink="http://schemas.microsoft.com/ink/2010/main" type="inkBullet" rotatedBoundingBox="1832,3939 5731,4451 5384,7089 1486,6578"/>
            </emma:interpretation>
            <emma:one-of disjunction-type="recognition" id="oneOf2">
              <emma:interpretation id="interp10" emma:lang="it-IT" emma:confidence="0">
                <emma:literal>50</emma:literal>
              </emma:interpretation>
              <emma:interpretation id="interp11" emma:lang="it-IT" emma:confidence="0">
                <emma:literal>g.</emma:literal>
              </emma:interpretation>
              <emma:interpretation id="interp12" emma:lang="it-IT" emma:confidence="0">
                <emma:literal>so</emma:literal>
              </emma:interpretation>
              <emma:interpretation id="interp13" emma:lang="it-IT" emma:confidence="0">
                <emma:literal>Os</emma:literal>
              </emma:interpretation>
              <emma:interpretation id="interp14" emma:lang="it-IT" emma:confidence="0">
                <emma:literal>gr</emma:literal>
              </emma:interpretation>
            </emma:one-of>
          </emma:emma>
        </inkml:annotationXML>
        <inkml:trace contextRef="#ctx0" brushRef="#br0" timeOffset="12835.712">2005 2941 0,'-54'-27'0,"28"0"16,-55 27-16,-52 0 15,-268 134-15,133 0 16,-26 26-1,54 54 1,52 0 0,55 53-1,106 28 17,134-1-17,53 0 1,108-54-1,26-79 1,107-54 0,80-107-1,0-54 1,-53-106 0,-54-81-1,-79-53 1,-108-27-1,-134-160 17,-293-27-17,-135 214 1,-213 107 0,-214 133 15,-134 295-31,-26 160 15,962-401 1</inkml:trace>
        <inkml:trace contextRef="#ctx0" brushRef="#br0" timeOffset="11338.928">2165 4117 0,'27'-26'0,"-107"26"0,-81 0 0,28 0 15,-28 26-15,28 1 16,52 27 0,55-28-1,79 28 1,81 26-1,106 0 1,54 27 0,-26 0-1,-81 0 1,-134-27 0,-79 0-1,-108-26 1,-133-27 15,-27-27-15,-1 0-1,55 0 1,79-27 0,81-27-1,134-52 1,160-28-1,-214 134 1</inkml:trace>
        <inkml:trace contextRef="#ctx0" brushRef="#br0" timeOffset="11759.8985">2245 3422 0,'54'-27'0,"106"1"0,54 26 0,-27 26 16,-80 28-1,-133-27 1,-28 26 0,-106 27-1,53 27 1,80-53-1,80 26 1,108 0 0,133-53-1,-294-27 1</inkml:trace>
      </inkml:traceGroup>
      <inkml:traceGroup>
        <inkml:annotationXML>
          <emma:emma xmlns:emma="http://www.w3.org/2003/04/emma" version="1.0">
            <emma:interpretation id="{ED8CBB74-D054-469A-8D64-6CB83FB5E324}" emma:medium="tactile" emma:mode="ink">
              <msink:context xmlns:msink="http://schemas.microsoft.com/ink/2010/main" type="line" rotatedBoundingBox="8539,4726 25686,6976 25107,11390 7960,9140"/>
            </emma:interpretation>
          </emma:emma>
        </inkml:annotationXML>
        <inkml:traceGroup>
          <inkml:annotationXML>
            <emma:emma xmlns:emma="http://www.w3.org/2003/04/emma" version="1.0">
              <emma:interpretation id="{7F316388-2F0D-43C4-A155-23F13F931A2D}" emma:medium="tactile" emma:mode="ink">
                <msink:context xmlns:msink="http://schemas.microsoft.com/ink/2010/main" type="inkWord" rotatedBoundingBox="8195,6359 15584,6459 15545,9366 8156,9266"/>
              </emma:interpretation>
              <emma:one-of disjunction-type="recognition" id="oneOf3">
                <emma:interpretation id="interp15" emma:lang="it-IT" emma:confidence="0">
                  <emma:literal>V'È.</emma:literal>
                </emma:interpretation>
                <emma:interpretation id="interp16" emma:lang="it-IT" emma:confidence="0">
                  <emma:literal>it.</emma:literal>
                </emma:interpretation>
                <emma:interpretation id="interp17" emma:lang="it-IT" emma:confidence="0">
                  <emma:literal>it-</emma:literal>
                </emma:interpretation>
                <emma:interpretation id="interp18" emma:lang="it-IT" emma:confidence="0">
                  <emma:literal>V.E..</emma:literal>
                </emma:interpretation>
                <emma:interpretation id="interp19" emma:lang="it-IT" emma:confidence="0">
                  <emma:literal>it'-</emma:literal>
                </emma:interpretation>
              </emma:one-of>
            </emma:emma>
          </inkml:annotationXML>
          <inkml:trace contextRef="#ctx0" brushRef="#br0" timeOffset="20602.23">6256 6042 0,'27'54'0,"26"53"0,1 80 16,53 54 0,0 26-1,26 27 1,-26 0 0,0-107-1,-53-53 1,-1-107-1,-26 0 1,-27-54 0,27-53-1,-1-188 1,28-26 0,-28 80 15,55 0-31,26 0 15,26 27 1,-26 80 0,0 27-1,-107 53 1,27 27 15,-54 0-15,0 54-1,1-27 1,26-81 0,0 54-1</inkml:trace>
          <inkml:trace contextRef="#ctx0" brushRef="#br0" timeOffset="21165.476">7994 5187 0,'80'0'0,"27"0"0,53 53 0,1-26 15,-1 0 1,-80 26-1,-53 1 1,-80 53 0,-134 26-1,-1 1 1,55-54 0,79 0-1,54-53 1,80 0-1,81 0 1,53-27 0,0 26-1,-81-26 1,-133 0 15,-80-53-15,80 53-16</inkml:trace>
          <inkml:trace contextRef="#ctx0" brushRef="#br0" timeOffset="22584.3025">9571 5294 0,'0'27'0,"27"106"0,-54 135 16,-26 79 0,-1 27-1,54-53 1,0 0 0,54-80-1,-1-54 1,28-53-1,25-27 1,55-54 0,53-26-1,53-54 1,-133-53 0,-134-107-1,-80 0 16,-134-27-15,214 214 0</inkml:trace>
          <inkml:trace contextRef="#ctx0" brushRef="#br0" timeOffset="22818.175">9170 6256 0,'187'-26'0,"-26"26"16,-1 26-16,-26-52 16,-81-1-1,1-107 1,-54 0-1,0 134 1</inkml:trace>
          <inkml:trace contextRef="#ctx0" brushRef="#br0" timeOffset="23254.737">9892 5053 0,'348'-53'0,"-81"53"16,-26 53 0,-81 27-1,-106-26 1,-54 26-1,-134 27 1,-26 0 0,-1 0-1,81 0 1,80-54 0,80 1-1,81 26 1,52-27 15,-25 1-15,-108-54-1,-107-27 1,27 27 0</inkml:trace>
          <inkml:trace contextRef="#ctx0" brushRef="#br0" timeOffset="27104.865">12058 6925 0,'0'0'0</inkml:trace>
          <inkml:trace contextRef="#ctx0" brushRef="#br0" timeOffset="27588.2015">12031 6898 0,'107'0'16,"0"0"-16,27 0 0,80 0 0,-1 0 31,28-27-16,-27 54 1,-27-54 0,-80 27-1,-53 0 1,-28 0 0,-52 0-1,26 0 1,-54 27-1,27-27 1,54-27 0,-27 27-1</inkml:trace>
        </inkml:traceGroup>
        <inkml:traceGroup>
          <inkml:annotationXML>
            <emma:emma xmlns:emma="http://www.w3.org/2003/04/emma" version="1.0">
              <emma:interpretation id="{137084C8-B4F9-40AF-8730-143D76A858B4}" emma:medium="tactile" emma:mode="ink">
                <msink:context xmlns:msink="http://schemas.microsoft.com/ink/2010/main" type="inkWord" rotatedBoundingBox="17062,6517 20696,6876 20424,9636 16790,9278"/>
              </emma:interpretation>
              <emma:one-of disjunction-type="recognition" id="oneOf4">
                <emma:interpretation id="interp20" emma:lang="it-IT" emma:confidence="0">
                  <emma:literal>42=44</emma:literal>
                </emma:interpretation>
                <emma:interpretation id="interp21" emma:lang="it-IT" emma:confidence="0">
                  <emma:literal>4=4</emma:literal>
                </emma:interpretation>
                <emma:interpretation id="interp22" emma:lang="it-IT" emma:confidence="0">
                  <emma:literal>4=44</emma:literal>
                </emma:interpretation>
                <emma:interpretation id="interp23" emma:lang="it-IT" emma:confidence="0">
                  <emma:literal>42=4</emma:literal>
                </emma:interpretation>
                <emma:interpretation id="interp24" emma:lang="it-IT" emma:confidence="0">
                  <emma:literal>42=444</emma:literal>
                </emma:interpretation>
              </emma:one-of>
            </emma:emma>
          </inkml:annotationXML>
          <inkml:trace contextRef="#ctx0" brushRef="#br0" timeOffset="28492.5085">16095 5962 0,'27'-53'31,"-134"106"-31,27 81 0,-54 53 0,0 27 0,-26 53 16,-27 27-16,26 1 15,28-82 1,52-79 0,28-27-1,26-53 1,27-54 15,27 0-15,26-134-1,-26-27 1,-27 161 0</inkml:trace>
          <inkml:trace contextRef="#ctx0" brushRef="#br0" timeOffset="28866.7045">15106 6149 0,'27'27'0,"26"53"0,27 107 16,27 27-16,54 54 15,53 79 1,-81-186 0,-26-28-1,-53-26 1,-1-80-1,-53 0 1,-27-81 0,-26-133-1,-1-53 17,54 240-32</inkml:trace>
          <inkml:trace contextRef="#ctx0" brushRef="#br0" timeOffset="29381.224">16122 5267 0,'107'-27'0,"26"27"0,55 0 0,-28 54 16,-80-27 0,-80 79 15,-107-25-31,-53 52 15,26 28 17,81-54-17,53 0 1,80-27 0,54 0-1,26-26 1,0-1-1,-79-53 1,-55 0 0,-26 0-1,-53-27 1,-1-26 0,54 53-1</inkml:trace>
          <inkml:trace contextRef="#ctx0" brushRef="#br0" timeOffset="29739.8285">17592 6978 0,'161'0'0,"26"0"0,27 0 16,26 0-1,-133 0 1,-80 27-1,-27-27 17,-134 27-17,-106-1 1,240-26 0</inkml:trace>
          <inkml:trace contextRef="#ctx0" brushRef="#br0" timeOffset="29958.1095">17780 7513 0,'187'27'0,"0"-1"0,0 1 31,-53 0-31,-81-54 16,-53 0-1,27-80 17,0 27-32,-27 80 15</inkml:trace>
          <inkml:trace contextRef="#ctx0" brushRef="#br0" timeOffset="30425.8545">20774 6096 0,'-80'134'0,"-161"79"0,-80 28 16,1 0-1,79 26 1,187-133 0,81-54-1,107 27 1,106-27-1,108-26 1,-27-28 0,-80 1-1,-108-27 17,-79 0-17,-81-53 1,-107-108-1,134 161 1</inkml:trace>
          <inkml:trace contextRef="#ctx0" brushRef="#br0" timeOffset="30771.792">20373 6176 0,'53'27'0,"1"133"0,-1 134 16,-26 107 0,-27 0-1,0-53 1,27-161-1,0 0 1,-1-53 15,-26-134-15,-26-53 15,52-215-15,-26 268-1</inkml:trace>
          <inkml:trace contextRef="#ctx0" brushRef="#br0" timeOffset="31327.24">21763 5775 0,'54'134'0,"-27"160"0,-54 80 16,27 27 0,27-133-1,-1-55 1,1-52 15,26-54-15,-53-107-1,27-27 1,80-107 0,-27-53-1,54 80 1,26 27-1,-26 80 1,0 54 0,-27 106-1,-54 54 1,-53 0 0,-26-54-1,-1-80 1,0-26-1,27-161 1,0-107 0,0 214-1</inkml:trace>
          <inkml:trace contextRef="#ctx0" brushRef="#br0" timeOffset="31763.802">22458 5427 0,'295'0'15,"-1"54"-15,0 26 16,-134 27-1,-106-53 17,-135-28-17,-106 108 1,-107-27 0,187-54-1,107 28 1,107-1-1,80 54 17,54-81-17,-81 27 1,-106-26 0,-81-108-1,27 54 1</inkml:trace>
        </inkml:traceGroup>
      </inkml:traceGroup>
    </inkml:traceGroup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4:11.0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00E663-5E55-46DE-916B-F88B50FD22F3}" emma:medium="tactile" emma:mode="ink">
          <msink:context xmlns:msink="http://schemas.microsoft.com/ink/2010/main" type="inkDrawing" rotatedBoundingBox="1711,3850 7089,4062 7082,4239 1703,4027" semanticType="underline" shapeName="Other">
            <msink:sourceLink direction="with" ref="{4073E736-5EDE-49B1-A4F7-AAE43B79C0E4}"/>
          </msink:context>
        </emma:interpretation>
      </emma:emma>
    </inkml:annotationXML>
    <inkml:trace contextRef="#ctx0" brushRef="#br0">0 0 0,'0'27'15,"80"-1"-15,-27 1 0,54 0 0,0 0 16,27-27-16,26 26 15,54 1 1,0 0 0,27-27-1,53 27 1,-27-27 0,27 0-1,0 0 1,27 0-1,27 0 1,-1 0 0,-26 0-1,0 0 1,-27 26 0,-53-26-1,26 27 1,-53-27-1,-80 27 1,-54-27 15,-53 0-31,-27 0 32,-27 0-17,-107 0 1,27-54-1,107 54 1</inkml:trace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4:48.8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57EA5B-9B5B-4097-A61A-9160CF116B99}" emma:medium="tactile" emma:mode="ink">
          <msink:context xmlns:msink="http://schemas.microsoft.com/ink/2010/main" type="inkDrawing" rotatedBoundingBox="2378,10083 23610,10974 23311,18086 2080,17195" hotPoints="22672,10605 22800,17019 2767,17421 2638,11007" semanticType="enclosure" shapeName="Rectangle">
            <msink:sourceLink direction="with" ref="{F2CDA671-69C6-4573-8F3E-6242635D9510}"/>
          </msink:context>
        </emma:interpretation>
      </emma:emma>
    </inkml:annotationXML>
    <inkml:trace contextRef="#ctx0" brushRef="#br0">401 0 0,'0'428'0,"-27"-54"15,-26 108 1,26 79 0,-27 81-1,1 107 1,-1-1-1,28-53 1,26-26 0,-27-81-1,27-160 1,0-107 15,-27-161-15,27-187-1,-53-213 1,53-188 0,0 428-1</inkml:trace>
    <inkml:trace contextRef="#ctx0" brushRef="#br0" timeOffset="2063.7106">615 535 0,'80'-53'0,"-80"26"0,80 0 0,27 27 15,80 0-15,54-80 16,80 80 0,53-27-1,81 27 1,79-27 0,28 27 15,26 0-16,27 0 1,80 27 0,0-27-1,54 27 1,-27 26 0,53 1-1,0-1 1,28 1-1,25-1 1,1 28 0,0-28-1,-27 27 17,27 0-17,0 1 1,-27-1-1,-53 0 1,-27 27 0,-81-80-1,-79 53 1,-108-27 0,-106-26-1,-134-27 1,-107-27-1,-54 27 1,-53 0 0,27 27-1,26 53 1,1 108 0,53 79-1,26 80 1,28 55 15,26 106-15,-27 53-1,-26 0 1,0 54 0,-54-80-1,-53-54 1,-1-106-1,-26-81 1,-26-107 0,-1-107-1,27-53 1,-27 0 0,27-27-1,-26 0 1,26 0-1,-54 0 1,1 26 0,-81 1-1,0 0 17,-80 0-17,0-1 16,-53 55-31,-27-55 16,-54 28 0,-53-54-1,-26 0 1,-55-27 0,-26 27 15,-26-53-31,-28 26 15,1 0 1,-54 0 0,26 27-1,28 27 1,-54-54 0,0 27-1,-27 0 1,1-26-1,-28 26 1,1-27 15,-54 27-15,27 0 0,0 0-1,-321 27 1,294-1-1,0 1 1,-27 27 0,54-54-1,27 26 1,79-52 0,81 26-1,81-27 16,79 27-15,81-27 0,80 27 15,26-27-31,54 27 16,27 0-1,53 0 1,0 0-1,27 0 1,0 0 0,-26-26-1,-54-28 1,-268-213 0,-133-161-1,481 428 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48.09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9F982BB-9069-4F84-85A1-0C23E42C964E}" emma:medium="tactile" emma:mode="ink">
          <msink:context xmlns:msink="http://schemas.microsoft.com/ink/2010/main" type="inkDrawing" rotatedBoundingBox="20765,8614 32503,8424 32506,8647 20769,8837" shapeName="Other"/>
        </emma:interpretation>
      </emma:emma>
    </inkml:annotationXML>
    <inkml:trace contextRef="#ctx0" brushRef="#br0">0 206 0,'69'0'0,"-1"34"0,35 0 0,69 1 16,34-1-16,68-68 15,35-1 1,35 35 0,67-34-1,36 34 16,67 0-31,70-34 16,68 34 0,69-69-1,0 35 17,34-1-32,34 35 31,-33 0-16,33 0 1,0-34 0,-102 68-1,-69 1 1,-138 33 15,-136-33-31,-207-70 16,-137-33-1,-137-35 1,137 103 0</inkml:trace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4:40.5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9C44A4-F5E8-478E-9995-CE0A7C5174D7}" emma:medium="tactile" emma:mode="ink">
          <msink:context xmlns:msink="http://schemas.microsoft.com/ink/2010/main" type="inkDrawing" rotatedBoundingBox="3741,13685 9140,13567 9143,13687 3744,13805" semanticType="underline" shapeName="Other">
            <msink:sourceLink direction="with" ref="{F247A7B9-386E-4778-9497-5E754681720A}"/>
          </msink:context>
        </emma:interpretation>
      </emma:emma>
    </inkml:annotationXML>
    <inkml:trace contextRef="#ctx0" brushRef="#br0">1818 12326 0,'187'0'0,"-27"26"15,54-26-15,27 0 16,106 0 0,54-107-1,81 107 1,52-26-1,55 26 17,-1 0-32,-53 26 15,-54 1 1,-107-27 15,-160 0-15,-161-27-1,-53 27 1,-133-26 0,-135-28-1,1 54 1,267 0 0</inkml:trace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4:38.4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2CDA671-69C6-4573-8F3E-6242635D9510}" emma:medium="tactile" emma:mode="ink">
          <msink:context xmlns:msink="http://schemas.microsoft.com/ink/2010/main" type="writingRegion" rotatedBoundingBox="2570,11690 19278,5986 22218,14598 5510,20301">
            <msink:destinationLink direction="with" ref="{AE57EA5B-9B5B-4097-A61A-9160CF116B99}"/>
          </msink:context>
        </emma:interpretation>
      </emma:emma>
    </inkml:annotationXML>
    <inkml:traceGroup>
      <inkml:annotationXML>
        <emma:emma xmlns:emma="http://www.w3.org/2003/04/emma" version="1.0">
          <emma:interpretation id="{FE68668E-EC21-4E05-9777-6F8DF609B783}" emma:medium="tactile" emma:mode="ink">
            <msink:context xmlns:msink="http://schemas.microsoft.com/ink/2010/main" type="paragraph" rotatedBoundingBox="4093,11170 8154,9784 9118,12607 5057,139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247A7B9-386E-4778-9497-5E754681720A}" emma:medium="tactile" emma:mode="ink">
              <msink:context xmlns:msink="http://schemas.microsoft.com/ink/2010/main" type="line" rotatedBoundingBox="4093,11170 8154,9784 9118,12607 5057,13993">
                <msink:destinationLink direction="with" ref="{799C44A4-F5E8-478E-9995-CE0A7C5174D7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F712394-AC7B-46F5-A252-B795A4525AA0}" emma:medium="tactile" emma:mode="ink">
                <msink:context xmlns:msink="http://schemas.microsoft.com/ink/2010/main" type="inkWord" rotatedBoundingBox="4093,11170 8154,9784 9118,12607 5057,13993"/>
              </emma:interpretation>
              <emma:one-of disjunction-type="recognition" id="oneOf0">
                <emma:interpretation id="interp0" emma:lang="it-IT" emma:confidence="0">
                  <emma:literal>VIE</emma:literal>
                </emma:interpretation>
                <emma:interpretation id="interp1" emma:lang="it-IT" emma:confidence="0">
                  <emma:literal>VE</emma:literal>
                </emma:interpretation>
                <emma:interpretation id="interp2" emma:lang="it-IT" emma:confidence="0">
                  <emma:literal>itr</emma:literal>
                </emma:interpretation>
                <emma:interpretation id="interp3" emma:lang="it-IT" emma:confidence="0">
                  <emma:literal>it'</emma:literal>
                </emma:interpretation>
                <emma:interpretation id="interp4" emma:lang="it-IT" emma:confidence="0">
                  <emma:literal>V'È</emma:literal>
                </emma:interpretation>
              </emma:one-of>
            </emma:emma>
          </inkml:annotationXML>
          <inkml:trace contextRef="#ctx0" brushRef="#br0">2459 10454 0,'81'107'0,"25"80"0,-52 107 16,-27 54-1,53-134 1,0-54-1,27-80 1,-53-106 0,-1 26-1,-26-27 1,-27-53 0,0-108-1,26-25 1,1-28 15,53 27-15,54 0-1,27 27 1,-28 53 0,-26 54-1,-53 80 1,-54 0-1,-54 27 1,-53 26 0,54-26-1,-1-54 1,81-26 0,-27 53-1</inkml:trace>
          <inkml:trace contextRef="#ctx0" brushRef="#br0" timeOffset="452.1535">3876 9171 0,'107'-27'0,"0"0"15,27 27-15,-54 27 0,-53 26 16,-27 1 0,-107 53-1,-27 26 1,-26 28-1,133-27 1,54-27 15,80-27-15,26 0 0,1-53-1,-107-1 1,-27-26-1,-54-80 1,81-53 0,-27 133-1</inkml:trace>
          <inkml:trace contextRef="#ctx0" brushRef="#br0" timeOffset="822.4535">5186 9197 0,'0'161'0,"0"106"16,-53 107-1,-27 54 1,53-27-1,54-80 1,26-107 15,54-27-15,27-80 0,26-27-1,1-106 1,-1-81-1,-106-80 1,-81-27 15,27 214-15</inkml:trace>
          <inkml:trace contextRef="#ctx0" brushRef="#br0" timeOffset="1094.332">4785 10294 0,'856'53'15,"-803"-80"1,-79-106 0,-81-1-1,107 134 1</inkml:trace>
          <inkml:trace contextRef="#ctx0" brushRef="#br0" timeOffset="1515.3025">5588 9144 0,'267'-27'0,"-26"54"16,-28 26 15,-25 54-31,-108-26 15,-107-1 1,-107 27 0,-53 26-1,54-26 1,106-53 0,54 26-1,133 0 1,81 27-1,-28-27 1,-52 1 0,-134-1-1,-134-53 1,-107-27 15,214 0-15</inkml:trace>
        </inkml:traceGroup>
      </inkml:traceGroup>
    </inkml:traceGroup>
    <inkml:traceGroup>
      <inkml:annotationXML>
        <emma:emma xmlns:emma="http://www.w3.org/2003/04/emma" version="1.0">
          <emma:interpretation id="{62A92A8F-D064-4E03-97C4-F9E5469A681E}" emma:medium="tactile" emma:mode="ink">
            <msink:context xmlns:msink="http://schemas.microsoft.com/ink/2010/main" type="paragraph" rotatedBoundingBox="3672,15043 14462,10768 15296,12874 4506,171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08EE57-3AB0-4703-A983-7682E3103919}" emma:medium="tactile" emma:mode="ink">
              <msink:context xmlns:msink="http://schemas.microsoft.com/ink/2010/main" type="line" rotatedBoundingBox="3672,15043 14462,10768 15296,12874 4506,17149"/>
            </emma:interpretation>
          </emma:emma>
        </inkml:annotationXML>
        <inkml:traceGroup>
          <inkml:annotationXML>
            <emma:emma xmlns:emma="http://www.w3.org/2003/04/emma" version="1.0">
              <emma:interpretation id="{006DD9D4-9619-4AA9-833E-228330992F5F}" emma:medium="tactile" emma:mode="ink">
                <msink:context xmlns:msink="http://schemas.microsoft.com/ink/2010/main" type="inkWord" rotatedBoundingBox="3664,15115 10227,12178 11172,14289 4608,17226"/>
              </emma:interpretation>
              <emma:one-of disjunction-type="recognition" id="oneOf1">
                <emma:interpretation id="interp5" emma:lang="it-IT" emma:confidence="0">
                  <emma:literal>44.</emma:literal>
                </emma:interpretation>
                <emma:interpretation id="interp6" emma:lang="it-IT" emma:confidence="0">
                  <emma:literal>4.</emma:literal>
                </emma:interpretation>
                <emma:interpretation id="interp7" emma:lang="it-IT" emma:confidence="0">
                  <emma:literal>44a.</emma:literal>
                </emma:interpretation>
                <emma:interpretation id="interp8" emma:lang="it-IT" emma:confidence="0">
                  <emma:literal>44a</emma:literal>
                </emma:interpretation>
                <emma:interpretation id="interp9" emma:lang="it-IT" emma:confidence="0">
                  <emma:literal>442-</emma:literal>
                </emma:interpretation>
              </emma:one-of>
            </emma:emma>
          </inkml:annotationXML>
          <inkml:trace contextRef="#ctx0" brushRef="#br0" timeOffset="2606.7075">3288 13101 0,'-53'294'16,"-161"-80"0,-80 0-1,26-27 1,1 0-1,160-53 1,80-54 0,134 0-1,80-53 1,134-27 0,0 27 15,-27-27-31,-53 0 15,-108 0 1,-106-27 0,-107-80 15,-54-80-31,134 187 16</inkml:trace>
          <inkml:trace contextRef="#ctx0" brushRef="#br0" timeOffset="2949.7205">3074 13101 0,'80'134'16,"-53"80"-16,0 80 0,-54 80 15,0-53 17,54-27-17,-27-80 1,54-54 0,-54-106-1,0-81 1,26-160-1,28-134 1,-54 321 0</inkml:trace>
          <inkml:trace contextRef="#ctx0" brushRef="#br0" timeOffset="3464.24">4170 12834 0,'81'133'0,"-28"54"16,-26 108-16,-54 52 16,0 27-1,1-160 1,26-107-1,26-80 1,-26-27 0,81-53-1,26-161 1,26 53 0,28 81-1,-54 53 16,0 81-15,-54 26 0,-26 80-1,-54 28 1,0-28 0,1-53-1,26-54 1,0-106-1,53-134 1,-26-134 0,0-53-1,-27 374 1</inkml:trace>
          <inkml:trace contextRef="#ctx0" brushRef="#br0" timeOffset="3885.2105">4999 12620 0,'107'0'0,"54"53"16,26 1-16,0-1 15,-80 1 16,-107-28-15,-107 1 0,-80 27-1,-27 79 1,160-79 0,108 53-1,106 0 1,54 0-1,-27-27 1,-53-54 15,-80-26-15,-81-106 0,27-55-1,0 161 1</inkml:trace>
          <inkml:trace contextRef="#ctx0" brushRef="#br0" timeOffset="4711.56">7887 11951 0,'160'-26'0,"-26"26"0,80 0 15,0 0 1,-81 0 0,-52 0-1,-81 0 1,-27 26-1,-53 1 1,53-27 0,80-53-1,-53 53 1</inkml:trace>
        </inkml:traceGroup>
        <inkml:traceGroup>
          <inkml:annotationXML>
            <emma:emma xmlns:emma="http://www.w3.org/2003/04/emma" version="1.0">
              <emma:interpretation id="{21CC160C-F425-4D9E-9BF4-BC94C5797FE9}" emma:medium="tactile" emma:mode="ink">
                <msink:context xmlns:msink="http://schemas.microsoft.com/ink/2010/main" type="inkWord" rotatedBoundingBox="12456,11797 14542,10970 15214,12667 13128,13493"/>
              </emma:interpretation>
              <emma:one-of disjunction-type="recognition" id="oneOf2">
                <emma:interpretation id="interp10" emma:lang="it-IT" emma:confidence="0">
                  <emma:literal>*</emma:literal>
                </emma:interpretation>
                <emma:interpretation id="interp11" emma:lang="it-IT" emma:confidence="0">
                  <emma:literal>È</emma:literal>
                </emma:interpretation>
                <emma:interpretation id="interp12" emma:lang="it-IT" emma:confidence="0">
                  <emma:literal>À</emma:literal>
                </emma:interpretation>
                <emma:interpretation id="interp13" emma:lang="it-IT" emma:confidence="0">
                  <emma:literal>ò</emma:literal>
                </emma:interpretation>
                <emma:interpretation id="interp14" emma:lang="it-IT" emma:confidence="0">
                  <emma:literal>à</emma:literal>
                </emma:interpretation>
              </emma:one-of>
            </emma:emma>
          </inkml:annotationXML>
          <inkml:trace contextRef="#ctx0" brushRef="#br0" timeOffset="5163.7135">12085 10534 0,'-27'54'0,"-53"79"16,-81 81-16,-26 0 15,27 0 1,26 0 0,54-54-1,0-79 17,26-28-17,54-106 1,27-108-1,-27 161 1</inkml:trace>
          <inkml:trace contextRef="#ctx0" brushRef="#br0" timeOffset="5413.1775">11095 10855 0,'134'80'0,"26"81"0,1 53 16,-27-1-1,-28-52 17,-25-81-32,-28-53 15,27-188 1,-53-79-1,-27 240 1</inkml:trace>
          <inkml:trace contextRef="#ctx0" brushRef="#br0" timeOffset="5864.3575">12031 9786 0,'428'53'0,"-241"27"0,-107-26 16,-80-28-1,-80 28 1,-80-1 0,26 28-1,107-28 1,107 54 15,108 0-15,52 27-1,-53-27 1,-106-27 0,-135-80-1,-106-54 1,160 54 0</inkml:trace>
        </inkml:traceGroup>
      </inkml:traceGroup>
    </inkml:traceGroup>
    <inkml:traceGroup>
      <inkml:annotationXML>
        <emma:emma xmlns:emma="http://www.w3.org/2003/04/emma" version="1.0">
          <emma:interpretation id="{1B60BF45-5DED-4344-A874-7C41D77E0B5D}" emma:medium="tactile" emma:mode="ink">
            <msink:context xmlns:msink="http://schemas.microsoft.com/ink/2010/main" type="paragraph" rotatedBoundingBox="11471,13829 21279,11155 22218,14597 12410,1727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A6F68BA-9E97-4251-8862-D63A5E36D281}" emma:medium="tactile" emma:mode="ink">
              <msink:context xmlns:msink="http://schemas.microsoft.com/ink/2010/main" type="line" rotatedBoundingBox="11471,13829 21279,11155 22218,14598 12410,17272"/>
            </emma:interpretation>
          </emma:emma>
        </inkml:annotationXML>
        <inkml:traceGroup>
          <inkml:annotationXML>
            <emma:emma xmlns:emma="http://www.w3.org/2003/04/emma" version="1.0">
              <emma:interpretation id="{D9EB63D0-E2B4-4932-8DAD-FF7C93C8C35C}" emma:medium="tactile" emma:mode="ink">
                <msink:context xmlns:msink="http://schemas.microsoft.com/ink/2010/main" type="inkWord" rotatedBoundingBox="11471,13829 21279,11155 22218,14598 12410,17272"/>
              </emma:interpretation>
              <emma:one-of disjunction-type="recognition" id="oneOf3">
                <emma:interpretation id="interp15" emma:lang="it-IT" emma:confidence="0">
                  <emma:literal>4a</emma:literal>
                </emma:interpretation>
                <emma:interpretation id="interp16" emma:lang="it-IT" emma:confidence="0">
                  <emma:literal>44a</emma:literal>
                </emma:interpretation>
                <emma:interpretation id="interp17" emma:lang="it-IT" emma:confidence="0">
                  <emma:literal>441a</emma:literal>
                </emma:interpretation>
                <emma:interpretation id="interp18" emma:lang="it-IT" emma:confidence="0">
                  <emma:literal>444a</emma:literal>
                </emma:interpretation>
                <emma:interpretation id="interp19" emma:lang="it-IT" emma:confidence="0">
                  <emma:literal>442a</emma:literal>
                </emma:interpretation>
              </emma:one-of>
            </emma:emma>
          </inkml:annotationXML>
          <inkml:trace contextRef="#ctx0" brushRef="#br0" timeOffset="6996.8057">11042 13074 0,'0'80'15,"-54"81"-15,-106 53 0,-54 26 16,0 28 15,54-81-15,53-27-1,80-79 1,81-28 0,79 0-1,161-53 1,27 0-1,0 0 1,-80 0 0,-108 0-1,-106-53 1,-80-107 0,-108-54-1,161 214 1</inkml:trace>
          <inkml:trace contextRef="#ctx0" brushRef="#br0" timeOffset="7308.7517">10828 13074 0,'107'214'15,"0"27"-15,-27 80 16,-53 26 0,0-53-1,-1-53 1,-26-54 15,0-107-15,27-106-1,53-135 1,27-106 0,-107 267-1</inkml:trace>
          <inkml:trace contextRef="#ctx0" brushRef="#br0" timeOffset="6373.0355">9571 12406 0,'375'53'0,"-81"-79"15,80-1 1,107-27-1,81 28 1,53 26 0,26 26-1,28 1 1,-108 27 0,-53-28-1,-133-26 1,-108 0-1,-133-26 1,-108 26 0,-52-27-1,-135-27 1,-53 81 0,-53 0 15,267-27-31</inkml:trace>
          <inkml:trace contextRef="#ctx0" brushRef="#br0" timeOffset="7823.4626">12245 13208 0,'80'134'0,"-80"106"16,0 28 0,-27 26-1,54-54 1,-27-53-1,27-106 1,-27-55 0,0-52-1,53-55 1,28-52 0,-1 26 15,54 80-31,-28 27 31,-25 54-15,-1 53-1,-53 26 1,-27 1 0,-27 0-1,27-54 1,27-80-1,-1-80 1,55-161 0,-28-53-1,-53 294 1</inkml:trace>
          <inkml:trace contextRef="#ctx0" brushRef="#br0" timeOffset="8213.3951">13047 13047 0,'187'54'0,"0"-1"0,54 81 15,-81-27 1,-106-27-1,-108-53 1,-79 26 0,-28 1-1,28-1 1,79 1 0,81-1 15,80 28-31,53-1 31,-26 0-15,0-107-1,-54-53 1,-80 80 0</inkml:trace>
          <inkml:trace contextRef="#ctx0" brushRef="#br0" timeOffset="8728.106">15935 11791 0,'294'-54'16,"-134"1"-16,1 53 16,-54 0-1,-81 0 16,-79 27-15,-81-27 0,-26 26-1,-54 55 1,27 79 15,133-53-31,108-80 16,106 26-1,81 1 17,-1-1-17,-52-80 1,-1-26 0,-187 53-1</inkml:trace>
          <inkml:trace contextRef="#ctx0" brushRef="#br0" timeOffset="9429.9845">17940 11951 0,'241'-26'16,"-81"-28"-16,54-80 16,53-133-1,-160 107 1,-27 26-1,-53 27 1,-27 53 0,-27 28-1,27 52 1,0 108 0,27 80-1,-27 53 1,0 1 15,0-1-31,-53-26 31,26-81-15,-53-53 15,0-53-31,26-54 16,1 0-1,79 0 1,28 0 0,79 0-1,108 0 1,26 53 0,28 27-1,-28 27 1,-80 0-1,-80-27 1,-80-53 0,-27-27-1</inkml:trace>
        </inkml:traceGroup>
      </inkml:traceGroup>
    </inkml:traceGroup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19.4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616ECF-763B-4106-A856-C692F96533AB}" emma:medium="tactile" emma:mode="ink">
          <msink:context xmlns:msink="http://schemas.microsoft.com/ink/2010/main" type="inkDrawing" rotatedBoundingBox="5104,13979 5419,1895 5756,1904 5441,13988" semanticType="callout" shapeName="Other">
            <msink:sourceLink direction="with" ref="{5B581A12-8665-45CF-B03D-863AF86FA3F5}"/>
            <msink:sourceLink direction="with" ref="{F2CBDDF2-77FD-40F2-BA97-AF14E1A5ECDF}"/>
          </msink:context>
        </emma:interpretation>
      </emma:emma>
    </inkml:annotationXML>
    <inkml:trace contextRef="#ctx0" brushRef="#br0">401 0 0,'27'54'16,"0"79"-16,-27 108 0,26 26 16,1 108 15,-27 52-15,0 55-1,-27-1 1,27 0-1,0 27 1,0 0 0,0 27-1,0 26 1,0 54 0,0 0-1,-26 0 1,26 0-1,-27 0 1,0 27 0,1-27-1,-1 0 17,0-81-32,0-79 31,1-107-16,-1-81 1,0-80 15,0-80-15,27 27 0,-26-108-1,-1 1 1,-53-54-1,26 1 17,54 26-17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20.4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581A12-8665-45CF-B03D-863AF86FA3F5}" emma:medium="tactile" emma:mode="ink">
          <msink:context xmlns:msink="http://schemas.microsoft.com/ink/2010/main" type="inkDrawing" rotatedBoundingBox="5362,13685 27118,14505 27103,14910 5347,14089" shapeName="Other">
            <msink:destinationLink direction="with" ref="{9E616ECF-763B-4106-A856-C692F96533AB}"/>
            <msink:destinationLink direction="with" ref="{5228C52B-8FE4-4213-97EA-5A4F5CBF482E}"/>
            <msink:destinationLink direction="with" ref="{61AC06A7-AC90-4C98-82AA-E14264543A2A}"/>
          </msink:context>
        </emma:interpretation>
      </emma:emma>
    </inkml:annotationXML>
    <inkml:trace contextRef="#ctx0" brushRef="#br0">0 255 0,'107'-53'0,"0"53"0,26-27 15,81 0-15,54-26 16,79-1 0,28 54 15,79-26-31,54 26 16,54 0-1,26-27 1,-27 54-1,1-1 1,53 1 0,0 0-1,53-1 17,0 1-17,-26 0 1,27 0-1,-28-1 1,54 1 0,-26 27-1,-1-1 1,1 1 0,-1-1-1,-53-26 1,27 53-1,-1-27 1,-26 1 0,-26-27-1,-1-27 1,-27 0 0,-26 0-1,0 0 1,-27 0 15,-27 0-15,-80-27-1,27 54 1,-54-27 0,-53 26-1,-80 1 1,-1 0-1,-26-27 1,-53 0 0,-28 27-1,1-1 1,-27-26 0,-80 27-1,-27-54 1,-54-53 15,54 80-31</inkml:trace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20.7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869177C-F348-4712-975B-CE31E5175514}" emma:medium="tactile" emma:mode="ink">
          <msink:context xmlns:msink="http://schemas.microsoft.com/ink/2010/main" type="inkDrawing" rotatedBoundingBox="27245,14048 28497,15042 28045,15611 26793,14616" shapeName="Other">
            <msink:destinationLink direction="with" ref="{ED84950D-FA8E-4FBB-8995-9D844E04F0C3}"/>
          </msink:context>
        </emma:interpretation>
      </emma:emma>
    </inkml:annotationXML>
    <inkml:trace contextRef="#ctx0" brushRef="#br0">0 0 0,'187'80'0,"0"0"0,54 27 16,26 27 0,-26 26-1,-81-26 1,-80-54-1,-80 0 1,-53-26 0,-81 26-1,-80 0 1,-53-53 0,133-81-1,134 54 1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22.0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333A573-ECDD-457F-B102-F56FDCCD28F0}" emma:medium="tactile" emma:mode="ink">
          <msink:context xmlns:msink="http://schemas.microsoft.com/ink/2010/main" type="writingRegion" rotatedBoundingBox="2850,624 23625,160 23679,2567 2904,3030">
            <msink:destinationLink direction="with" ref="{35B0EF6F-1D95-4FE0-B160-9453019CD1F6}"/>
          </msink:context>
        </emma:interpretation>
      </emma:emma>
    </inkml:annotationXML>
    <inkml:traceGroup>
      <inkml:annotationXML>
        <emma:emma xmlns:emma="http://www.w3.org/2003/04/emma" version="1.0">
          <emma:interpretation id="{70CE2F9D-108A-4DEC-BFE5-26A2C8BBAC8D}" emma:medium="tactile" emma:mode="ink">
            <msink:context xmlns:msink="http://schemas.microsoft.com/ink/2010/main" type="paragraph" rotatedBoundingBox="2850,624 23625,160 23679,2567 2904,30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9EFF28-9DE9-4A6E-B30A-8EB7564B32D3}" emma:medium="tactile" emma:mode="ink">
              <msink:context xmlns:msink="http://schemas.microsoft.com/ink/2010/main" type="line" rotatedBoundingBox="2850,624 23625,160 23679,2567 2904,3030"/>
            </emma:interpretation>
          </emma:emma>
        </inkml:annotationXML>
        <inkml:traceGroup>
          <inkml:annotationXML>
            <emma:emma xmlns:emma="http://www.w3.org/2003/04/emma" version="1.0">
              <emma:interpretation id="{F2CBDDF2-77FD-40F2-BA97-AF14E1A5ECDF}" emma:medium="tactile" emma:mode="ink">
                <msink:context xmlns:msink="http://schemas.microsoft.com/ink/2010/main" type="inkWord" rotatedBoundingBox="2850,624 5768,559 5822,2965 2904,3030">
                  <msink:destinationLink direction="with" ref="{9E616ECF-763B-4106-A856-C692F96533AB}"/>
                  <msink:destinationLink direction="with" ref="{5228C52B-8FE4-4213-97EA-5A4F5CBF482E}"/>
                  <msink:destinationLink direction="with" ref="{1006CEE9-27C8-42F4-A976-D9DE8F38297E}"/>
                </msink:context>
              </emma:interpretation>
              <emma:one-of disjunction-type="recognition" id="oneOf0">
                <emma:interpretation id="interp0" emma:lang="it-IT" emma:confidence="0">
                  <emma:literal>per</emma:literal>
                </emma:interpretation>
                <emma:interpretation id="interp1" emma:lang="it-IT" emma:confidence="0">
                  <emma:literal>EP</emma:literal>
                </emma:interpretation>
                <emma:interpretation id="interp2" emma:lang="it-IT" emma:confidence="0">
                  <emma:literal>OP</emma:literal>
                </emma:interpretation>
                <emma:interpretation id="interp3" emma:lang="it-IT" emma:confidence="0">
                  <emma:literal>pt</emma:literal>
                </emma:interpretation>
                <emma:interpretation id="interp4" emma:lang="it-IT" emma:confidence="0">
                  <emma:literal>EPP</emma:literal>
                </emma:interpretation>
              </emma:one-of>
            </emma:emma>
          </inkml:annotationXML>
          <inkml:trace contextRef="#ctx0" brushRef="#br0">-6176 459 0,'-107'-27'0,"80"107"0,-27 161 0,-53 106 16,0-26-1,-26-134 1,26-106-1,80-81 1,27 0 0,27-134-1,53-160 1,54 26 0,-54 55-1,-27 52 1,1 134-1,-27 1 1,26 79 0,81 54-1,-1 80 1,1-53 15,-54-54-15,-80-53-1,0 0 1,0-27 0,-80-27-1,-134 54 1,-53 26 0,106 1-1,188-108 1,-27 54-1</inkml:trace>
          <inkml:trace contextRef="#ctx0" brushRef="#br0" timeOffset="125505.0676">-8396-263 0,'-26'107'16,"-28"187"-16,-80 134 0,28 26 15,52-106 1,81-81 15,80-26-15,26-81-1,55-53 1,52-160 0,28-215-1,-161-53 1,-188 27-1,-133 54 1,-80 106 0,54 81-1,159 26 1,81 27 0,27 0-1,107 0 16,267 27-15,53-81-16,-454 54 16</inkml:trace>
        </inkml:traceGroup>
        <inkml:traceGroup>
          <inkml:annotationXML>
            <emma:emma xmlns:emma="http://www.w3.org/2003/04/emma" version="1.0">
              <emma:interpretation id="{DA82D0FF-DA4E-4E6A-9CD2-9A81720E7356}" emma:medium="tactile" emma:mode="ink">
                <msink:context xmlns:msink="http://schemas.microsoft.com/ink/2010/main" type="inkWord" rotatedBoundingBox="11653,736 18160,591 18190,1942 11683,2087">
                  <msink:destinationLink direction="with" ref="{1006CEE9-27C8-42F4-A976-D9DE8F38297E}"/>
                  <msink:destinationLink direction="with" ref="{61AC06A7-AC90-4C98-82AA-E14264543A2A}"/>
                </msink:context>
              </emma:interpretation>
              <emma:one-of disjunction-type="recognition" id="oneOf1">
                <emma:interpretation id="interp5" emma:lang="it-IT" emma:confidence="0">
                  <emma:literal>Diario</emma:literal>
                </emma:interpretation>
                <emma:interpretation id="interp6" emma:lang="it-IT" emma:confidence="0">
                  <emma:literal>Di Marco</emma:literal>
                </emma:interpretation>
                <emma:interpretation id="interp7" emma:lang="it-IT" emma:confidence="0">
                  <emma:literal>Drano</emma:literal>
                </emma:interpretation>
                <emma:interpretation id="interp8" emma:lang="it-IT" emma:confidence="0">
                  <emma:literal>Doroteo</emma:literal>
                </emma:interpretation>
                <emma:interpretation id="interp9" emma:lang="it-IT" emma:confidence="0">
                  <emma:literal>Draco</emma:literal>
                </emma:interpretation>
              </emma:one-of>
            </emma:emma>
          </inkml:annotationXML>
          <inkml:trace contextRef="#ctx0" brushRef="#br0" timeOffset="499.1136">588-130 0,'53'-26'0,"1"106"0,-1 107 0,-26 107 16,-27 0-1,-27 0 1,27-160 0,0-107-1,0-27 1,0 0 0,-80-187-1,-27-54 1,107 241-1</inkml:trace>
          <inkml:trace contextRef="#ctx0" brushRef="#br0" timeOffset="857.8515">0 31 0,'321'-80'0,"53"133"15,0 54 1,-26 54 0,-134-1-1,-188 0 1,-106-53 0,-107 0 15,-54 0-16,-106 0-15,26-27 16,134 1 0,26-55-1,215-106 17,187-107-17,-241 187 1</inkml:trace>
          <inkml:trace contextRef="#ctx0" brushRef="#br0" timeOffset="2986.8802">2085 138 0,'54'107'0,"-1"133"0,-53 28 16,-27 26 0,27-214-1,0-80 1,0-27 0,-26-80-1,26-160 1,0 26-1,53 28 1,81 25 0,-27 108 15,53 53-31,27 54 31,-53 80-15,-161 27-16,-133 53 15,-54-80 1,27-27 0,53 0 15,54-26-15,107-27-1,160-27 1,80 0-1,-26 26 1,-107 1 0,-54 0-1,-54 26 17,-26 1-32,27-28 31,27 1-16,53-54 1,0 1 0,0-1-1,-54 54 1,0-27 0,1 53-1,53-26 1,0-27-1,53-54 1,-53-26 0,-27-27-1,-80 27 1,-26-54 15,-108-26-15,-53 53-1,0 80-15,53 81 16,54 26 0,53 54-1,107 26 17,54 0-17,80-79 1,-27-81-1,-27-81 1,1-52 0,-54-54-1,-27-27 17,-53 80-32,-27 134 15,26 0 1,-52 0-1,52 80 1,-52 134 0,-1 27-1,27-108 1,0-52 15,27-81-31,-27 0 16,-27-81 15,27-106-15,0-27 15,27 134-15,-27 27-1,26 53 1,-26 0-1,54 80 1,53 27 0,0-54-1,0-53 1,0-53 0,-27-27-1,0-54 1,0-26-1,-53 79 1,-27 55 15,0 26-15,0 80 0,0 107 30,-27 54-30,54-54 0,27-80-1,-1-27 1,27-80 0,27-54-1,27-79 1,-54 26-1,-26 53 1,-54 28 15,0 26-31,0 26 16,26 81 0,28 27-1,26-54 1,0-26 15,54-54-15,-27-54-1,-27-53 1,-26-53 0,-81-54-1,-53 27 1,-54 107-1,0 53 1,1 80 0,26 81-1,80 53 1,80 27 0,134-107-1,54-107 16,-241 0-31</inkml:trace>
        </inkml:traceGroup>
        <inkml:traceGroup>
          <inkml:annotationXML>
            <emma:emma xmlns:emma="http://www.w3.org/2003/04/emma" version="1.0">
              <emma:interpretation id="{D076C4D2-5AF6-4BCE-8FCD-EA9DB0F380EC}" emma:medium="tactile" emma:mode="ink">
                <msink:context xmlns:msink="http://schemas.microsoft.com/ink/2010/main" type="inkWord" rotatedBoundingBox="18409,1026 23642,910 23664,1902 18431,2019"/>
              </emma:interpretation>
              <emma:one-of disjunction-type="recognition" id="oneOf2">
                <emma:interpretation id="interp10" emma:lang="it-IT" emma:confidence="0">
                  <emma:literal>PRONA</emma:literal>
                </emma:interpretation>
                <emma:interpretation id="interp11" emma:lang="it-IT" emma:confidence="0">
                  <emma:literal>ARONA</emma:literal>
                </emma:interpretation>
                <emma:interpretation id="interp12" emma:lang="it-IT" emma:confidence="0">
                  <emma:literal>GRONA</emma:literal>
                </emma:interpretation>
                <emma:interpretation id="interp13" emma:lang="it-IT" emma:confidence="0">
                  <emma:literal>CRUNA</emma:literal>
                </emma:interpretation>
                <emma:interpretation id="interp14" emma:lang="it-IT" emma:confidence="0">
                  <emma:literal>CRANA</emma:literal>
                </emma:interpretation>
              </emma:one-of>
            </emma:emma>
          </inkml:annotationXML>
          <inkml:trace contextRef="#ctx0" brushRef="#br0" timeOffset="4796.167">7219 218 0,'0'27'0,"26"0"15,28-81-15,-27 27 0,-54 27 0,-27-53 16,-53 80-16,-26 26 0,26 54 0,0 53 15,80 28-15,81-55 16,53-26-16,53-27 31,54-80-31,-27-53 16,-27-27 0,-26-54-1,-54-53 16,-53 26 1,-27 28-32,0 79 15,-27 54 1,27 27 0,0 133-1,0 28 1,54-1-1,-27-54 1,-1-52 0,-26-55-1,0-26 1,-26-26 0,-1-81-1,-27-80 1,54 26-1,81-26 1,-1 80 0,80 54-1,1 26 17,-1 80-17,-106 1 1,-54 26-1,-81 27 1,-79 0 15,-27-27-31,80 0 32,27-26-32,106-1 15,81 1 1,54-28-1,-1 1 1,-26 0 0,-54 26-1,-53-26 1,-1 0 0,1-27-1,53 27 1,27-27-1,0-27 17,27-27-17,-54-26 1,0 0 0,-53-27-1,-54-27 1,-53-26-1,-53 53 1,-1 54 0,27 79-1,0 54 1,80 54 0,54 27-1,133 26 1,54-54 15,0-106-31,-53-80 16,-161 53-1</inkml:trace>
          <inkml:trace contextRef="#ctx0" brushRef="#br0" timeOffset="5420.059">10026 378 0,'-107'268'16,"54"-81"-16,-28-27 31,81-106-15,0-54-1,0-27 1,0-107 0,-26-79-1,26 25 1,26 108-1,1 80 1,-27 27 0,107 80-1,0 107 1,53-27 0,54-134-1,-107-53 1,0-26 15,0-55-15,-107-106-16,-27 0 15,-79 27 1,-1 53 15,-27 53-15,27 54-1,27 81 1,133-55 0,-53-26-1</inkml:trace>
          <inkml:trace contextRef="#ctx0" brushRef="#br0" timeOffset="6043.951">11390 218 0,'-27'160'16,"-53"81"-16,-54-27 15,27-54 1,80-106-1,27-54 1,0 0 15,27-134-15,53-213 15,27 133-15,-27 107-1,1 53 1,-28 54 0,54 81-1,27 52 1,-27 81 0,-27-53-1,0-55 1,-26-79-1,-54-27 1,0 0 0,-107-27-1,-81-26 1,-25 26 0,25 54-1,81 26 1,188-79 15,-81 26-31</inkml:trace>
        </inkml:traceGroup>
      </inkml:traceGroup>
    </inkml:traceGroup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29.3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071252-7916-4D01-8C09-85B453379CE6}" emma:medium="tactile" emma:mode="ink">
          <msink:context xmlns:msink="http://schemas.microsoft.com/ink/2010/main" type="writingRegion" rotatedBoundingBox="21580,1994 33612,2474 33433,6964 21401,6484"/>
        </emma:interpretation>
      </emma:emma>
    </inkml:annotationXML>
    <inkml:traceGroup>
      <inkml:annotationXML>
        <emma:emma xmlns:emma="http://www.w3.org/2003/04/emma" version="1.0">
          <emma:interpretation id="{56ADBAB0-FFF4-492E-B39B-DAB14E665788}" emma:medium="tactile" emma:mode="ink">
            <msink:context xmlns:msink="http://schemas.microsoft.com/ink/2010/main" type="paragraph" rotatedBoundingBox="21563,2168 33437,2441 33411,3577 21536,33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98AE613-1BE4-433C-A858-D3D92A9067B1}" emma:medium="tactile" emma:mode="ink">
              <msink:context xmlns:msink="http://schemas.microsoft.com/ink/2010/main" type="line" rotatedBoundingBox="21563,2168 33437,2441 33411,3577 21536,3304"/>
            </emma:interpretation>
          </emma:emma>
        </inkml:annotationXML>
        <inkml:traceGroup>
          <inkml:annotationXML>
            <emma:emma xmlns:emma="http://www.w3.org/2003/04/emma" version="1.0">
              <emma:interpretation id="{716E61C7-4EEB-4960-A3C8-91E156AAEBAD}" emma:medium="tactile" emma:mode="ink">
                <msink:context xmlns:msink="http://schemas.microsoft.com/ink/2010/main" type="inkWord" rotatedBoundingBox="21561,2222 26487,2336 26462,3417 21536,3304"/>
              </emma:interpretation>
              <emma:one-of disjunction-type="recognition" id="oneOf0">
                <emma:interpretation id="interp0" emma:lang="it-IT" emma:confidence="0">
                  <emma:literal>ONDA</emma:literal>
                </emma:interpretation>
                <emma:interpretation id="interp1" emma:lang="it-IT" emma:confidence="0">
                  <emma:literal>ONDE</emma:literal>
                </emma:interpretation>
                <emma:interpretation id="interp2" emma:lang="it-IT" emma:confidence="0">
                  <emma:literal>AND</emma:literal>
                </emma:interpretation>
                <emma:interpretation id="interp3" emma:lang="it-IT" emma:confidence="0">
                  <emma:literal>ANDAR</emma:literal>
                </emma:interpretation>
                <emma:interpretation id="interp4" emma:lang="it-IT" emma:confidence="0">
                  <emma:literal>ANDAI</emma:literal>
                </emma:interpretation>
              </emma:one-of>
            </emma:emma>
          </inkml:annotationXML>
          <inkml:trace contextRef="#ctx0" brushRef="#br0">9892 1902 0,'0'0'0,"54"81"16,-1 52-16,1 1 0,-1-27 16,54-54-1,27-26 1,26-80 15,1-54-31,-54-80 31,0-54-15,-134 27 0,-80 54-1,-27 79 1,-80 81-1,27 81 1,27 52 0,80 55-1,106-55 1,135 1 0,106-54-1,-26-107 1,53-106 15,-107-1-31,-27-26 31,-79-1-31,-81 81 16,0 107 0,0-27-1,-27 53 16,0 81-15,0 80 0,-26-27-1,26-80 1,27-80 0,0-54-1,27-27 1,0-160-1,-1 1 1,-26 132 0,27 81-1,0 27 1,26 80 0,54 107-1,27 0 1,26-107-1,1-107 1,-27-27 0,-28-26-1,-52-54 1,-81-54 15,-80-53-15,-26 81-1,26 106 1,26 27 0,55 53-1,106-53 1,-80 0 0</inkml:trace>
          <inkml:trace contextRef="#ctx0" brushRef="#br0" timeOffset="716.5">12860 1448 0,'0'80'15,"0"81"1,-27 52-16,-26 1 0,-27-53 31,80-134-15,0-27 0,0-27-1,0 0 1,26-107-1,-26 27 1,-26 27 0,-1 27-1,-26-27 1,26 26 0,-27-26-1,28-27 1,-1 27-1,27 53 1,27 0 0,80 27 15,80 54-31,53 53 16,1 53-1,-81 0 1,-79-53 15,-108 0-15,-53-26-1,-134-1 1,-80-27 0,-27 1-1,53-1 1,108-26-1,160-107 1,187-54 15,134-53-31,-321 187 16</inkml:trace>
          <inkml:trace contextRef="#ctx0" brushRef="#br0" timeOffset="1278.0028">14144 1608 0,'0'27'0,"-54"80"0,-26 53 0,-54 1 0,54-54 31,53-54-16,27-53 1,27-26 0,80-162-1,27-25 1,-1-1 0,-26 80-1,-53 134 1,-1 0-1,27 107 17,27 53-17,-26 54 1,-28-53 0,0-54-1,1-54 1,-54-53-1,-54 0 1,-106 0 0,-107-53-1,-27 53 1,106 26 0,135 1-1,160-107 1,-107 80-1</inkml:trace>
        </inkml:traceGroup>
        <inkml:traceGroup>
          <inkml:annotationXML>
            <emma:emma xmlns:emma="http://www.w3.org/2003/04/emma" version="1.0">
              <emma:interpretation id="{E88BE23D-B97E-479E-B861-A863BFC54A82}" emma:medium="tactile" emma:mode="ink">
                <msink:context xmlns:msink="http://schemas.microsoft.com/ink/2010/main" type="inkWord" rotatedBoundingBox="27513,2305 33437,2441 33412,3511 27489,3375"/>
              </emma:interpretation>
              <emma:one-of disjunction-type="recognition" id="oneOf1">
                <emma:interpretation id="interp5" emma:lang="it-IT" emma:confidence="0">
                  <emma:literal>RIFLESSO</emma:literal>
                </emma:interpretation>
                <emma:interpretation id="interp6" emma:lang="it-IT" emma:confidence="0">
                  <emma:literal>R "FLESSA</emma:literal>
                </emma:interpretation>
                <emma:interpretation id="interp7" emma:lang="it-IT" emma:confidence="0">
                  <emma:literal>RIR LESSA</emma:literal>
                </emma:interpretation>
                <emma:interpretation id="interp8" emma:lang="it-IT" emma:confidence="0">
                  <emma:literal>R ILLESA</emma:literal>
                </emma:interpretation>
                <emma:interpretation id="interp9" emma:lang="it-IT" emma:confidence="0">
                  <emma:literal>RIR LESSAI</emma:literal>
                </emma:interpretation>
              </emma:one-of>
            </emma:emma>
          </inkml:annotationXML>
          <inkml:trace contextRef="#ctx0" brushRef="#br0" timeOffset="2151.4516">15855 1501 0,'53'-26'0,"134"26"0,27 26 0,0 28 15,-107-1 1,-107 1-1,-27-1 1,-106 81 0,-28-27-1,28 0 1,52 0 15,135-27-15,53 0-1,53-26 1,-26-1 0,-81-26-1,-26 0 1,-54-54 0,27-80-1,0 107 1</inkml:trace>
          <inkml:trace contextRef="#ctx0" brushRef="#br0" timeOffset="1745.9218">16095 1501 0,'54'54'0,"-27"80"16,-27 26-16,0 54 16,-27-27-1,27-107 1,0-53-1,27-27 1,-27-80 0,0-81-1,-54-26 17,54 187-17</inkml:trace>
          <inkml:trace contextRef="#ctx0" brushRef="#br0" timeOffset="2634.9679">17192 1608 0,'-27'27'15,"54"80"-15,-27 53 0,0 54 0,0-26 16,26-82 15,1-79-15,-27-27-1,0 0 1,0-107 0,27-53-1,-27 160 1</inkml:trace>
          <inkml:trace contextRef="#ctx0" brushRef="#br0" timeOffset="3321.2491">17780 1528 0,'26'27'0,"28"80"0,-54 80 16,0 27-16,-27 27 15,27-54 1,27-134 0,0-53 15,-27-27-16,-27-186 1,-27 25 0,-26 28-1,0 0 1,53 79 0,27 81-1,0-26 1,54 26-1,79 0 17,108 0-17,-54 26 1,-107 1 0,-80-27-1,-80 0 1,-27 0-1,-80 80 1,-27 27 0,107 27-1,81-54 1,52-80 0,108 27-1,53-27 1,0 27-1,-53-54 1,-81-53 0,-53 80-1</inkml:trace>
          <inkml:trace contextRef="#ctx0" brushRef="#br0" timeOffset="3867.1546">18421 1555 0,'0'27'0,"0"-1"0,27 28 16,0 26-16,-27 54 0,27 26 15,-54 27 17,27-80-17,0-80 1,0-27-1,0 27 1,0-1 0,53-26-1,28 27 1,26-54 0,-1 1-1,-25 26 1,-55 0-1,-26 0 1,0 0 0,-26 0 15,26-80-31,0 80 16</inkml:trace>
          <inkml:trace contextRef="#ctx0" brushRef="#br0" timeOffset="4444.2547">18903 1983 0,'80'0'0,"107"0"16,0 0-16,-80-27 31,-53-53-16,-81-27 17,27 107-32</inkml:trace>
          <inkml:trace contextRef="#ctx0" brushRef="#br0" timeOffset="4569.0331">19117 1608 0,'213'-26'16,"55"52"-16,-28-79 15,-240 53-15</inkml:trace>
          <inkml:trace contextRef="#ctx0" brushRef="#br0" timeOffset="4225.8925">19224 1715 0,'0'134'15,"0"0"-15,-27 53 32,27-53-32,27-54 15,53-27 1,27-53 15,53 0-15,-26 0-1,-81 0 1,-26-27 0,-54-53-1,-53-27 1,80 107 0</inkml:trace>
          <inkml:trace contextRef="#ctx0" brushRef="#br0" timeOffset="4987.2333">20240 1528 0,'-54'0'0,"-26"54"0,-81 26 16,54 0-16,54-53 15,53 26 1,80 54-1,81-27 1,79 27 0,-53 0-1,-106-53 1,-81-1 0,-54 1-1,-106-1 1,-27-26 15,26 0-15,81-54 15,133-53-15,108-27-1,-161 107 1</inkml:trace>
          <inkml:trace contextRef="#ctx0" brushRef="#br0" timeOffset="5434.6785">20881 1608 0,'-53'27'15,"-188"27"-15,161-1 0,80 27 16,53 0 0,108 27-1,-1 0 16,1 27-15,-135-27 0,-79 0-1,-54-54 1,0-26 0,54-54-1,53-53 1,80-53-1,27-28 1,0-26 0,-107 187-1</inkml:trace>
          <inkml:trace contextRef="#ctx0" brushRef="#br0" timeOffset="5918.1948">21576 1796 0,'-26'133'16,"-55"1"-16,-52 0 15,-1 26 1,54-80 0,80-80-1,27 0 1,53-53-1,0-81 1,-27-26 0,1 26-1,-1 54 1,-53 53 0,0 54-1,54-1 1,53 108-1,-54-27 1,1-27 0,-27-26-1,-54-1 1,-80 1 0,-107-54-1,-53-27 16,133-53-15,134 80 0</inkml:trace>
        </inkml:traceGroup>
      </inkml:traceGroup>
    </inkml:traceGroup>
    <inkml:traceGroup>
      <inkml:annotationXML>
        <emma:emma xmlns:emma="http://www.w3.org/2003/04/emma" version="1.0">
          <emma:interpretation id="{7CB1C788-0FFB-4410-BA80-020EAB96A684}" emma:medium="tactile" emma:mode="ink">
            <msink:context xmlns:msink="http://schemas.microsoft.com/ink/2010/main" type="paragraph" rotatedBoundingBox="21877,4193 26755,4428 26707,5422 21830,51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A367E2-0F22-424A-B3FE-8E6B3F913587}" emma:medium="tactile" emma:mode="ink">
              <msink:context xmlns:msink="http://schemas.microsoft.com/ink/2010/main" type="line" rotatedBoundingBox="21877,4193 26755,4428 26707,5422 21830,5187"/>
            </emma:interpretation>
          </emma:emma>
        </inkml:annotationXML>
        <inkml:traceGroup>
          <inkml:annotationXML>
            <emma:emma xmlns:emma="http://www.w3.org/2003/04/emma" version="1.0">
              <emma:interpretation id="{C2645305-41FE-4276-BEA6-5665BBE65456}" emma:medium="tactile" emma:mode="ink">
                <msink:context xmlns:msink="http://schemas.microsoft.com/ink/2010/main" type="inkWord" rotatedBoundingBox="21877,4193 26755,4428 26707,5422 21830,5187"/>
              </emma:interpretation>
              <emma:one-of disjunction-type="recognition" id="oneOf2">
                <emma:interpretation id="interp10" emma:lang="it-IT" emma:confidence="0">
                  <emma:literal>PIANO</emma:literal>
                </emma:interpretation>
                <emma:interpretation id="interp11" emma:lang="it-IT" emma:confidence="0">
                  <emma:literal>PIAN</emma:literal>
                </emma:interpretation>
                <emma:interpretation id="interp12" emma:lang="it-IT" emma:confidence="0">
                  <emma:literal>PIANI</emma:literal>
                </emma:interpretation>
                <emma:interpretation id="interp13" emma:lang="it-IT" emma:confidence="0">
                  <emma:literal>PIANA</emma:literal>
                </emma:interpretation>
                <emma:interpretation id="interp14" emma:lang="it-IT" emma:confidence="0">
                  <emma:literal>PIANE</emma:literal>
                </emma:interpretation>
              </emma:one-of>
            </emma:emma>
          </inkml:annotationXML>
          <inkml:trace contextRef="#ctx0" brushRef="#br0" timeOffset="6760.449">10775 3560 0,'53'107'0,"-26"54"16,-54 79-16,-26-26 16,-1-160-1,54-54 16,-53-134-15,26-53 0,-80-27-1,-80-27 1,80 161 0,80 80-1,27 0 1,27 0-1,80-54 1,107 1 0,80 53-1,-53 0 1,-161 27 15,-80 26-15,-80 1-1,-81 53 1,-53 0 0,0 26-1,134-26 1,53-80 0,108-107-1,106-107 1,-187 187-1</inkml:trace>
          <inkml:trace contextRef="#ctx0" brushRef="#br0" timeOffset="7010.0058">11363 3426 0,'107'535'0,"-134"-294"16,-26-107 15,53-108-31,-27-26 32,27-107-32,80-107 15,-80 214 16</inkml:trace>
          <inkml:trace contextRef="#ctx0" brushRef="#br0" timeOffset="7540.314">12138 3507 0,'27'107'0,"-27"53"15,-107 107 1,0-79-16,27-81 31,80-107-31,27-81 16,53-106 15,27-80-15,0 106-1,26 28 1,-52 133 0,-28 26-1,27 55 1,1 52 0,-28 28-1,-80-1 1,27-106-1,-26-1 1,-55-53 15,-52 0-31,-81 27 16,0-54 15,53 0-15,161-26-1,134-81 1,-134 134 0</inkml:trace>
          <inkml:trace contextRef="#ctx0" brushRef="#br0" timeOffset="8429.3601">12967 3587 0,'27'160'0,"-81"1"16,-26 53-1,0-81 1,80-133 0,0-26-1,80-135 1,-26 27-1,-1 54 17,1 27-17,-28 53 1,28 53 0,53 81-1,0 0 1,0-54-1,26-80 1,1-54 0,-27-26-1,-54-27 1,-53-26 0,-80-28-1,0 27 1,27 81-1,26 53 17,0 27-17,107 80 1,54-27 0,26 27-1,1 0 1,-1 53-1,-133-106 1,26-1 0,81 1-1,-27-1 1,53-80 0,1-53 15,-27-27-16,-108 0 1,-26 54 0,-80-27-1,-54-1 1,1 81 0,-28 107-1,28 80 1,79 1-1,81-108 1,-27-80 15</inkml:trace>
        </inkml:traceGroup>
      </inkml:traceGroup>
    </inkml:traceGroup>
    <inkml:traceGroup>
      <inkml:annotationXML>
        <emma:emma xmlns:emma="http://www.w3.org/2003/04/emma" version="1.0">
          <emma:interpretation id="{4016054A-934D-489E-96BC-0141A623C63B}" emma:medium="tactile" emma:mode="ink">
            <msink:context xmlns:msink="http://schemas.microsoft.com/ink/2010/main" type="paragraph" rotatedBoundingBox="24506,5234 33488,5592 33433,6964 24452,660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AA7F02E-B47D-42DF-BACF-A944BCB438D0}" emma:medium="tactile" emma:mode="ink">
              <msink:context xmlns:msink="http://schemas.microsoft.com/ink/2010/main" type="line" rotatedBoundingBox="24506,5234 33488,5592 33433,6964 24452,6606"/>
            </emma:interpretation>
          </emma:emma>
        </inkml:annotationXML>
        <inkml:traceGroup>
          <inkml:annotationXML>
            <emma:emma xmlns:emma="http://www.w3.org/2003/04/emma" version="1.0">
              <emma:interpretation id="{97CF1FBB-6DA9-4B08-8A4A-EDD27A03D93C}" emma:medium="tactile" emma:mode="ink">
                <msink:context xmlns:msink="http://schemas.microsoft.com/ink/2010/main" type="inkWord" rotatedBoundingBox="24506,5234 33488,5592 33433,6964 24452,6606"/>
              </emma:interpretation>
              <emma:one-of disjunction-type="recognition" id="oneOf3">
                <emma:interpretation id="interp15" emma:lang="it-IT" emma:confidence="0">
                  <emma:literal>ORIZZONTALE</emma:literal>
                </emma:interpretation>
                <emma:interpretation id="interp16" emma:lang="it-IT" emma:confidence="0">
                  <emma:literal>ORIZZONTALE,</emma:literal>
                </emma:interpretation>
                <emma:interpretation id="interp17" emma:lang="it-IT" emma:confidence="0">
                  <emma:literal>ORIZZONTARE</emma:literal>
                </emma:interpretation>
                <emma:interpretation id="interp18" emma:lang="it-IT" emma:confidence="0">
                  <emma:literal>ORIZZONTATE</emma:literal>
                </emma:interpretation>
                <emma:interpretation id="interp19" emma:lang="it-IT" emma:confidence="0">
                  <emma:literal>ORIZZONTANTE</emma:literal>
                </emma:interpretation>
              </emma:one-of>
            </emma:emma>
          </inkml:annotationXML>
          <inkml:trace contextRef="#ctx0" brushRef="#br0" timeOffset="9068.8494">13234 5191 0,'107'80'16,"0"-53"-16,27 0 0,26-134 15,-106-54 1,-54 135 0,-80-28-1,-54-26 1,-53 53-1,-27 81 1,27 53 0,53 133-1,81-79 1,133-28 0,80-52-1,108-162 16,-81 1-15,-53 0 0,-81-54-1,-53 1 1,-107-1 0,-27 27-1,-26 107 1,53 27-1,107-1 1,0-26 0</inkml:trace>
          <inkml:trace contextRef="#ctx0" brushRef="#br0" timeOffset="9786.3252">14277 4924 0,'0'160'0,"0"-26"16,-27 53-1,-26-27 17,53-79-17,0-81 1,-27-81 0,27-106-1,-26-27 1,-28 54-1,27 0 17,27 106-17,27 54 1,53 0-16,54-27 31,53 54-15,-80 27-1,-80-1 1,-81 0 0,-26 28-1,-54-1 1,27 0 0,54-26-1,53 26 1,53 27-1,81 0 1,-27 0 0,27-54-1,-54-53 1,0-80 0,-26-54-1,-1-53 1,-53 187-1</inkml:trace>
          <inkml:trace contextRef="#ctx0" brushRef="#br0" timeOffset="10044.6542">15106 4897 0,'27'134'0,"26"53"16,-53 27 0,-26-27-16,26-107 15,53-133 1,0-54 0,-53 107-1</inkml:trace>
          <inkml:trace contextRef="#ctx0" brushRef="#br0" timeOffset="10477.4769">15614 4790 0,'80'27'16,"375"0"-1,-402-27-15,-53 26 16,-53 54 0,-81 54 31,-26 53-47,79-26 0,28-54 15,80-27 1,80 0 15,26-26-15,28-54-1,-28-54 1,-133-53 0,0 107-1</inkml:trace>
          <inkml:trace contextRef="#ctx0" brushRef="#br0" timeOffset="10664.6445">15721 5298 0,'80'0'16,"134"-27"-16,0-26 0,-107-81 15,-107 134 1</inkml:trace>
          <inkml:trace contextRef="#ctx0" brushRef="#br0" timeOffset="11023.3824">16229 4683 0,'134'0'0,"80"27"0,-1 53 15,-106-26 1,-107 26 0,-26 0-1,-81 27 1,0 0 31,0 0-47,80 26 0,27-26 15,107 0 1,53-26 31,-26-28-47,-54-80 15,-53-106-15,-27 133 16</inkml:trace>
          <inkml:trace contextRef="#ctx0" brushRef="#br0" timeOffset="11210.55">16603 5245 0,'187'26'0,"81"28"15,-81-54-15,-107-54 16,-80 54 0</inkml:trace>
          <inkml:trace contextRef="#ctx0" brushRef="#br0" timeOffset="11584.8852">17192 5726 0,'106'134'16,"28"-81"-16,27-80 0,-1-53 16,-53-54-1,-54 27 1,-53-26 15,-53-1-15,-107 0-1,-28 81 1,28 80 0,26 80-1,54 0 1,80 53-1,54 27 1,159-53 0,1-161-1,27-80 1,-241 107 0</inkml:trace>
          <inkml:trace contextRef="#ctx0" brushRef="#br0" timeOffset="13004.2395">18181 5191 0,'0'134'15,"-27"26"-15,-26 1 16,26-81-1,54-80 1,-27 0 0,0-54-1,26-106 1,1 53 0,0 54-1,0 53 1,26 53-1,81 81 1,26-1 0,1-52 15,-28-55-15,-79-52-1,-28-28 1,-26-80-1,-80-53 1,-27 27 0,-26 80-1,79 53 1,108 27 0,106 0-1,81 53 1,-108-53-1,-26 27 1,-80-27 15,-27 0-15,-27 107 0,-26 53-1,53 1 1,27-27-1,26-81 1,0-26 0,-53-27-1,-26-107 1,-28-54 0,-53-26-1,27 0 1,0 80-1,80 80 1,53 1 0,54 26-1,107 0 17,-27 26-32,-53-26 31,-107 0-16,-27 0 1,0 27 0,-54 80-1,1 80 1,-1 27 0,28-53-1,26-108 1,0-53-1,0 0 1,0-107 0,26-160-1,1 26 1,27 54 0,-1 80-1,-26 107 1,0 0-1,53 27 17,27 80-17,0 80 1,-27 0 0,-27-27-1,1-26 1,-54-80-1,-27-28 1,-53-26 0,-107-53-1,0-1 1,-1 1 0,188-27-1,0 80 1</inkml:trace>
          <inkml:trace contextRef="#ctx0" brushRef="#br0" timeOffset="13394.172">20453 4950 0,'54'54'16,"-54"80"-16,0-1 0,-54 28 16,28-28 15,26-79-31,0-27 31,53-1-15,81 1 15,106 27-15,-106-1-1,-27 1 1,-80-54 0,0 0-1,-54-134 1,54-53-1,-27 187 1</inkml:trace>
          <inkml:trace contextRef="#ctx0" brushRef="#br0" timeOffset="13893.2856">21068 5298 0,'188'27'0,"-1"-81"31,-187 54-31</inkml:trace>
          <inkml:trace contextRef="#ctx0" brushRef="#br0" timeOffset="13721.7153">21122 5031 0,'80'133'0,"-53"-26"0,-54 27 16,0 0-1,1-27 1,52-54 0,55-26-1,25 0 1,55-1 15,26-26-15,-133 0-1,-28-26 1,-106-55 0,80 81-1</inkml:trace>
          <inkml:trace contextRef="#ctx0" brushRef="#br0" timeOffset="14018.064">21336 4817 0,'374'-107'0,"-374"107"16</inkml:trace>
        </inkml:traceGroup>
      </inkml:traceGroup>
    </inkml:traceGroup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46.1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006CEE9-27C8-42F4-A976-D9DE8F38297E}" emma:medium="tactile" emma:mode="ink">
          <msink:context xmlns:msink="http://schemas.microsoft.com/ink/2010/main" type="inkDrawing" rotatedBoundingBox="5346,10159 18097,2708 19096,4416 6345,11868" semanticType="callout" shapeName="Other">
            <msink:sourceLink direction="with" ref="{DA82D0FF-DA4E-4E6A-9CD2-9A81720E7356}"/>
            <msink:sourceLink direction="with" ref="{F2CBDDF2-77FD-40F2-BA97-AF14E1A5ECDF}"/>
          </msink:context>
        </emma:interpretation>
      </emma:emma>
    </inkml:annotationXML>
    <inkml:trace contextRef="#ctx0" brushRef="#br0">0 7209 0,'53'0'0,"-26"27"0,27-27 0,26 0 16,27 0-16,-27 26 0,27-26 15,0 0 1,53 0 0,-26 0-1,26 0 1,27 0-1,27 0 1,0 0 0,27-26-1,0 26 1,26-54 0,0 27-1,27-26 1,-53-1-1,53-26 1,-27 27 0,28-54 15,-1 0-15,0 0-1,0 0 1,0-27-1,-53 27 1,26-26 0,-26-1-1,-1 0 1,28-26 0,-1-1-1,-26 1 1,26 0-1,-26-1 1,-1 1 0,1-1-1,26-26 1,-53 27 15,0 26-31,-27-53 16,27 53 15,-53-26-15,-1-1-1,27-26 1,0 27 0,0-27-1,1-1 1,-1 28-1,0 0 1,-53-1 0,26 1-1,0-1 1,1 1 0,-27 0 15,-1-1-31,28 1 15,-1-1 1,-26 1 0,26-1-1,1 28 1,-28-28 0,28 28 15,-54-1-16,-27 27 1,0 0 0,-26 27-1,-28 26 1,1 28 0,-27-1-1,0 27 1,0 0-1,-80 53 1,-54 1 0,134-54-1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55.0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28C52B-8FE4-4213-97EA-5A4F5CBF482E}" emma:medium="tactile" emma:mode="ink">
          <msink:context xmlns:msink="http://schemas.microsoft.com/ink/2010/main" type="inkDrawing" rotatedBoundingBox="6953,13653 7493,2641 9534,2741 8994,13753" semanticType="callout" shapeName="Other">
            <msink:sourceLink direction="with" ref="{5B581A12-8665-45CF-B03D-863AF86FA3F5}"/>
            <msink:sourceLink direction="with" ref="{F2CBDDF2-77FD-40F2-BA97-AF14E1A5ECDF}"/>
          </msink:context>
        </emma:interpretation>
      </emma:emma>
    </inkml:annotationXML>
    <inkml:trace contextRef="#ctx0" brushRef="#br0">481 11015 0,'-27'-27'0,"27"1"0,0-1 15,0 0-15,0-26 0,-27 26 0,27 0 16,0-26-1,-26-1 1,26 1 0,-27-1-1,27-26 1,0 27 15,0-28-31,0 1 31,0 0-31,0 0 32,0-27-17,0 0 1,-27 0 0,27 0-1,0 0 1,0 0-1,0 0 1,-26-27 0,26 1-1,-27-1 1,27 0 0,-27 27-1,27-26 1,-27 26-1,27-27 1,0 27 0,27 27 15,-27-27-15,0 0-16,0 27 31,27 26-16,-27-53 1,-27 54 0,27 0-1,0 26 1,0 0 0,0 0-1,0 27 1,-27-26-1,27 26 1,0-27 0,0 27-1,0 0 1,0 0 0,0 0-1,0 0 1,0 0-1,0 0 1,0 0 0,0 0 15,0 0-15,0 0-1,0 0 1,0 0-1,0 0 1,0 0 0,27 0-1,-27 0 1,0 0 0,0-27-1,27 27 1,-27 0-1,27 0 1,-1-27 0,1 27-1,0-26 1,-1 26 0,28-27-1,-27 27 16,26-27-15,1 27 0,26-27-1,-27 1 1,28-1 0,-28 0-1,27 0 1,0 1-1,27-1 1,27 0 0,0 1 15,-27 26-15,0-27-16,-27-27 15,0 28 1,27-1-1,-54 27 1,1-27 0,-54 0 15,-27-26-15,-53-1-1,-54 1 1,-26-1-1,-27-26 1,-54 0 15,0 0-31,1 0 16,-1-27 0,54 53 15,27 1-16,79 26-15,55 0 16,52 27 15,55-26-15,52 26 15,54 0-15,1 0-16,-1 0 15,-80-27 17,-54 0-17,-26-26 1,-27-54 0,-54 0-1,-26-54 1,-27 1-1,-26-1 1,26 1 0,26-27-1,28 0 1,53-27 0,27 0-1,26 0 1,1-27 15,-28 27-15,1-53-1,0 53 1,0-53 0,-1 26-1,1 1 1,27 26-1,-1-54 1,-26 28 0,0-1-1,26-26 1,-26 53 0,-1-27-1,-26 27 1,27 27-1,0 27 1,-54 53 0,27 27-1,0 80 1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57.4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AC06A7-AC90-4C98-82AA-E14264543A2A}" emma:medium="tactile" emma:mode="ink">
          <msink:context xmlns:msink="http://schemas.microsoft.com/ink/2010/main" type="inkDrawing" rotatedBoundingBox="12733,2100 12820,13866 10836,13880 10749,2115" semanticType="callout" shapeName="Other">
            <msink:sourceLink direction="with" ref="{5B581A12-8665-45CF-B03D-863AF86FA3F5}"/>
            <msink:sourceLink direction="with" ref="{DA82D0FF-DA4E-4E6A-9CD2-9A81720E7356}"/>
          </msink:context>
        </emma:interpretation>
      </emma:emma>
    </inkml:annotationXML>
    <inkml:trace contextRef="#ctx0" brushRef="#br0">673 11764 0,'0'0'15,"0"-26"-15,0-28 0,-27 1 16,27-1-16,0-26 0,-27-27 16,54 0-1,-54-27 1,27 1 0,0-28-1,0-26 1,0-27-1,-27 27 1,27-27 0,-26-27-1,-1 54 1,-27-53 0,28 26-1,-1 0 1,0-27-1,-26 27 1,26 27 0,-26-27-1,26 27 1,-27-27 0,1 54 15,-1-27-16,28 26 1,-1 28 0,0 26-1,27 26 1,0 55 0,27-28-1,0 27 1,-1 27-1,28-26 1,-1 26 0,28-27-1,25 54 1,28-27 0,27 0-1,-28 0 1,1-27 15,-27-26-31,0-1 31,27-53-15,-54 27 0,27 0-1,-27-1 1,0 55-1,27-1 1,0 27 0,-27 27-1,-53-27 1,0 0 0,-54-27-1,-27 0 1,-79-26 15,-54-27-31,-1-1 16,28 28-1,80-1 1,53 28 0,54 26-1,53-54 16,54 27-15,-1-53 0,-26 0 15,-53 0-31,-81-107 16,-53 0-1,-81-27 1,1 0-1,-54-27 1,54 0 0,-27-26-1,53 0 1,27-1 0,0-26-1,27 54 1,53-54-1,0-1 32,27 1-47,0 27 0,27 26 32,27-53-17,-28 80 1,28 0-1,-1-53 1,-26 80 0,0 26-1,-54 81 1,0 0 0,0 80-1,27 54 1,0-54-1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50.33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FA994D2-3244-4392-921E-26CAD5B3355D}" emma:medium="tactile" emma:mode="ink">
          <msink:context xmlns:msink="http://schemas.microsoft.com/ink/2010/main" type="inkDrawing" rotatedBoundingBox="3016,6939 12113,6839 12117,7191 3020,7291" shapeName="Other">
            <msink:destinationLink direction="with" ref="{1D9FF852-E52D-4D18-AE0C-C7D11B7224C4}"/>
          </msink:context>
        </emma:interpretation>
      </emma:emma>
    </inkml:annotationXML>
    <inkml:trace contextRef="#ctx0" brushRef="#br0">8993 143 0,'-68'0'0,"-207"34"15,-103 0 1,-68-34-16,-103 35 15,-103-70 1,0 1 0,-69-69-1,-103 34 1,-34 35 0,34 103 15,35-35-31,102 35 31,138-1-15,68 1-1,241-35 1,137-34 0,172 0-1,171-34 1,206 34-1,104 69 1,-550-69 0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5:59.8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B0EF6F-1D95-4FE0-B160-9453019CD1F6}" emma:medium="tactile" emma:mode="ink">
          <msink:context xmlns:msink="http://schemas.microsoft.com/ink/2010/main" type="inkDrawing" rotatedBoundingBox="16646,1465 16673,14059 14292,14064 14264,1471" semanticType="verticalRange" shapeName="Other">
            <msink:sourceLink direction="with" ref="{C333A573-ECDD-457F-B102-F56FDCCD28F0}"/>
          </msink:context>
        </emma:interpretation>
      </emma:emma>
    </inkml:annotationXML>
    <inkml:trace contextRef="#ctx0" brushRef="#br0">882 12593 0,'27'0'0,"0"-53"16,-27-1-16,0 1 0,26 0 0,-26-81 16,0 0-1,0 0 1,0-53-1,-26-27 1,-1-26 0,27 26 15,-27-53-15,1-1-1,-28 1 1,27-27-1,1 26 1,-28 1 0,27-27-1,1 0 1,26 26 0,-54 1-1,27 0 1,1 26-1,-1 0 1,0 27 0,0 1-1,1-28 1,-1 27 0,-26 27-1,-1 0 1,27 0 15,-53 26-15,27 27-1,-28 1 1,55-1 0,-1 54-1,27 53 1,27-26-1,-27 53 1,26-27 0,1 27-1,27 0 1,-1 0 0,54-27-1,0 27 1,-27 0-1,27-53 1,0 26 0,27-53-1,-1 0 17,55-1-17,-28 28 1,0-1-1,28 28 1,-1-1 0,-27 27 15,27 0-31,-53 0 16,-80-27-1,-54 0 1,-81-53-1,-79-27 1,-81 0 0,-26-26-1,0 26 1,-1 0 0,108 0-1,80 53 1,80 28-1,80-28 17,80 27-17,1 27 1,-28-26 0,-133-1-1,-53-53 1,-134-81-1,-54 1 1,0-1 0,54 28-1,54-1 1,106 0 0,54 1-1,79-1 1,1-26-1,0-1 1,-80 1 0,-54-54-1,1-134 1,-55 81 0,55-81 15,-28 28-16,54 52 1,0 28 0,0 52-1,0 188 1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28.5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D84950D-FA8E-4FBB-8995-9D844E04F0C3}" emma:medium="tactile" emma:mode="ink">
          <msink:context xmlns:msink="http://schemas.microsoft.com/ink/2010/main" type="inkDrawing" rotatedBoundingBox="28297,15320 29603,14512 29635,14563 28329,15371" semanticType="callout" shapeName="Other">
            <msink:sourceLink direction="with" ref="{6869177C-F348-4712-975B-CE31E5175514}"/>
          </msink:context>
        </emma:interpretation>
      </emma:emma>
    </inkml:annotationXML>
    <inkml:trace contextRef="#ctx0" brushRef="#br0">1283 0 0,'27'0'16,"-134"53"-16,-134 108 0,-80 52 0,81-52 31,106-81-15,0-26-1,1 26 1,160-134 0,-27 54-1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28.7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D58C38-0690-471D-B2CC-01A7D2B3A10E}" emma:medium="tactile" emma:mode="ink">
          <msink:context xmlns:msink="http://schemas.microsoft.com/ink/2010/main" type="inkDrawing" rotatedBoundingBox="28771,14501 29819,16503 29731,16550 28682,14547" semanticType="callout" shapeName="Other"/>
        </emma:interpretation>
      </emma:emma>
    </inkml:annotationXML>
    <inkml:trace contextRef="#ctx0" brushRef="#br0">0 0 0,'722'1176'16,"-535"-641"-1,-53-241 1,-134-294-1</inkml:trace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33.3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358BCB9-DD89-48F8-BB5F-86FB6BC27342}" emma:medium="tactile" emma:mode="ink">
          <msink:context xmlns:msink="http://schemas.microsoft.com/ink/2010/main" type="inkDrawing" rotatedBoundingBox="5190,2473 5414,14219 4276,14241 4052,2494" semanticType="callout" shapeName="Other">
            <msink:sourceLink direction="from" ref="{FB2AD2F8-72D9-439D-A91C-7C026D815B96}"/>
            <msink:sourceLink direction="to" ref="{A51AB41E-7F72-496D-AA61-4E1F75CBA961}"/>
          </msink:context>
        </emma:interpretation>
      </emma:emma>
    </inkml:annotationXML>
    <inkml:trace contextRef="#ctx0" brushRef="#br0">267 0 0,'27'81'0,"-27"159"0,0 135 16,0 26 0,26 53-1,1 81 1,0 80 0,-27 107-1,27 0 1,-1 267 15,28 80-15,-54-267-1,0 27 1,0-27 0,27-53-1,-54-134 1,27-54-1,-27-266 1,0-189 0,27-106-1,-80-53 1,-53-134 0,-1 0-1,54 80 1,80 80 15,0 27-15,0 27-1,80 133 1,54 188 0,-1-81-1,28 0 1,-1-106-1,-26-54 1,-1-107 0,-52-134-1,26-267 1,-81 160 0,-26 241-1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33.8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E67929-CD76-4F92-87C9-D60FA8508FFD}" emma:medium="tactile" emma:mode="ink">
          <msink:context xmlns:msink="http://schemas.microsoft.com/ink/2010/main" type="writingRegion" rotatedBoundingBox="2941,14972 4438,14972 4438,16764 2941,16764"/>
        </emma:interpretation>
      </emma:emma>
    </inkml:annotationXML>
    <inkml:traceGroup>
      <inkml:annotationXML>
        <emma:emma xmlns:emma="http://www.w3.org/2003/04/emma" version="1.0">
          <emma:interpretation id="{C6D96FA1-D56F-4352-AF88-727B699D7297}" emma:medium="tactile" emma:mode="ink">
            <msink:context xmlns:msink="http://schemas.microsoft.com/ink/2010/main" type="paragraph" rotatedBoundingBox="2941,14972 4438,14972 4438,16764 2941,167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6EAB88F-91B3-435B-AAC3-636C225A7FEF}" emma:medium="tactile" emma:mode="ink">
              <msink:context xmlns:msink="http://schemas.microsoft.com/ink/2010/main" type="line" rotatedBoundingBox="2941,14972 4438,14972 4438,16764 2941,16764"/>
            </emma:interpretation>
          </emma:emma>
        </inkml:annotationXML>
        <inkml:traceGroup>
          <inkml:annotationXML>
            <emma:emma xmlns:emma="http://www.w3.org/2003/04/emma" version="1.0">
              <emma:interpretation id="{47DC4133-4414-417F-B0A4-6A2D1EB5BCD9}" emma:medium="tactile" emma:mode="ink">
                <msink:context xmlns:msink="http://schemas.microsoft.com/ink/2010/main" type="inkWord" rotatedBoundingBox="2941,14972 4438,14972 4438,16764 2941,16764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&amp;</emma:literal>
                </emma:interpretation>
              </emma:one-of>
            </emma:emma>
          </inkml:annotationXML>
          <inkml:trace contextRef="#ctx0" brushRef="#br0">233 0 0,'0'268'0,"-53"106"16,-54 0-1,53-106 1,28-28 0,52-106 15,81-54-15,54-26-1,79-81 1,-26-26-1,-27-28 1,-53-52 0,-107-81-1,-161 0 1,-107 27 0,-106-54-1,347 241 1</inkml:trace>
          <inkml:trace contextRef="#ctx0" brushRef="#br0" timeOffset="155.18">-408 348 0,'240'27'16,"1"0"-16,-1-27 0,-52-27 15,-162-134 1,-26 161 0</inkml:trace>
        </inkml:traceGroup>
      </inkml:traceGroup>
    </inkml:traceGroup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34.7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346065-AED3-4421-B3A1-9F78B45D2701}" emma:medium="tactile" emma:mode="ink">
          <msink:context xmlns:msink="http://schemas.microsoft.com/ink/2010/main" type="inkDrawing" rotatedBoundingBox="5401,2500 16549,2567 16547,2974 5398,2907" shapeName="Other"/>
        </emma:interpretation>
      </emma:emma>
    </inkml:annotationXML>
    <inkml:trace contextRef="#ctx0" brushRef="#br0">0 160 0,'268'0'0,"133"27"16,27 26-1,106-26 1,28-27 0,79 0-1,108 0 1,53 0-1,54 27 1,26-27 0,0 26-1,-26 1 1,-27 0 0,-54-27-1,-160 27 1,-107-54 15,-214 0-15,-107-53-1,-133-54 1,-27 1 0,-27 133-1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37.1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E9D1389-A0A2-4D3C-8FA1-0E0424E90238}" emma:medium="tactile" emma:mode="ink">
          <msink:context xmlns:msink="http://schemas.microsoft.com/ink/2010/main" type="inkDrawing" rotatedBoundingBox="4946,5958 17237,10726 16862,11693 4570,6924" semanticType="callout" shapeName="Other">
            <msink:sourceLink direction="with" ref="{A51AB41E-7F72-496D-AA61-4E1F75CBA961}"/>
          </msink:context>
        </emma:interpretation>
      </emma:emma>
    </inkml:annotationXML>
    <inkml:trace contextRef="#ctx0" brushRef="#br0">0 27 0,'54'0'0,"26"0"16,0-27-16,27 27 0,0 0 0,27 0 31,26 27-15,28-27-1,25 26 1,1-26-1,0 27 1,54 0 0,-28 26-1,54 1 1,-26-27 0,26 53-1,-27-27 1,27 1-1,0 53 1,27-27 0,27 27-1,-1 0 1,1 0 0,-27 26-1,53-26 1,-53 54 15,80-1-15,-27 1-1,1-1 1,-1 0 0,27 28-1,27 26 1,0-27-1,-1 53 1,-26-26 0,0 27-1,-26-1 1,-1-26 0,-26 54-1,-27-54 1,-27-27-1,-80-27 1,-54-53 0,-80-80-1,-80 0 1,-134-81 15,-186-240-15,320 294-1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40.7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2AD2F8-72D9-439D-A91C-7C026D815B96}" emma:medium="tactile" emma:mode="ink">
          <msink:context xmlns:msink="http://schemas.microsoft.com/ink/2010/main" type="inkDrawing" rotatedBoundingBox="4307,3123 16018,9058 15922,9247 4211,3312" semanticType="callout" shapeName="Other">
            <msink:destinationLink direction="from" ref="{9358BCB9-DD89-48F8-BB5F-86FB6BC27342}"/>
          </msink:context>
        </emma:interpretation>
      </emma:emma>
    </inkml:annotationXML>
    <inkml:trace contextRef="#ctx0" brushRef="#br0">0 0 0,'27'27'16,"26"-27"-16,-26 27 0,26 0 0,1-27 15,26 53-15,0-26 0,0 0 16,54 26-1,0 1 1,26-1 0,-26 1-1,53 26 1,-27 0 0,28 27-1,26 0 1,-1-27-1,1 27 1,27 0 0,0 0-1,-28 0 1,28 27 0,-27-28-1,27 1 16,-27 0-15,26 27 0,1-27-1,-27 0 1,0 0 0,26 0-1,-26 27 1,0-28-1,27 1 1,-27 0 0,-1 27-1,1-27 1,0-27 0,0 54-1,0-27 1,-27 0-1,0 0 1,0 0 0,27 0-1,-26 0 1,25 0 0,1-1 15,0 28-16,0-27 1,27 27 0,26 26-1,0-26 1,28 26 0,-1 27-1,0-26 1,0-1-1,-27 1 1,81 26 0,80 0-1,-428-187 1</inkml:trace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43.0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548BD3-1D5B-4FA6-A339-749046198D52}" emma:medium="tactile" emma:mode="ink">
          <msink:context xmlns:msink="http://schemas.microsoft.com/ink/2010/main" type="inkDrawing" rotatedBoundingBox="5016,11371 13717,13690 13582,14197 4881,11877" semanticType="callout" shapeName="Other">
            <msink:sourceLink direction="with" ref="{A51AB41E-7F72-496D-AA61-4E1F75CBA961}"/>
          </msink:context>
        </emma:interpretation>
      </emma:emma>
    </inkml:annotationXML>
    <inkml:trace contextRef="#ctx0" brushRef="#br0">0 1 0,'54'0'0,"52"27"0,55-27 0,26-27 15,54 27 1,-1 27 0,28 0-1,26 26 1,80 1 0,0 26-1,1 0 1,26 27-1,80 27 1,-26-1 0,26 1-1,54 53 1,106 0 0,28 27-1,79 54 1,28 79-1,26 81 1,-802-428 0</inkml:trace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49.084"/>
    </inkml:context>
    <inkml:brush xml:id="br0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2E2FB42-2A31-4FF2-8BC8-B5FD0A4FE25A}" emma:medium="tactile" emma:mode="ink">
          <msink:context xmlns:msink="http://schemas.microsoft.com/ink/2010/main" type="inkDrawing" rotatedBoundingBox="4976,2780 16288,8529 15935,9224 4623,3474" semanticType="callout" shapeName="Other"/>
        </emma:interpretation>
      </emma:emma>
    </inkml:annotationXML>
    <inkml:trace contextRef="#ctx0" brushRef="#br0">0 0 0,'161'80'0,"26"27"0,80 27 15,27 26 1,54 28-1,53-1 1,27 27 0,53 0-1,54 26 1,53 28 0,54 26-1,53 0 1,53 27-1,-26-1 1,-27 55 15,1-1-15,-28 27 0,-26 0-1,-54-26 1,-53-28-1,-108-53 1,-106-80 0,-160-107-1,-161-107 1,-27-27 0,-134-213-1,-106-28 16,-134-106-31,-107 0 32,-80-54-17,-107 0-15,-54-26 32,-26 53-32,-1 26 15,28 28 16,26-1-15,0 54 0,27 27-1,80 53 1,107 53 0,107 28-1,214 26 1,187 107-1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48.84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C623531-F49F-4273-B8A6-DC31436B0922}" emma:medium="tactile" emma:mode="ink">
          <msink:context xmlns:msink="http://schemas.microsoft.com/ink/2010/main" type="inkDrawing" rotatedBoundingBox="20866,13074 34078,12824 34084,13143 20873,13393" semanticType="underline" shapeName="Other">
            <msink:sourceLink direction="with" ref="{521EE728-A55D-4479-97D8-5055CAEAF81B}"/>
            <msink:destinationLink direction="with" ref="{BCB54EC6-C813-431C-BC50-5BBEB15ABEF5}"/>
            <msink:destinationLink direction="with" ref="{482701C1-7DEC-4C54-9706-D090A6E61418}"/>
          </msink:context>
        </emma:interpretation>
      </emma:emma>
    </inkml:annotationXML>
    <inkml:trace contextRef="#ctx0" brushRef="#br0">0 314 0,'103'35'0,"137"33"0,35-33 15,171-35 1,137-69 15,70 0-31,33 35 16,35 34-1,-69-34 1,0 68 0,0 35-1,35-35 1,137-68 0,68-35 15,1 0-31,33-68 15,-68 68 1,-171 69 0,-138 69 15,-103 34-15,-68-34-1,-104-35 16,-136-68-31,-207-69 16,69 103 0</inkml:trace>
  </inkml:traceGroup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51.17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0,'134'53'0,"53"54"15,134 27-15,27 26 16,-1 1-1,54 52 1,27 28 0,80 53-1,107 54 1,54 26 15,52 27-15,55 0-1,-1 27 1,54 0 0,0 26-1,0 1 1,-81-27 0,-106-27-1,-81-27 1,-159-80-1,-162-107 1,-160-107 0,-80-80-1,-107-106 1,-80-82 0,-107-106-1,-80-27 1,-134-80-1,-80-26 1,-54-1 15,-107 0-15,-53 0 0,-27 27-1,-26 27 1,-1 26 15,54 54-31,53 27 16,108 26-1,106 27 1,134 54 0,160 53-1,161 27 1,80 53-1,107 27 1,107 53 0,107 81-1,160 27 17,81 79-32,53 28 15,80 52 1,80 28 15,54 80-15,80 26-1,27 28 1,26 26 0,-79 0 15,-55-27-31,-186-53 15,-214-134 1,-241-187 0,-160-107-1,-134-107 1,-134-187 0,241 294-1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7:35.04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F82E7D-19C1-4E41-B552-997A160B9EE0}" emma:medium="tactile" emma:mode="ink">
          <msink:context xmlns:msink="http://schemas.microsoft.com/ink/2010/main" type="writingRegion" rotatedBoundingBox="15859,1815 32985,3087 32150,14337 15024,13066"/>
        </emma:interpretation>
      </emma:emma>
    </inkml:annotationXML>
    <inkml:traceGroup>
      <inkml:annotationXML>
        <emma:emma xmlns:emma="http://www.w3.org/2003/04/emma" version="1.0">
          <emma:interpretation id="{D1D30794-2F4F-4B12-A68E-9B2D5FFE9136}" emma:medium="tactile" emma:mode="ink">
            <msink:context xmlns:msink="http://schemas.microsoft.com/ink/2010/main" type="paragraph" rotatedBoundingBox="16726,2321 20385,2129 20453,3422 16794,36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BFBAB9-30BE-461E-9078-A94AB0ACE5A9}" emma:medium="tactile" emma:mode="ink">
              <msink:context xmlns:msink="http://schemas.microsoft.com/ink/2010/main" type="inkBullet" rotatedBoundingBox="16737,2512 18263,2433 18305,3238 16779,3317"/>
            </emma:interpretation>
            <emma:one-of disjunction-type="recognition" id="oneOf0">
              <emma:interpretation id="interp0" emma:lang="it-IT" emma:confidence="0">
                <emma:literal>&gt;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-</emma:literal>
              </emma:interpretation>
              <emma:interpretation id="interp3" emma:lang="it-IT" emma:confidence="0">
                <emma:literal>3</emma:literal>
              </emma:interpretation>
              <emma:interpretation id="interp4" emma:lang="it-IT" emma:confidence="0">
                <emma:literal>)</emma:literal>
              </emma:interpretation>
            </emma:one-of>
          </emma:emma>
        </inkml:annotationXML>
        <inkml:trace contextRef="#ctx0" brushRef="#br0">1264-3529 0,'534'54'16,"-186"53"15,0-1-31,-108-25 16,-160-55-1,-80 1 1,-80 53 0,-160 1-1,-135 52 1,135-53 15,320-186-15,-80 106-16</inkml:trace>
      </inkml:traceGroup>
      <inkml:traceGroup>
        <inkml:annotationXML>
          <emma:emma xmlns:emma="http://www.w3.org/2003/04/emma" version="1.0">
            <emma:interpretation id="{1CDA974D-4E78-44B1-98C9-342237F19625}" emma:medium="tactile" emma:mode="ink">
              <msink:context xmlns:msink="http://schemas.microsoft.com/ink/2010/main" type="line" rotatedBoundingBox="19109,2196 20385,2129 20453,3422 19176,3488"/>
            </emma:interpretation>
          </emma:emma>
        </inkml:annotationXML>
        <inkml:traceGroup>
          <inkml:annotationXML>
            <emma:emma xmlns:emma="http://www.w3.org/2003/04/emma" version="1.0">
              <emma:interpretation id="{BFE0DD74-5279-4026-B43A-B46066BB6E65}" emma:medium="tactile" emma:mode="ink">
                <msink:context xmlns:msink="http://schemas.microsoft.com/ink/2010/main" type="inkWord" rotatedBoundingBox="19109,2196 20385,2129 20453,3422 19176,3488"/>
              </emma:interpretation>
              <emma:one-of disjunction-type="recognition" id="oneOf1">
                <emma:interpretation id="interp5" emma:lang="it-IT" emma:confidence="0">
                  <emma:literal>x</emma:literal>
                </emma:interpretation>
                <emma:interpretation id="interp6" emma:lang="it-IT" emma:confidence="0">
                  <emma:literal>X</emma:literal>
                </emma:interpretation>
                <emma:interpretation id="interp7" emma:lang="it-IT" emma:confidence="0">
                  <emma:literal>+</emma:literal>
                </emma:interpretation>
                <emma:interpretation id="interp8" emma:lang="it-IT" emma:confidence="0">
                  <emma:literal>)</emma:literal>
                </emma:interpretation>
                <emma:interpretation id="interp9" emma:lang="it-IT" emma:confidence="0">
                  <emma:literal>Y</emma:literal>
                </emma:interpretation>
              </emma:one-of>
            </emma:emma>
          </inkml:annotationXML>
          <inkml:trace contextRef="#ctx0" brushRef="#br0" timeOffset="465.54">3643-3716 0,'615'401'16,"-187"-107"0,-187-27-1,-188-133 1,-53-134 0</inkml:trace>
          <inkml:trace contextRef="#ctx0" brushRef="#br0" timeOffset="279.324">4740-3903 0,'0'27'0,"-107"133"0,-188 81 15,1-28 1,134-52 0,106-81-1,28-26 1,-1-161-1,27 107 1</inkml:trace>
        </inkml:traceGroup>
      </inkml:traceGroup>
    </inkml:traceGroup>
    <inkml:traceGroup>
      <inkml:annotationXML>
        <emma:emma xmlns:emma="http://www.w3.org/2003/04/emma" version="1.0">
          <emma:interpretation id="{CBDE8343-6CF3-4BDE-835A-5351F2C1E6E9}" emma:medium="tactile" emma:mode="ink">
            <msink:context xmlns:msink="http://schemas.microsoft.com/ink/2010/main" type="paragraph" rotatedBoundingBox="15578,5862 27294,6859 27117,8942 15401,79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8AA4D6-2318-44B5-A38E-1ED67B68AD55}" emma:medium="tactile" emma:mode="ink">
              <msink:context xmlns:msink="http://schemas.microsoft.com/ink/2010/main" type="line" rotatedBoundingBox="15578,5862 27294,6859 27117,8942 15401,7944"/>
            </emma:interpretation>
          </emma:emma>
        </inkml:annotationXML>
        <inkml:traceGroup>
          <inkml:annotationXML>
            <emma:emma xmlns:emma="http://www.w3.org/2003/04/emma" version="1.0">
              <emma:interpretation id="{8AB25BBD-8B4F-4711-9C57-971580F46669}" emma:medium="tactile" emma:mode="ink">
                <msink:context xmlns:msink="http://schemas.microsoft.com/ink/2010/main" type="inkWord" rotatedBoundingBox="15578,5862 27294,6859 27117,8942 15401,7944"/>
              </emma:interpretation>
              <emma:one-of disjunction-type="recognition" id="oneOf2">
                <emma:interpretation id="interp10" emma:lang="it-IT" emma:confidence="0">
                  <emma:literal>DIRETTA</emma:literal>
                </emma:interpretation>
                <emma:interpretation id="interp11" emma:lang="it-IT" emma:confidence="0">
                  <emma:literal>DIRE MUTA</emma:literal>
                </emma:interpretation>
                <emma:interpretation id="interp12" emma:lang="it-IT" emma:confidence="0">
                  <emma:literal>DIRE META</emma:literal>
                </emma:interpretation>
                <emma:interpretation id="interp13" emma:lang="it-IT" emma:confidence="0">
                  <emma:literal>DIRETTO</emma:literal>
                </emma:interpretation>
                <emma:interpretation id="interp14" emma:lang="it-IT" emma:confidence="0">
                  <emma:literal>DIRE MOTA</emma:literal>
                </emma:interpretation>
              </emma:one-of>
            </emma:emma>
          </inkml:annotationXML>
          <inkml:trace contextRef="#ctx0" brushRef="#br1" timeOffset="18626.4547">194 0 0,'268'-26'15,"26"133"-15,53 80 0,1 53 32,-107 28-17,-135-54 1,-132-81 0,-81-26-1,-134-27 1,-133-26-1,-27-1 1,53 1 0,108 26-1,133-26 1,240-135 0,161-52-1,-294 133 1</inkml:trace>
          <inkml:trace contextRef="#ctx0" brushRef="#br1" timeOffset="18254.0227">649-133 0,'0'26'0,"0"135"0,27 133 15,26 80 1,27 1-1,-53-135 17,26-79-32,-53-81 15,0-80 1,-53-107 0,-27-187-1,80 294 1</inkml:trace>
          <inkml:trace contextRef="#ctx0" brushRef="#br1" timeOffset="18936.8147">2574 642 0,'53'401'16,"-79"-53"15,26-1-31,26-160 32,1-106-17,-27-55-15,0-26 16,27-160-1,26-161 17,-53 321-17</inkml:trace>
          <inkml:trace contextRef="#ctx0" brushRef="#br1" timeOffset="19645.7988">3510 696 0,'107'160'16,"-54"107"-16,-80 81 16,54-81-1,27-80 1,-28-106-1,-26-81 1,0 0 0,-80-188 15,0-106-15,-27 0-1,0 0 1,80 80-1,81 161 17,-1 26-17,268 54 1,-27 53 0,0 54-1,-107-1 1,-133-26 15,-81-26-15,-107 25-1,-53-52 1,-27-1 0,81 28-1,79-1 1,134 54-1,81 26 1,106 0 15,1 1-15,-108-54 0,-53-81-1,-27-106 1,-53-107-1,-27 187 1</inkml:trace>
          <inkml:trace contextRef="#ctx0" brushRef="#br1" timeOffset="20375.1448">5488 1043 0,'963'-27'0,"-509"27"31,-53-53-31,-401 53 15</inkml:trace>
          <inkml:trace contextRef="#ctx0" brushRef="#br1" timeOffset="20033.7488">5515 1123 0,'80'161'16,"-53"53"-16,-81 80 47,54-54-47,27-106 0,53-54 31,54 0-31,53-53 47,187-54-47,1-26 31,-188 53-15,-134 0-1,-133-53 1,-107-54-1,-134-27 1,321 134 0</inkml:trace>
          <inkml:trace contextRef="#ctx0" brushRef="#br1" timeOffset="20219.9648">5461 1631 0,'268'27'0,"26"-27"16,-27 0 0,-160-53 15,-134-81-31,27 134 16</inkml:trace>
          <inkml:trace contextRef="#ctx0" brushRef="#br1" timeOffset="20638.9508">7894 1097 0,'0'427'15,"-80"-133"1,54-26-1,79-108 1,-26-80 0,-1-53-1,-26-54 1,-26-160 15,-54-107-31,80 294 16</inkml:trace>
          <inkml:trace contextRef="#ctx0" brushRef="#br1" timeOffset="20995.8648">7253 1204 0,'214'-27'0,"107"27"0,80 27 16,-107-1-1,-107-26 1,-80-26 0,-107 26-1,27 0 1,-27 106 0,-27 108 15,0 54-31,54 53 15,53-161 1,-27 0 0,-26-106 15,-27-54-15,-27-54-1,-26-213 1,53 267-1</inkml:trace>
          <inkml:trace contextRef="#ctx0" brushRef="#br1" timeOffset="21725.2108">8402 1230 0,'241'-53'0,"80"80"15,80-1-15,-53 28 16,-81-134 0,-107 80-1,-79-27 1,-81 27 0,0 27-1,-54 79 1,-26 108-1,-27 80 17,-27-26-17,81-54 1,-1-81 0,28-106-1,26-27 1,0-80-1,26-187 1,55-54 0,25 134-1,-25-81 1,52 135 0,1 52 15,26 81-31,54 81 15,54 132 1,26 55 0,-54 26-1,-52-80 1,-135-81 15,-53-106-15,-160-27-1,-134-80 1,-107-27 0,26 27-1,-26 0 1,134 53 0,267 27 15</inkml:trace>
        </inkml:traceGroup>
      </inkml:traceGroup>
    </inkml:traceGroup>
    <inkml:traceGroup>
      <inkml:annotationXML>
        <emma:emma xmlns:emma="http://www.w3.org/2003/04/emma" version="1.0">
          <emma:interpretation id="{F638AFDD-2609-47E5-B88E-EA19FA6CE070}" emma:medium="tactile" emma:mode="ink">
            <msink:context xmlns:msink="http://schemas.microsoft.com/ink/2010/main" type="paragraph" rotatedBoundingBox="17156,11239 32297,12363 32150,14337 17009,132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7E6FB4D-4EBA-4384-89D9-A54969C09A21}" emma:medium="tactile" emma:mode="ink">
              <msink:context xmlns:msink="http://schemas.microsoft.com/ink/2010/main" type="inkBullet" rotatedBoundingBox="17156,11239 22271,11619 22125,13593 17009,13213"/>
            </emma:interpretation>
            <emma:one-of disjunction-type="recognition" id="oneOf3">
              <emma:interpretation id="interp15" emma:lang="it-IT" emma:confidence="0">
                <emma:literal>→</emma:literal>
              </emma:interpretation>
            </emma:one-of>
          </emma:emma>
        </inkml:annotationXML>
        <inkml:trace contextRef="#ctx0" brushRef="#br0" timeOffset="27082.8032">1585 6524 0,'53'0'0,"1"0"16,480 27-16,-213-27 15,-54 0 1,1 0 0,-54 0-1,-54 27 1,-80-27-1,-53 0 1,-54 0 0,-106 0-1,-1-81 1,81-26 15,-1-26-15,54 133-1</inkml:trace>
        <inkml:trace contextRef="#ctx0" brushRef="#br0" timeOffset="27486.2712">3216 6150 0,'53'-27'0,"54"54"0,53 26 15,54 54-15,27 0 16,-27-27 0,-27 27-1,-80-53 1,-80-27 0,-27-1-1,-54 28 1,-106-1-1,-27 27 1,26 1 0,81-1 15,53 0 0,134-107-31,80-106 16,-187 133-1</inkml:trace>
        <inkml:trace contextRef="#ctx0" brushRef="#br0" timeOffset="27812.1492">5568 5749 0,'107'160'0,"-80"54"0,0 107 16,-27 27-1,0-81 1,27-80-1,-27-53 1,26-54 0,-26-53-1,-26-81 17,-55-213-32,55-107 15,26 374 1</inkml:trace>
        <inkml:trace contextRef="#ctx0" brushRef="#br0" timeOffset="28308.7252">5862 5508 0,'455'54'31,"-214"53"-31,-81 26 0,-106 1 16,-81-54-1,-107 0 1,-107-26 0,1-27-1,-28-1 16,81 55-15,134-1 0,80 27-1,106 53 1,81 54 0,27 27-1,-54-54 1,-80-80-1,-54-27 1,-53-53 0,-53-27-1,-54-134 17,107-80-32,0 214 31</inkml:trace>
      </inkml:traceGroup>
      <inkml:traceGroup>
        <inkml:annotationXML>
          <emma:emma xmlns:emma="http://www.w3.org/2003/04/emma" version="1.0">
            <emma:interpretation id="{80388996-A876-4FA6-AA28-57FB3357192B}" emma:medium="tactile" emma:mode="ink">
              <msink:context xmlns:msink="http://schemas.microsoft.com/ink/2010/main" type="line" rotatedBoundingBox="22838,12121 32263,12821 32156,14260 22731,13560"/>
            </emma:interpretation>
          </emma:emma>
        </inkml:annotationXML>
        <inkml:traceGroup>
          <inkml:annotationXML>
            <emma:emma xmlns:emma="http://www.w3.org/2003/04/emma" version="1.0">
              <emma:interpretation id="{ECF95A3D-FB14-4A91-B611-014FA8C3C2C4}" emma:medium="tactile" emma:mode="ink">
                <msink:context xmlns:msink="http://schemas.microsoft.com/ink/2010/main" type="inkWord" rotatedBoundingBox="22838,12121 32263,12821 32156,14260 22731,13560"/>
              </emma:interpretation>
              <emma:one-of disjunction-type="recognition" id="oneOf4">
                <emma:interpretation id="interp16" emma:lang="it-IT" emma:confidence="0">
                  <emma:literal>INFLESSIONI</emma:literal>
                </emma:interpretation>
                <emma:interpretation id="interp17" emma:lang="it-IT" emma:confidence="0">
                  <emma:literal>"FLESSIONI</emma:literal>
                </emma:interpretation>
                <emma:interpretation id="interp18" emma:lang="it-IT" emma:confidence="0">
                  <emma:literal>INFLESSIONE</emma:literal>
                </emma:interpretation>
                <emma:interpretation id="interp19" emma:lang="it-IT" emma:confidence="0">
                  <emma:literal>INFLESSIONI)</emma:literal>
                </emma:interpretation>
                <emma:interpretation id="interp20" emma:lang="it-IT" emma:confidence="0">
                  <emma:literal>INFLESSIONE)</emma:literal>
                </emma:interpretation>
              </emma:one-of>
            </emma:emma>
          </inkml:annotationXML>
          <inkml:trace contextRef="#ctx0" brushRef="#br0" timeOffset="28603.5672">7360 6150 0,'80'134'16,"-27"53"-16,-79 53 16,26-53-1,0 1 1,0-55 0,-27-26-1,-27-53 1,1-54-1,80-187 1,-27 187 0</inkml:trace>
          <inkml:trace contextRef="#ctx0" brushRef="#br0" timeOffset="29162.2152">7894 6150 0,'134'0'16,"80"0"-16,53 27 0,-53-1 47,-80 1-47,-54 0 0,-53-27 15,-81 27 1,-79-81 0,133 54-1</inkml:trace>
          <inkml:trace contextRef="#ctx0" brushRef="#br0" timeOffset="28944.9632">8269 6364 0,'53'80'0,"-26"107"0,-54 54 0,-26-1 31,53-52 16,0 79-47,0-240 0,0-27 31,-27-188-15,-26-106-1,-1-26 1,54 320-1</inkml:trace>
          <inkml:trace contextRef="#ctx0" brushRef="#br0" timeOffset="29373.6482">8189 6872 0,'187'53'0,"27"27"0,-27-26 16,-27-54 0,-80-134-1,-80 134 17</inkml:trace>
          <inkml:trace contextRef="#ctx0" brushRef="#br0" timeOffset="29852.7684">9392 6230 0,'107'160'0,"-81"54"16,-26 0-1,-26 27 1,-1-27 0,27-81-1,0-79 1,27-27-1,-1-1 1,55-26 0,52 27-1,1 0 17,0 0-32,-54 26 31,-53-80-16,-27 27-15,-27-26 16,-27-188 0,54 214-1</inkml:trace>
          <inkml:trace contextRef="#ctx0" brushRef="#br0" timeOffset="30489.0064">10114 7032 0,'240'54'15,"-53"-28"-15,-26-26 16,-27 27-1,-108-80 1,1-28 0,-107-79-1,80 160 1</inkml:trace>
          <inkml:trace contextRef="#ctx0" brushRef="#br0" timeOffset="30675.2224">10274 6497 0,'214'0'0,"0"27"16,26 27-16,1-28 16,0-52 30,-241 26-46</inkml:trace>
          <inkml:trace contextRef="#ctx0" brushRef="#br0" timeOffset="30256.2364">10328 6444 0,'106'80'15,"-52"81"-15,-81 52 16,-53 28-1,27 26 1,53-160 0,80 0-1,0-26 1,27-55 0,27 1-1,-1-27 1,-53 0-1,1 0 1,-55-53 0,-52-54-1,-81-27 1,107 134 0</inkml:trace>
          <inkml:trace contextRef="#ctx0" brushRef="#br0" timeOffset="31140.7624">12172 6551 0,'54'-27'16,"-241"-26"-16,-27-1 0,0 54 16,27 80-16,80-26 15,80-1 1,54 1 15,133 106-15,134 81-1,54 53 1,-241-134 0,-54-79-1,-133-28 17,-80-26-32,-81-54 31,27 27-31,80-27 31,81 1-15,80-28-1,133-80 1,54 1 0,-214 133-1</inkml:trace>
          <inkml:trace contextRef="#ctx0" brushRef="#br0" timeOffset="31606.3024">12654 6551 0,'-54'-27'0,"-80"0"32,-160 81-32,241-1 31,53 1-31,80 80 16,107 26-16,161 134 46,-54 0-46,-214-160 16,-80-54 0,-53-26-1,-108-28 1,-26 1 0,0-80 15,80 26-31,54-27 31,133-79-15,80-55-1,-160 188 1</inkml:trace>
          <inkml:trace contextRef="#ctx0" brushRef="#br0" timeOffset="31885.6264">13242 6631 0,'80'80'0,"-80"54"0,-27 107 15,1 26 1,26-26-1,0-134 1,26-27 0,28-80-1,133-161 1,-187 161 0</inkml:trace>
          <inkml:trace contextRef="#ctx0" brushRef="#br0" timeOffset="32335.6484">14017 7567 0,'80'107'0,"27"-54"0,27 28 15,0-55 1,26-26-1,-26-26 1,-27-81 0,-27-27-1,-53-80 1,-54 0 15,-160-53-15,0 160-1,-27 80 1,27 81 0,26 52-1,81 55 17,80 26-32,80 54 15,54-81 1,26-106-1,81-81 1,-241 27 0</inkml:trace>
          <inkml:trace contextRef="#ctx0" brushRef="#br0" timeOffset="32987.4044">15220 6765 0,'27'27'15,"-27"26"-15,-80 107 0,0 81 0,53-27 32,54-27-1,26-107-15,-26-80-1,0-53 1,-1-108-1,1-26 17,-27 27-32,-27 106 15,27 28 1,0 52 0,54 81-1,53 107 1,26-27-1,1-26 1,-27-108 0,0-53-1,-53-80 1,-1-80 0,-53-28 15,-53 1-16,26 27 1,-27 53 0,28 53-1,106 28 1,-80 26 0</inkml:trace>
          <inkml:trace contextRef="#ctx0" brushRef="#br0" timeOffset="33158.1024">16397 6845 0,'240'267'0,"-159"1"16,-81 106-1,-54-26 1,54-348-1</inkml:trace>
        </inkml:traceGroup>
      </inkml:traceGroup>
    </inkml:traceGroup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28:00.7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51AB41E-7F72-496D-AA61-4E1F75CBA961}" emma:medium="tactile" emma:mode="ink">
          <msink:context xmlns:msink="http://schemas.microsoft.com/ink/2010/main" type="inkDrawing" rotatedBoundingBox="3600,3649 18364,10730 14777,18208 13,11127" hotPoints="17663,14579 8661,15499 2852,8561 11854,7642" semanticType="enclosure" shapeName="Ellipse">
            <msink:destinationLink direction="with" ref="{B2548BD3-1D5B-4FA6-A339-749046198D52}"/>
            <msink:destinationLink direction="to" ref="{9358BCB9-DD89-48F8-BB5F-86FB6BC27342}"/>
            <msink:destinationLink direction="with" ref="{CE9D1389-A0A2-4D3C-8FA1-0E0424E90238}"/>
          </msink:context>
        </emma:interpretation>
      </emma:emma>
    </inkml:annotationXML>
    <inkml:trace contextRef="#ctx0" brushRef="#br0">3037 0 0,'-27'0'0,"-27"0"16,-26 0-16,-54 26 0,1 28 16,-54-1-16,-27 28 15,0 26 17,-27 26-17,-26 28 1,-1 26-1,28 27 1,-28 26 0,55 28-1,52-1 1,1 81 15,53-81-31,53 27 16,1-53-1,80 26 1,-1 0 0,54 1-1,-26-1 1,53 1 0,0-1 15,53 0-31,27 1 31,27-1-15,27-26-1,26 26 1,27-26 0,1-1-1,-1 28 1,53-1-1,1-53 1,26 53 0,27 1-1,-27-1 1,54 27 0,54 0-1,-1-26 1,-27-1-1,28-26 1,26-1 0,0-26-1,26-27 1,1-26 0,0-28-1,0 1 16,-27-54-15,240-26 0,-240-54-1,-27-80 1,-53-27 0,-27-27-1,-53-53 1,-1 0-1,-52-54 1,-1-26 0,-27-27-1,-26-1 17,-27-25-17,-54 25 1,-26-25-1,-27-28 1,-81-26 15,-79-27-31,-27 0 16,-81 0 0,-53-27-1,-53 27 1,-81-27-1,-26 27 1,-54 0 0,-26 0-1,-54 53 1,-54-26 0,-26 53-1,-80-27 1,-1 54 15,-26 27-15,0 0-1,-27 26 1,27 27 0,-54 27-1,-26 53 1,-1 27-1,-52 54 1,-1 80 0,-80 106-1,-81 161 1,-79 188 0,1069-482-1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17.2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710A26-BC22-46FB-BCEC-3688A60DC118}" emma:medium="tactile" emma:mode="ink">
          <msink:context xmlns:msink="http://schemas.microsoft.com/ink/2010/main" type="writingRegion" rotatedBoundingBox="3527,1194 22051,-1851 23314,5826 4789,8872"/>
        </emma:interpretation>
      </emma:emma>
    </inkml:annotationXML>
    <inkml:traceGroup>
      <inkml:annotationXML>
        <emma:emma xmlns:emma="http://www.w3.org/2003/04/emma" version="1.0">
          <emma:interpretation id="{D253CFB0-2157-4623-9A10-185F785E48E8}" emma:medium="tactile" emma:mode="ink">
            <msink:context xmlns:msink="http://schemas.microsoft.com/ink/2010/main" type="paragraph" rotatedBoundingBox="3904,683 13603,1701 13235,5209 3536,41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56A2A1-0CC3-4AFB-99B7-A7079A01798D}" emma:medium="tactile" emma:mode="ink">
              <msink:context xmlns:msink="http://schemas.microsoft.com/ink/2010/main" type="line" rotatedBoundingBox="3904,683 13603,1701 13235,5209 3536,4191"/>
            </emma:interpretation>
          </emma:emma>
        </inkml:annotationXML>
        <inkml:traceGroup>
          <inkml:annotationXML>
            <emma:emma xmlns:emma="http://www.w3.org/2003/04/emma" version="1.0">
              <emma:interpretation id="{18BE9201-EA3F-4001-8B89-3A03AF63873E}" emma:medium="tactile" emma:mode="ink">
                <msink:context xmlns:msink="http://schemas.microsoft.com/ink/2010/main" type="inkWord" rotatedBoundingBox="3904,683 13603,1701 13235,5209 3536,4191"/>
              </emma:interpretation>
              <emma:one-of disjunction-type="recognition" id="oneOf0">
                <emma:interpretation id="interp0" emma:lang="it-IT" emma:confidence="0">
                  <emma:literal>Ex</emma:literal>
                </emma:interpretation>
                <emma:interpretation id="interp1" emma:lang="it-IT" emma:confidence="0">
                  <emma:literal>Ex*</emma:literal>
                </emma:interpretation>
                <emma:interpretation id="interp2" emma:lang="it-IT" emma:confidence="0">
                  <emma:literal>Elx</emma:literal>
                </emma:interpretation>
                <emma:interpretation id="interp3" emma:lang="it-IT" emma:confidence="0">
                  <emma:literal>t=tir</emma:literal>
                </emma:interpretation>
                <emma:interpretation id="interp4" emma:lang="it-IT" emma:confidence="0">
                  <emma:literal>t=siz</emma:literal>
                </emma:interpretation>
              </emma:one-of>
            </emma:emma>
          </inkml:annotationXML>
          <inkml:trace contextRef="#ctx0" brushRef="#br0">26 0 0,'0'27'0,"26"80"16,1 80-16,-27 134 0,-27 53 16,-26 27-1,53-27 1,53-53-1,54-27 17,134 81-17,-54-188 1,54-80 0,-27-54-1,-1-80 1,-25-133-1,-81-27 1,-134-80 0,27 267-1</inkml:trace>
          <inkml:trace contextRef="#ctx0" brushRef="#br0" timeOffset="279.324">-55 963 0,'134'0'16,"107"53"-16,106 0 0,-133-53 15,-160 0 1,-54 0 15,-107-160-15,107 160 0</inkml:trace>
          <inkml:trace contextRef="#ctx0" brushRef="#br0" timeOffset="729.346">1336-187 0,'107'-107'15,"53"80"-15,134 27 0,27 27 16,-54 0 0,-160-1-1,-80 28 17,-161 133-17,-133 54 1,133-108-1,134-26 17,107-53-17,80 26 1,81-27 0,-1 1-1,-106 26 1,-188-53-1,-80-27 1,107 0 0</inkml:trace>
          <inkml:trace contextRef="#ctx0" brushRef="#br0" timeOffset="1086.26">2967 2112 0,'107'0'0,"240"-27"15,27 27-15,-106 27 16,-161 0 0,-80-27-1,-134 80 1,-107-53-1,214-27 1</inkml:trace>
          <inkml:trace contextRef="#ctx0" brushRef="#br0" timeOffset="1272.476">3287 2941 0,'375'54'16,"-81"-1"-16,-80-53 16,-187-80-1,-27 80 17</inkml:trace>
          <inkml:trace contextRef="#ctx0" brushRef="#br0" timeOffset="1805.9098">8047 1497 0,'-188'482'0,"-25"-108"31,-1-80-15,107-107 0,53-107-1,1 1 1,-54-135 15,53-160-15,54 214-16</inkml:trace>
          <inkml:trace contextRef="#ctx0" brushRef="#br0" timeOffset="2100.7518">6924 1818 0,'107'80'0,"80"107"0,53 108 16,1 52 0,-54-106-1,-80-134 1,-53-81 0,-1-52-1,1-215 1,-28-133-1,-26 374 1</inkml:trace>
          <inkml:trace contextRef="#ctx0" brushRef="#br0" timeOffset="2473.1838">8207 936 0,'160'-107'0,"54"80"16,80 27-16,-26 54 15,-134-1 1,-108 1 0,-106 52-1,-107 28 1,26 27-1,81-1 1,107-26 15,107-54-15,80 0 0,26 0-1,-26 1 1,-241-28-1,-187 0 1,214-53 0</inkml:trace>
        </inkml:traceGroup>
      </inkml:traceGroup>
    </inkml:traceGroup>
    <inkml:traceGroup>
      <inkml:annotationXML>
        <emma:emma xmlns:emma="http://www.w3.org/2003/04/emma" version="1.0">
          <emma:interpretation id="{AFA00DE3-176E-4C0C-A809-F0AF2171D6AD}" emma:medium="tactile" emma:mode="ink">
            <msink:context xmlns:msink="http://schemas.microsoft.com/ink/2010/main" type="paragraph" rotatedBoundingBox="10190,4488 22754,2422 23314,5826 10750,789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A4593EF-FCC6-4D32-99F7-B919798D74F7}" emma:medium="tactile" emma:mode="ink">
              <msink:context xmlns:msink="http://schemas.microsoft.com/ink/2010/main" type="line" rotatedBoundingBox="10190,4488 22754,2422 23314,5826 10750,7892"/>
            </emma:interpretation>
          </emma:emma>
        </inkml:annotationXML>
        <inkml:traceGroup>
          <inkml:annotationXML>
            <emma:emma xmlns:emma="http://www.w3.org/2003/04/emma" version="1.0">
              <emma:interpretation id="{CB446564-3343-4FE3-A696-AA05CE30F31F}" emma:medium="tactile" emma:mode="ink">
                <msink:context xmlns:msink="http://schemas.microsoft.com/ink/2010/main" type="inkWord" rotatedBoundingBox="10266,4946 14097,4316 14520,6890 10689,7520"/>
              </emma:interpretation>
              <emma:one-of disjunction-type="recognition" id="oneOf1">
                <emma:interpretation id="interp5" emma:lang="it-IT" emma:confidence="0">
                  <emma:literal>Fr</emma:literal>
                </emma:interpretation>
                <emma:interpretation id="interp6" emma:lang="it-IT" emma:confidence="0">
                  <emma:literal>tra</emma:literal>
                </emma:interpretation>
                <emma:interpretation id="interp7" emma:lang="it-IT" emma:confidence="0">
                  <emma:literal>Fa</emma:literal>
                </emma:interpretation>
                <emma:interpretation id="interp8" emma:lang="it-IT" emma:confidence="0">
                  <emma:literal>Fer</emma:literal>
                </emma:interpretation>
                <emma:interpretation id="interp9" emma:lang="it-IT" emma:confidence="0">
                  <emma:literal>Fo</emma:literal>
                </emma:interpretation>
              </emma:one-of>
            </emma:emma>
          </inkml:annotationXML>
          <inkml:trace contextRef="#ctx0" brushRef="#br0" timeOffset="3373.2278">7298 4572 0,'107'160'0,"27"81"16,26 107 0,-26 53-1,-54-187 1,0-81 0,-26-79-1,-54-54 1,26-27-1,-26-107 1,27-347 0,27 0-1,53 213 1,-1 81 15,-25 107-15,-55 80-1,-26 27 1,-53 133 0,-1-106-1,54-54 1</inkml:trace>
          <inkml:trace contextRef="#ctx0" brushRef="#br0" timeOffset="3792.2138">8982 4358 0,'295'54'0,"-82"-28"0,-52 28 16,-134-1-1,-81 27 1,-133 81 0,0-1-1,26-26 1,135-54-1,133-53 1,106-27 0,82-54 15,-28-26-15,-80-53-1,-187 133 1</inkml:trace>
          <inkml:trace contextRef="#ctx0" brushRef="#br0" timeOffset="2845.6158">6442 3743 0,'401'54'0,"27"-28"16,160-26-1,54 0 1,-54 27 0,-106 0-1,-55-27 1,-159 0 0,-135 0-1,-159 0 1,-215-27-1,-160 0 1,401 27 0</inkml:trace>
        </inkml:traceGroup>
        <inkml:traceGroup>
          <inkml:annotationXML>
            <emma:emma xmlns:emma="http://www.w3.org/2003/04/emma" version="1.0">
              <emma:interpretation id="{0DBEE1B6-7C9A-4539-99FE-A5E91FE1C63F}" emma:medium="tactile" emma:mode="ink">
                <msink:context xmlns:msink="http://schemas.microsoft.com/ink/2010/main" type="inkWord" rotatedBoundingBox="14897,3714 22754,2422 23314,5826 15457,7118"/>
              </emma:interpretation>
              <emma:one-of disjunction-type="recognition" id="oneOf2">
                <emma:interpretation id="interp10" emma:lang="it-IT" emma:confidence="0">
                  <emma:literal>+442</emma:literal>
                </emma:interpretation>
                <emma:interpretation id="interp11" emma:lang="it-IT" emma:confidence="0">
                  <emma:literal>+42</emma:literal>
                </emma:interpretation>
                <emma:interpretation id="interp12" emma:lang="it-IT" emma:confidence="0">
                  <emma:literal>+452</emma:literal>
                </emma:interpretation>
                <emma:interpretation id="interp13" emma:lang="it-IT" emma:confidence="0">
                  <emma:literal>TRE</emma:literal>
                </emma:interpretation>
                <emma:interpretation id="interp14" emma:lang="it-IT" emma:confidence="0">
                  <emma:literal>4.42</emma:literal>
                </emma:interpretation>
              </emma:one-of>
            </emma:emma>
          </inkml:annotationXML>
          <inkml:trace contextRef="#ctx0" brushRef="#br0" timeOffset="4878.4738">15292 1818 0,'134'27'0,"-187"160"0,-135 107 15,-132 54 1,25-27-1,135-161 1,133-80 0,27-26-1,54-1 1,160 1 0,213-1-1,1 27 1,-160-53-1,-135-27 1,-106-27 0,-80-106-1,-108-135 1,161 268 0</inkml:trace>
          <inkml:trace contextRef="#ctx0" brushRef="#br0" timeOffset="5173.3158">15266 1872 0,'0'26'15,"53"135"-15,27 106 0,-26 107 31,-1 27-31,1-53 32,-1-134-17,1-80 1,-28-81 0,-26-80-1,0-213 1,0 240-1</inkml:trace>
          <inkml:trace contextRef="#ctx0" brushRef="#br0" timeOffset="5607.8198">16683 1952 0,'107'27'0,"-27"160"0,-27 134 16,-106 80 0,26-27-1,54-214 1,53-106 0,54-27-1,80-81 1,53-80-1,-26 81 1,-54 80 15,-80 53-15,-27 54 0,-27 79-1,-53-52 1,27-81-1,0-53 1,0-54 0,-54-80-1,27 107 1</inkml:trace>
          <inkml:trace contextRef="#ctx0" brushRef="#br0" timeOffset="8694.9351">17913 1765 0,'187'-107'0,"-54"53"0,1 54 15,0 80 1,-27 27 0,-134 54-1,-107-28 1,-26 1-1,-1-27 1,54 0 0,81-27-1,133 0 1,187-26 0,53 26-1,-53-26 1,-133-1-1,-161 1 1,-134-54 0,134 0-1</inkml:trace>
          <inkml:trace contextRef="#ctx0" brushRef="#br0" timeOffset="6150.9498">14062 4492 0,'81'0'0,"106"27"0,107 26 16,53-53 0,28 27-1,-54-1 1,26-26-1,81 27 1,80 0 0,0 0-1,80-1 17,-320 1-17,-135 0 1,-106-27-1,-27 0 1,0 0 0,-27 0-1,-80 27 1,0-27 0,27-27-1,80 27 1</inkml:trace>
          <inkml:trace contextRef="#ctx0" brushRef="#br0" timeOffset="4428.4518">11897 2914 0,'80'187'15,"-27"108"1,1 52 0,-108-26-1,54-214 1,-26-80-1,-28-134 1,-53-54 0,-26-53-1,-55 27 1,1 80 0,80 134-1,107-27 1,27 0-1,133 0 17,161 0-32,54 0 15,-161-27 17,-54-53-17,-53-54-15,-107 134 16</inkml:trace>
        </inkml:traceGroup>
      </inkml:traceGroup>
    </inkml:traceGroup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29.74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4580 266 0,'-26'-81'0,"-322"-106"0,-80 161 0,27 106 16,0 27 15,-27 26-15,-26 81 0,-54 80-1,27 107 1,80 54-1,107 53 1,53 27 0,107 26-1,107-26 1,81 26 0,106-26-1,161-27 1,107-53-1,133-28 1,54-106 15,81-53-15,25-81-16,28-107 16,-27-107-1,-80-80 16,-134-107-15,0-106 0,-81-81-1,-106-107 1,-53-54 0,-81-133-1,-80 27 32,-134-1-47,-107-26 0,-160 53 16,-134 81-1,-213 80 1,-215 133 0,-320 241-1,-268 374 1,-53 215-1,1497-482 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36.4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54BE611-3627-48CD-A352-BEEF0DD17C00}" emma:medium="tactile" emma:mode="ink">
          <msink:context xmlns:msink="http://schemas.microsoft.com/ink/2010/main" type="inkDrawing" rotatedBoundingBox="4382,12161 9330,12119 9331,12284 4384,12326" semanticType="underline" shapeName="Other">
            <msink:sourceLink direction="with" ref="{B85315C7-ED0E-44F4-930E-F23B25B149B0}"/>
          </msink:context>
        </emma:interpretation>
      </emma:emma>
    </inkml:annotationXML>
    <inkml:trace contextRef="#ctx0" brushRef="#br0">0 188 0,'107'-107'15,"54"107"-15,53 0 0,80 0 16,80-27-1,81 27 1,106-27 0,54 0-1,-27 54 1,-26-27 0,-108 27-1,-106-27 32,-188 27-47,-106-27 16,-81-27-1,-107 27 1,-106 0 0,-28 0-1,268 0 1</inkml:trace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37.7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836D434-D696-4898-A9E4-6F1D3077902C}" emma:medium="tactile" emma:mode="ink">
          <msink:context xmlns:msink="http://schemas.microsoft.com/ink/2010/main" type="inkDrawing" rotatedBoundingBox="4434,8614 8134,13445 5499,15464 1798,10632" semanticType="callout" shapeName="Other">
            <msink:sourceLink direction="from" ref="{F5C7CACE-A92E-42A1-A159-5A0B2D0FFCDB}"/>
            <msink:sourceLink direction="to" ref="{DE70A473-63C0-426E-8737-FB7A4C46A086}"/>
          </msink:context>
        </emma:interpretation>
      </emma:emma>
    </inkml:annotationXML>
    <inkml:trace contextRef="#ctx0" brushRef="#br0">874 0 0,'-107'134'0,"-26"53"0,-1 27 16,0 80 0,0 27-1,28 133 1,25-52 0,28 79-1,80-27 1,26 28-1,107-1 1,28-53 0,106-1-1,0-52 1,0-28 0,-27-53-1,-80-106 16,-53-81-15,-80-81 0,-1-213-1,-53 187-15</inkml:trace>
    <inkml:trace contextRef="#ctx0" brushRef="#br0" timeOffset="-713.828">2505 3770 0,'107'161'16,"-27"26"-16,27 80 15,-27 27 1,27 54 0,0-27-1,-26-54 1,-1-133 0,-27-81-1,-53-53 1,54-53-1,-1-161 1,27-161 0,54 1-1,53 53 1,27 81 0,-53 106-1,-55 81 1,-79 26-1,-27 54 17,-27 53-32,-53 0 31,-27-53-15,107-27-16</inkml:trace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38.3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005D22-EC3D-4EB3-BBB8-4F207EB51263}" emma:medium="tactile" emma:mode="ink">
          <msink:context xmlns:msink="http://schemas.microsoft.com/ink/2010/main" type="inkDrawing" rotatedBoundingBox="8310,15185 8315,8475 10322,8476 10317,15187" semanticType="verticalRange" shapeName="Other">
            <msink:sourceLink direction="with" ref="{B85315C7-ED0E-44F4-930E-F23B25B149B0}"/>
            <msink:destinationLink direction="with" ref="{B0518EE2-27F2-4246-B6B6-8633A12D9411}"/>
          </msink:context>
        </emma:interpretation>
      </emma:emma>
    </inkml:annotationXML>
    <inkml:trace contextRef="#ctx0" brushRef="#br0">0 0 0,'267'214'0,"0"54"16,27 79-1,1 108 1,52 53 0,-79 53-1,-81 81 1,-107 0 0,-134-27-1,-106 0 1,-81-81-1,-53-79 1,-27-54 15,81-161-31,79-79 32,54-108-32,81-79 15,79-295 16,108-107-15,-161 428-16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38.8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0518EE2-27F2-4246-B6B6-8633A12D9411}" emma:medium="tactile" emma:mode="ink">
          <msink:context xmlns:msink="http://schemas.microsoft.com/ink/2010/main" type="inkDrawing" rotatedBoundingBox="10184,8253 10920,9670 10226,10030 9490,8614" semanticType="callout" shapeName="Other">
            <msink:sourceLink direction="with" ref="{47D179F2-8BFF-441D-9121-5817A8F85138}"/>
            <msink:sourceLink direction="with" ref="{69005D22-EC3D-4EB3-BBB8-4F207EB51263}"/>
          </msink:context>
        </emma:interpretation>
      </emma:emma>
    </inkml:annotationXML>
    <inkml:trace contextRef="#ctx0" brushRef="#br0">5854 7353 0,'80'-81'15,"27"108"1,294 107-16,-240-27 0,-108-27 16,-53 54-1,-107-27 16,-80 53-15,27-26 0,106-54-1,28-27 1,106 1 0,80-1-1,54 1 1,0-27 15,-80-1-15,-81 1-1,-53-27 1</inkml:trace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1:55.1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B403E10-74AE-47AC-A47B-9208F5E3AB35}" emma:medium="tactile" emma:mode="ink">
          <msink:context xmlns:msink="http://schemas.microsoft.com/ink/2010/main" type="inkDrawing" rotatedBoundingBox="13449,9733 29625,10163 29622,10279 13446,9849" semanticType="underline" shapeName="Other"/>
        </emma:interpretation>
      </emma:emma>
    </inkml:annotationXML>
    <inkml:trace contextRef="#ctx0" brushRef="#br0">0 0 0,'27'26'0,"53"1"16,107-27-16,134 27 0,107-54 15,53 27 1,54-27 0,26 54-1,81-27 1,80 0 0,27 27-1,53-1 1,26 1-1,-25 27 1,25-28 15,-52-26-15,26 27 0,-27 0-1,-26 0 1,-81-1-1,1 1 1,-28-27 0,-79 27-1,-54 0 1,-54-27 0,-79 26-1,-28-26 1,-53 0-1,-80 0 1,-27 0 0,-53 0-1,-107 0 1,-54 0 0,-133 0 15,160 0-16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49.44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CB54EC6-C813-431C-BC50-5BBEB15ABEF5}" emma:medium="tactile" emma:mode="ink">
          <msink:context xmlns:msink="http://schemas.microsoft.com/ink/2010/main" type="inkDrawing" rotatedBoundingBox="21115,15657 31990,17279 31900,17880 21025,16259" semanticType="callout" shapeName="Other">
            <msink:sourceLink direction="with" ref="{AC623531-F49F-4273-B8A6-DC31436B0922}"/>
            <msink:sourceLink direction="with" ref="{40987E8B-9E7A-4B6D-9CBB-1EB15A161798}"/>
            <msink:sourceLink direction="with" ref="{8F4F50B2-1479-4BDC-AF68-325BA3407CE6}"/>
          </msink:context>
        </emma:interpretation>
      </emma:emma>
    </inkml:annotationXML>
    <inkml:trace contextRef="#ctx0" brushRef="#br0">0 0 0,'137'172'15,"0"-35"-15,69-34 0,103-68 16,69-138 0,205 34 15,104 0-15,34 69-1,34 103 1,34 69-1,1 34 1,68 0 0,34-35-1,35 35 1,0 0 0,-103 0 15,-207-103-31,-308-68 15,-309-35 1</inkml:trace>
  </inkml:traceGroup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1:56.0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42967D-AB87-4707-9755-821C389E831E}" emma:medium="tactile" emma:mode="ink">
          <msink:context xmlns:msink="http://schemas.microsoft.com/ink/2010/main" type="inkDrawing" rotatedBoundingBox="14530,14758 30734,15807 30691,16459 14488,15409" shapeName="Other">
            <msink:destinationLink direction="to" ref="{D695F904-6182-4EB7-9941-8689AADCDEF0}"/>
          </msink:context>
        </emma:interpretation>
      </emma:emma>
    </inkml:annotationXML>
    <inkml:trace contextRef="#ctx0" brushRef="#br0">0 141 0,'267'53'0,"-53"-53"31,481 0-31,-213-53 16,52 26-1,349-27 1,-215 1 0,81 26-1,53 54 17,27-27-17,53 27 1,-27-1-1,1 28 1,-27-27 0,-27 53-1,0 27 17,-27-27-32,-26 0 15,-54 0 1,-53 54-1,-54-54 1,-80 81 0,-80-81-1,-107 27 1,-107-54 0,-107-26-1,-81-27 1,-79-80 15,-108-81-15,161 161-1</inkml:trace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2:05.7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A5E82CA-AD38-48BD-8CDC-4F226793F71D}" emma:medium="tactile" emma:mode="ink">
          <msink:context xmlns:msink="http://schemas.microsoft.com/ink/2010/main" type="writingRegion" rotatedBoundingBox="13207,10160 14812,10160 14812,12620 13207,12620"/>
        </emma:interpretation>
      </emma:emma>
    </inkml:annotationXML>
    <inkml:traceGroup>
      <inkml:annotationXML>
        <emma:emma xmlns:emma="http://www.w3.org/2003/04/emma" version="1.0">
          <emma:interpretation id="{F28F4FDB-FC68-4D48-897D-4545B64C9977}" emma:medium="tactile" emma:mode="ink">
            <msink:context xmlns:msink="http://schemas.microsoft.com/ink/2010/main" type="paragraph" rotatedBoundingBox="13207,10160 14812,10160 14812,12620 13207,126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2293AC-1893-4D72-8F6F-D48F51499F3F}" emma:medium="tactile" emma:mode="ink">
              <msink:context xmlns:msink="http://schemas.microsoft.com/ink/2010/main" type="line" rotatedBoundingBox="13207,10160 14812,10160 14812,12620 13207,12620"/>
            </emma:interpretation>
          </emma:emma>
        </inkml:annotationXML>
        <inkml:traceGroup>
          <inkml:annotationXML>
            <emma:emma xmlns:emma="http://www.w3.org/2003/04/emma" version="1.0">
              <emma:interpretation id="{03880E7E-7086-4C1D-AEA2-4A6D2D2383BC}" emma:medium="tactile" emma:mode="ink">
                <msink:context xmlns:msink="http://schemas.microsoft.com/ink/2010/main" type="inkWord" rotatedBoundingBox="13207,10160 14812,10160 14812,12620 13207,12620">
                  <msink:destinationLink direction="from" ref="{D695F904-6182-4EB7-9941-8689AADCDEF0}"/>
                </msink:context>
              </emma:interpretation>
              <emma:one-of disjunction-type="recognition" id="oneOf0">
                <emma:interpretation id="interp0" emma:lang="it-IT" emma:confidence="0">
                  <emma:literal>sia</emma:literal>
                </emma:interpretation>
                <emma:interpretation id="interp1" emma:lang="it-IT" emma:confidence="0">
                  <emma:literal>nn</emma:literal>
                </emma:interpretation>
                <emma:interpretation id="interp2" emma:lang="it-IT" emma:confidence="0">
                  <emma:literal>sin</emma:literal>
                </emma:interpretation>
                <emma:interpretation id="interp3" emma:lang="it-IT" emma:confidence="0">
                  <emma:literal>ah</emma:literal>
                </emma:interpretation>
                <emma:interpretation id="interp4" emma:lang="it-IT" emma:confidence="0">
                  <emma:literal>rh</emma:literal>
                </emma:interpretation>
              </emma:one-of>
            </emma:emma>
          </inkml:annotationXML>
          <inkml:trace contextRef="#ctx0" brushRef="#br0">348 0 0,'0'53'0,"-81"81"15,-26 26-15,27-53 16,27-53 31,26-54-47,27 0 16,27-27-1,26-133 1,54 26-1,-27 54 1,1 26 0,-28 28-1,27 52 1,0 28 0,1 26 15,26 54-31,-27-27 15,27 0 1,0-27 0,-27-27-1,-53 1 1,-81-108 0,-53 1-1,107 53 1</inkml:trace>
          <inkml:trace contextRef="#ctx0" brushRef="#br0" timeOffset="762.7046">-428 1176 0,'0'107'0,"0"107"16,-27 27-16,27-54 0,0-27 31,27-79-16,-27-28 1,27-53 0,-27 0-1,27-53 1,53-81 0,27 27-1,-54 80 1,1 0-1,26 54 1,0 53 0,0 27-1,-26 27 17,-54 0-32,0-54 15,-27-53 1,27-188-1,0 161 1</inkml:trace>
        </inkml:traceGroup>
      </inkml:traceGroup>
    </inkml:traceGroup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1:58.1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6237B3-3BA3-45C8-A167-BA73CA321A67}" emma:medium="tactile" emma:mode="ink">
          <msink:context xmlns:msink="http://schemas.microsoft.com/ink/2010/main" type="writingRegion" rotatedBoundingBox="15168,6531 27522,6198 27624,9996 15270,10329"/>
        </emma:interpretation>
      </emma:emma>
    </inkml:annotationXML>
    <inkml:traceGroup>
      <inkml:annotationXML>
        <emma:emma xmlns:emma="http://www.w3.org/2003/04/emma" version="1.0">
          <emma:interpretation id="{CFDF09B5-7553-4463-952C-7D12C7E5B155}" emma:medium="tactile" emma:mode="ink">
            <msink:context xmlns:msink="http://schemas.microsoft.com/ink/2010/main" type="paragraph" rotatedBoundingBox="15168,6531 27522,6198 27624,9996 15270,103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8D0694-114F-437E-9945-3AF2DF5291D6}" emma:medium="tactile" emma:mode="ink">
              <msink:context xmlns:msink="http://schemas.microsoft.com/ink/2010/main" type="line" rotatedBoundingBox="15168,6531 27522,6198 27624,9996 15270,10329"/>
            </emma:interpretation>
          </emma:emma>
        </inkml:annotationXML>
        <inkml:traceGroup>
          <inkml:annotationXML>
            <emma:emma xmlns:emma="http://www.w3.org/2003/04/emma" version="1.0">
              <emma:interpretation id="{F67B5BC1-7FB5-4DFF-9841-50CF5CBC8B18}" emma:medium="tactile" emma:mode="ink">
                <msink:context xmlns:msink="http://schemas.microsoft.com/ink/2010/main" type="inkWord" rotatedBoundingBox="15213,8180 17069,8080 17149,9569 15293,9670"/>
              </emma:interpretation>
              <emma:one-of disjunction-type="recognition" id="oneOf0">
                <emma:interpretation id="interp0" emma:lang="it-IT" emma:confidence="0">
                  <emma:literal>DA</emma:literal>
                </emma:interpretation>
                <emma:interpretation id="interp1" emma:lang="it-IT" emma:confidence="0">
                  <emma:literal>*</emma:literal>
                </emma:interpretation>
                <emma:interpretation id="interp2" emma:lang="it-IT" emma:confidence="0">
                  <emma:literal>NA</emma:literal>
                </emma:interpretation>
                <emma:interpretation id="interp3" emma:lang="it-IT" emma:confidence="0">
                  <emma:literal>157</emma:literal>
                </emma:interpretation>
                <emma:interpretation id="interp4" emma:lang="it-IT" emma:confidence="0">
                  <emma:literal>TA</emma:literal>
                </emma:interpretation>
              </emma:one-of>
            </emma:emma>
          </inkml:annotationXML>
          <inkml:trace contextRef="#ctx0" brushRef="#br0">11389 6978 0,'641'81'0,"-400"-55"16,0 1-1,-27-27 1,-54-27 0,-53 27-1,-54 0 1,-26 0-1,0 54 17,0 53-17,-1 26 1,28 55 0,-1-1-1,-26 27 1,0-27-1,-27-54 1,0-79 0,-27-27-1,0-134 1,-26-54 0,53 161-1</inkml:trace>
          <inkml:trace contextRef="#ctx0" brushRef="#br0" timeOffset="1109.0316">12378 7460 0,'-80'0'16,"-54"26"-16,0-26 0,81 27 0,26 0 15,54 0 1,53 26-1,54 27 1,26 0 15,-26-26-15,-54 26 0,-53-53-1,-81 26 1,-26 1-1,0-27 1,0-27 0,0 26-1,160-79 1,-80 53 0</inkml:trace>
          <inkml:trace contextRef="#ctx0" brushRef="#br0" timeOffset="-498.0928">11656 7165 0,'80'348'0,"-80"-188"32,0 28-17,27-28 1,-27-53-1,0 27 1,0-27 0,-53-27-1,53-134 1,26-79 0,-26 133-1</inkml:trace>
        </inkml:traceGroup>
        <inkml:traceGroup>
          <inkml:annotationXML>
            <emma:emma xmlns:emma="http://www.w3.org/2003/04/emma" version="1.0">
              <emma:interpretation id="{C1143D0A-0044-422C-81AD-B9A9283D1A33}" emma:medium="tactile" emma:mode="ink">
                <msink:context xmlns:msink="http://schemas.microsoft.com/ink/2010/main" type="inkWord" rotatedBoundingBox="21376,5701 22790,9587 19832,10663 18418,6777"/>
              </emma:interpretation>
              <emma:one-of disjunction-type="recognition" id="oneOf1">
                <emma:interpretation id="interp5" emma:lang="it-IT" emma:confidence="0">
                  <emma:literal>rià</emma:literal>
                </emma:interpretation>
                <emma:interpretation id="interp6" emma:lang="it-IT" emma:confidence="0">
                  <emma:literal>dà</emma:literal>
                </emma:interpretation>
                <emma:interpretation id="interp7" emma:lang="it-IT" emma:confidence="0">
                  <emma:literal>Dà</emma:literal>
                </emma:interpretation>
                <emma:interpretation id="interp8" emma:lang="it-IT" emma:confidence="0">
                  <emma:literal>rià,</emma:literal>
                </emma:interpretation>
                <emma:interpretation id="interp9" emma:lang="it-IT" emma:confidence="0">
                  <emma:literal>Là</emma:literal>
                </emma:interpretation>
              </emma:one-of>
            </emma:emma>
          </inkml:annotationXML>
          <inkml:trace contextRef="#ctx0" brushRef="#br0" timeOffset="31281.5672">15720 7540 0,'0'53'0,"0"81"15,0 80-15,0 26 16,0 1 0,27-54-1,-27-107 1,0-53-1,0 0 17,27-54-17,-1-160 1,28-27 0,-54 0-1,-27 0 1,-26 54-1,-1 53 1,54 80 0,0 27-1,27-26 1,107 26 0,79-27-1,1-27 1,-133 54-1,-55 0 1,1 0 15,0 27-31,-1 27 16,1 133 0,0 0-1,0 27 1,26-54-1,-26-53 17,26-27-17,-53-26 1,27-54 0,0-107-1,-27 107 1</inkml:trace>
          <inkml:trace contextRef="#ctx0" brushRef="#br0" timeOffset="33336.2">16308 7406 0,'27'0'0,"107"0"0,106 0 16,1 27-16,0-27 15,-27 27 1,-27-1 0,0 1-1,-53 27 1,-28-1 0,-25-26-1,-28-1 1,-26-26-1,0 27 17,-27 27-32,-27 26 31,0 54-15,27-1-1,0-26 1,0 0-1,0-53 17,0 26-32,0-53 15,-53 26 1,-1-80 0,1 1-1,-27-28 1,-1 27-1,1-26 17,-134-54-17,-26 27 1,52 26 0,28 28-1,26 52 1,54 1-1,53 26 1,27 28 0,54 26 15,53-27-15,26 0-1,55-26 1,-28-28-1,-26-26 1,-81 0 0,-26 0-1,0-26 1,-27-108 0,-27 27-1,-53-27 1,-27 27-1,-54 27 1,-26 53 0,-27 27-1,0 81 1,54-1 0,80 0-1,53 0 16,81 0-15,26 1 0,80-1-1,108-27 1,52-53 0,-52-26-1,-81-1 1,-53 0-1,-54 0 1,-53-26 0,-27-27-1,-107-27 1,0 53 0,-54 81 15,81 53-31,27 27 31,79-27-31,28-26 16,-54-54-1</inkml:trace>
          <inkml:trace contextRef="#ctx0" brushRef="#br0" timeOffset="31919.7486">17645 7486 0,'80'0'0,"81"54"0,26-27 0,-27-1 16,-79-26 0,-28 0-1,-26 0 1,-27 0-1,0 0 1,0 0 0,0 27-1,-27 53 1,0 27 0,27 27-1,0 26 16,54 1-31,-27-54 32,-1-54-17,1 27 1,-80 1 0,-28-55-1,28-52 1,53 26-1</inkml:trace>
          <inkml:trace contextRef="#ctx0" brushRef="#br0" timeOffset="-91587.2612">15586 5214 0,'134'80'0,"0"107"0,26 134 16,-53 80-1,-53-107 1,-1-160 0,1-27-1,-28-81 1,1-26 0,27-80-1,26-160 1,0-108-1,0 81 1,0 79 0,1 82-1,-28 52 1,-53 54 0,0 0 15,-53-27-16,53 27 1</inkml:trace>
          <inkml:trace contextRef="#ctx0" brushRef="#br0" timeOffset="5373.9512">16977 8021 0,'160'27'16,"54"80"-16,53 53 0,-79-53 16,-55-160-1,-133 53 1</inkml:trace>
          <inkml:trace contextRef="#ctx0" brushRef="#br0" timeOffset="-91214.8292">17084 5240 0,'53'27'0,"81"0"0,53 0 16,-27 26-16,-79-26 15,-81 0 1,-81 53-1,-106 27 1,-27 53 0,161-80-1,133-26 1,107 26 0,107-26-1,27-1 1,-214 0-1,-107-53 1</inkml:trace>
          <inkml:trace contextRef="#ctx0" brushRef="#br0" timeOffset="5202.7318">17725 7968 0,'-26'53'16,"-81"27"-16,-27 27 16,54 0-16,26-27 15,1-26 1,-1-1-1,28-79 1,-28-28 0,27-53-1,27 107 1</inkml:trace>
        </inkml:traceGroup>
        <inkml:traceGroup>
          <inkml:annotationXML>
            <emma:emma xmlns:emma="http://www.w3.org/2003/04/emma" version="1.0">
              <emma:interpretation id="{B46BF37B-6405-4070-8109-4ED1E4297818}" emma:medium="tactile" emma:mode="ink">
                <msink:context xmlns:msink="http://schemas.microsoft.com/ink/2010/main" type="inkWord" rotatedBoundingBox="27313,7240 27772,9802 25999,10119 25541,7558"/>
              </emma:interpretation>
              <emma:one-of disjunction-type="recognition" id="oneOf2">
                <emma:interpretation id="interp10" emma:lang="it-IT" emma:confidence="0">
                  <emma:literal>RO</emma:literal>
                </emma:interpretation>
                <emma:interpretation id="interp11" emma:lang="it-IT" emma:confidence="0">
                  <emma:literal>Ro</emma:literal>
                </emma:interpretation>
                <emma:interpretation id="interp12" emma:lang="it-IT" emma:confidence="0">
                  <emma:literal>R0</emma:literal>
                </emma:interpretation>
                <emma:interpretation id="interp13" emma:lang="it-IT" emma:confidence="0">
                  <emma:literal>or,</emma:literal>
                </emma:interpretation>
                <emma:interpretation id="interp14" emma:lang="it-IT" emma:confidence="0">
                  <emma:literal>or</emma:literal>
                </emma:interpretation>
              </emma:one-of>
            </emma:emma>
          </inkml:annotationXML>
          <inkml:trace contextRef="#ctx0" brushRef="#br0" timeOffset="2836.791">22244 7353 0,'-27'-27'0,"-26"27"16,-1 0-16,1 0 0,-1 0 0,-26 0 15,53 0-15,27 0 0,0 27 16,27-1 0,0 108 15,26 0-31,1 26 15,26 27 1,0 0 0,27-53 15,0-27-15,0-27-1,27-53 1,-27-54-1,0 1 1,53-81 0,-26 26-1,26-26 1,1-53 0,-28 53-1,-26-27 1,-80 27-1,-27 27 1,-80-27 0,-107 54-1,-54 26 1,-53 0 0,26 1-1,-26 26 1,80-27 15,27 27-15,80 27-1,214-81 1,-107 54-16</inkml:trace>
          <inkml:trace contextRef="#ctx0" brushRef="#br0" timeOffset="3506.1032">22271 6256 0,'0'54'15,"26"106"-15,-79 27 0,-1 1 32,54-108-17,0-53 1,0-27-1,54-107 1,-27-81 0,26 28-1,1 0 1,-1 106 0,1 54-1,-1-27 1,134 54-1,-26 27 1,-54-1 0,-81-26-1,-106 26 1,-54-53 0,-53 27-1,54 0 1,106 0-1,80 26 1,161 27 0,27 27 15,-54 0-15,-107-27-1,-80-80 1</inkml:trace>
          <inkml:trace contextRef="#ctx0" brushRef="#br0" timeOffset="2011.8248">22645 7700 0,'27'80'0,"-27"27"0,26 54 16,-52 53 0,-1 0-1,27-27 1,27-80-1,-27-81 1,26 1 0,1-80 15,-27-108-31,27 1 16,-27 160-1</inkml:trace>
        </inkml:traceGroup>
      </inkml:traceGroup>
    </inkml:traceGroup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2:33.3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291473-504B-4AF8-8E64-2766913753D9}" emma:medium="tactile" emma:mode="ink">
          <msink:context xmlns:msink="http://schemas.microsoft.com/ink/2010/main" type="writingRegion" rotatedBoundingBox="20614,11203 22138,11203 22138,14277 20614,14277">
            <msink:destinationLink direction="with" ref="{F56993EB-3D65-4C72-9014-BC5EA856CB11}"/>
          </msink:context>
        </emma:interpretation>
      </emma:emma>
    </inkml:annotationXML>
    <inkml:traceGroup>
      <inkml:annotationXML>
        <emma:emma xmlns:emma="http://www.w3.org/2003/04/emma" version="1.0">
          <emma:interpretation id="{8E951D2E-3E77-4B4A-924B-DD9B8ECFEE3F}" emma:medium="tactile" emma:mode="ink">
            <msink:context xmlns:msink="http://schemas.microsoft.com/ink/2010/main" type="paragraph" rotatedBoundingBox="20614,11203 22138,11203 22138,14277 20614,142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BF2269-87DB-4DDC-B59F-3A78EE5E1F51}" emma:medium="tactile" emma:mode="ink">
              <msink:context xmlns:msink="http://schemas.microsoft.com/ink/2010/main" type="line" rotatedBoundingBox="20614,11203 22138,11203 22138,14277 20614,14277"/>
            </emma:interpretation>
          </emma:emma>
        </inkml:annotationXML>
        <inkml:traceGroup>
          <inkml:annotationXML>
            <emma:emma xmlns:emma="http://www.w3.org/2003/04/emma" version="1.0">
              <emma:interpretation id="{CDE82AD9-A6A5-49C9-87D8-4B2B048B794A}" emma:medium="tactile" emma:mode="ink">
                <msink:context xmlns:msink="http://schemas.microsoft.com/ink/2010/main" type="inkWord" rotatedBoundingBox="20614,11203 22138,11203 22138,14277 20614,14277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;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268 2170 0,'107'107'0,"0"27"16,-27 26-16,-27 1 15,27-28 1,1-26 0,26-26-1,-27-55 1,-27-52 0,28-81-1,-1-54 1,-27-26-1,1 53 17,-1-26-17,1 0 1,53 133 0,-107 27-1</inkml:trace>
          <inkml:trace contextRef="#ctx0" brushRef="#br0" timeOffset="-513.6582">321 138 0,'-27'54'0,"-53"53"0,0 0 16,0-27-1,26 0 1,28-53-1,26-27 1,0 0 0,133-161-1,-26-26 1,-27 80 0,-53 54-1,27-1 1,-28 54-1,-26-26 1,54 26 0,53 53-1,26 81 1,28-1 0,-27 1-1,-27-54 32,-54 1-47,-26-55 16,-81-79-1,-53-1 1,107 54 0</inkml:trace>
        </inkml:traceGroup>
      </inkml:traceGroup>
    </inkml:traceGroup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2:32.1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6993EB-3D65-4C72-9014-BC5EA856CB11}" emma:medium="tactile" emma:mode="ink">
          <msink:context xmlns:msink="http://schemas.microsoft.com/ink/2010/main" type="inkDrawing" rotatedBoundingBox="21251,9917 21659,15771 21579,15776 21171,9923" semanticType="strikethrough" shapeName="Other">
            <msink:sourceLink direction="with" ref="{F9291473-504B-4AF8-8E64-2766913753D9}"/>
          </msink:context>
        </emma:interpretation>
      </emma:emma>
    </inkml:annotationXML>
    <inkml:trace contextRef="#ctx0" brushRef="#br0">0 0 0,'26'54'0,"-52"106"0,26-53 16,26 53-1,-52 1 1,52 80-1,-26 79 1,27 28 0,0 26-1,-1 1 1,1 26 0,0 0-1,26 26 1,-26 1 15,0-53-31,0-1 31,-1-53 1,1-54-32,-27-53 15,27-27 1,-27-80-1,0-53 1,0-54 0,0-81-1,27-159 1,-54-54 0,27 294-1</inkml:trace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0:35.3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85315C7-ED0E-44F4-930E-F23B25B149B0}" emma:medium="tactile" emma:mode="ink">
          <msink:context xmlns:msink="http://schemas.microsoft.com/ink/2010/main" type="writingRegion" rotatedBoundingBox="4545,9491 8074,9491 8074,11791 4545,11791">
            <msink:destinationLink direction="with" ref="{69005D22-EC3D-4EB3-BBB8-4F207EB51263}"/>
            <msink:destinationLink direction="with" ref="{C54BE611-3627-48CD-A352-BEEF0DD17C00}"/>
          </msink:context>
        </emma:interpretation>
      </emma:emma>
    </inkml:annotationXML>
    <inkml:traceGroup>
      <inkml:annotationXML>
        <emma:emma xmlns:emma="http://www.w3.org/2003/04/emma" version="1.0">
          <emma:interpretation id="{F653F0AC-D6CA-4692-AE2B-3D0927A40B07}" emma:medium="tactile" emma:mode="ink">
            <msink:context xmlns:msink="http://schemas.microsoft.com/ink/2010/main" type="paragraph" rotatedBoundingBox="4545,9491 8074,9491 8074,11791 4545,117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43AD630-E9B2-4664-A573-3BC4F861DF29}" emma:medium="tactile" emma:mode="ink">
              <msink:context xmlns:msink="http://schemas.microsoft.com/ink/2010/main" type="line" rotatedBoundingBox="4545,9491 8074,9491 8074,11791 4545,11791"/>
            </emma:interpretation>
          </emma:emma>
        </inkml:annotationXML>
        <inkml:traceGroup>
          <inkml:annotationXML>
            <emma:emma xmlns:emma="http://www.w3.org/2003/04/emma" version="1.0">
              <emma:interpretation id="{F5C7CACE-A92E-42A1-A159-5A0B2D0FFCDB}" emma:medium="tactile" emma:mode="ink">
                <msink:context xmlns:msink="http://schemas.microsoft.com/ink/2010/main" type="inkWord" rotatedBoundingBox="4545,9491 8074,9491 8074,11791 4545,11791">
                  <msink:destinationLink direction="from" ref="{8836D434-D696-4898-A9E4-6F1D3077902C}"/>
                </msink:context>
              </emma:interpretation>
              <emma:one-of disjunction-type="recognition" id="oneOf0">
                <emma:interpretation id="interp0" emma:lang="it-IT" emma:confidence="0">
                  <emma:literal>24</emma:literal>
                </emma:interpretation>
                <emma:interpretation id="interp1" emma:lang="it-IT" emma:confidence="0">
                  <emma:literal>2 h</emma:literal>
                </emma:interpretation>
                <emma:interpretation id="interp2" emma:lang="it-IT" emma:confidence="0">
                  <emma:literal>2 4</emma:literal>
                </emma:interpretation>
                <emma:interpretation id="interp3" emma:lang="it-IT" emma:confidence="0">
                  <emma:literal>2h</emma:literal>
                </emma:interpretation>
                <emma:interpretation id="interp4" emma:lang="it-IT" emma:confidence="0">
                  <emma:literal>2 b</emma:literal>
                </emma:interpretation>
              </emma:one-of>
            </emma:emma>
          </inkml:annotationXML>
          <inkml:trace contextRef="#ctx0" brushRef="#br0">721 9278 0,'0'-27'16,"26"-80"-16,81 0 0,54-27 0,106 27 15,27 27 1,-26 53 15,-54 81-15,-54 26-1,-53 27 1,-107 80 0,-134 0-1,-106 1 1,-81-1-1,-54 0 1,108 0 0,133-53-1,134-54 17,134 27-32,107-54 15,106 1 1,-53-27-1,-53-27 1,-107 0 0,-81-27-1,-26-80 17,-81-54-32,54 161 31</inkml:trace>
          <inkml:trace contextRef="#ctx0" brushRef="#br0" timeOffset="605.202">3181 8288 0,'80'134'0,"-54"107"0,-26 80 16,0-1 0,-26-25-1,26-55 1,-27-79-1,27-28 17,0-106-32,0-27 15,27-80 1,133-161 0,27 81-1,-26 80 1,-28 26-1,1 54 1,-27 80 0,-27 27-1,-53 54 1,-27 53 15,0-54-31,0 0 31,0-53-15,0-53 0,-27-54-1,-53-134 1,-27 0 0,107 134-1</inkml:trace>
        </inkml:traceGroup>
      </inkml:traceGroup>
    </inkml:traceGroup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2:05.0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95F904-6182-4EB7-9941-8689AADCDEF0}" emma:medium="tactile" emma:mode="ink">
          <msink:context xmlns:msink="http://schemas.microsoft.com/ink/2010/main" type="inkDrawing" rotatedBoundingBox="14950,10203 15202,14857 14337,14904 14086,10250" semanticType="callout" shapeName="Other">
            <msink:sourceLink direction="to" ref="{AC42967D-AB87-4707-9755-821C389E831E}"/>
            <msink:sourceLink direction="from" ref="{03880E7E-7086-4C1D-AEA2-4A6D2D2383BC}"/>
          </msink:context>
        </emma:interpretation>
      </emma:emma>
    </inkml:annotationXML>
    <inkml:trace contextRef="#ctx0" brushRef="#br0">615 80 0,'27'107'0,"-1"80"16,-26 107-16,27 27 15,0-27 1,26 27 0,-26 80-1,0 54 17,0 79-17,-27-26 1,0-133-1,26-28 1,-26-106 0,27-54-1,-27-133 1,0-28 0,-27-106-1,1-134 1,-1 27-1,-27 0 1,1 107 0,-1 133-1,28 27 1,52 1 15,55 79-31,-28 0 31,1-53-15,-28-26 0,1-81-1,0 0 1,0 0 0,79-107-1,82-161 1,-28-213-1,-106 53 1,-54 428 0</inkml:trace>
  </inkml:traceGroup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2:42.9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6E43C04-B962-4217-9900-3F18E7EE312E}" emma:medium="tactile" emma:mode="ink">
          <msink:context xmlns:msink="http://schemas.microsoft.com/ink/2010/main" type="writingRegion" rotatedBoundingBox="2718,14726 25613,15166 25552,18324 2657,17884"/>
        </emma:interpretation>
      </emma:emma>
    </inkml:annotationXML>
    <inkml:traceGroup>
      <inkml:annotationXML>
        <emma:emma xmlns:emma="http://www.w3.org/2003/04/emma" version="1.0">
          <emma:interpretation id="{F657B318-4FF4-4178-A205-EE138B2F234E}" emma:medium="tactile" emma:mode="ink">
            <msink:context xmlns:msink="http://schemas.microsoft.com/ink/2010/main" type="paragraph" rotatedBoundingBox="2718,14726 25613,15166 25552,18324 2657,178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783FEC-BEE5-449F-ACFA-2BD78F04CC1F}" emma:medium="tactile" emma:mode="ink">
              <msink:context xmlns:msink="http://schemas.microsoft.com/ink/2010/main" type="line" rotatedBoundingBox="2718,14726 25613,15166 25552,18324 2657,17884"/>
            </emma:interpretation>
          </emma:emma>
        </inkml:annotationXML>
        <inkml:traceGroup>
          <inkml:annotationXML>
            <emma:emma xmlns:emma="http://www.w3.org/2003/04/emma" version="1.0">
              <emma:interpretation id="{DE70A473-63C0-426E-8737-FB7A4C46A086}" emma:medium="tactile" emma:mode="ink">
                <msink:context xmlns:msink="http://schemas.microsoft.com/ink/2010/main" type="inkWord" rotatedBoundingBox="2718,14726 8725,14841 8670,17750 2662,17635">
                  <msink:destinationLink direction="to" ref="{8836D434-D696-4898-A9E4-6F1D3077902C}"/>
                </msink:context>
              </emma:interpretation>
              <emma:one-of disjunction-type="recognition" id="oneOf0">
                <emma:interpretation id="interp0" emma:lang="it-IT" emma:confidence="0">
                  <emma:literal>to-s</emma:literal>
                </emma:interpretation>
                <emma:interpretation id="interp1" emma:lang="it-IT" emma:confidence="0">
                  <emma:literal>to -</emma:literal>
                </emma:interpretation>
                <emma:interpretation id="interp2" emma:lang="it-IT" emma:confidence="0">
                  <emma:literal>to +</emma:literal>
                </emma:interpretation>
                <emma:interpretation id="interp3" emma:lang="it-IT" emma:confidence="0">
                  <emma:literal>to-&gt;</emma:literal>
                </emma:interpretation>
                <emma:interpretation id="interp4" emma:lang="it-IT" emma:confidence="0">
                  <emma:literal>to ,</emma:literal>
                </emma:interpretation>
              </emma:one-of>
            </emma:emma>
          </inkml:annotationXML>
          <inkml:trace contextRef="#ctx0" brushRef="#br0">-1124 14465 0,'347'53'0,"-52"27"16,-55-26 0,-53-54-1,-133 27 1,-1-27-1,-53-54 1,-53 1 0,26 26-1,27 27 1</inkml:trace>
          <inkml:trace contextRef="#ctx0" brushRef="#br0" timeOffset="-280.1772">-803 13529 0,'-27'80'0,"-26"134"0,26 107 16,0 53-1,0-26 1,54-1 0,0-26-1,26-54 32,54-53-47,27-26 0,26-82 16,1-25-1,-28-81 1,-26-81 0,-53-132-1,-108-28 16,-53-80-15,107 321 0</inkml:trace>
          <inkml:trace contextRef="#ctx0" brushRef="#br0" timeOffset="529.2236">560 16283 0,'161'133'0,"-81"-79"0,0-54 16,27-27 0,0 0 15,0 1-15,-27-28-16,0-26 15,-53 27 1,-80-81-1,-28-27 1,-52 28 0,-28 53-1,-26 80 17,27 26-17,-1 108 16,135 0-31,79 26 16,108-26 0,79-27-1,1-134 1,-1-214 0,-240 241-1</inkml:trace>
          <inkml:trace contextRef="#ctx0" brushRef="#br0" timeOffset="2655.8424">2271 15507 0,'54'0'0,"-27"0"0,53 27 0,0-27 31,187 0-31,-79 0 0,-1-53 16,0 53-1,-27 0 1,28 26 0,-28-26-1,-53 0 1,-27 0 0,-26 0-1,-54 0 1,0-26 15,-81-1-15,1-27-1,0-26 1,26-27 0,54 107-1</inkml:trace>
          <inkml:trace contextRef="#ctx0" brushRef="#br0" timeOffset="3122.8044">3849 15053 0,'53'27'0,"1"-1"0,26 1 16,54 27-16,-1-1 0,28 0 31,-1 28-31,-26-28 16,-54 1-1,-53-28 1,-27 28-1,-80-27 1,-27 26 0,-27 1 15,-26-1-31,53-26 31,53-1-31,28 1 31,52-27-15,28 27 0,79-134-1,-133 107 1</inkml:trace>
        </inkml:traceGroup>
        <inkml:traceGroup>
          <inkml:annotationXML>
            <emma:emma xmlns:emma="http://www.w3.org/2003/04/emma" version="1.0">
              <emma:interpretation id="{02E72481-BB50-49BF-A96E-86B98FC2FC11}" emma:medium="tactile" emma:mode="ink">
                <msink:context xmlns:msink="http://schemas.microsoft.com/ink/2010/main" type="inkWord" rotatedBoundingBox="18178,15528 25603,15671 25552,18324 18127,18182"/>
              </emma:interpretation>
              <emma:one-of disjunction-type="recognition" id="oneOf1">
                <emma:interpretation id="interp5" emma:lang="it-IT" emma:confidence="0">
                  <emma:literal>Zero-oJtset</emma:literal>
                </emma:interpretation>
                <emma:interpretation id="interp6" emma:lang="it-IT" emma:confidence="0">
                  <emma:literal>Zero offset</emma:literal>
                </emma:interpretation>
                <emma:interpretation id="interp7" emma:lang="it-IT" emma:confidence="0">
                  <emma:literal>zero offset</emma:literal>
                </emma:interpretation>
                <emma:interpretation id="interp8" emma:lang="it-IT" emma:confidence="0">
                  <emma:literal>Zero-grtset</emma:literal>
                </emma:interpretation>
                <emma:interpretation id="interp9" emma:lang="it-IT" emma:confidence="0">
                  <emma:literal>Zero. offset</emma:literal>
                </emma:interpretation>
              </emma:one-of>
            </emma:emma>
          </inkml:annotationXML>
          <inkml:trace contextRef="#ctx0" brushRef="#br0" timeOffset="11662.3656">15159 15347 0,'53'-27'15,"-80"-26"-15,-26-1 0,-81 1 0,-26 26 16,-27 81-16,26 52 16,54 55-1,54-1 1,106 27 15,54-26-15,80-27-1,1-54 1,25-80 0,-79-80-1,-54-54 1,-80-27-1,-80-26 1,0 54 0,-81 26-1,28 53 1,-1 108 0,54 53 15,133-27-16,81-27-15,-134-53 16</inkml:trace>
          <inkml:trace contextRef="#ctx0" brushRef="#br0" timeOffset="12160.4584">16228 14491 0,'-27'455'0,"54"-134"16,0 26 0,53 28-1,-26-28 1,-28-53 0,-26-107 15,-53-80-31,-81-53 31,0-81-15,-26-26-1,0-54 1,53-27 0,26 0-1,108-26 1,53 0-1,-80 160 1</inkml:trace>
          <inkml:trace contextRef="#ctx0" brushRef="#br0" timeOffset="12409.5048">15800 15668 0,'134'27'0,"-27"-27"15,53 26-15,28 1 0,-28-27 47,0-27-47,-79-80 0,-1-26 16,-53-81 15,-27 214-31</inkml:trace>
          <inkml:trace contextRef="#ctx0" brushRef="#br0" timeOffset="12892.0322">17137 14572 0,'-27'53'0,"-26"27"0,26 54 0,27 53 15,27 54 1,53 53-1,0 53 1,1-26 0,-28-27-1,-53-53 1,-53-81 0,-28-79 15,-133-55-16,-53-79 1,107-54 0,-1 27-1,81-54 1,107 27 0,26-53-1,1-1 1,-54 161-1</inkml:trace>
          <inkml:trace contextRef="#ctx0" brushRef="#br0" timeOffset="13218.9056">16602 15695 0,'161'0'15,"-27"0"-15,53-27 16,0 54 0,-27-27-1,-80-27 1,-53 27 0,0 0-1,-54-27 1,-26 0-1,26 27 1,107 27 15,54-54-31,-134 27 16</inkml:trace>
          <inkml:trace contextRef="#ctx0" brushRef="#br0" timeOffset="13763.6946">18581 15507 0,'80'0'0,"-107"-53"16,-80-1-16,-26 54 0,-28 27 0,28 0 15,26 26-15,80 1 32,80 53-17,135 80 1,-1-53-1,-54-27 1,1 26 0,-107-53-1,-54-26 1,-107-27 0,-53-54-1,54 0 1,-28-26 15,54 26-15,54-26-1,53-1 1,133 27 0,55-26-1,-28-1 1,-160 54-1</inkml:trace>
          <inkml:trace contextRef="#ctx0" brushRef="#br0" timeOffset="14246.222">18634 15935 0,'27'0'0,"27"0"15,26 0-15,54 0 0,26 0 0,0-53 16,-53-1 0,-26-26-1,-81-54 1,-54 1 15,-26 26-15,-81 26 15,1 108-31,80 107 16,0-54-1,106 107 1,55 27 0,52-27-1,28-26 1,-28-54-1,1-54 1,-27-53 0,-27-107-1,27-80 1,-27-27 15,-80 214-15</inkml:trace>
          <inkml:trace contextRef="#ctx0" brushRef="#br0" timeOffset="14806.5764">20212 14438 0,'53'27'0,"-53"53"16,0 80-16,0 108 0,-26 26 15,26 27 1,53-1 0,-26-25-1,0-28 16,-1-160-15,1-134 0,-27-133-1,0-108 1,-80-26 0,-27 54-1,27 26 1,-1 80-1,108 107 1,160-26 0,27 26-1,54 0 17,26 27-17,-54 27 1,-26 27-1,-53 26 1,-54 0 0,-107-80-1</inkml:trace>
          <inkml:trace contextRef="#ctx0" brushRef="#br0" timeOffset="8292.4598">7993 14465 0,'-27'26'16,"108"1"-16,-28-27 0,27 27 0,27-27 16,54 27-16,-28-27 0,28 26 15,-1 1 1,-53 0 0,-27 0-1,-53-1 16,-54 28-15,-53 26 0,-107 54-1,-27-1 1,-27 28 0,54-28-1,27 1 1,53 0-1,27-1 1,106-52 0,81 52-1,54-26 1,106-26 0,1 25-1,-1-52 16,-53-1-31,-54-26 16,-106-27 0,-54-53 15,-107-134-15,-54 26-1,-26-53 1,187 214-1</inkml:trace>
          <inkml:trace contextRef="#ctx0" brushRef="#br0" timeOffset="8681.5948">7753 14999 0,'53'27'0,"81"0"0,26 0 15,27 26-15,27 1 16,-27-1 0,-26 0-1,-54-26 1,-81-27-1,-26-27 1,0 27 0,-26 0-1,-55-26 17,28 52-32,80-26 15,53 0 1,-80 0-1</inkml:trace>
          <inkml:trace contextRef="#ctx0" brushRef="#br0" timeOffset="9366.4724">9651 15614 0,'53'54'15,"-26"-54"-15,53 27 0,27-1 0,27-26 16,53 27-1,-27-54 1,-26 1 15,-27-28-31,-53-26 16,-54-54 0,-81 0-1,-52 28 1,-1 25-1,-26 55 1,53 52 0,0 28-1,26 53 1,81 53 0,27 1-1,80 26 1,0-27-1,54-26 1,-55-54 0,-25-26 15,-28-54-15,-53 0-1,27-27 1,-27-53-1,0-1 1,53-26 0,1-26-1,-54 133 17</inkml:trace>
          <inkml:trace contextRef="#ctx0" brushRef="#br0" timeOffset="9942.3922">11095 15240 0,'53'107'0,"-53"27"0,0 53 16,0 0-1,27 0 1,0-26 0,-1-55-1,1-52 1,-27-54 0,0-27-1,-27-80 1,-26-80-1,26 0 1,27 0 0,0 80-1,54 0 1,26 53 0,53 28-1,1 26 16,0 0-15,-54 0 0,-26 26-1,-54-26 1,0 0 0,0-26-1,-54 26 1,54 0-1,27 26 1,-27-26 0</inkml:trace>
          <inkml:trace contextRef="#ctx0" brushRef="#br0" timeOffset="10424.9196">11843 16042 0,'134'187'0,"0"-80"16,-1-53-1,28-28 1,-28-26 0,1-53-1,-80-54 1,-1-27-1,-26 1 17,-54-55 15,-80 55-47,-53 26 0,-1 80 15,1 27 1,-1 54-1,54 79 1,54 1 0,80 26-1,53 1 1,54-1 0,-1-106 15,28-81-16,-28-80 1,-133 107-16</inkml:trace>
          <inkml:trace contextRef="#ctx0" brushRef="#br0" timeOffset="11133.142">13234 15695 0,'26'0'16,"55"0"-16,-1 0 0,27 0 0,0 0 15,0 26-15,-54-26 32,-53 0-17,0 0 1,0 0-1,-53 27 1,26-27 0,27 0-1,107-53 1,0-1 0,-107 54-1</inkml:trace>
        </inkml:traceGroup>
      </inkml:traceGroup>
    </inkml:traceGroup>
  </inkml:traceGroup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08.5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DB06DD5-8694-448B-86CD-C06435C6E5C4}" emma:medium="tactile" emma:mode="ink">
          <msink:context xmlns:msink="http://schemas.microsoft.com/ink/2010/main" type="writingRegion" rotatedBoundingBox="5205,904 7483,12984 3392,13755 1115,1675"/>
        </emma:interpretation>
      </emma:emma>
    </inkml:annotationXML>
    <inkml:traceGroup>
      <inkml:annotationXML>
        <emma:emma xmlns:emma="http://www.w3.org/2003/04/emma" version="1.0">
          <emma:interpretation id="{BCFE6E04-56A7-401C-8A62-DDBC31AF81BB}" emma:medium="tactile" emma:mode="ink">
            <msink:context xmlns:msink="http://schemas.microsoft.com/ink/2010/main" type="paragraph" rotatedBoundingBox="5205,904 7483,12984 3392,13755 1115,16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5CF9560-087D-4D98-88F7-EDA947688A08}" emma:medium="tactile" emma:mode="ink">
              <msink:context xmlns:msink="http://schemas.microsoft.com/ink/2010/main" type="line" rotatedBoundingBox="5205,904 7483,12984 3392,13755 1115,1675"/>
            </emma:interpretation>
          </emma:emma>
        </inkml:annotationXML>
        <inkml:traceGroup>
          <inkml:annotationXML>
            <emma:emma xmlns:emma="http://www.w3.org/2003/04/emma" version="1.0">
              <emma:interpretation id="{DCE738E7-A492-4969-95E2-492E9F5EE5D2}" emma:medium="tactile" emma:mode="ink">
                <msink:context xmlns:msink="http://schemas.microsoft.com/ink/2010/main" type="inkWord" rotatedBoundingBox="5205,904 7483,12984 3392,13755 1115,1675">
                  <msink:destinationLink direction="with" ref="{36AB6B83-0380-495A-B0BA-38285337F2D3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%</emma:literal>
                </emma:interpretation>
                <emma:interpretation id="interp3" emma:lang="it-IT" emma:confidence="0">
                  <emma:literal>;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342 7032 0,'27'80'16,"-27"0"-16,0 134 0,0-27 0,-53 80 16,-1 54 15,28 0-31,-1 0 31,27 0-15,53 0-1,27-81 1,27-53 0,27-26-1,27-54 1,26-54 0,-27-26-1,27-54 1,-26 1-1,-54-1 17,-27-27-32,-53-133 15,-81 80 1,54 107 0</inkml:trace>
          <inkml:trace contextRef="#ctx0" brushRef="#br0" timeOffset="441.6662">75 8181 0,'161'0'0,"79"0"16,1 27-16,-1-107 15,-52 80 1,-55 0 0,-79 0-1,-28-27 1,-26 27 0,0 0-1,-53 54 1,26-28 15,27-26-31</inkml:trace>
          <inkml:trace contextRef="#ctx0" brushRef="#br0" timeOffset="8314.8372">3658 9304 0,'80'0'0,"0"0"15,27 0-15,-53 0 0,26-26 16,0 52 0,-26-26-1,26 0 16,0 27-15,-27 0 0,1-27-1,-54 0 1,0 0 0,0 0-1,0 26 1,-80 28-1,-27-54 1,0 27 0,107-27-1</inkml:trace>
          <inkml:trace contextRef="#ctx0" brushRef="#br0" timeOffset="1391.1556">1866 9866 0,'81'107'0,"26"26"16,53 108 0,0 26-16,28-26 31,-55-54-16,-52-26 1,-1-81 0,-54-53-1,-52-161 1,-1-160 0,27 294-1</inkml:trace>
          <inkml:trace contextRef="#ctx0" brushRef="#br0" timeOffset="1126.5438">2776 9892 0,'0'54'0,"-107"26"0,-54 54 0,-26 106 16,-27 1-1,107 26 1,27-133 0,26-54-1,28-26 1,26-27-1,-27-108 1,54-159 0,-1-28-1,-26 268 1</inkml:trace>
          <inkml:trace contextRef="#ctx0" brushRef="#br0" timeOffset="8626.1452">3925 9812 0,'54'27'16,"53"0"-16,26-1 0,1 1 0,0 0 15,-81 0 1,-26-27-1,0 0 1,-27 0 0,-27-27-1,0-53 17,0-54-17,27 134 1</inkml:trace>
          <inkml:trace contextRef="#ctx0" brushRef="#br0" timeOffset="-39048.6994">22 0 0,'26'80'0,"1"134"16,-27 80-16,-27 80 16,1 27-1,26 0 1,0-26 0,53-108-1,54-26 1,0-108-1,27-52 1,26-55 15,1-79-15,52-107 0,-52-81-1,-134-26 1,-27 267-1</inkml:trace>
          <inkml:trace contextRef="#ctx0" brushRef="#br0" timeOffset="-38784.0876">-5 1150 0,'241'0'16,"53"53"-16,-54-26 0,-160-81 31,-106-26-15,-54-80-1,80 160 1</inkml:trace>
          <inkml:trace contextRef="#ctx0" brushRef="#br0" timeOffset="-38394.9526">850-722 0,'348'-160'0,"-54"160"16,-53 53 0,-188 27-1,-106 27 1,-108 27-1,1 53 1,53-27 0,80-26-1,134 0 17,107-54-17,134-27 1,-1 1-1,-160-54 1,-187 0 0</inkml:trace>
        </inkml:traceGroup>
      </inkml:traceGroup>
    </inkml:traceGroup>
  </inkml:traceGroup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3:39.2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7C4211-0917-4F3C-84BA-2EAA4EC242F1}" emma:medium="tactile" emma:mode="ink">
          <msink:context xmlns:msink="http://schemas.microsoft.com/ink/2010/main" type="writingRegion" rotatedBoundingBox="26202,962 32939,962 32939,5534 26202,5534"/>
        </emma:interpretation>
      </emma:emma>
    </inkml:annotationXML>
    <inkml:traceGroup>
      <inkml:annotationXML>
        <emma:emma xmlns:emma="http://www.w3.org/2003/04/emma" version="1.0">
          <emma:interpretation id="{A865576F-2517-4BF6-844D-44656F5220F3}" emma:medium="tactile" emma:mode="ink">
            <msink:context xmlns:msink="http://schemas.microsoft.com/ink/2010/main" type="paragraph" rotatedBoundingBox="26202,962 32939,962 32939,3690 26202,36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483D04-ECDC-4518-A25A-E90836EB816F}" emma:medium="tactile" emma:mode="ink">
              <msink:context xmlns:msink="http://schemas.microsoft.com/ink/2010/main" type="line" rotatedBoundingBox="26202,962 32939,962 32939,3690 26202,3690"/>
            </emma:interpretation>
          </emma:emma>
        </inkml:annotationXML>
        <inkml:traceGroup>
          <inkml:annotationXML>
            <emma:emma xmlns:emma="http://www.w3.org/2003/04/emma" version="1.0">
              <emma:interpretation id="{86345B4B-3879-420C-8F6C-696B3340E649}" emma:medium="tactile" emma:mode="ink">
                <msink:context xmlns:msink="http://schemas.microsoft.com/ink/2010/main" type="inkWord" rotatedBoundingBox="26202,962 32939,962 32939,3690 26202,3690"/>
              </emma:interpretation>
              <emma:one-of disjunction-type="recognition" id="oneOf0">
                <emma:interpretation id="interp0" emma:lang="it-IT" emma:confidence="0">
                  <emma:literal>to22.n</emma:literal>
                </emma:interpretation>
                <emma:interpretation id="interp1" emma:lang="it-IT" emma:confidence="0">
                  <emma:literal>tazzina</emma:literal>
                </emma:interpretation>
                <emma:interpretation id="interp2" emma:lang="it-IT" emma:confidence="0">
                  <emma:literal>toZ2.n</emma:literal>
                </emma:interpretation>
                <emma:interpretation id="interp3" emma:lang="it-IT" emma:confidence="0">
                  <emma:literal>toZ2_n</emma:literal>
                </emma:interpretation>
                <emma:interpretation id="interp4" emma:lang="it-IT" emma:confidence="0">
                  <emma:literal>terzini</emma:literal>
                </emma:interpretation>
              </emma:one-of>
            </emma:emma>
          </inkml:annotationXML>
          <inkml:trace contextRef="#ctx0" brushRef="#br0">40 0 0,'27'401'0,"-54"-26"15,0 26 1,27-80 0,54-54-1,52-53 1,28-27-1,53-53 1,27-54 0,-27-160-1,-106-107 1,-108-27 0,27 214 15</inkml:trace>
          <inkml:trace contextRef="#ctx0" brushRef="#br0" timeOffset="233.481">-40 883 0,'53'0'16,"107"0"-16,54 0 0,0 26 0,-27 1 16,-106 0-1,-108-54 17,27 27-17</inkml:trace>
          <inkml:trace contextRef="#ctx0" brushRef="#br0" timeOffset="638.1814">1163 2300 0,'240'26'0,"-52"-106"16,-28-27-16,-133 0 15,-27 54 1,-54-1 0,-79 1-1,-55 80 1,1 26 15,54 81-31,79-27 31,81 0-15,53-27 0,161-53-1,-1-134 1,-240 107-1</inkml:trace>
          <inkml:trace contextRef="#ctx0" brushRef="#br0" timeOffset="1105.1434">2286 1177 0,'107'-27'0,"107"54"0,53-27 16,-80 27-1,-80-27 1,-80 26-1,-107 54 1,-108-26 0,-26 53-1,27 27 1,107 26 0,80-53-1,54-80 1,79 26 15,81-26-15,54 0-1,-108-27 1,-80-81 0,-80 81-1</inkml:trace>
          <inkml:trace contextRef="#ctx0" brushRef="#br0" timeOffset="1572.1054">4024 642 0,'187'-134'0,"80"108"0,54 52 15,-80 55 1,-134 26 0,-107-1-1,-134 55 1,-160 80-1,-54 26 1,81 0 0,187-133-1,133-27 1,81-54 0,106-26-1,-26-27 16,0-53-31,-80-28 16,-81-52 15,-53 133-15</inkml:trace>
          <inkml:trace contextRef="#ctx0" brushRef="#br0" timeOffset="2583.8564">3649 2621 0,'80'26'16,"108"-26"-16,159 27 0,81-27 16,27 0 15,-1 0-15,-26 0-1,-54 27 1,-160 0-1,-134-27 1,-80-27 0,-160 0-1,-108 0 1,268 27 0</inkml:trace>
          <inkml:trace contextRef="#ctx0" brushRef="#br0" timeOffset="2085.7636">5441 535 0,'53'0'16,"1"134"-16,-28 106 0,1 28 0,0 26 31,26-107-31,1-27 16,-1-79-1,-53-55 1,0-26 0,27 0-1,53-107 16,27-26-15,54 53 0,-28 53-1,-53 54 1,1 53 0,-55 53-1,-26 28 1,0-27-1,27-54 1,0-53 0,-27-27-1,0-107 1,0 107 0</inkml:trace>
        </inkml:traceGroup>
      </inkml:traceGroup>
    </inkml:traceGroup>
    <inkml:traceGroup>
      <inkml:annotationXML>
        <emma:emma xmlns:emma="http://www.w3.org/2003/04/emma" version="1.0">
          <emma:interpretation id="{19F59376-FE7D-42B0-B38C-4B59EA157081}" emma:medium="tactile" emma:mode="ink">
            <msink:context xmlns:msink="http://schemas.microsoft.com/ink/2010/main" type="paragraph" rotatedBoundingBox="30560,4198 31683,4198 31683,5534 30560,553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AE2369E-EAB2-43FF-9B4E-BE654B4ED833}" emma:medium="tactile" emma:mode="ink">
              <msink:context xmlns:msink="http://schemas.microsoft.com/ink/2010/main" type="line" rotatedBoundingBox="30560,4198 31683,4198 31683,5534 30560,5534"/>
            </emma:interpretation>
          </emma:emma>
        </inkml:annotationXML>
        <inkml:traceGroup>
          <inkml:annotationXML>
            <emma:emma xmlns:emma="http://www.w3.org/2003/04/emma" version="1.0">
              <emma:interpretation id="{F0F849A8-E7A8-4E22-8CEB-769531F9766C}" emma:medium="tactile" emma:mode="ink">
                <msink:context xmlns:msink="http://schemas.microsoft.com/ink/2010/main" type="inkWord" rotatedBoundingBox="30560,4198 31683,4198 31683,5534 30560,5534"/>
              </emma:interpretation>
              <emma:one-of disjunction-type="recognition" id="oneOf1">
                <emma:interpretation id="interp5" emma:lang="it-IT" emma:confidence="0">
                  <emma:literal>v</emma:literal>
                </emma:interpretation>
                <emma:interpretation id="interp6" emma:lang="it-IT" emma:confidence="0">
                  <emma:literal>V</emma:literal>
                </emma:interpretation>
                <emma:interpretation id="interp7" emma:lang="it-IT" emma:confidence="0">
                  <emma:literal>r</emma:literal>
                </emma:interpretation>
                <emma:interpretation id="interp8" emma:lang="it-IT" emma:confidence="0">
                  <emma:literal>.</emma:literal>
                </emma:interpretation>
                <emma:interpretation id="interp9" emma:lang="it-IT" emma:confidence="0">
                  <emma:literal>V.</emma:literal>
                </emma:interpretation>
              </emma:one-of>
            </emma:emma>
          </inkml:annotationXML>
          <inkml:trace contextRef="#ctx0" brushRef="#br0" timeOffset="3050.8184">4318 3236 0,'53'26'0,"54"54"0,-27 81 16,-53 53-16,27 80 15,-1 0 1,0-160 0,1-27-1,-1-81 1,-53-26-1,27-26 1,80-162 0,27-213 15,-27 188-15,26 79-1,-52 80 1,-81 54-1,-27 0 1,-160 27 0,187-27-1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50.92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D9FF852-E52D-4D18-AE0C-C7D11B7224C4}" emma:medium="tactile" emma:mode="ink">
          <msink:context xmlns:msink="http://schemas.microsoft.com/ink/2010/main" type="inkDrawing" rotatedBoundingBox="3175,11818 13034,11330 13096,12571 3237,13060" semanticType="callout" shapeName="Other">
            <msink:sourceLink direction="with" ref="{0FA994D2-3244-4392-921E-26CAD5B3355D}"/>
          </msink:context>
        </emma:interpretation>
      </emma:emma>
    </inkml:annotationXML>
    <inkml:trace contextRef="#ctx0" brushRef="#br0">9886 565 0,'-1853'-378'16,"1063"275"-1,-33 35 1,-1 33-1,-69 35 1,1 35 0,68-1-1,0 35 1,103-1 0,69 35-1,137 0 1,241 0-1,274-68 1,240 33 0,138 35-1,102 69 1,172 34 0,69 34 15,-721-240-16</inkml:trace>
  </inkml:traceGroup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3:43.0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4D863C-CE78-49F6-AB19-C86DF8F09DF1}" emma:medium="tactile" emma:mode="ink">
          <msink:context xmlns:msink="http://schemas.microsoft.com/ink/2010/main" type="inkDrawing" rotatedBoundingBox="25398,373 33623,4796 31414,8904 23190,4481" semanticType="callout" shapeName="Other">
            <msink:sourceLink direction="with" ref="{9E5722BE-0E64-4125-96F9-2AEA839002B2}"/>
          </msink:context>
        </emma:interpretation>
      </emma:emma>
    </inkml:annotationXML>
    <inkml:trace contextRef="#ctx0" brushRef="#br0">243 0 0,'0'80'31,"54"455"-31,-27-107 0,-27 80 16,-54 53 0,27 1 15,-26-27-16,0-1 1,-1-52 0,27-81-1,1-107 1,79-80 0,54-81-1,53-52 1,54-28-1,80 0 1,107-26 0,54 27 15,106-28-15,81 1-1,53-27 1,81 0-1,-1-27 1,0 27 0,-53 0-1,-187 54 1,-107-1 0,-268-26-1,-160-27 1</inkml:trace>
  </inkml:traceGroup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3:34.6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B724C02-8F96-45CA-8963-A3B33FE4506E}" emma:medium="tactile" emma:mode="ink">
          <msink:context xmlns:msink="http://schemas.microsoft.com/ink/2010/main" type="writingRegion" rotatedBoundingBox="3722,2247 19761,1211 20132,6957 4093,7994">
            <msink:destinationLink direction="with" ref="{2F6E50F6-0C4D-4BD2-8C34-3916BFEE4504}"/>
          </msink:context>
        </emma:interpretation>
      </emma:emma>
    </inkml:annotationXML>
    <inkml:traceGroup>
      <inkml:annotationXML>
        <emma:emma xmlns:emma="http://www.w3.org/2003/04/emma" version="1.0">
          <emma:interpretation id="{A04A85E5-C2B7-4FEA-9000-E931A2F034C4}" emma:medium="tactile" emma:mode="ink">
            <msink:context xmlns:msink="http://schemas.microsoft.com/ink/2010/main" type="paragraph" rotatedBoundingBox="3722,2247 19761,1211 20132,6957 4093,79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30CA5C8-BD51-4705-9165-98B8A64B4B28}" emma:medium="tactile" emma:mode="ink">
              <msink:context xmlns:msink="http://schemas.microsoft.com/ink/2010/main" type="line" rotatedBoundingBox="3722,2247 19761,1211 20132,6957 4093,7994"/>
            </emma:interpretation>
          </emma:emma>
        </inkml:annotationXML>
        <inkml:traceGroup>
          <inkml:annotationXML>
            <emma:emma xmlns:emma="http://www.w3.org/2003/04/emma" version="1.0">
              <emma:interpretation id="{9E5722BE-0E64-4125-96F9-2AEA839002B2}" emma:medium="tactile" emma:mode="ink">
                <msink:context xmlns:msink="http://schemas.microsoft.com/ink/2010/main" type="inkWord" rotatedBoundingBox="3722,2247 19761,1211 20132,6957 4093,7994">
                  <msink:destinationLink direction="with" ref="{0C4D863C-CE78-49F6-AB19-C86DF8F09DF1}"/>
                  <msink:destinationLink direction="with" ref="{DA4E8D45-5AC9-467C-91F4-A5EE66E03810}"/>
                </msink:context>
              </emma:interpretation>
              <emma:one-of disjunction-type="recognition" id="oneOf0">
                <emma:interpretation id="interp0" emma:lang="it-IT" emma:confidence="0">
                  <emma:literal>Età</emma:literal>
                </emma:interpretation>
                <emma:interpretation id="interp1" emma:lang="it-IT" emma:confidence="0">
                  <emma:literal>Etto</emma:literal>
                </emma:interpretation>
                <emma:interpretation id="interp2" emma:lang="it-IT" emma:confidence="0">
                  <emma:literal>Erto</emma:literal>
                </emma:interpretation>
                <emma:interpretation id="interp3" emma:lang="it-IT" emma:confidence="0">
                  <emma:literal>itteri:</emma:literal>
                </emma:interpretation>
                <emma:interpretation id="interp4" emma:lang="it-IT" emma:confidence="0">
                  <emma:literal>Erta</emma:literal>
                </emma:interpretation>
              </emma:one-of>
            </emma:emma>
          </inkml:annotationXML>
          <inkml:trace contextRef="#ctx0" brushRef="#br0">5209 3155 0,'53'27'0,"81"-1"0,80-26 0,106 0 16,82 0 0,-1 0-1,26 0 1,55 27 0,-28 0-1,1-27 1,-161 26-1,-107-26 17,-107 0-32,-80-26 15,-187-1 1,-134-26 15,321 53-31</inkml:trace>
          <inkml:trace contextRef="#ctx0" brushRef="#br0" timeOffset="544.789">6198 3984 0,'53'53'15,"28"81"-15,-1 106 16,0 81 0,-27 27-1,28-108 1,-28-79-1,-26-54 1,0-80 0,-1-27-1,-26-27 1,0-214 0,27-53-1,27 80 1,-1-26-1,27 106 1,0 0 0,-53 54-1,0 80 17,-54 27-17,27 26 1,27-106-1,-27 53 1</inkml:trace>
          <inkml:trace contextRef="#ctx0" brushRef="#br0" timeOffset="933.924">7535 3903 0,'107'-53'0,"53"53"16,54 27-16,-27 26 15,-107 1 1,-80 26 0,-133 54-1,-28-1 1,28-26 31,52 27-47,162-54 15,79-53 1,81-27 0,-28 0-1,-25 0 16,-81-80-31,-54-27 16,-53 107 0</inkml:trace>
          <inkml:trace contextRef="#ctx0" brushRef="#br0" timeOffset="-2368.8556">3310 2674 0,'134'0'16,"53"0"-16,54-27 0,-27 27 15,-54 0 1,-106 0 15,-28 0-31,-26 0 16,-53-27-1,-134 0 17,187 27-17</inkml:trace>
          <inkml:trace contextRef="#ctx0" brushRef="#br0" timeOffset="-2633.4674">3524 1871 0,'187'27'0,"0"-27"0,-26 0 16,26 0 0,-53-27-1,-54 27 1,-53 0-1,-27 0 1,-81 27 0,-159 27-1,-1 26 1,241-80 0</inkml:trace>
          <inkml:trace contextRef="#ctx0" brushRef="#br0" timeOffset="-1232.5814">7535 722 0,'0'80'0,"-107"161"0,-134 133 16,-26 0-1,26-53 1,54-27-1,80-107 1,54-26 0,26-108-1,0-53 1,-26-187 0,53-107-1,0 294 1</inkml:trace>
          <inkml:trace contextRef="#ctx0" brushRef="#br0" timeOffset="-902.7932">6171 1176 0,'107'107'0,"27"107"0,53 80 16,27 0-1,-27-26 1,-27-81 0,-53-80-1,-53-54 1,-27-53 15,-54-53-15,-53-241-1,80 294 1</inkml:trace>
          <inkml:trace contextRef="#ctx0" brushRef="#br0" timeOffset="-435.8312">7481-187 0,'187'-27'0,"27"54"0,54 53 15,-108 27 1,-133 0 0,-107 0-1,-108 53 1,-25 27 15,79-26-31,107-81 31,81 0-31,106-53 16,107-27 15,27 27-15,-53-27 0,-161 53-1,-160 54 1,-187 0-1,-81 27 1,348-134 0</inkml:trace>
          <inkml:trace contextRef="#ctx0" brushRef="#br0" timeOffset="-3505.1298">2000 2593 0,'-27'54'16,"-53"106"-16,-27 27 0,-53 27 16,26-27-1,27-26 1,27-27 15,53-54-31,1-27 16,26-26-1,0-81 1,0-79 15,0-54-15,0 187 0</inkml:trace>
          <inkml:trace contextRef="#ctx0" brushRef="#br0" timeOffset="-3131.5602">1198 2780 0,'54'27'0,"-1"53"0,27 27 15,27 27-15,0 0 16,27 26 0,-1 1-1,-26-28 1,-53-53 0,-1 1-1,-53-81 1,0 0-1,0 0 1,0 0 0,-26-81-1,26-79 1,0 160 0</inkml:trace>
          <inkml:trace contextRef="#ctx0" brushRef="#br0" timeOffset="1323.059">11091 2513 0,'26'0'0,"28"107"0,-54 80 0,27 27 16,-27 53-1,0-106 1,0-54 0,-27-27-1,-27-26 1,-106-108-1,26-106 1,1-1 0,133 161-1</inkml:trace>
          <inkml:trace contextRef="#ctx0" brushRef="#br0" timeOffset="1587.6708">10529 3021 0,'134'-27'16,"80"1"-16,26 26 0,-52-27 15,-55 27 17,-79 0-17,-28 0 1,-26 0-1,27 0 1,-27-54 15,54-26-31,-54 80 16</inkml:trace>
          <inkml:trace contextRef="#ctx0" brushRef="#br0" timeOffset="2070.1982">14139 802 0,'26'80'0,"-52"241"0,-1 80 15,-27 0 1,28 0-1,-1-27 1,54-26 0,-1-54-1,81-80 1,54-80 0,133-81-1,27-133 1,-107-134-1,-107-27 1,-188-26 0,81 267-1</inkml:trace>
          <inkml:trace contextRef="#ctx0" brushRef="#br0" timeOffset="2350.3754">13738 1871 0,'320'-53'0,"-79"26"16,-27 27-1,-80 27 1,-54-27-1,-53 0 1,-27 53 15,-54 1-15,54-54 0</inkml:trace>
          <inkml:trace contextRef="#ctx0" brushRef="#br0" timeOffset="2817.3374">15636 4037 0,'241'134'0,"-28"-81"0,1-79 15,-53-55 17,-81-79-32,-80 53 31,-107-53-16,-107 53-15,-53 80 32,26 54-17,107 80 1,54-1 0,107 55-1,107-27 1,80-54-1,-1-134 1,1-106 0,-214 160-1</inkml:trace>
          <inkml:trace contextRef="#ctx0" brushRef="#br0" timeOffset="3377.6918">16224 0 0,'54'0'15,"133"80"-15,53 0 0,-26 0 16,-107-26 0,-80 26-1,-80 54 1,-108 26 0,-26 1-1,107-28 1,53-52-1,107-28 1,54 1 0,53-28-1,0-26 1,-133 27 15,-108-80-31,54 53 16</inkml:trace>
        </inkml:traceGroup>
      </inkml:traceGroup>
    </inkml:traceGroup>
  </inkml:traceGroup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17.7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AB6B83-0380-495A-B0BA-38285337F2D3}" emma:medium="tactile" emma:mode="ink">
          <msink:context xmlns:msink="http://schemas.microsoft.com/ink/2010/main" type="inkDrawing" rotatedBoundingBox="7815,9328 9244,15027 8898,15113 7469,9414" semanticType="callout" shapeName="Other">
            <msink:sourceLink direction="with" ref="{9E55ABB0-D12F-440E-89EA-F01CF5D4C51E}"/>
            <msink:sourceLink direction="with" ref="{DCE738E7-A492-4969-95E2-492E9F5EE5D2}"/>
          </msink:context>
        </emma:interpretation>
      </emma:emma>
    </inkml:annotationXML>
    <inkml:trace contextRef="#ctx0" brushRef="#br0">0 0 0,'26'27'15,"28"107"-15,-1 133 0,28 81 16,-1 53 15,27 53-15,0 81 0,0 80-1,26-27 1,1 1-1,-27-81 1,27-107 0,-27-54-1,0-79 1,-54-135 0,1-53-1,-28-187 16,-26-160-31,0-134 32,0 401-32</inkml:trace>
  </inkml:traceGroup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18.2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4E8D45-5AC9-467C-91F4-A5EE66E03810}" emma:medium="tactile" emma:mode="ink">
          <msink:context xmlns:msink="http://schemas.microsoft.com/ink/2010/main" type="inkDrawing" rotatedBoundingBox="9040,14848 9812,8982 9984,9005 9213,14871" semanticType="callout" shapeName="Other">
            <msink:sourceLink direction="with" ref="{9E55ABB0-D12F-440E-89EA-F01CF5D4C51E}"/>
            <msink:sourceLink direction="with" ref="{9E5722BE-0E64-4125-96F9-2AEA839002B2}"/>
          </msink:context>
        </emma:interpretation>
      </emma:emma>
    </inkml:annotationXML>
    <inkml:trace contextRef="#ctx0" brushRef="#br0">669 0 0,'0'27'0,"53"134"0,-53 133 16,-26 107-1,-1 53 1,-53 81 0,-1 53-1,-25 54 1,-28 0-1,0-1 1,54-106 0,53-107-1,27-81 1,0-186 15,0-134-15,-27-161-1,27-240 1,0 374 0</inkml:trace>
  </inkml:traceGroup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19.3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6E50F6-0C4D-4BD2-8C34-3916BFEE4504}" emma:medium="tactile" emma:mode="ink">
          <msink:context xmlns:msink="http://schemas.microsoft.com/ink/2010/main" type="inkDrawing" rotatedBoundingBox="10137,8458 21127,9403 21035,10467 10045,9522" semanticType="underline" shapeName="Other">
            <msink:sourceLink direction="with" ref="{0B724C02-8F96-45CA-8963-A3B33FE4506E}"/>
          </msink:context>
        </emma:interpretation>
      </emma:emma>
    </inkml:annotationXML>
    <inkml:trace contextRef="#ctx0" brushRef="#br0">0 0 0,'53'0'16,"-26"0"-16,53 0 0,54 0 0,53 0 15,54 27 1,53-27-1,54 26 1,26 1 0,80 0-1,54 0 1,27 26 0,27-26-1,-28 0 1,1-1-1,27 1 1,-28 0 0,28 0-1,-27-1 1,-1 1 0,-26-27-1,-53 27 1,26-27-1,-53 27 1,-27-1 0,-27 28 15,-80-28-15,-53 28-1,-107-27 1,-54-27-1,-53 0 1,-27 0 0,-27 26-1,0 1 1,0 53 0,1 27-1,-1 27 1,27 26-1,0 28 1,-27-55 0,-53 1-1,-80-188 1,160 54 15</inkml:trace>
  </inkml:traceGroup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19.8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38CE9F2-BD37-499A-AC93-13BA32FFCFDA}" emma:medium="tactile" emma:mode="ink">
          <msink:context xmlns:msink="http://schemas.microsoft.com/ink/2010/main" type="writingRegion" rotatedBoundingBox="9438,13235 11807,9582 15061,11692 12692,15345"/>
        </emma:interpretation>
      </emma:emma>
    </inkml:annotationXML>
    <inkml:traceGroup>
      <inkml:annotationXML>
        <emma:emma xmlns:emma="http://www.w3.org/2003/04/emma" version="1.0">
          <emma:interpretation id="{5C5572E5-3CEA-48EA-B398-57BCF731E77C}" emma:medium="tactile" emma:mode="ink">
            <msink:context xmlns:msink="http://schemas.microsoft.com/ink/2010/main" type="paragraph" rotatedBoundingBox="9438,13235 11807,9582 15061,11692 12692,153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4807B7D-064E-4C04-8171-AFEEEEBE8A87}" emma:medium="tactile" emma:mode="ink">
              <msink:context xmlns:msink="http://schemas.microsoft.com/ink/2010/main" type="line" rotatedBoundingBox="9438,13235 11807,9582 15061,11692 12692,15345"/>
            </emma:interpretation>
          </emma:emma>
        </inkml:annotationXML>
        <inkml:traceGroup>
          <inkml:annotationXML>
            <emma:emma xmlns:emma="http://www.w3.org/2003/04/emma" version="1.0">
              <emma:interpretation id="{9E55ABB0-D12F-440E-89EA-F01CF5D4C51E}" emma:medium="tactile" emma:mode="ink">
                <msink:context xmlns:msink="http://schemas.microsoft.com/ink/2010/main" type="inkWord" rotatedBoundingBox="9438,13235 11807,9582 15061,11692 12692,15345">
                  <msink:destinationLink direction="with" ref="{DA4E8D45-5AC9-467C-91F4-A5EE66E03810}"/>
                  <msink:destinationLink direction="with" ref="{36AB6B83-0380-495A-B0BA-38285337F2D3}"/>
                </msink:context>
              </emma:interpretation>
              <emma:one-of disjunction-type="recognition" id="oneOf0">
                <emma:interpretation id="interp0" emma:lang="it-IT" emma:confidence="0">
                  <emma:literal>¥ 3.</emma:literal>
                </emma:interpretation>
                <emma:interpretation id="interp1" emma:lang="it-IT" emma:confidence="0">
                  <emma:literal>% t</emma:literal>
                </emma:interpretation>
                <emma:interpretation id="interp2" emma:lang="it-IT" emma:confidence="0">
                  <emma:literal>: t</emma:literal>
                </emma:interpretation>
                <emma:interpretation id="interp3" emma:lang="it-IT" emma:confidence="0">
                  <emma:literal>¥ 5.</emma:literal>
                </emma:interpretation>
                <emma:interpretation id="interp4" emma:lang="it-IT" emma:confidence="0">
                  <emma:literal>g t</emma:literal>
                </emma:interpretation>
              </emma:one-of>
            </emma:emma>
          </inkml:annotationXML>
          <inkml:trace contextRef="#ctx0" brushRef="#br0">1069 0 0,'-53'27'0,"-108"107"0,-26 26 16,27 1 0,-1 26-1,28-27 1,26-26 0,26-27-1,55-107 1,26-161-1,0-79 1,0 240 0</inkml:trace>
          <inkml:trace contextRef="#ctx0" brushRef="#br0" timeOffset="1058.4472">-1123 1444 0,'53'54'0,"81"-28"0,133 28 0,161-27 15,27-27 1,-54 26 0,-81-26-1,55 27 1,-242-27-1,-79 27 1,-54-27 0,0-27 15,-160-26-15,53 26-1,107 27-15</inkml:trace>
          <inkml:trace contextRef="#ctx0" brushRef="#br0" timeOffset="295.7426">-161 0 0,'161'161'16,"53"79"-16,-1 28 31,-52-54-15,-27-54-1,-27-53 1,-54-80-1,-53-134 1,-53-134 0,-1-80-1,-26-53 1,80 374 0</inkml:trace>
          <inkml:trace contextRef="#ctx0" brushRef="#br0" timeOffset="716.0084">695-615 0,'134'-53'0,"-1"53"16,81 27-16,0 53 31,-80-27-15,-108 1-16,-106-1 31,-107 1-15,-54 53-1,81-27 1,133 0 0,54 0-1,240 54 1,-53-54-1,0-26 1,-134-1 0,-160-26-1,-134-27 17,-80 27-17,294-27-15</inkml:trace>
          <inkml:trace contextRef="#ctx0" brushRef="#br0" timeOffset="4101.4784">2967 829 0,'27'54'0,"0"106"0,0 54 16,-27 53-1,0 27 1,0-106 0,0-81-1,0-81 1,0-26-1,-81-107 1,28-107 0,0-53-1,-54 80 1,26 80 0,1 107 15,27 53-31,79-53 15,28 54 17,106-27-17,54 53 1,-27-27 0,-53-53-1,-27 0 1,-80-133-1,-27 133 1</inkml:trace>
          <inkml:trace contextRef="#ctx0" brushRef="#br0" timeOffset="1898.9788">-615 2193 0,'133'374'0,"-52"-53"16,26-27 0,53 0-1,0-80 1,-26-107-1,-54-80 1,1-27 15,-55-81-15,1-79 0,-27-134-1,0 0 1,27 107-1,-1 53 1,28 27 0,-1 54-1,-26 53 1,-27 0 0,-27 80-1,-26 0 1,53-80-1,27-80 1,53-54 0,-80 134-1</inkml:trace>
          <inkml:trace contextRef="#ctx0" brushRef="#br0" timeOffset="2272.5484">882 2006 0,'80'0'31,"134"107"-31,-107-54 0,-80-26 16,-27 26-1,-107 27 1,-27 1 0,27-28-1,80 1 1,27-28 0,134 55-1,53-1 1,0-27-1,-80 1 1,-133-81 0,-161-107-1,187 134 1</inkml:trace>
        </inkml:traceGroup>
      </inkml:traceGroup>
    </inkml:traceGroup>
  </inkml:traceGroup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29.3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209142-C92F-4295-A0D7-F39CBD14AE7A}" emma:medium="tactile" emma:mode="ink">
          <msink:context xmlns:msink="http://schemas.microsoft.com/ink/2010/main" type="inkDrawing" rotatedBoundingBox="15646,10527 16152,15249 15380,15332 14874,10610" semanticType="verticalRange" shapeName="Other">
            <msink:sourceLink direction="with" ref="{4131C3B8-0153-4D59-BE65-C3C8523EB422}"/>
          </msink:context>
        </emma:interpretation>
      </emma:emma>
    </inkml:annotationXML>
    <inkml:trace contextRef="#ctx0" brushRef="#br0">486 0 0,'-107'214'16,"27"0"-16,-27 107 31,0 26-15,54 54 0,26 107-1,54-26 1,53 52-1,53-79 1,1-27 0,27-54-1,-1-80 1,27-133 0,-26-215-1,-161 54 1</inkml:trace>
  </inkml:traceGroup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29.8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CE8242-FBE8-4092-89E7-F8A45B5F5D0E}" emma:medium="tactile" emma:mode="ink">
          <msink:context xmlns:msink="http://schemas.microsoft.com/ink/2010/main" type="inkDrawing" rotatedBoundingBox="18216,16052 18769,10961 19769,11070 19217,16161" semanticType="verticalRange" shapeName="Other">
            <msink:sourceLink direction="with" ref="{4131C3B8-0153-4D59-BE65-C3C8523EB422}"/>
          </msink:context>
        </emma:interpretation>
      </emma:emma>
    </inkml:annotationXML>
    <inkml:trace contextRef="#ctx0" brushRef="#br0">281 0 0,'294'401'0,"-107"0"16,-53 27-1,-81 26 1,1 108 0,-81 26-1,-27 0 1,-106-26-1,26-134 1,-53-54 0,27-134 15,-1-133-15,54-133-1,81-188 1,106-107-1,-80 321 1</inkml:trace>
  </inkml:traceGroup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26.7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131C3B8-0153-4D59-BE65-C3C8523EB422}" emma:medium="tactile" emma:mode="ink">
          <msink:context xmlns:msink="http://schemas.microsoft.com/ink/2010/main" type="writingRegion" rotatedBoundingBox="20472,11056 17952,15439 14886,13677 17406,9293">
            <msink:destinationLink direction="with" ref="{5B209142-C92F-4295-A0D7-F39CBD14AE7A}"/>
            <msink:destinationLink direction="with" ref="{C7CE8242-FBE8-4092-89E7-F8A45B5F5D0E}"/>
          </msink:context>
        </emma:interpretation>
      </emma:emma>
    </inkml:annotationXML>
    <inkml:traceGroup>
      <inkml:annotationXML>
        <emma:emma xmlns:emma="http://www.w3.org/2003/04/emma" version="1.0">
          <emma:interpretation id="{BD8B2994-44FA-4679-A16D-D8DCB0D64DE8}" emma:medium="tactile" emma:mode="ink">
            <msink:context xmlns:msink="http://schemas.microsoft.com/ink/2010/main" type="paragraph" rotatedBoundingBox="20472,11056 17952,15439 14886,13677 17406,92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B4CA58-1767-4F09-82FD-41926D9C9D6F}" emma:medium="tactile" emma:mode="ink">
              <msink:context xmlns:msink="http://schemas.microsoft.com/ink/2010/main" type="line" rotatedBoundingBox="20472,11056 17952,15439 14886,13677 17406,9293"/>
            </emma:interpretation>
          </emma:emma>
        </inkml:annotationXML>
        <inkml:traceGroup>
          <inkml:annotationXML>
            <emma:emma xmlns:emma="http://www.w3.org/2003/04/emma" version="1.0">
              <emma:interpretation id="{B2F8FCAD-6724-41FD-A329-8614A5B4782E}" emma:medium="tactile" emma:mode="ink">
                <msink:context xmlns:msink="http://schemas.microsoft.com/ink/2010/main" type="inkWord" rotatedBoundingBox="20472,11056 17952,15439 14886,13677 17406,9293"/>
              </emma:interpretation>
              <emma:one-of disjunction-type="recognition" id="oneOf0">
                <emma:interpretation id="interp0" emma:lang="it-IT" emma:confidence="0">
                  <emma:literal>Far</emma:literal>
                </emma:interpretation>
                <emma:interpretation id="interp1" emma:lang="it-IT" emma:confidence="0">
                  <emma:literal>zar</emma:literal>
                </emma:interpretation>
                <emma:interpretation id="interp2" emma:lang="it-IT" emma:confidence="0">
                  <emma:literal>ala</emma:literal>
                </emma:interpretation>
                <emma:interpretation id="interp3" emma:lang="it-IT" emma:confidence="0">
                  <emma:literal>Fara</emma:literal>
                </emma:interpretation>
                <emma:interpretation id="interp4" emma:lang="it-IT" emma:confidence="0">
                  <emma:literal>ara</emma:literal>
                </emma:interpretation>
              </emma:one-of>
            </emma:emma>
          </inkml:annotationXML>
          <inkml:trace contextRef="#ctx0" brushRef="#br0">5053 508 0,'0'-26'0,"80"-1"15,54 0-15,26 0 0,1 54 0,-54 27 16,-27-1-1,-53 27 1,-54 27 0,-80 27-1,-80 26 1,0-26 15,26 0-15,81-27-1,26-27 1,108 27 0,53-27-1,80 0 1,0-26 0,-53-28-1,-54-26 1,-53-26-1,-27-1 1,-54-107 0,28 54-1,26 0 1,0 80 0</inkml:trace>
          <inkml:trace contextRef="#ctx0" brushRef="#br0" timeOffset="980.6202">6417 321 0,'26'54'0,"-79"79"0,-1 54 15,1-26 1,26-27-1,27-27 1,0 26 15,0-26-31,0 0 16,0 0 15,0-27-31,0 0 31,27-26-31,-27-1 16,0-26 0,27-27 15,-27 0-15,0 0-1,0-80 1,0 0-1,0 0 1,26 53 0,-26 0-1,54 27 1,53 0 0,26 27-1,1 26 1,-27 1-1,-53 26 1,-1 0 0,-53 27-1,27-27 1,-27-26 0,26-1-1,-26-53 1,0 0 15,0-53-15,-26-54-1,26 107 1</inkml:trace>
          <inkml:trace contextRef="#ctx0" brushRef="#br0" timeOffset="3549.8822">7887-267 0,'214'0'0,"-54"53"0,-26 54 15,-54 0 1,-53 27 0,-107-27-1,-27 0 1,-27 27-1,54-54 1,53-27 0,54-26-1,80 0 1,53 26 0,27 1-1,-80-28 1,-53-52-1,-54 26 1</inkml:trace>
          <inkml:trace contextRef="#ctx0" brushRef="#br0" timeOffset="1447.5822">4545 2086 0,'134'53'15,"53"1"-15,53-28 0,161 28 32,27-1-17,-27 1 1,54 26-1,-81-26 1,-26 26 0,-134-53-1,-81-1 1,-106-26 0,-54 0-1,-160-26 32,-27 26-47,214 0 16</inkml:trace>
          <inkml:trace contextRef="#ctx0" brushRef="#br0" timeOffset="2024.473">5374 2861 0,'80'27'0,"-27"26"0,28 54 16,-55 107-16,55 134 16,-1-108-1,0-52 1,0-28 15,0-53-15,-26-54-1,-27-79 1,26-55 0,1-106-1,26-27 1,0 81 15,-26 26-15,-1 80-1,-26 27 1,-1-27 0,-26 54-1,-53 27 1,0-81 15,-28-80-15,81 107-16</inkml:trace>
        </inkml:traceGroup>
      </inkml:traceGroup>
    </inkml:traceGroup>
  </inkml:traceGroup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56.3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6D6378-4544-4B78-8BDB-FAC29C6356F7}" emma:medium="tactile" emma:mode="ink">
          <msink:context xmlns:msink="http://schemas.microsoft.com/ink/2010/main" type="inkDrawing" rotatedBoundingBox="3133,16889 3314,1864 4653,1881 4471,16905" semanticType="callout" shapeName="Other">
            <msink:sourceLink direction="to" ref="{61CA6385-F4B0-48B3-9DCA-457C61C01B79}"/>
            <msink:sourceLink direction="from" ref="{D7DA1466-4C91-41A3-A4AB-A87A05EF17FF}"/>
          </msink:context>
        </emma:interpretation>
      </emma:emma>
    </inkml:annotationXML>
    <inkml:trace contextRef="#ctx0" brushRef="#br0">669 0 0,'-27'27'0,"27"80"0,27 134 0,-27 80 15,0 80 1,0 80 0,0 80-1,-27 54 1,0 54-1,1 53 1,52 26 0,1 81-1,-27 27 1,27 53 0,-54 80-1,27 54 1,-27-81-1,1-26 1,-1-80 0,0-108-1,0-133 1,1-240 0,-1-162 15,27-186-16,-27-27 1,-26-160 0,-27-27-1,-1-27 1,1 0 0,0 80-1,26 107 1,54 54-1,0 134 1,27 159 0,80 55-1,27-54 1,26-27 0,-26-134-1,0-106 1,-1-81-1,-26-134 1,-27-133 0,54-107 15,0 0-15,-81 107-1,-53 294 1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8:51.27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979145A-0DC0-427C-85DC-F49D02BE0430}" emma:medium="tactile" emma:mode="ink">
          <msink:context xmlns:msink="http://schemas.microsoft.com/ink/2010/main" type="inkDrawing" rotatedBoundingBox="3415,17236 12483,16832 12500,17203 3432,17608" shapeName="Other">
            <msink:destinationLink direction="with" ref="{962A08A3-1ACC-4ACD-81B9-8799FC83B6BB}"/>
          </msink:context>
        </emma:interpretation>
      </emma:emma>
    </inkml:annotationXML>
    <inkml:trace contextRef="#ctx0" brushRef="#br0">9062 74 0,'-446'34'0,"-35"-68"16,-137 0-1,-171-1 1,-104 35 0,-205 35-1,-172 33 1,-275 35 0,-377 309-1,1922-412 1</inkml:trace>
  </inkml:traceGroup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57.8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522974-4208-4BA4-972E-0522C5EFBCEB}" emma:medium="tactile" emma:mode="ink">
          <msink:context xmlns:msink="http://schemas.microsoft.com/ink/2010/main" type="inkDrawing" rotatedBoundingBox="4238,1557 24189,2241 24151,3351 4200,2667" semanticType="callout" shapeName="Other">
            <msink:sourceLink direction="from" ref="{D7DA1466-4C91-41A3-A4AB-A87A05EF17FF}"/>
            <msink:sourceLink direction="to" ref="{73CA3593-B353-4E93-AA45-699ECAE2B7B9}"/>
          </msink:context>
        </emma:interpretation>
      </emma:emma>
    </inkml:annotationXML>
    <inkml:trace contextRef="#ctx0" brushRef="#br0">0 0 0,'134'54'0,"26"-27"0,107-27 16,27 0-1,81 0 1,26 0 15,0 26-31,80 1 16,54 0-1,107 0 1,-1-1 0,28 28-1,-1-28 16,1 1-15,79 27 0,28-28-1,26 1 1,0 0 0,0-27-1,0 0 1,0 27-1,-53-1 1,26 1 0,-53 27-1,0-28 1,-54-26 0,-26 27 15,-27 27-16,-80-54-15,-54 26 16,-80-26 0,-53-26 15,-135 26-15,-132 0-1,-81 0 1,-27-54-1,-80-53 1,0 0 0,54 0-1,26 27 1,54 53 0,-1 81-1,1-54 1,-27 0-1,80 53 1,107 54 0,107 0-1,27 0 1,-53-27 0,-108-26-1,-106-1 16,-81 1-15,-107 53 0,-133 0-1,-54 0 1,54-1 0,213-79-1,134-80 1,-80 53-1</inkml:trace>
  </inkml:traceGroup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03.4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F1973F-4F46-4043-83BC-D47128D8206A}" emma:medium="tactile" emma:mode="ink">
          <msink:context xmlns:msink="http://schemas.microsoft.com/ink/2010/main" type="inkDrawing" rotatedBoundingBox="7922,1997 8830,14821 7274,14932 6366,2107" semanticType="verticalRange" shapeName="Other">
            <msink:sourceLink direction="with" ref="{1D872B43-EC52-48E4-A308-ED0857078A34}"/>
          </msink:context>
        </emma:interpretation>
      </emma:emma>
    </inkml:annotationXML>
    <inkml:trace contextRef="#ctx0" brushRef="#br0">0 0 0,'0'54'0,"0"26"16,0 54-16,26-1 0,1 55 16,-27-1-1,27 53 1,-27 28 0,27 26-1,-27 27 16,26 26-15,-26 28 0,27 26-1,-27 0 1,27 26 0,-27-52-1,-27-28 1,27-53-1,0-26 1,0-108 0,0-26-1,0-54 1,0-53 0,0 0-1,27-27 1,-27 0-1,53 0 1,28 0 0,106 0-1,53 26 17,81 55-17,-53-28 1,-81 0-1,-80-26 1,-81 0 0,-26 0-1,-133 26 1,-161 1 0,-27 26-1,-27 27 1,81 0-1,133-54 1,107 27 0,54-53-1,134 27 1,106-28 15,-53 1-31,-107-27 16,-81 0 15,-26 27-15,-53 53-1,-27 0 17,26 0-32,28 27 15,26 27 1,26 53-1,1 27 1,0 54 0,-27 79-1,0 1 1,0 26 0,-27 54-1,27 53 1,-27 27-1,1 27 1,26-54 0,0 0-1,0-53 1,26-80 0,1-81-1,-27-160 16,0-134-15,27-267 0,53-187-1,-80 481 1</inkml:trace>
  </inkml:traceGroup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05.1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662202-89BE-45CA-A4F6-1371FBD98626}" emma:medium="tactile" emma:mode="ink">
          <msink:context xmlns:msink="http://schemas.microsoft.com/ink/2010/main" type="inkDrawing" rotatedBoundingBox="12592,2289 14479,15714 12829,15946 10942,2521" semanticType="verticalRange" shapeName="Other">
            <msink:sourceLink direction="with" ref="{509B38FB-5F7A-49B3-BD04-6653889565F9}"/>
            <msink:sourceLink direction="with" ref="{B63DF513-5B58-409B-A743-AD47D0346C2F}"/>
            <msink:sourceLink direction="with" ref="{1D872B43-EC52-48E4-A308-ED0857078A34}"/>
          </msink:context>
        </emma:interpretation>
      </emma:emma>
    </inkml:annotationXML>
    <inkml:trace contextRef="#ctx0" brushRef="#br0">0 0 0,'53'187'0,"-53"27"15,0 80 1,0 27-1,0-27 1,27 81 0,0 26-1,-27 26 1,26 1 0,-26-27-1,27 27 1,-27-27-1,0-27 1,0-26 15,0-107-15,27-27 0,-54-27-1,0 53 1,1-79-1,-1-1 1,0-26 0,27-27-1,27 0 1,0-54 0,-27-26 15,26 0-16,-26-1 1,0-26 0,0 0-1,0 0 1,0 0 0,0 0-1,0 0 1,0 27-1,27-27 1,27 27 0,53 0-1,26-1 1,81 28 0,53 53-1,54 26 1,-53-26-1,-81-26 17,-53-1-32,-108-27 31,-106 28-15,-107-55-1,-54 1 1,-53-27-1,54 53 1,52-26 0,108 53-1,107-26 1,107 53 0,133 27-1,27 53 1,-107-54-1,-107-26 1,-53 27 0,-80 53-1,-54 27 1,27 80 0,53 27-1,27 53 1,27 27 15,-1 54-15,-52 53-1,26 27 1,0-1 0,53 1-1,-53-161 1,0-106-1,-53-215 1,26-213 0,54-268-1,-27 428 1</inkml:trace>
  </inkml:traceGroup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06.8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22573F-5BB6-425D-8375-055BD52A9FE8}" emma:medium="tactile" emma:mode="ink">
          <msink:context xmlns:msink="http://schemas.microsoft.com/ink/2010/main" type="inkDrawing" rotatedBoundingBox="19240,2896 20741,17382 18946,17568 17445,3082" semanticType="callout" shapeName="Other">
            <msink:sourceLink direction="from" ref="{B63DF513-5B58-409B-A743-AD47D0346C2F}"/>
            <msink:sourceLink direction="to" ref="{CDB348E9-873A-439E-9A50-A2ED52074813}"/>
            <msink:sourceLink direction="from" ref="{D7DA1466-4C91-41A3-A4AB-A87A05EF17FF}"/>
          </msink:context>
        </emma:interpretation>
      </emma:emma>
    </inkml:annotationXML>
    <inkml:trace contextRef="#ctx0" brushRef="#br0">0 0 0,'27'107'0,"-27"53"0,0 27 16,0 54-1,0 53 1,0 53 0,26 55-1,-26 25 1,54 28-1,-54 53 1,53-27 0,-26 27-1,26 0 1,1 0 0,-1-27-1,-26-26 16,0-1-15,-27-53 0,0-26-1,0-1 1,0-26 0,27-54-1,-54 0 1,54 0-1,-27-27 1,26 1 0,1-28-1,0-26 1,-54-107 0,54 27-1,0-27 1,-1-27-1,1-53 1,-27 0 15,-27-1-15,27-26 0,0 0-1,0 0 1,0 0-1,-26-26 1,26-1 0,0 27-1,0 0 1,26 0 0,28 0-1,106 80 1,108 80-1,26 28 1,-80-28 0,-1-26-1,-132-81 1,-81-26 0,-54-27-1,-133-27 1,-80-26-1,-27 53 17,-1 0-17,1 26 1,54 55 0,106-1-1,107 0 1,134 27-1,134 53 1,53 1 0,-27-27-1,-26 26 1,-81-26 0,-106-27-1,-54 53 1,-54 0-1,1 1 1,26 53 0,54 53-1,53 27 1,27 0 0,-53-26 15,-54-54-16,-107-54 1,53-240 0,54 80-1</inkml:trace>
  </inkml:traceGroup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15.49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63 0,'27'-27'0,"53"27"0,-26-27 16,53 27-16,-27 0 0,27 0 15,0 0-15,0 0 16,0 0 0,26 0-1,-26 27 1,27-27 0,0 0-1,26 27 1,-53-27-1,27 0 1,-1 27 15,1-1-15,27-26 0,-28 27-1,28 0 1,-1-27-1,1 27 1,-1-1 0,0 1-1,1 0 1,-28 0 0,28-1-1,-27 1 1,26 27-1,-26-28 1,-1 1 15,1 0-15,0 26 0,26-26 15,1 26-31,-28-26 31,28 27-15,-28-28-1,28 28 1,-1-27 0,1 26-1,106 27 1,-133-53-1,26 26 1,1-26 0,-28 27 15,28-1-15,-1-26-1,-26 26 1,26-26-1,1 27 1,-28-1 0,1-26-1,26 53 1,1-27 0,-1 1-1,-26-1 1,0 1-1,-1 26 17,1-26-32,-27-1 15,27 1 1,-27-1 0,26 0-1,1 1 1,0-1 15,-27 1-15,-1-1-1,1 1 1,27-1 0,0 28-1,-1-28 16,28 27-31,-54-26 16,27-1 0,-28 27-1,28-26 1,0 26 0,0 0-1,-1-26 16,1 26-31,0-27 16,-1 28 0,1-1 15,26 0-15,-26 27-16,26-27 31,-26 0-16,0 1 1,0-1 0,-1 27-1,28-27 1,-28 27 0,-26-27-1,54 0 1,-28 27-1,1-26 1,0-1 15,-27 0-15,53 0-16,-53 0 16,27 1-1,-1-1 1,1 0-1,0 0 1,-1 27 0,-26-27 15,27 27-15,0-26 15,-27 25-31,53 1 15,-80-53 1,54 26 0,-54 27-1,54-27 1,-27 27 0,53 0-1,-26 0 1,0 0-1,-1 0 1,1 0 0,26 27-1,-26-27 17,0 0-32,26 26 15,1 1 1,26 0 15,-27-1-15,-53 1-1,54-27 1,-1 53 0,0-53-1,1 54 1,-1-54-1,-53 26 1,27 1 0,-54-54-1,-26 0 1,-81-53 0,-80-107 15,107 80-31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29.1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B348E9-873A-439E-9A50-A2ED52074813}" emma:medium="tactile" emma:mode="ink">
          <msink:context xmlns:msink="http://schemas.microsoft.com/ink/2010/main" type="inkDrawing" rotatedBoundingBox="18955,13192 24115,13180 24116,13287 18956,13300" shapeName="Other">
            <msink:destinationLink direction="to" ref="{2022573F-5BB6-425D-8375-055BD52A9FE8}"/>
            <msink:destinationLink direction="to" ref="{CF284EE0-F4B8-4C1A-8B91-6403A908759B}"/>
          </msink:context>
        </emma:interpretation>
      </emma:emma>
    </inkml:annotationXML>
    <inkml:trace contextRef="#ctx0" brushRef="#br0">0 107 0,'53'-27'0,"1"54"0,26-54 15,27 27-15,27 0 0,80 0 16,26-26 0,54 26-1,27-27 1,27 27-1,26 0 17,27 0-17,0 0 1,-27 27 0,1-27-1,-54 0 1,-27 0-1,-27 26 1,-80 1 0,-26-27-1,-28-27 1,-106 27 0,-27 0-1,0 0 1,0 0-1,-80-26 1,-54 26 0,134-54-1,0 54 1</inkml:trace>
  </inkml:traceGroup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59.3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ECF1C7-7129-4830-99C7-D45E0349E42F}" emma:medium="tactile" emma:mode="ink">
          <msink:context xmlns:msink="http://schemas.microsoft.com/ink/2010/main" type="inkDrawing" rotatedBoundingBox="24878,2849 26353,1356 26473,1474 24998,2968" semanticType="callout" shapeName="Other">
            <msink:sourceLink direction="with" ref="{73CA3593-B353-4E93-AA45-699ECAE2B7B9}"/>
          </msink:context>
        </emma:interpretation>
      </emma:emma>
    </inkml:annotationXML>
    <inkml:trace contextRef="#ctx0" brushRef="#br0">1444 0 0,'-133'133'0,"-55"54"0,-106 108 16,-27-1-1,108-54 1,52-53 0,81-80-1,26-26 1,54-81 0,0-27-1,54-134 1,26-26 15,-80 187-31</inkml:trace>
  </inkml:traceGroup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4:59.6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32DE65-094D-4C66-9622-61BCAEA2696C}" emma:medium="tactile" emma:mode="ink">
          <msink:context xmlns:msink="http://schemas.microsoft.com/ink/2010/main" type="inkDrawing" rotatedBoundingBox="25161,1736 26395,3069 26312,3145 25078,1813" semanticType="callout" shapeName="Other">
            <msink:sourceLink direction="with" ref="{73CA3593-B353-4E93-AA45-699ECAE2B7B9}"/>
          </msink:context>
        </emma:interpretation>
      </emma:emma>
    </inkml:annotationXML>
    <inkml:trace contextRef="#ctx0" brushRef="#br0">134 320 0,'80'27'0,"27"107"0,27 80 16,26 26 0,28-26-1,-1-27 1,-27-53-1,-26-54 1,-54-26 0,-53-27-1,-54-54 1,-160-107 0,187 134-1</inkml:trace>
  </inkml:traceGroup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27.4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69A30A-0EBA-4EDF-A945-3A99FDB59935}" emma:medium="tactile" emma:mode="ink">
          <msink:context xmlns:msink="http://schemas.microsoft.com/ink/2010/main" type="writingRegion" rotatedBoundingBox="19295,2005 3278,1504 3316,282 19333,783"/>
        </emma:interpretation>
      </emma:emma>
    </inkml:annotationXML>
    <inkml:traceGroup>
      <inkml:annotationXML>
        <emma:emma xmlns:emma="http://www.w3.org/2003/04/emma" version="1.0">
          <emma:interpretation id="{DCC9A3AF-5409-48DA-A35B-4EDC2BB30C11}" emma:medium="tactile" emma:mode="ink">
            <msink:context xmlns:msink="http://schemas.microsoft.com/ink/2010/main" type="paragraph" rotatedBoundingBox="19295,2005 3278,1504 3316,282 19333,7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1DCC6C-97B6-4AC4-8B42-D607D084BCB4}" emma:medium="tactile" emma:mode="ink">
              <msink:context xmlns:msink="http://schemas.microsoft.com/ink/2010/main" type="line" rotatedBoundingBox="19295,2005 3278,1504 3316,282 19333,783"/>
            </emma:interpretation>
          </emma:emma>
        </inkml:annotationXML>
        <inkml:traceGroup>
          <inkml:annotationXML>
            <emma:emma xmlns:emma="http://www.w3.org/2003/04/emma" version="1.0">
              <emma:interpretation id="{D7DA1466-4C91-41A3-A4AB-A87A05EF17FF}" emma:medium="tactile" emma:mode="ink">
                <msink:context xmlns:msink="http://schemas.microsoft.com/ink/2010/main" type="inkWord" rotatedBoundingBox="19295,2005 3278,1504 3316,282 19333,783">
                  <msink:destinationLink direction="from" ref="{2022573F-5BB6-425D-8375-055BD52A9FE8}"/>
                  <msink:destinationLink direction="from" ref="{076D6378-4544-4B78-8BDB-FAC29C6356F7}"/>
                  <msink:destinationLink direction="from" ref="{2B522974-4208-4BA4-972E-0522C5EFBCEB}"/>
                </msink:context>
              </emma:interpretation>
              <emma:one-of disjunction-type="recognition" id="oneOf0">
                <emma:interpretation id="interp0" emma:lang="it-IT" emma:confidence="0">
                  <emma:literal>06 min</emma:literal>
                </emma:interpretation>
                <emma:interpretation id="interp1" emma:lang="it-IT" emma:confidence="0">
                  <emma:literal>XGm o</emma:literal>
                </emma:interpretation>
                <emma:interpretation id="interp2" emma:lang="it-IT" emma:confidence="0">
                  <emma:literal>X6m o</emma:literal>
                </emma:interpretation>
                <emma:interpretation id="interp3" emma:lang="it-IT" emma:confidence="0">
                  <emma:literal>06 m*</emma:literal>
                </emma:interpretation>
                <emma:interpretation id="interp4" emma:lang="it-IT" emma:confidence="0">
                  <emma:literal>x6m o</emma:literal>
                </emma:interpretation>
              </emma:one-of>
            </emma:emma>
          </inkml:annotationXML>
          <inkml:trace contextRef="#ctx0" brushRef="#br0">16017-5878 0,'-53'80'0,"-81"54"15,-26 53-15,-1 0 32,28-53-32,52-27 15,28-27 17,-1 0-32,54-26 31,0-54-16,0-107 1,54-54 0,-27 1-1,-27 160 1</inkml:trace>
          <inkml:trace contextRef="#ctx0" brushRef="#br0" timeOffset="342.4388">15135-5691 0,'107'80'0,"0"81"16,26-1-16,28 1 15,-54-55 1,0-25-1,-54-55 1,-26 1 15,0-27-15,-27 0 0,0 0-1,-27-27 1,-80-26-1,27-27 1,80 80 0</inkml:trace>
          <inkml:trace contextRef="#ctx0" brushRef="#br0" timeOffset="9828.571">2970-6359 0,'-27'-27'0,"27"0"0,-27 54 0,-26 0 16,-54 26-16,53 27 0,-53-26 0,27 53 15,-27 26 1,27 1 0,53 0-1,54-1 1,26 1-1,54-54 1,27-53 0,26 0-1,1-54 1,-54-26 0,-54-1-1,-26-26 1,-27 26-1,-53-26 1,-81 54 0,-27-1-1,1 27 1,26 27 15,54 26-15,80 54-1,107-107 1,80 0 15,-187 0-31</inkml:trace>
          <inkml:trace contextRef="#ctx0" brushRef="#br0" timeOffset="10575.7102">3424-5664 0,'0'27'16,"0"53"-16,0 53 0,0-52 15,0-1 1,27-53 0,-27-27-1,27 0 1,26-54 15,54-26-31,-27-27 16,27 0-1,-53 54 1,-28 26 0,-26 27-1,0 53 1,0 54-1,0 0 1,0-27 0,0 1-1,27-81 1,0 0 0,53 0-1,0-81 1,1 1 15,-28-27-15,-26 80-1,-1 1 1,-26 26 0,0 0-1,27 53 1,80 54-1,54 54 1,-54-81 0,-107-80-1</inkml:trace>
          <inkml:trace contextRef="#ctx0" brushRef="#br0" timeOffset="18327.2728">-25-5584 0,'27'27'0,"26"26"0,1 1 15,26-1-15,0 1 0,27-28 16,-27 1-1,54 0 1,-54-54 0,-53-26-1,26-28 1,1-52 0,-81-28-1,0 1 1,-26 53 15,-27 27-31,-27 26 16,-27 54-1,0 54 1,28 26 15,25 54-15,55-27-1,52 0 1,81-1 0,134 28-1,-241-134 17</inkml:trace>
        </inkml:traceGroup>
      </inkml:traceGroup>
    </inkml:traceGroup>
  </inkml:traceGroup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00.9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450185-BACB-48E7-850A-4C04D38EEE1A}" emma:medium="tactile" emma:mode="ink">
          <msink:context xmlns:msink="http://schemas.microsoft.com/ink/2010/main" type="inkDrawing" rotatedBoundingBox="1054,16248 2230,16411 2218,16498 1041,16336" shapeName="Other"/>
        </emma:interpretation>
      </emma:emma>
    </inkml:annotationXML>
    <inkml:trace contextRef="#ctx0" brushRef="#br0">-345 1043 0,'321'0'0,"0"0"15,-80 54 17,-54 26-32,-80-54 31,-107-26-16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45.9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6A8B810-2A3A-4789-98D3-EE2A38FD81EB}" emma:medium="tactile" emma:mode="ink">
          <msink:context xmlns:msink="http://schemas.microsoft.com/ink/2010/main" type="inkDrawing" rotatedBoundingBox="8010,577 17051,961 17020,1684 7979,1300" shapeName="Other"/>
        </emma:interpretation>
      </emma:emma>
    </inkml:annotationXML>
    <inkml:trace contextRef="#ctx0" brushRef="#br0">0 13 0,'138'0'0,"136"35"16,69-35-16,138-35 16,34 35-1,103-34 1,68 34 0,69 34-1,-34-34 1,34 35 15,-34-35-15,-103 34-1,-69-34 1,-137 0 0,-103 0-1,-103-34 1,-69 34-1,-34 34 1,0 0 0,34 35-1,1 34 1,-1-34 0,-34-1-1,-69 1 1,1-1-1,-35 70 1,-69-35 0,69-103-1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04.2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71F3DE3-D98C-40A3-B0C9-9971CE90FD59}" emma:medium="tactile" emma:mode="ink">
          <msink:context xmlns:msink="http://schemas.microsoft.com/ink/2010/main" type="inkDrawing" rotatedBoundingBox="17499,8367 19909,10002 19872,10057 17462,8421" semanticType="callout" shapeName="Other">
            <msink:sourceLink direction="with" ref="{C904F4ED-25E4-4DB8-A377-ED6C954D022D}"/>
            <msink:sourceLink direction="with" ref="{F854280B-49E2-40C2-B6CB-9DBC4071F5AF}"/>
            <msink:sourceLink direction="with" ref="{8F4F50B2-1479-4BDC-AF68-325BA3407CE6}"/>
          </msink:context>
        </emma:interpretation>
      </emma:emma>
    </inkml:annotationXML>
    <inkml:trace contextRef="#ctx0" brushRef="#br0">0 0 0,'34'0'0,"0"35"15,172 102 1,-103-68-16,0-1 0,35 35 16,33 0-1,1 0 1,-1 34-1,-33-34 17,-1 0-32,0-34 31,138 103-15,-69-35 30,-69-34-46,-34-34 0,-34-1 16,-35-33 0,0-1-1,-34-34 1,0 0 0,0 0 15,0 0-16,0 0 1,0-34 0,-102-1-1,67-33 1,35 33 0,0 35-1</inkml:trace>
  </inkml:traceGroup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00.7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CA6385-F4B0-48B3-9DCA-457C61C01B79}" emma:medium="tactile" emma:mode="ink">
          <msink:context xmlns:msink="http://schemas.microsoft.com/ink/2010/main" type="inkDrawing" rotatedBoundingBox="1978,15231 2302,17757 1462,17864 1138,15338" shapeName="Other">
            <msink:destinationLink direction="to" ref="{076D6378-4544-4B78-8BDB-FAC29C6356F7}"/>
          </msink:context>
        </emma:interpretation>
      </emma:emma>
    </inkml:annotationXML>
    <inkml:trace contextRef="#ctx0" brushRef="#br0">110 0 0,'-27'187'15,"27"27"-15,0-26 16,-27 106 0,1 0 15,26 53-15,-27 54-1,54-107 1,26-133-1,27-81 1,-26-26 0,53-28-1,0-52 1,26-81 0,28-134-1,-81-53 1,-80 27-1,0 267 1</inkml:trace>
  </inkml:traceGroup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44.3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D872B43-EC52-48E4-A308-ED0857078A34}" emma:medium="tactile" emma:mode="ink">
          <msink:context xmlns:msink="http://schemas.microsoft.com/ink/2010/main" type="writingRegion" rotatedBoundingBox="3737,475 4376,11607 731,11817 92,684">
            <msink:destinationLink direction="with" ref="{17F1973F-4F46-4043-83BC-D47128D8206A}"/>
            <msink:destinationLink direction="with" ref="{62662202-89BE-45CA-A4F6-1371FBD98626}"/>
          </msink:context>
        </emma:interpretation>
      </emma:emma>
    </inkml:annotationXML>
    <inkml:traceGroup>
      <inkml:annotationXML>
        <emma:emma xmlns:emma="http://www.w3.org/2003/04/emma" version="1.0">
          <emma:interpretation id="{3BF265E7-2B14-4032-B5A2-4404F9B07E3D}" emma:medium="tactile" emma:mode="ink">
            <msink:context xmlns:msink="http://schemas.microsoft.com/ink/2010/main" type="paragraph" rotatedBoundingBox="2757,438 4380,7218 3155,7511 1533,7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AF8DCA-3B24-4817-AAC1-6271663A5753}" emma:medium="tactile" emma:mode="ink">
              <msink:context xmlns:msink="http://schemas.microsoft.com/ink/2010/main" type="line" rotatedBoundingBox="2757,438 4380,7218 3155,7511 1533,731"/>
            </emma:interpretation>
          </emma:emma>
        </inkml:annotationXML>
        <inkml:traceGroup>
          <inkml:annotationXML>
            <emma:emma xmlns:emma="http://www.w3.org/2003/04/emma" version="1.0">
              <emma:interpretation id="{BD2AE2DA-8D42-41D7-9F4F-903ABD0B3525}" emma:medium="tactile" emma:mode="ink">
                <msink:context xmlns:msink="http://schemas.microsoft.com/ink/2010/main" type="inkWord" rotatedBoundingBox="2757,438 4380,7218 3155,7511 1533,731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[</emma:literal>
                </emma:interpretation>
                <emma:interpretation id="interp4" emma:lang="it-IT" emma:confidence="0">
                  <emma:literal>(</emma:literal>
                </emma:interpretation>
              </emma:one-of>
            </emma:emma>
          </inkml:annotationXML>
          <inkml:trace contextRef="#ctx0" brushRef="#br0">1283-4198 0,'0'54'0,"-26"53"15,-55 26-15,1 28 0,0-1 16,0-26 15,26-27-15,1-27 0,26-26-1,27-28 1,0-52 15,80-108-31,-80 134 16</inkml:trace>
          <inkml:trace contextRef="#ctx0" brushRef="#br0" timeOffset="342.4388">588-3957 0,'54'27'0,"26"80"0,27 26 16,0 28-16,0-1 15,0-26 1,-27-27-1,-27-27 1,-26-53 0,0-27-1,-54 0 17,27-107-32,-27-54 31,27 161-31</inkml:trace>
          <inkml:trace contextRef="#ctx0" brushRef="#br0" timeOffset="871.6624">1364-3850 0,'80'0'16,"53"0"-16,1 27 16,-54-54-16,1 27 15,-55 0 1,-26 0-1,-53 27 1,-81-1 0,27 1-1,0 27 1,27-1 15,80 27-31,-27 27 16,54-107-1,0 0 1,53 0 0,80 27-1,-79-27 1,-1 0 15,-27 0-31,1-54 16,-27 1-1,-27 53 1</inkml:trace>
          <inkml:trace contextRef="#ctx0" brushRef="#br0" timeOffset="-2505.0524">2567 2219 0,'26'27'0,"1"0"0,27-1 0,-1-52 16,-26 26-16,0-54 0,-1 27 0,-52-26 15,-1-1-15,0 28 0,-26-1 0,-28 27 16,1 27-16,0-1 16,27 28-1,26-1 1,27 1-1,27 26 1,26-26 0,81-1-1,-1-26 1,1-27 0,-54 0-1,1-27 1,-55-26-1,1-1 1,-54 1 0,1-1-1,-28 27 32,-26 1-47,-27 26 16,27 26-1,26 28 1,1 26 0,79-26-1,1-1 1,53 1 0,27-1-1,0-53 1,-26-53-1,-1 26 1,-54-53 0,-26-1 15,-26 28-31,-28-27 16,-26 26-1,-27 54 1,0 0-1,0 54 1,54 26 0,26 0 15,54 0-15,26 1-1,54-28 1,0-26-1,27-27 1,-27-54 0,-54 1-1,-26-1 1,-27-26 0,-54 27-1,-26-28 1,-27 55-1,0-1 1,0 54 0,27 26-1,27 27 17,53-26-32,26-1 31,28-26-16,53 0 1,0-27 0,-27-54 31,-53 1-47,-27-1 0,-80 1 15,-108 26 1,-79 107-1,267-80 1</inkml:trace>
          <inkml:trace contextRef="#ctx0" brushRef="#br0" timeOffset="2739.5104">2460 2273 0,'0'-27'0,"-27"0"16,0 27-1,-106 54-15,106 106 0,80-133 16,54 0-16,27-27 0,-54-27 15,-53-27 1,-27 1 15,-27-1-15,-26 1 0,26 26-1,0 54 1,81 80-1,79-54 1,-133-53 0</inkml:trace>
        </inkml:traceGroup>
      </inkml:traceGroup>
    </inkml:traceGroup>
    <inkml:traceGroup>
      <inkml:annotationXML>
        <emma:emma xmlns:emma="http://www.w3.org/2003/04/emma" version="1.0">
          <emma:interpretation id="{7961EBD3-9D96-4C9A-A64A-849807AC27DC}" emma:medium="tactile" emma:mode="ink">
            <msink:context xmlns:msink="http://schemas.microsoft.com/ink/2010/main" type="paragraph" rotatedBoundingBox="2357,4685 2760,11700 731,11817 329,48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6902E92-C1AD-4D90-A95E-103FC4DE4574}" emma:medium="tactile" emma:mode="ink">
              <msink:context xmlns:msink="http://schemas.microsoft.com/ink/2010/main" type="line" rotatedBoundingBox="2357,4685 2760,11700 731,11817 329,4801"/>
            </emma:interpretation>
          </emma:emma>
        </inkml:annotationXML>
        <inkml:traceGroup>
          <inkml:annotationXML>
            <emma:emma xmlns:emma="http://www.w3.org/2003/04/emma" version="1.0">
              <emma:interpretation id="{439518F0-04C4-4FA4-9BFD-3A4E29B83550}" emma:medium="tactile" emma:mode="ink">
                <msink:context xmlns:msink="http://schemas.microsoft.com/ink/2010/main" type="inkWord" rotatedBoundingBox="2357,4685 2760,11700 731,11817 329,4801"/>
              </emma:interpretation>
              <emma:one-of disjunction-type="recognition" id="oneOf1">
                <emma:interpretation id="interp5" emma:lang="it-IT" emma:confidence="0">
                  <emma:literal>%</emma:literal>
                </emma:interpretation>
                <emma:interpretation id="interp6" emma:lang="it-IT" emma:confidence="0">
                  <emma:literal>;</emma:literal>
                </emma:interpretation>
                <emma:interpretation id="interp7" emma:lang="it-IT" emma:confidence="0">
                  <emma:literal>:</emma:literal>
                </emma:interpretation>
                <emma:interpretation id="interp8" emma:lang="it-IT" emma:confidence="0">
                  <emma:literal>£</emma:literal>
                </emma:interpretation>
                <emma:interpretation id="interp9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3439.9534">107 0 0,'0'53'0,"-27"81"0,0 80 15,1 27 1,26-1-1,0 108 1,0-81 15,26-80-31,55-26 32,-1-54-17,0-80-15,54-1 16,53-79-1,-27 26 1,-53-26 15,-53-1-15,-54-80 0,-54-26 15,54 160-31</inkml:trace>
          <inkml:trace contextRef="#ctx0" brushRef="#br0" timeOffset="3782.3922">-107 642 0,'80'-27'0,"107"54"0,54 26 16,26 27-1,1-53 1,-108 0 0,-80-27-1,-53 0 1,-27 0-1,-27 0 1,-106 0 0,53 0-1,80 0 17</inkml:trace>
          <inkml:trace contextRef="#ctx0" brushRef="#br0" timeOffset="4578.1678">909 1925 0,'54'-27'31,"-81"54"-31,0 27 0,-26-1 16,-1 54-16,1 27 0,53 53 16,0-54-1,53-26 1,27-26-1,27-108 1,-27 27 0,27-27-1,-26-26 1,-1-28 0,-27 1-1,-53-107 1,-53 27-1,-1 26 17,-53 0-32,27 81 31,-27 53-15,0 107-1,0 107 1,107-214 15</inkml:trace>
          <inkml:trace contextRef="#ctx0" brushRef="#br0" timeOffset="9920.016">-428 3609 0,'0'-26'0,"27"-1"0,26-26 16,81-1-16,0 27 0,26 27 15,-53 0 32,-53 27-47,-1 53 0,-53 27 16,-80 27-1,-27 0 1,0-27 0,-27-1-1,81 1 1,53-26 15,53-1-15,81 0-1,80-26 1,-27-28 0,-80-26-1,-80 0 1,-27 0 0,-27-26-1,-53-55 1,80 81-1</inkml:trace>
          <inkml:trace contextRef="#ctx0" brushRef="#br0" timeOffset="10464.805">1043 3556 0,'0'53'0,"0"81"16,0 27-16,0 52 16,0-25 30,-27-28-46,27-53 0,0-54 16,27-26 0,26-27-1,54-80 1,27-54 15,-27 54-15,-54 53-1,-26 1 1,-27 52 0,27 28-1,-1 53 1,1 26 0,-27-26-1,27 0 1,0-53-1,-1-1 1,-52-133 0,26 80-1</inkml:trace>
          <inkml:trace contextRef="#ctx0" brushRef="#br0" timeOffset="10900.6362">-294 5080 0,'0'53'0,"80"-26"0,107 27 16,81-54-16,79 26 15,-26 1 1,-54 0 0,-79-27 15,-55 27-31,-53-27 15,-80 26 1,0-52 0,0 26 15,-160-54-31,26 27 16,134 27-1</inkml:trace>
          <inkml:trace contextRef="#ctx0" brushRef="#br0" timeOffset="11414.2944">321 5829 0,'53'80'16,"28"107"-16,-55 54 0,28-1 15,-1-53 16,-26-53-15,0-54 0,-1-53-1,1-27 1,0-27 0,26-133-1,108-241 1,-54 133-1,-27 135 17,27 26-32,-27 80 31,-80 27-15,-27 134-1,-80-54 1,107-80-1</inkml:trace>
        </inkml:traceGroup>
      </inkml:traceGroup>
    </inkml:traceGroup>
  </inkml:traceGroup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6:02.4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AD6EF8-B87C-4BB2-967C-6A3B43571DA5}" emma:medium="tactile" emma:mode="ink">
          <msink:context xmlns:msink="http://schemas.microsoft.com/ink/2010/main" type="inkDrawing" rotatedBoundingBox="4201,6790 22464,7913 22457,8029 4194,6905" shapeName="Other">
            <msink:destinationLink direction="from" ref="{CF284EE0-F4B8-4C1A-8B91-6403A908759B}"/>
          </msink:context>
        </emma:interpretation>
      </emma:emma>
    </inkml:annotationXML>
    <inkml:trace contextRef="#ctx0" brushRef="#br0">0 0 0,'80'0'15,"-26"0"-15,53 0 0,0 0 0,53 0 16,1 27-16,52-27 16,1 0-1,27 0 16,0 27-15,-1-27-16,28 26 31,26 1-15,0 0 0,0 0-1,27-27 1,-27 26-1,0 1 1,0 0 0,27 0-1,27-1 1,-28-26 0,1 27 15,0-27-16,0 27-15,0 0 16,26-27 0,-26 26-1,0-26 1,27 27 0,-54-27-1,27 27 1,-1-27 15,1 26-15,-27 1-1,27 0 1,0-27 0,-27 27-1,0-1 1,27 1-1,-27-27 1,0 27 0,0 0-1,0-1 1,-26-26 0,53 27-1,-54 0 1,27-27-1,-26 27 1,-1-27 15,-26 26-31,26 1 32,-26-27-17,26 0 1,-26 27-1,-28-27 1,1 27 0,-27-27-1,27 26 1,-26-26 0,25 27-1,-52-27 1,26 27-1,-27-27 17,1 26-32,26 1 31,-53-27-31,-1 27 31,1-27-31,-27 27 16,0-27-1,0 26 17,0-26-17,0 27 1,-54-27 0,1 0 15,-1 0-31,1 0 15,-54 27 1,26-27 0,-26-27-1,0 27 1,0 0 0,-133 27-1,133-27 1</inkml:trace>
  </inkml:traceGroup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6:03.6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284EE0-F4B8-4C1A-8B91-6403A908759B}" emma:medium="tactile" emma:mode="ink">
          <msink:context xmlns:msink="http://schemas.microsoft.com/ink/2010/main" type="inkDrawing" rotatedBoundingBox="20678,8238 21208,12668 20456,12758 19926,8328" semanticType="callout" shapeName="Other">
            <msink:sourceLink direction="to" ref="{CDB348E9-873A-439E-9A50-A2ED52074813}"/>
            <msink:sourceLink direction="from" ref="{D4AD6EF8-B87C-4BB2-967C-6A3B43571DA5}"/>
          </msink:context>
        </emma:interpretation>
      </emma:emma>
    </inkml:annotationXML>
    <inkml:trace contextRef="#ctx0" brushRef="#br0">0 0 0,'0'27'15,"27"80"-15,-27 53 0,26 28 0,-26 25 16,0 28 0,27 0 15,27 53-15,-28 27-1,55-1 1,-28 55-1,-26-28 1,-27-53 0,53-26-1,-26 26 1,0-53 0,-27-54-1,27-54 1,-27-52-1,0-55 1,26-26 15,-26-133-31,-53-28 16,-1 1 0,-26 53-1,-27 27 16,54 80-15,26 0 0,27 0-1,0 53 1,27 81 0,26 0-1,1-1 1,-1-26-1,1-27 1,-1-26 0,1-27-1,-1-54 1,27-27 15,27-53-31,-27-26 16,1 26-1,-55 27 1,-26 26 0,-26-26-1,-55 53 17,1 0-17,80 27-15</inkml:trace>
  </inkml:traceGroup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6:07.1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014E5A-0ED2-4F7B-B801-A34E5E0D9366}" emma:medium="tactile" emma:mode="ink">
          <msink:context xmlns:msink="http://schemas.microsoft.com/ink/2010/main" type="writingRegion" rotatedBoundingBox="19292,4391 28115,3367 28668,8132 19845,9156">
            <msink:destinationLink direction="with" ref="{344387AD-D73A-4093-BCA5-E0FB39782CA9}"/>
          </msink:context>
        </emma:interpretation>
      </emma:emma>
    </inkml:annotationXML>
    <inkml:traceGroup>
      <inkml:annotationXML>
        <emma:emma xmlns:emma="http://www.w3.org/2003/04/emma" version="1.0">
          <emma:interpretation id="{ECF7FF0A-A54F-4BCB-A3FC-937188ADA619}" emma:medium="tactile" emma:mode="ink">
            <msink:context xmlns:msink="http://schemas.microsoft.com/ink/2010/main" type="paragraph" rotatedBoundingBox="19292,4391 28115,3367 28668,8132 19845,91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831B0C-D3A1-418E-BFAC-77229C958293}" emma:medium="tactile" emma:mode="ink">
              <msink:context xmlns:msink="http://schemas.microsoft.com/ink/2010/main" type="line" rotatedBoundingBox="19292,4391 28115,3367 28668,8132 19845,9156"/>
            </emma:interpretation>
          </emma:emma>
        </inkml:annotationXML>
        <inkml:traceGroup>
          <inkml:annotationXML>
            <emma:emma xmlns:emma="http://www.w3.org/2003/04/emma" version="1.0">
              <emma:interpretation id="{73CA3593-B353-4E93-AA45-699ECAE2B7B9}" emma:medium="tactile" emma:mode="ink">
                <msink:context xmlns:msink="http://schemas.microsoft.com/ink/2010/main" type="inkWord" rotatedBoundingBox="19292,4391 28115,3367 28668,8132 19845,9156">
                  <msink:destinationLink direction="with" ref="{4232DE65-094D-4C66-9622-61BCAEA2696C}"/>
                  <msink:destinationLink direction="with" ref="{F1ECF1C7-7129-4830-99C7-D45E0349E42F}"/>
                  <msink:destinationLink direction="to" ref="{2B522974-4208-4BA4-972E-0522C5EFBCEB}"/>
                </msink:context>
              </emma:interpretation>
              <emma:one-of disjunction-type="recognition" id="oneOf0">
                <emma:interpretation id="interp0" emma:lang="it-IT" emma:confidence="0">
                  <emma:literal>intanto</emma:literal>
                </emma:interpretation>
                <emma:interpretation id="interp1" emma:lang="it-IT" emma:confidence="0">
                  <emma:literal>abitato</emma:literal>
                </emma:interpretation>
                <emma:interpretation id="interp2" emma:lang="it-IT" emma:confidence="0">
                  <emma:literal>Abitato</emma:literal>
                </emma:interpretation>
                <emma:interpretation id="interp3" emma:lang="it-IT" emma:confidence="0">
                  <emma:literal>Dettato</emma:literal>
                </emma:interpretation>
                <emma:interpretation id="interp4" emma:lang="it-IT" emma:confidence="0">
                  <emma:literal>intatto</emma:literal>
                </emma:interpretation>
              </emma:one-of>
            </emma:emma>
          </inkml:annotationXML>
          <inkml:trace contextRef="#ctx0" brushRef="#br0">0 52 0,'160'-81'31,"402"108"-31,-268 0 15,-27 0 1,-53-1 0,-53-26-1,-81 0 1,-53 0 0,-27 0-1,-27 0 1,-27 27-1,-53 0 17,54-27-17,53 0 1</inkml:trace>
          <inkml:trace contextRef="#ctx0" brushRef="#br0" timeOffset="-404.7004">481-964 0,'0'53'0,"0"81"15,-26 53-15,-28 80 16,-26 27 0,26-26-1,28-28 1,26 1 0,53 0-1,54-54 1,53-27-1,108-26 17,-1-81-17,-80-26 1,-53-27 0,-54-27-1,-80 1 1,-107-108-1,-53-26 1,160 160 0</inkml:trace>
          <inkml:trace contextRef="#ctx0" brushRef="#br0" timeOffset="902.7932">2433 1068 0,'-27'53'0,"-80"27"0,0 27 16,-53 27-16,0 53 31,53-53-31,0-27 16,26 26 0,55-52-1,-1-28 1,27-53-1,0 0 1,0 0 0,27-107-1,-1-53 1,-26-1 15,0 1-31,0 26 31,-26 54-31,26 80 16,0 0 0,0 0 15,0 0-15,80 80-1,27 54 1,27 53-1,-27-26 1,-1-28 15,-25-26-31,-1 0 16,-27-53 0,-53-28-1,27-26 1,-27 0-1,0 0 1,0 0 0,-53-53-1,26-54 1,27 107 0</inkml:trace>
          <inkml:trace contextRef="#ctx0" brushRef="#br0" timeOffset="-2583.8564">-1444 3046 0,'-27'27'16,"-79"53"-16,25 81 0,-26-1 15,27-26 1,0-54 0,53-27-1,27-53 1,0 0 0,27-26-1,80-162 1,-27 28-1,-53 53 1,0 27 0,-27 0-1,0 53 1,0 0 0,0 54-1,26 0 1,28 80-1,53 53 1,0-26 0,0-27 15,-27-27-15,-27-53-1,-53-27 1,0 0-1,0 0 1,-53-27 0,-161-27-1,-80 81 1,294-27 15</inkml:trace>
          <inkml:trace contextRef="#ctx0" brushRef="#br0" timeOffset="5949.8946">-829-1151 0,'0'26'0,"-27"54"0,27 27 16,-26 81-16,-1 25 15,0 28 1,0 80-1,-26 53 1,26 54 15,27-54-15,54-106-16,-28-81 16,1-53-1,-27-81 1,0-26-1,-27 0 1,-26-54 15,0-107-15,53 134 0</inkml:trace>
          <inkml:trace contextRef="#ctx0" brushRef="#br0" timeOffset="1594.4768">3128 774 0,'0'26'0,"54"-26"0,26 27 0,27-27 16,27-27-16,-1 27 0,28 0 15,-28 0 1,-26 0 0,-53 0-1,-28 0 1,1-26-1,-27 26 1,0 0 0,0 0-1,0 0 1,0 0 0,-53 0-1,53-54 1,0 54 15</inkml:trace>
          <inkml:trace contextRef="#ctx0" brushRef="#br0" timeOffset="2555.6374">4759 319 0,'214'-80'15,"-54"80"-15,1-27 0,26 27 16,27-27 31,-80 27-47,-54 0 15,-53 0 1,-27 0 0,-54 54-1,-26-27 1,80-27-1</inkml:trace>
          <inkml:trace contextRef="#ctx0" brushRef="#br0" timeOffset="2228.764">5053-510 0,'0'27'0,"0"53"15,-26 54-15,26 26 0,-27 54 16,27 54-1,-27-1 1,27 0 15,27-26-15,0-27 0,26-54-1,0-80 16,28 1-31,26-55 16,0 1 0,26-27-1,1 0 1,-27-27 0,-27 1-1,-80-28 1,-53-53-1,-54-53 1,107 160 15</inkml:trace>
          <inkml:trace contextRef="#ctx0" brushRef="#br0" timeOffset="5948.8946">6043 2057 0,'80'-27'0,"-54"27"0,1 27 15,53 26-15,27 1 0,-26-27 0,52-1 16,-26-52-1,-53-1 17,-1-27-32,-53-26 15,-53-27 1,-28-26 15,-79 52-31,26 55 31,-26 52-15,80 55 0,53-1-1,54 27 1,106 0 15,28 0-15,-1-161-1,-160 54 1</inkml:trace>
        </inkml:traceGroup>
      </inkml:traceGroup>
    </inkml:traceGroup>
  </inkml:traceGroup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6:13.0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44387AD-D73A-4093-BCA5-E0FB39782CA9}" emma:medium="tactile" emma:mode="ink">
          <msink:context xmlns:msink="http://schemas.microsoft.com/ink/2010/main" type="inkDrawing" rotatedBoundingBox="20386,3946 29950,4066 29888,9037 20324,8917" semanticType="enclosure" shapeName="Other">
            <msink:sourceLink direction="with" ref="{E3014E5A-0ED2-4F7B-B801-A34E5E0D9366}"/>
          </msink:context>
        </emma:interpretation>
      </emma:emma>
    </inkml:annotationXML>
    <inkml:trace contextRef="#ctx0" brushRef="#br0">268 288 0,'213'-133'0,"28"79"0,107 28 15,106 26 1,54 26 0,0-26-1,107-80 1,-27 80-1,81-27 1,26 27 0,0 27-1,-26 0 1,-28-27 0,-53 27-1,-80-1 1,-53 28-1,-81-1 1,-133-26 15,-81 26-15,-79 54 0,-28 27-1,-53 53 1,0 0-1,0 81 1,0 26 0,0 53-1,0 55 1,0 52 15,-53 1-31,26-28 16,-27 1-1,54-80 1,0-81 0,0-53-1,27-80 1,0-81 0,-27-26-1,0-27 1,0 0 15,-27-27-15,27 27-1,-27-27 1,-26-26 0,-27-1-1,-54 28 16,-53-54-31,-27 53 16,-53 0 0,-28 0-1,-52-26 1,-27-1 0,-81 1-1,-53-27 1,-53-1-1,-54 28 1,0-27 0,0 53-1,53 54 1,81-27 15,107 0-15,106 0-1,108 0 1,53 27 0,80-27-1,0 0 1,27 0 0,27 0-1,-27 0 1,0 0-1,0 0 1,-27-27 0,1 0-1,-1-26 1,0 26 0,-26-27-1,-1 1 1,-79-27-1,-1-1 1,-53 1 0,-81-27 15,1 27-15,-54 0-1,81-27 1,26 53-1,80-26 1,107 54 0,27-28-1,0 54 1,0 54 15,0-54-15</inkml:trace>
  </inkml:traceGroup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5:29.7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BCE6B4-63FD-4709-A30B-7076D22486D3}" emma:medium="tactile" emma:mode="ink">
          <msink:context xmlns:msink="http://schemas.microsoft.com/ink/2010/main" type="writingRegion" rotatedBoundingBox="25720,11978 28341,11978 28341,14946 25720,14946"/>
        </emma:interpretation>
      </emma:emma>
    </inkml:annotationXML>
    <inkml:traceGroup>
      <inkml:annotationXML>
        <emma:emma xmlns:emma="http://www.w3.org/2003/04/emma" version="1.0">
          <emma:interpretation id="{CB4034B2-987D-4191-B854-3C9241E58D02}" emma:medium="tactile" emma:mode="ink">
            <msink:context xmlns:msink="http://schemas.microsoft.com/ink/2010/main" type="paragraph" rotatedBoundingBox="25720,11978 28341,11978 28341,14946 25720,149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1B5C73-92FA-474B-8F33-7AFFAD043CC4}" emma:medium="tactile" emma:mode="ink">
              <msink:context xmlns:msink="http://schemas.microsoft.com/ink/2010/main" type="line" rotatedBoundingBox="25720,11978 28341,11978 28341,14946 25720,14946"/>
            </emma:interpretation>
          </emma:emma>
        </inkml:annotationXML>
        <inkml:traceGroup>
          <inkml:annotationXML>
            <emma:emma xmlns:emma="http://www.w3.org/2003/04/emma" version="1.0">
              <emma:interpretation id="{83CCFE23-3B67-477D-956F-503C2F7BD692}" emma:medium="tactile" emma:mode="ink">
                <msink:context xmlns:msink="http://schemas.microsoft.com/ink/2010/main" type="inkWord" rotatedBoundingBox="25720,11978 28341,11978 28341,14946 25720,14946"/>
              </emma:interpretation>
              <emma:one-of disjunction-type="recognition" id="oneOf0">
                <emma:interpretation id="interp0" emma:lang="it-IT" emma:confidence="0">
                  <emma:literal>tx</emma:literal>
                </emma:interpretation>
                <emma:interpretation id="interp1" emma:lang="it-IT" emma:confidence="0">
                  <emma:literal>Ex</emma:literal>
                </emma:interpretation>
                <emma:interpretation id="interp2" emma:lang="it-IT" emma:confidence="0">
                  <emma:literal>tir</emma:literal>
                </emma:interpretation>
                <emma:interpretation id="interp3" emma:lang="it-IT" emma:confidence="0">
                  <emma:literal>ti</emma:literal>
                </emma:interpretation>
                <emma:interpretation id="interp4" emma:lang="it-IT" emma:confidence="0">
                  <emma:literal>tax</emma:literal>
                </emma:interpretation>
              </emma:one-of>
            </emma:emma>
          </inkml:annotationXML>
          <inkml:trace contextRef="#ctx0" brushRef="#br0">152 0 0,'0'27'16,"-27"106"-16,0 81 0,-26 27 16,26 26-1,27 27 1,0-80 0,53 27 15,54-54-31,54-27 15,26-53 17,54-26-17,-81-81 1,0-27 0,-106-27-1,-54-53 1,-80-53-1,80 160 1</inkml:trace>
          <inkml:trace contextRef="#ctx0" brushRef="#br0" timeOffset="342.4388">-330 749 0,'348'26'0,"-134"1"16,53 0 0,-53-27-1,-54 27 1,-26-1-1,-107-26 1,0 0 0,-81 0-1,54 0 1,0 0 0,0 0 15</inkml:trace>
          <inkml:trace contextRef="#ctx0" brushRef="#br0" timeOffset="949.4894">1301 1925 0,'241'134'0,"-107"-27"0,-1 80 16,28 0 0,-28 54-1,-26-81 1,-26-133 0,-81-27-1</inkml:trace>
          <inkml:trace contextRef="#ctx0" brushRef="#br0" timeOffset="731.5738">2103 1684 0,'54'81'15,"-108"-1"-15,-53 53 0,-80 28 16,0 26 15,27-27-15,53-26-1,27-27 1,26-53 0,54-28-1,-27-26 1,108-133 0,-1-28 15,-80 161-31</inkml:trace>
        </inkml:traceGroup>
      </inkml:traceGroup>
    </inkml:traceGroup>
  </inkml:traceGroup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6:49.5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462FF8-40D8-4F16-97CD-2F8313AA643B}" emma:medium="tactile" emma:mode="ink">
          <msink:context xmlns:msink="http://schemas.microsoft.com/ink/2010/main" type="writingRegion" rotatedBoundingBox="1879,1553 32518,1377 32596,14885 1956,15062"/>
        </emma:interpretation>
      </emma:emma>
    </inkml:annotationXML>
    <inkml:traceGroup>
      <inkml:annotationXML>
        <emma:emma xmlns:emma="http://www.w3.org/2003/04/emma" version="1.0">
          <emma:interpretation id="{89E084A2-4AEA-474C-BF68-3C8F507FE989}" emma:medium="tactile" emma:mode="ink">
            <msink:context xmlns:msink="http://schemas.microsoft.com/ink/2010/main" type="paragraph" rotatedBoundingBox="2079,1219 32640,2794 32219,10957 1658,93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CB854C-5310-4D0D-9638-0B514F76C35E}" emma:medium="tactile" emma:mode="ink">
              <msink:context xmlns:msink="http://schemas.microsoft.com/ink/2010/main" type="line" rotatedBoundingBox="2079,1219 32640,2794 32417,7123 1855,5548"/>
            </emma:interpretation>
          </emma:emma>
        </inkml:annotationXML>
        <inkml:traceGroup>
          <inkml:annotationXML>
            <emma:emma xmlns:emma="http://www.w3.org/2003/04/emma" version="1.0">
              <emma:interpretation id="{DCEC3015-5897-4E83-92D3-F12A1431FCB7}" emma:medium="tactile" emma:mode="ink">
                <msink:context xmlns:msink="http://schemas.microsoft.com/ink/2010/main" type="inkWord" rotatedBoundingBox="2076,1267 10779,1715 10587,5442 1884,4993"/>
              </emma:interpretation>
              <emma:one-of disjunction-type="recognition" id="oneOf0">
                <emma:interpretation id="interp0" emma:lang="it-IT" emma:confidence="0">
                  <emma:literal>4=7</emma:literal>
                </emma:interpretation>
                <emma:interpretation id="interp1" emma:lang="it-IT" emma:confidence="0">
                  <emma:literal>KT, =</emma:literal>
                </emma:interpretation>
                <emma:interpretation id="interp2" emma:lang="it-IT" emma:confidence="0">
                  <emma:literal>4! =</emma:literal>
                </emma:interpretation>
                <emma:interpretation id="interp3" emma:lang="it-IT" emma:confidence="0">
                  <emma:literal>4=4</emma:literal>
                </emma:interpretation>
                <emma:interpretation id="interp4" emma:lang="it-IT" emma:confidence="0">
                  <emma:literal>4'T =</emma:literal>
                </emma:interpretation>
              </emma:one-of>
            </emma:emma>
          </inkml:annotationXML>
          <inkml:trace contextRef="#ctx0" brushRef="#br0">1069 27 0,'107'80'0,"27"161"0,-54 133 16,-80 80-1,-27 1 1,54-27-1,0-81 1,26-26 0,-26-107 15,0-53-15,-54-108-1,27-53 1,-54-80-16,-53-214 31,27-54-15,80 348-1</inkml:trace>
          <inkml:trace contextRef="#ctx0" brushRef="#br0" timeOffset="872.6144">0 134 0,'133'0'0,"81"0"15,53 0-15,1-27 16,-1 27 0,-53-27-1,0 1 1,-27 26-1,0 0 1,-80 0 0,-80 0 15,0 0-15,-27 0-1,0 0 1,0 0-1,0 0 1,-27 0 0,27 0-1,27 0 1,-27 0 0,0 0-1,0 0 1,0 0-1,-54 0 1,-26-54 0,80 54-1</inkml:trace>
          <inkml:trace contextRef="#ctx0" brushRef="#br0" timeOffset="1184.2624">1069-588 0,'27'80'0,"26"107"16,-80 107-16,1 54 16,-28-81-1,54-267 1</inkml:trace>
          <inkml:trace contextRef="#ctx0" brushRef="#br0" timeOffset="1978.9648">3021 1390 0,'27'-26'0,"79"26"16,28 0-16,80-27 0,53 0 16,54 0-1,-27 27 1,-106-26-1,-108 26 1,-27 0 0,-53 0 15,-27 0-15,-133 0-1,0 0 1,-1 26-1,-26 28 1,187-54 0</inkml:trace>
          <inkml:trace contextRef="#ctx0" brushRef="#br0" timeOffset="2306.1952">2994 2166 0,'54'26'0,"133"-26"0,53 27 16,54-27-1,1 0 1,-55 0-1,-53 27 1,-106 0 0,-55-27-1,1 26 1,-54-52 0,54-81-1,-27 107 1</inkml:trace>
          <inkml:trace contextRef="#ctx0" brushRef="#br0" timeOffset="-825.2382">-1765-401 0,'0'27'0,"-107"187"0,-160 80 16,-28 80-1,-25 27 1,-28-27-1,27-26 1,81 0 0,-1-54-1,107-80 1,81-81 0,53-26-1,107-53 1,80-28-1,134-52 1,107-1 0,80 27-1,0 0 1,-27 53 0,-53 28-1,-81-1 1,-186-53-1,-54-1 17,-107-106-17,-81-134 1,81 214 15</inkml:trace>
          <inkml:trace contextRef="#ctx0" brushRef="#br0" timeOffset="-404.9724">-1979-374 0,'80'160'16,"54"134"-16,0 107 0,-1 27 31,1 27-15,26-28-1,-26 1 1,-27-80 0,-54-81-1,-26-106 1,-27-108 0,27-106-1,80-242 1,0-132-1,-107 427 1</inkml:trace>
        </inkml:traceGroup>
        <inkml:traceGroup>
          <inkml:annotationXML>
            <emma:emma xmlns:emma="http://www.w3.org/2003/04/emma" version="1.0">
              <emma:interpretation id="{9CDD83E3-FA99-4DC9-8660-19926ECB82E7}" emma:medium="tactile" emma:mode="ink">
                <msink:context xmlns:msink="http://schemas.microsoft.com/ink/2010/main" type="inkWord" rotatedBoundingBox="21771,2234 32640,2794 32423,7011 21553,6451"/>
              </emma:interpretation>
              <emma:one-of disjunction-type="recognition" id="oneOf1">
                <emma:interpretation id="interp5" emma:lang="it-IT" emma:confidence="0">
                  <emma:literal>"x-to--fcx)</emma:literal>
                </emma:interpretation>
                <emma:interpretation id="interp6" emma:lang="it-IT" emma:confidence="0">
                  <emma:literal>"x-to---scx)</emma:literal>
                </emma:interpretation>
                <emma:interpretation id="interp7" emma:lang="it-IT" emma:confidence="0">
                  <emma:literal>"x-to---sex)</emma:literal>
                </emma:interpretation>
                <emma:interpretation id="interp8" emma:lang="it-IT" emma:confidence="0">
                  <emma:literal>"x-to---six)</emma:literal>
                </emma:interpretation>
                <emma:interpretation id="interp9" emma:lang="it-IT" emma:confidence="0">
                  <emma:literal>tosca)</emma:literal>
                </emma:interpretation>
              </emma:one-of>
            </emma:emma>
          </inkml:annotationXML>
          <inkml:trace contextRef="#ctx0" brushRef="#br0" timeOffset="5090.6275">16149 348 0,'26'80'0,"-52"134"0,-81 133 16,-27 54 0,0 81-1,27-1 1,107-80-1,107-27 1,134-53 0,53-107-1,27-80 1,-27-81 0,0-53-1,-53-80 1,-134-80-1,-54-108 1,-53 268 0</inkml:trace>
          <inkml:trace contextRef="#ctx0" brushRef="#br0" timeOffset="5415.8579">15854 1738 0,'321'-54'16,"27"28"-16,53 26 15,27-54 16,-81 54-15,-106 0 0,-107 27-1,-81-27 1,-106 53 0,-1-26-1,54-27 1</inkml:trace>
          <inkml:trace contextRef="#ctx0" brushRef="#br0" timeOffset="5867.7475">18475 4305 0,'347'26'0,"-160"-52"16,1-55 0,-55-52-1,-26-1 1,-80 0-1,-81 1 1,-106-28 0,-134 54-1,-80 81 1,53 106 0,80 107-1,134 0 1,134 0-1,187 81 1,160-81 0,-374-187-1</inkml:trace>
          <inkml:trace contextRef="#ctx0" brushRef="#br0" timeOffset="10143.1685">20132 2086 0,'81'-27'16,"52"27"-16,81-27 0,27 27 0,-54-27 16,-53 27-1,-108 0 16,1-26-15,-54 26 0,1 26-1,-108 1 1,-26-27 0,160 0-1</inkml:trace>
          <inkml:trace contextRef="#ctx0" brushRef="#br0" timeOffset="10439.2341">20239 2620 0,'187'54'0,"1"-1"0,79-53 16,-26 27-1,-134 0 1,-54-27 0,-53 0-1,0 0 1,-27 0 0,-26-81 15,80-52-16,-27 133-15</inkml:trace>
          <inkml:trace contextRef="#ctx0" brushRef="#br0" timeOffset="11124.8597">23474 668 0,'27'-80'0,"-80"27"16,-134 26-16,-54 81 0,27 26 16,27 80-1,53 1 16,54 79-15,53 28 0,107 26-1,27 27 1,54 26 0,-1 27-1,-80 27 1,-80-26-1,-53-81 1,-54-53 0,-53-54-1,-28-80 1,1-81 0,0-52-1,27-55 1,26-26-1,81-80 1,106-27 0,107 27-1,-160 187 17</inkml:trace>
          <inkml:trace contextRef="#ctx0" brushRef="#br0" timeOffset="11467.6725">22378 2647 0,'187'-27'15,"1"54"-15,-28-27 16,-80 27 0,-53-54-1,-27 27 1,0 0-1,0-27 1,27-53 0,-27 80-1</inkml:trace>
          <inkml:trace contextRef="#ctx0" brushRef="#br0" timeOffset="11950.7269">24490 1283 0,'-53'54'0,"-81"80"0,1 79 15,-1 1 1,27 54 0,27 26-1,26-27 1,54 27 15,134 54-15,26-81-1,1-133 1,-27-54 0,-54-26-1,-27-54 1,-26-27-1,0-107 1,-27 134 0</inkml:trace>
          <inkml:trace contextRef="#ctx0" brushRef="#br0" timeOffset="12714.2645">24651 2192 0,'80'0'0,"27"81"0,27 79 0,53 54 16,-27 0 0,1-27-1,-28-27 1,-52-26-1,-1-54 1,-80 1 0,0-81-1</inkml:trace>
          <inkml:trace contextRef="#ctx0" brushRef="#br0" timeOffset="12449.3637">25720 1979 0,'-187'267'0,"0"-53"15,-27 53 1,27 1-1,80-81 1,54-54 0,26-26-1,27-53 1,0-27 0,0-54-1,53-160 1,-26-27-1,-27 214 1</inkml:trace>
          <inkml:trace contextRef="#ctx0" brushRef="#br0" timeOffset="43244.0817">25801 1497 0,'53'0'0,"-26"0"0,26 81 0,54 25 16,27 82-16,26 26 15,-26 80 1,-54 0 0,-107 27-1,-79-1 1,-82 1-1,-186 0 1,374-321 0</inkml:trace>
          <inkml:trace contextRef="#ctx0" brushRef="#br0" timeOffset="2804.832">7299-267 0,'0'80'0,"-81"187"0,1 108 15,-27 106 1,27 54 0,53-27-1,81-107 1,80-81 0,106-52-1,28-108 1,52-80-1,-52-106 1,-28-54 0,-79-108-1,-81-79 1,-160 0 15,80 267-15</inkml:trace>
          <inkml:trace contextRef="#ctx0" brushRef="#br0" timeOffset="3069.7328">7005 1310 0,'133'-27'0,"108"1"16,160 26-16,-27 0 16,-26-27-1,-108 27 1,-79 0 0,-81 0-1,-53 27 1,-27-27-1</inkml:trace>
          <inkml:trace contextRef="#ctx0" brushRef="#br0" timeOffset="3490.4576">10293 2460 0,'-53'53'0,"-27"54"16,-54 107-16,-80 80 16,0 27-1,54-80 1,79-81 0,28-53-1,26-80 1,0-81 15,108-133-15,-28-80-1,-53 267-15</inkml:trace>
          <inkml:trace contextRef="#ctx0" brushRef="#br0" timeOffset="3786.5232">9438 2834 0,'53'54'0,"54"79"16,53 81-16,28 54 16,26-1-1,-1-53 1,-52-80-1,-108-81 1,1-26 0,-54-27-1,-27-80 1,27-108 0,0 188-1</inkml:trace>
          <inkml:trace contextRef="#ctx0" brushRef="#br0" timeOffset="4605.5731">12566 2059 0,'160'0'0,"54"0"16,0 0-16,53 0 15,-26 27 17,0-1-17,-81-26 1,-53 27 0,-53-27-1,-54 0 1,0 0-1,0-27 1,26-53 0,-26 80-1</inkml:trace>
        </inkml:traceGroup>
      </inkml:traceGroup>
      <inkml:traceGroup>
        <inkml:annotationXML>
          <emma:emma xmlns:emma="http://www.w3.org/2003/04/emma" version="1.0">
            <emma:interpretation id="{850825F6-0433-4BBD-9999-5216FD5F3049}" emma:medium="tactile" emma:mode="ink">
              <msink:context xmlns:msink="http://schemas.microsoft.com/ink/2010/main" type="line" rotatedBoundingBox="3036,7144 14512,7078 14526,9648 3051,9714">
                <msink:destinationLink direction="with" ref="{6EF70EC7-A65D-40EC-AE08-0048D78E362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735464C-002F-4C3A-84DA-4D67C03B24B7}" emma:medium="tactile" emma:mode="ink">
                <msink:context xmlns:msink="http://schemas.microsoft.com/ink/2010/main" type="inkWord" rotatedBoundingBox="5925,7128 14512,7078 14526,9648 5939,9697"/>
              </emma:interpretation>
              <emma:one-of disjunction-type="recognition" id="oneOf2">
                <emma:interpretation id="interp10" emma:lang="it-IT" emma:confidence="0">
                  <emma:literal>Ansatisi*</emma:literal>
                </emma:interpretation>
                <emma:interpretation id="interp11" emma:lang="it-IT" emma:confidence="0">
                  <emma:literal>Tosatiti*</emma:literal>
                </emma:interpretation>
                <emma:interpretation id="interp12" emma:lang="it-IT" emma:confidence="0">
                  <emma:literal>Trattisi*</emma:literal>
                </emma:interpretation>
                <emma:interpretation id="interp13" emma:lang="it-IT" emma:confidence="0">
                  <emma:literal>Miratiti*</emma:literal>
                </emma:interpretation>
                <emma:interpretation id="interp14" emma:lang="it-IT" emma:confidence="0">
                  <emma:literal>Tiratiti*</emma:literal>
                </emma:interpretation>
              </emma:one-of>
            </emma:emma>
          </inkml:annotationXML>
          <inkml:trace contextRef="#ctx0" brushRef="#br0" timeOffset="96867.9896">721 6444 0,'-133'26'0,"-54"28"16,-54 26-16,107-26 15,81-1 1,26-26 15,107 26-15,81 27-1,-1 1 1,-26-1 0,-54-53-1,-27-1 1,-26-26 0,27-107-1,-54-53 1,0 0-1,-27 53 1,-27 107 0,28 0-1,26 0 1,0 53 0,0 54-1,26 53 1,28-26-1,-27-54 1,-1-80 15,28-107-15,-54 107-16</inkml:trace>
          <inkml:trace contextRef="#ctx0" brushRef="#br0" timeOffset="97600.3624">1818 5134 0,'107'106'0,"53"108"16,54 54-16,-27-28 15,-27-52 1,-79-135 15,-81-53-31</inkml:trace>
          <inkml:trace contextRef="#ctx0" brushRef="#br0" timeOffset="97398.7912">2673 5027 0,'54'-27'16,"-81"134"-16,-53 53 0,-54 27 15,-80 27 1,27 0-1,80-80 1,54-81 0,53-53-1,0-80 1,26-134 0,-26 214-1</inkml:trace>
          <inkml:trace contextRef="#ctx0" brushRef="#br0" timeOffset="95917.4632">641 6711 0,'883'0'0,"-402"0"16,54 27-1,-1-27 1,1 26-1,26 28 1,-159-27 15,-135-27-31,-160 0 16,-80-81 0,-81-25-1,54 106 1</inkml:trace>
          <inkml:trace contextRef="#ctx0" brushRef="#br0" timeOffset="96213.5288">4598 6310 0,'268'53'15,"-1"28"-15,0 26 16,-26 26 15,-81-26-31,-106-27 16,-54 1 15,-214 26-15,0-54-1,-107-26 1,-53-54-1,26-80 1,348 107 0</inkml:trace>
          <inkml:trace contextRef="#ctx0" brushRef="#br0" timeOffset="93426.227">6523 6069 0,'27'54'0,"-27"106"0,0 108 16,-27 26-1,1-27 1,26-107 0,0-53-1,26 0 1,-26-80 0,54-134-1,-54 107 1</inkml:trace>
          <inkml:trace contextRef="#ctx0" brushRef="#br0" timeOffset="95356.4968">7593 6230 0,'-80'0'0,"-27"0"0,-27 26 0,0-26 15,27 54 1,81-54 0,-1 27-1,54-27 1,53 26 0,0 1-1,0-27 1,-80 27-1,0-27 1,0 0 0,0-27-1,0 27 1,0 0 0,0 0-1,-27 27 1,27-27-1,0 0 1,-26 0 0,-28 0 15,28 0-15,-28-27-1,-26 27 1,26 27-1,54-27 1,0 0 0,0 27-1,0 53 1,54 27 0,-27 53-1,-1 1 1,1-28-1,0-52 1,-27-28 0,0-53-1,-27 0 1,-53-53 0,26-54 15,1-54-16,26 1 1,81-1 0,26 28-1,54 52 1,53 1 0,53 53-1,-79 27 1,-54 27-1,-107 0 1,-54 53 0,-133 0-1,0-26 1,26-1 0,55-26-1,25 0 1,81 26-1,81 27 1,106 54 0,53 53-1,-26 27 17,-107-53-17,-53-108 1,-28-26-1,-79-107 1,-54-161 0,107 241-1</inkml:trace>
          <inkml:trace contextRef="#ctx0" brushRef="#br0" timeOffset="93940.4462">6176 5748 0,'321'-80'0,"-81"80"15,215 80 1,-134-53 15,-1-27-15,-52 27-1,-54 0 1,-107-1 0,-27 28-1,-53 26 1,-54 81 0,0 26-1,27 27 1,0-27-1,27-27 1,-54-26 0,27-27-1,-53-54 1,-28-26 15,55-80-31,26 53 16</inkml:trace>
          <inkml:trace contextRef="#ctx0" brushRef="#br0" timeOffset="91945.899">-2888 6150 0,'0'26'0,"0"108"0,0 80 16,0 80-1,27-107 1,26-80 0,-53-80-1,0-27 1,-27-27 0,-26-107-1,-1-26 1,54 160-1</inkml:trace>
          <inkml:trace contextRef="#ctx0" brushRef="#br0" timeOffset="92335.459">-2835 6096 0,'348'-53'0,"-27"53"15,80 0 1,-27 0 0,-80 0-1,-107 0 17,-80 26-17,-80 28 1,0 53-1,-54 80 1,0 54 0,1-28-1,79-25 1,27-28 15,-26 0-15,-54-79-16,-54-135 15,54 54 1</inkml:trace>
          <inkml:trace contextRef="#ctx0" brushRef="#br0" timeOffset="92771.7662">-1872 6363 0,'27'0'0,"-54"27"15,-107 80-15,-53 0 0,27 0 0,106 0 16,54-27 0,80 0 15,108 1-15,-28-55-16,-80 1 31,-53-27-16,-81 27 1,-106 53 0,-27-27-1,133-79 1,54 26 0</inkml:trace>
        </inkml:traceGroup>
      </inkml:traceGroup>
    </inkml:traceGroup>
    <inkml:traceGroup>
      <inkml:annotationXML>
        <emma:emma xmlns:emma="http://www.w3.org/2003/04/emma" version="1.0">
          <emma:interpretation id="{333024C9-6BD7-4217-A429-6B6F14E84AEF}" emma:medium="tactile" emma:mode="ink">
            <msink:context xmlns:msink="http://schemas.microsoft.com/ink/2010/main" type="paragraph" rotatedBoundingBox="1716,9389 24390,6634 25286,14001 2611,167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0627CB-2EE0-4DD6-908C-F40BB80FE0B7}" emma:medium="tactile" emma:mode="ink">
              <msink:context xmlns:msink="http://schemas.microsoft.com/ink/2010/main" type="inkBullet" rotatedBoundingBox="2006,11779 2790,11684 2944,12953 2160,13048"/>
            </emma:interpretation>
            <emma:one-of disjunction-type="recognition" id="oneOf3">
              <emma:interpretation id="interp15" emma:lang="it-IT" emma:confidence="0">
                <emma:literal>•</emma:literal>
              </emma:interpretation>
            </emma:one-of>
          </emma:emma>
        </inkml:annotationXML>
        <inkml:trace contextRef="#ctx0" brushRef="#br0" timeOffset="74509.1934">-3851 9652 0,'27'80'0,"-27"81"16,0 106-16,-53 0 16,79-53-1,-26-107 1,27-80-1,-27 0 1,54-54 15,26-107-15,27-53 0,0 107-1,-27 26 1,-27 54-1,1 27 1,-1 107 0,1 26-1,-27-53 1,-27-27 0,0-53-1,0-54 1,80-213-1,-80 240 1</inkml:trace>
      </inkml:traceGroup>
      <inkml:traceGroup>
        <inkml:annotationXML>
          <emma:emma xmlns:emma="http://www.w3.org/2003/04/emma" version="1.0">
            <emma:interpretation id="{E8057FE5-559B-47D1-8A16-DE06B31E2EE8}" emma:medium="tactile" emma:mode="ink">
              <msink:context xmlns:msink="http://schemas.microsoft.com/ink/2010/main" type="line" rotatedBoundingBox="2321,9315 24390,6634 25286,14001 3217,16683">
                <msink:destinationLink direction="with" ref="{0AAE678B-3F82-41A8-B70C-B68CA0E1975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B1A47CC-5620-4445-A303-E10721C7A556}" emma:medium="tactile" emma:mode="ink">
                <msink:context xmlns:msink="http://schemas.microsoft.com/ink/2010/main" type="inkWord" rotatedBoundingBox="17224,7504 24390,6634 25286,14001 18120,14872"/>
              </emma:interpretation>
              <emma:one-of disjunction-type="recognition" id="oneOf4">
                <emma:interpretation id="interp16" emma:lang="it-IT" emma:confidence="0">
                  <emma:literal>divorzista</emma:literal>
                </emma:interpretation>
                <emma:interpretation id="interp17" emma:lang="it-IT" emma:confidence="0">
                  <emma:literal>divorata</emma:literal>
                </emma:interpretation>
                <emma:interpretation id="interp18" emma:lang="it-IT" emma:confidence="0">
                  <emma:literal>divorziata</emma:literal>
                </emma:interpretation>
                <emma:interpretation id="interp19" emma:lang="it-IT" emma:confidence="0">
                  <emma:literal>divagata</emma:literal>
                </emma:interpretation>
                <emma:interpretation id="interp20" emma:lang="it-IT" emma:confidence="0">
                  <emma:literal>divampata</emma:literal>
                </emma:interpretation>
              </emma:one-of>
            </emma:emma>
          </inkml:annotationXML>
          <inkml:trace contextRef="#ctx0" brushRef="#br0" timeOffset="78155.475">12058 8021 0,'-27'54'16,"-26"53"-16,-28-1 0,1 28 0,-27-27 16,54-27 15,26-53-15,27-27-1,27 0 1,53-107-1,27 0 1,27-27 0,26 54-1,-26 54 1,-27 26 0,0 53-1,0 54 1,-27 80-1,27 0 1,-54-80 0,-53-107-1</inkml:trace>
          <inkml:trace contextRef="#ctx0" brushRef="#br0" timeOffset="77454.267">12298 8182 0,'-26'187'0,"-1"80"16,-26 81 0,79 53-1,1-27 1,26 54-1,1 26 1,-27 28 15,-1-28-15,-52-53 0,52-80-1,-26-80 1,0-81-1,0-133 1,-26-54 0,-1-133-1,-27-54 1,1-27 0,53 241-1</inkml:trace>
          <inkml:trace contextRef="#ctx0" brushRef="#br0" timeOffset="79331.9462">13288 10053 0,'26'-27'0,"-52"188"0,-28 79 16,1 135-16,53-188 16,27-80-1,26-54 1,-26-26-1,26-80 17,27-28-17,1-26 1,26 54 0,0 26-1,-1 54 16,-25 26-15,-1 54 0,-53 54-1,-27-1 1,0-80 0,0-80-1</inkml:trace>
          <inkml:trace contextRef="#ctx0" brushRef="#br0" timeOffset="53733.9586">14678 9010 0,'187'27'0,"27"-27"0,134 0 15,106 27 1,1 0-1,79-1 1,1 28 0,0-1-1,-81 1 1,-133-28 0,-107 1-1,-160-54 1,-54 27-1,-107 0 1,-107 0 0,-27 27-1,241-27 1</inkml:trace>
          <inkml:trace contextRef="#ctx0" brushRef="#br0" timeOffset="52736.685">14651 7353 0,'81'-27'0,"79"-27"0,81 81 0,-1 0 15,-79 53 1,-54 0 0,-107 27-1,-107 54 1,-107-1 0,-27 1-1,54-1 1,133-53-1,81-27 1,107 0 0,80-106-1,53 52 1,1 1 0,-81-27-1,-80 27 16,-27-27-15,-53-54 0,-1-53-16,-26 107 31</inkml:trace>
          <inkml:trace contextRef="#ctx0" brushRef="#br0" timeOffset="54300.7684">16068 9625 0,'134'134'0,"-54"80"16,-53 80-16,26-27 15,1 1 1,26-54-1,0-81 1,-26-79 0,-1-54 15,-26-27-15,27-53-1,26-54 1,-27-80-1,27 54 1,54 26 0,27 0-1,-1 28 1,-26 25 0,-54 81-1,-53 54 1,-81 26-1,54-80 1</inkml:trace>
          <inkml:trace contextRef="#ctx0" brushRef="#br0" timeOffset="53266.4866">16897 7379 0,'27'0'0,"0"107"0,-27 107 16,0 54-16,-27-28 15,54-53 1,-1-53 0,-26-54-1,0-80 17,0 0-32,54-80 15,53-134 1,27 81-1,-1 79 1,-53 27 0,1 54 15,-1 53-15,-53 27-1,-1 27 1,1-27-1,-27 27 1,27-54 0,-27-27-1,-27-80 1,-26-79 0,53 106-1</inkml:trace>
          <inkml:trace contextRef="#ctx0" brushRef="#br0" timeOffset="52097.8066">17111 4679 0,'27'53'16,"-27"81"-16,0 107 0,-27 53 15,-26 0 1,26-27 0,0-53-1,27-53 16,27-81-15,-27-27 0,0-53-1,-27 0 1,-53-133 0,26 26-1,28 80 1,-1 0-1,27 27 1,0 27 0,27 80-1,80 80 1,0 0 0,-27-53-1,-27-81 16,1-106-15,26 53 0,-27-27-16,54-80 15,27 27 1,-27-107 15,-53 107-15,-54 53-1,-54 54 1,-53 53 0,107-80-1</inkml:trace>
          <inkml:trace contextRef="#ctx0" brushRef="#br0" timeOffset="82323.767">3769 9946 0,'107'0'0,"-53"134"16,-54 80-16,27 80 0,-1 0 15,-26-27 1,27 1-1,-27-81 1,0-80 15,-27-80-15,27-54-16,0-53 31,54-108-15,26 28-1,80 53 1,54 54 0,27 79-1,-81 28 1,-53-1 0,-107 27-1,-107-53 1,-80-27-1,-80-27 1,53 1 0,107 26-1,107 53 17,160 134-17,81 1 1,-27-1-1,-27-27 1,-80-53 0,-80-80-1,-107-54 1,-1-80 0,81 107-1</inkml:trace>
          <inkml:trace contextRef="#ctx0" brushRef="#br0" timeOffset="81606.9766">1844 10962 0,'54'-27'16,"106"134"-16,-26-107 0,26-26 15,54 26-15,0 0 16,-53 0-1,-54 0 1,-54 0 0,-53 0-1,-107 0 1,-53 26 0,-1 1-1,-79 27 1,26 26-1,53 0 1,54 80 15,81-133-15,52-27-16,135 27 31,53 0-15,53-27-1,-26 0 1,-81 26 0,-53-26-1,-107 0 1,0-26 0,-80-28-1,80-80 16,0 134-31</inkml:trace>
          <inkml:trace contextRef="#ctx0" brushRef="#br0" timeOffset="80687.615">106 10080 0,'54'27'0,"-1"160"0,28 134 16,-1 80-1,0-107 1,0-54 0,27-52-1,0-108 1,-27-54 0,27-52-1,-26-81 1,-1-107-1,27-107 1,0 0 0,26 107-1,28 27 1,-54 27 0,-27 106 15,-53 28-16,-27 26 1,0 53 0,0 0-1,53-53 1,-53 0 0</inkml:trace>
          <inkml:trace contextRef="#ctx0" brushRef="#br0" timeOffset="73232.4105">-2327 8208 0,'27'348'0,"0"-108"15,-27 28 1,27 53-1,-27 80 1,0 80 0,-54 54-1,27-1 17,1-52-17,-1-81 1,27-107-1,0-107 1,27-107 0,-27-80-1,0-80 1,0-214 0,-81 107-1,-52 53 1,-54 107-1,-1 81 1,135 26 0,26 80-1,27 1 17,80-1-32,54-26 15,0-54 1,-27-26-1,0-54 17,0-27-17,0-53 1,80-188 0,-27 28-1,-160 240 1</inkml:trace>
          <inkml:trace contextRef="#ctx0" brushRef="#br0" timeOffset="73871.2889">-2540 7968 0,'0'26'15,"-81"81"-15,-52 54 0,-1-28 16,27-26 0,54-26-1,53-55 1,0-26-1,53-53 1,81-81 0,-27-26-1,-27 53 1,0 27 0,-26 26-1,-1-26 1,54 160-1,27 54 1,-1 26 0,1 1-1,0-28 1,-27-52 0,-54 25 15,-80-106-31,27 0 15</inkml:trace>
          <inkml:trace contextRef="#ctx0" brushRef="#br0" timeOffset="76784.2238">9170 9304 0,'54'54'15,"-54"53"-15,0 53 0,0 81 16,-54 107 0,28-28-1,26-79 1,0-81-1,26-53 1,-26-80 0,27-27-1,26-53 1,54-108 0,0 28-1,0 106 16,0 0-31,-27 54 16,-26 26 0,26 81-1,-53 0 1,0-27 0,-1 0-1,1-81 1,0-186 31,-27 160-47</inkml:trace>
          <inkml:trace contextRef="#ctx0" brushRef="#br0" timeOffset="76160.9278">7459 7914 0,'-80'27'0,"-54"107"0,-26 106 0,-54 81 15,53-80 16,28-108-15,79-106 0,54-27-1,0-27 1,107-213 0,0-81-1,54 134 1,-81 107-1,0 26 1,-53 27 0,-27 54-1,53 80 1,1 27 0,26 26-1,54 1 1,80 26-1,-54-107 1,0-107 15,-160 27-31</inkml:trace>
          <inkml:trace contextRef="#ctx0" brushRef="#br0" timeOffset="75537.6318">7192 8048 0,'26'80'0,"-26"107"16,0 81-1,0 79 1,27 54-1,0 80 1,0 1 0,-1-1-1,1 0 1,0-106 0,-27-81-1,0-107 1,-27-80-1,-53-107 1,26-107 0,-52-27-1,-28 54 1,27 80 0,27 107-1,80-54 1,107 54-1,53 27 1,27 26 0,-53-79 15,26 26-15,-53-54-1,0-26 1,54-107-1,-54-134 1,-107 214 15</inkml:trace>
        </inkml:traceGroup>
      </inkml:traceGroup>
    </inkml:traceGroup>
  </inkml:traceGroup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7:59.4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AE678B-3F82-41A8-B70C-B68CA0E19758}" emma:medium="tactile" emma:mode="ink">
          <msink:context xmlns:msink="http://schemas.microsoft.com/ink/2010/main" type="inkDrawing" rotatedBoundingBox="2787,15044 19008,14381 19045,15285 2823,15948" semanticType="underline" shapeName="Other">
            <msink:sourceLink direction="with" ref="{E8057FE5-559B-47D1-8A16-DE06B31E2EE8}"/>
          </msink:context>
        </emma:interpretation>
      </emma:emma>
    </inkml:annotationXML>
    <inkml:trace contextRef="#ctx0" brushRef="#br0">0 459 0,'53'27'0,"28"-1"0,25-26 15,108 27-15,27-80 0,53 53 16,80-54 0,54 54 15,27-53-31,53 53 15,53-27 1,54-80 0,27 80-1,53-26 1,27 26 0,27 0-1,-1 1 1,28-1-1,-28 0 1,28 0 15,-28 27-15,-53 0 0,0 27-1,-53 0 1,-80 0-1,-81 26 1,-80 1 0,-80-28-1,-81 1 1,-79 0 0,-108-54-1,-53 0 1,0 54-1,-214-107 1,214 80 0</inkml:trace>
    <inkml:trace contextRef="#ctx0" brushRef="#br0" timeOffset="8849.8293">14946-530 0,'160'133'0,"-80"-79"0,1 106 15,26 1 1,-1-28 0,1-79-1,-26-27 1,-1-27 0,0-107-1,27-107 1,-27-80-1,27 106 1,-53 135 0,-28 26-1,-26 27 1,0 0 0,-53 54-1,53-28 1,0-106 15,0 80-15</inkml:trace>
  </inkml:traceGroup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8:14.0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77C5B8-6710-4615-9446-90A0F19A99C1}" emma:medium="tactile" emma:mode="ink">
          <msink:context xmlns:msink="http://schemas.microsoft.com/ink/2010/main" type="writingRegion" rotatedBoundingBox="6449,15298 11515,15654 11335,18211 6269,17855"/>
        </emma:interpretation>
      </emma:emma>
    </inkml:annotationXML>
    <inkml:traceGroup>
      <inkml:annotationXML>
        <emma:emma xmlns:emma="http://www.w3.org/2003/04/emma" version="1.0">
          <emma:interpretation id="{97642E98-76D1-4444-B589-EEEA78880C2B}" emma:medium="tactile" emma:mode="ink">
            <msink:context xmlns:msink="http://schemas.microsoft.com/ink/2010/main" type="paragraph" rotatedBoundingBox="6449,15298 11515,15654 11335,18211 6269,178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63D2A2-3CCA-43F2-8205-79B646BF0BF7}" emma:medium="tactile" emma:mode="ink">
              <msink:context xmlns:msink="http://schemas.microsoft.com/ink/2010/main" type="line" rotatedBoundingBox="6449,15298 11515,15654 11335,18211 6269,17855"/>
            </emma:interpretation>
          </emma:emma>
        </inkml:annotationXML>
        <inkml:traceGroup>
          <inkml:annotationXML>
            <emma:emma xmlns:emma="http://www.w3.org/2003/04/emma" version="1.0">
              <emma:interpretation id="{C892B5C1-1224-4054-A40A-16DF4099D2A7}" emma:medium="tactile" emma:mode="ink">
                <msink:context xmlns:msink="http://schemas.microsoft.com/ink/2010/main" type="inkWord" rotatedBoundingBox="6449,15298 11515,15654 11335,18211 6269,17855"/>
              </emma:interpretation>
              <emma:one-of disjunction-type="recognition" id="oneOf0">
                <emma:interpretation id="interp0" emma:lang="it-IT" emma:confidence="0">
                  <emma:literal>nata</emma:literal>
                </emma:interpretation>
                <emma:interpretation id="interp1" emma:lang="it-IT" emma:confidence="0">
                  <emma:literal>hallo,</emma:literal>
                </emma:interpretation>
                <emma:interpretation id="interp2" emma:lang="it-IT" emma:confidence="0">
                  <emma:literal>head,</emma:literal>
                </emma:interpretation>
                <emma:interpretation id="interp3" emma:lang="it-IT" emma:confidence="0">
                  <emma:literal>hat,</emma:literal>
                </emma:interpretation>
                <emma:interpretation id="interp4" emma:lang="it-IT" emma:confidence="0">
                  <emma:literal>hallo</emma:literal>
                </emma:interpretation>
              </emma:one-of>
            </emma:emma>
          </inkml:annotationXML>
          <inkml:trace contextRef="#ctx0" brushRef="#br0">-4794 7299 0,'0'0'0</inkml:trace>
          <inkml:trace contextRef="#ctx0" brushRef="#br0" timeOffset="545.384">-4099 6738 0,'161'-27'0,"-54"0"0,80 1 15,-27-1 1,27 54-1,-80-27 1,-53 53 0,-27 1-1,-161 26 1,-133-27 15,53-26-15,0 0-1,53 53 1,54 54 0,54 26-1,80-133 1,106 0 0,28-1-1,26 1 1,0-27-1,-53 27 1,-27-27 0,-54-27-1,-26-53 1,-27-54 0,0 134-1</inkml:trace>
          <inkml:trace contextRef="#ctx0" brushRef="#br0" timeOffset="1495.9104">-2361 5535 0,'27'80'16,"-27"80"-16,27 81 0,-27 107 31,0 26-15,0-53 0,0-54-1,26-80 1,-26-80-1,0-80 1,0-27 15,0 0-31,0-27 16,27-26 0,0-1-1,26-53 1,28 0-1,26 0 1,53 0 0,-26 27-1,-1 27 1,1 53 0,0 26-1,-54 81 16,-53 27-15,-81 0 0,-26-81-1,-54-26 1,-80-80 0,0-28-1,1-26 1,79 27 15,107 80-31,81 54 16,106 79-1,81 54 1,-27 27 0,-1-26-1,-79-1 1,-107-80-1,-81-107 1,-53-134 0,107 134-1</inkml:trace>
          <inkml:trace contextRef="#ctx0" brushRef="#br0" timeOffset="2290.6128">-6131 5749 0,'27'26'0,"-54"161"0,27 54 16,-26 53 0,-1 27-1,27-54 1,0-53 0,-27-80-1,27-54 1,0-80-1,27 0 1,0-107 0,53-53-1,0-1 1,27 54 0,-27 27-1,0 54 1,-26-1-1,-1 54 17,1 79-17,-1 82 1,-26-1 0,0-54-1,-1-26 1,-26-53-1,0-54 1,0 0 0,0-27-1,0-107 1,54 28 0,-54 106-1</inkml:trace>
        </inkml:traceGroup>
      </inkml:traceGroup>
    </inkml:traceGroup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05.9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6592815-E130-4866-AF8A-E44FDEE62BA1}" emma:medium="tactile" emma:mode="ink">
          <msink:context xmlns:msink="http://schemas.microsoft.com/ink/2010/main" type="inkDrawing" rotatedBoundingBox="20393,9915 20454,14068 19981,14075 19920,9922" semanticType="callout" shapeName="Other">
            <msink:sourceLink direction="with" ref="{F854280B-49E2-40C2-B6CB-9DBC4071F5AF}"/>
            <msink:sourceLink direction="with" ref="{8F4F50B2-1479-4BDC-AF68-325BA3407CE6}"/>
          </msink:context>
        </emma:interpretation>
      </emma:emma>
    </inkml:annotationXML>
    <inkml:trace contextRef="#ctx0" brushRef="#br0">137 0 0,'0'68'0,"0"-33"0,0 68 0,35 0 16,-35 34-1,34 0 1,0 0 0,1 1-1,-1-35 16,-34 0-31,34 0 16,-34-35 0,-34-33-1,-35-1 1,1-34 0,-35 0-1,34 34 16,69 1-15,0 33 0,69 35-1,68 69 1,0-35 0,-34-34-1,-68-34 1,-35-1-1,-69 1 1,-34 0 0,0-35-1,0 0 1,34 35 0,69 34-1,0 0 16,103 69-31,35-1 16,-35-34 0,-35-34 15,-68-34-15,-34-35-1,-35 1 1,-34-35-1,0 34 1,69 0 0,0 1-1,34 68 1,68 0 0,35 0-1,-34-35 1,-35 1-1,1-35 1,-35 1 0,-35-1-1,1 0 1,0 1 0,-1-1-1,35 0 1,-34 1-1,34-1 17,34-34-17,-34 0 1,0 0 0,-34 0-1,34 0 1,0 0-1,0 0 1,0-34 0,0 34-1,-34-35 1,34 1 0,0-35-1,0 35 1,-35 0-1,35 34 1,0 0 0</inkml:trace>
  </inkml:traceGroup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7:58.5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F70EC7-A65D-40EC-AE08-0048D78E3625}" emma:medium="tactile" emma:mode="ink">
          <msink:context xmlns:msink="http://schemas.microsoft.com/ink/2010/main" type="inkDrawing" rotatedBoundingBox="2217,9690 15425,9609 15427,9870 2219,9951" semanticType="underline" shapeName="Other">
            <msink:sourceLink direction="with" ref="{850825F6-0433-4BBD-9999-5216FD5F3049}"/>
          </msink:context>
        </emma:interpretation>
      </emma:emma>
    </inkml:annotationXML>
    <inkml:trace contextRef="#ctx0" brushRef="#br0">-3770 7807 0,'26'0'0,"135"27"16,133-27-16,134 0 0,53-80 15,54 53 1,53 0 0,54-26 15,53 26-15,80 0-1,54 1 1,0-1-1,53 27 1,-26 0 0,26 0-1,-26 27 1,-54-1 0,-54 28-1,-79-1 1,-135-26-1,-159 0 1,-135-27 15,-159 0-15,-81 0 0,-161-27-1,-133 0 1,294 27-1</inkml:trace>
  </inkml:traceGroup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8:58.61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E1B2972-E391-4BA5-8273-920A976570CF}" emma:medium="tactile" emma:mode="ink">
          <msink:context xmlns:msink="http://schemas.microsoft.com/ink/2010/main" type="inkDrawing" rotatedBoundingBox="6466,15507 7355,4477 12012,4852 11124,15882" hotPoints="7316,15477 7591,5007 11066,4758 11318,15640" semanticType="enclosure" shapeName="Quadrilateral">
            <msink:sourceLink direction="with" ref="{D2301DAD-E519-4E8A-AE07-A137FDA55AE3}"/>
            <msink:sourceLink direction="with" ref="{1285E4BE-8F8C-4266-AE49-A3CA77874DFC}"/>
          </msink:context>
        </emma:interpretation>
      </emma:emma>
    </inkml:annotationXML>
    <inkml:trace contextRef="#ctx0" brushRef="#br0">241 0 0,'0'54'0,"0"26"0,0 53 15,27 108-15,-27 53 16,0 134-1,-27 133 1,0 81 0,27 53-1,-26 27 1,26-53 0,0-81-1,-27-160 1,0-161 15,0-187-15,-53-214-1,53-293 1,27 427 0</inkml:trace>
    <inkml:trace contextRef="#ctx0" brushRef="#br1" timeOffset="35278.5536">669-3021 0,'107'-161'0,"53"81"16,215 53-1,79 1 1,1-1 0,-54-27-1,0 28 1,-80-1 0,-108 27-1,-132 0 1,-28 80-1,-26 27 1,-27 107 0,0 80-1,27 107 1,80 54 15,-27 79-15,0 81-1,-53 81 1,-1 25 0,-26 55-1,0 53 1,0 26 0,0-26-1,0-54 1,-26-79-1,26-81 1,-54-134 0,-26-107-1,-27-133 17,-53-81-17,-28-53 1,-52-27-1,-28-26 1,-26-27 31,-53-54-47,-54 0 16,-81-53-1,-106-54 1,-80-26-1,53 80 1,348-54 15,267 134-15</inkml:trace>
  </inkml:traceGroup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8:59.7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3AA0D6-B828-4E3F-9B65-92BD429A32BC}" emma:medium="tactile" emma:mode="ink">
          <msink:context xmlns:msink="http://schemas.microsoft.com/ink/2010/main" type="inkDrawing" rotatedBoundingBox="7221,8669 18498,7238 19549,15521 8272,16952" semanticType="enclosure" shapeName="Other">
            <msink:sourceLink direction="with" ref="{E3992A55-06CA-47B6-9026-EEAE5EB09F7C}"/>
            <msink:sourceLink direction="with" ref="{1285E4BE-8F8C-4266-AE49-A3CA77874DFC}"/>
          </msink:context>
        </emma:interpretation>
      </emma:emma>
    </inkml:annotationXML>
    <inkml:trace contextRef="#ctx0" brushRef="#br0">549 225 0,'668'-133'0,"-133"106"15,80 27 1,27-27 0,53 0-1,107 1 1,27 52-1,53 28 1,-26-1 0,26 1-1,-80-1 1,-80-26 0,-161 0 15,-133-27-16,-160 27 1,-108-1 0,-106 28-1,-54 53 1,-27 107 0,0 53-1,27 81 1,27 106-1,26 81 1,27 133 0,1 54-1,-1 27 1,-27-54 0,1-27-1,-54-79 16,-54-162-15,-106-133 0,-81-133-16,-80-134 31,-53-54-15,-107-27-1,0 1 1,-134-54-1,-54 54 1,-53-54 0,-80 0-1,-80-27 1,-54-26 0,-26-1-1,26 54 1,80 54-1,134 26 1,214 27 0,214 0-1,214 27 1,80-27 0,27 0-1,160 26 1,80-79 15,-267 53-15</inkml:trace>
  </inkml:traceGroup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9:35.6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0121D7-5B29-4730-8256-5D3DD8A16FB0}" emma:medium="tactile" emma:mode="ink">
          <msink:context xmlns:msink="http://schemas.microsoft.com/ink/2010/main" type="writingRegion" rotatedBoundingBox="9266,563 30980,1372 30722,8284 9009,7475"/>
        </emma:interpretation>
      </emma:emma>
    </inkml:annotationXML>
    <inkml:traceGroup>
      <inkml:annotationXML>
        <emma:emma xmlns:emma="http://www.w3.org/2003/04/emma" version="1.0">
          <emma:interpretation id="{9E5A5D95-A193-4A78-9828-EC74ED7CCACF}" emma:medium="tactile" emma:mode="ink">
            <msink:context xmlns:msink="http://schemas.microsoft.com/ink/2010/main" type="paragraph" rotatedBoundingBox="14666,764 30980,1372 30835,5257 14522,464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FCA004F-9052-4821-B489-4D9897126C3B}" emma:medium="tactile" emma:mode="ink">
              <msink:context xmlns:msink="http://schemas.microsoft.com/ink/2010/main" type="line" rotatedBoundingBox="14666,764 30980,1372 30835,5257 14522,4649"/>
            </emma:interpretation>
          </emma:emma>
        </inkml:annotationXML>
        <inkml:traceGroup>
          <inkml:annotationXML>
            <emma:emma xmlns:emma="http://www.w3.org/2003/04/emma" version="1.0">
              <emma:interpretation id="{C9C860FE-0BC7-4BDA-9F16-42558830C59A}" emma:medium="tactile" emma:mode="ink">
                <msink:context xmlns:msink="http://schemas.microsoft.com/ink/2010/main" type="inkWord" rotatedBoundingBox="25243,1643 30962,1856 30849,4889 25130,4676"/>
              </emma:interpretation>
              <emma:one-of disjunction-type="recognition" id="oneOf0">
                <emma:interpretation id="interp0" emma:lang="it-IT" emma:confidence="0">
                  <emma:literal>Ritratto</emma:literal>
                </emma:interpretation>
                <emma:interpretation id="interp1" emma:lang="it-IT" emma:confidence="0">
                  <emma:literal>Ritrovato</emma:literal>
                </emma:interpretation>
                <emma:interpretation id="interp2" emma:lang="it-IT" emma:confidence="0">
                  <emma:literal>Retrostante</emma:literal>
                </emma:interpretation>
                <emma:interpretation id="interp3" emma:lang="it-IT" emma:confidence="0">
                  <emma:literal>Retrostanti</emma:literal>
                </emma:interpretation>
                <emma:interpretation id="interp4" emma:lang="it-IT" emma:confidence="0">
                  <emma:literal>Ritrattato</emma:literal>
                </emma:interpretation>
              </emma:one-of>
            </emma:emma>
          </inkml:annotationXML>
          <inkml:trace contextRef="#ctx0" brushRef="#br0">16175-2968 0,'214'-53'16,"107"53"-16,160-27 0,-53 27 15,-161 0 1,-160 0-1,-107 0 1,0 27 15,-187 26-15,0 1 0,187-54-1</inkml:trace>
          <inkml:trace contextRef="#ctx0" brushRef="#br0" timeOffset="-280.4832">16603-3796 0,'54'187'16,"-28"134"-16,-26 133 16,0-26 15,54-134-15,-27-80-1,-1-80 1,1-54-1,-27-27 1,-27-106 0,-53-188-1,80 241 1</inkml:trace>
          <inkml:trace contextRef="#ctx0" brushRef="#br0" timeOffset="498.6368">17619-1845 0,'-27'107'0,"1"27"16,-135 80-16,-53 26 15,27-26 1,107-53 0,53-134-1,54-54 1,80-134 0,-54-79-1,-26-28 16,-80 81-15,26 134 0,0 106-1,27-26 1,80 53 0,54 81-1,53-1 1,-26-26-1,-54-27 1,-54-54 0,-26-80-1,-54-106 1,54-81 0,-27 214-1</inkml:trace>
          <inkml:trace contextRef="#ctx0" brushRef="#br0" timeOffset="810.2848">18341-2406 0,'53'0'0,"81"0"16,80 0-16,27 0 0,-27-27 31,-54 27-15,-53 0-1,-54 54-15,-53-28 31,-80-52-15,80 26 0</inkml:trace>
          <inkml:trace contextRef="#ctx0" brushRef="#br0" timeOffset="1386.8336">20293-2861 0,'508'-107'0,"-80"107"16,-108 27 0,-132 0 15,-135 26-31,-106 1 16,-108-1-1,161-53 1</inkml:trace>
          <inkml:trace contextRef="#ctx0" brushRef="#br0" timeOffset="1199.8448">20667-3449 0,'-267'588'16,"213"-133"-1,81-54 1,53-107 0,27-107-1,-27-80 1,-26-27 0,-27-133-1,-81-134 1,-80-107-1,134 294 1</inkml:trace>
          <inkml:trace contextRef="#ctx0" brushRef="#br0" timeOffset="1682.8992">21282-1310 0,'241'27'0,"-54"-81"0,-53-26 16,-134-54 0,-27 27-1,-134-53 1,-26 107 0,-27 133-1,81 80 1,159 108-1,188-55 1,-214-213 0</inkml:trace>
          <inkml:trace contextRef="#ctx0" brushRef="#br0" timeOffset="-7424.0397">7352-4625 0,'-27'80'0,"-106"134"16,-108 133-16,-53 28 16,-27-28-1,54-26 1,26 0 15,54-27-15,80-80-1,107-27 1,54-80 0,133-53-1,80-1 1,107-53 0,54-27-1,53 27 1,-53 0-1,-80 0 17,-81 27-32,-160-27 15,-80 0 1,-54-27 0,-107-80-1,-106-80 1,26-27-1,214 214 1</inkml:trace>
          <inkml:trace contextRef="#ctx0" brushRef="#br0" timeOffset="-6976.0457">7058-4518 0,'27'-54'16,"0"134"-16,79 161 0,1 80 0,27 26 15,27 1 17,-1 0-17,-26 53 1,-1-81 0,-52-52 15,-1-108-16,-54-80 1,-26-80 0,0-53-1,27-268 1,27-26 0,-54 347-1</inkml:trace>
          <inkml:trace contextRef="#ctx0" brushRef="#br0" timeOffset="-6617.6505">9277-4251 0,'54'53'16,"-28"536"-16,-52-135 15,-1-53 1,27-80 0,27-54-1,-27-79 1,26-81-1,-26-81 1,-26-52 0,-55-242-1,-25-79 1,106 347 0</inkml:trace>
          <inkml:trace contextRef="#ctx0" brushRef="#br0" timeOffset="-6274.8377">8154-4117 0,'107'-81'0,"54"28"16,186 0-16,108 26 15,53 0 1,-80 27 15,-108-27-15,-106 27 0,-134-26-1,-106 52 1,-135 28-1,-79 26 1,240-80 15</inkml:trace>
          <inkml:trace contextRef="#ctx0" brushRef="#br0" timeOffset="-5293.1465">9919-2139 0,'0'80'0,"0"81"0,-27 79 0,-26 81 16,-28-27 0,55-133-1,-1-54 1,27-54 0,0-53 15,0 0-16,0-214 1,53-80 0,-53 80-1,27 54 1,-27 26 0,0 54-1,0 27 1,27 26-1,-27 27 1,0 0 0,53 80-1,28 54 1,26 53 0,0 27-1,53 0 1,0-54 15,-26-53-31,26-27 31,-53-53-15,-53-27 0,-27-80-1,-1-81 1,-26-53-1,-80-53 1,-27 26 0,27 54-1,0 54 1,0 79 0,-1 1-1,28 106 1,80-26 15,80 0-31,-107-27 16</inkml:trace>
          <inkml:trace contextRef="#ctx0" brushRef="#br0" timeOffset="-3999.8073">11496-1952 0,'0'27'0,"0"53"0,-53 107 0,-1 81 0,1-1 16,53-80 15,27-53-15,-27-54-1,0-80 1,0 0 0,0-160-1,0-108 1,0 55-1,0 25 1,26 55 15,1 53-15,-27 26 0,27 54-1,-27 27 1,80 133-1,0 1 1,27-28 0,0-79-1,-27-27 1,-26-54 0,26-27-1,-26-106 1,-1-1-1,-26 1 1,-27 107 15,0 26-31,0 27 16,27 80 0,-1 80-1,1 108 1,0-28 15,26-26-15,1-53-1,-28-81 1,28-53 0,-1-27-1,54-107 1,0-54-1,-27 54 1,-26 0 0,-27 81-1,-27 26 1,0 0 0,53 107-1,1 53 1,-1 1-1,81-28 17,-1-53-17,1-53 1,0-54-16,53-80 31,-53-106-15,-108-28-1,-52 27 1,-55 54 0,-79-1-1,-54 81 1,0 107 0,27 53-1,80 80 1,80 28 15,134 106-15,107-80-1,27-134 1,-241-80 0</inkml:trace>
          <inkml:trace contextRef="#ctx0" brushRef="#br0" timeOffset="-670.0432">14250-2433 0,'883'0'16,"-616"-27"0,-160 27-1,-134 27 1,-160 53-1,-107 54 1,0 53 15,80 0-15,187-133 0,81-27-1,79-1-15,108 28 31,133-28-15,-133-79 0,-241 53-1</inkml:trace>
        </inkml:traceGroup>
      </inkml:traceGroup>
    </inkml:traceGroup>
    <inkml:traceGroup>
      <inkml:annotationXML>
        <emma:emma xmlns:emma="http://www.w3.org/2003/04/emma" version="1.0">
          <emma:interpretation id="{4BF2DBE9-B802-46DB-82F9-0676690A4857}" emma:medium="tactile" emma:mode="ink">
            <msink:context xmlns:msink="http://schemas.microsoft.com/ink/2010/main" type="paragraph" rotatedBoundingBox="9160,5229 23305,6387 23153,8236 9009,70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44752A-2CE4-42B3-AADA-21C1D3C2408B}" emma:medium="tactile" emma:mode="ink">
              <msink:context xmlns:msink="http://schemas.microsoft.com/ink/2010/main" type="line" rotatedBoundingBox="9160,5229 23305,6387 23153,8236 9009,7078">
                <msink:destinationLink direction="with" ref="{CBC8EAA0-3833-4A9D-9E07-8131E360B80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2301DAD-E519-4E8A-AE07-A137FDA55AE3}" emma:medium="tactile" emma:mode="ink">
                <msink:context xmlns:msink="http://schemas.microsoft.com/ink/2010/main" type="inkWord" rotatedBoundingBox="9160,5229 23305,6387 23153,8236 9009,7078">
                  <msink:destinationLink direction="with" ref="{2E1B2972-E391-4BA5-8273-920A976570CF}"/>
                </msink:context>
              </emma:interpretation>
              <emma:one-of disjunction-type="recognition" id="oneOf1">
                <emma:interpretation id="interp5" emma:lang="it-IT" emma:confidence="0">
                  <emma:literal>NORMA</emma:literal>
                </emma:interpretation>
                <emma:interpretation id="interp6" emma:lang="it-IT" emma:confidence="0">
                  <emma:literal>NOR MAL</emma:literal>
                </emma:interpretation>
                <emma:interpretation id="interp7" emma:lang="it-IT" emma:confidence="0">
                  <emma:literal>NoR MAL</emma:literal>
                </emma:interpretation>
                <emma:interpretation id="interp8" emma:lang="it-IT" emma:confidence="0">
                  <emma:literal>NORMAN</emma:literal>
                </emma:interpretation>
                <emma:interpretation id="interp9" emma:lang="it-IT" emma:confidence="0">
                  <emma:literal>NORI MAL</emma:literal>
                </emma:interpretation>
              </emma:one-of>
            </emma:emma>
          </inkml:annotationXML>
          <inkml:trace contextRef="#ctx0" brushRef="#br1" timeOffset="-45387.6356">133 0 0,'27'54'0,"0"-1"16,-1 108-16,-52 52 0,-28 28 16,1 53-1,-27-26 1,80-135 0,0-53-1,0-80 1,0 0-1,26-160 1,1-81 0,-27 1-1,27 53 1,-27 106 0,0 28-1,0 53 1,26 27 15,55 106-15,52 108-1,55 0 1,-1-28 0,53-25-1,1-81 1,-54-81-1,-26-79 1,-28-81 0,-53-53-1,-106-80 1,-28-54 0,-26 80-1,0 54 1,0 53-1,26 81 1,27 53 0,54 27-1,53 26 1,-80-53 0</inkml:trace>
          <inkml:trace contextRef="#ctx0" brushRef="#br1" timeOffset="-44842.2516">2459 1444 0,'187'214'16,"1"-80"-16,26-54 16,53-54 15,27-106-15,-53-27-1,-108-53 1,1-54-1,-134-80 1,-134-27 0,-53 107-1,-80 80 1,-1 81 0,1 133-1,80 107 1,53 81-1,161 53 1,107-27 0,133-80-1,0-161 17,54-133-32,-53-81 15,-268 161 1</inkml:trace>
          <inkml:trace contextRef="#ctx0" brushRef="#br1" timeOffset="-44141.0436">4973 642 0,'-27'240'16,"27"108"0,0 0-1,53-134 1,-26-81 0,0-79-1,-27-54 1,-27-54-1,-53-186 1,53-55 0,54 55-1,80-1 1,80 54 0,80 80-1,81 54 1,-27 79-1,-107 81 1,-107 0 0,-161 0-1,-133 0 17,-107 0-32,-54-27 31,81 1-16,187-1 1,106-27 0,108 54-1,107 27 1,80 26 0,-54-26-1,-107-27 1,-53-80-1,-80-27 1,-27-107 0,27-134-1,26-53 1,-53 294 0</inkml:trace>
          <inkml:trace contextRef="#ctx0" brushRef="#br1" timeOffset="-43471.0004">7218 829 0,'81'80'0,"-28"134"0,-26 53 16,-27 54-1,27-107 1,-1-107-1,-26-107 1,0 0 0,0-214-1,0-107 1,-26 1 0,52 159-1,-26 81 1,27 80-1,0 27 1,107 106 0,79 28-1,55-28 1,-28-79 15,1-81-15,0-80-1,-81-107 1,-53-26 0,-80 106-1,0 81 1,-27 53 0,0 107-1,0 106 1,-27 108-1,27-27 1,27-80 0,-27-53-1,0-54 1,0-81 0,26-133-1,81-160 1,-107 267-1</inkml:trace>
          <inkml:trace contextRef="#ctx0" brushRef="#br1" timeOffset="-42800.9572">10935 776 0,'-80'294'16,"-81"0"-16,-53 53 15,27-53 1,80-106 15,107-188-15,0 0-1,54-107 1,106-161 0,1-53-1,26-53 1,-54 107 0,-52 133-1,-28 81 1,-26 53-1,53 133 1,27 135 0,27 52-1,26 28 1,-26-54 0,-27-53-1,-81-108 1,-79-79-1,-81-81 17,-133-53-17,-81-27 1,28 0 0,52 80-1,134 1 1,108 26-1,186-54 1,134-26 0,-294 80-1</inkml:trace>
          <inkml:trace contextRef="#ctx0" brushRef="#br1" timeOffset="-42380.2324">12512 802 0,'81'0'0,"-55"161"0,-79 133 15,-27 27 1,26-1-1,1-79 1,79-107 0,1-54-1,53-53 1,81-27 0,133-27-1,80 0 1,-26 54-1,-81 0 17,-133 26-17,-81-26 1,-160 26 0,107-53-1</inkml:trace>
        </inkml:traceGroup>
      </inkml:traceGroup>
    </inkml:traceGroup>
  </inkml:traceGroup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8:47.8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5E4538-2919-4421-9413-31E2795C24F2}" emma:medium="tactile" emma:mode="ink">
          <msink:context xmlns:msink="http://schemas.microsoft.com/ink/2010/main" type="writingRegion" rotatedBoundingBox="1283,1658 8876,1658 8876,5508 1283,5508"/>
        </emma:interpretation>
      </emma:emma>
    </inkml:annotationXML>
    <inkml:traceGroup>
      <inkml:annotationXML>
        <emma:emma xmlns:emma="http://www.w3.org/2003/04/emma" version="1.0">
          <emma:interpretation id="{EEE1BC35-97CF-4B80-A91B-07AD3631C84B}" emma:medium="tactile" emma:mode="ink">
            <msink:context xmlns:msink="http://schemas.microsoft.com/ink/2010/main" type="paragraph" rotatedBoundingBox="1283,1658 8876,1658 8876,5508 1283,55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E5DFD56-6509-4B93-B9AA-714628AFE5C3}" emma:medium="tactile" emma:mode="ink">
              <msink:context xmlns:msink="http://schemas.microsoft.com/ink/2010/main" type="line" rotatedBoundingBox="1283,1658 8876,1658 8876,5508 1283,5508"/>
            </emma:interpretation>
          </emma:emma>
        </inkml:annotationXML>
        <inkml:traceGroup>
          <inkml:annotationXML>
            <emma:emma xmlns:emma="http://www.w3.org/2003/04/emma" version="1.0">
              <emma:interpretation id="{F5285B58-CB88-4A07-BBEE-4E5D3BEC8BFB}" emma:medium="tactile" emma:mode="ink">
                <msink:context xmlns:msink="http://schemas.microsoft.com/ink/2010/main" type="inkWord" rotatedBoundingBox="573,2933 3935,1645 5178,4890 1816,6178"/>
              </emma:interpretation>
              <emma:one-of disjunction-type="recognition" id="oneOf0">
                <emma:interpretation id="interp0" emma:lang="it-IT" emma:confidence="0">
                  <emma:literal>4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"</emma:literal>
                </emma:interpretation>
              </emma:one-of>
            </emma:emma>
          </inkml:annotationXML>
          <inkml:trace contextRef="#ctx0" brushRef="#br0">2620 0 0,'-53'53'16,"-54"81"-16,-107 106 15,-27 81-15,-53 0 16,-27 0 0,-26 26-1,-1 28 16,81-28-15,26-79 0,107-81-1,81-53 1,53-54 0,53-27-1,28-26 16,106 0-31,53-1 16,108 1 0,53-27-1,53-27 1,28 27 0,-54 27-1,-54-27 1,-134 0-1,-79 27 1,-134-27 0,-27-27-1,-107-133 17,107 160-17</inkml:trace>
          <inkml:trace contextRef="#ctx0" brushRef="#br0" timeOffset="467.472">2513 106 0,'54'54'16,"26"133"-16,0 134 0,0 27 15,27-1 16,27 54-15,26 0 0,-26-53-1,-27-27 1,-27-81 0,-53-79-1,0-81 1,-27-53-1,26-27 1,1-161 0,80-186-1,-107 347 1</inkml:trace>
        </inkml:traceGroup>
        <inkml:traceGroup>
          <inkml:annotationXML>
            <emma:emma xmlns:emma="http://www.w3.org/2003/04/emma" version="1.0">
              <emma:interpretation id="{FC3CF77F-0823-4604-8DC8-FD57A182E9BD}" emma:medium="tactile" emma:mode="ink">
                <msink:context xmlns:msink="http://schemas.microsoft.com/ink/2010/main" type="inkWord" rotatedBoundingBox="8461,1243 9456,5127 7066,5739 6071,1855"/>
              </emma:interpretation>
              <emma:one-of disjunction-type="recognition" id="oneOf1">
                <emma:interpretation id="interp5" emma:lang="it-IT" emma:confidence="0">
                  <emma:literal>t</emma:literal>
                </emma:interpretation>
                <emma:interpretation id="interp6" emma:lang="it-IT" emma:confidence="0">
                  <emma:literal>E</emma:literal>
                </emma:interpretation>
                <emma:interpretation id="interp7" emma:lang="it-IT" emma:confidence="0">
                  <emma:literal>[</emma:literal>
                </emma:interpretation>
                <emma:interpretation id="interp8" emma:lang="it-IT" emma:confidence="0">
                  <emma:literal>-l</emma:literal>
                </emma:interpretation>
                <emma:interpretation id="interp9" emma:lang="it-IT" emma:confidence="0">
                  <emma:literal>-i</emma:literal>
                </emma:interpretation>
              </emma:one-of>
            </emma:emma>
          </inkml:annotationXML>
          <inkml:trace contextRef="#ctx0" brushRef="#br0" timeOffset="960.2654">5508 53 0,'53'-53'0,"-26"186"15,-54 135-15,-26 133 0,-28 80 16,81 27 15,0-27-31,54-26 31,26-54-15,54-80 0,53-108-1,54-79 1,53-80 0,27-81 30,-54-27-30,-80-53 0,-107-53-1,-106-81 1,26 241 0</inkml:trace>
          <inkml:trace contextRef="#ctx0" brushRef="#br0" timeOffset="1367.3556">5053 1229 0,'80'-53'0,"27"53"0,107-27 15,107 54-15,53-27 16,27 0 0,0 27-1,-106-27 1,-82 0-1,-106 26 1,-80-26 0,-27-26-1,-27 79 1,-80-26 0,107-27-1</inkml:trace>
        </inkml:traceGroup>
      </inkml:traceGroup>
    </inkml:traceGroup>
  </inkml:traceGroup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9:32.9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BC8EAA0-3833-4A9D-9E07-8131E360B804}" emma:medium="tactile" emma:mode="ink">
          <msink:context xmlns:msink="http://schemas.microsoft.com/ink/2010/main" type="inkDrawing" rotatedBoundingBox="8064,15880 8170,4970 8448,4972 8342,15882" semanticType="verticalRange" shapeName="Other">
            <msink:sourceLink direction="with" ref="{8A44752A-2CE4-42B3-AADA-21C1D3C2408B}"/>
            <msink:sourceLink direction="with" ref="{1285E4BE-8F8C-4266-AE49-A3CA77874DFC}"/>
            <msink:sourceLink direction="with" ref="{840F417C-0F8D-4E4D-A577-0D8F51201328}"/>
          </msink:context>
        </emma:interpretation>
      </emma:emma>
    </inkml:annotationXML>
    <inkml:trace contextRef="#ctx0" brushRef="#br0">366 0 0,'-107'241'0,"81"53"15,-1 107 1,0 80 0,0 107-1,1 81 1,-1 133-1,27 107 1,-54-27 0,54 81 15,-26-28-15,26 28-1,0-161 1,53-80-1,1-134 1,-1-187 0,-26-133-1,-54-268 1,0-321 0,1-241-1,-1-213 1,27 775-1</inkml:trace>
  </inkml:traceGroup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8:54.4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85E4BE-8F8C-4266-AE49-A3CA77874DFC}" emma:medium="tactile" emma:mode="ink">
          <msink:context xmlns:msink="http://schemas.microsoft.com/ink/2010/main" type="writingRegion" rotatedBoundingBox="8529,9037 17833,9037 17833,14518 8529,14518">
            <msink:destinationLink direction="with" ref="{843AA0D6-B828-4E3F-9B65-92BD429A32BC}"/>
            <msink:destinationLink direction="with" ref="{CBC8EAA0-3833-4A9D-9E07-8131E360B804}"/>
            <msink:destinationLink direction="with" ref="{2E1B2972-E391-4BA5-8273-920A976570CF}"/>
          </msink:context>
        </emma:interpretation>
      </emma:emma>
    </inkml:annotationXML>
    <inkml:traceGroup>
      <inkml:annotationXML>
        <emma:emma xmlns:emma="http://www.w3.org/2003/04/emma" version="1.0">
          <emma:interpretation id="{0DB296DF-1134-45AB-BAA0-628664606025}" emma:medium="tactile" emma:mode="ink">
            <msink:context xmlns:msink="http://schemas.microsoft.com/ink/2010/main" type="paragraph" rotatedBoundingBox="9037,9037 17833,9037 17833,11283 9037,112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6E321FD-4755-49CF-B27E-E8C2E1C099B2}" emma:medium="tactile" emma:mode="ink">
              <msink:context xmlns:msink="http://schemas.microsoft.com/ink/2010/main" type="line" rotatedBoundingBox="9037,9037 17833,9037 17833,11283 9037,11283"/>
            </emma:interpretation>
          </emma:emma>
        </inkml:annotationXML>
        <inkml:traceGroup>
          <inkml:annotationXML>
            <emma:emma xmlns:emma="http://www.w3.org/2003/04/emma" version="1.0">
              <emma:interpretation id="{B0C2553A-F3D6-41CB-870B-2053BDADA22C}" emma:medium="tactile" emma:mode="ink">
                <msink:context xmlns:msink="http://schemas.microsoft.com/ink/2010/main" type="inkWord" rotatedBoundingBox="9037,9037 17833,9037 17833,11283 9037,11283"/>
              </emma:interpretation>
              <emma:one-of disjunction-type="recognition" id="oneOf0">
                <emma:interpretation id="interp0" emma:lang="it-IT" emma:confidence="0">
                  <emma:literal>MUOVE</emma:literal>
                </emma:interpretation>
                <emma:interpretation id="interp1" emma:lang="it-IT" emma:confidence="0">
                  <emma:literal>MOV E</emma:literal>
                </emma:interpretation>
                <emma:interpretation id="interp2" emma:lang="it-IT" emma:confidence="0">
                  <emma:literal>Mio VE</emma:literal>
                </emma:interpretation>
                <emma:interpretation id="interp3" emma:lang="it-IT" emma:confidence="0">
                  <emma:literal>MOV È</emma:literal>
                </emma:interpretation>
                <emma:interpretation id="interp4" emma:lang="it-IT" emma:confidence="0">
                  <emma:literal>Mo VE</emma:literal>
                </emma:interpretation>
              </emma:one-of>
            </emma:emma>
          </inkml:annotationXML>
          <inkml:trace contextRef="#ctx0" brushRef="#br0">160 3583 0,'53'107'16,"-26"160"-16,-54 108 0,-26 79 15,-27-80 16,26-213-15,28-108 0,26-53-1,0-26 1,0-108 0,26-214-1,28-53 1,-1 134-1,1 133 1,-28 54 0,-26 53-1,0 54 1,81 107 15,26 80-15,53-1-1,27-106 1,-26-80 0,-1-54-1,-53-106 1,27-81 0,-81-27-1,1 54 1,-28 134-1,1 26 1,0 80 0,0 134-1,26 108 1,-53-1 0,27-27-1,-1-80 16,-26-53-31,0-107 32,27-54-17,107-214 1,0-80 0,-134 321-1</inkml:trace>
          <inkml:trace contextRef="#ctx0" brushRef="#br0" timeOffset="451.8896">2566 4679 0,'214'374'16,"-80"-186"-1,106-81 1,1-81-1,26-79 1,1-108 0,-81-79-1,-80-54 1,-161 26 0,-79 28-1,-54 106 1,-107 54-1,26 133 1,54 108 0,27 106-1,134 54 1,133-27 0,80-53 15,81-108-31,80-159 31,-27-135-15,-294 161-1</inkml:trace>
          <inkml:trace contextRef="#ctx0" brushRef="#br0" timeOffset="857.032">4946 4278 0,'80'80'0,"0"161"0,-26 106 16,-1 1-1,54-81 1,-27-133-1,1-80 1,-28-81 0,54-107-1,0-160 1,53-107 0,28 107-1,-1 53 1,0 134-1,-107 54 1,-53 53 0,-27 80-1,27-80 1,-27 0 0</inkml:trace>
          <inkml:trace contextRef="#ctx0" brushRef="#br0" timeOffset="1262.1744">7432 4198 0,'54'80'0,"-81"80"0,-26 81 16,-54 26-1,80 28 1,54-82 0,80-52-1,26-27 1,81-81 0,54-26-1,-1-81 1,-26 28-1,-81-28 1,-107 1 0,-79-1-1,-135-106 1,-53 26 15,214 134-15</inkml:trace>
          <inkml:trace contextRef="#ctx0" brushRef="#br0" timeOffset="1464.7456">7192 4759 0,'401'27'0,"-80"0"16,-1 0-1,-132-54 1,-135-107 0,-213-53-1,160 187 1</inkml:trace>
          <inkml:trace contextRef="#ctx0" brushRef="#br0" timeOffset="1636.152">7299 3904 0,'615'0'15,"-161"26"1,-160 81 0,-160-80-1,-134-27 1</inkml:trace>
        </inkml:traceGroup>
      </inkml:traceGroup>
    </inkml:traceGroup>
    <inkml:traceGroup>
      <inkml:annotationXML>
        <emma:emma xmlns:emma="http://www.w3.org/2003/04/emma" version="1.0">
          <emma:interpretation id="{F57CE30A-4BF3-4B69-ABE1-68EF2EBB1A17}" emma:medium="tactile" emma:mode="ink">
            <msink:context xmlns:msink="http://schemas.microsoft.com/ink/2010/main" type="paragraph" rotatedBoundingBox="8518,12516 14832,12438 14858,14483 8544,145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2B8F51-E601-48D5-B46B-67187BBB004B}" emma:medium="tactile" emma:mode="ink">
              <msink:context xmlns:msink="http://schemas.microsoft.com/ink/2010/main" type="line" rotatedBoundingBox="8518,12516 14832,12438 14858,14483 8544,14561"/>
            </emma:interpretation>
          </emma:emma>
        </inkml:annotationXML>
        <inkml:traceGroup>
          <inkml:annotationXML>
            <emma:emma xmlns:emma="http://www.w3.org/2003/04/emma" version="1.0">
              <emma:interpretation id="{C9B2093C-CCA4-43BA-B761-D760E9450232}" emma:medium="tactile" emma:mode="ink">
                <msink:context xmlns:msink="http://schemas.microsoft.com/ink/2010/main" type="inkWord" rotatedBoundingBox="8518,12516 14832,12438 14858,14483 8544,14561"/>
              </emma:interpretation>
              <emma:one-of disjunction-type="recognition" id="oneOf1">
                <emma:interpretation id="interp5" emma:lang="it-IT" emma:confidence="0">
                  <emma:literal>OUT</emma:literal>
                </emma:interpretation>
                <emma:interpretation id="interp6" emma:lang="it-IT" emma:confidence="0">
                  <emma:literal>out</emma:literal>
                </emma:interpretation>
                <emma:interpretation id="interp7" emma:lang="it-IT" emma:confidence="0">
                  <emma:literal>Out</emma:literal>
                </emma:interpretation>
                <emma:interpretation id="interp8" emma:lang="it-IT" emma:confidence="0">
                  <emma:literal>our</emma:literal>
                </emma:interpretation>
                <emma:interpretation id="interp9" emma:lang="it-IT" emma:confidence="0">
                  <emma:literal>AUT</emma:literal>
                </emma:interpretation>
              </emma:one-of>
            </emma:emma>
          </inkml:annotationXML>
          <inkml:trace contextRef="#ctx0" brushRef="#br0" timeOffset="2399.6896">-54 7059 0,'-53'187'0,"-28"53"0,1 55 16,107-1-1,80 0 1,107-27 15,80-80-15,53-80-1,-26-160 1,-80-108 0,-81-53-1,-133-53 1,-107 26 0,-81-26-1,-106-27 1,-27 80-1,0 80 1,-27 134 0,54 161-1,53 133 1,134 54 0,186-81-1,-106-267 1</inkml:trace>
          <inkml:trace contextRef="#ctx0" brushRef="#br0" timeOffset="2913.9088">2192 7085 0,'-27'161'15,"-26"79"-15,-1 135 16,54-1-1,107-53 1,134-27 0,26-134-1,54-106 1,-54-108 0,-53-133-1,-133-107 1,-108-107 15,-107 27-15,-26 53-1,26 107 1,54 107 0,80 54-1,133 53 1,108 26-1,-241-26 1</inkml:trace>
          <inkml:trace contextRef="#ctx0" brushRef="#br0" timeOffset="3412.5456">4946 7353 0,'-27'321'0,"-26"-27"15,-1 27 1,81-27 0,26-54 15,-26-133-31,-27-80 15,-53-187 1,-81-188 0,-80-80-1,0-26 1,0 133 0,107 134-1,134 160 1,107 0 15,160 81-15,134 26-1,-27 54 17,-54-27-32,-160-54 15,-187-80 1,-160-187-1,160 214 1</inkml:trace>
        </inkml:traceGroup>
      </inkml:traceGroup>
    </inkml:traceGroup>
  </inkml:traceGroup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39:00.4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0F417C-0F8D-4E4D-A577-0D8F51201328}" emma:medium="tactile" emma:mode="ink">
          <msink:context xmlns:msink="http://schemas.microsoft.com/ink/2010/main" type="writingRegion" rotatedBoundingBox="18956,10828 32859,10828 32859,12807 18956,12807">
            <msink:destinationLink direction="with" ref="{CBC8EAA0-3833-4A9D-9E07-8131E360B804}"/>
          </msink:context>
        </emma:interpretation>
      </emma:emma>
    </inkml:annotationXML>
    <inkml:traceGroup>
      <inkml:annotationXML>
        <emma:emma xmlns:emma="http://www.w3.org/2003/04/emma" version="1.0">
          <emma:interpretation id="{A0916480-B061-43E8-96EC-A57AAEAE60F2}" emma:medium="tactile" emma:mode="ink">
            <msink:context xmlns:msink="http://schemas.microsoft.com/ink/2010/main" type="paragraph" rotatedBoundingBox="18956,10828 32859,10828 32859,12807 18956,128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BC3563-C2D8-459D-B9AF-C2C75B220149}" emma:medium="tactile" emma:mode="ink">
              <msink:context xmlns:msink="http://schemas.microsoft.com/ink/2010/main" type="line" rotatedBoundingBox="18956,10828 32859,10828 32859,12807 18956,12807"/>
            </emma:interpretation>
          </emma:emma>
        </inkml:annotationXML>
        <inkml:traceGroup>
          <inkml:annotationXML>
            <emma:emma xmlns:emma="http://www.w3.org/2003/04/emma" version="1.0">
              <emma:interpretation id="{68CECC4D-4521-4D14-935B-E7D648059CD8}" emma:medium="tactile" emma:mode="ink">
                <msink:context xmlns:msink="http://schemas.microsoft.com/ink/2010/main" type="inkWord" rotatedBoundingBox="18934,10881 32832,10666 32863,12640 18965,12856"/>
              </emma:interpretation>
              <emma:one-of disjunction-type="recognition" id="oneOf0">
                <emma:interpretation id="interp0" emma:lang="it-IT" emma:confidence="0">
                  <emma:literal>TALLONAMENTO</emma:literal>
                </emma:interpretation>
                <emma:interpretation id="interp1" emma:lang="it-IT" emma:confidence="0">
                  <emma:literal>ALLONTANERÒ</emma:literal>
                </emma:interpretation>
                <emma:interpretation id="interp2" emma:lang="it-IT" emma:confidence="0">
                  <emma:literal>TALLONAMENTI</emma:literal>
                </emma:interpretation>
                <emma:interpretation id="interp3" emma:lang="it-IT" emma:confidence="0">
                  <emma:literal>TALLONANTE</emma:literal>
                </emma:interpretation>
                <emma:interpretation id="interp4" emma:lang="it-IT" emma:confidence="0">
                  <emma:literal>TALLONANE</emma:literal>
                </emma:interpretation>
              </emma:one-of>
            </emma:emma>
          </inkml:annotationXML>
          <inkml:trace contextRef="#ctx0" brushRef="#br0">9919 6791 0,'241'0'16,"-54"27"-16,53-80 16,1 53-1,-27-27 1,-54 27 0,-106-27-1,-54 27 1,-54-53-1,-26-28 1,27-26 0,53 107-1</inkml:trace>
          <inkml:trace contextRef="#ctx0" brushRef="#br0" timeOffset="358.3952">11149 6203 0,'133'27'0,"-26"26"16,54 28-16,53 25 0,26-25 15,-52 26 1,-55-54-1,-106 27 1,-81 1 15,-159 52-15,-55 1 0,28 0-1,133-54 1,133-107-1,135-107 1,-161 134 0</inkml:trace>
          <inkml:trace contextRef="#ctx0" brushRef="#br0" timeOffset="1121.9328">13341 5374 0,'54'107'0,"-81"107"0,-53 80 16,-54 81 0,-26 26-1,79-134 1,55-133 0,-1-81-1,27-53 1,0-80-1,53-294 1,1-1 0,-1 28-1,1 79 1,-27 161 0,-1 27-1,1 27 1,-27 53-1,27 26 17,53 135-17,54 106 1,-1 27 0,1 0-1,-27-53 1,-27-81-1,-80-106 1,-80-27 0,-134-54-1,-53-27 1,-1 1 0,81 53-1,0 27 1,134-1-1,186-52 1,81-108 0,-214 134-1</inkml:trace>
          <inkml:trace contextRef="#ctx0" brushRef="#br0" timeOffset="1558.24">14063 5642 0,'27'53'16,"-54"161"-16,-26 53 0,-1 54 15,1-53 17,53-108-17,53-107 1,54 1 0,54-27-1,26-54 1,0 27-1,-80 27 1,-27-1 0,-53-26-1,-27 0 1,-54-53 0,28-134-1,26 187 1</inkml:trace>
          <inkml:trace contextRef="#ctx0" brushRef="#br0" timeOffset="1994.5472">14972 5749 0,'27'26'0,"0"81"0,-54 187 15,-53-26-15,-1-1 16,55-106 0,79-81-1,1-27 1,79-26-1,28-27 1,-1 0 0,-26 0-1,0 27 1,-54-1 0,-53-26-1,-27 0 1,-54-26-1,1-81 1,53-54 0,0 161-1</inkml:trace>
          <inkml:trace contextRef="#ctx0" brushRef="#br0" timeOffset="2462.0192">15801 6818 0,'160'107'0,"-79"-27"0,26 0 16,0-53-1,-1-27 1,28-27-1,-54-80 1,1-26 0,-108-108-1,-134-26 1,-26 133 15,0 81-15,0 79-1,53 81 1,54 54 0,80 26-1,54 0 1,79 0 0,28-107-1,53-133 1,-1-54-1,-213 107 1</inkml:trace>
          <inkml:trace contextRef="#ctx0" brushRef="#br0" timeOffset="3069.7328">17004 6283 0,'0'81'0,"-80"52"0,0 81 0,0-27 15,26-53 1,54-81 0,0-53-1,0-26 1,27-135 15,26-79 0,-26 79-15,0 134 0,-27 1-1,26 52 1,55 108-1,52 53 1,1 0 0,26-53-1,-53-80 1,-26-54 0,-28-54-1,-53-106 1,-53-27-1,-28-1 1,1 28 0,0 53-1,-27 54 1,54 53 0,133 0-1,-80 0 16</inkml:trace>
          <inkml:trace contextRef="#ctx0" brushRef="#br0" timeOffset="4097.1973">18127 6417 0,'54'134'0,"-81"-1"0,27 55 15,-27-55 1,0-106 0,1 26-1,26-53 1,-54-80-1,1-107 17,-28-107-17,55 160 1,26 54 0,53 0-1,54 26 16,54 1-15,26 53 0,-27 0-1,-53 0 1,-80 0 0,-27 0-1,0 27 1,-54 53-1,1 54 17,-1 26-17,28 27 1,-55-80 0,55 0-1,26-80 1,0-27-1,0-27 1,26-133 0,28-1-1,-27-79 1,-1 26 0,28 53-1,-1 81 1,-26 53-1,27 54 1,26 107 0,0 80 15,27-54-15,0 81-1,-27-81 1,-80-80-1,-53-53 1,-135-80 0,1-28-1,0-26 1,0 107 0,53-26-1,54-1 1,107 27-1,107-54 1,-134 54 0</inkml:trace>
          <inkml:trace contextRef="#ctx0" brushRef="#br0" timeOffset="4813.9877">19304 6069 0,'26'81'0,"-26"106"16,-26 0-16,26-27 15,0-53 1,26-80-1,-26-27 17,0-134-17,27-26 1,-27-54 0,27 80 15,26 81-31,-26 53 15,53 27 1,-26 26 0,53 54-1,-27-53 1,-27-54 0,1-27-1,-28-53 1,1-27 15,27 0-15,-28 26-1,-26 81 1,27 27 0,0 107-1,-54 53 1,0 0-1,27 27 1,0-80 0,0-81-1,27-26 1,-27-54 0,134-160-1,0-54 1,-134 241-1</inkml:trace>
          <inkml:trace contextRef="#ctx0" brushRef="#br0" timeOffset="5390.5365">20266 6364 0,'588'26'0,"-481"-52"16,-80-28 0,-54-26-1,-106-54 1,133 134 0</inkml:trace>
          <inkml:trace contextRef="#ctx0" brushRef="#br0" timeOffset="6185.2389">20239 5882 0,'161'-26'0,"53"26"16,26 0-16,-26 26 15,-27-26 1,-53 27-1,-81 0 17,-26 26-17,0 27 1,-54 54 0,-53 27-1,0 26 1,26-27-1,1-53 1,53-53 0,0-28-1,0-52 1,27-55 0,26-79-1,1-54 1,-1 54-1,0 26 17,-26 80-32,-27 54 15,0 0 1,0 161 0,27 53-1,53 0 16,0-27-15,27-54 0,0-79-1,-27-54 1,-26-54 0,-1-106-1,-53-27 1,0-27-1,-53 80 1,26 27 0,0 54-1,27 26 1,27 54 0,107-27-1,0 0 1,-134 0-1</inkml:trace>
          <inkml:trace contextRef="#ctx0" brushRef="#br0" timeOffset="5172.3829">20721 6043 0,'0'133'0,"-27"28"0,-53 79 16,26-26 0,54-53-1,54-81 1,53-27 0,26-26-1,1-54 1,-27-26-1,27-1 1,-108 28 0,-79-1 15,-27-26-15,-54-54-1,134 107 1</inkml:trace>
          <inkml:trace contextRef="#ctx0" brushRef="#br0" timeOffset="6995.5237">22458 5936 0,'161'-80'0,"80"106"0,53 54 16,-54-26-1,-26 26 1,-107 0 0,-107-26-1,-53-1 1,-81 28-1,-53 25 1,26 82 0,108-55-1,53 1 1,80 0 0,54-27-1,26-81 1,-26-52-1,0-55 1,-81-79 0,-80-54-1,-53 27 17,-80 53-32,-27 108 31,26 79-16,54 81 1,27 133 0,80 54-1,0-321 1</inkml:trace>
          <inkml:trace contextRef="#ctx0" brushRef="#br0" timeOffset="6450.1397">22646 6123 0,'26'80'0,"1"54"0,-27 80 15,27 0 1,-27-27 0,27-80-1,-1-27 1,-26-80 0,0 0-1,-53-161 1,80-52-1,-27 213 1</inkml:trace>
        </inkml:traceGroup>
      </inkml:traceGroup>
    </inkml:traceGroup>
  </inkml:traceGroup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0:34.5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E1D23E3-9E24-44C8-A8EF-67F4E1D6843A}" emma:medium="tactile" emma:mode="ink">
          <msink:context xmlns:msink="http://schemas.microsoft.com/ink/2010/main" type="writingRegion" rotatedBoundingBox="25686,607 26425,10526 24451,10673 23712,754"/>
        </emma:interpretation>
      </emma:emma>
    </inkml:annotationXML>
    <inkml:traceGroup>
      <inkml:annotationXML>
        <emma:emma xmlns:emma="http://www.w3.org/2003/04/emma" version="1.0">
          <emma:interpretation id="{7EEED62B-43A6-4E41-998C-B1026EC56E24}" emma:medium="tactile" emma:mode="ink">
            <msink:context xmlns:msink="http://schemas.microsoft.com/ink/2010/main" type="paragraph" rotatedBoundingBox="25686,607 26425,10526 24451,10673 23712,7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CCD7D28-FA65-42B6-AB1C-77CE1E7516EC}" emma:medium="tactile" emma:mode="ink">
              <msink:context xmlns:msink="http://schemas.microsoft.com/ink/2010/main" type="line" rotatedBoundingBox="25686,607 26425,10526 24451,10673 23712,754"/>
            </emma:interpretation>
          </emma:emma>
        </inkml:annotationXML>
        <inkml:traceGroup>
          <inkml:annotationXML>
            <emma:emma xmlns:emma="http://www.w3.org/2003/04/emma" version="1.0">
              <emma:interpretation id="{490F3CE2-991C-48E0-B6AE-38AFCB159896}" emma:medium="tactile" emma:mode="ink">
                <msink:context xmlns:msink="http://schemas.microsoft.com/ink/2010/main" type="inkWord" rotatedBoundingBox="25686,607 26425,10526 24451,10673 23712,754"/>
              </emma:interpretation>
              <emma:one-of disjunction-type="recognition" id="oneOf0">
                <emma:interpretation id="interp0" emma:lang="it-IT" emma:confidence="0">
                  <emma:literal>"I</emma:literal>
                </emma:interpretation>
                <emma:interpretation id="interp1" emma:lang="it-IT" emma:confidence="0">
                  <emma:literal>"i</emma:literal>
                </emma:interpretation>
                <emma:interpretation id="interp2" emma:lang="it-IT" emma:confidence="0">
                  <emma:literal>"Ì.</emma:literal>
                </emma:interpretation>
                <emma:interpretation id="interp3" emma:lang="it-IT" emma:confidence="0">
                  <emma:literal>"I.</emma:literal>
                </emma:interpretation>
                <emma:interpretation id="interp4" emma:lang="it-IT" emma:confidence="0">
                  <emma:literal>i....</emma:literal>
                </emma:interpretation>
              </emma:one-of>
            </emma:emma>
          </inkml:annotationXML>
          <inkml:trace contextRef="#ctx0" brushRef="#br0">21037-1042 0,'27'80'0,"-1"80"0,-52 54 16,-1-80 0,27-27-1,0-80 1,0-27 0,0 0-1,53-107 1,-53 107-1</inkml:trace>
          <inkml:trace contextRef="#ctx0" brushRef="#br0" timeOffset="327.2304">22106-828 0,'-26'80'31,"-269"321"-31,-25-107 0,26 0 31,53-80-15,134-80-1,53-27 1,28-54 0,79-80-1,54-106 1,-107 133 0</inkml:trace>
          <inkml:trace contextRef="#ctx0" brushRef="#br0" timeOffset="716.7904">21438 348 0,'80'-27'0,"81"-26"0,26-1 0,-80 54 16,-81 27 0,1 0-1,-80 80 1,-81 53 0,0 1-1,81-54 1,80-54-1,79-26 1,55-27 0,53 0-1,0-27 1,-214-53 0,0 80-1</inkml:trace>
          <inkml:trace contextRef="#ctx0" brushRef="#br0" timeOffset="6318.6632">21572 2888 0,'80'0'0,"53"-27"0,108 27 15,80 0-15,-27 0 16,-134 27-1,-79-27 1,-81 0 0,-27-27-1,-133 1 1,160 26 0</inkml:trace>
          <inkml:trace contextRef="#ctx0" brushRef="#br0" timeOffset="6490.0696">21812 3583 0,'134'54'0,"53"-28"15,214 28-15,0-54 31,-401 0-31</inkml:trace>
          <inkml:trace contextRef="#ctx0" brushRef="#br0" timeOffset="33352.1794">21785 6818 0,'0'54'0,"0"106"0,-26-26 16,-1 0 0,0-1-1,27-52 1,27-1-1,-27-54 1,27-52 0,26-54-1,-53 80 1</inkml:trace>
          <inkml:trace contextRef="#ctx0" brushRef="#br0" timeOffset="33694.9922">22588 7139 0,'-27'80'16,"-80"81"-16,-27-1 0,-80 81 15,-26 53 17,79-80-17,28-54 1,26-26 0,26-27-1,55-54 1,-1-79-1,161-55 1,-134 81 0</inkml:trace>
          <inkml:trace contextRef="#ctx0" brushRef="#br0" timeOffset="34115.717">22267 8235 0,'561'-53'0,"-561"106"0,-53 54 16,-81 27 0,-53-27-1,26 27 17,135-134-17,52 26 1,135 1-1,26 0 1,27-27 0,-54-27-1,-160-80 1,0 107 0</inkml:trace>
        </inkml:traceGroup>
      </inkml:traceGroup>
    </inkml:traceGroup>
  </inkml:traceGroup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0:13.33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4DC8D5A-B320-4EFC-8DC4-5F1AD7971286}" emma:medium="tactile" emma:mode="ink">
          <msink:context xmlns:msink="http://schemas.microsoft.com/ink/2010/main" type="writingRegion" rotatedBoundingBox="3431,-499 24042,3183 21008,20161 397,16478">
            <msink:destinationLink direction="with" ref="{BB63CEA9-B746-44E9-A395-62FDE6555FCB}"/>
          </msink:context>
        </emma:interpretation>
      </emma:emma>
    </inkml:annotationXML>
    <inkml:traceGroup>
      <inkml:annotationXML>
        <emma:emma xmlns:emma="http://www.w3.org/2003/04/emma" version="1.0">
          <emma:interpretation id="{D226B648-DF79-40DD-A2D1-DEE5729B369E}" emma:medium="tactile" emma:mode="ink">
            <msink:context xmlns:msink="http://schemas.microsoft.com/ink/2010/main" type="paragraph" rotatedBoundingBox="3431,-499 24042,3183 22617,11158 2006,74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10E467-96FF-4005-B3BE-1CCB10926D95}" emma:medium="tactile" emma:mode="ink">
              <msink:context xmlns:msink="http://schemas.microsoft.com/ink/2010/main" type="inkBullet" rotatedBoundingBox="3030,1741 7745,2584 7128,6035 2414,5192"/>
            </emma:interpretation>
            <emma:one-of disjunction-type="recognition" id="oneOf0">
              <emma:interpretation id="interp0" emma:lang="it-IT" emma:confidence="0">
                <emma:literal>tax</emma:literal>
              </emma:interpretation>
              <emma:interpretation id="interp1" emma:lang="it-IT" emma:confidence="0">
                <emma:literal>txt</emma:literal>
              </emma:interpretation>
              <emma:interpretation id="interp2" emma:lang="it-IT" emma:confidence="0">
                <emma:literal>taxi</emma:literal>
              </emma:interpretation>
              <emma:interpretation id="interp3" emma:lang="it-IT" emma:confidence="0">
                <emma:literal>tri.</emma:literal>
              </emma:interpretation>
              <emma:interpretation id="interp4" emma:lang="it-IT" emma:confidence="0">
                <emma:literal>tri,</emma:literal>
              </emma:interpretation>
            </emma:one-of>
          </emma:emma>
        </inkml:annotationXML>
        <inkml:trace contextRef="#ctx0" brushRef="#br0">963-7552 0,'160'-26'0,"81"26"0,106-27 15,-26 0 1,-80 0 0,-134 27-1,-107 27 1,0-27 0,-54 54-1,54-54 1</inkml:trace>
        <inkml:trace contextRef="#ctx0" brushRef="#br0" timeOffset="-311.648">1310-8782 0,'27'81'15,"0"106"-15,-27 160 16,-27 81-1,-26-27 1,26-53 0,54-1-1,26-26 1,54-107 0,54-53-1,-1-81 1,54-80-1,26-161 1,-106-106 0,-134 267-1</inkml:trace>
        <inkml:trace contextRef="#ctx0" brushRef="#br0" timeOffset="856.0581">2808-6081 0,'80'80'0,"54"81"0,26 26 15,0 27 1,-53-81-1,-26-26 1,-55-80 0,-26 0-1,0-27 1,-26-81 15,26 81-31</inkml:trace>
        <inkml:trace contextRef="#ctx0" brushRef="#br0" timeOffset="584.34">3476-6429 0,'0'27'0,"-53"107"0,-81 106 15,-26 108 1,-28-54 0,108-107-1,0-53 1,80-54-1,0-53 1,0-54 0,27-133-1,-1-108 17,-26 268-17</inkml:trace>
        <inkml:trace contextRef="#ctx0" brushRef="#br0" timeOffset="2196.1445">4412-6937 0,'27'27'0,"106"-27"0,54 0 16,54 0-16,-27 0 16,-80-27-1,-108 54 1,-26-27-1,-53 54 1,-107-1 0,-28 27 15,55-26-31,52-1 31,55 1-31,26-28 16,80 1-1,27 0 1,80 0 0,54-54-1,-81 27 17,-53-27-17,-80 27 1,-27 0-1,-27 0 1,-53 27 0,-27-27-1,107 0 1</inkml:trace>
      </inkml:traceGroup>
      <inkml:traceGroup>
        <inkml:annotationXML>
          <emma:emma xmlns:emma="http://www.w3.org/2003/04/emma" version="1.0">
            <emma:interpretation id="{48F2F5D0-9655-45E6-A86B-EFD5C34D0767}" emma:medium="tactile" emma:mode="ink">
              <msink:context xmlns:msink="http://schemas.microsoft.com/ink/2010/main" type="line" rotatedBoundingBox="9254,540 24042,3183 22617,11158 7829,8516">
                <msink:destinationLink direction="with" ref="{F80891DB-B763-482B-8018-4ABCD000FF1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5B14635-50F4-4AD3-ACC6-57D18D852E98}" emma:medium="tactile" emma:mode="ink">
                <msink:context xmlns:msink="http://schemas.microsoft.com/ink/2010/main" type="inkWord" rotatedBoundingBox="13948,1041 14241,7276 9106,7517 8814,1282"/>
              </emma:interpretation>
              <emma:one-of disjunction-type="recognition" id="oneOf1">
                <emma:interpretation id="interp5" emma:lang="it-IT" emma:confidence="0">
                  <emma:literal>rià</emma:literal>
                </emma:interpretation>
                <emma:interpretation id="interp6" emma:lang="it-IT" emma:confidence="0">
                  <emma:literal>[ TÈ</emma:literal>
                </emma:interpretation>
                <emma:interpretation id="interp7" emma:lang="it-IT" emma:confidence="0">
                  <emma:literal>[ Età</emma:literal>
                </emma:interpretation>
                <emma:interpretation id="interp8" emma:lang="it-IT" emma:confidence="0">
                  <emma:literal>l'i</emma:literal>
                </emma:interpretation>
                <emma:interpretation id="interp9" emma:lang="it-IT" emma:confidence="0">
                  <emma:literal>[ Farà</emma:literal>
                </emma:interpretation>
              </emma:one-of>
            </emma:emma>
          </inkml:annotationXML>
          <inkml:trace contextRef="#ctx0" brushRef="#br0" timeOffset="12925.6008">10802-7578 0,'-53'80'16,"-81"80"-16,-27 108 0,-52-28 31,-1-26-16,107-80 1,26-27 0,28-54-1,53-26 1,0-134 0,53-80-1,1-54 1,-54 1-1,0 26 1,-27 53 0,27 108-1,0 26 1,0 27 0,27 27-1,53 26 1,54 108-1,26 26 17,-53 0-17,27-80 1,-54 27 0,27-54-1,-53-27 1,-1-26-1,-26 0 1,-27-27 0,-80-80-1,26-81 1,54 161 0</inkml:trace>
          <inkml:trace contextRef="#ctx0" brushRef="#br0" timeOffset="14904.5656">11257-5413 0,'133'-26'0,"1"26"0,-27 53 16,-27 27 0,-107 0-1,-80 54 1,0-27-1,27 0 1,53 0 15,161-27-15,53-80 0,54 0-1,-54 0 1,-53 27-1,-81-27 17,-106 0-17,-1-54 1,54 54-16</inkml:trace>
          <inkml:trace contextRef="#ctx0" brushRef="#br0" timeOffset="13829.38">9171-5921 0,'27'0'0,"106"-26"0,55 26 0,132 0 15,55 0 1,-28 26 0,54-26-1,-26 0 1,26 0-1,-107 27 17,-107-27-32,-133-27 15,-54 27 1,-161 27 0,-53-27-1,214 0 1</inkml:trace>
          <inkml:trace contextRef="#ctx0" brushRef="#br0" timeOffset="13408.6552">10802-8193 0,'80'-81'0,"27"55"0,54 26 15,26 0-15,-80 26 16,-81 1 0,-52 27-1,-108 53 1,-26 26-1,26 1 1,134-54 0,53 0-1,108-26 1,26-27 0,27-1-1,-54 28 1,-106-1-1,-161-26 17,-80 27-17,187-54-15</inkml:trace>
          <inkml:trace contextRef="#ctx0" brushRef="#br0" timeOffset="3863.4613">7273-9183 0,'0'-53'0,"53"53"0,81 0 0,107 0 16,53 0-16,0 0 15,-80-27 1,-81 0-1,-79 1 1,-54 26 0,0 0-1,-27-27 1,-53 80 0,-54-53-1,134 0 1</inkml:trace>
          <inkml:trace contextRef="#ctx0" brushRef="#br0" timeOffset="3333.6597">7326-9076 0,'27'107'0,"-27"27"0,27 80 16,-27 107-1,0 80 1,0 27 0,-27 53-1,27 27 1,-27 27-1,27-1 1,-27 1 0,27-54-1,-26-133 1,26-81 15,0-26-15,-27-81-1,54-53 1,-27-80 0,0 0-1,0-27 1,0 0 0,0 0-1,0 0 1,26 26-1,28-26 1,80 0 0,53 0-1,27 0 1,26 27 0,-26 0-1,-107 26 32,-53-53-31,-54 0-16,-27-53 31,-80-188-15,107 241-16</inkml:trace>
          <inkml:trace contextRef="#ctx0" brushRef="#br0" timeOffset="14499.4232">9813-5226 0,'53'54'15,"108"320"-15,-54-26 16,-27 26 0,0-133-1,0-81 1,-26-53-1,-1-53 17,-26-81-17,-27-134 1,27-159 0,-1-55-1,1 161 1,27 27-1,26 54 1,-27 79 0,-26 27-1,-27 27 17,0 54-17,0 53 1,27-107-1,-1-54 1,-26 54 0</inkml:trace>
        </inkml:traceGroup>
        <inkml:traceGroup>
          <inkml:annotationXML>
            <emma:emma xmlns:emma="http://www.w3.org/2003/04/emma" version="1.0">
              <emma:interpretation id="{63D587B4-AB62-499F-8EB0-B435CA50B736}" emma:medium="tactile" emma:mode="ink">
                <msink:context xmlns:msink="http://schemas.microsoft.com/ink/2010/main" type="inkWord" rotatedBoundingBox="20094,1032 25333,9461 20331,12570 15092,4141"/>
              </emma:interpretation>
              <emma:one-of disjunction-type="recognition" id="oneOf2">
                <emma:interpretation id="interp10" emma:lang="it-IT" emma:confidence="0">
                  <emma:literal>Et,</emma:literal>
                </emma:interpretation>
                <emma:interpretation id="interp11" emma:lang="it-IT" emma:confidence="0">
                  <emma:literal>Et.</emma:literal>
                </emma:interpretation>
                <emma:interpretation id="interp12" emma:lang="it-IT" emma:confidence="0">
                  <emma:literal>Et',</emma:literal>
                </emma:interpretation>
                <emma:interpretation id="interp13" emma:lang="it-IT" emma:confidence="0">
                  <emma:literal>Etti,</emma:literal>
                </emma:interpretation>
                <emma:interpretation id="interp14" emma:lang="it-IT" emma:confidence="0">
                  <emma:literal>"ti)?</emma:literal>
                </emma:interpretation>
              </emma:one-of>
            </emma:emma>
          </inkml:annotationXML>
          <inkml:trace contextRef="#ctx0" brushRef="#br0" timeOffset="18969.6242">15347-7685 0,'-80'26'16,"-54"188"-16,-53 107 0,0 107 16,53 53 15,81 0-15,53 27-1,80 0 1,54 0-1,80-80 17,26 0-32,28-54 15,-54-133 1,-54-107 0,0-108-1,-26-186 1,27-161-1,-161 321 1</inkml:trace>
          <inkml:trace contextRef="#ctx0" brushRef="#br0" timeOffset="18003.5154">15374-5172 0,'53'0'0,"81"0"0,80 0 15,160 0-15,108 0 16,-1 27 0,54-1-1,-81 1 1,-106 0 0,-108 0-1,-186-1 1,-81-26-1,-240 0 1,-54-26 0,321 26-1</inkml:trace>
          <inkml:trace contextRef="#ctx0" brushRef="#br0" timeOffset="16803.6706">17459-7338 0,'54'54'0,"-27"133"16,-54 134-16,-27 0 15,54-54 1,0-133 0,27-54-1,-27-27 1,27-26 0,-27-27-1,0-53 1,107-108-1,53 27 17,-26 81-17,-27 26 1,-27 81 0,0 26-1,-53 80 1,-54-26-1,27-54 1,0-53 0,0-27-1,0 0 1,27-160 0,-27 160-1</inkml:trace>
          <inkml:trace contextRef="#ctx0" brushRef="#br0" timeOffset="18439.8226">16283-4450 0,'134'160'0,"-1"54"15,28 80 1,-54 54-1,-27-81 1,0-133 0,-26-81-1,-28-53 17,28-53-17,26-108 1,27-133-1,0 54 1,27 79 0,-27 81-1,-54 27 1,-106 26 0,-108-27-1,161 54 1</inkml:trace>
          <inkml:trace contextRef="#ctx0" brushRef="#br0" timeOffset="16273.869">16123-7418 0,'80'-53'0,"-80"-1"16,107 27-16,80 27 0,27 27 0,-27 27 15,-80 26 1,-107 53 0,-107 81-1,-160 80 1,-27 27-1,80-80 17,133-81-17,108-53 1,53-26 0,81-28-1,26-26 1,-27-1-1,-26-52 1,-107-54 0,-54-108 15,27 188-31</inkml:trace>
          <inkml:trace contextRef="#ctx0" brushRef="#br0" timeOffset="19452.6786">18288-7766 0,'161'107'0,"53"134"0,-27 160 16,-27 107 0,-53 80-1,-53 1 1,-81 25 0,-27 1-1,-106-53 1,-27-81-1,-27-80 1,0-107 0,80-133 15,54-108-15,0-213-1,107-188 1,-27 348-1</inkml:trace>
          <inkml:trace contextRef="#ctx0" brushRef="#br0" timeOffset="19951.3154">19064-7899 0,'133'0'0,"-26"80"0,-80 27 16,-134 0-16,-53-27 15,-27 27 1,53 0 0,107-27-1,107-26 1,107-1-1,27-26 1,0 26 0,-80-26 15,-107-27-15,-27-27-1,-54-106 1,54 133-1</inkml:trace>
          <inkml:trace contextRef="#ctx0" brushRef="#br0" timeOffset="15725.5633">13930-6295 0,'54'80'0,"-28"81"16,-26 53 0,0-1-1,0-106 1,0-80-1,0-27 1,-26-107 0,-81-27-1,0 1 1,-27 79 0,81 108-1,53-54 1,0 0 15,107 27-15,80-27-1,53 0 1,-26 26 0,-80 1-1,-81-54 1,1-26-1,-54 53 1</inkml:trace>
          <inkml:trace contextRef="#ctx0" brushRef="#br0" timeOffset="52903.2219">19839-386 0,'54'-27'0,"-1"27"0,54-27 0,0 54 16,53 0-16,-26 53 16,-27-26-1,-54 52 1,-79 28-1,-108 0 1,-26 0 0,53-28-1,26-52 1,81-27 0,54-1-1,80 28 1,53-27-1,-27-1 17,-80 1-17,-26-27 1,-54 0 0,0-27-1,-27 27 1,-26-53-1,106-1 1,-53 54 0</inkml:trace>
        </inkml:traceGroup>
      </inkml:traceGroup>
    </inkml:traceGroup>
    <inkml:traceGroup>
      <inkml:annotationXML>
        <emma:emma xmlns:emma="http://www.w3.org/2003/04/emma" version="1.0">
          <emma:interpretation id="{03A1CD14-B259-4933-B30A-B65C1EAB12D1}" emma:medium="tactile" emma:mode="ink">
            <msink:context xmlns:msink="http://schemas.microsoft.com/ink/2010/main" type="paragraph" rotatedBoundingBox="7994,8235 21523,8235 21523,15106 7994,1510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17610C5-B0BC-43C9-9BD1-DA42F90CA283}" emma:medium="tactile" emma:mode="ink">
              <msink:context xmlns:msink="http://schemas.microsoft.com/ink/2010/main" type="inkBullet" rotatedBoundingBox="7994,8235 9812,8235 9812,8395 7994,8395"/>
            </emma:interpretation>
            <emma:one-of disjunction-type="recognition" id="oneOf3">
              <emma:interpretation id="interp15" emma:lang="it-IT" emma:confidence="0">
                <emma:literal>-</emma:literal>
              </emma:interpretation>
            </emma:one-of>
          </emma:emma>
        </inkml:annotationXML>
        <inkml:trace contextRef="#ctx0" brushRef="#br0" timeOffset="36102.473">6150-2231 0,'107'-27'0,"53"1"16,81 26-16,53 0 0,53 0 16,-52 26-1,-82-52 1,-106 26 0,-53 0-1,-54-27 1,0 27 15,-80 53-15,-1 1-1,28-1 1,53-53-16</inkml:trace>
      </inkml:traceGroup>
      <inkml:traceGroup>
        <inkml:annotationXML>
          <emma:emma xmlns:emma="http://www.w3.org/2003/04/emma" version="1.0">
            <emma:interpretation id="{49F5A5D3-B5DE-46EB-BCB5-ECA0FD3F54F9}" emma:medium="tactile" emma:mode="ink">
              <msink:context xmlns:msink="http://schemas.microsoft.com/ink/2010/main" type="line" rotatedBoundingBox="9892,10320 21523,10320 21523,12914 9892,12914">
                <msink:destinationLink direction="with" ref="{2B41C474-9B23-489B-BABF-0C4FAA94A84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FB5767C-EDFE-480E-B637-88C9069FBD0A}" emma:medium="tactile" emma:mode="ink">
                <msink:context xmlns:msink="http://schemas.microsoft.com/ink/2010/main" type="inkWord" rotatedBoundingBox="14063,10347 21523,10347 21523,12914 14063,12914">
                  <msink:destinationLink direction="with" ref="{DFDE314E-760D-49E1-A9B6-09FDF00D52A1}"/>
                </msink:context>
              </emma:interpretation>
              <emma:one-of disjunction-type="recognition" id="oneOf4">
                <emma:interpretation id="interp16" emma:lang="it-IT" emma:confidence="0">
                  <emma:literal>1 ¥</emma:literal>
                </emma:interpretation>
                <emma:interpretation id="interp17" emma:lang="it-IT" emma:confidence="0">
                  <emma:literal>1 A</emma:literal>
                </emma:interpretation>
                <emma:interpretation id="interp18" emma:lang="it-IT" emma:confidence="0">
                  <emma:literal>1+7</emma:literal>
                </emma:interpretation>
                <emma:interpretation id="interp19" emma:lang="it-IT" emma:confidence="0">
                  <emma:literal>fax</emma:literal>
                </emma:interpretation>
                <emma:interpretation id="interp20" emma:lang="it-IT" emma:confidence="0">
                  <emma:literal>FI</emma:literal>
                </emma:interpretation>
              </emma:one-of>
            </emma:emma>
          </inkml:annotationXML>
          <inkml:trace contextRef="#ctx0" brushRef="#br0" timeOffset="40356.4682">12219 844 0,'214'0'0,"80"53"0,54 1 0,-28-1 16,-25-26-1,-82 0 16,-132-1-15,-81-26 0,-81 27-1,-79-54 1,160 27 0</inkml:trace>
          <inkml:trace contextRef="#ctx0" brushRef="#br0" timeOffset="40075.985">13128 149 0,'0'26'0,"0"81"0,0 107 0,-27 27 15,27 26 1,0-26 0,0-54-1,0-27 1,0-26 0,27-54-1,-27-53 1,0-54-1,-27-80 1,-26-107 0,53 214-1</inkml:trace>
          <inkml:trace contextRef="#ctx0" brushRef="#br0" timeOffset="49583.1968">14759 2288 0,'588'26'0,"-320"1"16,26-54-1,80 27 1,54 0 0,0 0-1,-1-53 1,1 53-1,0 0 17,-54 27-17,-80-27 1,-26 26 0,-81-26-1,-80 0 1,-80 0-1,-27 0 1,-27 0 0,-107 54-1,-26-54 1,160 0 0</inkml:trace>
          <inkml:trace contextRef="#ctx0" brushRef="#br0" timeOffset="48757.3296">16230-92 0,'80'80'0,"0"54"0,54 53 16,53 54 0,0 26-1,27 0 1,-27-26 0,-53-54-1,-1-53 1,-52-54-1,-55-53 1,-26-27 0,0 0-1,-53-107 1,-1 0 0,-26 0 15,80 107-16</inkml:trace>
          <inkml:trace contextRef="#ctx0" brushRef="#br0" timeOffset="48305.44">17433-199 0,'-27'80'16,"-53"54"-16,0 26 0,-81 108 15,-26 26 1,-27 27 15,54-81-15,53-26-1,53-53 1,28-81 0,26-53-1,0-27 1,26-81-1,1-79 1,26-54 0,-53 214-1</inkml:trace>
          <inkml:trace contextRef="#ctx0" brushRef="#br0" timeOffset="39530.601">8503 603 0,'26'27'0,"1"0"16,53-27-16,27-54 0,27-26 0,-54 0 15,0-27-15,1 0 16,-55-27 0,-26 27-1,0 0 1,0 27 0,0 53 15,0 27-31,0 0 31,27 134-15,-27 107-1,27 53 1,-27 0 0,0 27-1,0-27 1,-27-27-1,0-53 1,-53-80 0,-27-54-1,-80-107 1,-54 0 0,27-26-1,27 26 1,107 0-1,80 27 1,54 0 0,133 0-1,107 0 1,53 27 15,-26 27-15,-53-28-1,-108-26 1,-133 0 0,-27 0-1,0 0 1,-54 27 0,28-27-1,106-27 1,-80 27-1</inkml:trace>
        </inkml:traceGroup>
      </inkml:traceGroup>
      <inkml:traceGroup>
        <inkml:annotationXML>
          <emma:emma xmlns:emma="http://www.w3.org/2003/04/emma" version="1.0">
            <emma:interpretation id="{D708239C-BD41-4689-A548-55D21F3A6E91}" emma:medium="tactile" emma:mode="ink">
              <msink:context xmlns:msink="http://schemas.microsoft.com/ink/2010/main" type="line" rotatedBoundingBox="17913,13342 20426,13342 20426,15106 17913,15106">
                <msink:destinationLink direction="with" ref="{2B41C474-9B23-489B-BABF-0C4FAA94A84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3A3BC59-4E48-4A66-8F22-E396A110F635}" emma:medium="tactile" emma:mode="ink">
                <msink:context xmlns:msink="http://schemas.microsoft.com/ink/2010/main" type="inkWord" rotatedBoundingBox="17913,13342 20426,13342 20426,15106 17913,15106"/>
              </emma:interpretation>
              <emma:one-of disjunction-type="recognition" id="oneOf5">
                <emma:interpretation id="interp21" emma:lang="it-IT" emma:confidence="0">
                  <emma:literal>24</emma:literal>
                </emma:interpretation>
                <emma:interpretation id="interp22" emma:lang="it-IT" emma:confidence="0">
                  <emma:literal>2 h</emma:literal>
                </emma:interpretation>
                <emma:interpretation id="interp23" emma:lang="it-IT" emma:confidence="0">
                  <emma:literal>z h</emma:literal>
                </emma:interpretation>
                <emma:interpretation id="interp24" emma:lang="it-IT" emma:confidence="0">
                  <emma:literal>2n</emma:literal>
                </emma:interpretation>
                <emma:interpretation id="interp25" emma:lang="it-IT" emma:confidence="0">
                  <emma:literal>Z h</emma:literal>
                </emma:interpretation>
              </emma:one-of>
            </emma:emma>
          </inkml:annotationXML>
          <inkml:trace contextRef="#ctx0" brushRef="#br0" timeOffset="50377.8992">16123 2956 0,'53'-27'15,"108"-26"-15,-28 26 0,1 27 0,0 27 16,-54-1 0,-80 28-1,-54 80 1,-106 53 15,-1 27-15,-26-54-1,54 1 1,79-81 0,54 0-1,80-27 1,54-53 0,53 27-1,27 0 1,-53-27-1,-81 27 1,-27-27 0,-53 0-1,-27 0 1,1-54 0,52-26-1,1-27 1,-27 107-1</inkml:trace>
          <inkml:trace contextRef="#ctx0" brushRef="#br0" timeOffset="51002.1691">17673 2796 0,'54'53'0,"-27"81"16,-27 80-16,-27 26 15,27-26 1,0 0 31,27-54-32,-27-53 1,26-80 0,-26-27-1,54-53 1,53-81-1,0 0 1,26 54 0,-26 53-1,-26 27 1,-1 27 0,-27 53-1,-26 27 1,0 27-1,-27 0 1,0 26 0,0-53 15,26-27-15,-26-80-1,-53-160 1,53 160-1</inkml:trace>
        </inkml:traceGroup>
      </inkml:traceGroup>
    </inkml:traceGroup>
    <inkml:traceGroup>
      <inkml:annotationXML>
        <emma:emma xmlns:emma="http://www.w3.org/2003/04/emma" version="1.0">
          <emma:interpretation id="{C11B6CCF-F5CE-4978-BCC9-5118F763CD22}" emma:medium="tactile" emma:mode="ink">
            <msink:context xmlns:msink="http://schemas.microsoft.com/ink/2010/main" type="paragraph" rotatedBoundingBox="3713,6303 21864,14223 18617,21665 466,137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A230CA-7688-4B06-96B4-514FE22A687F}" emma:medium="tactile" emma:mode="ink">
              <msink:context xmlns:msink="http://schemas.microsoft.com/ink/2010/main" type="inkBullet" rotatedBoundingBox="2026,10170 3105,10641 2734,11490 1655,11020"/>
            </emma:interpretation>
            <emma:one-of disjunction-type="recognition" id="oneOf6">
              <emma:interpretation id="interp26" emma:lang="it-IT" emma:confidence="0">
                <emma:literal>-</emma:literal>
              </emma:interpretation>
            </emma:one-of>
          </emma:emma>
        </inkml:annotationXML>
        <inkml:trace contextRef="#ctx0" brushRef="#br0" timeOffset="31135.583">0 42 0,'187'0'16,"1"0"-16,26-27 0,-1 27 31,-79 0-15,-54-27-1,-53 54 1,-27-27 0,-53 0-1,-81 27 1,134-27 0</inkml:trace>
        <inkml:trace contextRef="#ctx0" brushRef="#br0" timeOffset="31416.0662">107 603 0,'268'27'15,"-28"-27"-15,-26 27 16,-80-27-1,-81 0 1,-53 0 0,0 0-1,-26-27 1,-28 0 0,54-53-1,0 80 1</inkml:trace>
      </inkml:traceGroup>
      <inkml:traceGroup>
        <inkml:annotationXML>
          <emma:emma xmlns:emma="http://www.w3.org/2003/04/emma" version="1.0">
            <emma:interpretation id="{1D3E6417-BF5C-437C-9A69-AA057915DAA7}" emma:medium="tactile" emma:mode="ink">
              <msink:context xmlns:msink="http://schemas.microsoft.com/ink/2010/main" type="line" rotatedBoundingBox="5390,7035 21864,14223 18617,21665 2143,14477">
                <msink:destinationLink direction="with" ref="{2B41C474-9B23-489B-BABF-0C4FAA94A84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78D188E-1C96-4ACE-993D-3868D2D21F36}" emma:medium="tactile" emma:mode="ink">
                <msink:context xmlns:msink="http://schemas.microsoft.com/ink/2010/main" type="inkWord" rotatedBoundingBox="15290,13759 20982,16243 19674,19243 13981,16759"/>
              </emma:interpretation>
              <emma:one-of disjunction-type="recognition" id="oneOf7">
                <emma:interpretation id="interp27" emma:lang="it-IT" emma:confidence="0">
                  <emma:literal>Eresia</emma:literal>
                </emma:interpretation>
                <emma:interpretation id="interp28" emma:lang="it-IT" emma:confidence="0">
                  <emma:literal>Eresia"</emma:literal>
                </emma:interpretation>
                <emma:interpretation id="interp29" emma:lang="it-IT" emma:confidence="0">
                  <emma:literal>Eresia)</emma:literal>
                </emma:interpretation>
                <emma:interpretation id="interp30" emma:lang="it-IT" emma:confidence="0">
                  <emma:literal>Estasia"</emma:literal>
                </emma:interpretation>
                <emma:interpretation id="interp31" emma:lang="it-IT" emma:confidence="0">
                  <emma:literal>Estasiai</emma:literal>
                </emma:interpretation>
              </emma:one-of>
            </emma:emma>
          </inkml:annotationXML>
          <inkml:trace contextRef="#ctx0" brushRef="#br1" timeOffset="82940.2457">12299 5844 0,'348'80'0,"-54"-27"16,0 1-1,-27-28 1,-106-26 0,-81 0-1,-53 0 1,0 0-1,-27 0 1,0 0 0</inkml:trace>
          <inkml:trace contextRef="#ctx0" brushRef="#br1" timeOffset="82706.5097">13128 5523 0,'-80'321'0,"80"-108"16,27-52-1,-1-27 1,-26-28 0,-26-52-1,-55-81 1,-52-80 15,-1-53-15,134 160-1</inkml:trace>
          <inkml:trace contextRef="#ctx0" brushRef="#br1" timeOffset="83828.4425">15267 6539 0,'160'160'16,"-53"-80"-16,27-53 15,27 0 1,26-81 0,0-26-1,-53-27 1,-28-53 0,-106-27-1,-26-27 1,-81 27-1,-80 26 1,-54 81 0,27 80-1,0 80 1,27 27 0,107 80 15,80 0-16,80 1 1,134-1 0,0-54-1,0-79 1,-81-54 0,-52 0-1,-55-27 1,-26 27-1,0 27 1,81 26 0,26 54-1,53 54 1,54 53 0,-54-1-1,-53-79 1,-107-107-1,-53-134 1,-134-134 15,187 241-31</inkml:trace>
          <inkml:trace contextRef="#ctx0" brushRef="#br1" timeOffset="89796.5017">17058 5229 0,'214'240'16,"-80"1"-16,0 53 15,-27 54 1,0 53-1,-54 53 1,-80-26 0,-106-107 15,-28-107-15,28-54-1,-1-106 1,27-54-1,187-107 1,-80 107 0</inkml:trace>
          <inkml:trace contextRef="#ctx0" brushRef="#br1" timeOffset="90419.7977">17941 5175 0,'53'80'16,"-53"54"-16,0 53 0,27 0 15,0-26 1,-1-81 15,1-53-15,27-54 0,-1-80-1,1-53 1,-1 26-1,27 80 1,-26 28 0,26 52-1,0 81 1,0 54 0,-26 26-1,-1-53 1,-26-1-1,27-106 1,-54-27 0</inkml:trace>
          <inkml:trace contextRef="#ctx0" brushRef="#br0" timeOffset="32008.1974">2300-654 0,'26'-26'0,"28"-54"16,53-1-16,107 28 0,53 53 15,-53 27 1,-80 26 0,-108 27-1,-79 54 1,-188 53 0,-26 54-1,0-27 1,106-27 15,108-27 32,400 161-63,-133-294 15,-53 0 1,-81-27-1,-53 0 1,-54-27 0,-80-53-1,53-1 1,54 81 0</inkml:trace>
          <inkml:trace contextRef="#ctx0" brushRef="#br0" timeOffset="32647.0758">4091-921 0,'27'54'0,"-27"106"16,0 81-16,-27 53 15,-26 53 1,53-106-1,0-107 1,0-54 0,0-53-1,0-27 1,53-54 0,81-133 15,26 27-16,-53 106 1,0 1 0,-27 53-1,0 26 1,-26 81 0,-27 27-1,-27 0 1,53-1-1,-53-26 1,0 0 0,0-27-1,-53-53 1,-28-80 0,81 53-1</inkml:trace>
          <inkml:trace contextRef="#ctx0" brushRef="#br0" timeOffset="33114.5478">1952 1459 0,'321'26'0,"-80"-106"16,79 80-1,55 0 1,26 27-1,53-27 1,-53 0 0,-26 27-1,-54-27 1,-134 26 0,-80-26-1,-81 0 1,-52 0-1,-135 27 1,-53-27 0,-53 0-1,267 0 1</inkml:trace>
          <inkml:trace contextRef="#ctx0" brushRef="#br0" timeOffset="33691.0966">3022 1833 0,'26'27'16,"28"53"-16,26 54 0,-27 106 0,1 28 31,53 79-15,-27-186-1,-26-54 1,-28-54-1,1-53 1,-27-27 0,27-26 15,0-81-31,-1 0 16,54 28 15,-26 25-16,-1 1 1,1 27 0,-27 26-1,-27 0 1,26 0 0,-52-80-1,26 81 1,-27-1-1,27 27 1</inkml:trace>
          <inkml:trace contextRef="#ctx0" brushRef="#br0" timeOffset="35187.007">6417-2258 0,'27'80'16,"-27"108"-16,27 79 0,-1 107 31,-26 27-16,0 0 1,-26 0 0,52 81-1,-52 106 1,-1-27 0,0-26 15,27 0-31,0-107 15,27-27 1,0-27 0,-27-53-1,0-80 1,0-54 0,0-54-1,0-79 1,0-54-1,0 27 1,0-27 0,0-27 15,0 27-15,0 0-1,0 0 1,0 0-1,26 0 1,81 0 0,54 0 15,26-27-31,54 54 16,-54 0-1,-54-1 1,-79-26-1,-27 0 1,-27 0 0,0 0-1,-54-26 1,1-55 0,53 1-1,-27 0 1,27 80 15</inkml:trace>
          <inkml:trace contextRef="#ctx0" brushRef="#br1" timeOffset="82129.9609">9037 5817 0,'241'-161'0,"-54"-26"0,-53 0 16,26-27-1,-26 0 1,-54 27-1,-53 80 1,-27 54 0,0 53-1,0 0 1,0 80 0,0 134-1,0 53 16,0 27-15,27 27 0,-27 0-1,-27-54 1,-27-53 0,-53-80-1,-26-81 1,-54-79-1,26-55 1,28 28 0,79 26-1,54 27 1,107 0 0,80 54-1,81 26 1,-55 0-1,-52-53 1,-81-27 0,-80-54-1,-53-53 17,-28 0-17,81 107-15</inkml:trace>
          <inkml:trace contextRef="#ctx0" brushRef="#br1" timeOffset="89110.8761">9118 3491 0,'0'0'0,"-81"107"0,-106 53 15,-27 81-15,0 26 16,27 81 0,107 26-1,27 80 1,133 28-1,80 26 1,81 0 0,-1-80 15,1-81-31,-27-213 16,-214-134-1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08.2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78ED0F2-F2EF-4919-9A5B-AC25B08C2BDA}" emma:medium="tactile" emma:mode="ink">
          <msink:context xmlns:msink="http://schemas.microsoft.com/ink/2010/main" type="inkDrawing" rotatedBoundingBox="17316,8403 20127,10329 20071,10411 17260,8485" semanticType="strikethrough" shapeName="Other">
            <msink:sourceLink direction="with" ref="{C904F4ED-25E4-4DB8-A377-ED6C954D022D}"/>
            <msink:sourceLink direction="with" ref="{E7AF1B1C-C533-459C-AA8E-F7611CE13047}"/>
          </msink:context>
        </emma:interpretation>
      </emma:emma>
    </inkml:annotationXML>
    <inkml:trace contextRef="#ctx0" brushRef="#br0">0 0 0,'68'34'16,"-33"1"-16,33-1 0,1 0 0,68 35 16,1 0-16,33 34 0,35 68 15,35-34 1,-1 35 15,0-35-15,35 69-1,-35-34 1,-34 0 0,0-35 15,-69-34-31,-34-35 15,-69-33 1,-34-1 0,0-68-1,0 34 1,0 0 0,-34-35-1,-103 1 1,34-34-1,0-35 1,103 103 0</inkml:trace>
  </inkml:traceGroup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0:34.0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80891DB-B763-482B-8018-4ABCD000FF15}" emma:medium="tactile" emma:mode="ink">
          <msink:context xmlns:msink="http://schemas.microsoft.com/ink/2010/main" type="inkDrawing" rotatedBoundingBox="20978,8644 21071,992 23261,1019 23168,8671" semanticType="verticalRange" shapeName="Other">
            <msink:sourceLink direction="with" ref="{FD631406-0915-4D76-978D-C56418F8D507}"/>
            <msink:sourceLink direction="with" ref="{48F2F5D0-9655-45E6-A86B-EFD5C34D0767}"/>
            <msink:sourceLink direction="with" ref="{91AC4F74-534E-485A-AE2E-7AEB8A363701}"/>
          </msink:context>
        </emma:interpretation>
      </emma:emma>
    </inkml:annotationXML>
    <inkml:trace contextRef="#ctx0" brushRef="#br0">17962-454 0,'187'-107'0,"27"54"0,160-1 15,-26 27 1,-27 1-1,-54-1 1,-80 27 0,-53 27-1,-54 26 1,-26 54 0,-54 53-1,-27 81 1,-80 80-1,80 107 17,27 80-32,0 26 31,-26 108-31,52-27 31,1 53-31,27 28 31,-28-28-15,-26-106 0,0-108-1,-26-80 1,-55-80 0,-26-133-1,-106-54 1,-55-80-1,-26-54 1,53 0 0,54-26 15,80-1-15,134-80-1,160-79 16,-187 213-15</inkml:trace>
  </inkml:traceGroup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1:07.3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B63CEA9-B746-44E9-A395-62FDE6555FCB}" emma:medium="tactile" emma:mode="ink">
          <msink:context xmlns:msink="http://schemas.microsoft.com/ink/2010/main" type="inkDrawing" rotatedBoundingBox="23890,9267 23963,16762 22397,16777 22324,9283" semanticType="verticalRange" shapeName="Other">
            <msink:sourceLink direction="with" ref="{E4DC8D5A-B320-4EFC-8DC4-5F1AD7971286}"/>
          </msink:context>
        </emma:interpretation>
      </emma:emma>
    </inkml:annotationXML>
    <inkml:trace contextRef="#ctx0" brushRef="#br0">20481-1242 0,'53'0'0,"81"0"16,53 27-16,-27-80 0,54 53 16,-26 0-1,-28 26 1,-53 1-1,-80-27 1,-1 53 15,-26 1-31,-26 53 16,26 53 0,0 54 15,26 80-16,1 81 1,27 79 0,-28 54-1,55 80 1,-55 54 0,28 0-1,-1 53 1,-26-53-1,-27-108 17,27 161-17,-27-240 1,-27-268 0,-27-80-1,-52-80 1,-28-54-1,-53-26 1,-54-28 0,-26 1-1,80 107 1,-1-54 0,108 54-1,53 0 1,108-54-1,133-80 17,-214 107-17</inkml:trace>
  </inkml:traceGroup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1:04.9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DE314E-760D-49E1-A9B6-09FDF00D52A1}" emma:medium="tactile" emma:mode="ink">
          <msink:context xmlns:msink="http://schemas.microsoft.com/ink/2010/main" type="inkDrawing" rotatedBoundingBox="17218,9998 17937,15118 16692,15293 15973,10174" semanticType="scratchOut" shapeName="Other">
            <msink:sourceLink direction="with" ref="{7FB5767C-EDFE-480E-B637-88C9069FBD0A}"/>
          </msink:context>
        </emma:interpretation>
      </emma:emma>
    </inkml:annotationXML>
    <inkml:trace contextRef="#ctx0" brushRef="#br0">15374-547 0,'-160'107'16,"26"81"-16,27 79 0,-27 27 15,1 54 1,-1 53-1,54 0 1,53 80 0,80-27 15,54 1-15,54-27-1,53-27 1,0-54-1,-1-79 1,-25-54 0,-55-107-1,-79-107 1,-1-81 0,27-79-1,-80 160 1</inkml:trace>
  </inkml:traceGroup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1:05.5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41C474-9B23-489B-BABF-0C4FAA94A84A}" emma:medium="tactile" emma:mode="ink">
          <msink:context xmlns:msink="http://schemas.microsoft.com/ink/2010/main" type="inkDrawing" rotatedBoundingBox="20837,16074 21202,10481 22309,10553 21944,16146" semanticType="verticalRange" shapeName="Other">
            <msink:sourceLink direction="with" ref="{49F5A5D3-B5DE-46EB-BCB5-ECA0FD3F54F9}"/>
            <msink:sourceLink direction="with" ref="{D708239C-BD41-4689-A548-55D21F3A6E91}"/>
            <msink:sourceLink direction="with" ref="{1D3E6417-BF5C-437C-9A69-AA057915DAA7}"/>
          </msink:context>
        </emma:interpretation>
      </emma:emma>
    </inkml:annotationXML>
    <inkml:trace contextRef="#ctx0" brushRef="#br0">19358-65 0,'133'53'0,"1"134"16,27 107-16,-1 54 15,-26 53 1,-1 54 15,-79-1-31,-27 54 31,-81 27-15,-26 0-16,-54-54 16,-53-53 15,27-81-16,-1-79 1,54-81 0,27-80-1,53-81 1,1-79 0,52-241-1,55-27 1,-81 321-1</inkml:trace>
  </inkml:traceGroup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2:10.56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27DA2CA-9C58-4B78-BB31-AE2FB763B093}" emma:medium="tactile" emma:mode="ink">
          <msink:context xmlns:msink="http://schemas.microsoft.com/ink/2010/main" type="writingRegion" rotatedBoundingBox="1739,1411 30536,2654 29975,15650 1178,14407"/>
        </emma:interpretation>
      </emma:emma>
    </inkml:annotationXML>
    <inkml:traceGroup>
      <inkml:annotationXML>
        <emma:emma xmlns:emma="http://www.w3.org/2003/04/emma" version="1.0">
          <emma:interpretation id="{13B422A1-381B-41C8-80D9-3BAF85A0B8D8}" emma:medium="tactile" emma:mode="ink">
            <msink:context xmlns:msink="http://schemas.microsoft.com/ink/2010/main" type="paragraph" rotatedBoundingBox="1739,1411 30536,2654 30323,7585 1526,63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9867A4-49D4-4C91-8C70-2B98644A7B66}" emma:medium="tactile" emma:mode="ink">
              <msink:context xmlns:msink="http://schemas.microsoft.com/ink/2010/main" type="line" rotatedBoundingBox="1739,1411 30536,2654 30323,7585 1526,6342"/>
            </emma:interpretation>
          </emma:emma>
        </inkml:annotationXML>
        <inkml:traceGroup>
          <inkml:annotationXML>
            <emma:emma xmlns:emma="http://www.w3.org/2003/04/emma" version="1.0">
              <emma:interpretation id="{6122866C-5B83-4480-8191-DDC99043BFCF}" emma:medium="tactile" emma:mode="ink">
                <msink:context xmlns:msink="http://schemas.microsoft.com/ink/2010/main" type="inkWord" rotatedBoundingBox="1739,1411 13794,1932 13581,6862 1526,6342"/>
              </emma:interpretation>
              <emma:one-of disjunction-type="recognition" id="oneOf0">
                <emma:interpretation id="interp0" emma:lang="it-IT" emma:confidence="0">
                  <emma:literal>(1 ha"</emma:literal>
                </emma:interpretation>
                <emma:interpretation id="interp1" emma:lang="it-IT" emma:confidence="0">
                  <emma:literal>(2 ha"</emma:literal>
                </emma:interpretation>
                <emma:interpretation id="interp2" emma:lang="it-IT" emma:confidence="0">
                  <emma:literal>(1 ha")</emma:literal>
                </emma:interpretation>
                <emma:interpretation id="interp3" emma:lang="it-IT" emma:confidence="0">
                  <emma:literal>(1 ha."</emma:literal>
                </emma:interpretation>
                <emma:interpretation id="interp4" emma:lang="it-IT" emma:confidence="0">
                  <emma:literal>(1 ha)"</emma:literal>
                </emma:interpretation>
              </emma:one-of>
            </emma:emma>
          </inkml:annotationXML>
          <inkml:trace contextRef="#ctx0" brushRef="#br0">3556 1218 0,'535'27'0,"-161"-27"16,-80 0-1,-107 0 1,-133 0 0,-54 0-1,0 0 1,-80-27-1,80-26 1,0 53 0</inkml:trace>
          <inkml:trace contextRef="#ctx0" brushRef="#br0" timeOffset="-265.0045">3930 283 0,'27'26'16,"0"135"-16,-27 106 0,0 81 15,0-1 17,0-133-17,26-107 1,-26-80 0,0-27-1,-53-54 1,-54-159-1,107 213 1</inkml:trace>
          <inkml:trace contextRef="#ctx0" brushRef="#br0" timeOffset="639.1285">6042 1593 0,'268'133'0,"-81"-79"0,161-27 16,-81-108-1,-53-26 1,-27-80-1,-80-27 1,-54-26 0,-133-28-1,-134 55 1,-53 106 0,0 133-1,-1 81 1,135 27-1,52 53 1,108 27 0,80 0 15,80-27-15,54-53-1,-1-81 1,-26-26-1,-80-27 1,0 27 0,26 26-1,54 1 1,53 53 0,-26-27-1,-54 0 1,-133-80-1,-188-107 1,-214-134 0,348 241-1</inkml:trace>
          <inkml:trace contextRef="#ctx0" brushRef="#br0" timeOffset="1608.6155">7994-921 0,'241'27'0,"80"160"0,26 134 16,1 134-1,-81 79 1,-80 55-1,-133 26 1,-134-134 0,-107-80-1,-54-80 1,-53-81 0,-27-79-1,80-188 1,215-214-1,26 241 1</inkml:trace>
          <inkml:trace contextRef="#ctx0" brushRef="#br0" timeOffset="2135.6245">9652-1241 0,'134'-81'0,"-81"135"16,1 160-16,-1 80 0,-53 27 15,27-107 1,0-161 0,-27-53-1,26 0 1,28-134 15,53-53-15,26 27-1,28 53 1,-28 107 0,1 53-1,53 108 1,-53 79-1,-54 28 1,-133-81 0,53-187-1</inkml:trace>
          <inkml:trace contextRef="#ctx0" brushRef="#br0" timeOffset="-670.3055">27 764 0,'80'0'0,"54"-27"0,-1-80 16,-26 27-16,-27 0 16,-26 0-1,-27-1 1,-1 1 15,-26-27-31,0 0 31,0 81-31,0 26 16,0 53 0,0 134-1,27 107 1,0 27-1,0-54 17,-27-53-17,0-53 1,-54-28 0,-80-52-1,-26-28 1,-27-53-1,80 27 1,27-27 0,53 0-1,80 27 1,161 26 0,80-26-1,81 0 1,-54-1-1,-134-26 1,-107 27 0,-80-27-1,0 0 1,-80 27 15,53-134-15,27 107-16</inkml:trace>
          <inkml:trace contextRef="#ctx0" brushRef="#br0" timeOffset="1075.6065">-241-814 0,'-267'589'0,"53"-81"15,27 53 1,107-53-1,106 0 1,188-53 0,134-81-1,160-53 1,53-107 15,-561-214-15</inkml:trace>
        </inkml:traceGroup>
        <inkml:traceGroup>
          <inkml:annotationXML>
            <emma:emma xmlns:emma="http://www.w3.org/2003/04/emma" version="1.0">
              <emma:interpretation id="{252B64FA-9549-4728-9768-3056DB6E2626}" emma:medium="tactile" emma:mode="ink">
                <msink:context xmlns:msink="http://schemas.microsoft.com/ink/2010/main" type="inkWord" rotatedBoundingBox="20677,3792 30469,4215 30372,6443 20581,6020">
                  <msink:destinationLink direction="with" ref="{ECBE8EB7-5CF5-4A58-BD05-FD94EE142881}"/>
                </msink:context>
              </emma:interpretation>
              <emma:one-of disjunction-type="recognition" id="oneOf1">
                <emma:interpretation id="interp5" emma:lang="it-IT" emma:confidence="0">
                  <emma:literal>,</emma:literal>
                </emma:interpretation>
                <emma:interpretation id="interp6" emma:lang="it-IT" emma:confidence="0">
                  <emma:literal>a &lt;1</emma:literal>
                </emma:interpretation>
                <emma:interpretation id="interp7" emma:lang="it-IT" emma:confidence="0">
                  <emma:literal>a C1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a (1</emma:literal>
                </emma:interpretation>
              </emma:one-of>
            </emma:emma>
          </inkml:annotationXML>
          <inkml:trace contextRef="#ctx0" brushRef="#br0" timeOffset="4516.7693">23127 817 0,'-26'27'0,"-55"53"0,-133 81 0,-80 26 15,0 0 1,107-27-1,80-53 1,134-26 0,80 26-1,107-27 1,53 27 0,27-27-1,-133 0 1,-81 0-1,-53-53 1,-27-27 0,0-134-1,0 134 1</inkml:trace>
          <inkml:trace contextRef="#ctx0" brushRef="#br0" timeOffset="3784.1098">18021 2074 0,'53'0'0,"1"-27"0,26 27 16,80 27-16,81 53 0,-1-26 16,-26-54-1,0-27 1,-27-53 0,-80-81-1,-53-53 1,-108-80-1,-26 80 1,-80 1 15,-27 79-15,-81 134 15,1 107-15,-27 107-1,133 26 1,108-26 0,106-53-1,81-54 1,53-54 0,54-80-1,-1-26 1,-79-1-1,-81 54 1,0 27 0,27 107-1,54 26 17,79-26-17,54-27 16,-80-54-15,-53-26 0,-54-80 15,-107 53-15</inkml:trace>
          <inkml:trace contextRef="#ctx0" brushRef="#br0" timeOffset="6309.4468">25801 2261 0,'134'-27'0,"-81"27"16,27 0-16,-80 27 0,27 0 15,-27-27 1,0 0 0,0 0-1,0 0 1,0 0 0,0 0 15,0 0-16,0 0 1,0 0 0,0 0-1,0 0 1,0 0 0,-27 0-1,54 0 1,-27 0-1,0 0 1,0 0 0,0 0-1,0 0 1,0 0 0,0 0-1,0 0 1,0 0-1,0 0 1,0 0 0,0 0 15,27 0-15,0-27-1,53-53 1,0 0-1,0-81 1,0-26 0,1 0-1,-28 0 1,1 26 0,-28 54-1,-26 54 1,0 26-1,0 27 1,0 80 0,27 108-1,0 52 1,53 28 0,-27 26-1,1 27 1,-108-54-1,-26-80 17,-53-107-17,-1-53 1,-27-80 0,55 26-1,79 27 1,80 0-1,188 0 1,80 53 0,107 28-1,-81 25 1,-186-25 0,-161-55-1,0-26 1</inkml:trace>
        </inkml:traceGroup>
      </inkml:traceGroup>
    </inkml:traceGroup>
    <inkml:traceGroup>
      <inkml:annotationXML>
        <emma:emma xmlns:emma="http://www.w3.org/2003/04/emma" version="1.0">
          <emma:interpretation id="{A0470B2A-758E-4BB0-B2B2-63CD2568D9D2}" emma:medium="tactile" emma:mode="ink">
            <msink:context xmlns:msink="http://schemas.microsoft.com/ink/2010/main" type="paragraph" rotatedBoundingBox="5708,6595 23076,7332 22875,12085 5507,1134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97F9237-AAEB-4103-9E30-5D0A15F308B6}" emma:medium="tactile" emma:mode="ink">
              <msink:context xmlns:msink="http://schemas.microsoft.com/ink/2010/main" type="line" rotatedBoundingBox="5708,6595 23076,7332 22875,12085 5507,11348"/>
            </emma:interpretation>
          </emma:emma>
        </inkml:annotationXML>
        <inkml:traceGroup>
          <inkml:annotationXML>
            <emma:emma xmlns:emma="http://www.w3.org/2003/04/emma" version="1.0">
              <emma:interpretation id="{82294B8A-E84E-4227-A8A7-33D93F0ED263}" emma:medium="tactile" emma:mode="ink">
                <msink:context xmlns:msink="http://schemas.microsoft.com/ink/2010/main" type="inkWord" rotatedBoundingBox="5708,6595 23076,7332 22875,12085 5507,11348"/>
              </emma:interpretation>
              <emma:one-of disjunction-type="recognition" id="oneOf2">
                <emma:interpretation id="interp10" emma:lang="it-IT" emma:confidence="0">
                  <emma:literal>reatina</emma:literal>
                </emma:interpretation>
                <emma:interpretation id="interp11" emma:lang="it-IT" emma:confidence="0">
                  <emma:literal>reatina)</emma:literal>
                </emma:interpretation>
                <emma:interpretation id="interp12" emma:lang="it-IT" emma:confidence="0">
                  <emma:literal>raziona)</emma:literal>
                </emma:interpretation>
                <emma:interpretation id="interp13" emma:lang="it-IT" emma:confidence="0">
                  <emma:literal>~r1+naC)</emma:literal>
                </emma:interpretation>
                <emma:interpretation id="interp14" emma:lang="it-IT" emma:confidence="0">
                  <emma:literal>-r1+naC)</emma:literal>
                </emma:interpretation>
              </emma:one-of>
            </emma:emma>
          </inkml:annotationXML>
          <inkml:trace contextRef="#ctx0" brushRef="#br0" timeOffset="11583.2328">11256 6138 0,'268'-27'0,"52"54"16,-52 0 0,-28-1-1,-106 1 1,-54-27 0,-53 0-1,-27-53 1,27-27-1,-27 80 1</inkml:trace>
          <inkml:trace contextRef="#ctx0" brushRef="#br0" timeOffset="11364.9938">11791 5523 0,'27'160'0,"-27"1"16,0 106-16,26-26 16,1-81-1,0-53 1,-27-53 0,0-54-1,-161-54 16,28-133-15,-28 0 0,161 187-1</inkml:trace>
          <inkml:trace contextRef="#ctx0" brushRef="#br0" timeOffset="9400.8428">3369 5603 0,'-27'27'0,"27"-80"15,54-54-15,79-81 0,28 28 0,26 53 16,0 54 0,27 53-1,-27 80 1,-27 53 0,1 55 15,-27-28-16,26-53 1,-26-54 0,-1-53-1,-26-26 1,27-81 0,26-54-1,-26-53 1,0 81-1,-81 53 1,-26 80 0,-134 53-1,-27 27 1,134-80 0</inkml:trace>
          <inkml:trace contextRef="#ctx0" brushRef="#br0" timeOffset="9977.6173">2968 6887 0,'26'-27'0,"55"-53"0,52-134 15,55-27-15,52 1 16,-53 159-1,0 28 1,-53 106 0,27 81-1,-28 107 1,-26 53 0,27-107-1,26-53 1,27-54-1,27-80 17,0-80-17,0-54 1,-53-107 0,-1 27-1,-53 134 1,-54 27-1,-26 53 1,-27 0 0</inkml:trace>
          <inkml:trace contextRef="#ctx0" brushRef="#br0" timeOffset="10897.3388">8235 5737 0,'0'27'0,"80"53"0,-26-27 0,53-26 16,-1-54-1,1-80 1,27-53 0,0-81-1,-27 1 1,-27 53 0,-27 80-1,-53 26 1,0 81-1,0 0 1,-26 107 0,26 54-1,0 79 1,53 81 0,-26 27-1,0-27 1,-1-54-1,-79-80 1,-27-80 15,-107-53-15,-81-28 0,1 1-1,80-27 1,106 0-1,108 0 1,107 54 0,133-28-1,108 28 1,-1-1 0,-80 1-1,-134-28 1,-79-26-1,-81 0 17,-81-80-17,55-27 1,26 107 0</inkml:trace>
          <inkml:trace contextRef="#ctx0" brushRef="#br0" timeOffset="19454.4546">7727 3865 0,'27'-26'16,"-81"52"-16,-26 55 0,0 26 0,-54 26 15,0 28-15,1 53 16,-1 26 0,27 81 15,107 0-15,54 53-1,106-26 1,0-1-1,81-26 1,-27-27 15,-27-80-31,-80-80 16,-27-54 0,-26-53-1,-28-27 1,55-107-1,-55-80 17,-26 187-32</inkml:trace>
          <inkml:trace contextRef="#ctx0" brushRef="#br0" timeOffset="12237.9498">14117 5336 0,'134'134'0,"-108"79"16,-26 108-16,0 0 15,0-53 1,27-108 0,-27-80-1,0-53 1,0-27 0,0-54 15,27-159-16,26-135 1,54 54 0,27 107-1,0 53 1,53 27 0,-53 80-1,-1 54 1,-26 107-1,0 53 1,-53 80 0,-28 27-1,1-80 1,0-53 0,-27-54-1,27-107 16,-54-27-31,80-187 32,-53 214-17</inkml:trace>
          <inkml:trace contextRef="#ctx0" brushRef="#br0" timeOffset="13561.0255">17352 6432 0,'54'134'0,"-1"-1"0,27 1 15,27-27 1,27-53 0,26-28-1,28-52 1,-55-55 15,1-186-15,-107 0-1,-81-1 1,-80 28 0,-53 52 15,-27 82-31,-26 79 16,-1 80 15,27 108-31,27 53 15,80 53 1,107 0 0,80-53-1,81-53 1,53-54 15,0-54-15,-1-80-1,-79-26 1,-54-1 0,-53 54-1,0 0 1,-27 0 0,80 54-1,27 53 1,107 0-1,80 26 1,-27-79 31,1 53-31,-135-54-16,-106-53 0,-107-160 31,80 160-16</inkml:trace>
          <inkml:trace contextRef="#ctx0" brushRef="#br0" timeOffset="20140.3486">18796 4213 0,'134'-107'0,"-81"80"15,27 27-15,81 107 16,26 134 0,54 133 15,26 54-15,-26 80-1,-81-54 1,-107 108-1,-106-54 1,-134-27 0,-188-80-1,-266-26 1,-81-81 0,722-294-1</inkml:trace>
        </inkml:traceGroup>
      </inkml:traceGroup>
    </inkml:traceGroup>
    <inkml:traceGroup>
      <inkml:annotationXML>
        <emma:emma xmlns:emma="http://www.w3.org/2003/04/emma" version="1.0">
          <emma:interpretation id="{4345DF31-09DF-4A23-96FE-A5B982146DD1}" emma:medium="tactile" emma:mode="ink">
            <msink:context xmlns:msink="http://schemas.microsoft.com/ink/2010/main" type="paragraph" rotatedBoundingBox="21234,11258 29486,12283 28994,16248 20741,15223" alignmentLevel="3"/>
          </emma:interpretation>
        </emma:emma>
      </inkml:annotationXML>
      <inkml:traceGroup>
        <inkml:annotationXML>
          <emma:emma xmlns:emma="http://www.w3.org/2003/04/emma" version="1.0">
            <emma:interpretation id="{41D74A74-FDED-4C5B-95A2-24E7FAEE445C}" emma:medium="tactile" emma:mode="ink">
              <msink:context xmlns:msink="http://schemas.microsoft.com/ink/2010/main" type="line" rotatedBoundingBox="21234,11258 29486,12283 28994,16248 20741,15223">
                <msink:destinationLink direction="with" ref="{C73A1F1C-1B59-4E94-B8B6-17397863AAD0}"/>
                <msink:destinationLink direction="with" ref="{E0F242AF-6C71-434F-875F-5A6F3715BE0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E726556-FB85-4223-A38F-12EEFECA5899}" emma:medium="tactile" emma:mode="ink">
                <msink:context xmlns:msink="http://schemas.microsoft.com/ink/2010/main" type="inkWord" rotatedBoundingBox="21234,11258 29486,12283 28994,16248 20741,15223"/>
              </emma:interpretation>
              <emma:one-of disjunction-type="recognition" id="oneOf3">
                <emma:interpretation id="interp15" emma:lang="it-IT" emma:confidence="0">
                  <emma:literal>Bach</emma:literal>
                </emma:interpretation>
                <emma:interpretation id="interp16" emma:lang="it-IT" emma:confidence="0">
                  <emma:literal>NN h</emma:literal>
                </emma:interpretation>
                <emma:interpretation id="interp17" emma:lang="it-IT" emma:confidence="0">
                  <emma:literal>No h</emma:literal>
                </emma:interpretation>
                <emma:interpretation id="interp18" emma:lang="it-IT" emma:confidence="0">
                  <emma:literal>Ixch</emma:literal>
                </emma:interpretation>
                <emma:interpretation id="interp19" emma:lang="it-IT" emma:confidence="0">
                  <emma:literal>Iat h</emma:literal>
                </emma:interpretation>
              </emma:one-of>
            </emma:emma>
          </inkml:annotationXML>
          <inkml:trace contextRef="#ctx0" brushRef="#br0" timeOffset="51809.3686">20587 9614 0,'-26'27'0,"-1"26"16,-80 54-16,-27 80 0,-80 54 31,0 26-31,1 54 16,-28-27 0,107-53-1,81-134 1,79-54-1,-26-80 17,107-133-17,27-134 1,-80-27 0,-54 0-1,0 27 1,-54 80-1,27 107 1,1 107 0,26 0-1,26 27 1,1 26 0,80 108-1,53 106 1,54 54-1,0 27 1,0-28 0,-53-52-1,-28-81 1,-53-80 0,-53-80 15,-27-27-16,0 0 1,-27-107 0,27-80-1,27 53 1,-27 134 0</inkml:trace>
          <inkml:trace contextRef="#ctx0" brushRef="#br0" timeOffset="52588.7936">23101 9747 0,'-107'81'0,"-54"-1"0,-53 80 16,-53 54-1,26 0 1,81-80 0,-1-1-1,81-52 1,54-1 0,26-53-1,53 26 1,81 27-1,80 54 17,26-27-17,28 80 1,-28-26 0,-53-28-1,-53-26 1,-54-27-1,-53-53 1,-27-27 0,0 0-1,-27-27 1,-26-26 0,26-1-1,27 54 1</inkml:trace>
          <inkml:trace contextRef="#ctx0" brushRef="#br0" timeOffset="54428.2378">25293 8892 0,'53'134'0,"-26"106"0,-54 295 47,-26-107-47,0-27 0,-1 0 31,27-80-31,27-107 16,27-81 15,0-53-31,-27-80 16,0 0-1,27-53 1,79-188 0,28-79-1,-54 213 17,27-27-17,54 54 1,-28 53-1,28 54 1,-54 53 0,26 107-1,-52 54 1,-28 26 0,-26-53-1,-27-80 1,0-81-1,0 1 1,-27-81 0,0-53-1,27-108 1,0 188 0</inkml:trace>
          <inkml:trace contextRef="#ctx0" brushRef="#br0" timeOffset="55129.7203">18555 9079 0,'27'54'0,"0"186"0,-27 188 15,-54 80 1,1 27 0,-1-81-1,54-160 1,27-80 0,27-53-1,-54-54 1,-27-107-1,0-134 1,27 134 0</inkml:trace>
          <inkml:trace contextRef="#ctx0" brushRef="#br1" timeOffset="85162.9227">18555 8758 0,'0'54'0,"-26"160"0,-28 213 16,27 108-1,54-161 1,0 27 0,-27-26-1,0-28 1,27-53 0,-1-133-1,-26-108 1,0-53 15,27-107-15,27-187-1,-28 0 1,1-27 0,0 1-1,-1-1 1,1 27-1,-27 80 1,-27 80 0,27 134 15,0 0-31,0-27 16,27 27-1,0 0 1,80 0-1,27 0 1,53 0 0,0 0-1,-27-26 1,-53 26 15,0 0-15,-53-27-1,-1 0 1,-53-26 0,-53 26-1,-1 0 1,-26 27 0,27-27-1,26 1 1,27-28-1,0 54 1</inkml:trace>
        </inkml:traceGroup>
      </inkml:traceGroup>
    </inkml:traceGroup>
  </inkml:traceGroup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2:42.8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BE8EB7-5CF5-4A58-BD05-FD94EE142881}" emma:medium="tactile" emma:mode="ink">
          <msink:context xmlns:msink="http://schemas.microsoft.com/ink/2010/main" type="inkDrawing" rotatedBoundingBox="18888,2734 30982,2975 30897,7262 18803,7021" hotPoints="30748,3646 30428,7320 19814,6397 20134,2723" semanticType="enclosure" shapeName="Rectangle">
            <msink:sourceLink direction="with" ref="{252B64FA-9549-4728-9768-3056DB6E2626}"/>
          </msink:context>
        </emma:interpretation>
      </emma:emma>
    </inkml:annotationXML>
    <inkml:trace contextRef="#ctx0" brushRef="#br0">1221 80 0,'0'53'0,"26"108"0,-26 79 15,-26 28 1,-1 79 0,-27 54 15,-26 0-31,27-53 16,79-81-1,28-79 1,-27-28-1,26-80 1,-26-53 0,-27 0 15,0-27-15,0 0-1,0 0 1,0 0-1,-27 53 1,-53 54 0,0 27-1,26-1 1,54-106 0,0 27-1,27-28 1,0 28-1,80-27 1,26-1 0,28-26-1,-1 0 1,1 0 0,52 0-1,55 0 1,79 27 15,81 0-15,53 0-1,27-1 1,0 28 0,27-27-1,27 26 1,79-80-1,28 54 1,-28 26 0,1 1-1,-80-1 1,-54 1 0,-54-1-1,-106 1 1,-27-27-1,-54-1 1,-26 1 0,-81-27 15,-80 27-31,-26-27 31,-28 27-15,-26-27-1,0 0 1,0 0 0,0-27-1,27 0 1,27-53 0,-1-27-1,54-80 1,-27 0-1,54-81 1,-27-26 0,0-53-1,-27-28 1,-26 54 0,-28-26-1,1-1 1,0 81-1,-27 26 1,0 54 15,0 80-15,-27 54 0,0-1-1,1 27 1,-1 27-1,-27 27 1,-53 0 0,-53-27-1,-107 0 1,-108-54 0,-133-26-1,-133-53 1,-81-1-1,-134 27 1,-53 53 0,-107 28-1,-53 52 1,53 28 0,26 53-1,81-27 1,134-26 15,133-28-15,161 1-1,187 0 1,160 26 0,81 1-1,133-28 1,-80-26-1</inkml:trace>
  </inkml:traceGroup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3:06.8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3A1F1C-1B59-4E94-B8B6-17397863AAD0}" emma:medium="tactile" emma:mode="ink">
          <msink:context xmlns:msink="http://schemas.microsoft.com/ink/2010/main" type="inkDrawing" rotatedBoundingBox="21080,11531 30948,11940 30745,16820 20878,16411" semanticType="enclosure" shapeName="Other">
            <msink:sourceLink direction="with" ref="{41D74A74-FDED-4C5B-95A2-24E7FAEE445C}"/>
          </msink:context>
        </emma:interpretation>
      </emma:emma>
    </inkml:annotationXML>
    <inkml:trace contextRef="#ctx0" brushRef="#br0">510 570 0,'321'0'0,"107"0"15,53-27 1,1 1 0,79-81-1,54 26 1,0-26 0,0 27-1,27 27 1,-1 26 15,28 27-15,-81-53-1,0 133 1,-26 0 0,-108 0-1,-53 0 1,-107 1-1,-160-81 1,-81 0 0,-26 0-1,-54 0 1,-26 53 0,0 1-1,26 106 1,0 81-1,54 79 1,-27 108 15,27 53-15,-1 1-16,54 26 16,1 0-1,-1-54 16,-27-106-15,1-54 0,-54-134-1,0-79 1,-27-55 0,-26-26 15,-54-26-31,-54-28 15,-79 1 1,-54 79 0,-1-52-1,-106 26 1,-53-27 0,-81-80-1,-53-27 1,-107-53-1,-81 0 1,-52 0 0,-55 26-1,54 81 17,81 107-17,106-27 1,134 27-1,134-1 1,106-26 0,135 0-1,133 0 1,133 0 0,135-26-1,-268 26 1</inkml:trace>
  </inkml:traceGroup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3:36.865"/>
    </inkml:context>
    <inkml:brush xml:id="br0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0F242AF-6C71-434F-875F-5A6F3715BE0C}" emma:medium="tactile" emma:mode="ink">
          <msink:context xmlns:msink="http://schemas.microsoft.com/ink/2010/main" type="inkDrawing" rotatedBoundingBox="21573,12016 30452,11963 30481,16816 21601,16868" hotPoints="30362,12290 30366,16122 21720,16132 21715,12300" semanticType="enclosure" shapeName="Rectangle">
            <msink:sourceLink direction="with" ref="{41D74A74-FDED-4C5B-95A2-24E7FAEE445C}"/>
          </msink:context>
        </emma:interpretation>
      </emma:emma>
    </inkml:annotationXML>
    <inkml:trace contextRef="#ctx0" brushRef="#br0">0 536 0,'241'0'0,"-1"-27"16,215 27-16,-81-54 16,107-26-1,54 0 1,27 27 0,26-28-1,0 55 16,0-1-15,27 0 0,0 27-1,0-80 1,0 107 0,-53 26-1,-81 1 1,-160 26-1,-81-53 1,-159-1 0,-55 1-1,1-27 1,-54 54 0,1 79-1,-1 54 1,0 107-1,27 54 1,0 53 15,0 54-15,27 26 0,0 27-1,26 0 1,-53-80-1,53-81 1,-79-106 0,-28-134-1,-26-54 1,-107-53 0,-27-53-1,-80-27 1,-134-27-1,-107 26 1,-26-25 0,-81-1-1,-80 0 1,0 0 0,-80-27-1,27 27 32,0 27-47,106 80 16,134-27-1,188 54 1,133 0 0,134 26-1,80 1 1,80-1-1,27-106 1,-107 53 0</inkml:trace>
  </inkml:traceGroup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08.1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3FF65E-FEB8-4E4A-A645-B9E63B5A9832}" emma:medium="tactile" emma:mode="ink">
          <msink:context xmlns:msink="http://schemas.microsoft.com/ink/2010/main" type="inkDrawing" rotatedBoundingBox="991,2302 11284,2544 11280,2692 987,2450" semanticType="underline" shapeName="Other">
            <msink:sourceLink direction="with" ref="{0EDDC1E3-D1F9-4F80-8B10-7913E4533FF7}"/>
            <msink:destinationLink direction="with" ref="{7CB447C3-86E4-4888-9F63-6B39E8AB6103}"/>
          </msink:context>
        </emma:interpretation>
      </emma:emma>
    </inkml:annotationXML>
    <inkml:trace contextRef="#ctx0" brushRef="#br0">0 0 0,'160'27'0,"81"0"15,80-27-15,26-27 16,54 27 0,54 0 15,-1-27-31,81 27 31,27 27-15,26-27-1,80 0 1,-26 0 0,26 27-1,1-27 1,-28 53 0,-52-26-1,-55 0 1,-52 26 15,-81-26-31,-54-27 16,-79 27-1,-81-54 1,-80 27 0,-81 0-1,-52-27 1,-161 27-1,-81 27 1,268-27 0</inkml:trace>
  </inkml:traceGroup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08.99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F752E90-A0A6-4F4B-AFA2-BF66C3F2D962}" emma:medium="tactile" emma:mode="ink">
          <msink:context xmlns:msink="http://schemas.microsoft.com/ink/2010/main" type="writingRegion" rotatedBoundingBox="1446,-87 33233,2139 32030,19298 243,17070"/>
        </emma:interpretation>
      </emma:emma>
    </inkml:annotationXML>
    <inkml:traceGroup>
      <inkml:annotationXML>
        <emma:emma xmlns:emma="http://www.w3.org/2003/04/emma" version="1.0">
          <emma:interpretation id="{B83417B5-B477-42E9-B788-9E9099DB1B34}" emma:medium="tactile" emma:mode="ink">
            <msink:context xmlns:msink="http://schemas.microsoft.com/ink/2010/main" type="paragraph" rotatedBoundingBox="2280,-29 27993,1772 27757,5134 2044,33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202DC35-DCDD-417B-8B73-0ED4EA864ECA}" emma:medium="tactile" emma:mode="ink">
              <msink:context xmlns:msink="http://schemas.microsoft.com/ink/2010/main" type="line" rotatedBoundingBox="2280,-29 27993,1772 27757,5134 2044,3332"/>
            </emma:interpretation>
          </emma:emma>
        </inkml:annotationXML>
        <inkml:traceGroup>
          <inkml:annotationXML>
            <emma:emma xmlns:emma="http://www.w3.org/2003/04/emma" version="1.0">
              <emma:interpretation id="{0EDDC1E3-D1F9-4F80-8B10-7913E4533FF7}" emma:medium="tactile" emma:mode="ink">
                <msink:context xmlns:msink="http://schemas.microsoft.com/ink/2010/main" type="inkWord" rotatedBoundingBox="2280,-29 27993,1772 27757,5134 2044,3332">
                  <msink:destinationLink direction="with" ref="{B83FF65E-FEB8-4E4A-A645-B9E63B5A9832}"/>
                </msink:context>
              </emma:interpretation>
              <emma:one-of disjunction-type="recognition" id="oneOf0">
                <emma:interpretation id="interp0" emma:lang="it-IT" emma:confidence="0">
                  <emma:literal>*scaricarLe</emma:literal>
                </emma:interpretation>
                <emma:interpretation id="interp1" emma:lang="it-IT" emma:confidence="0">
                  <emma:literal>Issata, Rosora SM DLL</emma:literal>
                </emma:interpretation>
                <emma:interpretation id="interp2" emma:lang="it-IT" emma:confidence="0">
                  <emma:literal>Issata, Rosora SMALL</emma:literal>
                </emma:interpretation>
                <emma:interpretation id="interp3" emma:lang="it-IT" emma:confidence="0">
                  <emma:literal>Mara Rosora SM DLL</emma:literal>
                </emma:interpretation>
                <emma:interpretation id="interp4" emma:lang="it-IT" emma:confidence="0">
                  <emma:literal>Issata, Rosora. SM DLL</emma:literal>
                </emma:interpretation>
              </emma:one-of>
            </emma:emma>
          </inkml:annotationXML>
          <inkml:trace contextRef="#ctx0" brushRef="#br0">0 0 0,'53'160'0,"-26"81"16,0 26-1,0-53 1,-54-107 0,27-27-1,0-80 1,0 27 0,-27-81-1,0-79 1,54-54-1,-27 187 1</inkml:trace>
          <inkml:trace contextRef="#ctx0" brushRef="#br0" timeOffset="437.7336">80 0 0,'107'26'0,"80"1"0,81 0 16,-28-54-1,1-26 1,-54 26 0,-80 0-1,-27 1 1,0 52-1,-26 28 1,-1 53 0,-26 53 15,-27 27-15,54-53-1,-28 0 1,28-1-1,-54-26 17,0-133-17,0 26 1</inkml:trace>
          <inkml:trace contextRef="#ctx0" brushRef="#br0" timeOffset="2111.2152">2647 454 0,'27'0'16,"53"0"-16,107 27 0,134 0 0,26-27 31,-26 26-15,-27-26-1,-80 0 1,-53 27 0,26-27-1,-54 0 1,-26-53-1,-80-1 1,-27 54 0</inkml:trace>
          <inkml:trace contextRef="#ctx0" brushRef="#br0" timeOffset="1367.4456">6042 133 0,'188'214'0,"-28"27"16,-53 0 0,0-54-1,-27-80 1,-53-54 0,0-26-1,-1-27 1,1-107-1,-54-134 1,-53 1 0,-54-1-1,-26 27 1,26 134 0,108 80-1,26-27 1,26 0-1,81 1 1,134-1 0,80 0 15,-54 27-15,-80 0-1,-80 0 1,-53 27-1,-1 53 1,-80 54 0,-80 53-1,1-80 1,79-27 0,-27 0-1,1 1 1,-54 52-1,-134-26 1,241-107 0</inkml:trace>
          <inkml:trace contextRef="#ctx0" brushRef="#br0" timeOffset="2885.9752">2781 294 0,'-27'27'0,"-160"53"0,-54 27 0,54-27 15,187-80 1,0 0 0,80 27-1,107-1 17,0 28-32,-53-1 31,-27-26-31,-54 27 15,28-81 1,26-80 0,-54-80-1,-53 187 1</inkml:trace>
          <inkml:trace contextRef="#ctx0" brushRef="#br0" timeOffset="2421.1192">5026 294 0,'214'27'15,"161"106"-15,-295-106 16,-80-27-1,0 27 1,-80 53 0,-108 27-1,-25 0 1,-1-134 0,214 27-1</inkml:trace>
          <inkml:trace contextRef="#ctx0" brushRef="#br0" timeOffset="3288.8504">4037-428 0,'-27'53'0,"-26"81"15,-54 27-15,27-55 16,26-52 0,28-81 15,-28-160-15,1 53-1,53 54 1,0 107-1,0-27 17,53 0-32,134 80 15,107 81 1,-213-108 0,-81-53-1</inkml:trace>
          <inkml:trace contextRef="#ctx0" brushRef="#br0" timeOffset="103018.7612">909 374 0,'-374'0'0,"240"27"0,27 53 16,80-53-1,81 26 1,79 1 0,55-28-1,-28 28 1,-53-27-1,-54-1 1,-53 28 0,-80-1-1,-53-26 1,-55-27 0,55 27-1,-1-54 1,134 0-1,0 27 1</inkml:trace>
          <inkml:trace contextRef="#ctx0" brushRef="#br0" timeOffset="104025.9492">5909-669 0,'26'27'0,"1"53"0,-27 27 0,0 0 16,0-53-1,27-28 1,-27-26-1,0-26 1,-27-55 0,0-26-1,27-26 1,27 53 0,27 26-1,26 1 1,54 26-1,26 54 1,0-1 0,-79 1-1,-81 0 1,-54 26 0,-80 1-1,1-1 16,53-26-15,26 26 0,108-26-1,53 27 1,53-1 0,27 1-1,-80-28 1,-107 1-1,-53 0 1,-28-107 0,81 80-1</inkml:trace>
          <inkml:trace contextRef="#ctx0" brushRef="#br1" timeOffset="69335.1416">13555-161 0,'-26'-26'0,"-81"52"16,-54 1-16,-26 27 0,-27 26 16,0 53-1,27 1 1,0 0-1,107-1 1,53-26 15,107 0-15,54 0 0,133-26-1,54-1 1,54 27-1,-1 26 1,-53 28 0,-54 53-1,-133-27 1,-107-27 0,-81-53-1,-80-27 1,-53-26-1,-80-27 1,-81-27 0,27 0-1,54-27 1,53 0 0,80-53-1,81 26 16,106-52-15,81-55 0,107 27-1,-241 134 1</inkml:trace>
          <inkml:trace contextRef="#ctx0" brushRef="#br1" timeOffset="70270.656">15160 321 0,'26'53'0,"1"134"0,-54 107 16,-26 81 0,-1-55-1,54-106 1,27-80 0,-27-54-1,0-53 1,0-27 15,-27-27-15,27-294-1,0 1 1,0 79 0,27 0-1,0 54 1,0 27-1,-1 80 17,1 80-17,0 26 1,53 108 0,81 53-1,26-26 1,0-55-1,53-52 1,-26-81 0,0-80-1,0-53 1,-53-54 0,-28 54-1,-53 26 1,-53 80-1,-27 54 1,0 0 15,-27 134-31,-53 107 32,54 106-17,-28 1 1,27-27-1,1-54 1,-28-80 0,27-80-1,1-80 1,26-54 15,0-267-15,107-54-1,-107 348 1</inkml:trace>
          <inkml:trace contextRef="#ctx0" brushRef="#br1" timeOffset="70967.94">18502 53 0,'0'187'0,"-27"134"15,-133 80 1,-28 27 0,1-134-1,107-133 1,27-54-1,26-81 1,27-52 0,27-1-1,80-348 1,26-52 0,-26 106-1,0 53 1,-27 81 15,1 54-15,-28 106-1,1 107 1,52 107 0,1 107-1,81 54 1,-28-54 15,0-27-15,-26-53-1,-54-53 1,-80-108 0,-26-26-1,-108-27 1,-80-54-1,-53 1 1,-1 26 0,28 27-1,52 27 1,135-54 0,53 27-1</inkml:trace>
          <inkml:trace contextRef="#ctx0" brushRef="#br1" timeOffset="71494.7768">21229 321 0,'-27'133'16,"-53"161"-16,-80 188 31,53-28-16,80-267 1,27-53 0,80-54-1,54 0 1,106-53 0,81 0-1,54-27 1,-108 0-1,-107 27 17,-106-27-17,-54 0-15,0 0 16,-80-107 15,53-54-15,27 161-1</inkml:trace>
          <inkml:trace contextRef="#ctx0" brushRef="#br1" timeOffset="71944.1376">23689 508 0,'0'53'0,"-27"134"0,-53 81 16,0 53 0,26 26-1,81-106 1,107-27 15,106-81-15,28-79-1,79-1 1,1-53 0,-27 0-1,-81 27 1,-53 0-1,-106 0 1,-55-27 0,-133 26-1,-53-106 1,160 80 0</inkml:trace>
          <inkml:trace contextRef="#ctx0" brushRef="#br1" timeOffset="137287.3336">8689 26 0,'81'81'15,"79"52"-15,0 135 0,-26 26 16,-27-27 0,-27-106 15,-53-54-16,0-81 1,-27 1 0,0-54-1,0-26 1,-27-215 0,27 81-1,-27 80 1,54 27-1,-27 27 1,53-28 0,161 1-1,161 107 1,-28 26 0,-53 1 15,-187-54-31,-53-27 15,-54 27 1,-27-80 0,-107-80-1,-53 26 17,-107 54-17,-53 26 1,-28 27-1,1 1 1,26-1 0,81 27-1,107-27 1,213-26 0,-53 53-1</inkml:trace>
          <inkml:trace contextRef="#ctx0" brushRef="#br1" timeOffset="138666.4064">8957 1684 0,'26'27'0,"-26"107"0,-26 106 16,-1 1-1,27-54 1,0-80 0,0-54-1,0-53 1,0 0-1,-27-26 1,1-161 0,26-1-1,0 81 1,26 0 0,54 1-1,27 52 1,54 1-1,79 53 1,-52 26 0,-81 1 15,-81 27-15,-52-1-1,-108 27 1,-53 0-1,-54 1 1,107-28 0,54 1-1,107-1 1,53 27 0,81 0-1,26-26 1,-54-1-1,-52-26 17,-28-27-32,-80-27 15,1-53 1,-1 0 0,0-27-1,27 107 1</inkml:trace>
          <inkml:trace contextRef="#ctx0" brushRef="#br1" timeOffset="139208.7384">9866 2379 0,'27'187'0,"-54"-80"15,0-80 1,27 0 0,0-27-1,0-27 1,0-53 0,27-27-1,0 27 48,-1 53-63,-26 54 0,80 53 15,1 80 1,52-53 0,-52-53 15,-28-54-16,1 0 1,-28-80 0,-26-27-16,-26-54 31,-1 54-15,0 0-1,-26 54 1,-1 53-1,81 53 1,-27-53 0</inkml:trace>
        </inkml:traceGroup>
      </inkml:traceGroup>
    </inkml:traceGroup>
    <inkml:traceGroup>
      <inkml:annotationXML>
        <emma:emma xmlns:emma="http://www.w3.org/2003/04/emma" version="1.0">
          <emma:interpretation id="{EA1E55A7-F012-426C-896C-A1CCC6910EC7}" emma:medium="tactile" emma:mode="ink">
            <msink:context xmlns:msink="http://schemas.microsoft.com/ink/2010/main" type="paragraph" rotatedBoundingBox="2070,2811 3384,6382 2285,6786 971,32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F006933-85D2-4272-BBC1-FB8FE10914DA}" emma:medium="tactile" emma:mode="ink">
              <msink:context xmlns:msink="http://schemas.microsoft.com/ink/2010/main" type="line" rotatedBoundingBox="2070,2811 3384,6382 2285,6786 971,3215"/>
            </emma:interpretation>
          </emma:emma>
        </inkml:annotationXML>
        <inkml:traceGroup>
          <inkml:annotationXML>
            <emma:emma xmlns:emma="http://www.w3.org/2003/04/emma" version="1.0">
              <emma:interpretation id="{A0C59775-9871-4EAC-97BD-628E7BFB35F7}" emma:medium="tactile" emma:mode="ink">
                <msink:context xmlns:msink="http://schemas.microsoft.com/ink/2010/main" type="inkWord" rotatedBoundingBox="2070,2811 3384,6382 2285,6786 971,3215">
                  <msink:destinationLink direction="from" ref="{852C0732-54B2-4F07-969C-A185208081AC}"/>
                </msink:context>
              </emma:interpretation>
              <emma:one-of disjunction-type="recognition" id="oneOf1">
                <emma:interpretation id="interp5" emma:lang="it-IT" emma:confidence="0">
                  <emma:literal>;</emma:literal>
                </emma:interpretation>
                <emma:interpretation id="interp6" emma:lang="it-IT" emma:confidence="0">
                  <emma:literal>3</emma:literal>
                </emma:interpretation>
                <emma:interpretation id="interp7" emma:lang="it-IT" emma:confidence="0">
                  <emma:literal>h</emma:literal>
                </emma:interpretation>
                <emma:interpretation id="interp8" emma:lang="it-IT" emma:confidence="0">
                  <emma:literal>,</emma:literal>
                </emma:interpretation>
                <emma:interpretation id="interp9" emma:lang="it-IT" emma:confidence="0">
                  <emma:literal>:</emma:literal>
                </emma:interpretation>
              </emma:one-of>
            </emma:emma>
          </inkml:annotationXML>
          <inkml:trace contextRef="#ctx0" brushRef="#br0" timeOffset="8592.0752">-401 1711 0,'0'-27'0,"-54"161"0,-106 106 16,0 28-16,26-108 16,27-106-1,107-54 1,0 0 0,80-134-1,107-53 1,-26 0-1,-28 80 1,-26 27 0,-80 80 15,80 80-15,0 53-1,-27 1 1,27-27-1,-27 27 1,1-1 0,-81-106-1,0-27 1</inkml:trace>
          <inkml:trace contextRef="#ctx0" brushRef="#br0" timeOffset="9118.912">321 3663 0,'26'107'0,"-26"107"0,27 106 16,-27 28-1,0-81 1,27-186 0,0-28-1,-1-53 1,-26-27-1,54-26 17,26-108-17,-26 81 1,-28 53 0,1 27-1,-27 0 1,54 54-1,-28 53 1,28 27 0,-54-28-1,26 55 1,1-161 0,-27 0-1</inkml:trace>
        </inkml:traceGroup>
      </inkml:traceGroup>
    </inkml:traceGroup>
    <inkml:traceGroup>
      <inkml:annotationXML>
        <emma:emma xmlns:emma="http://www.w3.org/2003/04/emma" version="1.0">
          <emma:interpretation id="{256B9AE0-A534-494E-B1E0-2DDDEA5E9F07}" emma:medium="tactile" emma:mode="ink">
            <msink:context xmlns:msink="http://schemas.microsoft.com/ink/2010/main" type="paragraph" rotatedBoundingBox="14158,4874 28594,6133 28381,8573 13945,731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7F6ACBE3-15DE-4305-B40A-9BA0B46F5A6B}" emma:medium="tactile" emma:mode="ink">
              <msink:context xmlns:msink="http://schemas.microsoft.com/ink/2010/main" type="line" rotatedBoundingBox="14158,4874 28594,6133 28381,8573 13945,7314">
                <msink:destinationLink direction="with" ref="{42E6EAB7-E69F-4D93-9BCB-C2D66BB8923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74167EC-9C89-4B7D-BA67-BDAA0E1D5284}" emma:medium="tactile" emma:mode="ink">
                <msink:context xmlns:msink="http://schemas.microsoft.com/ink/2010/main" type="inkWord" rotatedBoundingBox="19004,5296 28594,6133 28410,8243 18820,7407"/>
              </emma:interpretation>
              <emma:one-of disjunction-type="recognition" id="oneOf2">
                <emma:interpretation id="interp10" emma:lang="it-IT" emma:confidence="0">
                  <emma:literal>SPRETATI</emma:literal>
                </emma:interpretation>
                <emma:interpretation id="interp11" emma:lang="it-IT" emma:confidence="0">
                  <emma:literal>SPREA D</emma:literal>
                </emma:interpretation>
                <emma:interpretation id="interp12" emma:lang="it-IT" emma:confidence="0">
                  <emma:literal>SP REDD</emma:literal>
                </emma:interpretation>
                <emma:interpretation id="interp13" emma:lang="it-IT" emma:confidence="0">
                  <emma:literal>SPREMA D</emma:literal>
                </emma:interpretation>
                <emma:interpretation id="interp14" emma:lang="it-IT" emma:confidence="0">
                  <emma:literal>SP REATI</emma:literal>
                </emma:interpretation>
              </emma:one-of>
            </emma:emma>
          </inkml:annotationXML>
          <inkml:trace contextRef="#ctx0" brushRef="#br1" timeOffset="74345.8936">17165 4545 0,'-80'321'0,"26"26"15,1 28 1,26-28 0,81-213-1,-28-27 1,-26-107-1,0 0 1,0-54 0,-80-266-1,-27-135 1,27 27 0,80 134-1,134 54 1,53 79-1,80 81 17,27 80-17,0 53 1,-107 81 0,-160 53-1,-80-26 1,-81-54-1,-107-27 1,-79-27 0,-1 1-1,160 26 1,108 0 0,133 54-1,134 53 1,53 80-1,1-79 1,-81-55 0,-80-53 15,0 1-15,-54-215-1,-53-107 1,0 241-1</inkml:trace>
          <inkml:trace contextRef="#ctx0" brushRef="#br1" timeOffset="75220.4004">18368 4866 0,'321'-80'0,"80"26"16,107 27 0,27-26-1,-134 26 1,-107-26 0,-134-27-1,-79 26 1,-81 54-1</inkml:trace>
          <inkml:trace contextRef="#ctx0" brushRef="#br1" timeOffset="74994.752">18609 5481 0,'160'-27'0,"81"27"0,53-27 16,0 1-1,-107-1 1,-133 0 0,-108-26-1,-133-54 1,-134-27-1,321 134 17</inkml:trace>
          <inkml:trace contextRef="#ctx0" brushRef="#br1" timeOffset="74723.5872">19037 4732 0,'-81'294'0,"55"54"0,-28-1 15,54-79 1,80-108 0,81-80-1,26-26 16,187-54-15,-160-27 0,-53 0-1,-55-26 1,-79-27 0,-134-27-1,-107 0 16,214 107-31</inkml:trace>
          <inkml:trace contextRef="#ctx0" brushRef="#br1" timeOffset="75948.6748">21657 4786 0,'133'-54'15,"1"81"-15,53 133 0,0 81 16,1 53 0,-28 27 15,0-27-16,-26-53 1,-80-54 0,-28-160-1,-52-1 1,-81-26 0,-134-160-1,-80-27 1,-26 26-1,26 81 1,53 53 0,54 81-1,81-1 1,133 1 0,160-108-1,-160 54 1</inkml:trace>
          <inkml:trace contextRef="#ctx0" brushRef="#br1" timeOffset="75514.8092">21603 4625 0,'161'294'0,"-135"-26"15,-79 79 1,-27 28 0,0-108-1,53-80 1,27-53 0,0-54-1,-27-53 1,27-161-1,0-107 17,0 241-17</inkml:trace>
          <inkml:trace contextRef="#ctx0" brushRef="#br1" timeOffset="76645.9588">23689 4839 0,'454'-107'0,"1"187"16,80 108-1,-1 106 1,-133 53 0,-214 1-1,-160-54 1,-160-134 0,-162-53-1,-106-80 1,-214-54-1,-53 1 1,0 52 0,79 28-1,589-54 1</inkml:trace>
          <inkml:trace contextRef="#ctx0" brushRef="#br1" timeOffset="76305.0644">24357 4786 0,'107'187'0,"-80"134"16,-54 133 0,-26 1 15,53-54-16,26-321 1,1-53 0,-27-27-1,-80-241 1,-54-133 0,134 374-1</inkml:trace>
          <inkml:trace contextRef="#ctx0" brushRef="#br1" timeOffset="72920.3352">13208 4064 0,'27'-54'0,"-1"28"16,-26-1-16,-107 27 0,-80 27 0,-27 26 16,-26 54-16,-1-27 0,54 0 15,107-26 1,53-1 0,54 1-1,106 26 16,108 27-15,107 27 0,53 53-1,-27 27 1,-80 0 0,-160-1-1,-134-52 1,-107-27-1,-80-27 1,-81-27 0,-106-54-1,-27-26 1,27 0 0,106-26-1,135-28 1,79-26-1,215-80 1,106-28 0,-267 188-1</inkml:trace>
          <inkml:trace contextRef="#ctx0" brushRef="#br1" timeOffset="73245.7344">14866 4598 0,'80'107'16,"-27"161"-16,-26 133 15,-54 80 1,1-107 0,26-267-1,0-80 1,-27-27 0,-27-53-1,-79-295 1,-1-80 15,134 428-31</inkml:trace>
          <inkml:trace contextRef="#ctx0" brushRef="#br1" timeOffset="73602.124">14170 4251 0,'81'-54'0,"106"-26"16,160 27-16,161 53 16,-26 80-1,-135 0 1,-79 54 0,-188 26-1,-160 1 1,-188-1-1,-106-26 17,0-81-17,26-26 1,81 0 0,106 26-1,215-133 1,-54 80-1</inkml:trace>
        </inkml:traceGroup>
      </inkml:traceGroup>
    </inkml:traceGroup>
    <inkml:traceGroup>
      <inkml:annotationXML>
        <emma:emma xmlns:emma="http://www.w3.org/2003/04/emma" version="1.0">
          <emma:interpretation id="{89718EF3-CD79-40E4-8594-A45BB535BDF7}" emma:medium="tactile" emma:mode="ink">
            <msink:context xmlns:msink="http://schemas.microsoft.com/ink/2010/main" type="paragraph" rotatedBoundingBox="11950,8992 32651,10564 32452,13185 11751,116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78D14A1-856B-4E2E-B243-395B3C9E29C2}" emma:medium="tactile" emma:mode="ink">
              <msink:context xmlns:msink="http://schemas.microsoft.com/ink/2010/main" type="line" rotatedBoundingBox="11950,8992 32651,10564 32452,13185 11751,11613"/>
            </emma:interpretation>
          </emma:emma>
        </inkml:annotationXML>
        <inkml:traceGroup>
          <inkml:annotationXML>
            <emma:emma xmlns:emma="http://www.w3.org/2003/04/emma" version="1.0">
              <emma:interpretation id="{3459F016-413D-43FB-9DE6-67A3ED837988}" emma:medium="tactile" emma:mode="ink">
                <msink:context xmlns:msink="http://schemas.microsoft.com/ink/2010/main" type="inkWord" rotatedBoundingBox="11950,8992 32651,10564 32452,13185 11751,11613"/>
              </emma:interpretation>
              <emma:one-of disjunction-type="recognition" id="oneOf3">
                <emma:interpretation id="interp15" emma:lang="it-IT" emma:confidence="0">
                  <emma:literal>APPROSSIMATONE</emma:literal>
                </emma:interpretation>
                <emma:interpretation id="interp16" emma:lang="it-IT" emma:confidence="0">
                  <emma:literal>AP PROXIMA TON</emma:literal>
                </emma:interpretation>
                <emma:interpretation id="interp17" emma:lang="it-IT" emma:confidence="0">
                  <emma:literal>AP PROXIMA Trovo</emma:literal>
                </emma:interpretation>
                <emma:interpretation id="interp18" emma:lang="it-IT" emma:confidence="0">
                  <emma:literal>APPROSSIMATO</emma:literal>
                </emma:interpretation>
                <emma:interpretation id="interp19" emma:lang="it-IT" emma:confidence="0">
                  <emma:literal>AP PROXIMA Trono</emma:literal>
                </emma:interpretation>
              </emma:one-of>
            </emma:emma>
          </inkml:annotationXML>
          <inkml:trace contextRef="#ctx0" brushRef="#br1" timeOffset="77963.0508">11042 8154 0,'-27'107'16,"-79"107"-16,-108 134 15,-80 133 1,-1-26 0,135-215-1,80-133 1,53-80 0,27-27-1,0-27 1,107-320-1,53-135 1,-53 81 0,-26 54-1,26 53 1,-54 213 0,0-52-1,54-1 1,-26 81-1,-1 79 1,27 81 0,0 134-1,26 53 17,-52 54-17,26-1 1,0 1-1,-1-54 1,1-80 0,-80-107-1,-54-81 1,-53-26 0,-160-133-1,-55-54 1,-79 26-1,27 54 17,79 27-32,28 53 15,106 27 1,107 27 0,134 27-1,107-54 1,53-54-1,-267 54 1</inkml:trace>
          <inkml:trace contextRef="#ctx0" brushRef="#br1" timeOffset="78691.3252">11630 8395 0,'295'-80'0,"25"80"15,81 80 1,0 54 0,-26 26-1,-135 27 1,-159-26 0,-108-54-1,-160-54 1,-134-53 15,-107-27-15,27-26-1,27 26 1,106 54 0,188 0-1,160-27 1,-80 0-1</inkml:trace>
          <inkml:trace contextRef="#ctx0" brushRef="#br1" timeOffset="78334.9356">12299 8449 0,'53'53'31,"1"348"-31,-81-53 0,0-1 16,27-53 15,27-106-15,0-55-1,-27-106 1,0-54 0,-80-187-1,-27-133 1,-27-28-1,134 375 1</inkml:trace>
          <inkml:trace contextRef="#ctx0" brushRef="#br1" timeOffset="79404.1044">13769 8636 0,'375'-80'16,"79"106"-1,-106 81 1,-54 0 0,-107 27-1,-107 0 1,-133-54 0,-81 0-1,-107 0 16,-79-26-31,-1-28 16,0-26 0,54 0-1,133 0 1,161-80 0,-27 80-1</inkml:trace>
          <inkml:trace contextRef="#ctx0" brushRef="#br1" timeOffset="79032.2196">14384 8850 0,'54'320'16,"-81"-25"-16,0 52 31,27-26-15,54-80-1,-27-134 1,-1-27 0,-26-80-1,-80-187 1,27-161 0,53 348-1</inkml:trace>
          <inkml:trace contextRef="#ctx0" brushRef="#br1" timeOffset="80038.4336">15935 8850 0,'134'214'15,"-108"-1"-15,-26 82 16,0 25 15,27-79-15,0-27 0,0-54-1,-27-106 1,0-54-1,-27-27 1,-53-107 0,26-53-1,1 54 1,26 26 0,54 0-1,0 26 16,26 28-15,-26 53 0,26 0 15,-26 0-31,0 0 47,-27 0-47</inkml:trace>
          <inkml:trace contextRef="#ctx0" brushRef="#br1" timeOffset="80673.7368">15721 8796 0,'241'-80'0,"-27"80"0,26 80 16,81 54-1,-27 26 1,-107 27 0,-80-80-1,-160 0 1,-81-53-1,-187-54 1,-53-27 0,53 0-1,81 54 1,133 27 0,133 79-1,108 28 1,80-1-1,27 0 1,-1-26 0,-53-27-1,-80-53 17,-26-81-17,-55-107 1,1-26-1,-27 160-15</inkml:trace>
          <inkml:trace contextRef="#ctx0" brushRef="#br1" timeOffset="81154.088">17513 10454 0,'240'187'0,"-53"-80"16,27-54-1,0-53 1,-27-107 0,0-53-1,-106-27 1,-55-80-1,-159-135 17,-28 242-17,-106 26 1,0 54 0,-1 134-1,54 106 1,81 54-1,106 53 1,134 1 0,107-54-1,53-134 1,27-107 0,0-80-1,-294 107 1</inkml:trace>
          <inkml:trace contextRef="#ctx0" brushRef="#br1" timeOffset="81479.4872">19758 9224 0,'27'107'0,"-80"27"16,-81 106-16,-80 54 15,0 54 1,81-161 0,106-107 15,0-80-16,27-267 1,-27-54 0,27 321 15</inkml:trace>
          <inkml:trace contextRef="#ctx0" brushRef="#br1" timeOffset="81742.9056">18876 9331 0,'161'107'0,"-1"133"0,-26 81 16,26 27 0,0-54 15,-26-27-31,0-79 15,-54-108 1,-26-134 0,-1-160-1,-53 214 17</inkml:trace>
          <inkml:trace contextRef="#ctx0" brushRef="#br1" timeOffset="82052.8096">20480 9277 0,'107'214'0,"-107"54"16,-26 79-1,-1 1 1,27-54 0,53-107 15,-26-80-15,-27-134-1,53-187 1,-26-80-1,-27 294 1</inkml:trace>
          <inkml:trace contextRef="#ctx0" brushRef="#br1" timeOffset="82812.0744">21363 9358 0,'53'53'0,"1"108"0,-54 52 16,-54 108-1,27 27 1,54-81 0,27-133-1,-1-81 1,-53-53 15,-27-107-15,-53-320-1,27 133 1,53 53 15,0 107-31,53 54 16,1 53-1,26 27 1,27 107 0,53 54 15,27-54-15,0-54-1,1-80 1,-1-53-1,-27-107 1,-106-54 0,-1 108-1,-53 79 1,0 54 0,0 0-1,-27 187 1,27 81-1,-26 106 1,-1-26 0,0-54-1,0-54 1,27-106 0,27-107-1,53-134 1,27-161 31,-107 268-47</inkml:trace>
          <inkml:trace contextRef="#ctx0" brushRef="#br1" timeOffset="83540.3488">24250 9572 0,'27'106'16,"-54"108"-16,-133 80 16,-54 54-1,27-54 1,107-80-1,26-80 1,27-81 0,27-53-1,54-187 1,53-134 0,-27-26-1,27 79 1,-27 28-1,0 106 17,-26 54-17,26 26 1,-27 54 0,28 107-1,-1 107 1,0 80-1,27 27 1,27-54 0,-27-53-1,-54-107 1,-26-80 0,-107-54-1,-81-53 1,-79-27-1,-28 54 1,1 26 0,53 54-1,107-1 17,80-26-17,161-26 1,53-55-1,-187 81 1</inkml:trace>
          <inkml:trace contextRef="#ctx0" brushRef="#br1" timeOffset="83881.2432">25534 9866 0,'53'187'0,"-53"27"16,-27 53 0,1-26-1,-1-108 1,27-26-1,0-53 17,-27-134-17,0-81 1,-26-133 0,-27 0-1,80 294 1</inkml:trace>
          <inkml:trace contextRef="#ctx0" brushRef="#br1" timeOffset="84129.1664">24972 9652 0,'134'-54'15,"80"54"-15,80 0 0,27 27 16,-81 26-1,-53-53 1,-80 0 15,-53 0-15,-1-53 0,1 0-1,-54 53 1</inkml:trace>
          <inkml:trace contextRef="#ctx0" brushRef="#br1" timeOffset="84423.5752">27218 9759 0,'53'187'16,"-53"27"-16,-53 26 15,0 54 1,26-26 0,27-54-1,27-107 17,-27-81-17,0-52 1,106-268-1,1 53 1,-107 241 0</inkml:trace>
          <inkml:trace contextRef="#ctx0" brushRef="#br1" timeOffset="84925.2264">27886 10293 0,'134'188'0,"-80"-28"16,79 0 15,1-26-15,53-54-1,-26-53 1,26-80 15,-54-81-31,-26-53 31,-80-134-15,-107 80 0,-54 54-1,-80 80 1,-26 27-1,-54 160 1,80 54 0,107 26-1,53 54 17,108-27-17,106 0 16,81-106-31,-1-108 16,-240 27 0</inkml:trace>
          <inkml:trace contextRef="#ctx0" brushRef="#br1" timeOffset="85595.3904">29410 9812 0,'-26'134'0,"-55"80"0,-25 53 15,-1 0 1,107-53-1,53-133 1,1-28 0,-1-80 15,54-187-15,-54-26-1,-53 26 1,-26 27-1,-28 80 1,54 107 0,-27 27-1,54 133 1,27 81 0,79-28-1,55 1 1,-1 0-1,-27-107 1,-53-107 15,0-53-15,-54-54 0,-26-134-1,-27-26 1,-53-27-1,-27 26 1,-27 108 0,-27 53 15,0 107-15,54 53-16,80-53 15</inkml:trace>
        </inkml:traceGroup>
      </inkml:traceGroup>
    </inkml:traceGroup>
    <inkml:traceGroup>
      <inkml:annotationXML>
        <emma:emma xmlns:emma="http://www.w3.org/2003/04/emma" version="1.0">
          <emma:interpretation id="{836EDFF8-0B99-483F-AD10-EF0705415943}" emma:medium="tactile" emma:mode="ink">
            <msink:context xmlns:msink="http://schemas.microsoft.com/ink/2010/main" type="paragraph" rotatedBoundingBox="1546,14781 17871,15832 17716,18237 1391,171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C98417-2203-49CD-81E6-47C054224679}" emma:medium="tactile" emma:mode="ink">
              <msink:context xmlns:msink="http://schemas.microsoft.com/ink/2010/main" type="line" rotatedBoundingBox="1546,14781 17871,15832 17716,18237 1391,17186"/>
            </emma:interpretation>
          </emma:emma>
        </inkml:annotationXML>
        <inkml:traceGroup>
          <inkml:annotationXML>
            <emma:emma xmlns:emma="http://www.w3.org/2003/04/emma" version="1.0">
              <emma:interpretation id="{7BD25244-A335-4D08-AB85-F52069E0145B}" emma:medium="tactile" emma:mode="ink">
                <msink:context xmlns:msink="http://schemas.microsoft.com/ink/2010/main" type="inkWord" rotatedBoundingBox="1546,14781 9504,15293 9349,17699 1391,17186"/>
              </emma:interpretation>
              <emma:one-of disjunction-type="recognition" id="oneOf4">
                <emma:interpretation id="interp20" emma:lang="it-IT" emma:confidence="0">
                  <emma:literal>Stoppe,</emma:literal>
                </emma:interpretation>
                <emma:interpretation id="interp21" emma:lang="it-IT" emma:confidence="0">
                  <emma:literal>Strugge,</emma:literal>
                </emma:interpretation>
                <emma:interpretation id="interp22" emma:lang="it-IT" emma:confidence="0">
                  <emma:literal>stoppe,</emma:literal>
                </emma:interpretation>
                <emma:interpretation id="interp23" emma:lang="it-IT" emma:confidence="0">
                  <emma:literal>strugge,</emma:literal>
                </emma:interpretation>
                <emma:interpretation id="interp24" emma:lang="it-IT" emma:confidence="0">
                  <emma:literal>stupii,</emma:literal>
                </emma:interpretation>
              </emma:one-of>
            </emma:emma>
          </inkml:annotationXML>
          <inkml:trace contextRef="#ctx0" brushRef="#br1" timeOffset="93884.35">6310 14411 0,'-54'-27'0,"-106"54"16,-54 53-16,0 27 0,27-27 16,80 27-1,80-53 16,81 26-15,106 0 0,161 27-1,-134-80 1,-107 0 0,-53-1-1,-27-26 1,-27 0-1,-106-26 1,-1-81 0,27-54 15,107 161-31</inkml:trace>
          <inkml:trace contextRef="#ctx0" brushRef="#br0" timeOffset="95966.514">1604 14411 0,'54'134'0,"-54"26"16,0 81-16,0 53 16,0 0-1,-27-80 1,0-107 0,0-54-1,-26-106 16,-1-161-15,-26-80 0,0-27-1,80 321-15</inkml:trace>
          <inkml:trace contextRef="#ctx0" brushRef="#br0" timeOffset="95641.1148">668 13636 0,'-107'53'0,"-53"0"0,-54 28 15,-53 26 1,26-27-1,54 27 1,80 0 0,107-27-1,107 27 1,160 27 0,81-1 15,-1 28-31,-52 26 15,-108-53 17,-134-28-17,-133-25 1,-161-28 0,-80-26-1,-53 26 1,0-26-1,106 27 1,162-54 15,159-27-31,188-107 16,79-26 0,-320 160-1</inkml:trace>
          <inkml:trace contextRef="#ctx0" brushRef="#br0" timeOffset="96462.3604">909 14384 0,'134'-27'0,"80"27"0,53 54 15,80-1 48,161 54-63,-401-53 0,-80-27 31,-54-1-31,-80 108 16,27 0-1,27-1 1,53 54 0,53 1-1,54-1 16,27-27-15,26 1 0,54-81-1,-80 0 1,0-80 0,-27-27-1,-54-26 1,-80-81-1,-53-26 1,-80-27 0,160 187-1</inkml:trace>
          <inkml:trace contextRef="#ctx0" brushRef="#br0" timeOffset="98104.8516">5481 15320 0,'0'160'0,"53"81"15,-53-27 1,54 0-1,-54-81 1,-27-52 0,-26-81-1,-28-107 1,-25-134 0,-28-26-1,27-1 1,27 54-1,106 161 1,28-27 0,53 26-1,80 81 1,54 107 0,-1 80-1,-26 26 1,-107 1 15,-80-107-15,-134-54-1,-80-53 1,-107-27 0,0-54-1,-1 81 1,82-27-1,106 0 1,133 0 0,161-54-1,134-133 1,-321 187 0</inkml:trace>
          <inkml:trace contextRef="#ctx0" brushRef="#br0" timeOffset="97485.0436">2299 15133 0,'508'107'0,"-321"-81"16,-53 1 0,-80-80-1,-135-108 1,-79 1-1,-107-27 1,-1 53 0,28 54-1,159 107 1,108-27 0,160-27-1,81 80 1,52 1-1,1 26 17,-80-53-17,-81-1 1,-106-26 0,-54 0-1,0 54 1,-27 53-1,0 80 1,1 27 0,-28 27-1,1-54 17,-1-80-32,27-81 15,27-26 1,-26-26-1,26-135 1,26-106 0,1 26-1,27 54 1,-28 134 0,1 26 15,-27 27-16,27 27 1,80 213 0,27 54-1,26 27 1,54-80 0,0-54-1,-27-134 1,-80-133-1,-54-160 1,-79-108 0,-55-53-1,-52 134 1,-54 79 0,53 135-1,80 26 1,54 27 15,107 80-31,107-80 47,-214 0-31</inkml:trace>
          <inkml:trace contextRef="#ctx0" brushRef="#br0" timeOffset="98415.7556">6978 15480 0,'54'81'0,"-81"52"15,0 54-15,0 1 16,1-28 0,52-53-1,-26-54 1,54-106 0,26-134-1,27-27 16,-107 214-15</inkml:trace>
        </inkml:traceGroup>
        <inkml:traceGroup>
          <inkml:annotationXML>
            <emma:emma xmlns:emma="http://www.w3.org/2003/04/emma" version="1.0">
              <emma:interpretation id="{D9E7F7E4-9C94-4F04-8B14-9BA71A67DFA3}" emma:medium="tactile" emma:mode="ink">
                <msink:context xmlns:msink="http://schemas.microsoft.com/ink/2010/main" type="inkWord" rotatedBoundingBox="10081,15848 17838,16348 17726,18086 9969,17587"/>
              </emma:interpretation>
              <emma:one-of disjunction-type="recognition" id="oneOf5">
                <emma:interpretation id="interp25" emma:lang="it-IT" emma:confidence="0">
                  <emma:literal>MENTO</emma:literal>
                </emma:interpretation>
                <emma:interpretation id="interp26" emma:lang="it-IT" emma:confidence="0">
                  <emma:literal>MENO</emma:literal>
                </emma:interpretation>
                <emma:interpretation id="interp27" emma:lang="it-IT" emma:confidence="0">
                  <emma:literal>MENTI</emma:literal>
                </emma:interpretation>
                <emma:interpretation id="interp28" emma:lang="it-IT" emma:confidence="0">
                  <emma:literal>MENTA</emma:literal>
                </emma:interpretation>
                <emma:interpretation id="interp29" emma:lang="it-IT" emma:confidence="0">
                  <emma:literal>MENATO</emma:literal>
                </emma:interpretation>
              </emma:one-of>
            </emma:emma>
          </inkml:annotationXML>
          <inkml:trace contextRef="#ctx0" brushRef="#br0" timeOffset="99096.5444">7941 15454 0,'26'240'0,"-52"-53"16,-28-26 0,28-27-1,-1-108 1,27-26 0,0-80-1,0-134 16,0-26-15,0 52 0,27 108-16,26 53 31,-26 1-15,80 79-1,26 54 1,1 27-1,26-27 1,-26-81 15,-54-52-31,-26-81 16,-27-80 0,-1 26-1,1 81 1,-27 80-1,27 0 1,-27 80 0,27 107-1,-27 81 1,26-1 0,1-106-1,0-55 1,-1-79 15,55-160-15,52-108-1,-133 241 17</inkml:trace>
          <inkml:trace contextRef="#ctx0" brushRef="#br0" timeOffset="99889.7016">9893 15480 0,'347'27'16,"-133"0"-16,-27-27 15,-107 0 17,-80-80-17,-80-108 1,-107 28 0,-54 0-1,1 53 1,106 80-1,81 54 1,133-1 0,160 1-1,108 53 1,0-26 0,-28-1 15,-79-133-16,-241 80 1</inkml:trace>
          <inkml:trace contextRef="#ctx0" brushRef="#br0" timeOffset="99519.756">10160 15266 0,'80'107'0,"-53"54"0,-54 26 15,0 54 1,-26-1-1,53-79 1,27-81 0,26-27-1,54-26 1,27-27 0,53 0 15,0 0-16,-27 27 1,-53-27 0,-80 0-1,-54-80 1,-133-81 0,-27-26-1,-81-27 1,268 214-1</inkml:trace>
          <inkml:trace contextRef="#ctx0" brushRef="#br0" timeOffset="100570.5196">11737 15133 0,'0'321'0,"-53"-134"15,-27 53 1,-1-52 0,28-55-1,53-79 1,0-54-1,0-27 1,27-267 15,-27 27-31,26 26 16,-26 107 15,27 81-15,-27 26-1,27 54 1,53 53 0,54 161-1,26 53 1,27 0 0,27-80-1,-27-107 1,-53-107-1,-54-134 1,-80-133 0,-26-1-1,-28 54 1,-26 81 0,26 52-1,1 28 16,53 53-31,53 53 32,81 1-17,80-54 1,-214 0-16</inkml:trace>
          <inkml:trace contextRef="#ctx0" brushRef="#br0" timeOffset="101484.7364">13903 15507 0,'27'214'0,"-54"-27"15,0 54 1,1-27-1,26-27 1,-27-80 0,0-80-1,-53-161 1,0-267 0,-27 53-1,-27 1 1,27 79 15,80 108-15,27 160-1,107-27 1,54 27 0,106 0-1,54 80 1,-54 1 15,-26-1-31,-81-54 16,-160-26-1,0 0 1,-26-26 0,26 106-1,-81 0 1,28 107-1,-1-26 1,108 53 0,53-27-1,53-27 17,27-53-17,-26-80 1,-1-54-1,-79-53 1,-1-27 0,-54-80-1,-52-54 1,-81 27 15,-54 54-31,-26 106 16,0 81-1,53 80 1,54 80 0,107 27-1,80 54 1,80-55 0,-27-213-1,-160 0 1</inkml:trace>
        </inkml:traceGroup>
      </inkml:traceGroup>
    </inkml:traceGroup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0:11.03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AF1B1C-C533-459C-AA8E-F7611CE13047}" emma:medium="tactile" emma:mode="ink">
          <msink:context xmlns:msink="http://schemas.microsoft.com/ink/2010/main" type="writingRegion" rotatedBoundingBox="20373,8386 21530,14810 18785,15305 17628,8881">
            <msink:destinationLink direction="with" ref="{B78ED0F2-F2EF-4919-9A5B-AC25B08C2BDA}"/>
          </msink:context>
        </emma:interpretation>
      </emma:emma>
    </inkml:annotationXML>
    <inkml:traceGroup>
      <inkml:annotationXML>
        <emma:emma xmlns:emma="http://www.w3.org/2003/04/emma" version="1.0">
          <emma:interpretation id="{C090A902-BA55-4FE8-AD8F-D75015748C91}" emma:medium="tactile" emma:mode="ink">
            <msink:context xmlns:msink="http://schemas.microsoft.com/ink/2010/main" type="paragraph" rotatedBoundingBox="20373,8386 21530,14810 18785,15305 17628,88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46B898-6C25-455C-939D-37C744FE8CD6}" emma:medium="tactile" emma:mode="ink">
              <msink:context xmlns:msink="http://schemas.microsoft.com/ink/2010/main" type="line" rotatedBoundingBox="20373,8386 21530,14810 18785,15305 17628,8881"/>
            </emma:interpretation>
          </emma:emma>
        </inkml:annotationXML>
        <inkml:traceGroup>
          <inkml:annotationXML>
            <emma:emma xmlns:emma="http://www.w3.org/2003/04/emma" version="1.0">
              <emma:interpretation id="{8F4F50B2-1479-4BDC-AF68-325BA3407CE6}" emma:medium="tactile" emma:mode="ink">
                <msink:context xmlns:msink="http://schemas.microsoft.com/ink/2010/main" type="inkWord" rotatedBoundingBox="20373,8386 21530,14810 18785,15305 17628,8881">
                  <msink:destinationLink direction="with" ref="{76592815-E130-4866-AF8A-E44FDEE62BA1}"/>
                  <msink:destinationLink direction="with" ref="{BCB54EC6-C813-431C-BC50-5BBEB15ABEF5}"/>
                  <msink:destinationLink direction="with" ref="{29D69B06-B229-42CA-A2FD-2E91EA6459A0}"/>
                  <msink:destinationLink direction="with" ref="{E754E55C-030E-498B-9A6A-D7870151225D}"/>
                  <msink:destinationLink direction="with" ref="{771F3DE3-D98C-40A3-B0C9-9971CE90FD59}"/>
                  <msink:destinationLink direction="from" ref="{60BAD814-CADB-4A9A-9941-213D571DB88F}"/>
                  <msink:destinationLink direction="with" ref="{B2E50337-66EF-47E2-9F11-71656651AE78}"/>
                </msink:context>
              </emma:interpretation>
              <emma:one-of disjunction-type="recognition" id="oneOf0">
                <emma:interpretation id="interp0" emma:lang="it-IT" emma:confidence="0">
                  <emma:literal>ED?</emma:literal>
                </emma:interpretation>
                <emma:interpretation id="interp1" emma:lang="it-IT" emma:confidence="0">
                  <emma:literal>PID?</emma:literal>
                </emma:interpretation>
                <emma:interpretation id="interp2" emma:lang="it-IT" emma:confidence="0">
                  <emma:literal>ED:</emma:literal>
                </emma:interpretation>
                <emma:interpretation id="interp3" emma:lang="it-IT" emma:confidence="0">
                  <emma:literal>"ED:</emma:literal>
                </emma:interpretation>
                <emma:interpretation id="interp4" emma:lang="it-IT" emma:confidence="0">
                  <emma:literal>PID:</emma:literal>
                </emma:interpretation>
              </emma:one-of>
            </emma:emma>
          </inkml:annotationXML>
          <inkml:trace contextRef="#ctx0" brushRef="#br0">1751 3638 0,'103'103'0,"-35"-69"16,1 1-16,0-1 0,-1-34 0,1 0 15,-35-69 1,1-34 0,-70-68-1,-68-1 1,-68 35-1,-1 34 1,0 69 0,69 68 15,0 34-15,69 70-1,103 33 1,34-33-1,68-35 1,35-35 0,-103-102-1,-68 0 1,-1-104 0,-68-68-1,-104 69 1,1 34-1,34 103 1,34 69 0,35 34-1,103 68 1,68-33 0,0-35-1,-34-69 16,-68-34-15,-35-34 0,-35-35-1,1 0 17,-35 69-32,104 35 15,33 33 1,-68-68-1</inkml:trace>
          <inkml:trace contextRef="#ctx0" brushRef="#br1" timeOffset="-34558.664">618 3398 0,'0'34'0,"0"103"15,103 138-15,206 274 0,-309-549 16</inkml:trace>
          <inkml:trace contextRef="#ctx0" brushRef="#br1" timeOffset="-35692.1496">1236 3398 0,'-103'34'0,"-69"0"0,-102-34 0,-35 35 15,68-1 1,241 0 0,0-34-1</inkml:trace>
          <inkml:trace contextRef="#ctx0" brushRef="#br1" timeOffset="-60584.1792">240 4222 0,'0'34'0,"0"0"0,0 1 16,-34 67-16,0 1 0,-1 0 15,1 35 1,0-35 15,34 0-31,-35 0 31,35-35-15,0-68-16,0 0 16,35 0-1,-35 0 1,34 0-1,0 0 1,1 0 15,33 0-15,70 35 0,33 33 15,1 1-31,-69-35 15,0 1 1,-69-1 0,1-34-1,-35 0 1,0 0 0,-35 0-1,-33 0 1,33 34 31,35-34-47</inkml:trace>
          <inkml:trace contextRef="#ctx0" brushRef="#br1" timeOffset="-62028.2088">-137-996 0,'0'69'16,"34"0"-16,35-1 0,-1 35 16,35 34-1,35 1 1,-104-70 0,35 35-1,-35 0 1,0-68-1,-68-1 1,0-34 0,-35 34-1,-34-34 1,-34 35 0,34 33-1,0-68 1,34 0-1,69 35 1,0-35 0,103-35 31,0-68-47,-103 103 0</inkml:trace>
          <inkml:trace contextRef="#ctx0" brushRef="#br1" timeOffset="-36452.9824">996 515 0,'-69'34'0,"0"-34"0,-68 0 16,-275 0-16,206 0 16,0-34-1,0 34 1,103 0 0,69 68-1,34-34 1,69-34-1,34 0 1,34 35 0,-69-35 31,-68 0-47</inkml:trace>
          <inkml:trace contextRef="#ctx0" brushRef="#br1" timeOffset="-35148.6976">172 0 0,'-35'0'15,"-33"137"-15,33 35 0,1 68 31,68-69-31,-34-171 0</inkml:trace>
          <inkml:trace contextRef="#ctx0" brushRef="#br0" timeOffset="8801.9728">687 858 0,'0'34'15,"34"69"-15,0 0 0,1 34 0,-35 1 16,34 33 0,-34 1 15,34 34-15,1 0-1,-1 0 1,-34 0-1,34-35 1,-34-33 0,0-35-1,35 0 1,-35-35 0,0-34-1,0 1 16,0-35-31,0 0 16,0-69 0,0-102-1,0-35 1,68-35 0,-33-33-1,-35 274 1</inkml:trace>
          <inkml:trace contextRef="#ctx0" brushRef="#br0" timeOffset="10044.1488">1373 515 0,'103'68'0,"-34"-34"0,34 35 16,0-35-16,0 1 0,0-1 31,-35-34-31,-33 0 16,-35 0-1,0 0 1,0 0 0,0 0-1,0 0 1,0 0-1,0 34 17,0 1-17,34 33 1,-34 1 0,34 34-1,1 34 1,-35 35-1,34 34 1,-34 0 0,34 34 15,1 35-31,33-1 16,-68-68-1,69 0 1,-35-34-1,0-69 1,-34-35 0,0-33-1,0-35 1,0 0 15,0 0 0,0 0-31,0 0 16,0 0 0,0 0-1,0-35 1,0 35 0,-68 0-1,-69-34 1,-35 68-1,0-34 1,1 0 0,-1 0-1,35 0 1,34 0 0,34 35-1,69-35 1,0 0-1,0 0 17,0 0-17,34 0 1,1-35 0,-35-68-1,0 103 1</inkml:trace>
        </inkml:traceGroup>
      </inkml:traceGroup>
    </inkml:traceGroup>
  </inkml:traceGroup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13.9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BFDE23-4D27-443F-BE03-EDE73C3CB821}" emma:medium="tactile" emma:mode="ink">
          <msink:context xmlns:msink="http://schemas.microsoft.com/ink/2010/main" type="inkDrawing" rotatedBoundingBox="1953,8872 9605,9379 9596,9515 1944,9008" shapeName="Other">
            <msink:destinationLink direction="with" ref="{7CB447C3-86E4-4888-9F63-6B39E8AB6103}"/>
            <msink:destinationLink direction="to" ref="{852C0732-54B2-4F07-969C-A185208081AC}"/>
          </msink:context>
        </emma:interpretation>
      </emma:emma>
    </inkml:annotationXML>
    <inkml:trace contextRef="#ctx0" brushRef="#br0">0 0 0,'-27'0'15,"107"27"-15,1 0 0,26-27 0,26 26 16,81 1-16,0 27 0,27-108 15,53 81 1,53 0 15,-26-1-15,80 1 0,0 0-1,0-27 1,27 53-1,-27-26 1,54-27 0,-1 27 31,-53-27-47,27 27 0,-27-1 15,-26 28 1,-55-28-1,-79 28 1,0-27 0,-108-27-1,-26 26 17,-80-26-32,-27 0 15,-107-26 16,-107-81-15,214 107 0</inkml:trace>
  </inkml:traceGroup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15.2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3FB35D6-75B4-4E90-81B5-9327AE765CF8}" emma:medium="tactile" emma:mode="ink">
          <msink:context xmlns:msink="http://schemas.microsoft.com/ink/2010/main" type="inkDrawing" rotatedBoundingBox="3106,2410 6208,9226 6042,9301 2941,2485" semanticType="callout" shapeName="Other"/>
        </emma:interpretation>
      </emma:emma>
    </inkml:annotationXML>
    <inkml:trace contextRef="#ctx0" brushRef="#br0">0 0 0,'26'27'0,"-26"0"15,27 0-15,0-1 0,-1 1 0,1 0 16,0 26-16,26-26 0,-26 53 16,53 27-1,-26 0 1,-1 27-1,54 26 1,0 54 15,-27 0-15,54 53 0,-27 1-1,0 26 1,27 0-1,-1 0 1,1 0 0,26 27-1,1 53 1,26-26 0,-53 26-1,-1-26 1,1-1-1,0 1 1,-1-54 0,1-27-1,-27 1 1,0-81 0,-27-53-1,-53-27 32,0-54-47,-1 1 16,-26-81-1,27-187 1,-27 214 0</inkml:trace>
  </inkml:traceGroup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15.9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CB447C3-86E4-4888-9F63-6B39E8AB6103}" emma:medium="tactile" emma:mode="ink">
          <msink:context xmlns:msink="http://schemas.microsoft.com/ink/2010/main" type="inkDrawing" rotatedBoundingBox="6207,9248 8649,2401 8821,2462 6378,9309" semanticType="callout" shapeName="Other">
            <msink:sourceLink direction="with" ref="{5CBFDE23-4D27-443F-BE03-EDE73C3CB821}"/>
            <msink:sourceLink direction="with" ref="{B83FF65E-FEB8-4E4A-A645-B9E63B5A9832}"/>
          </msink:context>
        </emma:interpretation>
      </emma:emma>
    </inkml:annotationXML>
    <inkml:trace contextRef="#ctx0" brushRef="#br0">2379 0 0,'27'107'16,"-27"107"-16,-54 27 0,-52 53 31,-28 27-15,-53 26-1,0 81 1,-1 26 0,28 1-1,-27 53 1,0 0 0,-1-27-1,1 27 1,27 0-1,26-53 1,27-54 0,54-107-1,-1-80 1,28-80 0,-1-108-1,0-79 1,-26-161-1,53 214 1</inkml:trace>
  </inkml:traceGroup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16.9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2C0732-54B2-4F07-969C-A185208081AC}" emma:medium="tactile" emma:mode="ink">
          <msink:context xmlns:msink="http://schemas.microsoft.com/ink/2010/main" type="inkDrawing" rotatedBoundingBox="1612,8703 1749,2878 2630,2899 2493,8724" semanticType="callout" shapeName="Other">
            <msink:sourceLink direction="to" ref="{5CBFDE23-4D27-443F-BE03-EDE73C3CB821}"/>
            <msink:sourceLink direction="from" ref="{A0C59775-9871-4EAC-97BD-628E7BFB35F7}"/>
          </msink:context>
        </emma:interpretation>
      </emma:emma>
    </inkml:annotationXML>
    <inkml:trace contextRef="#ctx0" brushRef="#br0">482 0 0,'0'107'15,"-27"107"-15,27 80 0,0 0 16,-27 54 0,27 26 15,0 54-15,0 53-1,27 54 1,-27 0-1,0-54 1,0-80 0,-27-53-1,27-1 1,-27-159 0,1-108-1,26-54 1,0-52-1,-27-1 1,-107-187 0,54 161-1,27-1 1,-1 27 15,27 27-31,27 54 16,54 80 15,53 26-15,53 27-1,-53-53 1,-53-81 0,-28-26-1,-26-27 1,54-27-1,80-213 1,53-322 0,-187 562-1</inkml:trace>
  </inkml:traceGroup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18.8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258375-BFE7-4AC8-8C2C-920BBC29CA3C}" emma:medium="tactile" emma:mode="ink">
          <msink:context xmlns:msink="http://schemas.microsoft.com/ink/2010/main" type="writingRegion" rotatedBoundingBox="2994,9679 8720,10060 8557,12500 2831,12118">
            <msink:destinationLink direction="with" ref="{A77DC93C-E79D-4B9E-B974-50157CAF4383}"/>
            <msink:destinationLink direction="with" ref="{B4EDE5B3-924A-439A-9F7F-77258257AFC4}"/>
          </msink:context>
        </emma:interpretation>
      </emma:emma>
    </inkml:annotationXML>
    <inkml:traceGroup>
      <inkml:annotationXML>
        <emma:emma xmlns:emma="http://www.w3.org/2003/04/emma" version="1.0">
          <emma:interpretation id="{BD2B6D1E-070B-43C0-B246-2379A7DE3E28}" emma:medium="tactile" emma:mode="ink">
            <msink:context xmlns:msink="http://schemas.microsoft.com/ink/2010/main" type="paragraph" rotatedBoundingBox="2994,9679 8720,10060 8557,12500 2831,121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330F17-E727-4D8A-899D-9CBEB077CFD1}" emma:medium="tactile" emma:mode="ink">
              <msink:context xmlns:msink="http://schemas.microsoft.com/ink/2010/main" type="line" rotatedBoundingBox="2994,9679 8720,10060 8557,12500 2831,12118"/>
            </emma:interpretation>
          </emma:emma>
        </inkml:annotationXML>
        <inkml:traceGroup>
          <inkml:annotationXML>
            <emma:emma xmlns:emma="http://www.w3.org/2003/04/emma" version="1.0">
              <emma:interpretation id="{4F4EFB91-EC5A-4033-9036-00F7A659EF2A}" emma:medium="tactile" emma:mode="ink">
                <msink:context xmlns:msink="http://schemas.microsoft.com/ink/2010/main" type="inkWord" rotatedBoundingBox="2994,9679 6815,9933 6653,12373 2831,12118"/>
              </emma:interpretation>
              <emma:one-of disjunction-type="recognition" id="oneOf0">
                <emma:interpretation id="interp0" emma:lang="it-IT" emma:confidence="0">
                  <emma:literal>ha</emma:literal>
                </emma:interpretation>
                <emma:interpretation id="interp1" emma:lang="it-IT" emma:confidence="0">
                  <emma:literal>ha)</emma:literal>
                </emma:interpretation>
                <emma:interpretation id="interp2" emma:lang="it-IT" emma:confidence="0">
                  <emma:literal>h)</emma:literal>
                </emma:interpretation>
                <emma:interpretation id="interp3" emma:lang="it-IT" emma:confidence="0">
                  <emma:literal>h&gt;</emma:literal>
                </emma:interpretation>
                <emma:interpretation id="interp4" emma:lang="it-IT" emma:confidence="0">
                  <emma:literal>hg)</emma:literal>
                </emma:interpretation>
              </emma:one-of>
            </emma:emma>
          </inkml:annotationXML>
          <inkml:trace contextRef="#ctx0" brushRef="#br0">1818 6738 0,'27'80'31,"80"428"-31,-107-80 0,-27-1 16,27-133-1,53-160 1,1-54 0,-27-53-1,-1-54 1,81-106-1,27-135 1,-27 161 0,-54 81-1,28 26 1,-55 26 0,55 135 15,-55 53-16,-26 0 1,27-81 0,0-53-1,26-26 1,27-134 0,54-214-1,-134 294 1</inkml:trace>
          <inkml:trace contextRef="#ctx0" brushRef="#br0" timeOffset="465.8228">3770 7272 0,'80'81'0,"54"25"0,106 55 16,81-1-1,27 27 1,-54 1-1,-80-28 1,-81-26 0,-133-1-1,-133 1 1,-161 0 0,-54-1-1,-26 1 1,106-27-1,108-27 17,160-53-17,160-161 1,161-26 0,-321 160-16</inkml:trace>
        </inkml:traceGroup>
        <inkml:traceGroup>
          <inkml:annotationXML>
            <emma:emma xmlns:emma="http://www.w3.org/2003/04/emma" version="1.0">
              <emma:interpretation id="{5B575E40-D8AF-4230-B469-239821E3C488}" emma:medium="tactile" emma:mode="ink">
                <msink:context xmlns:msink="http://schemas.microsoft.com/ink/2010/main" type="inkWord" rotatedBoundingBox="7576,10459 8689,10534 8574,12251 7462,12177"/>
              </emma:interpretation>
              <emma:one-of disjunction-type="recognition" id="oneOf1">
                <emma:interpretation id="interp5" emma:lang="it-IT" emma:confidence="0">
                  <emma:literal>x</emma:literal>
                </emma:interpretation>
                <emma:interpretation id="interp6" emma:lang="it-IT" emma:confidence="0">
                  <emma:literal>X</emma:literal>
                </emma:interpretation>
                <emma:interpretation id="interp7" emma:lang="it-IT" emma:confidence="0">
                  <emma:literal>4</emma:literal>
                </emma:interpretation>
                <emma:interpretation id="interp8" emma:lang="it-IT" emma:confidence="0">
                  <emma:literal>"</emma:literal>
                </emma:interpretation>
                <emma:interpretation id="interp9" emma:lang="it-IT" emma:confidence="0">
                  <emma:literal>+</emma:literal>
                </emma:interpretation>
              </emma:one-of>
            </emma:emma>
          </inkml:annotationXML>
          <inkml:trace contextRef="#ctx0" brushRef="#br0" timeOffset="848.3568">7513 7593 0,'-160'187'0,"-54"54"15,-80 80 1,26 0-1,134-107 1,54-108 15,27-79-15,53-160 0,53-162-1,-53 295-15</inkml:trace>
          <inkml:trace contextRef="#ctx0" brushRef="#br0" timeOffset="1049.7944">6390 7807 0,'134'134'0,"80"160"0,-1 80 16,-25 27-1,-81-160 1,-54-188 0,-53-53-1</inkml:trace>
        </inkml:traceGroup>
      </inkml:traceGroup>
    </inkml:traceGroup>
  </inkml:traceGroup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4:21.1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7DC93C-E79D-4B9E-B974-50157CAF4383}" emma:medium="tactile" emma:mode="ink">
          <msink:context xmlns:msink="http://schemas.microsoft.com/ink/2010/main" type="inkDrawing" rotatedBoundingBox="1355,9529 10277,10050 10088,13299 1165,12778" hotPoints="10044,10085 10011,13037 2204,12948 2238,9995" semanticType="enclosure" shapeName="Rectangle">
            <msink:sourceLink direction="with" ref="{00258375-BFE7-4AC8-8C2C-920BBC29CA3C}"/>
          </msink:context>
        </emma:interpretation>
      </emma:emma>
    </inkml:annotationXML>
    <inkml:trace contextRef="#ctx0" brushRef="#br0">695 26 0,'54'294'15,"-1"54"-15,1 80 31,-1 80-31,-53-80 32,0-134-17,0-54 1,54-79 0,-1-54-1,54-27 1,187 27-1,27-54 1,134 1 0,53-1-1,80 1 17,54-81-17,26 107 1,54-26-1,-27-1 1,0 1 0,-107-28-1,-133 28 1,-81-1 0,-106-53-1,-108 27 1,-80-27-1,1-27 1,-55-80 0,1-53-1,-54-107 1,27-54 0,-26-27-1,26 1 16,0 26-15,0-27 0,0 54-1,0 53 1,-54 54 0,1 80-1,-54 27 1,-27 53-1,-26 54 1,-54 27 0,-27-1-1,-53-26 1,-27-27 0,-133-54-1,-54 1 1,-134-54-1,-80-27 1,-107 27 0,-133 0-1,-28 54 1,-79 160 0,106 0-1,963-107 16</inkml:trace>
  </inkml:traceGroup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5:41.4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2E6EAB7-E69F-4D93-9BCB-C2D66BB89234}" emma:medium="tactile" emma:mode="ink">
          <msink:context xmlns:msink="http://schemas.microsoft.com/ink/2010/main" type="inkDrawing" rotatedBoundingBox="12859,3032 29414,5048 28780,10251 12225,8235" semanticType="enclosure" shapeName="Other">
            <msink:sourceLink direction="with" ref="{7F6ACBE3-15DE-4305-B40A-9BA0B46F5A6B}"/>
          </msink:context>
        </emma:interpretation>
      </emma:emma>
    </inkml:annotationXML>
    <inkml:trace contextRef="#ctx0" brushRef="#br0">2887 253 0,'-187'-27'16,"-134"54"-16,-26 53 0,-81 54 31,27 53-15,26 27-1,55 53 17,79 1-32,54-1 15,107 54 1,106-27 0,81 27-1,107 0 1,80-27-1,81 0 1,79-27 0,108-26-1,53-27 1,133-54 0,1 1-1,53-54 1,0 26-1,27 1 17,26-27-17,28 27 1,-28-28 0,-26-25-1,-27-108 1,0 54-1,0-54 1,-53 0 0,-27-53-1,-27 0 1,-107-54 0,-53-26-1,-134-54 1,-107-54-1,-133-52 1,-135-28 0,-133-53-1,-133 0 1,-108-54 15,-133 28-15,-107-1-1,-134 53 1,-80 28 0,-134 26-1,-107 54 1,-106 106 0,-81 54-1,-80 107 1,-81 107-1,28 107 1,79 134 0,161 26-1,1123-374 1</inkml:trace>
  </inkml:traceGroup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5:42.4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4EDE5B3-924A-439A-9F7F-77258257AFC4}" emma:medium="tactile" emma:mode="ink">
          <msink:context xmlns:msink="http://schemas.microsoft.com/ink/2010/main" type="inkDrawing" rotatedBoundingBox="8362,16002 11881,7096 14586,8165 11067,17070" semanticType="verticalRange" shapeName="Other">
            <msink:sourceLink direction="with" ref="{00258375-BFE7-4AC8-8C2C-920BBC29CA3C}"/>
          </msink:context>
        </emma:interpretation>
      </emma:emma>
    </inkml:annotationXML>
    <inkml:trace contextRef="#ctx0" brushRef="#br0">4892 81 0,'27'-54'0,"-81"27"0,-53 1 16,-53 52-16,-54 1 0,-27 53 15,1 27 1,26 54 0,0 53-1,27 26 1,0 81-1,53 80 1,-27 54 15,54 26-31,1 54 16,-1 26 0,53 1-1,54 26 1,54-107-1,106 0 1,54-80 0,27-53 15,-54-1-15,-80-26-1,-134 0 1,-134-53-1,-133-55 1,-80-52 0,-134-27-1,0-54 1,-80-27 0,107-53-1,106 0 1,215 0-1,133-27 1,27 27 15,54 0-15,79 54 0,-26-27-1,-80-27 1,-54-27-1,-26-53 1,53 80 0</inkml:trace>
  </inkml:traceGroup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44.5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0D9B04-81AC-4FFE-90A2-417C33868792}" emma:medium="tactile" emma:mode="ink">
          <msink:context xmlns:msink="http://schemas.microsoft.com/ink/2010/main" type="writingRegion" rotatedBoundingBox="10749,2240 11000,14880 7368,14952 7116,2312"/>
        </emma:interpretation>
      </emma:emma>
    </inkml:annotationXML>
    <inkml:traceGroup>
      <inkml:annotationXML>
        <emma:emma xmlns:emma="http://www.w3.org/2003/04/emma" version="1.0">
          <emma:interpretation id="{1D6300FA-D5DC-4D0F-9AE1-F3336702B456}" emma:medium="tactile" emma:mode="ink">
            <msink:context xmlns:msink="http://schemas.microsoft.com/ink/2010/main" type="paragraph" rotatedBoundingBox="10749,2240 11000,14880 7368,14952 7116,23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EFEB8D-A873-45BF-A035-A31D1EDD6086}" emma:medium="tactile" emma:mode="ink">
              <msink:context xmlns:msink="http://schemas.microsoft.com/ink/2010/main" type="line" rotatedBoundingBox="10749,2240 11000,14880 7368,14952 7116,2312"/>
            </emma:interpretation>
          </emma:emma>
        </inkml:annotationXML>
        <inkml:traceGroup>
          <inkml:annotationXML>
            <emma:emma xmlns:emma="http://www.w3.org/2003/04/emma" version="1.0">
              <emma:interpretation id="{82328144-0AD1-47D6-B54E-C9B7FDE6AD54}" emma:medium="tactile" emma:mode="ink">
                <msink:context xmlns:msink="http://schemas.microsoft.com/ink/2010/main" type="inkWord" rotatedBoundingBox="10749,2240 11000,14880 7368,14952 7116,2312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€</emma:literal>
                </emma:interpretation>
              </emma:one-of>
            </emma:emma>
          </inkml:annotationXML>
          <inkml:trace contextRef="#ctx0" brushRef="#br0">-12867 8046 0,'80'134'0,"-53"107"16,-54 80-16,0-54 31,0-26-31,27-81 16,0-26-1,0-81 17,27-26-32,27-54 15,79-106 16,54 26-15,-80 53 0,-26 27-1,-28 54 1,27 27 0,-53 53-1,0 80 1,-1-27-1,-26 1 1,0-55 15,-53 1-31,-27-133 16,-81-108 0,161 134-1</inkml:trace>
          <inkml:trace contextRef="#ctx0" brushRef="#br0" timeOffset="-542.332">-15113 8394 0,'53'-27'0,"1"1"0,53-28 15,53 1-15,27 26 0,0 27 16,-26 0 0,-54 53-1,-54 28 1,-53 52 0,-53 28-1,-81-1 1,-53 1-1,-27 26 1,-27 0 0,81 0-1,80-27 1,80-79 0,107-1-1,80-27 16,53-26-31,28 0 32,-28 0-17,-79-27 1,-54 0 0,-80 0-1,-27 0 1,-27-54-1,0-80 1,54-26 0,-27 160-1</inkml:trace>
          <inkml:trace contextRef="#ctx0" brushRef="#br0" timeOffset="418.3704">-15381 10426 0,'188'54'0,"132"-28"15,108-26-15,27-26 16,53 26 0,-27 0-1,-53 26 1,-54 1 15,-133 0-15,-108-27-1,-52 26 1,-108-26 0,-80 27-1,-134-54 1,-53 27-1,294 0 1</inkml:trace>
          <inkml:trace contextRef="#ctx0" brushRef="#br0" timeOffset="929.712">-14365 11068 0,'81'53'0,"26"81"0,-1 80 16,-25 26-1,-1 28 1,0-1-1,-26-106 1,26-28 0,-53-106-1,-1-27 1,1-80 0,53-107 15,27-81-31,0 54 15,-27 81 17,1 52-17,-28 55 1,-53 26 0,0 26-1,-27 135 1,1-108-1,79-106 1,-53 53 0</inkml:trace>
          <inkml:trace contextRef="#ctx0" brushRef="#br0" timeOffset="-8094.2976">-13563-82 0,'0'27'15,"27"53"-15,0 161 0,0 53 0,-1 54 16,1-1 0,-27-53-1,-27-80 17,27-53-32,-26-81 31,26-80-16,0-27 1,53-80 0,81-133-1,-27 79 1,-27 54 0,0 27-1,-26 53 1,-1 54-1,27 80 1,-26 27 0,-27 53-1,26-53 17,-26-1-32,0-53 15,-27-26 1,0-27-1,-107-54 1,-27-53 0,134 80-1</inkml:trace>
          <inkml:trace contextRef="#ctx0" brushRef="#br0" timeOffset="-7304.0424">-15407 3474 0,'0'-80'16,"26"54"-16,55 132 0,26 108 0,-27 80 15,0 54-15,-27-27 16,28 0 0,-1-54-1,0-80 1,0-53 0,0-81-1,1-79 16,-1-81-15,27-107 0,0-134-1,0-26 1,26 26 0,1 81-1,-27 107 1,0 26-1,-54 80 1,-53 54 0,0 27-1,-26 107 1,-54-54 0,80-80-1</inkml:trace>
        </inkml:traceGroup>
      </inkml:traceGroup>
    </inkml:traceGroup>
  </inkml:traceGroup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17.3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57C744-1856-404C-9920-1AD88D3AE6E1}" emma:medium="tactile" emma:mode="ink">
          <msink:context xmlns:msink="http://schemas.microsoft.com/ink/2010/main" type="writingRegion" rotatedBoundingBox="29764,1958 19398,16291 6878,7236 17244,-7096"/>
        </emma:interpretation>
      </emma:emma>
    </inkml:annotationXML>
    <inkml:traceGroup>
      <inkml:annotationXML>
        <emma:emma xmlns:emma="http://www.w3.org/2003/04/emma" version="1.0">
          <emma:interpretation id="{395FC72F-8061-4429-96F3-A1607AC2E841}" emma:medium="tactile" emma:mode="ink">
            <msink:context xmlns:msink="http://schemas.microsoft.com/ink/2010/main" type="paragraph" rotatedBoundingBox="29764,1958 19398,16291 14483,12736 24849,-15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FBD3455-C9A1-468C-97D0-C546495FCA02}" emma:medium="tactile" emma:mode="ink">
              <msink:context xmlns:msink="http://schemas.microsoft.com/ink/2010/main" type="line" rotatedBoundingBox="29764,1958 19398,16291 14483,12736 24849,-1596">
                <msink:destinationLink direction="with" ref="{3772269F-D41C-4872-A0B5-7499D0A53DA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507CA0C-EB44-429E-8939-9C5B24FE991B}" emma:medium="tactile" emma:mode="ink">
                <msink:context xmlns:msink="http://schemas.microsoft.com/ink/2010/main" type="inkWord" rotatedBoundingBox="25372,3991 21517,9321 18635,7237 22490,1907">
                  <msink:destinationLink direction="with" ref="{15647994-1922-4E50-B3CC-B38BBBC3A03F}"/>
                </msink:context>
              </emma:interpretation>
              <emma:one-of disjunction-type="recognition" id="oneOf0">
                <emma:interpretation id="interp0" emma:lang="it-IT" emma:confidence="0">
                  <emma:literal>È.)"</emma:literal>
                </emma:interpretation>
                <emma:interpretation id="interp1" emma:lang="it-IT" emma:confidence="0">
                  <emma:literal>ED"</emma:literal>
                </emma:interpretation>
                <emma:interpretation id="interp2" emma:lang="it-IT" emma:confidence="0">
                  <emma:literal>È)"</emma:literal>
                </emma:interpretation>
                <emma:interpretation id="interp3" emma:lang="it-IT" emma:confidence="0">
                  <emma:literal>È)".</emma:literal>
                </emma:interpretation>
                <emma:interpretation id="interp4" emma:lang="it-IT" emma:confidence="0">
                  <emma:literal>Ina</emma:literal>
                </emma:interpretation>
              </emma:one-of>
            </emma:emma>
          </inkml:annotationXML>
          <inkml:trace contextRef="#ctx0" brushRef="#br0">153 132 0,'188'-133'0,"-135"133"16,27 53-16,-26 54 0,-81 0 15,-80 27 17,-107 80-17,27 53 1,241-160 0,133-80-1,80-1 1,-53 1-1,-80-27 17,-108 0-17,-79-53 1,-1-108 0,54 161-1</inkml:trace>
          <inkml:trace contextRef="#ctx0" brushRef="#br0" timeOffset="-433.8656">-809 373 0,'267'53'0,"27"215"16,27 213 0,-27 161 15,-53 401-16,-214-322 1,-134-132 0,-54-55-1,-106-52 1,26-242 15,27-133-31,-26-267 16,133-188-1,53-106 1,54 454 0</inkml:trace>
          <inkml:trace contextRef="#ctx0" brushRef="#br0" timeOffset="-1270.6064">-1638 3929 0,'27'214'16,"-54"80"-16,-26 80 15,26-133 1,54-107 15,-1-54-15,1-80 0,27 0-1,106-161 1,0 28-1,-53 106 1,-26 27 0,-1 80-1,0 81 1,-53 53 0,-1-1-1,28-79 1,-54-107-1,-27-107 1,-53-241 15,-54-107-31,134 428 16</inkml:trace>
          <inkml:trace contextRef="#ctx0" brushRef="#br0" timeOffset="-1688.9768">-2868 4170 0,'134'-81'15,"240"28"-15,-240 133 31,-107 54-31,-108 26 16,-159 108 15,-54-1-15,26 0 0,135-106-1,133-54 1,80-27-1,107-53 1,54-27 0,-1-27-1,-79-53 1,-54-54 0,-54-107-1,27-53 1,-80 294 15</inkml:trace>
          <inkml:trace contextRef="#ctx0" brushRef="#br0" timeOffset="1641.51">5554-1392 0,'54'-53'0,"-161"187"0,-80 26 0,-54 54 16,-80 80-1,-53 54 1,53-54 0,54-80-1,80-107 1,26-81 0,134-106-1,161-54 1,-134 134-1</inkml:trace>
          <inkml:trace contextRef="#ctx0" brushRef="#br0" timeOffset="1300.6156">4191-1766 0,'0'107'16,"0"187"-16,0 27 0,0-54 16,26-133-1,-26-81 1,0-26 0,0-54-1,-53-106 1,80-81 15,-27 214-31</inkml:trace>
          <inkml:trace contextRef="#ctx0" brushRef="#br0" timeOffset="2028.89">4592-108 0,'107'-54'15,"133"1"-15,28-1 0,-81 28 32,-107 52-17,-53 28 1,-81 53-1,-133 53 1,-107 1 0,80-1-1,214-80 1,134-26 0,187-1-1,107 1 1,-161-28-1,-267-26 1</inkml:trace>
          <inkml:trace contextRef="#ctx0" brushRef="#br0" timeOffset="36338.1344">-6959 8635 0,'54'187'16,"-54"53"-1,0 55 1,27-55 0,-1 28 15,28-1-16,-27-53 1,-1-80 0,-52-54-1,-55-134 1,-52-133 0,-28-27-1,-53 27 1,1 107-1,132 80 1,81 0 0,81 27-1,106 26 1,107 27 0,27 27-1,-54-27 1,-26 1 31,-134-28-47,-81-53 15,-26 0 1,-53-107 0,53-27-1,0 134 1</inkml:trace>
          <inkml:trace contextRef="#ctx0" brushRef="#br0" timeOffset="37190.3704">-4205 9490 0,'54'0'16,"26"27"-16,54-80 0,26-28 0,27-79 31,0-54-15,-53 27 0,-54 26-1,-80 28 1,0 53-1,-26 26 1,-28 54 0,1 80-1,26 81 1,0 106 0,27 54-1,-27-54 1,54-26-1,-54-27 1,1-54 0,-1-80-1,-80-53 1,0-27 0,0-27-1,0 1 1,54 26-1,53 0 17,26 0-17,135 53 1,80 1 0,53-81-1,-27 54 1,-53-27 15,-54 26-31,-106-26 16,-81 0-1,-80 27 1,-53-27 0,160 0-1</inkml:trace>
          <inkml:trace contextRef="#ctx0" brushRef="#br0" timeOffset="37577.7504">-4632 10774 0,'187'53'0,"0"-26"16,80 26-1,134-53 1,-53 27-1,-54 27 1,-53-28 0,-81 1-1,-80-27 1,-26-27 0,-54-106-1,0 133 1</inkml:trace>
          <inkml:trace contextRef="#ctx0" brushRef="#br0" timeOffset="39220.2416">-3964 11656 0,'-53'-27'0,"26"0"0,27 1 0,0-1 16,107-26-16,26-1 0,28 54 15,-54 0 1,0 54 0,-27 52-1,-107 108 1,-53 27 0,-107 53-1,-27-27 1,0-79-1,27-1 1,53-80 0,134-54-1,107-26 1,134 0 0,80-27-1,-1 26 16,-79 1-15,-80 27 0,-81-28-1,-54 1 1,-26-27 0,-26 0-1,-1-107 1,80-80-1,-53 187 1</inkml:trace>
        </inkml:traceGroup>
      </inkml:traceGroup>
    </inkml:traceGroup>
    <inkml:traceGroup>
      <inkml:annotationXML>
        <emma:emma xmlns:emma="http://www.w3.org/2003/04/emma" version="1.0">
          <emma:interpretation id="{304547A7-D9C6-43C0-8722-39D29DACEEDC}" emma:medium="tactile" emma:mode="ink">
            <msink:context xmlns:msink="http://schemas.microsoft.com/ink/2010/main" type="paragraph" rotatedBoundingBox="22484,7854 10943,9168 10107,1823 21648,50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D41E59D-A6D7-4541-9DDA-31EDA23A3340}" emma:medium="tactile" emma:mode="ink">
              <msink:context xmlns:msink="http://schemas.microsoft.com/ink/2010/main" type="line" rotatedBoundingBox="22484,7854 10943,9168 10107,1823 21648,509"/>
            </emma:interpretation>
          </emma:emma>
        </inkml:annotationXML>
        <inkml:traceGroup>
          <inkml:annotationXML>
            <emma:emma xmlns:emma="http://www.w3.org/2003/04/emma" version="1.0">
              <emma:interpretation id="{B0774475-34CB-4B51-B061-7226A5D5EBCC}" emma:medium="tactile" emma:mode="ink">
                <msink:context xmlns:msink="http://schemas.microsoft.com/ink/2010/main" type="inkWord" rotatedBoundingBox="22484,7854 10943,9168 10107,1823 21648,509"/>
              </emma:interpretation>
              <emma:one-of disjunction-type="recognition" id="oneOf1">
                <emma:interpretation id="interp5" emma:lang="it-IT" emma:confidence="0">
                  <emma:literal>Latta</emma:literal>
                </emma:interpretation>
                <emma:interpretation id="interp6" emma:lang="it-IT" emma:confidence="0">
                  <emma:literal>Lati*</emma:literal>
                </emma:interpretation>
                <emma:interpretation id="interp7" emma:lang="it-IT" emma:confidence="0">
                  <emma:literal>Latti*</emma:literal>
                </emma:interpretation>
                <emma:interpretation id="interp8" emma:lang="it-IT" emma:confidence="0">
                  <emma:literal>(art*</emma:literal>
                </emma:interpretation>
                <emma:interpretation id="interp9" emma:lang="it-IT" emma:confidence="0">
                  <emma:literal>L-at</emma:literal>
                </emma:interpretation>
              </emma:one-of>
            </emma:emma>
          </inkml:annotationXML>
          <inkml:trace contextRef="#ctx0" brushRef="#br0" timeOffset="-3734.3432">-9151 1549 0,'107'0'0,"27"-53"0,133-107 0,-80-54 15,-80 53 1,-53 81-1,-54 80 1,0 0 0,-27 53-1,-53 161 1,-1 27 0,81 0-1,0-27 1,54-1-1,-1-25 1,-26-28 0,-54-53-1,-106 0 1,-108-27 0,0-26-1,28-1 1,52 1-1,161-28 17,54 28-17,133-28 1,53 1 0,28 27-1,-54-28 1,-161 1-1,-53-27 1,0-27 0,-80-26-1,26-81 1,54 134 0</inkml:trace>
          <inkml:trace contextRef="#ctx0" brushRef="#br0" timeOffset="-3114.5352">-6504 2057 0,'294'-26'0,"0"52"15,-26 1 1,-81 27 0,-80-54-1,-27-54 1,-80 54 0</inkml:trace>
          <inkml:trace contextRef="#ctx0" brushRef="#br0" timeOffset="-3315.9728">-6103 1041 0,'27'27'0,"0"107"0,-27 106 16,-27 108-1,0-81 1,81 1 0,-28-161-1,-26-54 1,-26-53 0,-81-133-1,107 133 1</inkml:trace>
          <inkml:trace contextRef="#ctx0" brushRef="#br0" timeOffset="-2448.2416">-2440 1041 0,'134'81'0,"53"133"16,53-1-16,1 28 15,-54-81 1,-53 1 0,-54-54-1,-80 0 1,-160-107 15,-108-80-15,268 80-1</inkml:trace>
          <inkml:trace contextRef="#ctx0" brushRef="#br0" timeOffset="-2727.1552">-1344 908 0,'-80'133'0,"-107"135"0,-107 53 16,26 53-1,81-107 1,107-160 0,53-80-1,1-80 1,52-215 0,-26 268-1</inkml:trace>
          <inkml:trace contextRef="#ctx0" brushRef="#br0" timeOffset="-2169.328">-3563 3047 0,'187'80'0,"134"-27"0,214-26 16,106 0-1,-106 0 1,-134-1 0,-107 1-1,-133 27 1,-134-28-1,-241-52 1,214 26 0</inkml:trace>
          <inkml:trace contextRef="#ctx0" brushRef="#br0" timeOffset="-4902.2872">-11851-616 0,'80'187'16,"0"134"-1,-26 187-15,-28 53 32,1 27-32,-54 27 15,-26 0 1,-27 54 15,-1-28-15,28-52-1,26-55 1,27-186 0,54-107-1,26-108 1,54-53-1,53-80 1,53 0 0,1 0-1,-27 0 1,-27 27 0,-53-27-1,-27 0 1,-27-53-1,-53-188 1,-27 241 0</inkml:trace>
          <inkml:trace contextRef="#ctx0" brushRef="#br0" timeOffset="-852.236">-3750 533 0,'-134'321'0,"-26"134"15,-1 106 17,-79 375-17,133-268 1,107 28-1,107 26 1,107-134 0,80-267-1,80-241 1,0-267 0,1-214 15,-375 401-31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43.22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0,'0'172'0,"0"-1"0,0 1 15,34 68 1,1 35 0,-1-35 15,0 34-31,-34-68 16,0 35-1,35-70 1,-35-33-1,0-70 1,0-33 0,0-35-1,0 0 1,68-138 31,-33-68-47,-1-34 15,0-69 1,-34 69 0,-34-35-1,34 69 1,-34 0 0,34 35-1,0 102 1,0 69 15,0 0-31,0 34 16,34 104-1,-34 33 1,34 35 0,1 69-1,-1 0 1,0 68-1,1-34 1,-35-69 31,34-68-47,0-35 16,-34-34-1,0-103 1,0 0-1,-34-34 1,34-138 0,-34-34-1,-1-69 1,1-68 0,0 34-1,-35 0 1,69 69-1,-34 0 17,34 34-32,0 103 15,0 68 1,0 35 0,0 35-1,0 102 1,34 103 15,0 1-15,1 68-1,33 137 1,-33-137 15,-1-69-31,0-68 16,-34-69-1,35-69 1,-35-34 15,0 0-15,0 0 0,0 0-1,-69-103 1,0 69-1,1-1 1,68 35 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26.4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58FBCA5-0B58-45F4-B02D-362509828F91}" emma:medium="tactile" emma:mode="ink">
          <msink:context xmlns:msink="http://schemas.microsoft.com/ink/2010/main" type="writingRegion" rotatedBoundingBox="3850,11015 6390,11015 6390,12940 3850,12940"/>
        </emma:interpretation>
      </emma:emma>
    </inkml:annotationXML>
    <inkml:traceGroup>
      <inkml:annotationXML>
        <emma:emma xmlns:emma="http://www.w3.org/2003/04/emma" version="1.0">
          <emma:interpretation id="{7155D1F6-4472-4628-B2A9-B31DF5B06E4E}" emma:medium="tactile" emma:mode="ink">
            <msink:context xmlns:msink="http://schemas.microsoft.com/ink/2010/main" type="paragraph" rotatedBoundingBox="3850,11015 6390,11015 6390,12940 3850,129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E8EB5A-A5A9-472D-899A-63624A57DB0A}" emma:medium="tactile" emma:mode="ink">
              <msink:context xmlns:msink="http://schemas.microsoft.com/ink/2010/main" type="line" rotatedBoundingBox="3850,11015 6390,11015 6390,12940 3850,12940"/>
            </emma:interpretation>
          </emma:emma>
        </inkml:annotationXML>
        <inkml:traceGroup>
          <inkml:annotationXML>
            <emma:emma xmlns:emma="http://www.w3.org/2003/04/emma" version="1.0">
              <emma:interpretation id="{488DA606-43ED-497F-A83C-201C732D6637}" emma:medium="tactile" emma:mode="ink">
                <msink:context xmlns:msink="http://schemas.microsoft.com/ink/2010/main" type="inkWord" rotatedBoundingBox="3850,11015 6390,11015 6390,12940 3850,12940"/>
              </emma:interpretation>
              <emma:one-of disjunction-type="recognition" id="oneOf0">
                <emma:interpretation id="interp0" emma:lang="it-IT" emma:confidence="0">
                  <emma:literal>&lt;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-18830 9303 0,'-26'0'0,"52"-27"0,55-106 16,-55 52-16,28-79 0,26 80 16,-27 26-1,54 1 1,54-1-1,-28 54 1,1 27 0,0 53-1,0 27 1,-1 0 0,-26 27-1,-27 0 1,27-27-1,-26-27 1,25-27 0,1-53-1,27-53 1,0-27 15,-1-54-15,-26-27-1,0 28 1,-80 53 0,0 53-1,-54 27 1,-26 27 0,-28 53-1,81-80 1</inkml:trace>
          <inkml:trace contextRef="#ctx0" brushRef="#br0" timeOffset="666.2936">-18803 10346 0,'27'-54'16,"26"-53"-16,27 0 0,-26 27 0,26 27 31,-26-1-15,26 28-1,0-55 1,54 108-1,-54 27 1,80 79 0,-53-26-1,27 27 1,26 0 0,1-27-1,-27-54 1,-1 0-1,-26-53 1,27-26 0,0-54-1,-28-1 1,-25 1 0,-28-27-1,1-27 1,-1-53 15,1 54-15,-54 133-16</inkml:trace>
        </inkml:traceGroup>
      </inkml:traceGroup>
    </inkml:traceGroup>
  </inkml:traceGroup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07.1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A9AC4B-0191-42D6-9C05-42A382FD475F}" emma:medium="tactile" emma:mode="ink">
          <msink:context xmlns:msink="http://schemas.microsoft.com/ink/2010/main" type="writingRegion" rotatedBoundingBox="1161,1928 9365,1629 9510,5619 1306,5918"/>
        </emma:interpretation>
      </emma:emma>
    </inkml:annotationXML>
    <inkml:traceGroup>
      <inkml:annotationXML>
        <emma:emma xmlns:emma="http://www.w3.org/2003/04/emma" version="1.0">
          <emma:interpretation id="{A2899839-CB48-4EC2-8F22-DA01092F46BE}" emma:medium="tactile" emma:mode="ink">
            <msink:context xmlns:msink="http://schemas.microsoft.com/ink/2010/main" type="paragraph" rotatedBoundingBox="1161,1928 9365,1629 9510,5619 1306,59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23B585B-2FEF-47D5-9BF7-3A7A50B5C6BE}" emma:medium="tactile" emma:mode="ink">
              <msink:context xmlns:msink="http://schemas.microsoft.com/ink/2010/main" type="line" rotatedBoundingBox="1161,1928 9365,1629 9510,5619 1306,5918"/>
            </emma:interpretation>
          </emma:emma>
        </inkml:annotationXML>
        <inkml:traceGroup>
          <inkml:annotationXML>
            <emma:emma xmlns:emma="http://www.w3.org/2003/04/emma" version="1.0">
              <emma:interpretation id="{CC851AF8-F6D7-449F-B8E0-DAD1EB91485F}" emma:medium="tactile" emma:mode="ink">
                <msink:context xmlns:msink="http://schemas.microsoft.com/ink/2010/main" type="inkWord" rotatedBoundingBox="1161,1928 9365,1629 9510,5619 1306,5918"/>
              </emma:interpretation>
              <emma:one-of disjunction-type="recognition" id="oneOf0">
                <emma:interpretation id="interp0" emma:lang="it-IT" emma:confidence="0">
                  <emma:literal>tx=-Z</emma:literal>
                </emma:interpretation>
                <emma:interpretation id="interp1" emma:lang="it-IT" emma:confidence="0">
                  <emma:literal>tx=-r</emma:literal>
                </emma:interpretation>
                <emma:interpretation id="interp2" emma:lang="it-IT" emma:confidence="0">
                  <emma:literal>tx---r</emma:literal>
                </emma:interpretation>
                <emma:interpretation id="interp3" emma:lang="it-IT" emma:confidence="0">
                  <emma:literal>tx=-2</emma:literal>
                </emma:interpretation>
                <emma:interpretation id="interp4" emma:lang="it-IT" emma:confidence="0">
                  <emma:literal>tx---2</emma:literal>
                </emma:interpretation>
              </emma:one-of>
            </emma:emma>
          </inkml:annotationXML>
          <inkml:trace contextRef="#ctx0" brushRef="#br0">-21450-429 0,'80'267'0,"-53"27"16,-27 81 0,-27 26-1,1 53 1,26-79-1,26-55 1,28-106 0,53-53-1,53-81 1,27-53 0,27-81-1,0-79 16,-27-81-15,-133-27 0,-54 241-16</inkml:trace>
          <inkml:trace contextRef="#ctx0" brushRef="#br0" timeOffset="309.904">-21503 721 0,'187'-54'16,"134"27"-16,26-26 0,-106 53 15,-134 0 1,-27 27 15,-80-27-15,0-27 0,0 27-1</inkml:trace>
          <inkml:trace contextRef="#ctx0" brushRef="#br0" timeOffset="976.1976">-19926 2138 0,'134'160'0,"-1"27"15,81 81 1,-26-28-1,-28-26 1,-53-53 0,-54-81-1,-26-54 1,-27-26 0,0-26-1,-27-188 1,27-80 15,0 294-31</inkml:trace>
          <inkml:trace contextRef="#ctx0" brushRef="#br0" timeOffset="681.7888">-18990 1656 0,'0'268'15,"-134"-28"-15,-106 81 16,26-53 0,80-81 15,27-54-16,80-26 1,1-107 0,52 0-1,28-214 1,26-80 0,-80 294-1</inkml:trace>
          <inkml:trace contextRef="#ctx0" brushRef="#br0" timeOffset="1336.4592">-18054 1416 0,'187'-27'15,"0"27"-15,54 0 0,-27 0 16,-27-27 0,-54 27-1,-52 0 17,-81 27-17,-81 0 1,-133-1-1,214-26 1</inkml:trace>
          <inkml:trace contextRef="#ctx0" brushRef="#br0" timeOffset="1556.2956">-17653 2084 0,'187'54'0,"-27"-1"0,-26-26 16,-81 26 31,-106-53-47,-27-80 15,80 80 1</inkml:trace>
          <inkml:trace contextRef="#ctx0" brushRef="#br0" timeOffset="2702.9404">-16209 2699 0,'240'27'0,"28"-27"0,133 0 16,80 0-1,-27-27 17,-53 27-32,-53 0 15,-81 27 1,-133-27 0,-134 0-1,-80 0 1,-107 0 15,187 0-31</inkml:trace>
          <inkml:trace contextRef="#ctx0" brushRef="#br0" timeOffset="2331.0556">-15113 266 0,'26'-27'16,"-26"1"-16,81-28 0,106 27 0,53 1 15,1 52 1,-107-26 0,-54 54-1,-80 53 1,-134 107-1,-187 26 1,-53 28 0,107-1-1,106-80 1,161-26 0,81-54-1,79-27 1,81-53-1,53-27 1,-27 0 0,-80 0-1,-133-27 1,-54 27 15,-80 0-15,-54 0-1,134 0-15</inkml:trace>
        </inkml:traceGroup>
      </inkml:traceGroup>
    </inkml:traceGroup>
  </inkml:traceGroup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52.8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546F31-3629-44F8-9B84-CDBE9CBCEC64}" emma:medium="tactile" emma:mode="ink">
          <msink:context xmlns:msink="http://schemas.microsoft.com/ink/2010/main" type="writingRegion" rotatedBoundingBox="13396,1702 14397,15724 11769,15911 10768,1890"/>
        </emma:interpretation>
      </emma:emma>
    </inkml:annotationXML>
    <inkml:traceGroup>
      <inkml:annotationXML>
        <emma:emma xmlns:emma="http://www.w3.org/2003/04/emma" version="1.0">
          <emma:interpretation id="{CBE86A43-8B22-4ACB-A78A-395409EB01E6}" emma:medium="tactile" emma:mode="ink">
            <msink:context xmlns:msink="http://schemas.microsoft.com/ink/2010/main" type="paragraph" rotatedBoundingBox="13396,1702 14397,15724 11769,15911 10768,18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B96C0A9-10FB-4311-8D27-877048CF8A09}" emma:medium="tactile" emma:mode="ink">
              <msink:context xmlns:msink="http://schemas.microsoft.com/ink/2010/main" type="line" rotatedBoundingBox="13396,1702 14397,15724 11769,15911 10768,1890"/>
            </emma:interpretation>
          </emma:emma>
        </inkml:annotationXML>
        <inkml:traceGroup>
          <inkml:annotationXML>
            <emma:emma xmlns:emma="http://www.w3.org/2003/04/emma" version="1.0">
              <emma:interpretation id="{11B84601-ED56-4A76-A814-3048C745E0C1}" emma:medium="tactile" emma:mode="ink">
                <msink:context xmlns:msink="http://schemas.microsoft.com/ink/2010/main" type="inkWord" rotatedBoundingBox="13925,9114 14397,15724 11769,15911 11297,9301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C</emma:literal>
                </emma:interpretation>
                <emma:interpretation id="interp4" emma:lang="it-IT" emma:confidence="0">
                  <emma:literal>c</emma:literal>
                </emma:interpretation>
              </emma:one-of>
            </emma:emma>
          </inkml:annotationXML>
          <inkml:trace contextRef="#ctx0" brushRef="#br0">-11317 7004 0,'241'-80'0,"0"80"0,26-27 16,0 54-1,-26-27 1,-81 0 0,-53 0-1,-53 0 1,-27 53 0,-54-26-1,0-27 1,27 0-1</inkml:trace>
          <inkml:trace contextRef="#ctx0" brushRef="#br0" timeOffset="-451.3608">-11076 6977 0,'0'80'0,"0"81"0,27 53 16,-54 106-1,27 81 1,-27 27 0,27 27-1,27-1 1,-27 81-1,27 0 1,-1-1 0,1-79-1,0-54 1,-27 27 0,0-134-1,0-53 1,0-54-1,27-107 1,-1-27 0,1-26 15,27 0-15,26-27-1,54 0 1,79 0-1,82 0 1,25 0 0,28 27-1,-54-1 1,-53 1 0,-81 0-1,-53-27 1,-107-27-1,-53-133 1,-81-54 0,134 214-1</inkml:trace>
          <inkml:trace contextRef="#ctx0" brushRef="#br0" timeOffset="-5817.5348">-10194 9624 0,'54'27'16,"-1"-1"-16,27 1 0,1-54 16,52-26-16,28-27 15,-54 0-15,26-54 16,-52-27 0,-28 1 15,-53 26-16,0 54 1,0 53 0,0 27-1,0 81 1,0 79 0,0 54-1,27 0 16,0 26-31,-27-26 16,0-27 0,-54-53-1,-53-27 1,27-53 0,0-1-1,53-53 1,54 27-1,106 0 1,55-1 0,79 1 15,-53 26-15,-54-53-1,-106-26 1,-134-108-1,80 134 1</inkml:trace>
          <inkml:trace contextRef="#ctx0" brushRef="#br0" timeOffset="-1721.9672">-9392 12512 0,'0'0'0</inkml:trace>
          <inkml:trace contextRef="#ctx0" brushRef="#br0" timeOffset="-39935.0208">-11825-188 0,'54'-241'0,"53"187"15,80 54 1,134-26 0,53 26-1,-53-27 1,-107 0-1,-54 0 1,-53 27 0,-27 0-1,-26 54 1,-134-81 15,80 27-15</inkml:trace>
        </inkml:traceGroup>
      </inkml:traceGroup>
    </inkml:traceGroup>
  </inkml:traceGroup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58.0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72269F-D41C-4872-A0B5-7499D0A53DA8}" emma:medium="tactile" emma:mode="ink">
          <msink:context xmlns:msink="http://schemas.microsoft.com/ink/2010/main" type="inkDrawing" rotatedBoundingBox="22031,10802 22936,16588 21887,16752 20981,10966" semanticType="verticalRange" shapeName="Other">
            <msink:sourceLink direction="with" ref="{4FBD3455-C9A1-468C-97D0-C546495FCA02}"/>
            <msink:sourceLink direction="with" ref="{9583D477-26C2-489F-B221-219B171D71DD}"/>
          </msink:context>
        </emma:interpretation>
      </emma:emma>
    </inkml:annotationXML>
    <inkml:trace contextRef="#ctx0" brushRef="#br0">696 0 0,'-27'53'0,"-80"81"0,-27 53 16,27 53 0,-26 55-1,52 52 1,1 81-1,53 26 1,54 1 0,53 53 15,161 214-15,-54-241 15,27-26-16,-27-54 1,-26-80 0,-54-108-1,-27-106 1,-27-80 0,-26-134-1,0-187 1,-27 294-1</inkml:trace>
  </inkml:traceGroup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8:00.1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37A4E7-E155-44FC-A54E-82F7F5F2D5CD}" emma:medium="tactile" emma:mode="ink">
          <msink:context xmlns:msink="http://schemas.microsoft.com/ink/2010/main" type="writingRegion" rotatedBoundingBox="23619,14225 26076,15302 25418,16804 22961,15727"/>
        </emma:interpretation>
      </emma:emma>
    </inkml:annotationXML>
    <inkml:traceGroup>
      <inkml:annotationXML>
        <emma:emma xmlns:emma="http://www.w3.org/2003/04/emma" version="1.0">
          <emma:interpretation id="{335E826F-E6A3-4E36-90D2-8FBF949B65B6}" emma:medium="tactile" emma:mode="ink">
            <msink:context xmlns:msink="http://schemas.microsoft.com/ink/2010/main" type="paragraph" rotatedBoundingBox="23619,14225 26076,15302 25418,16804 22961,15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115CFB-4EBE-44D8-8C67-D05B47179B03}" emma:medium="tactile" emma:mode="ink">
              <msink:context xmlns:msink="http://schemas.microsoft.com/ink/2010/main" type="line" rotatedBoundingBox="23619,14225 26076,15302 25418,16804 22961,15727"/>
            </emma:interpretation>
          </emma:emma>
        </inkml:annotationXML>
        <inkml:traceGroup>
          <inkml:annotationXML>
            <emma:emma xmlns:emma="http://www.w3.org/2003/04/emma" version="1.0">
              <emma:interpretation id="{B3DCFD1A-5CA9-46BC-BB36-BB076260C4B1}" emma:medium="tactile" emma:mode="ink">
                <msink:context xmlns:msink="http://schemas.microsoft.com/ink/2010/main" type="inkWord" rotatedBoundingBox="23619,14225 26076,15302 25418,16804 22961,15727"/>
              </emma:interpretation>
              <emma:one-of disjunction-type="recognition" id="oneOf0">
                <emma:interpretation id="interp0" emma:lang="it-IT" emma:confidence="0">
                  <emma:literal>24</emma:literal>
                </emma:interpretation>
                <emma:interpretation id="interp1" emma:lang="it-IT" emma:confidence="0">
                  <emma:literal>244</emma:literal>
                </emma:interpretation>
                <emma:interpretation id="interp2" emma:lang="it-IT" emma:confidence="0">
                  <emma:literal>in</emma:literal>
                </emma:interpretation>
                <emma:interpretation id="interp3" emma:lang="it-IT" emma:confidence="0">
                  <emma:literal>2h</emma:literal>
                </emma:interpretation>
                <emma:interpretation id="interp4" emma:lang="it-IT" emma:confidence="0">
                  <emma:literal>Zh</emma:literal>
                </emma:interpretation>
              </emma:one-of>
            </emma:emma>
          </inkml:annotationXML>
          <inkml:trace contextRef="#ctx0" brushRef="#br0">715 12324 0,'294'27'15,"-107"-27"-15,-53 27 32,-54 26-17,-107 54 1,-80 54-1,-106 53 1,-28-1 0,80-52-1,55-27 1,79-81 0,107 1-1,27-28 1,107 28-1,0-28 1,0 28 0,-81-1-1,-79-53 1,-54 0 0,-54-80-1,54-107 1,27-80 31,-27 267-47</inkml:trace>
          <inkml:trace contextRef="#ctx0" brushRef="#br0" timeOffset="495.8464">1945 12324 0,'80'134'16,"-53"80"-16,0 27 15,-27-1 1,0-26 0,0-27-1,-27-80 1,27-53-1,0-81 1,27 27 0,26-107-1,54-27 1,27 27 0,-27 81-1,26 26 1,-26 26-1,-27 81 1,1 27 0,-55 26-1,-26 1 1,-26-54 0,-1-27-1,27-53 16,27-107-15,80-134 0,-107 214-16</inkml:trace>
        </inkml:traceGroup>
      </inkml:traceGroup>
    </inkml:traceGroup>
  </inkml:traceGroup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59.6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E5CCD88-E327-4895-8761-4148B415A7EA}" emma:medium="tactile" emma:mode="ink">
          <msink:context xmlns:msink="http://schemas.microsoft.com/ink/2010/main" type="inkDrawing" rotatedBoundingBox="22245,14357 26309,14358 26308,14464 22244,14463" semanticType="underline" shapeName="Other">
            <msink:sourceLink direction="with" ref="{9583D477-26C2-489F-B221-219B171D71DD}"/>
          </msink:context>
        </emma:interpretation>
      </emma:emma>
    </inkml:annotationXML>
    <inkml:trace contextRef="#ctx0" brushRef="#br0">0 26 0,'0'27'0,"106"-27"0,108 0 16,80-27-16,108 27 15,79 0 1,54 0 0,-1 27-1,-79-27 1,-27 27 15,-108-1-15,-106-79-16,-133 53 15,-81-27 1,-107 1 0,-54 26 15,-53 0-15,214 0-1</inkml:trace>
  </inkml:traceGroup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8:01.8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83D477-26C2-489F-B221-219B171D71DD}" emma:medium="tactile" emma:mode="ink">
          <msink:context xmlns:msink="http://schemas.microsoft.com/ink/2010/main" type="writingRegion" rotatedBoundingBox="26950,10775 28073,10775 28073,12165 26950,12165">
            <msink:destinationLink direction="with" ref="{7E5CCD88-E327-4895-8761-4148B415A7EA}"/>
            <msink:destinationLink direction="with" ref="{3772269F-D41C-4872-A0B5-7499D0A53DA8}"/>
            <msink:destinationLink direction="with" ref="{3EB161FC-0A14-4489-87B2-9BDE9C74412A}"/>
          </msink:context>
        </emma:interpretation>
      </emma:emma>
    </inkml:annotationXML>
    <inkml:traceGroup>
      <inkml:annotationXML>
        <emma:emma xmlns:emma="http://www.w3.org/2003/04/emma" version="1.0">
          <emma:interpretation id="{6CA8BD9F-DE90-4157-A757-DD07305DE59F}" emma:medium="tactile" emma:mode="ink">
            <msink:context xmlns:msink="http://schemas.microsoft.com/ink/2010/main" type="paragraph" rotatedBoundingBox="26950,10775 28073,10775 28073,12165 26950,121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A6044D-77D7-484E-ADB2-7DEB24C17D70}" emma:medium="tactile" emma:mode="ink">
              <msink:context xmlns:msink="http://schemas.microsoft.com/ink/2010/main" type="line" rotatedBoundingBox="26950,10775 28073,10775 28073,12165 26950,12165"/>
            </emma:interpretation>
          </emma:emma>
        </inkml:annotationXML>
        <inkml:traceGroup>
          <inkml:annotationXML>
            <emma:emma xmlns:emma="http://www.w3.org/2003/04/emma" version="1.0">
              <emma:interpretation id="{D43BE99B-C78C-4804-8DF8-94444E7543E9}" emma:medium="tactile" emma:mode="ink">
                <msink:context xmlns:msink="http://schemas.microsoft.com/ink/2010/main" type="inkWord" rotatedBoundingBox="26950,10775 28073,10775 28073,12165 26950,12165"/>
              </emma:interpretation>
              <emma:one-of disjunction-type="recognition" id="oneOf0">
                <emma:interpretation id="interp0" emma:lang="it-IT" emma:confidence="0">
                  <emma:literal>2</emma:literal>
                </emma:interpretation>
                <emma:interpretation id="interp1" emma:lang="it-IT" emma:confidence="0">
                  <emma:literal>z</emma:literal>
                </emma:interpretation>
                <emma:interpretation id="interp2" emma:lang="it-IT" emma:confidence="0">
                  <emma:literal>Z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0 107 0,'54'-54'0,"26"28"0,80-1 16,54 54-16,-27 53 15,-53 27 1,-80 26 0,-108 1-1,-53 0 1,-80-1 0,80-26-1,54-26 1,53-28-1,106 54 1,108 0 15,0-54-31,-27 28 32,-160-55-17,-80 1 1,53-27-1</inkml:trace>
        </inkml:traceGroup>
      </inkml:traceGroup>
    </inkml:traceGroup>
  </inkml:traceGroup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8:01.2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B161FC-0A14-4489-87B2-9BDE9C74412A}" emma:medium="tactile" emma:mode="ink">
          <msink:context xmlns:msink="http://schemas.microsoft.com/ink/2010/main" type="inkDrawing" rotatedBoundingBox="29893,9560 30061,17064 26222,17150 26054,9646" hotPoints="28998,10373 30157,16375 26790,17025 25631,11023" semanticType="enclosure" shapeName="Rectangle">
            <msink:sourceLink direction="with" ref="{9583D477-26C2-489F-B221-219B171D71DD}"/>
          </msink:context>
        </emma:interpretation>
      </emma:emma>
    </inkml:annotationXML>
    <inkml:trace contextRef="#ctx0" brushRef="#br0">0 0 0,'80'80'16,"54"107"-16,26 107 0,81 81 31,-1 26-16,-26 107 1,-80 27 0,-54 53-1,-80-54 1,-53-79 15,-81-27-31,-80-54 16,27-107-1,-27-53 1,80-80 0,81-80-1,53-54 1,80-134 0,54-134-1,-134 268 1</inkml:trace>
    <inkml:trace contextRef="#ctx0" brushRef="#br0" timeOffset="5047.5576">935-1845 0,'54'0'0,"-1"27"15,455 53-15,-240-80 16,-28 27 0,-52-54-1,-1 27 1,-54 27 0,1-27-1,0 0 1,-54 0-1,-53 0 17,-1 27-17,28-1 1,-27 81 0,26 54-1,1 106 1,-28 54-1,1 53 1,0 107 0,0 27-1,-1 81 1,54 26 0,1 26-1,-1-26 1,27-27-1,-27-80 1,27-80 0,-54-80-1,1-188 1,-27-53 15,-27-80-15,0-27-1,0 0 1,-27 0 0,-53-27-1,-81 27 1,-79 27 0,-28 80-1,-79 0 1,53 0-1,-27-27 1,0-27 0,54-53-1,267 0 1</inkml:trace>
  </inkml:traceGroup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58.5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277121-ADCB-44B0-AF7B-0A0475717234}" emma:medium="tactile" emma:mode="ink">
          <msink:context xmlns:msink="http://schemas.microsoft.com/ink/2010/main" type="writingRegion" rotatedBoundingBox="23287,11443 24624,11443 24624,13716 23287,13716"/>
        </emma:interpretation>
      </emma:emma>
    </inkml:annotationXML>
    <inkml:traceGroup>
      <inkml:annotationXML>
        <emma:emma xmlns:emma="http://www.w3.org/2003/04/emma" version="1.0">
          <emma:interpretation id="{34D04738-D434-466C-BD73-87F6420D7E83}" emma:medium="tactile" emma:mode="ink">
            <msink:context xmlns:msink="http://schemas.microsoft.com/ink/2010/main" type="paragraph" rotatedBoundingBox="23287,11443 24624,11443 24624,13716 23287,137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683602-A969-4AFD-BA7A-B6B52D3AE5A3}" emma:medium="tactile" emma:mode="ink">
              <msink:context xmlns:msink="http://schemas.microsoft.com/ink/2010/main" type="line" rotatedBoundingBox="23287,11443 24624,11443 24624,13716 23287,13716"/>
            </emma:interpretation>
          </emma:emma>
        </inkml:annotationXML>
        <inkml:traceGroup>
          <inkml:annotationXML>
            <emma:emma xmlns:emma="http://www.w3.org/2003/04/emma" version="1.0">
              <emma:interpretation id="{719EF78B-EA9D-4B60-B66C-4BDC9366BDF3}" emma:medium="tactile" emma:mode="ink">
                <msink:context xmlns:msink="http://schemas.microsoft.com/ink/2010/main" type="inkWord" rotatedBoundingBox="23287,11443 24624,11443 24624,13716 23287,13716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+</emma:literal>
                </emma:interpretation>
              </emma:one-of>
            </emma:emma>
          </inkml:annotationXML>
          <inkml:trace contextRef="#ctx0" brushRef="#br0">1918 9089 0,'0'107'0,"-107"80"15,-53 27-15,-81 107 16,0-27-1,28 27 17,52-54-17,54-26 1,54-81 0,-1-53-1,54-53 1,27-134-1,53-161 1,-26-80 0,-54 321-1</inkml:trace>
          <inkml:trace contextRef="#ctx0" brushRef="#br0" timeOffset="325.3992">742 9544 0,'53'53'0,"54"81"16,27 107-16,26 26 16,1 0-1,-1 1 1,-26-54-1,-54-54 1,-27-53 0,-53-54-1,-26-53 1,-28-80 0,27-54-1,27 134 1</inkml:trace>
        </inkml:traceGroup>
      </inkml:traceGroup>
    </inkml:traceGroup>
  </inkml:traceGroup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7:18.1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647994-1922-4E50-B3CC-B38BBBC3A03F}" emma:medium="tactile" emma:mode="ink">
          <msink:context xmlns:msink="http://schemas.microsoft.com/ink/2010/main" type="inkDrawing" rotatedBoundingBox="23754,8500 24558,990 26304,1176 25501,8687" semanticType="strikethrough" shapeName="Other">
            <msink:sourceLink direction="with" ref="{7507CA0C-EB44-429E-8939-9C5B24FE991B}"/>
          </msink:context>
        </emma:interpretation>
      </emma:emma>
    </inkml:annotationXML>
    <inkml:trace contextRef="#ctx0" brushRef="#br0">1838-1231 0,'0'0'16,"53"0"-16,402 0 0,-188 0 15,-53 0 1,-53 0 0,-54 0-1,-81 53 1,-26 1-1,-80 53 1,-27 26 15,54 55-15,26 79 0,54 107-1,26 54 1,1 53-1,-1 81 1,1 79 0,-54 28-1,-27 26 1,0-80 0,-53-54-1,0-53 1,-1-133-1,-79-81 1,-81-107 0,-26-53-1,-54-108 32,0 1-47,54-54 16,107 54-1,186-161 1,-26 134 0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50.34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34 1 0,'0'35'0,"0"33"15,0 138-15,-34 35 0,34-36 16,34 1-1,1-68 1,-35-1 0,0-68-1,0-1 17,0 1-32,-35-35 15,35-102 1,35-138 15,-35 0-15,0 206-1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8:34.3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AB387E-03E1-4828-A180-BF7EBED2A9B2}" emma:medium="tactile" emma:mode="ink">
          <msink:context xmlns:msink="http://schemas.microsoft.com/ink/2010/main" type="writingRegion" rotatedBoundingBox="2000,2413 32835,6556 31902,13502 1067,9359"/>
        </emma:interpretation>
      </emma:emma>
    </inkml:annotationXML>
    <inkml:traceGroup>
      <inkml:annotationXML>
        <emma:emma xmlns:emma="http://www.w3.org/2003/04/emma" version="1.0">
          <emma:interpretation id="{49E263C3-26B7-4BCC-8962-591FB1B5B1F4}" emma:medium="tactile" emma:mode="ink">
            <msink:context xmlns:msink="http://schemas.microsoft.com/ink/2010/main" type="paragraph" rotatedBoundingBox="2000,2413 32835,6556 31902,13502 1067,93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C83C19-99CC-4AF6-9122-DEF66B1B715E}" emma:medium="tactile" emma:mode="ink">
              <msink:context xmlns:msink="http://schemas.microsoft.com/ink/2010/main" type="line" rotatedBoundingBox="2000,2413 32835,6556 31902,13502 1067,9359"/>
            </emma:interpretation>
          </emma:emma>
        </inkml:annotationXML>
        <inkml:traceGroup>
          <inkml:annotationXML>
            <emma:emma xmlns:emma="http://www.w3.org/2003/04/emma" version="1.0">
              <emma:interpretation id="{7B11B2C1-EE01-40B9-83CB-3F57E57EEB95}" emma:medium="tactile" emma:mode="ink">
                <msink:context xmlns:msink="http://schemas.microsoft.com/ink/2010/main" type="inkWord" rotatedBoundingBox="2000,2413 32835,6556 31902,13502 1067,9359"/>
              </emma:interpretation>
              <emma:one-of disjunction-type="recognition" id="oneOf0">
                <emma:interpretation id="interp0" emma:lang="it-IT" emma:confidence="0">
                  <emma:literal>tatuatala</emma:literal>
                </emma:interpretation>
                <emma:interpretation id="interp1" emma:lang="it-IT" emma:confidence="0">
                  <emma:literal>tiratatela</emma:literal>
                </emma:interpretation>
                <emma:interpretation id="interp2" emma:lang="it-IT" emma:confidence="0">
                  <emma:literal>tatuatala.</emma:literal>
                </emma:interpretation>
                <emma:interpretation id="interp3" emma:lang="it-IT" emma:confidence="0">
                  <emma:literal>tiratatela.</emma:literal>
                </emma:interpretation>
                <emma:interpretation id="interp4" emma:lang="it-IT" emma:confidence="0">
                  <emma:literal>tiratatela...</emma:literal>
                </emma:interpretation>
              </emma:one-of>
            </emma:emma>
          </inkml:annotationXML>
          <inkml:trace contextRef="#ctx0" brushRef="#br0">13279 4385 0,'26'-27'16,"81"54"-16,107-1 0,27-26 0,-27 27 31,-27-27-15,-80 27 0,-54-27-1,-26 0 1,-27 0-1,0 0 1,-53-80 0,79-27-1,-26 107 1</inkml:trace>
          <inkml:trace contextRef="#ctx0" brushRef="#br0" timeOffset="-309.904">13947 3636 0,'27'80'16,"-27"107"-16,-27 107 0,0 54 16,1-81 15,52-106-16,-52-28 1,26-26 0,0-80-1,0-27 1,-54-107 0,-26-107-1,0 0 1,80 214-1</inkml:trace>
          <inkml:trace contextRef="#ctx0" brushRef="#br0" timeOffset="588.8176">15311 2647 0,'160'-134'0,"0"80"0,108 28 16,26 79 0,-80 1-1,-81 53 1,-79 26-1,-134 81 1,-107 27 0,-81 53-1,1-27 1,133-53 0,54-27-1,107-26 1,80-54-1,80-27 1,27-27 0,-54-26-1,-26-27 1,-107 0 0,-27-27 15,-27-80-16,27-80 1,0 187 0</inkml:trace>
          <inkml:trace contextRef="#ctx0" brushRef="#br0" timeOffset="11978.6707">16674 2299 0,'-107'160'0,"-53"108"16,-108 106 0,-106 107-1,-187 108 1,561-589-1</inkml:trace>
          <inkml:trace contextRef="#ctx0" brushRef="#br0" timeOffset="1874.9192">15578 5320 0,'214'27'0,"80"0"16,160-27-16,1 27 15,240-1 1,-267-26 0,-107 27 30,-134-27-46,-107 0 16,-53 0 0,-161 0-1,-80-27 1,214 27 0</inkml:trace>
          <inkml:trace contextRef="#ctx0" brushRef="#br0" timeOffset="2417.2512">16327 6069 0,'80'53'0,"0"81"0,27 53 15,0 81 1,-27 133 15,27-54-15,-27-186-1,0-28 1,-26-106 0,26-54-1,0-106 1,-26-108 0,26-80-1,-26 161 1,26 26-1,-27 81 1,-26-1 0,0 27-1,-27 27 1,-27 27 0,-27 53-1,28-80 1,26 0-1</inkml:trace>
          <inkml:trace contextRef="#ctx0" brushRef="#br0" timeOffset="1487.5392">16915 2834 0,'27'27'0,"-1"106"0,1 108 16,0 106-1,26 1 1,1-54-1,-1-53 1,1-81 15,-28-26-31,1-81 16,-27-53 0,0 0-1,0 0 1,0 0 15,-27-26-31,27 26 16,0-27-1,0 27 1,0 0 0,0 0 15,0 0-16,0 0 1,-26 0 0,26 0-1,-27-27 1,0-26 0,0-28-1,54 1 1,0-27-1,53 27 17,27 0-17,80 0 1,27 26 0,-27 27-1,-53 54 1,-27 27-1,-54 26 1,-53 80 15,-26 54-15,-1-80 0,27-54-1,0-26 1,27-54-1,-27 0 1,-54-81 0,-53-52-1,107 133 1</inkml:trace>
          <inkml:trace contextRef="#ctx0" brushRef="#br0" timeOffset="3439.9344">19161 5267 0</inkml:trace>
          <inkml:trace contextRef="#ctx0" brushRef="#br0" timeOffset="12678.5692">21754 6390 0,'-160'107'16,"-134"107"-16,-134 160 0,-267 187 16,-161 108-1,856-669 1</inkml:trace>
          <inkml:trace contextRef="#ctx0" brushRef="#br0" timeOffset="5555.1563">19802 5828 0,'107'0'0,"27"0"0,107 27 16,26-27-16,27 27 15,134-81 17,-54 81-17,-160 0 1,-80 0 0,-107-27-1,-27 0 1,-107-27-1,-81 27 1,1-27 15,187 27-31</inkml:trace>
          <inkml:trace contextRef="#ctx0" brushRef="#br0" timeOffset="5151.1772">20230 4251 0,'54'0'0,"-1"0"15,27-80-15,54-54 0,53-187 0,-107 80 16,27 28-1,-53 52 1,-27 27 0,-27 81 15,0 26-15,0 81-1,-54 79 1,54 81-1,0 80 1,27 1 0,0 25-1,-1-52 1,1-28 0,26-79-1,-79-28 1,-54-52-1,-81-28 1,-26-26 0,53 0-1,81-1 1,53-26 0,107 0-1,107-26 1,53 26-1,0 0 17,-53 0-17,-107 26 1,-80-26 15,-54 0-31,-106 27 16,-81-54-1,214 27 1</inkml:trace>
          <inkml:trace contextRef="#ctx0" brushRef="#br0" timeOffset="6115.0751">20177 6657 0,'53'-27'15,"54"1"-15,80-28 0,-26 54 0,-54 27 16,-54 26 15,-80 108-15,-160 133 0,27-80 15,26-27-16,81-80 1,106-27 0,81-26-1,80-1 1,26-26 0,-26 0-1,-80-1 1,-81 1-1,-53-27 1,0 0 0,-26 0-1,-28-107 17,108-107-32,-54 214 31</inkml:trace>
          <inkml:trace contextRef="#ctx0" brushRef="#br0" timeOffset="-17322.6484">311 0 0,'0'26'0,"27"162"16,-27 106-16,-80 133 15,0 135 1,-27-1 0,53-53-1,81-107 1,80-106 0,53-108-1,54-80 16,27-81-15,-27-52 0,-27-55-1,-27-79 1,-106-54 0,-54 214-1</inkml:trace>
          <inkml:trace contextRef="#ctx0" brushRef="#br0" timeOffset="-16997.2492">-90 1604 0,'294'-107'15,"54"80"-15,80-26 16,133 26 0,-320 27-1,-108 27 1,-79 26-1,-54 27 1,-54-80 0,54 0-1</inkml:trace>
          <inkml:trace contextRef="#ctx0" brushRef="#br0" timeOffset="-16563.3836">2637 2861 0,'27'26'31,"-241"322"-31,-80 26 16,80-80 0,80-53-1,54-81 1,54-53-1,-1-53 1,54-28 0,-27-26-1,0-26 1,26-161 15,1-27-31,-27 214 16</inkml:trace>
          <inkml:trace contextRef="#ctx0" brushRef="#br0" timeOffset="-16212.806">1702 3128 0,'26'0'0,"28"134"16,213 267-16,-80-187 16,-26-1-1,-28-25 1,-52-81-1,-28-1 1,-26-79 15,-27-27-15,-80-133 0,80 133-1</inkml:trace>
          <inkml:trace contextRef="#ctx0" brushRef="#br0" timeOffset="-15352.826">3332 2246 0,'27'-81'0,"27"-26"0,-1 0 16,27 1-1,27 25 1,-26 55 0,25 26-1,-25 26 1,-1 81 0,0 80-1,27-26 1,0-27-1,27-54 1,26-80 0,1-27-1,-28-53 1,28-81 0,-81 28 15,0-1-31,-53 54 31,-27 80-15,-54 27-1,-26 53 1,80-80 0</inkml:trace>
          <inkml:trace contextRef="#ctx0" brushRef="#br0" timeOffset="-14779.5036">3226 3395 0,'0'-26'16,"53"-28"-16,27-80 0,27-26 0,0 26 31,-53 81-16,-1 26 1,-26 27 0,26 80-1,1 81 1,-1 26 0,27-27-1,27-53 1,0-27-1,54 1 1,-1-81 0,1-54 15,-28-26-15,-53 0-16,-53-27 15,-27-27 1,-27 54-1,27 80 1</inkml:trace>
          <inkml:trace contextRef="#ctx0" brushRef="#br0" timeOffset="-13059.5364">7557 1550 0,'-27'-26'0,"27"-1"15,0-27-15,0-52 0,0-28 0,27-53 16,80 0 0,0 53 15,26 27-31,28 27 15,-1 53 1,27 80 0,1 81 15,-28 107-15,-160 53-1,-80 27 1,-107-27-1,-81 0 1,-79 27 0,-28 26-1,135-79 1,133-54 0,160-81-1,108-26 1,106-53-1,54-1 1,-27 1 0,-80-28-1,-80-26 1,-54-26 0,0-108-1,0-53 1,-26-81 15,-54 268-31</inkml:trace>
          <inkml:trace contextRef="#ctx0" brushRef="#br0" timeOffset="-12393.2428">9883 615 0,'107'-107'16,"-54"240"-16,-53 108 0,0 133 0,-26 81 31,26 53-15,0-27-1,0-107 1,0-106 0,-27-81-1,27-107 1,0-80-1,0-53 1,134-215 0,53-79-1,0 133 1,-27 80 0,28 54-1,-55 80 1,1 80-1,0 81 1,-54 79 0,0 54-1,0-80 1,-26-53 15,-28-54-15,-26-54-1,-26-53 1,-108-107 0,-26-80-1,160 187 1</inkml:trace>
          <inkml:trace contextRef="#ctx0" brushRef="#br0" timeOffset="-11835.4156">6995 4171 0,'54'0'0,"80"26"0,79 1 0,82 0 16,106 26 0,80-26-1,54 0 1,80-27 0,0 27-1,53-1 1,-53 1-1,-107 0 1,-161-27 0,-133 26-1,-133-26 1,-108 0 0,-160-26-1,-54-1 1,241 27-1</inkml:trace>
          <inkml:trace contextRef="#ctx0" brushRef="#br0" timeOffset="-11196.2404">8546 4812 0,'107'107'0,"0"107"0,-53 80 15,26 81 1,0 79 0,0-53-1,27-107 1,0-53-1,-27-134 17,27-54-17,-27-106 17,27-161-17,27-267 1,26-1-1,28 135 1,-1 79 0,-27 81-1,-53 80 1,-53 81 15,-28-1-15,28 107-1,-81 27 1,27-107 0</inkml:trace>
          <inkml:trace contextRef="#ctx0" brushRef="#br0" timeOffset="6861.6335">24080 2246 0,'-26'53'16,"-55"54"-16,-52 80 15,-1 54-15,-26 80 16,-1 53 0,27 107-1,54 27 1,27-27 15,26 54-15,54 53-1,80-80 1,26 27 0,1-107-1,53-54 1,-26-133-1,-28-54 1,-52-107 0,-28-26-1,-26-54 1,-27-27 0,-27-187-1,27 214 1</inkml:trace>
          <inkml:trace contextRef="#ctx0" brushRef="#br0" timeOffset="7732.6183">25952 3475 0,'-27'81'0,"-53"79"0,-54 107 16,-26 28 0,-1 52-1,1-26 1,80-107 0,0-27-1,26-80 1,27-80-1,-26-134 1,26-134 15,27-53-31,-27-54 16,1 54 0,52 80-1,1 161 16,-27 53-15,27 0 0,80 27-1,53 133 1,1 81 0,-28 26-1,28 54 1,-28-27-1,1-107 1,-27-53 0,0-54-1,-107-80 1,-53-107 0,-81-53 15,134 160-31</inkml:trace>
          <inkml:trace contextRef="#ctx0" brushRef="#br0" timeOffset="8121.4508">23947 5775 0,'80'27'15,"107"26"-15,107-26 0,161 0 32,79-27-32,28 26 15,-27 1 1,-27 0-1,-107 26 1,-161-53 0,-133-27-1,-107 27 1,-160-53 0,-134 53-1,-54 0 1,348 0-1</inkml:trace>
          <inkml:trace contextRef="#ctx0" brushRef="#br0" timeOffset="21424.3873">29855 5320 0,'188'27'0,"-28"-27"16,0 27-16,-26-27 16,27 27 15,-55-27-15,-79 0-1,-27 0 1</inkml:trace>
          <inkml:trace contextRef="#ctx0" brushRef="#br0" timeOffset="21595.4736">29722 5855 0,'214'27'0,"53"26"0,134 27 16,-401-80 0</inkml:trace>
        </inkml:traceGroup>
      </inkml:traceGroup>
    </inkml:traceGroup>
  </inkml:traceGroup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9:07.6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F399C90-53B6-41B2-838D-4325C9A6F36A}" emma:medium="tactile" emma:mode="ink">
          <msink:context xmlns:msink="http://schemas.microsoft.com/ink/2010/main" type="inkDrawing" rotatedBoundingBox="12994,14759 23397,15038 23393,15177 12990,14897" semanticType="strikethrough" shapeName="Other">
            <msink:sourceLink direction="with" ref="{B0A4E1A9-46D0-4126-A94C-368AC251222E}"/>
          </msink:context>
        </emma:interpretation>
      </emma:emma>
    </inkml:annotationXML>
    <inkml:trace contextRef="#ctx0" brushRef="#br0">0 0 0,'0'26'0,"80"1"0,0-27 0,27 0 16,53 27-16,1-27 15,-1 27 1,54-1-1,53 1 17,28-27-32,-28 27 15,81-27 1,-1 0 0,54 26-1,0-26 1,27 0-1,27 0 1,-28 27 0,-26-54 15,27 27-15,0 0-1,0 0 1,-27 0-1,0 0 1,-27 0 0,-26 27-1,-27-27 1,-27 0 0,0 0-1,-27 27 1,-26 0-1,-1-27 1,-26 26 0,27 1-1,-81 0 1,-26 0 0,-27-27-1,-54 0 1,-26 0 15,-27 0-15,0 0-1,0 0 1,-27 0 0,-53 0-1,-27 0 1,107 0-1</inkml:trace>
  </inkml:traceGroup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9:18.6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95C1035-AEE7-4830-A976-CD870378ABCA}" emma:medium="tactile" emma:mode="ink">
          <msink:context xmlns:msink="http://schemas.microsoft.com/ink/2010/main" type="writingRegion" rotatedBoundingBox="13749,16069 30654,4969 33685,9586 16780,20685"/>
        </emma:interpretation>
      </emma:emma>
    </inkml:annotationXML>
    <inkml:traceGroup>
      <inkml:annotationXML>
        <emma:emma xmlns:emma="http://www.w3.org/2003/04/emma" version="1.0">
          <emma:interpretation id="{D1D8BB9E-F693-485E-9142-FD9F110FDD81}" emma:medium="tactile" emma:mode="ink">
            <msink:context xmlns:msink="http://schemas.microsoft.com/ink/2010/main" type="paragraph" rotatedBoundingBox="13749,16069 30654,4969 33685,9586 16780,206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619E05F-69CB-47FB-85F9-AE7007925EE1}" emma:medium="tactile" emma:mode="ink">
              <msink:context xmlns:msink="http://schemas.microsoft.com/ink/2010/main" type="line" rotatedBoundingBox="13749,16069 30654,4969 33685,9586 16780,20685"/>
            </emma:interpretation>
          </emma:emma>
        </inkml:annotationXML>
        <inkml:traceGroup>
          <inkml:annotationXML>
            <emma:emma xmlns:emma="http://www.w3.org/2003/04/emma" version="1.0">
              <emma:interpretation id="{B0A4E1A9-46D0-4126-A94C-368AC251222E}" emma:medium="tactile" emma:mode="ink">
                <msink:context xmlns:msink="http://schemas.microsoft.com/ink/2010/main" type="inkWord" rotatedBoundingBox="13817,14532 21648,12722 22594,16813 14763,18623">
                  <msink:destinationLink direction="with" ref="{6F399C90-53B6-41B2-838D-4325C9A6F36A}"/>
                </msink:context>
              </emma:interpretation>
              <emma:one-of disjunction-type="recognition" id="oneOf0">
                <emma:interpretation id="interp0" emma:lang="it-IT" emma:confidence="0">
                  <emma:literal>"È</emma:literal>
                </emma:interpretation>
                <emma:interpretation id="interp1" emma:lang="it-IT" emma:confidence="0">
                  <emma:literal>"TÈ</emma:literal>
                </emma:interpretation>
                <emma:interpretation id="interp2" emma:lang="it-IT" emma:confidence="0">
                  <emma:literal>"NÉ</emma:literal>
                </emma:interpretation>
                <emma:interpretation id="interp3" emma:lang="it-IT" emma:confidence="0">
                  <emma:literal>"É</emma:literal>
                </emma:interpretation>
                <emma:interpretation id="interp4" emma:lang="it-IT" emma:confidence="0">
                  <emma:literal>"*È</emma:literal>
                </emma:interpretation>
              </emma:one-of>
            </emma:emma>
          </inkml:annotationXML>
          <inkml:trace contextRef="#ctx0" brushRef="#br0">16567 12379 0,'-53'53'0,"-1"28"0,-26-1 0,-27 80 16,-53 1 0,-27 26-1,26 0 1,27-53 15,27-54-31,81-27 16,26-53-1,0 0 1,53 0 0,81 0-1,53-26 1,27 26 0,27 0-1,-28 0 1,-25 0-1,-55 26 17,-52-26-17,-28 0 1,-53 0 0,-27 0-1,-53 0 1,27-53-1,-1-54 1,54 107 0</inkml:trace>
          <inkml:trace contextRef="#ctx0" brushRef="#br0" timeOffset="435.4924">16300 12379 0,'27'27'0,"26"80"15,1 80-15,-1 80 0,0 0 16,-26 1 0,0-54-1,-27-54 1,27-53 0,-27-53 15,0-28-31,0-26 15,0 0 17,-27-26-17,27-55 1,0 28 0,27-27-1,-27 80 1</inkml:trace>
          <inkml:trace contextRef="#ctx0" brushRef="#br0" timeOffset="1773.0762">17637 12245 0,'26'54'0,"-26"26"0,-26 54 15,26 53-15,26 0 16,-26 107 0,-26-80-1,26-27 16,0-53-15,-27-54 0,27-53-1,0-27 1,0-27 0,53-27-1,1-79 1,26-1-1,0 0 1,27 54 0,0 27 15,-27 26-31,27 27 16,-53 27-1,26 80 1,-53 0-1,26 26 1,-26 1 0,-27-27-1,0-27 17,0-26-17,0-28 1,0 1-1,0-27 1,0 0 0,27-27-1,26-26 1,-53 53 0</inkml:trace>
          <inkml:trace contextRef="#ctx0" brushRef="#br0" timeOffset="4074.9646">18679 12165 0,'54'-27'16,"26"0"-16,27 1 0,27 26 0,26 53 16,-80 1-1,-26 26 1,-27 0 15,-81 0-15,-53 27-16,-80 0 15,53-27 1,27-26 0,54-27-1,53-1 1,53 28-1,81 26 17,107 27-17,26-27-15,-53 27 16,-54-53 0,-79-28-1,-135-52 1,-53-108-1,107 134 1</inkml:trace>
          <inkml:trace contextRef="#ctx0" brushRef="#br0" timeOffset="9506.958">19883 9358 0,'26'26'0,"-52"1"15,-349 187-15,54-27 0,-53 54 16,53-27 0,54-27-1,26 0 1,27-27 0,81-53-1,79-53 1,54-54-1,0 27 1,0-54 0,0 27-1,80-27 17,27-53-17,-107 80 1</inkml:trace>
          <inkml:trace contextRef="#ctx0" brushRef="#br0" timeOffset="10422.6591">18252 11978 0,'80'53'0,"0"1"31,241 186-31,-107-52 0,53-1 15,-26 0 1,-54 0 0,27 0-1,-80-53 1,-28-54 0,-52-80-1,-54-80 1,0 80 15</inkml:trace>
          <inkml:trace contextRef="#ctx0" brushRef="#br0" timeOffset="-2207.5977">12370 12459 0,'53'134'0,"0"53"0,1 80 16,-27-53-1,80 27 1,-27-27 0,27-27-1,0 27 1,-27-54-1,0-80 1,-26-26 15,-1-81-15,27-53 0,-26-107-1,-27-81 1,-1-26-1,28 80 1,-28 27 0,1 80-1,0 54 1,0 53 0,-27-27-1,0 27 1,0 0-1,0 0 1,0 0 0,0 0-1,26-107 1,-26 107 0</inkml:trace>
        </inkml:traceGroup>
        <inkml:traceGroup>
          <inkml:annotationXML>
            <emma:emma xmlns:emma="http://www.w3.org/2003/04/emma" version="1.0">
              <emma:interpretation id="{8D83064D-0A65-456D-B27B-2BE729138E41}" emma:medium="tactile" emma:mode="ink">
                <msink:context xmlns:msink="http://schemas.microsoft.com/ink/2010/main" type="inkWord" rotatedBoundingBox="24794,9003 30740,5099 33685,9586 27740,13489"/>
              </emma:interpretation>
              <emma:one-of disjunction-type="recognition" id="oneOf1">
                <emma:interpretation id="interp5" emma:lang="it-IT" emma:confidence="0">
                  <emma:literal>in)'</emma:literal>
                </emma:interpretation>
                <emma:interpretation id="interp6" emma:lang="it-IT" emma:confidence="0">
                  <emma:literal>Zn)'</emma:literal>
                </emma:interpretation>
                <emma:interpretation id="interp7" emma:lang="it-IT" emma:confidence="0">
                  <emma:literal>in)"</emma:literal>
                </emma:interpretation>
                <emma:interpretation id="interp8" emma:lang="it-IT" emma:confidence="0">
                  <emma:literal>Zn)"</emma:literal>
                </emma:interpretation>
                <emma:interpretation id="interp9" emma:lang="it-IT" emma:confidence="0">
                  <emma:literal>ani</emma:literal>
                </emma:interpretation>
              </emma:one-of>
            </emma:emma>
          </inkml:annotationXML>
          <inkml:trace contextRef="#ctx0" brushRef="#br0" timeOffset="-35782.3233">24374 6844 0,'375'-80'16,"-108"107"0,-133 53-1,-161 80 1,-107 54-1,-26 27 1,-1 0 15,108-54-31,53-80 16,134 0 0,106-54-1,-26 1 1,0-28 15,-53-26-15,-81-53-1,-80-54 1,26-134 0,-26 241-1</inkml:trace>
          <inkml:trace contextRef="#ctx0" brushRef="#br0" timeOffset="-35236.9848">26246 6470 0,'107'1150'16,"-107"-856"0,0-80-1,27-107 1,-54-81 0,27-52 30,53-322-30,54 81 0,27 106-1,-27 81 17,0 53-32,0 54 15,53 53 1,-80 81-1,-26 79 1,-54-53 0,0 1 15,0-81-15,0-27-1,0-80 1,0-161-1,27-133 1,-27 294 0</inkml:trace>
          <inkml:trace contextRef="#ctx0" brushRef="#br0" timeOffset="-34739.2792">27449 2780 0,'27'-53'0,"187"213"0,53 108 16,54 106-16,27 161 16,-108 53-1,-106 80 1,-134 54-1,-80 0 1,-108-107 0,-25-53 15,-1-161-31,27-107 16,80-134-1,26-133 1,28-107 15,160-295-15,-107 375-16</inkml:trace>
          <inkml:trace contextRef="#ctx0" brushRef="#br0" timeOffset="-34226.0203">28706 2379 0,'107'-107'16,"0"81"-16,160 52 0,0 135 0,-240-28 16,-80 28-1,-108-27 1,-79 26-1,52 0 1,135-79 15,80-55-15,106 28 0,135-1-1,26 27 1,-107 1-1,-187-1 1,-134-107 0,134 27-1</inkml:trace>
        </inkml:traceGroup>
      </inkml:traceGroup>
    </inkml:traceGroup>
  </inkml:traceGroup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8:57.2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CE1F25-84A4-4FDC-86B0-24DB0AA98AFF}" emma:medium="tactile" emma:mode="ink">
          <msink:context xmlns:msink="http://schemas.microsoft.com/ink/2010/main" type="writingRegion" rotatedBoundingBox="1846,12006 21070,11148 21312,16570 2088,17428"/>
        </emma:interpretation>
      </emma:emma>
    </inkml:annotationXML>
    <inkml:traceGroup>
      <inkml:annotationXML>
        <emma:emma xmlns:emma="http://www.w3.org/2003/04/emma" version="1.0">
          <emma:interpretation id="{1DBD2EDB-9BDB-4C75-9E1E-455F37AD4E8A}" emma:medium="tactile" emma:mode="ink">
            <msink:context xmlns:msink="http://schemas.microsoft.com/ink/2010/main" type="paragraph" rotatedBoundingBox="1846,12006 21070,11148 21312,16570 2088,174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8AB668-1209-4D22-9139-701B96DA1A25}" emma:medium="tactile" emma:mode="ink">
              <msink:context xmlns:msink="http://schemas.microsoft.com/ink/2010/main" type="line" rotatedBoundingBox="1846,12006 21070,11148 21312,16570 2088,17428"/>
            </emma:interpretation>
          </emma:emma>
        </inkml:annotationXML>
        <inkml:traceGroup>
          <inkml:annotationXML>
            <emma:emma xmlns:emma="http://www.w3.org/2003/04/emma" version="1.0">
              <emma:interpretation id="{11032177-4095-43B7-82C8-DDFD4A565AF4}" emma:medium="tactile" emma:mode="ink">
                <msink:context xmlns:msink="http://schemas.microsoft.com/ink/2010/main" type="inkWord" rotatedBoundingBox="2084,11570 12224,12056 11961,17522 1822,17036"/>
              </emma:interpretation>
              <emma:one-of disjunction-type="recognition" id="oneOf0">
                <emma:interpretation id="interp0" emma:lang="it-IT" emma:confidence="0">
                  <emma:literal>ET</emma:literal>
                </emma:interpretation>
                <emma:interpretation id="interp1" emma:lang="it-IT" emma:confidence="0">
                  <emma:literal>Et</emma:literal>
                </emma:interpretation>
                <emma:interpretation id="interp2" emma:lang="it-IT" emma:confidence="0">
                  <emma:literal>EH</emma:literal>
                </emma:interpretation>
                <emma:interpretation id="interp3" emma:lang="it-IT" emma:confidence="0">
                  <emma:literal>EFF</emma:literal>
                </emma:interpretation>
                <emma:interpretation id="interp4" emma:lang="it-IT" emma:confidence="0">
                  <emma:literal>EHF</emma:literal>
                </emma:interpretation>
              </emma:one-of>
            </emma:emma>
          </inkml:annotationXML>
          <inkml:trace contextRef="#ctx0" brushRef="#br0">311 10186 0,'107'0'0,"0"0"0,54-26 0,26 26 16,0 0-1,-27 26 1,-133-26 0,-80 0-1,-81 54 1,134-54-1</inkml:trace>
          <inkml:trace contextRef="#ctx0" brushRef="#br0" timeOffset="171.0863">204 10989 0,'268'-27'16,"52"27"-16,108 0 0,-27-54 31,-401 54-15</inkml:trace>
          <inkml:trace contextRef="#ctx0" brushRef="#br0" timeOffset="1758.4965">2210 9090 0,'0'-27'0,"-27"1"16,27-28-16,53 1 0,54-54 15,54 27-15,26-81 16,53 108 0,-52 79-1,-28 28 1,-80 133-1,-160 54 1,-134 106 0,-27-26 15,54-134-15,80 0-1,81-106 1,106-1-1,134-27 1,107 1 0,80-108-1,-54 108 1,-133-1 0,-134-26-1,-80 0 1,-187-27-1,27-161 1,160 161 0</inkml:trace>
          <inkml:trace contextRef="#ctx0" brushRef="#br0" timeOffset="2785.0143">2397 10962 0,'107'0'0,"53"0"16,107 0-16,108 0 0,79 0 15,54-54 1,80 81 15,1 0-15,-1 26-1,-80-26 1,-134 0 0,-133-27-1,-188 0 1,-53 0-1,-160-27 1,-134 0 0,0 1-1,294 26 1</inkml:trace>
          <inkml:trace contextRef="#ctx0" brushRef="#br0" timeOffset="2333.9686">4937 8422 0,'107'214'0,"-54"107"15,-80 53 1,1-27-1,-1-79 1,27-108 0,27-53 15,-1-107-31,55-27 16,26-106-1,106-54 16,-52 53-15,-1 54 0,-53 80-1,0 26 1,-27 55 0,-26 79-1,-27 54 1,-1 0-1,1-27 1,-27-27 0,0-53-1,-80-53 1,-81-81 0,-52-133-1,213 160 1</inkml:trace>
          <inkml:trace contextRef="#ctx0" brushRef="#br0" timeOffset="3422.6996">3680 11684 0,'134'187'0,"-54"27"15,27 133 1,0 108 0,0-81-1,-27-80 1,0-80-1,-26-107 1,-28-107 0,-26 0 15,54-134-15,-1-53-1,28-53 1,26 26-1,-1 0 1,28-80 0,27 80-1,-1 27 1,27 0 0,-26 80-1,-81 80 1,-53 27-1,-54 107 1,-53 53 0,26-26-1,27-81 1,27-53 0</inkml:trace>
          <inkml:trace contextRef="#ctx0" brushRef="#br0" timeOffset="4931.3697">8065 10267 0,'80'0'0,"161"0"0,80 26 15,133 28 1,1-1 0,-54 1-1,-161-27 16,-106-27-15,-134 0 0,-80-27-16,-161-53 31,27 53-31,214 27 16</inkml:trace>
          <inkml:trace contextRef="#ctx0" brushRef="#br0" timeOffset="4635.857">8894 9037 0,'26'107'0,"1"26"16,0 108-16,-27 80 15,-27 26 1,0-26 15,27-53-15,-26-28-1,-1-79 1,27-81 0,0-27-1,-53-53 1,-54-80-1,0-107 1,26-27 0,81 214-1</inkml:trace>
        </inkml:traceGroup>
        <inkml:traceGroup>
          <inkml:annotationXML>
            <emma:emma xmlns:emma="http://www.w3.org/2003/04/emma" version="1.0">
              <emma:interpretation id="{82183F1D-1CB7-4620-81EC-54D56C12A8F3}" emma:medium="tactile" emma:mode="ink">
                <msink:context xmlns:msink="http://schemas.microsoft.com/ink/2010/main" type="inkWord" rotatedBoundingBox="15694,11687 18505,11562 18641,14616 15830,14742"/>
              </emma:interpretation>
              <emma:one-of disjunction-type="recognition" id="oneOf1">
                <emma:interpretation id="interp5" emma:lang="it-IT" emma:confidence="0">
                  <emma:literal>An</emma:literal>
                </emma:interpretation>
                <emma:interpretation id="interp6" emma:lang="it-IT" emma:confidence="0">
                  <emma:literal>X? h</emma:literal>
                </emma:interpretation>
                <emma:interpretation id="interp7" emma:lang="it-IT" emma:confidence="0">
                  <emma:literal>x? h</emma:literal>
                </emma:interpretation>
                <emma:interpretation id="interp8" emma:lang="it-IT" emma:confidence="0">
                  <emma:literal>X?n</emma:literal>
                </emma:interpretation>
                <emma:interpretation id="interp9" emma:lang="it-IT" emma:confidence="0">
                  <emma:literal>Xi. h</emma:literal>
                </emma:interpretation>
              </emma:one-of>
            </emma:emma>
          </inkml:annotationXML>
          <inkml:trace contextRef="#ctx0" brushRef="#br0" timeOffset="6924.1387">15658 8689 0,'0'54'15,"-134"133"-15,-26 80 0,-54 54 16,-53 0 15,53 0-15,0 0 0,54-27-1,-1 0 1,108-187-1,53 0 1,0-81 0,26-133-1,28-133 1,26-81 0,-80 321-1</inkml:trace>
          <inkml:trace contextRef="#ctx0" brushRef="#br0" timeOffset="7297.4179">14321 9331 0,'81'53'0,"25"108"15,28 79-15,0 54 32,53-26-32,-53-1 15,26-26 1,-53-54 0,-27-27-1,-26-79 16,-28-55-15,-26-26 0,-53-80-1,26-107 1,27-27 0,0 214-1</inkml:trace>
          <inkml:trace contextRef="#ctx0" brushRef="#br0" timeOffset="7903.9966">15738 8261 0,'81'-26'0,"52"26"0,28 53 0,26 27 15,-53 1 1,-81-1 0,-106 27-1,-161 26 1,-27-26 0,54 0-1,80 0 1,107-53-1,27 26 1,106 0 0,54 27-1,-26-27 1,-27-53 0,-81 0-1,-26-1 1,-27-26 15,-27-26-15,-26 52-1,-1-52 1,54 26 0</inkml:trace>
          <inkml:trace contextRef="#ctx0" brushRef="#br0" timeOffset="16538.0256">16835 10240 0,'0'0'15</inkml:trace>
          <inkml:trace contextRef="#ctx0" brushRef="#br0" timeOffset="17082.3911">18385 9010 0,'0'80'0,"0"107"0,-26 54 16,-1 0-1,54 26 1,-54-26 0,27-27-1,0-1 1,0-106 0,0-80-1,27-27 1,-27 0-1,107-107 1,-27-53 0,27 26-1,0 27 17,26 54-32,-26 26 15,0 54 1,-27 80 15,-26 26-15,-1 28-1,-26-1 1,0-80 0,0-26-1,-27-27 1,0-27-1,26-81 1,28-106 0,-54 187-1</inkml:trace>
        </inkml:traceGroup>
      </inkml:traceGroup>
    </inkml:traceGroup>
  </inkml:traceGroup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9:55.8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ADE30D-03C5-4B16-872A-CA46BA210113}" emma:medium="tactile" emma:mode="ink">
          <msink:context xmlns:msink="http://schemas.microsoft.com/ink/2010/main" type="inkDrawing" rotatedBoundingBox="16901,5776 24843,6060 24831,6374 16890,6090" semanticType="underline" shapeName="Other">
            <msink:sourceLink direction="with" ref="{B3BEE10B-B3D2-4C94-B817-CB4DC77F9AE3}"/>
          </msink:context>
        </emma:interpretation>
      </emma:emma>
    </inkml:annotationXML>
    <inkml:trace contextRef="#ctx0" brushRef="#br0">14879 3984 0,'161'26'0,"52"1"0,108 0 15,134-27 1,106 0 0,28-27-1,52 0 1,81 27-1,53 0 1,-26 27 0,-27 0-1,-80 53 1,-81-26 0,-133 26-1,-161-107 1,-160 54 15,-80-27-15,-107 53-1,-161 54 1,241-107 15</inkml:trace>
  </inkml:traceGroup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49:44.5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92C1C5-63D2-46B6-BA16-75633532DB5C}" emma:medium="tactile" emma:mode="ink">
          <msink:context xmlns:msink="http://schemas.microsoft.com/ink/2010/main" type="writingRegion" rotatedBoundingBox="1871,1658 30132,1658 30132,16764 1871,16764"/>
        </emma:interpretation>
      </emma:emma>
    </inkml:annotationXML>
    <inkml:traceGroup>
      <inkml:annotationXML>
        <emma:emma xmlns:emma="http://www.w3.org/2003/04/emma" version="1.0">
          <emma:interpretation id="{EE6E2EBB-3731-4C68-B186-1E44B24BE3C4}" emma:medium="tactile" emma:mode="ink">
            <msink:context xmlns:msink="http://schemas.microsoft.com/ink/2010/main" type="paragraph" rotatedBoundingBox="1959,1772 23470,1499 23567,9087 2055,93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4A2693C-823A-4453-B3B5-42E1EADAB1E8}" emma:medium="tactile" emma:mode="ink">
              <msink:context xmlns:msink="http://schemas.microsoft.com/ink/2010/main" type="line" rotatedBoundingBox="1959,1772 22026,1517 22114,8522 2048,8776"/>
            </emma:interpretation>
          </emma:emma>
        </inkml:annotationXML>
        <inkml:traceGroup>
          <inkml:annotationXML>
            <emma:emma xmlns:emma="http://www.w3.org/2003/04/emma" version="1.0">
              <emma:interpretation id="{F876180F-524A-406C-AA0C-F32D4824E9C3}" emma:medium="tactile" emma:mode="ink">
                <msink:context xmlns:msink="http://schemas.microsoft.com/ink/2010/main" type="inkWord" rotatedBoundingBox="2302,589 16068,2288 15212,9227 1446,7528"/>
              </emma:interpretation>
              <emma:one-of disjunction-type="recognition" id="oneOf0">
                <emma:interpretation id="interp0" emma:lang="it-IT" emma:confidence="0">
                  <emma:literal>Et</emma:literal>
                </emma:interpretation>
                <emma:interpretation id="interp1" emma:lang="it-IT" emma:confidence="0">
                  <emma:literal>Etti</emma:literal>
                </emma:interpretation>
                <emma:interpretation id="interp2" emma:lang="it-IT" emma:confidence="0">
                  <emma:literal>Etto</emma:literal>
                </emma:interpretation>
                <emma:interpretation id="interp3" emma:lang="it-IT" emma:confidence="0">
                  <emma:literal>Et.</emma:literal>
                </emma:interpretation>
                <emma:interpretation id="interp4" emma:lang="it-IT" emma:confidence="0">
                  <emma:literal>Effe</emma:literal>
                </emma:interpretation>
              </emma:one-of>
            </emma:emma>
          </inkml:annotationXML>
          <inkml:trace contextRef="#ctx0" brushRef="#br0">3569 2139 0,'161'-54'0,"80"28"16,79-1-16,28-27 15,-81 28 1,-80-1 0,-133 27-1,-54 0 1,-187 53-1,-81-26 1,268-27 15</inkml:trace>
          <inkml:trace contextRef="#ctx0" brushRef="#br0" timeOffset="233.2995">3810 2674 0,'294'-27'0,"0"27"15,54 0 1,-134 0 0,-107 0-1,-107 0 1,-54 0-1,-53-54 1,107 54 0</inkml:trace>
          <inkml:trace contextRef="#ctx0" brushRef="#br0" timeOffset="40243.2041">8997-27 0,'-294'-134'0,"53"108"15,-26 26 1,-54 26 0,27 28-1,-27 26 1,0 54 0,27 0-1,0 53 1,0 27-1,27 26 1,53 81 0,27 0-1,53 53 17,80 1-17,28 26 1,26 53-1,53 1 17,54-1-32,27-26 15,80 0 1,26-54 0,54-53-1,81 0 1,-1-54-1,27-53 1,0-54 0,27-26-1,0-80 1,-54-54 0,-26-81-1,-54-52 1,0-108-1,-27-53 17,-26-27-17,-1-80 1,-79 27 0,-1-1-1,-53-79 1,-27 53-1,-26-54 1,-54-26 0,-27 27-1,-53-54 1,-80 53 0,-54 54-1,-27 53 1,-80 54-1,-53 27 1,-54 106 0,-26 55-1,-28 132 1,28 81 15,160 0-15,294-107-16</inkml:trace>
          <inkml:trace contextRef="#ctx0" brushRef="#br0" timeOffset="1306.4772">7045 1497 0,'-53'0'0,"-108"0"15,-26-80-15,27-27 0,53 0 16,107-27 0,53 1-1,134-1 1,134 0-1,54 81 1,-108 80 0,-107 53 15,-133 80-15,-107 81-1,-161 53 1,1 0-1,26-27 1,53-26 0,135-27-1,79-80 1,134-27 0,54-27-1,26-27 1,-106-26-1,-81 0 1,-53-27 0,-1-27-1,28-80 17,53-107-32,0-80 31,-107 294-31</inkml:trace>
          <inkml:trace contextRef="#ctx0" brushRef="#br0" timeOffset="2317.4417">6617 3716 0,'54'0'0,"106"0"0,161 0 15,134 0-15,79-26 16,1-1 0,53 27-1,-53 0 1,-80 0-1,-28-27 1,-132 27 0,-188 0-1,-107 0 1,-161 27 0,-133-27 15,294 0-16</inkml:trace>
          <inkml:trace contextRef="#ctx0" brushRef="#br0" timeOffset="2830.7006">7740 4358 0,'0'27'16,"81"-1"-16,52 108 0,1 134 0,-54 79 31,-26 54-15,-28-80-1,55-134 1,-1-26 0,-27-108-1,1-53 1,26-80 0,27-134-1,0-134 1,0 1-1,53 106 1,-53 107 0,0 28-1,-53 79 17,-28 27-32,-26 80 31,-26-53-16,26-27 1</inkml:trace>
          <inkml:trace contextRef="#ctx0" brushRef="#br0" timeOffset="1866.396">8917 749 0,'80'-81'31,"0"616"-31,-106-134 16,-1 27 0,0-81-1,27-106 1,0-107-1,0-54 1,27-80 0,0-27-1,133-133 1,27-54 0,27 27-1,-27 107 1,-53 53 15,-54 54-31,0 80 16,-26 80 15,-28 0-31,1-53 16,0-1 15,-27-53-16,-80-53 1,-27-134 0,107 107-1</inkml:trace>
          <inkml:trace contextRef="#ctx0" brushRef="#br0" timeOffset="-1244.264">120 0 0,'0'27'16,"0"187"-16,-26 160 0,-28 107 15,27 0 1,27-53 15,27-54 0,53-26-31,54-81 0,107-106 16,26-108 15,54-79-15,-54-108-1,-106-80 1,-215-53 0,54 267-1</inkml:trace>
          <inkml:trace contextRef="#ctx0" brushRef="#br0" timeOffset="-995.4112">-40 1310 0,'348'-80'0,"133"0"15,-53 80 1,-161 26-1,-160 28 1,-107-54 0,0 0-1</inkml:trace>
          <inkml:trace contextRef="#ctx0" brushRef="#br0" timeOffset="-435.4924">1885 2700 0,'107'134'0,"53"80"15,54 0-15,-27 0 16,-26-27 0,-108-80-1,1-54 1,-54-79 0,80-162-1,-80 188 1</inkml:trace>
          <inkml:trace contextRef="#ctx0" brushRef="#br0" timeOffset="-684.3452">2580 2353 0,'-27'187'0,"-106"54"31,-81 106-31,27-80 16,107-133 0,53-80-1,0-1 1,27-80 0,27-187-1,-27 214 1</inkml:trace>
          <inkml:trace contextRef="#ctx0" brushRef="#br0" timeOffset="3527.684">12981 2273 0,'80'133'0,"-80"108"16,0 133-16,-53-26 16,26-108-1,54-106 1,-1-54-1,-26-53 1,0-27 0,-53-53 15,-54-161-15,107 214-1</inkml:trace>
          <inkml:trace contextRef="#ctx0" brushRef="#br0" timeOffset="3769.7336">12205 3101 0,'134'-26'0,"134"-1"0,79 0 0,1 0 31,-108 27-15,-106 0-1,-81-26 1,-53 26 0</inkml:trace>
        </inkml:traceGroup>
        <inkml:traceGroup>
          <inkml:annotationXML>
            <emma:emma xmlns:emma="http://www.w3.org/2003/04/emma" version="1.0">
              <emma:interpretation id="{B3BEE10B-B3D2-4C94-B817-CB4DC77F9AE3}" emma:medium="tactile" emma:mode="ink">
                <msink:context xmlns:msink="http://schemas.microsoft.com/ink/2010/main" type="inkWord" rotatedBoundingBox="19567,2666 22040,2635 22072,5144 19598,5175">
                  <msink:destinationLink direction="with" ref="{08ADE30D-03C5-4B16-872A-CA46BA210113}"/>
                </msink:context>
              </emma:interpretation>
              <emma:one-of disjunction-type="recognition" id="oneOf1">
                <emma:interpretation id="interp5" emma:lang="it-IT" emma:confidence="0">
                  <emma:literal>x2</emma:literal>
                </emma:interpretation>
                <emma:interpretation id="interp6" emma:lang="it-IT" emma:confidence="0">
                  <emma:literal>x</emma:literal>
                </emma:interpretation>
                <emma:interpretation id="interp7" emma:lang="it-IT" emma:confidence="0">
                  <emma:literal>x'</emma:literal>
                </emma:interpretation>
                <emma:interpretation id="interp8" emma:lang="it-IT" emma:confidence="0">
                  <emma:literal>X2</emma:literal>
                </emma:interpretation>
                <emma:interpretation id="interp9" emma:lang="it-IT" emma:confidence="0">
                  <emma:literal>xò</emma:literal>
                </emma:interpretation>
              </emma:one-of>
            </emma:emma>
          </inkml:annotationXML>
          <inkml:trace contextRef="#ctx0" brushRef="#br0" timeOffset="9881.2096">18649 1551 0,'0'26'0,"-80"81"0,-27 54 15,-80 79-15,0 28 16,-1-1 0,81-53-1,27-54 1,27-53-1,26-26 1,0-55 0,1-52-1,26-162 1,0-52 15,0 240-15</inkml:trace>
          <inkml:trace contextRef="#ctx0" brushRef="#br0" timeOffset="10161.169">17606 1845 0,'107'107'0,"134"133"0,0 54 15,-28-26 1,-52-54 0,-54-81-1,-27-52 1,-53-28 0,-1-53-1,-26-27 1,-26-160-1,26 187 1</inkml:trace>
          <inkml:trace contextRef="#ctx0" brushRef="#br0" timeOffset="10643.3213">18676 882 0,'133'-80'15,"-26"27"-15,81 26 0,106 80 16,-54-26-1,-106 26 1,-107 28 0,-107 52-1,-134 28 1,-54 26 0,108-27-1,160-53 1,80-26-1,80-1 1,108-27 0,-1 27-1,-106-26 1,-135-54 0,-159 0-1,-54-27 1,187 27-1</inkml:trace>
        </inkml:traceGroup>
      </inkml:traceGroup>
      <inkml:traceGroup>
        <inkml:annotationXML>
          <emma:emma xmlns:emma="http://www.w3.org/2003/04/emma" version="1.0">
            <emma:interpretation id="{D89CD403-5E6E-49B2-87AD-A5D4A3B0AEBB}" emma:medium="tactile" emma:mode="ink">
              <msink:context xmlns:msink="http://schemas.microsoft.com/ink/2010/main" type="line" rotatedBoundingBox="17465,6865 23384,6310 23610,8721 17692,9277"/>
            </emma:interpretation>
          </emma:emma>
        </inkml:annotationXML>
        <inkml:traceGroup>
          <inkml:annotationXML>
            <emma:emma xmlns:emma="http://www.w3.org/2003/04/emma" version="1.0">
              <emma:interpretation id="{04900396-D004-4E5B-A5BF-1B82C64A754D}" emma:medium="tactile" emma:mode="ink">
                <msink:context xmlns:msink="http://schemas.microsoft.com/ink/2010/main" type="inkWord" rotatedBoundingBox="17465,6865 23384,6310 23610,8721 17692,9277"/>
              </emma:interpretation>
              <emma:one-of disjunction-type="recognition" id="oneOf2">
                <emma:interpretation id="interp10" emma:lang="it-IT" emma:confidence="0">
                  <emma:literal>4vn</emma:literal>
                </emma:interpretation>
                <emma:interpretation id="interp11" emma:lang="it-IT" emma:confidence="0">
                  <emma:literal>4 un</emma:literal>
                </emma:interpretation>
                <emma:interpretation id="interp12" emma:lang="it-IT" emma:confidence="0">
                  <emma:literal>4 vn</emma:literal>
                </emma:interpretation>
                <emma:interpretation id="interp13" emma:lang="it-IT" emma:confidence="0">
                  <emma:literal>4</emma:literal>
                </emma:interpretation>
                <emma:interpretation id="interp14" emma:lang="it-IT" emma:confidence="0">
                  <emma:literal>4 in</emma:literal>
                </emma:interpretation>
              </emma:one-of>
            </emma:emma>
          </inkml:annotationXML>
          <inkml:trace contextRef="#ctx0" brushRef="#br0" timeOffset="36176.0142">22660 11069 0,'53'-27'0,"27"27"0,81-27 15,26 1-15,53 26 16,-52 0 0,-28 0 15,-80 26-31,-80-26 16,-107 54-1,-53-1 1,-27-26-1,187-27 1</inkml:trace>
          <inkml:trace contextRef="#ctx0" brushRef="#br0" timeOffset="36424.867">22740 11604 0,'133'53'0,"55"1"0,26-28 16,-1-26-1,-79-26 1,-54 26 0,-26 0-1,-27-27 1,-27-80-1,0 107 1</inkml:trace>
          <inkml:trace contextRef="#ctx0" brushRef="#br0" timeOffset="36953.6792">24692 10374 0,'133'-134'0,"-53"81"0,134 26 15,54 107 1,-108-53-1,-53 53 1,-80 54 0,-134 26-1,-107 54 1,-80-27 0,107-26 15,80-1-16,53-26-15,108-1 32,53 1-17,80-27 1,0-27 0,-27-53-1,-26-27 1,-27-27-1,-27-53 1,1-54 0,-81 134-1</inkml:trace>
          <inkml:trace contextRef="#ctx0" brushRef="#br0" timeOffset="38057.9635">24317 12326 0,'348'53'0,"106"-26"16,-26 0 0,0 26-1,53 0 16,54 1-15,-107-1 0,-81-53-1,-133 0 1,-80 0 0,-134-26-1,-54-28 1,-79 54-1,-81 27 1,214-27 0</inkml:trace>
        </inkml:traceGroup>
      </inkml:traceGroup>
    </inkml:traceGroup>
    <inkml:traceGroup>
      <inkml:annotationXML>
        <emma:emma xmlns:emma="http://www.w3.org/2003/04/emma" version="1.0">
          <emma:interpretation id="{2F18E943-CA05-4302-85EC-58C30E5F35EE}" emma:medium="tactile" emma:mode="ink">
            <msink:context xmlns:msink="http://schemas.microsoft.com/ink/2010/main" type="paragraph" rotatedBoundingBox="1871,8930 30132,8930 30132,14919 1871,149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E03673B-C97C-420E-A47F-78395BBDFAD6}" emma:medium="tactile" emma:mode="ink">
              <msink:context xmlns:msink="http://schemas.microsoft.com/ink/2010/main" type="line" rotatedBoundingBox="1871,8930 30132,8930 30132,14919 1871,14919"/>
            </emma:interpretation>
          </emma:emma>
        </inkml:annotationXML>
        <inkml:traceGroup>
          <inkml:annotationXML>
            <emma:emma xmlns:emma="http://www.w3.org/2003/04/emma" version="1.0">
              <emma:interpretation id="{2A3E19C0-08E2-4894-8CB9-FA80C95D35D9}" emma:medium="tactile" emma:mode="ink">
                <msink:context xmlns:msink="http://schemas.microsoft.com/ink/2010/main" type="inkWord" rotatedBoundingBox="1871,9144 9518,9144 9518,14919 1871,14919"/>
              </emma:interpretation>
              <emma:one-of disjunction-type="recognition" id="oneOf3">
                <emma:interpretation id="interp15" emma:lang="it-IT" emma:confidence="0">
                  <emma:literal>notato</emma:literal>
                </emma:interpretation>
                <emma:interpretation id="interp16" emma:lang="it-IT" emma:confidence="0">
                  <emma:literal>nettato</emma:literal>
                </emma:interpretation>
                <emma:interpretation id="interp17" emma:lang="it-IT" emma:confidence="0">
                  <emma:literal>nitrato</emma:literal>
                </emma:interpretation>
                <emma:interpretation id="interp18" emma:lang="it-IT" emma:confidence="0">
                  <emma:literal>L'Emo</emma:literal>
                </emma:interpretation>
                <emma:interpretation id="interp19" emma:lang="it-IT" emma:confidence="0">
                  <emma:literal>nettata</emma:literal>
                </emma:interpretation>
              </emma:one-of>
            </emma:emma>
          </inkml:annotationXML>
          <inkml:trace contextRef="#ctx0" brushRef="#br0" timeOffset="26315.2196">3195 8235 0,'54'80'0,"-28"134"0,28 107 16,-1 26-1,28-53 1,-28-80 0,27-26-1,-26-82 1,-1-52 0,-26-27-1,0-108 1,53-106-1,-27-134 1,28 27 0,-1 27-1,27 26 1,-27 54 15,0 27-15,-80 133-1,27 0 1,-54 27 0,27 81-1,27-28 1,26-53 0,28-80-1,-81 80 1</inkml:trace>
          <inkml:trace contextRef="#ctx0" brushRef="#br0" timeOffset="26735.1587">5093 7219 0,'0'80'0,"0"161"16,-53 133-16,0 27 16,26 0-1,27 0 1,0-80-1,53-54 1,27-53 0,54-107-1,80-53 1,0-54 0,0-81 15,-80-52-16,-81-54 1,-106-54 0,53 241-16</inkml:trace>
          <inkml:trace contextRef="#ctx0" brushRef="#br0" timeOffset="27030.6714">4773 8235 0,'267'-54'0,"0"81"16,27 27-1,1-28 1,-82 1-1,-79 0 1,-80 0 0,-54-1 15,-54 1-31,54-27 16</inkml:trace>
          <inkml:trace contextRef="#ctx0" brushRef="#br0" timeOffset="27917.2095">3115 10454 0,'134'27'15,"80"26"-15,53-26 0,134 0 16,107 26 0,27 1-1,53 26 17,-27 0-17,-53 0 1,-133-26-16,-161-54 31,-134-27 0,-107 0-31,-133-53 16,-81 27 0,241 53-1</inkml:trace>
          <inkml:trace contextRef="#ctx0" brushRef="#br0" timeOffset="27467.1638">6457 9839 0,'214'214'16,"-80"-134"-1,-1-80-15,-26-27 16,0-53 0,-53-53-1,-54-1 17,-54 0-17,-79 0 1,-28 81-1,1 80 1,26 80 0,81 26-1,53 28 1,80-1 0,80 1-1,-26-108 1,-107-53-1,-27 0 1</inkml:trace>
          <inkml:trace contextRef="#ctx0" brushRef="#br0" timeOffset="22376.3451">-147 7834 0,'54'160'0,"-28"134"16,-26 81 0,-26 106-1,-1-107 1,27-133-1,27-27 1,-27-107 0,26-54 15,-26-53-31,0-27 16,0-80-1,27-133 1,26 26-1,28 54 17,26 53-17,26 0 1,54 80 0,-26 80-1,-54 54 1,-27 54-1,-26 26 1,-28 0 0,-26-53-1,-26-27 1,52-54 0,-26-53-1,0-27 1,0-106-1,0-28 1,0 161 0</inkml:trace>
          <inkml:trace contextRef="#ctx0" brushRef="#br0" timeOffset="25335.3617">1377 9572 0,'54'0'0,"-1"0"0,0 0 16,54-27-16,0 27 0,0 0 15,-26 0 1,-1 0-1,-54 0 1,1 0 15,0-54-31,-54 28 32,0 106-17,-79-80 1,106 0-16</inkml:trace>
          <inkml:trace contextRef="#ctx0" brushRef="#br0" timeOffset="25615.3211">1377 9919 0,'80'0'0,"107"27"0,27-27 16,27 27 0,-54-107-1,-133 106 1,-54-52 0,0 26-1,-81-81 1,1 81-1,53-160 1,27 160 0</inkml:trace>
          <inkml:trace contextRef="#ctx0" brushRef="#br0" timeOffset="28443.106">3917 11577 0,'294'-54'0,"-26"54"16,-28 27-1,-79 53 1,-108 27-1,-106 81 1,-188 25 0,-26 28-1,53-54 1,107-26 0,107-81-1,107 0 1,80-26-1,53-1 1,-52-53 0,-28 0 15,-26-27-15,26-53-1,-80-27 16,-80 107-31</inkml:trace>
        </inkml:traceGroup>
        <inkml:traceGroup>
          <inkml:annotationXML>
            <emma:emma xmlns:emma="http://www.w3.org/2003/04/emma" version="1.0">
              <emma:interpretation id="{E58C10FE-02EA-40F4-A51A-02563390C26F}" emma:medium="tactile" emma:mode="ink">
                <msink:context xmlns:msink="http://schemas.microsoft.com/ink/2010/main" type="inkWord" rotatedBoundingBox="21335,11283 30132,11283 30132,14571 21335,14571"/>
              </emma:interpretation>
              <emma:one-of disjunction-type="recognition" id="oneOf4">
                <emma:interpretation id="interp20" emma:lang="it-IT" emma:confidence="0">
                  <emma:literal>nata,</emma:literal>
                </emma:interpretation>
                <emma:interpretation id="interp21" emma:lang="it-IT" emma:confidence="0">
                  <emma:literal>t.=z4</emma:literal>
                </emma:interpretation>
                <emma:interpretation id="interp22" emma:lang="it-IT" emma:confidence="0">
                  <emma:literal>E=z4</emma:literal>
                </emma:interpretation>
                <emma:interpretation id="interp23" emma:lang="it-IT" emma:confidence="0">
                  <emma:literal>Bataan</emma:literal>
                </emma:interpretation>
                <emma:interpretation id="interp24" emma:lang="it-IT" emma:confidence="0">
                  <emma:literal>nata.</emma:literal>
                </emma:interpretation>
              </emma:one-of>
            </emma:emma>
          </inkml:annotationXML>
          <inkml:trace contextRef="#ctx0" brushRef="#br0" timeOffset="38607.191">25226 13047 0,'81'0'15,"-28"0"-15,27 81 0,27 79 0,-27 214 16,1 134 0,-1-240-1,53-54 1,-26-81-1,-26-79 1,-28-81 0,27-80-1,1-80 1,-1-27 0,27 27-1,-27 80 16,0 27-15,27 53 0,-27 0-1,-80 27 1,-53 27 15,53-27-15</inkml:trace>
          <inkml:trace contextRef="#ctx0" brushRef="#br0" timeOffset="37591.3645">26590 9786 0,'53'53'0,"-26"107"0,0 135 16,-54 52 15,27 188-15,27-134 0,-27-241-1,0-53 1,0-80-1,27-27 17,26-80-32,54-81 15,27 1 1,-27 53 15,26 54-15,-26 26-1,0 54 1,-27 53 0,-26 80-1,-27 54 1,-27 0 0,0-27-1,-27-26 1,-27-54-1,1-54 1,-1-106 0,1-81-1,53 134 1</inkml:trace>
          <inkml:trace contextRef="#ctx0" brushRef="#br0" timeOffset="12711.9102">16965 4839 0,'-81'107'0,"-79"54"0,-81 106 15,-79 54 1,52-54 0,108-133 15,26 0-31,107-81 15,27-53 1,107 54 0,161-54-1,106 26 1,27-52 0,-53 26-1,-135 0 1,-159 0-1,-54 0 17,-54-81-17,-106-26 1,53-80 0,107 187-16</inkml:trace>
          <inkml:trace contextRef="#ctx0" brushRef="#br0" timeOffset="13054.0828">16938 5053 0,'53'187'0,"1"81"16,-54 53-1,-27 53 1,27-80 0,0-53-1,27-28 1,0-79 0,-27-27-1,26-80 1,-52-27-1,-28-54 1,27-106 0,27 160-1</inkml:trace>
          <inkml:trace contextRef="#ctx0" brushRef="#br0" timeOffset="16434.0109">18141 5107 0,'0'53'16,"54"81"-16,52 133 0,1 134 15,-26-26 1,-28-188 15,1-107-15,-28-27 0,1-53-1,0 0 1,26-80-1,1-160 1,26-215 0,0 188-1,54 79 1,0 1 0,-54 80-1,-54 81 1,-26-1-1,0 27 1,-26 53 0,26 1-1,0-54 1</inkml:trace>
          <inkml:trace contextRef="#ctx0" brushRef="#br0" timeOffset="35382.7959">19344 10534 0,'214'0'0,"0"0"0,53 27 15,1 0 1,-28 26-1,-52-26 1,-28 0 0,-80-1-1,-80 1 1,0-27 0,0 0-1</inkml:trace>
          <inkml:trace contextRef="#ctx0" brushRef="#br0" timeOffset="17040.5896">20200 4518 0,'27'-26'16,"-1"52"-16,1 108 0,0 160 0,-27 107 16,-54 0-1,54-107 16,27-80-15,0-80 0,-1-54-1,-26-80 1,27 0 0,0-53-1,80-161 1,53-54-1,1 108 1,26 80 0,27 53-1,-81 54 1,-26 53 0,-53 107-1,-27 54 1,-27-1 15,0-106-31,0-27 16,0-107-1</inkml:trace>
          <inkml:trace contextRef="#ctx0" brushRef="#br0" timeOffset="35056.1766">19531 9358 0,'0'80'0,"-26"134"0,-28 107 16,1 53 0,-1 27-1,27-27 1,54-53 0,80-53-1,27-28 1,106-26-1,-26-80 1,27-54 0,0-80-1,-27-80 1,-81-81 15,-133 1-15,-53-54-1,53 214 1</inkml:trace>
          <inkml:trace contextRef="#ctx0" brushRef="#br0" timeOffset="42140.7067">9157 7005 0,'0'27'0,"0"53"32,81 187-32,26-80 0,0 1 15,80-1 1,53 27-1,54 0 17,81 26-17,-1 1 1,54-27 0,0 0-1,53-1 1,0-25-1,54-1 1,0 0 0,-1-53-1,1-1 1,0-26 0,-27 0-1,-54 0 1,-79-27-1,-81 1 1,-80-81 0,-134 0-1,-27 0 1,-53-54 0,-53-80 15,-27-26-16,0 26 1,53 27 0,-27 81-1,28 52 1,79 1 0,81 27-1,133 79 1,-26-26-1,53 80 1,-80-26 0,-107-54-1,-134-54 1,-107 1 0,-160-1-1,-53 54 1,26 80-1,321-187 1</inkml:trace>
        </inkml:traceGroup>
      </inkml:traceGroup>
    </inkml:traceGroup>
    <inkml:traceGroup>
      <inkml:annotationXML>
        <emma:emma xmlns:emma="http://www.w3.org/2003/04/emma" version="1.0">
          <emma:interpretation id="{5406EC82-F0BC-4501-B82F-2DE172E350CF}" emma:medium="tactile" emma:mode="ink">
            <msink:context xmlns:msink="http://schemas.microsoft.com/ink/2010/main" type="paragraph" rotatedBoundingBox="27244,14972 28875,14972 28875,16764 27244,1676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21DAE7E-7BE2-4E1B-ACBF-47277390F20D}" emma:medium="tactile" emma:mode="ink">
              <msink:context xmlns:msink="http://schemas.microsoft.com/ink/2010/main" type="inkBullet" rotatedBoundingBox="27244,14972 28875,14972 28875,16764 27244,16764"/>
            </emma:interpretation>
            <emma:one-of disjunction-type="recognition" id="oneOf5">
              <emma:interpretation id="interp25" emma:lang="it-IT" emma:confidence="0">
                <emma:literal>↳</emma:literal>
              </emma:interpretation>
            </emma:one-of>
          </emma:emma>
        </inkml:annotationXML>
        <inkml:trace contextRef="#ctx0" brushRef="#br0" timeOffset="35849.3949">21430 12406 0,'321'160'0,"-134"-133"16,0-81 0,-27-79-1,-80-28 1,-53 1 0,-80 0-1,-81-1 1,-80 54-1,0 80 1,27 54 0,27 53 15,53 81-15,133 53 15,509 320 16,-294-534-47,-54-107 15,-187 107 1</inkml:trace>
      </inkml:traceGroup>
    </inkml:traceGroup>
  </inkml:traceGroup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0:44.4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D3D246-80A6-4CF5-834A-DF409B855757}" emma:medium="tactile" emma:mode="ink">
          <msink:context xmlns:msink="http://schemas.microsoft.com/ink/2010/main" type="writingRegion" rotatedBoundingBox="1537,1923 29495,2026 29435,18466 1477,18363"/>
        </emma:interpretation>
      </emma:emma>
    </inkml:annotationXML>
    <inkml:traceGroup>
      <inkml:annotationXML>
        <emma:emma xmlns:emma="http://www.w3.org/2003/04/emma" version="1.0">
          <emma:interpretation id="{9CBE8148-4F98-4823-A973-3843681DECED}" emma:medium="tactile" emma:mode="ink">
            <msink:context xmlns:msink="http://schemas.microsoft.com/ink/2010/main" type="paragraph" rotatedBoundingBox="1863,1926 29448,1396 29538,6096 1953,66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1C2AA3-290D-425B-A45C-D121286E4F71}" emma:medium="tactile" emma:mode="ink">
              <msink:context xmlns:msink="http://schemas.microsoft.com/ink/2010/main" type="line" rotatedBoundingBox="1863,1926 29448,1396 29538,6096 1953,6626"/>
            </emma:interpretation>
          </emma:emma>
        </inkml:annotationXML>
        <inkml:traceGroup>
          <inkml:annotationXML>
            <emma:emma xmlns:emma="http://www.w3.org/2003/04/emma" version="1.0">
              <emma:interpretation id="{3AA38D80-6BFE-4150-8A86-DC7314AE9F39}" emma:medium="tactile" emma:mode="ink">
                <msink:context xmlns:msink="http://schemas.microsoft.com/ink/2010/main" type="inkWord" rotatedBoundingBox="1863,1926 7206,1824 7297,6523 1953,6626"/>
              </emma:interpretation>
              <emma:one-of disjunction-type="recognition" id="oneOf0">
                <emma:interpretation id="interp0" emma:lang="it-IT" emma:confidence="0">
                  <emma:literal>tarò</emma:literal>
                </emma:interpretation>
                <emma:interpretation id="interp1" emma:lang="it-IT" emma:confidence="0">
                  <emma:literal>tal</emma:literal>
                </emma:interpretation>
                <emma:interpretation id="interp2" emma:lang="it-IT" emma:confidence="0">
                  <emma:literal>torri</emma:literal>
                </emma:interpretation>
                <emma:interpretation id="interp3" emma:lang="it-IT" emma:confidence="0">
                  <emma:literal>tari</emma:literal>
                </emma:interpretation>
                <emma:interpretation id="interp4" emma:lang="it-IT" emma:confidence="0">
                  <emma:literal>tara</emma:literal>
                </emma:interpretation>
              </emma:one-of>
            </emma:emma>
          </inkml:annotationXML>
          <inkml:trace contextRef="#ctx0" brushRef="#br0">0 0 0,'80'160'0,"1"134"16,-28 134-1,-53 134 1,-53 53 0,-54-107-1,80-161 1,54-53 0,53-80-1,80-53 1,28-81-1,52-80 1,-26-107 0,-27-107-1,-133-53 1,-161-1 0,-107 28-1,214 240 1</inkml:trace>
          <inkml:trace contextRef="#ctx0" brushRef="#br0" timeOffset="233.2995">-53 1791 0,'80'-26'0,"134"-1"0,80 0 16,107 0 0,-53 27-1,-241 27 1,-107 0 0,0-27-1</inkml:trace>
          <inkml:trace contextRef="#ctx0" brushRef="#br0" timeOffset="1462.0102">3182 2486 0,'107'-160'0,"27"26"0,26 1 16,-53-1 0,0 80-1,-27 28 1,-26 52 0,26 81-1,0 54 1,0 53-1,27-54 1,0-53 0,27-53-1,26-28 1,1-79 15,-28-54-31,-52-80 16,-55 0 15,-52 106-15,-55 55-1,-79 79 1,160-53 0</inkml:trace>
          <inkml:trace contextRef="#ctx0" brushRef="#br0" timeOffset="777.665">2460 3155 0,'0'107'0,"-134"133"15,-80 55-15,-53 52 16,107-133 0,106-161 15,54-26-16,0-54 1,54-213 0,-1-28-1,-26 1 1,-27 107 0,-27 160-1,27 26 1,0-26-1,54 107 1,53 107 0,53 27-1,27 0 1,-26-81 0,-54 0-1,-54-133 1,-53-107-1,0 80 1</inkml:trace>
          <inkml:trace contextRef="#ctx0" brushRef="#br0" timeOffset="1897.5026">3209 3609 0,'26'-26'0,"55"-28"0,52-53 16,28 0-16,-28 27 15,-26 107 1,-26 26 0,-1 108-1,0 53 1,27-81-1,53-53 1,1-53 0,79-80-1,1-81 1,-54-26 0,-80-1-1,-80 28 16,-81 52-15,54 81-16</inkml:trace>
        </inkml:traceGroup>
        <inkml:traceGroup>
          <inkml:annotationXML>
            <emma:emma xmlns:emma="http://www.w3.org/2003/04/emma" version="1.0">
              <emma:interpretation id="{E30B1FC7-7580-4F58-9541-DF2923DEFB62}" emma:medium="tactile" emma:mode="ink">
                <msink:context xmlns:msink="http://schemas.microsoft.com/ink/2010/main" type="inkWord" rotatedBoundingBox="9760,2651 16289,2526 16360,6225 9831,6350"/>
              </emma:interpretation>
              <emma:one-of disjunction-type="recognition" id="oneOf1">
                <emma:interpretation id="interp5" emma:lang="it-IT" emma:confidence="0">
                  <emma:literal>tot</emma:literal>
                </emma:interpretation>
                <emma:interpretation id="interp6" emma:lang="it-IT" emma:confidence="0">
                  <emma:literal>tet</emma:literal>
                </emma:interpretation>
                <emma:interpretation id="interp7" emma:lang="it-IT" emma:confidence="0">
                  <emma:literal>top</emma:literal>
                </emma:interpretation>
                <emma:interpretation id="interp8" emma:lang="it-IT" emma:confidence="0">
                  <emma:literal>ton</emma:literal>
                </emma:interpretation>
                <emma:interpretation id="interp9" emma:lang="it-IT" emma:confidence="0">
                  <emma:literal>trot</emma:literal>
                </emma:interpretation>
              </emma:one-of>
            </emma:emma>
          </inkml:annotationXML>
          <inkml:trace contextRef="#ctx0" brushRef="#br0" timeOffset="3830.9738">7834 2005 0,'80'-27'0,"134"1"15,134-1-15,106-27 16,-26 28 0,-107 26-1,-134 0 16,-107 26-15,-80 28 0,-80 53-1,-54-54 1,134-53 15</inkml:trace>
          <inkml:trace contextRef="#ctx0" brushRef="#br0" timeOffset="3488.8">8048 722 0,'27'27'16,"-27"133"-1,0 107-15,0 108 16,27 52 15,-54 1-15,27 0 0,53-80-1,1-54 1,133-80-1,0-81 1,54-79 0,-27-108-1,-27-106 1,-80-81 0,-134 1-1,27 240 1</inkml:trace>
          <inkml:trace contextRef="#ctx0" brushRef="#br0" timeOffset="4282.0195">9572 4278 0,'160'53'0,"28"-26"0,-28-80 16,27-54-1,-26-27 1,-81-27 0,-53 1-1,-81 26 1,-53 1-1,-80 26 1,-27 107 0,-27 107-1,28 107 1,132-1 0,55-25-1,133-28 1,80-53-1,107-80 1,0-188 0,-294 161-1</inkml:trace>
          <inkml:trace contextRef="#ctx0" brushRef="#br0" timeOffset="7563.7658">13716 2166 0,'-26'160'0,"26"81"15,26 79 16,28 28-31,-28-27 32,28-134-32,-54-53 31,0-81-15,-27-53-1,-53-80 1,-27-80-1,0-54 1,-27 27 0,27-1-1,1 81 1,52 107 0,54 27-1,0-27 1,27 0-1,53 0 1,107 27 0,107-27-1,0 0 1,-80 0 0,-107-27-1,-53 27 1,-54 0 15,0 0-15,0 0-1,-54 0 1,1-53 0,53 53-1</inkml:trace>
        </inkml:traceGroup>
        <inkml:traceGroup>
          <inkml:annotationXML>
            <emma:emma xmlns:emma="http://www.w3.org/2003/04/emma" version="1.0">
              <emma:interpretation id="{6F079AE8-EF5F-44F5-B985-235FE75DD03B}" emma:medium="tactile" emma:mode="ink">
                <msink:context xmlns:msink="http://schemas.microsoft.com/ink/2010/main" type="inkWord" rotatedBoundingBox="22029,2733 24900,2678 24956,5613 22086,5668">
                  <msink:destinationLink direction="with" ref="{CC77BC3E-EC85-45D8-BAFF-749D3D1EF3D9}"/>
                </msink:context>
              </emma:interpretation>
              <emma:one-of disjunction-type="recognition" id="oneOf2">
                <emma:interpretation id="interp10" emma:lang="it-IT" emma:confidence="0">
                  <emma:literal>È</emma:literal>
                </emma:interpretation>
                <emma:interpretation id="interp11" emma:lang="it-IT" emma:confidence="0">
                  <emma:literal>*</emma:literal>
                </emma:interpretation>
                <emma:interpretation id="interp12" emma:lang="it-IT" emma:confidence="0">
                  <emma:literal>É</emma:literal>
                </emma:interpretation>
                <emma:interpretation id="interp13" emma:lang="it-IT" emma:confidence="0">
                  <emma:literal>%</emma:literal>
                </emma:interpretation>
                <emma:interpretation id="interp14" emma:lang="it-IT" emma:confidence="0">
                  <emma:literal>£</emma:literal>
                </emma:interpretation>
              </emma:one-of>
            </emma:emma>
          </inkml:annotationXML>
          <inkml:trace contextRef="#ctx0" brushRef="#br0" timeOffset="8377.3988">21711 1444 0,'-27'53'0,"-53"81"0,-54 80 15,-80 107 1,-27-1-1,-26 55 1,53-81 0,54-54-1,80-79 1,26-27 0,-26-81-1,53-160 16,54-107-15,-27 214 0</inkml:trace>
          <inkml:trace contextRef="#ctx0" brushRef="#br0" timeOffset="8716.656">20133 2005 0,'54'27'0,"79"133"0,28 108 16,53 79-1,-1-79 1,-25-1-1,-1-107 1,-80-53 0,-27-53-1,-53-27 1,-54-27 0,-27-134-1,1-133 1,53 267-1</inkml:trace>
          <inkml:trace contextRef="#ctx0" brushRef="#br0" timeOffset="9205.6133">21550 909 0,'268'-134'15,"-55"134"-15,82 54 32,79 79-17,-267-52 1,-161-1-1,-106 27 1,-107 0 0,-1 26-1,134-52 1,108-28 0,106-26-1,134-27 16,80 27-15,0-27 0,-134 26-1,-133-26 1,-107 54 0,-107-27-1,187-27 1</inkml:trace>
        </inkml:traceGroup>
        <inkml:traceGroup>
          <inkml:annotationXML>
            <emma:emma xmlns:emma="http://www.w3.org/2003/04/emma" version="1.0">
              <emma:interpretation id="{2731E4CC-85BB-4BF9-99D2-5641A88ABD7B}" emma:medium="tactile" emma:mode="ink">
                <msink:context xmlns:msink="http://schemas.microsoft.com/ink/2010/main" type="inkWord" rotatedBoundingBox="25971,3623 29490,3556 29532,5760 26014,5828"/>
              </emma:interpretation>
              <emma:one-of disjunction-type="recognition" id="oneOf3">
                <emma:interpretation id="interp15" emma:lang="it-IT" emma:confidence="0">
                  <emma:literal>x</emma:literal>
                </emma:interpretation>
                <emma:interpretation id="interp16" emma:lang="it-IT" emma:confidence="0">
                  <emma:literal>}</emma:literal>
                </emma:interpretation>
                <emma:interpretation id="interp17" emma:lang="it-IT" emma:confidence="0">
                  <emma:literal>b</emma:literal>
                </emma:interpretation>
                <emma:interpretation id="interp18" emma:lang="it-IT" emma:confidence="0">
                  <emma:literal>:</emma:literal>
                </emma:interpretation>
                <emma:interpretation id="interp19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22235.3939">25454 2139 0,'26'-54'0,"1"1"16,27-1-16,53-26 0,53 27 15,0-1 1,28 54-1,-81 27 1,-27 53 0,-107 54-1,-107 53 1,-80 54 15,-53 26-15,0-26-1,106-1 1,108-53 0,133-26-1,80-54 1,108-54 0,26-26-1,-27-27 1,-106-27-1,-135 27 1,-26 0 0,-133-26-1,-28-28 1,161 54 0</inkml:trace>
          <inkml:trace contextRef="#ctx0" brushRef="#br0" timeOffset="27072.4717">27539 1631 0,'-80'53'0,"-161"28"0,-79 106 16,-28 27 0,-80 53-1,-26 54 1,26-27 0,80-27-1,108-80 1,26-26-1,53-27 1,-26-28 0,160-106-1,27 0 1</inkml:trace>
        </inkml:traceGroup>
      </inkml:traceGroup>
    </inkml:traceGroup>
    <inkml:traceGroup>
      <inkml:annotationXML>
        <emma:emma xmlns:emma="http://www.w3.org/2003/04/emma" version="1.0">
          <emma:interpretation id="{3A0B1916-6F31-4C1F-9DA5-606B4D6F8F2D}" emma:medium="tactile" emma:mode="ink">
            <msink:context xmlns:msink="http://schemas.microsoft.com/ink/2010/main" type="paragraph" rotatedBoundingBox="14600,6303 27802,7436 27415,11955 14212,1082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070D015-80D6-479E-B2C7-919B8C709328}" emma:medium="tactile" emma:mode="ink">
              <msink:context xmlns:msink="http://schemas.microsoft.com/ink/2010/main" type="inkBullet" rotatedBoundingBox="14458,7955 14600,7967 14578,8220 14437,8208"/>
            </emma:interpretation>
            <emma:one-of disjunction-type="recognition" id="oneOf4">
              <emma:interpretation id="interp20" emma:lang="it-IT" emma:confidence="0">
                <emma:literal>.</emma:literal>
              </emma:interpretation>
              <emma:interpretation id="interp21" emma:lang="it-IT" emma:confidence="0">
                <emma:literal>,</emma:literal>
              </emma:interpretation>
              <emma:interpretation id="interp22" emma:lang="it-IT" emma:confidence="0">
                <emma:literal>/</emma:literal>
              </emma:interpretation>
              <emma:interpretation id="interp23" emma:lang="it-IT" emma:confidence="0">
                <emma:literal>-</emma:literal>
              </emma:interpretation>
              <emma:interpretation id="interp24" emma:lang="it-IT" emma:confidence="0">
                <emma:literal>^</emma:literal>
              </emma:interpretation>
            </emma:one-of>
          </emma:emma>
        </inkml:annotationXML>
        <inkml:trace contextRef="#ctx0" brushRef="#br0" timeOffset="27756.8169">12486 6283 0,'107'-160'15,"-80"133"-15,0 0 0,-27 0 32,0 27-17,0 0 1,0 27-1,0-27 1,0 0 0,0 0-1,0 0 1,-27 27 0,27 0-1,0-27 1,0 0-1</inkml:trace>
      </inkml:traceGroup>
      <inkml:traceGroup>
        <inkml:annotationXML>
          <emma:emma xmlns:emma="http://www.w3.org/2003/04/emma" version="1.0">
            <emma:interpretation id="{5F0574AC-26C2-4956-8297-B83BD8891BAF}" emma:medium="tactile" emma:mode="ink">
              <msink:context xmlns:msink="http://schemas.microsoft.com/ink/2010/main" type="line" rotatedBoundingBox="16215,6442 27802,7436 27415,11955 15828,10962"/>
            </emma:interpretation>
          </emma:emma>
        </inkml:annotationXML>
        <inkml:traceGroup>
          <inkml:annotationXML>
            <emma:emma xmlns:emma="http://www.w3.org/2003/04/emma" version="1.0">
              <emma:interpretation id="{418DB3FF-A8B2-4AF5-B4C9-0783EC038BA4}" emma:medium="tactile" emma:mode="ink">
                <msink:context xmlns:msink="http://schemas.microsoft.com/ink/2010/main" type="inkWord" rotatedBoundingBox="16155,7138 21349,7583 21021,11407 15828,10962"/>
              </emma:interpretation>
              <emma:one-of disjunction-type="recognition" id="oneOf5">
                <emma:interpretation id="interp25" emma:lang="it-IT" emma:confidence="0">
                  <emma:literal>44V.</emma:literal>
                </emma:interpretation>
                <emma:interpretation id="interp26" emma:lang="it-IT" emma:confidence="0">
                  <emma:literal>4.</emma:literal>
                </emma:interpretation>
                <emma:interpretation id="interp27" emma:lang="it-IT" emma:confidence="0">
                  <emma:literal>44o</emma:literal>
                </emma:interpretation>
                <emma:interpretation id="interp28" emma:lang="it-IT" emma:confidence="0">
                  <emma:literal>Kr.</emma:literal>
                </emma:interpretation>
                <emma:interpretation id="interp29" emma:lang="it-IT" emma:confidence="0">
                  <emma:literal>44°.</emma:literal>
                </emma:interpretation>
              </emma:one-of>
            </emma:emma>
          </inkml:annotationXML>
          <inkml:trace contextRef="#ctx0" brushRef="#br0" timeOffset="12938.4053">16336 5668 0,'-26'54'0,"-54"53"0,-54 26 15,-27 81 1,-52 53 0,-28 54-1,27 0 1,80-53 0,81-81-1,26-54 1,54-79-1,80-1 1,53-26 0,27-27-1,134 0 1,0-27 15,-27 27-15,-80 0-1,-80 27 1,-81 0 0,-53-27-1,-80-54 1,0-133 0,-27-27-1,107 214 1</inkml:trace>
          <inkml:trace contextRef="#ctx0" brushRef="#br0" timeOffset="13345.7083">16176 5802 0,'0'-27'0,"27"134"15,0 107-15,-1 107 0,1 53 16,0 27 0,-27 0-1,-27-27 1,0-26-1,1-27 1,-1-134 15,54-107-15,-27-80 15,53-107-31,27-214 16,-80 321 15</inkml:trace>
          <inkml:trace contextRef="#ctx0" brushRef="#br0" timeOffset="14279.8793">17112 6016 0,'53'26'0,"28"162"15,-55 106-15,1 107 16,-27 27-1,-27-81 1,54-160 0,-27-53-1,0-54 1,0-80 0,0 0-1,0 0 1,27-27 15,-27 1-31,0-1 16,-27 27 15,27-27-15,0 27 15,0 0-16,0 0 1,0 0 0,0 0-1,0 0 1,0 0 0,0 27-1,27-27 1,-27 27-1,0-27 1,0 0 0,0 0-1,26-27 1,1-80 0,53-80-1,54-54 1,27-80-1,-1 27 17,0 54-17,28-1 1,-82 54 0,1 53-1,-26 54 1,-55 53-1,-26 27 1,0 0 0,-26 54-1,-81 53 1,107-107 0</inkml:trace>
          <inkml:trace contextRef="#ctx0" brushRef="#br0" timeOffset="26294.8067">17272 5481 0,'54'0'16,"-134"53"-16,-27 28 0,-81 79 0,-52 81 16,-108 53-16,-26 80 31,-27 27-16,-27 27 1,27 0 0,80-27-1,81-107 1,52-53 0,81-135-1,81-52 1,52-81-1,162-187 1,-188 214 0</inkml:trace>
          <inkml:trace contextRef="#ctx0" brushRef="#br0" timeOffset="30478.6456">19224 7513 0,'0'0'0</inkml:trace>
        </inkml:traceGroup>
        <inkml:traceGroup>
          <inkml:annotationXML>
            <emma:emma xmlns:emma="http://www.w3.org/2003/04/emma" version="1.0">
              <emma:interpretation id="{B1B8402C-E737-40D3-8DF6-C4551F37828C}" emma:medium="tactile" emma:mode="ink">
                <msink:context xmlns:msink="http://schemas.microsoft.com/ink/2010/main" type="inkWord" rotatedBoundingBox="22634,6992 27802,7436 27474,11269 22305,10826"/>
              </emma:interpretation>
              <emma:one-of disjunction-type="recognition" id="oneOf6">
                <emma:interpretation id="interp30" emma:lang="it-IT" emma:confidence="0">
                  <emma:literal>vita</emma:literal>
                </emma:interpretation>
                <emma:interpretation id="interp31" emma:lang="it-IT" emma:confidence="0">
                  <emma:literal>Vita</emma:literal>
                </emma:interpretation>
                <emma:interpretation id="interp32" emma:lang="it-IT" emma:confidence="0">
                  <emma:literal>Vito</emma:literal>
                </emma:interpretation>
                <emma:interpretation id="interp33" emma:lang="it-IT" emma:confidence="0">
                  <emma:literal>vt.</emma:literal>
                </emma:interpretation>
                <emma:interpretation id="interp34" emma:lang="it-IT" emma:confidence="0">
                  <emma:literal>Veto</emma:literal>
                </emma:interpretation>
              </emma:one-of>
            </emma:emma>
          </inkml:annotationXML>
          <inkml:trace contextRef="#ctx0" brushRef="#br0" timeOffset="19871.2923">20561 6497 0,'107'241'0,"-27"53"16,27 53-1,-27 188 1,0-107-1,27-161 17,0-80-17,-26-80 1,-28-80 0,0-54-1,28-133 1,-1-241-1,27 0 1,0 107 0,26-27-1,1 53 1,-27 55 0,-27 52-1,-53 108 1,-27 26-1,27 27 1,-54 80 0,27 0-1,27-80 17,-27 0-32</inkml:trace>
          <inkml:trace contextRef="#ctx0" brushRef="#br0" timeOffset="20648.9573">23047 6657 0,'134'0'0,"53"0"16,134 27-16,27 0 16,-54-27-1,-107 0 16,-80 0-15,-107 0 0,0 0-1,-107 53 1,0-26 0,54 53-1,53-80 1</inkml:trace>
          <inkml:trace contextRef="#ctx0" brushRef="#br0" timeOffset="20291.2314">23636 5321 0,'53'26'15,"-53"81"-15,-27 187 0,-26 107 0,-27 81 16,-1 52 15,81-26-15,0-26-1,54-55 1,-1-132 0,28-135-1,-28-80 1,54-80 0,27-160-1,-1-188 1,-133 348-1</inkml:trace>
          <inkml:trace contextRef="#ctx0" brushRef="#br0" timeOffset="21115.5563">24571 9090 0,'321'188'0,"-160"-162"16,-1-52-1,1-81 1,-55 0 0,-25-54 15,-81 54-31,-54-53 15,-79 53 1,-81 27 0,-27 80-1,-107 267 79,482 188-94,133-375 16,1-107 15,-81-80-31,-187 107 0</inkml:trace>
        </inkml:traceGroup>
      </inkml:traceGroup>
    </inkml:traceGroup>
    <inkml:traceGroup>
      <inkml:annotationXML>
        <emma:emma xmlns:emma="http://www.w3.org/2003/04/emma" version="1.0">
          <emma:interpretation id="{BE0D48E8-B8EC-4024-823D-4C22AA15A918}" emma:medium="tactile" emma:mode="ink">
            <msink:context xmlns:msink="http://schemas.microsoft.com/ink/2010/main" type="paragraph" rotatedBoundingBox="1503,11356 18989,11420 18971,16286 1485,162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92FD9F-5378-461B-B1EA-7E1A86828CD6}" emma:medium="tactile" emma:mode="ink">
              <msink:context xmlns:msink="http://schemas.microsoft.com/ink/2010/main" type="line" rotatedBoundingBox="1503,11356 18989,11420 18971,16286 1485,16222"/>
            </emma:interpretation>
          </emma:emma>
        </inkml:annotationXML>
        <inkml:traceGroup>
          <inkml:annotationXML>
            <emma:emma xmlns:emma="http://www.w3.org/2003/04/emma" version="1.0">
              <emma:interpretation id="{D0C074ED-23AE-4AC7-A12F-29AA8EAB5A27}" emma:medium="tactile" emma:mode="ink">
                <msink:context xmlns:msink="http://schemas.microsoft.com/ink/2010/main" type="inkWord" rotatedBoundingBox="1503,11356 18989,11420 18971,16286 1485,16222"/>
              </emma:interpretation>
              <emma:one-of disjunction-type="recognition" id="oneOf7">
                <emma:interpretation id="interp35" emma:lang="it-IT" emma:confidence="0">
                  <emma:literal>L'ertoti</emma:literal>
                </emma:interpretation>
                <emma:interpretation id="interp36" emma:lang="it-IT" emma:confidence="0">
                  <emma:literal>Etto?</emma:literal>
                </emma:interpretation>
                <emma:interpretation id="interp37" emma:lang="it-IT" emma:confidence="0">
                  <emma:literal>Etto??</emma:literal>
                </emma:interpretation>
                <emma:interpretation id="interp38" emma:lang="it-IT" emma:confidence="0">
                  <emma:literal>Etti??</emma:literal>
                </emma:interpretation>
                <emma:interpretation id="interp39" emma:lang="it-IT" emma:confidence="0">
                  <emma:literal>Etti?</emma:literal>
                </emma:interpretation>
              </emma:one-of>
            </emma:emma>
          </inkml:annotationXML>
          <inkml:trace contextRef="#ctx0" brushRef="#br0" timeOffset="35966.0466">-53 9625 0,'0'27'0,"0"107"0,0 133 16,-107 107 0,53 54-1,1 27 1,53-1 0,27 27-1,26-53 1,108-80-1,79-81 17,28-80-32,26-107 15,-27-80 1,-80-106 0,-107-162-1,-106-26 16,26 294-31</inkml:trace>
          <inkml:trace contextRef="#ctx0" brushRef="#br0" timeOffset="36308.2192">-454 11096 0,'615'-134'0,"-134"134"31,-53 27-15,-54-1-1,-133-26 1,-81 0 0,-133 0-1,-107-26 1,-1-1 0,81 27-1</inkml:trace>
          <inkml:trace contextRef="#ctx0" brushRef="#br0" timeOffset="36712.605">2915 12459 0,'-81'161'0,"-26"-1"16,-80 27 0,-53 54-1,-1 26 1,27 1-1,80-54 1,27-54 0,81-107-1,26-53 1,53-160 0,27-161-1,27-53 1,-107 374-1</inkml:trace>
          <inkml:trace contextRef="#ctx0" brushRef="#br0" timeOffset="37008.1177">1872 12513 0,'80'133'0,"27"55"15,27 79-15,53 81 32,0-81-32,0 0 15,-53-80 1,-81-80 15,-26-80-15,-27-107-1,-27-241 1,27 321 0</inkml:trace>
          <inkml:trace contextRef="#ctx0" brushRef="#br0" timeOffset="37365.8436">3449 11764 0,'187'0'15,"1"-27"-15,52 27 0,28 0 32,106 27-17,-187 0 1,-53 0 0,-107-27-1,-81 0 1,-106 26-1,-1 1 17,161-27-32</inkml:trace>
          <inkml:trace contextRef="#ctx0" brushRef="#br0" timeOffset="37645.803">3877 12486 0,'107'80'16,"107"-26"-16,53 26 0,27-27 31,-80-26-15,-53-27-1,-108 0 1,-80-80-1,1-27 1,-1-53 0,27 160 15</inkml:trace>
          <inkml:trace contextRef="#ctx0" brushRef="#br0" timeOffset="38412.7764">5882 11176 0,'375'-27'0,"-54"54"16,53 26 0,-53 1-1,-54-1 1,-80-53 15,-133 0-15,-81-26-1,-107-81 1,134 107 0</inkml:trace>
          <inkml:trace contextRef="#ctx0" brushRef="#br0" timeOffset="38127.9553">6150 10534 0,'26'134'0,"-79"80"0,26 107 16,1 53-1,52 134 1,54-187 0,-26-27-1,-1-80 1,1-81-1,-27-52 17,-1-1-1,1-53-31,27-27 16,79 0-1,1-81 1,-54-106-1,-80-27 1,-53-80 0,53 294-1</inkml:trace>
          <inkml:trace contextRef="#ctx0" brushRef="#br0" timeOffset="39585.1074">3128 11497 0,'27'26'0,"0"28"16,26-27-16,28-1 0,52-26 0,1-26 16,26-1-16,-26-27 15,-54 1 1,1 26 15,-28 27-15,0 27-1,1 26 1,53 28 0,0 52-1,0-26 1,26-26-1,1-28 1,-54-26 0,1-54-1,-28 0 1,27-80 0,0 54-1,-53-1 1,-27 54-1</inkml:trace>
          <inkml:trace contextRef="#ctx0" brushRef="#br0" timeOffset="38869.6556">7540 13368 0,'294'214'0,"-133"-187"16,26-54-1,-80-26 17,-27-54-17,-80-27 1,-107-26-16,-27-1 15,-53 81 17,0 53-17,53 108 1,81 25 0,80 82-1,53 52 1,27-160-1,-81-106 1,-26 26 0</inkml:trace>
          <inkml:trace contextRef="#ctx0" brushRef="#br0" timeOffset="40082.813">3530 12593 0,'53'0'0,"54"-80"16,27 26-16,53 1 0,0-1 16,-53 54-1,-54 0 1,-27 54 0,1 26-1,-1 80 1,1-26-1,26 0 32,80-27-47,28-54 16,25-80 0,-25-160-1,-28-107 1,-160 294-1</inkml:trace>
          <inkml:trace contextRef="#ctx0" brushRef="#br0" timeOffset="28521.8455">15214 9652 0,'-27'-54'0,"27"54"16,27-53-16,79-1 0,108 54 0,54 0 15,-1 81 1,-106 26 0,-81 26-1,-134 28 1,-160 26 0,-80 27-1,27 0 16,53-27-31,187-53 16,134-28 0,134 1 15,133-53-15,161 53-1,-161-54 1,-213-79-1,-161 26 1</inkml:trace>
          <inkml:trace contextRef="#ctx0" brushRef="#br0" timeOffset="42664.6608">10347 11630 0,'27'81'0,"0"133"16,-27 80-16,-54 26 15,28-79 1,-1-27 0,54 0-1,-27-80 1,26-54 15,-26-134-15,0-133-1,-80-53 1,-53 26 0,-81 26-1,0 135 1,80 53-1,134 0 1,0 0 0,80 27-1,54-27 1,53 0 0,54 26-1,-54 1 1,-80-27-1,-54 0 1,-26 0 0,0 0 15,0-107-15,26 0-16,-53 107 15</inkml:trace>
          <inkml:trace contextRef="#ctx0" brushRef="#br0" timeOffset="43084.5999">13903 11871 0,'81'0'16,"-215"134"-16,-26 26 0,-28 108 0,1-1 15,80-53 17,0-27-17,27-80 1,27-27 0,-1-107-1,54-133 1,27-107-1,-27 267 1</inkml:trace>
          <inkml:trace contextRef="#ctx0" brushRef="#br0" timeOffset="43391.7781">12807 12005 0,'161'187'0,"-1"27"16,27 53 15,27 1-15,-27-28 0,-53-79-1,-27-28 1,-80-79-1,-27-108 17,-54-133-17,27-107 1,27 294 0</inkml:trace>
          <inkml:trace contextRef="#ctx0" brushRef="#br0" timeOffset="43852.5457">13796 11256 0,'161'-27'0,"-27"54"0,-1 27 16,-26 26-1,-80 0 1,-81 0 0,-79 0-1,-28 1 1,1-1 0,106-27-1,54-26 1,81 53-1,106 27 1,0 0 15,-27-27-15,-79-26 0,-81-54-1,-54 27 1,-80-54-1,28-27 17,106 54-17</inkml:trace>
          <inkml:trace contextRef="#ctx0" brushRef="#br0" timeOffset="44567.9975">10561 14037 0,'134'0'16,"0"26"-16,26 1 0,1-27 0,79 27 16,28-27-1,79 27 1,134-1-1,1 1 32,79 0-47,1 0 16,-1-1 0,-80-26-1,1 54 1,-81-27-1,-81-27 1,-79 0 0,-80 0-1,-108 0 1,-26-27 0,-107 0-1,-54-26 1,-27 26-1,161 27 1</inkml:trace>
        </inkml:traceGroup>
      </inkml:traceGroup>
    </inkml:traceGroup>
    <inkml:traceGroup>
      <inkml:annotationXML>
        <emma:emma xmlns:emma="http://www.w3.org/2003/04/emma" version="1.0">
          <emma:interpretation id="{4004CD2D-6E8C-4CF7-8832-BE7ED38B1FFC}" emma:medium="tactile" emma:mode="ink">
            <msink:context xmlns:msink="http://schemas.microsoft.com/ink/2010/main" type="paragraph" rotatedBoundingBox="13083,16031 18764,16641 18554,18598 12873,179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24D50BC-9874-4F5D-8673-B41D4B316576}" emma:medium="tactile" emma:mode="ink">
              <msink:context xmlns:msink="http://schemas.microsoft.com/ink/2010/main" type="line" rotatedBoundingBox="13083,16031 18764,16641 18554,18598 12873,17987"/>
            </emma:interpretation>
          </emma:emma>
        </inkml:annotationXML>
        <inkml:traceGroup>
          <inkml:annotationXML>
            <emma:emma xmlns:emma="http://www.w3.org/2003/04/emma" version="1.0">
              <emma:interpretation id="{0E43167C-C65E-497D-B801-C3E9F1EB52B9}" emma:medium="tactile" emma:mode="ink">
                <msink:context xmlns:msink="http://schemas.microsoft.com/ink/2010/main" type="inkWord" rotatedBoundingBox="13083,16031 18764,16641 18554,18598 12873,17987"/>
              </emma:interpretation>
              <emma:one-of disjunction-type="recognition" id="oneOf8">
                <emma:interpretation id="interp40" emma:lang="it-IT" emma:confidence="0">
                  <emma:literal>2Vzto</emma:literal>
                </emma:interpretation>
                <emma:interpretation id="interp41" emma:lang="it-IT" emma:confidence="0">
                  <emma:literal>z Vito</emma:literal>
                </emma:interpretation>
                <emma:interpretation id="interp42" emma:lang="it-IT" emma:confidence="0">
                  <emma:literal>z voto</emma:literal>
                </emma:interpretation>
                <emma:interpretation id="interp43" emma:lang="it-IT" emma:confidence="0">
                  <emma:literal>2vzto</emma:literal>
                </emma:interpretation>
                <emma:interpretation id="interp44" emma:lang="it-IT" emma:confidence="0">
                  <emma:literal>z veto</emma:literal>
                </emma:interpretation>
              </emma:one-of>
            </emma:emma>
          </inkml:annotationXML>
          <inkml:trace contextRef="#ctx0" brushRef="#br0" timeOffset="45438.9823">11256 14678 0,'54'-26'0,"80"-1"0,26 27 0,-53 27 16,0 26 0,-80 27-1,-54 54 1,-133 26-1,-81 28 1,27-1 0,54-54-1,79-26 1,81-26 15,107 26-31,80-27 16,81 0-1,-28 0 1,-106-53 15,-54 0-15,-53-54 0,-27 27-1,-27-80 1,1-27-1,26 107 1</inkml:trace>
          <inkml:trace contextRef="#ctx0" brushRef="#br0" timeOffset="46045.561">12674 14785 0,'26'81'0,"28"52"0,-1 81 16,27 27-1,27 53 1,0-80 0,-26-81-1,-28-26 1,-26-107 15,-1 0-31,-26-160 16,27-161-1,27 27 1,-1 107 0,27 53-1,-53 54 1,0 27-1,-27 53 1,0 0 0,0 0-1,-27 53 1,54-26 15,26-81-15,-53 54-1</inkml:trace>
          <inkml:trace contextRef="#ctx0" brushRef="#br0" timeOffset="46652.1397">13930 14598 0,'107'27'0,"27"-27"0,26 27 16,-26 26-16,-54-26 15,-80 0 1,-27 26-1,-80 1 1,-26 26 0,26 0-1,80-27 1,27-26 15,80 53-31,27-26 16,-27-27-1,-26 26 1,-1-53 0,-26 0 15,0-53-15,26-54-1,-53 107 1</inkml:trace>
          <inkml:trace contextRef="#ctx0" brushRef="#br0" timeOffset="47320.9316">14786 14839 0,'160'27'15,"54"26"-15,27 1 0,-1-28 32,-79 28-17,-54-28 1,-54 1-1,-26 0 1,-27-27-16</inkml:trace>
          <inkml:trace contextRef="#ctx0" brushRef="#br0" timeOffset="47040.9722">15214 14545 0,'26'26'0,"-26"28"0,-26 80 0,26 80 15,-27 53 1,0 27 0,54 27-1,0-81 1,53-26-1,-27-107 1,27-53 0,27-27-1,27-134 1,0-54 0,-1-26 15,-106-27-31,-27 214 15</inkml:trace>
          <inkml:trace contextRef="#ctx0" brushRef="#br0" timeOffset="47740.8707">15828 16176 0,'188'160'0,"-55"-106"16,1-28 0,26-52-1,-53-1 1,-26-53-1,-55-27 1,-79-27 0,-54-26-1,-54 79 1,1 55 0,53 52-1,54 55 1,53 26-1,53 53 1,81 0 0,-1-53-1,28-214 1,-161 107 0</inkml:trace>
        </inkml:traceGroup>
      </inkml:traceGroup>
    </inkml:traceGroup>
  </inkml:traceGroup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0:54.8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77BC3E-EC85-45D8-BAFF-749D3D1EF3D9}" emma:medium="tactile" emma:mode="ink">
          <msink:context xmlns:msink="http://schemas.microsoft.com/ink/2010/main" type="inkDrawing" rotatedBoundingBox="17332,6156 29522,6834 29514,6970 17324,6291" semanticType="underline" shapeName="Other">
            <msink:sourceLink direction="with" ref="{6F079AE8-EF5F-44F5-B985-235FE75DD03B}"/>
            <msink:sourceLink direction="with" ref="{26EE4AFA-EC24-47C3-9FFF-C2230B44C738}"/>
          </msink:context>
        </emma:interpretation>
      </emma:emma>
    </inkml:annotationXML>
    <inkml:trace contextRef="#ctx0" brushRef="#br0">0 0 0,'53'0'0,"1"0"0,26 0 15,54 0-15,26 0 0,27 0 16,54 27 0,53-27-1,80 0 1,81 26-1,-1-26 1,28 27 0,-1 0-1,54 0 1,26-1 0,1 1-1,26 27 1,0-28-1,0 28 17,1-27-17,-1-54 1,-54 80 0,1-26-1,-27 27 1,-53-28-1,-27 28 1,-54-28 0,-27 1-1,-52 0 1,-55 0 0,-26-27-1,-107 26 1,-27-52-1,-53 26 1,-27 0 0,-54 0-1,-79 26 1,-28-26 0,161 0-1</inkml:trace>
  </inkml:traceGroup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2:25.6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AB8C60-2C3C-4C36-9003-7CED471FFE07}" emma:medium="tactile" emma:mode="ink">
          <msink:context xmlns:msink="http://schemas.microsoft.com/ink/2010/main" type="inkDrawing" rotatedBoundingBox="20425,6746 29409,6734 29410,6925 20426,6937" semanticType="underline" shapeName="Other">
            <msink:sourceLink direction="with" ref="{F4FD9DC8-80E5-4837-BC4B-BE86CBC4302D}"/>
          </msink:context>
        </emma:interpretation>
      </emma:emma>
    </inkml:annotationXML>
    <inkml:trace contextRef="#ctx0" brushRef="#br0">0 56 0,'54'27'0,"106"-1"0,81 1 0,133 0 16,134-27-1,54 0 1,53 0-1,53-27 17,107 27-32,81-107 15,-27 107 1,0-26 0,-107 26-1,-81 26 1,-133 28-1,-160-28 1,-134 28 0,-134-27-1,-160-27 1,-134-54 0,214 54-1</inkml:trace>
  </inkml:traceGroup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2:34.6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CDA40D3-2B01-4C95-928F-582FF72E2124}" emma:medium="tactile" emma:mode="ink">
          <msink:context xmlns:msink="http://schemas.microsoft.com/ink/2010/main" type="inkDrawing" rotatedBoundingBox="1485,1388 14613,631 15089,8899 1962,9656" hotPoints="14734,1583 14835,8563 1936,8750 1835,1770" semanticType="enclosure" shapeName="Rectangle">
            <msink:sourceLink direction="with" ref="{C4D299E0-17F5-481D-BFA6-9E4A39E4DFF5}"/>
          </msink:context>
        </emma:interpretation>
      </emma:emma>
    </inkml:annotationXML>
    <inkml:trace contextRef="#ctx0" brushRef="#br0">217 0 0,'-27'54'0,"-27"133"16,28 107-16,-1 107 15,0 27 1,0-27 0,27 54-1,-26 79 1,26 1 0,0 107-1,53-27 1,27-27 15,1-53-15,-1-108-1,-27-52 1,-26-188 0,0-107-1,-1-53 1,-26-134-1,81-321 1,-81-26 0,0 454-1</inkml:trace>
    <inkml:trace contextRef="#ctx0" brushRef="#br0" timeOffset="1959.7158">778 375 0,'160'0'0,"135"0"15,159 0-15,81 0 16,53 0-1,27-27 1,-27 27 0,27 0-1,80-27 1,54 1 0,-27 26-1,0-27 1,0 27-1,-27 0 1,-54-27 0,-133 27-1,-160-27 17,-81 1-17,-106-1 1,-54 27-1,-27-27 1,-53 27 0,53 27-1,0 0 1,27-1 0,0 28-1,53-1 1,1 1-1,-1 26 1,54-27 0,-27 28-1,0-28 1,-26 27 0,-54-26-1,-27 26 1,0 54-1,-26-1 17,-28 55-17,-26 52 1,0 28 0,-26 52-1,26 55 1,-27 79-1,0 1 1,27 26 0,27 27-1,0 27 1,26-27 15,27 187-15,-26-294-1,-27-53 1,-1-81 0,-26-80-1,0-53 1,0-108 0,0 1-1,0-27 1,0 0-1,0-27 1,0 27 0,0 0 15,-26 0-31,26 0 16,-27 0-1,-53 27 1,-54-27-1,0 27 17,-53-27-17,-80 27 1,-54-54 0,-53 0-1,-54 0 1,-27 1-1,-79-1 1,-28-26 0,-26 26-1,-54 0 1,1-26 0,-28-1 15,1 1-31,-27 26 15,-1 0 1,1 0 0,0 27-1,27-26 1,26 26 15,80-27-15,28 27-1,133-27 1,80 107 0,134-80 15,106 0-31,81 0 16,0 0-1,0 0 1,27 0-1,0 0 1,-27 0 0,0-26-1,0 26 1,0-54 0,-27-53-1,0-133 1,-26-28-1,53 268 1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50.88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0 765 0,'138'34'0,"-35"35"16,68-35-16,-33-34 0,-35 0 15,0-34 1,34-35 31,0-34-47,0-68 0,-68 34 15,0-1 1,-69 35 0,0 35 15,0 33-16,0 1 1,-35 34 0,35 0-1,35 69 1,-1 34 15,-34 34-31,-34 69 16,34-35-1,-35 35 1,35-34 0,0-35 15,0-102-15,0-207-1,0 172-15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2:06.28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76BB761-97E8-4E7B-A76D-F285A441338B}" emma:medium="tactile" emma:mode="ink">
          <msink:context xmlns:msink="http://schemas.microsoft.com/ink/2010/main" type="writingRegion" rotatedBoundingBox="1864,2437 27419,-1789 30380,16110 4825,20337"/>
        </emma:interpretation>
      </emma:emma>
    </inkml:annotationXML>
    <inkml:traceGroup>
      <inkml:annotationXML>
        <emma:emma xmlns:emma="http://www.w3.org/2003/04/emma" version="1.0">
          <emma:interpretation id="{7B9473C9-4839-43CE-B496-90B94C3837C3}" emma:medium="tactile" emma:mode="ink">
            <msink:context xmlns:msink="http://schemas.microsoft.com/ink/2010/main" type="paragraph" rotatedBoundingBox="1762,2469 25468,-1748 27130,7592 3424,118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B75A31-2F1F-4FD6-8B0C-8589D1109C52}" emma:medium="tactile" emma:mode="ink">
              <msink:context xmlns:msink="http://schemas.microsoft.com/ink/2010/main" type="line" rotatedBoundingBox="1762,2469 25468,-1748 27130,7592 3424,11811"/>
            </emma:interpretation>
          </emma:emma>
        </inkml:annotationXML>
        <inkml:traceGroup>
          <inkml:annotationXML>
            <emma:emma xmlns:emma="http://www.w3.org/2003/04/emma" version="1.0">
              <emma:interpretation id="{C4D299E0-17F5-481D-BFA6-9E4A39E4DFF5}" emma:medium="tactile" emma:mode="ink">
                <msink:context xmlns:msink="http://schemas.microsoft.com/ink/2010/main" type="inkWord" rotatedBoundingBox="66,10495 3020,2246 9768,4662 6813,12911">
                  <msink:destinationLink direction="with" ref="{BCDA40D3-2B01-4C95-928F-582FF72E2124}"/>
                </msink:context>
              </emma:interpretation>
              <emma:one-of disjunction-type="recognition" id="oneOf0">
                <emma:interpretation id="interp0" emma:lang="it-IT" emma:confidence="0">
                  <emma:literal>¥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245 0 0,'-27'214'16,"-53"106"-16,26 82 31,1 52-31,26 1 32,27 26-32,27 27 31,53-27-16,27-26 1,107-108 0,27-106-1,53-107 1,0-81 0,-27-80-1,0-53 1,28-54-1,-82-53 1,-213 187 0</inkml:trace>
          <inkml:trace contextRef="#ctx0" brushRef="#br0" timeOffset="1197.6041">2731 3930 0,'80'54'0,"54"106"0,160 241 16,-53-80 0,0-27-1,-28-53 1,-52-81-1,-54-26 1,-27-54 0,-53-53-1,-27-81 1,-27-133 0,27 187-1</inkml:trace>
          <inkml:trace contextRef="#ctx0" brushRef="#br0" timeOffset="855.4315">4175 3609 0,'-27'27'0,"-26"53"0,-134 107 15,-27 54-15,-54 53 16,1 0-1,107-53 1,-1-1 0,81-79-1,27-81 17,53-26-32,26-81 15,28-187 1,-54 214-1</inkml:trace>
          <inkml:trace contextRef="#ctx0" brushRef="#br0" timeOffset="404.3858">298 1952 0,'348'-54'0,"53"27"15,27 1 1,-134-1 0,-107 0-1,-107 27 1,-80 0-1,0 0 1,-27 27 0,1 0-1,26-27 1</inkml:trace>
          <inkml:trace contextRef="#ctx0" brushRef="#br0" timeOffset="1724.4733">5004 3048 0,'53'-27'16,"108"27"-16,79-27 0,81 1 15,27 26 1,-81-27-1,-53 27 1,-80 0 0,-81 0-1,-53 0 1,0 27 0,-26-1 15,26-79-31,53-81 15,-53 134 1</inkml:trace>
          <inkml:trace contextRef="#ctx0" brushRef="#br0" timeOffset="4114.8222">13239 2941 0,'0'-107'16,"53"0"-16,28-27 0,25 1 31,55 26-15,-1 0-16,27 53 15,1 54 1,-55 54-1,1 53 1,0 26 15,-1 1-15,1-27 0,0-27-1,53-53 1,-27-27-1,-26-80 1,0-27 0,-27-27-1,-27 27 1,-27 0 0,1 80-1,-54 27 1,-27 107-1,-80 0 1,107-107 0</inkml:trace>
        </inkml:traceGroup>
        <inkml:traceGroup>
          <inkml:annotationXML>
            <emma:emma xmlns:emma="http://www.w3.org/2003/04/emma" version="1.0">
              <emma:interpretation id="{F4FD9DC8-80E5-4837-BC4B-BE86CBC4302D}" emma:medium="tactile" emma:mode="ink">
                <msink:context xmlns:msink="http://schemas.microsoft.com/ink/2010/main" type="inkWord" rotatedBoundingBox="22345,3090 26207,2403 26774,5590 22913,6277">
                  <msink:destinationLink direction="with" ref="{7AAB8C60-2C3C-4C36-9003-7CED471FFE07}"/>
                </msink:context>
              </emma:interpretation>
              <emma:one-of disjunction-type="recognition" id="oneOf1">
                <emma:interpretation id="interp5" emma:lang="it-IT" emma:confidence="0">
                  <emma:literal>taxi</emma:literal>
                </emma:interpretation>
                <emma:interpretation id="interp6" emma:lang="it-IT" emma:confidence="0">
                  <emma:literal>tax"</emma:literal>
                </emma:interpretation>
                <emma:interpretation id="interp7" emma:lang="it-IT" emma:confidence="0">
                  <emma:literal>tax.</emma:literal>
                </emma:interpretation>
                <emma:interpretation id="interp8" emma:lang="it-IT" emma:confidence="0">
                  <emma:literal>tax</emma:literal>
                </emma:interpretation>
                <emma:interpretation id="interp9" emma:lang="it-IT" emma:confidence="0">
                  <emma:literal>E~x2</emma:literal>
                </emma:interpretation>
              </emma:one-of>
            </emma:emma>
          </inkml:annotationXML>
          <inkml:trace contextRef="#ctx0" brushRef="#br0" timeOffset="18309.1585">20324 1791 0,'107'54'0,"27"159"15,80 82-15,0 106 16,80-134 0,-54 0-1,-26-106 1,-53-28 0,-54-52 15,-54-55-16,-80-79 1,-53-214 0,80 267-1</inkml:trace>
          <inkml:trace contextRef="#ctx0" brushRef="#br0" timeOffset="18791.3108">21741 641 0,'161'-160'0,"-1"80"16,54 80 46,321 80-62,-295-27 0,-106 54 16,-107 0-1,-108 54 1,-132 26 0,-28-27-1,81-26 1,106-27-1,108-27 1,79-26 0,108-1-1,106 1 17,-26 26-17,-134 27 1,-187-27-1,-160-107 1,160 27 0</inkml:trace>
          <inkml:trace contextRef="#ctx0" brushRef="#br1" timeOffset="34191.0271">2223 6176 0,'0'27'0,"-53"106"0,-27 55 16,-54 106 0,-27 26-1,28 1 1,-28 27-1,28-1 1,26-79 0,27-54-1,53 0 1,0-107 0,27-107-1,-80-27 1,53-134-1,-53 28 1,0 26 0,-54 107-1,27 53 17,27 108-32,53-108 31,107 134-16,1 0 1,-28 1 0,-26-108-1,26-27 1,-26-26 0,53-27-1,27-53 1,80-28-1,54-106 1,-54 107 0,-27 27-1,-53 26 1,-80 27 0,-54 0-1,-80 0 1,107 0-1</inkml:trace>
          <inkml:trace contextRef="#ctx0" brushRef="#br0" timeOffset="2543.9389">7785 1871 0,'347'-107'0,"27"54"16,54 53-1,0 0 1,-134 27-1,-107-27 1,-53 26 0,-81 28-1,-106-27 17,53-27-32</inkml:trace>
          <inkml:trace contextRef="#ctx0" brushRef="#br0" timeOffset="2248.4262">7972 481 0,'187'-267'0,"-187"240"16,0 54 0,0 80-1,-80 160 1,26 134-1,1 54 1,53-1 0,0 81-1,0 26 17,0 1-17,80-81 1,27-80-1,53-107 1,54-107 0,80-106-1,54-55 1,-27-133 0,-54-53-1,-107-107 1,-133-28-1,-160-52 1,133 347 0</inkml:trace>
          <inkml:trace contextRef="#ctx0" brushRef="#br0" timeOffset="3041.6445">10645 5508 0,'268'106'0,"-81"-132"16,0-81-16,-80 0 15,-27-27 1,-107-26-1,-79-27 1,-108 26 0,-107 54 15,27 80 0,26 81-31,108 53 16,80 80-1,133 54 1,134 26 0,107-133-1,-80-161 1,-214 27 0</inkml:trace>
          <inkml:trace contextRef="#ctx0" brushRef="#br0" timeOffset="4674.741">13346 4438 0,'27'-27'16,"53"-26"-16,53-54 0,28-27 0,26 1 16,-53 79 15,-1 27-15,1 54-1,0 80 1,-1 53-1,1 28 1,27-55 0,26-26-1,27-53 1,-1-81 0,-25-53-1,-28-27 1,-53-27-1,-54 0 1,-53 54 0,-80 53-1,-53 54 1,133-27 0</inkml:trace>
          <inkml:trace contextRef="#ctx0" brushRef="#br0" timeOffset="17966.9859">21902 1176 0,'-27'54'0,"-80"106"0,-80 107 15,-107 81 1,-81 53 0,28 27-1,79-161 1,161-106-1,27 26 1,27-54 0,79-52-1,28-268 1,-54 187 0</inkml:trace>
        </inkml:traceGroup>
      </inkml:traceGroup>
    </inkml:traceGroup>
    <inkml:traceGroup>
      <inkml:annotationXML>
        <emma:emma xmlns:emma="http://www.w3.org/2003/04/emma" version="1.0">
          <emma:interpretation id="{7B04349B-DA88-453D-87D0-20656C0AC376}" emma:medium="tactile" emma:mode="ink">
            <msink:context xmlns:msink="http://schemas.microsoft.com/ink/2010/main" type="paragraph" rotatedBoundingBox="15922,7495 28608,5397 29436,10405 16751,1250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E5502B2-23D7-4553-9BFA-EB9A94B04347}" emma:medium="tactile" emma:mode="ink">
              <msink:context xmlns:msink="http://schemas.microsoft.com/ink/2010/main" type="line" rotatedBoundingBox="15922,7495 28608,5397 29436,10405 16751,12503"/>
            </emma:interpretation>
          </emma:emma>
        </inkml:annotationXML>
        <inkml:traceGroup>
          <inkml:annotationXML>
            <emma:emma xmlns:emma="http://www.w3.org/2003/04/emma" version="1.0">
              <emma:interpretation id="{0097E5C5-63D2-4AE5-AD30-0FA2138F847F}" emma:medium="tactile" emma:mode="ink">
                <msink:context xmlns:msink="http://schemas.microsoft.com/ink/2010/main" type="inkWord" rotatedBoundingBox="20518,6735 28608,5397 29436,10405 21347,11743"/>
              </emma:interpretation>
              <emma:one-of disjunction-type="recognition" id="oneOf2">
                <emma:interpretation id="interp10" emma:lang="it-IT" emma:confidence="0">
                  <emma:literal>dato</emma:literal>
                </emma:interpretation>
                <emma:interpretation id="interp11" emma:lang="it-IT" emma:confidence="0">
                  <emma:literal>diretto</emma:literal>
                </emma:interpretation>
                <emma:interpretation id="interp12" emma:lang="it-IT" emma:confidence="0">
                  <emma:literal>fiuto</emma:literal>
                </emma:interpretation>
                <emma:interpretation id="interp13" emma:lang="it-IT" emma:confidence="0">
                  <emma:literal>sarto</emma:literal>
                </emma:interpretation>
                <emma:interpretation id="interp14" emma:lang="it-IT" emma:confidence="0">
                  <emma:literal>lavato</emma:literal>
                </emma:interpretation>
              </emma:one-of>
            </emma:emma>
          </inkml:annotationXML>
          <inkml:trace contextRef="#ctx0" brushRef="#br0" timeOffset="20486.6205">20351 6069 0,'134'187'0,"-1"81"16,-26-1 0,27 80-1,0 1 16,-54-241-15,-27-54 0,-26-53-1,26-53 1,54-268 0,0-80-1,-26 54 1,25 79-1,1 81 1,-80 80 0,0 80-1,-27 27 1,-54 27 0,1-27-1,53 0 1</inkml:trace>
          <inkml:trace contextRef="#ctx0" brushRef="#br0" timeOffset="20891.0063">22329 5374 0,'294'-27'0,"-80"-53"16,27 107-1,-81 26 1,-106 1 0,-108 26 15,-186 134-16,53-54 1,106 1 0,108-81-1,80 0 1,134-27 0,53-53-1,0-80 1,-107-80-1,-187 160 1</inkml:trace>
          <inkml:trace contextRef="#ctx0" brushRef="#br0" timeOffset="21540.358">24388 5668 0,'348'-107'0,"53"134"15,27-1 1,-108 28 0,-79-27-1,-134 26 16,-214-53 1,107 0-17</inkml:trace>
          <inkml:trace contextRef="#ctx0" brushRef="#br0" timeOffset="21248.7322">24682 4973 0,'27'107'16,"-54"80"-16,0 134 0,1 53 16,-1 54-1,54-27 1,53-27 15,54 1-15,53-135-1,-107-160 1,0-106 0,-53-162 15,-27 188-16</inkml:trace>
          <inkml:trace contextRef="#ctx0" brushRef="#br0" timeOffset="21859.2011">25351 7245 0,'374'241'0,"-160"-134"15,0-80 1,0-54 0,-107-80-1,-54-27 1,-133-26-1,-54 53 17,-26 54-17,-54 133 1,107 27 0,107 80-1,80 134 1,-80-321-1</inkml:trace>
          <inkml:trace contextRef="#ctx0" brushRef="#br0" timeOffset="19988.9149">18453 5935 0,'641'54'16,"-614"133"0,-107 80-1,-107 1 1,-54 26-1,27-27 1,80-53 0,134-54-1,81-53 1,106-26 0,53-55-1,1-79 1,0 80 15,-81-27-15,-106 26-1,-54-26 1,-54-107 0,1-53-1,53 160 1</inkml:trace>
          <inkml:trace contextRef="#ctx0" brushRef="#br2" timeOffset="166885.4902">23800 5160 0,'0'-107'0,"-54"0"0,-79-27 15,-108 1 1,-53 26 0,-27 27-1,0-1 1,-80 81-1,0-53 1,-53 80 0,26 26-1,27 81 1,27 53 0,79 54-1,82 26 1,106 80-1,53 28 1,108 26 0,79 53-1,81-79 17,80 26-17,54 0 1,26-54-1,-26-106 17,26-54-1,54-107-31,26-80 16,-26-80-1,-27-80 1,-53-81-1,-54-80 1,-53-26 0,-81-54-1,-53 0 32,-54-27-47,-106-27 0,-81 1 31,-160-54-31,-107 26 32,-187 55-17,-161 133 1,-106 320 0,855-26-1</inkml:trace>
          <inkml:trace contextRef="#ctx0" brushRef="#br0" timeOffset="5934.5583">14175 5828 0,'26'27'0,"-26"53"16,27 107-16,-27 108 0,-27 52 15,1 27 1,26-26-1,0-81 17,26 81-17,1-161 1,0-53 0,0-27-1,-54-27 1,-27-53-1,-53-134 1,-53 0 0,26 27-1,27 80 1,81 26 0,26 1-1,80 134 16,27 52-31,53-25 32,-53-28-17,-53-107 1,-28-53 0,-26 0-1,27-26 1,0-54-1,53-54 1,0-53 0,81-54-1,-28 0 1,-79 241 0,-81 54 15,27-54-31</inkml:trace>
        </inkml:traceGroup>
      </inkml:traceGroup>
    </inkml:traceGroup>
    <inkml:traceGroup>
      <inkml:annotationXML>
        <emma:emma xmlns:emma="http://www.w3.org/2003/04/emma" version="1.0">
          <emma:interpretation id="{C4CC7C9C-23DE-4E5C-9814-A56C93D025F5}" emma:medium="tactile" emma:mode="ink">
            <msink:context xmlns:msink="http://schemas.microsoft.com/ink/2010/main" type="paragraph" rotatedBoundingBox="14037,11952 19892,12289 19810,13705 13956,1336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994B903-33F1-45C1-A37B-FC4CFEDBBC45}" emma:medium="tactile" emma:mode="ink">
              <msink:context xmlns:msink="http://schemas.microsoft.com/ink/2010/main" type="line" rotatedBoundingBox="14037,11952 19892,12289 19810,13705 13955,13368"/>
            </emma:interpretation>
          </emma:emma>
        </inkml:annotationXML>
        <inkml:traceGroup>
          <inkml:annotationXML>
            <emma:emma xmlns:emma="http://www.w3.org/2003/04/emma" version="1.0">
              <emma:interpretation id="{7D13117C-4527-4C6D-B7F9-46296CCA8AA7}" emma:medium="tactile" emma:mode="ink">
                <msink:context xmlns:msink="http://schemas.microsoft.com/ink/2010/main" type="inkWord" rotatedBoundingBox="14037,11952 19892,12289 19810,13705 13955,13368"/>
              </emma:interpretation>
              <emma:one-of disjunction-type="recognition" id="oneOf3">
                <emma:interpretation id="interp15" emma:lang="it-IT" emma:confidence="0">
                  <emma:literal>SMALL</emma:literal>
                </emma:interpretation>
                <emma:interpretation id="interp16" emma:lang="it-IT" emma:confidence="0">
                  <emma:literal>s MALL</emma:literal>
                </emma:interpretation>
                <emma:interpretation id="interp17" emma:lang="it-IT" emma:confidence="0">
                  <emma:literal>s MALI</emma:literal>
                </emma:interpretation>
                <emma:interpretation id="interp18" emma:lang="it-IT" emma:confidence="0">
                  <emma:literal>SOMALI</emma:literal>
                </emma:interpretation>
                <emma:interpretation id="interp19" emma:lang="it-IT" emma:confidence="0">
                  <emma:literal>s MAL</emma:literal>
                </emma:interpretation>
              </emma:one-of>
            </emma:emma>
          </inkml:annotationXML>
          <inkml:trace contextRef="#ctx0" brushRef="#br0" timeOffset="7291.5853">12196 9812 0,'-107'-27'0,"-27"54"15,1 27-15,-1-28 0,27 28 16,54-27-1,53 26 1,26-26 0,81 53-1,81-27 1,52 54 15,28 0-15,-28 0-1,-53 0 1,-106 0 0,-55-27-1,-106 1 1,-107-1 0,-107-27-1,-27-26 1,27 0-1,0 0 1,133-1 0,81-26-1,160-80 1,81-27 0,79-53-1,-240 160 1</inkml:trace>
          <inkml:trace contextRef="#ctx0" brushRef="#br0" timeOffset="8084.8036">12945 10053 0,'53'160'0,"-80"27"16,1 1 0,26-55-1,0-79 1,0-28-1,0-26 1,0-53 0,0-134-1,0 0 1,-27 53 15,27 54-15,27 53-1,-27 27 1,26 27 0,55 80-1,26 26 1,0-52 0,0-55-1,26-26 1,28-80-1,-54-80 1,-54 53 0,-26 53-1,-27 28 1,0 26 0,0 0-1,-27 160 1,27 54-1,-27 0 1,27-27 15,-26-80-15,-1-27 0,27-80-1,0-107 1,27-134-1,53-26 1,-80 267 0</inkml:trace>
          <inkml:trace contextRef="#ctx0" brushRef="#br0" timeOffset="8722.4889">14495 9973 0,'81'213'0,"-108"-25"16,-53 52-1,0-53 1,26-53 15,27-80-31,1-54 16,52-27-1,1-107 1,27-106 0,26 26-1,-27 80 17,1 0-17,26 81 1,-53 26-1,26 54 1,1 80 0,-1 80-1,1 0 1,26-27 0,-27-26-1,1-27 1,-54-80-1,0-27 1,-81-54 0,-52-26-1,-28 27 17,-53 26-17,108 27 1,79 0-1,80-80 1,81-54 0,-134 134-1</inkml:trace>
          <inkml:trace contextRef="#ctx0" brushRef="#br0" timeOffset="9142.428">15405 10133 0,'26'27'0,"-26"53"31,-133 241-31,79-188 0,81-79 16,26-1 15,81 1-15,26-27 0,-26-1-1,-27 1 1,-27 0-1,-26 0 1,-28-54 0,1-80-1,0-54 1,0-26 0,-27 187-1</inkml:trace>
          <inkml:trace contextRef="#ctx0" brushRef="#br0" timeOffset="9484.6006">16340 9999 0,'54'54'0,"-27"26"16,-27 80-16,-27 54 15,-53-53-15,80-28 16,53-79 0,27-1-1,54-26 17,53 0-17,27-27 1,-134 0-1,-80 27 1,-107-54 0,-133-53-1,240 80 1</inkml:trace>
        </inkml:traceGroup>
      </inkml:traceGroup>
    </inkml:traceGroup>
    <inkml:traceGroup>
      <inkml:annotationXML>
        <emma:emma xmlns:emma="http://www.w3.org/2003/04/emma" version="1.0">
          <emma:interpretation id="{D46A2FD9-3F2C-4059-8D4B-2B8DA0268C9A}" emma:medium="tactile" emma:mode="ink">
            <msink:context xmlns:msink="http://schemas.microsoft.com/ink/2010/main" type="paragraph" rotatedBoundingBox="14357,15480 20667,15480 20667,17726 14357,1772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51E8BF1-E565-4808-82B4-99FAB2BC1C70}" emma:medium="tactile" emma:mode="ink">
              <msink:context xmlns:msink="http://schemas.microsoft.com/ink/2010/main" type="line" rotatedBoundingBox="14357,15480 20667,15480 20667,17726 14357,17726"/>
            </emma:interpretation>
          </emma:emma>
        </inkml:annotationXML>
        <inkml:traceGroup>
          <inkml:annotationXML>
            <emma:emma xmlns:emma="http://www.w3.org/2003/04/emma" version="1.0">
              <emma:interpretation id="{A7C74CD9-5595-463D-ADF3-8863149B9A22}" emma:medium="tactile" emma:mode="ink">
                <msink:context xmlns:msink="http://schemas.microsoft.com/ink/2010/main" type="inkWord" rotatedBoundingBox="14357,15480 20667,15480 20667,17726 14357,17726"/>
              </emma:interpretation>
              <emma:one-of disjunction-type="recognition" id="oneOf4">
                <emma:interpretation id="interp20" emma:lang="it-IT" emma:confidence="0">
                  <emma:literal>PPprox</emma:literal>
                </emma:interpretation>
                <emma:interpretation id="interp21" emma:lang="it-IT" emma:confidence="0">
                  <emma:literal>APPRODA</emma:literal>
                </emma:interpretation>
                <emma:interpretation id="interp22" emma:lang="it-IT" emma:confidence="0">
                  <emma:literal>APPROVO</emma:literal>
                </emma:interpretation>
                <emma:interpretation id="interp23" emma:lang="it-IT" emma:confidence="0">
                  <emma:literal>APPRODO</emma:literal>
                </emma:interpretation>
                <emma:interpretation id="interp24" emma:lang="it-IT" emma:confidence="0">
                  <emma:literal>Ppprox</emma:literal>
                </emma:interpretation>
              </emma:one-of>
            </emma:emma>
          </inkml:annotationXML>
          <inkml:trace contextRef="#ctx0" brushRef="#br0" timeOffset="14206.9733">12303 13422 0,'0'53'0,"-27"134"0,-106 81 15,-28 79 1,1-106 0,106-161-1,54-80 16,0-80-31,81-214 16,-1-81 0,27 28-1,0 133 1,-81 160 0,1 54 15,-27 0-16,27 0 1,80 107 0,0 27-1,0 53 1,0-26 0,-54-1-1,-26-53 1,-54-53-1,-107-28 17,-53 1-32,-27-27 15,0-27 1,1 54 0,106-27-1,53 27 1,108-27-1,79-80 1,-133 80 0</inkml:trace>
          <inkml:trace contextRef="#ctx0" brushRef="#br0" timeOffset="14844.6586">13319 13582 0,'80'80'16,"-26"81"-16,-28 53 0,-26 26 31,0-53-16,0-106 1,0-55 0,0-26-1,-80-240 1,0-28 0,-54-26-1,27 54 1,54 133-1,53 80 1,27 27 0,53-27-1,80 0 1,81 54 0,-27 27-1,0 26 1,-54-27-1,-133 1 1,-81-1 0,-133 27 15,-27-53-15,-26 27-1,53-28 1,80 1-1,107-27 1,107-53 0,106-28-1,-213 81 1</inkml:trace>
          <inkml:trace contextRef="#ctx0" brushRef="#br0" timeOffset="15420.1307">14389 13662 0,'0'134'0,"0"53"16,-27 80-16,0-53 15,54-80 1,-27-107-1,0-27 1,0-107 0,-54-187-1,28 26 1,-55 28 0,28 79 15,53 135-16,27-1 1,26-27 0,108 28-1,26 52 1,-54-26 0,1 81-1,-80-1 1,-81 0-1,-107 27 1,-53-27 0,0-26-1,80 26 1,27-53 0,106-81-1,108-80 1,0-26-1,-134 160 1</inkml:trace>
          <inkml:trace contextRef="#ctx0" brushRef="#br0" timeOffset="16495.2538">15164 13689 0,'0'241'0,"-27"-54"16,0 0-1,1-53 1,26-134 0,0 0-1,0-27 1,0-134-1,0-26 1,53 80 0,27 0 15,27 0-15,0 54-1,27 26 1,-27 54-1,-27 26 1,-26 28 0,-54 26-1,-54-54 1,-53 1 0,-27-54-1,1 0 1,26-27-1,80 54 17,54-1-32,53 55 15,54 52 1,-1-26 0,1 0-1,-27-53 16,-27-28-15,-26-79 0,-1-54-1,1 0 1,-1 107 0,1 80-1,-1-53 1,27 26-1,1 1 1,25 26 0,1-53-1,27-54 1,0-80 0,-81-53-1,-53-81 1,-80 54-1,-54 26 1,-53 55 0,27 79-1,-1 80 17,54 81-17,81 26 16,52 54-31,135-53 32,53-81-17,53-134 1,-26-53 0,-241 107-1</inkml:trace>
          <inkml:trace contextRef="#ctx0" brushRef="#br0" timeOffset="16906.4446">17891 13823 0,'-134'214'0,"1"-27"16,-28 53-1,28-26 1,79-107 0,1-53-1,26-81 1,27-160 15,27-214-15,-54 133-1,0 135 1,27 186 0,0 108-1,107-28 1,107 215 0,0 80-1,-107-54 1,-80-214 15,-27-160-15</inkml:trace>
        </inkml:traceGroup>
      </inkml:traceGroup>
    </inkml:traceGroup>
  </inkml:traceGroup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2:45.4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D46EE78-02F3-43B1-9ECF-9F15BAD11D32}" emma:medium="tactile" emma:mode="ink">
          <msink:context xmlns:msink="http://schemas.microsoft.com/ink/2010/main" type="inkDrawing" rotatedBoundingBox="2402,8130 12786,12637 9708,19729 -675,15223" hotPoints="11061,16332 4378,17840 -83,12641 6599,11133" semanticType="enclosure" shapeName="Ellipse">
            <msink:sourceLink direction="with" ref="{DB38AF8D-7C31-4198-B5FB-3CB206A7627B}"/>
          </msink:context>
        </emma:interpretation>
      </emma:emma>
    </inkml:annotationXML>
    <inkml:trace contextRef="#ctx0" brushRef="#br0">7367 1631 0,'-107'-160'0,"-107"-1"15,-80 27 1,-26-26 0,-82-27-1,-79 53 1,0 1 0,-81 52-1,1 28 1,0 53-1,-28 107 1,28 26 0,26 28-1,54 80 1,80 53 0,80 26-1,54 82 1,106-1 15,108 26-15,53 28-1,107 26 1,53 0 0,81 27 15,106-26-31,54 26 15,81-27 1,52-53 0,55 0-1,52-54 1,54-53 0,27-81-1,27-79 1,26-54-1,1-188 1,-28 1 0,-53-107-1,-53-134 17,-54-53-17,-133-81 1,-81-106-1,-160-107 1,-160-81 0,-188-53-1,-267-54 1,-268 27 0,-347-26-1,-401 106 1,-428 214-1,-106 268 1,1951 267 0</inkml:trace>
  </inkml:traceGroup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2:16.97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B38AF8D-7C31-4198-B5FB-3CB206A7627B}" emma:medium="tactile" emma:mode="ink">
          <msink:context xmlns:msink="http://schemas.microsoft.com/ink/2010/main" type="writingRegion" rotatedBoundingBox="1488,11043 10780,12850 10114,16276 821,14469">
            <msink:destinationLink direction="with" ref="{6D46EE78-02F3-43B1-9ECF-9F15BAD11D32}"/>
          </msink:context>
        </emma:interpretation>
      </emma:emma>
    </inkml:annotationXML>
    <inkml:traceGroup>
      <inkml:annotationXML>
        <emma:emma xmlns:emma="http://www.w3.org/2003/04/emma" version="1.0">
          <emma:interpretation id="{B58DFCA5-8C8F-47A3-AD42-ECB21B6016C1}" emma:medium="tactile" emma:mode="ink">
            <msink:context xmlns:msink="http://schemas.microsoft.com/ink/2010/main" type="paragraph" rotatedBoundingBox="1488,11043 10780,12850 10114,16276 821,144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3692122-5E93-446D-9168-E7561F6D6850}" emma:medium="tactile" emma:mode="ink">
              <msink:context xmlns:msink="http://schemas.microsoft.com/ink/2010/main" type="line" rotatedBoundingBox="1488,11043 10780,12850 10114,16276 821,14469"/>
            </emma:interpretation>
          </emma:emma>
        </inkml:annotationXML>
        <inkml:traceGroup>
          <inkml:annotationXML>
            <emma:emma xmlns:emma="http://www.w3.org/2003/04/emma" version="1.0">
              <emma:interpretation id="{3E3F6058-74EF-4F0E-BB60-1E5D9918E221}" emma:medium="tactile" emma:mode="ink">
                <msink:context xmlns:msink="http://schemas.microsoft.com/ink/2010/main" type="inkWord" rotatedBoundingBox="1488,11043 10780,12850 10114,16276 821,14469"/>
              </emma:interpretation>
              <emma:one-of disjunction-type="recognition" id="oneOf0">
                <emma:interpretation id="interp0" emma:lang="it-IT" emma:confidence="0">
                  <emma:literal>lltNmo</emma:literal>
                </emma:interpretation>
                <emma:interpretation id="interp1" emma:lang="it-IT" emma:confidence="0">
                  <emma:literal>*tremo</emma:literal>
                </emma:interpretation>
                <emma:interpretation id="interp2" emma:lang="it-IT" emma:confidence="0">
                  <emma:literal>*tramo</emma:literal>
                </emma:interpretation>
                <emma:interpretation id="interp3" emma:lang="it-IT" emma:confidence="0">
                  <emma:literal>*LENO</emma:literal>
                </emma:interpretation>
                <emma:interpretation id="interp4" emma:lang="it-IT" emma:confidence="0">
                  <emma:literal>Cltnmo</emma:literal>
                </emma:interpretation>
              </emma:one-of>
            </emma:emma>
          </inkml:annotationXML>
          <inkml:trace contextRef="#ctx0" brushRef="#br0">12677 11630 0,'54'241'0,"-27"-27"16,-54 26-1,27 1 1,-27-134-1,27-80 1,-27-54 0,-26-160-1,26-54 1,-80-160 0,27 187-1,0 81 16,53 133-15,27 0 0,54-27-1,26 0 1,107 27 0,54 27-1,-54 26 1,-27 1-1,-106-1 1,-81 27 0,-107-26-1,-80 26 1,-26 27 0,52-27-1,82-26 1,159-108-1,81-79 1,-134 133 0</inkml:trace>
          <inkml:trace contextRef="#ctx0" brushRef="#br0" timeOffset="-591.0254">12250 11470 0,'-54'0'15,"-160"27"-15,-26 53 0,52 27 16,81-27 0,107-53-1,54 26 17,80-26-17,80 26 1,-27 28-1,-54-28 1,-79 1 0,-108 26-1,-79 53 1,-54-52 0,-1 26-1,28-27 1,53-53-1,134-54 1,80-134 0,107-79-1,-214 240 1</inkml:trace>
          <inkml:trace contextRef="#ctx0" brushRef="#br0" timeOffset="1000.2726">13613 11791 0,'54'374'0,"-108"-160"15,1 0 17,53-134-17,0-53 1,0-27-1,-27-80 1,0-215 0,54-106 15,26 214-31,54 54 16,-26 106-1,79-27 1,27 54-1,-26 54 17,-81 26-17,-80 27 1,-134 0 0,-80 0-1,0-27 1,107-26-1,81-1 1,106 27 0,54 27-1,79 0 1,-25 27 0,-81-1-1,-54-52 1,-53-28-1,0-106 1,27-108 0,26-106-1,54 0 1,0 26 15,27 107 0,-27 107-31,-107 54 16,26 0 0,-26 133-1,-53 28 1,0 52 0,-1-26-1,81-80 1,26-81-1,1-53 17,106 27-32,27-27 15,-26 0 1,-54-27 0,-54 0-1,-133-53 1,-80-53-1,160 133 1</inkml:trace>
          <inkml:trace contextRef="#ctx0" brushRef="#br0" timeOffset="2062.7584">14656 12165 0,'347'27'0,"-133"-1"16,-80-79-1,-54 0 1,-106-81 15,-28 54-15,-133-54-1,-27 27 1,0 54 15,80 79-15,161-26 0,80 0-1,107-26 1,80 26-1,-27 0 1,-53-81 0,-107 81-1,-53 0 1,-54 0 0,0 54-1,0 53 1,0 53-1,0 54 1,-27 53 0,54-106-1,0-54 1,-27-80 15,0-27-15,-27-107-1,-27-214 1,1 0 0,-27 80-1,80 161 1,0 53 0,0 27-1,26 0 1,108 27-1,26 80 1,1 53 0,-1 28-1,-26-1 17,-27-54-32,-54 1 15,-26-54 1,-54-53-1,-53-27 1,-27-107 15,-53-27-15,-54 1 0,-27 53-1,161 53 1,27 0 15,26 27-31,27 0 16,27-27-1,80 27 1,26 0 0,-133 0-1</inkml:trace>
          <inkml:trace contextRef="#ctx0" brushRef="#br0" timeOffset="2684.8904">17035 11604 0,'0'26'0,"27"135"0,0 53 15,0-1 1,26-52 0,-26-54 15,-27-107-16,-54-187 1,1-54 0,-1 0-1,1 81 1,53 80 0,27 80-1,80 0 1,107 53-1,26 54 1,-26 80 0,-80 27 15,-107 0-15,-134-53-1,-107-28 1,-80-53-1,-54-53 1,0-27 0,54 27-1,134-27 1,-1 0 0,161 0-1</inkml:trace>
          <inkml:trace contextRef="#ctx0" brushRef="#br1" timeOffset="27029.7023">4950 12112 0,'0'294'0,"0"-107"15,-26-27 1,52-53-1,-26-80 1,0-27 0,0-54 15,0-159-31,0-55 16,27 54-1,0 81 16,-27 79-15,27 27 0,-27 27-1,53 107 1,27 54 0,27-1-1,0-26 1,27-81 15,26-79-31,-79-108 16,-55-80-1,1 27 1,-27 107 15,0 80-15,0 0-1,0 53 1,-27 108 0,54 26-1,0 27 1,-1-54 0,28-53-1,-27-80 1,26-54-1,27-80 1,1-27 15,-81 134-31</inkml:trace>
          <inkml:trace contextRef="#ctx0" brushRef="#br1" timeOffset="27434.0881">6287 12753 0,'214'241'16,"-53"-107"-16,26-54 16,27-27 15,0-80-15,-54-79-16,-53-82 15,-54-52 1,-106-1 15,-108-26-15,-26 53-1,-187 0 1,107 160 0,53 108 15,53 80-16,108 53-15,80 80 32,133-53-17,0-160 1,-160-54 0</inkml:trace>
        </inkml:traceGroup>
      </inkml:traceGroup>
    </inkml:traceGroup>
  </inkml:traceGroup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10:52:41.20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9D8C69E-7819-475A-ACB0-D1E2F27BB08B}" emma:medium="tactile" emma:mode="ink">
          <msink:context xmlns:msink="http://schemas.microsoft.com/ink/2010/main" type="writingRegion" rotatedBoundingBox="828,11711 7272,11711 7272,15427 828,15427"/>
        </emma:interpretation>
      </emma:emma>
    </inkml:annotationXML>
    <inkml:traceGroup>
      <inkml:annotationXML>
        <emma:emma xmlns:emma="http://www.w3.org/2003/04/emma" version="1.0">
          <emma:interpretation id="{19FE2D69-22C3-4FBF-A815-1D3466FF9B65}" emma:medium="tactile" emma:mode="ink">
            <msink:context xmlns:msink="http://schemas.microsoft.com/ink/2010/main" type="paragraph" rotatedBoundingBox="828,11711 7272,11711 7272,15427 828,154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200030-DE16-47DB-87A6-52D9AB6438F1}" emma:medium="tactile" emma:mode="ink">
              <msink:context xmlns:msink="http://schemas.microsoft.com/ink/2010/main" type="line" rotatedBoundingBox="828,11711 7272,11711 7272,15427 828,15427"/>
            </emma:interpretation>
          </emma:emma>
        </inkml:annotationXML>
        <inkml:traceGroup>
          <inkml:annotationXML>
            <emma:emma xmlns:emma="http://www.w3.org/2003/04/emma" version="1.0">
              <emma:interpretation id="{4613892F-E17B-4C81-A585-DBCA7A688CC2}" emma:medium="tactile" emma:mode="ink">
                <msink:context xmlns:msink="http://schemas.microsoft.com/ink/2010/main" type="inkWord" rotatedBoundingBox="828,11711 7272,11711 7272,15427 828,15427"/>
              </emma:interpretation>
              <emma:one-of disjunction-type="recognition" id="oneOf0">
                <emma:interpretation id="interp0" emma:lang="it-IT" emma:confidence="0">
                  <emma:literal>KEN</emma:literal>
                </emma:interpretation>
                <emma:interpretation id="interp1" emma:lang="it-IT" emma:confidence="0">
                  <emma:literal>XEON</emma:literal>
                </emma:interpretation>
                <emma:interpretation id="interp2" emma:lang="it-IT" emma:confidence="0">
                  <emma:literal>lltN</emma:literal>
                </emma:interpretation>
                <emma:interpretation id="interp3" emma:lang="it-IT" emma:confidence="0">
                  <emma:literal>l\tN</emma:literal>
                </emma:interpretation>
                <emma:interpretation id="interp4" emma:lang="it-IT" emma:confidence="0">
                  <emma:literal>L1tN</emma:literal>
                </emma:interpretation>
              </emma:one-of>
            </emma:emma>
          </inkml:annotationXML>
          <inkml:trace contextRef="#ctx0" brushRef="#br0">-290 9491 0,'-27'27'0,"-80"80"0,-26 134 16,-81 79-1,-27 55 1,54-81-1,-27 27 1,54 0 0,-1-54-1,54-53 1,54-54 0,-1-106-1,81-28 1,-27-26 15,80 27-15,54-27-1,107 0 1,53-27 0,107 27-1,53 0 1,1 27-1,-1 0 1,-106 0 0,-134-1-1,-81-52 1,-159-28 0,-81-106-1,107 160 1</inkml:trace>
          <inkml:trace contextRef="#ctx0" brushRef="#br0" timeOffset="419.9391">-745 9545 0,'134'187'0,"53"107"15,54 107 1,0 0-1,-1 0 1,-26-53 0,-27-27-1,-80-81 1,-27-106 0,-53-54-1,0-107 1,26-133-1,1-161 17,-54 321-32</inkml:trace>
          <inkml:trace contextRef="#ctx0" brushRef="#br0" timeOffset="1182.0508">1608 10507 0,'321'-107'16,"-27"134"-16,54-27 15,-27 27 17,-81-27-17,-79 27 1,-81-27-1,-80 0 1,-54 0 0,54 0-1</inkml:trace>
          <inkml:trace contextRef="#ctx0" brushRef="#br0" timeOffset="870.9848">2143 9465 0,'54'160'0,"-54"54"15,-54 53 1,1 134 0,26 107-1,27-133 1,27-28 0,53-79-1,0-55 1,54-52-1,-1-54 1,28-80 0,79-27 15,-52-161-15,-81-26-1,-107-54 1,0 241-16</inkml:trace>
          <inkml:trace contextRef="#ctx0" brushRef="#br0" timeOffset="2058.8697">3560 11844 0,'27'54'0,"-27"53"15,-27 80 16,0 53-31,27 28 16,0-54 0,0-27-1,-26-107 1,26-80 0,0-27-1,0-160 1,-27-107-1,27 27 1,-27 79 0,54 55-1,-27 106 1,0 0 0,27 27-1,26 81 1,27 132-1,27 28 1,27 0 0,26-81-1,1-80 17,-28-53-17,-52-107 1,-1-81-1,-80-79 1,-54-28 0,-26 55-1,-27 25 1,0 55 15,27 52-15,53 28-1,108 53 1,26 0 0,-107 0-1</inkml:trace>
        </inkml:traceGroup>
      </inkml:traceGroup>
    </inkml:traceGroup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53.9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21EE728-A55D-4479-97D8-5055CAEAF81B}" emma:medium="tactile" emma:mode="ink">
          <msink:context xmlns:msink="http://schemas.microsoft.com/ink/2010/main" type="writingRegion" rotatedBoundingBox="21817,8862 32037,10243 31606,13427 21387,12047">
            <msink:destinationLink direction="with" ref="{AC623531-F49F-4273-B8A6-DC31436B0922}"/>
          </msink:context>
        </emma:interpretation>
      </emma:emma>
    </inkml:annotationXML>
    <inkml:traceGroup>
      <inkml:annotationXML>
        <emma:emma xmlns:emma="http://www.w3.org/2003/04/emma" version="1.0">
          <emma:interpretation id="{F5E062CB-20B8-4DF4-8119-30FEDBB37172}" emma:medium="tactile" emma:mode="ink">
            <msink:context xmlns:msink="http://schemas.microsoft.com/ink/2010/main" type="paragraph" rotatedBoundingBox="21817,8862 32037,10243 31606,13427 21387,120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3B9127-DDDF-4CE3-A025-104DC704627A}" emma:medium="tactile" emma:mode="ink">
              <msink:context xmlns:msink="http://schemas.microsoft.com/ink/2010/main" type="line" rotatedBoundingBox="21817,8862 32037,10243 31606,13427 21387,12047"/>
            </emma:interpretation>
          </emma:emma>
        </inkml:annotationXML>
        <inkml:traceGroup>
          <inkml:annotationXML>
            <emma:emma xmlns:emma="http://www.w3.org/2003/04/emma" version="1.0">
              <emma:interpretation id="{4372DB92-766F-4464-AD65-90A05B425D25}" emma:medium="tactile" emma:mode="ink">
                <msink:context xmlns:msink="http://schemas.microsoft.com/ink/2010/main" type="inkWord" rotatedBoundingBox="21789,9071 24863,9487 24531,11941 21457,11526"/>
              </emma:interpretation>
              <emma:one-of disjunction-type="recognition" id="oneOf0">
                <emma:interpretation id="interp0" emma:lang="it-IT" emma:confidence="0">
                  <emma:literal>HE</emma:literal>
                </emma:interpretation>
                <emma:interpretation id="interp1" emma:lang="it-IT" emma:confidence="0">
                  <emma:literal>HE'</emma:literal>
                </emma:interpretation>
                <emma:interpretation id="interp2" emma:lang="it-IT" emma:confidence="0">
                  <emma:literal>HE,</emma:literal>
                </emma:interpretation>
                <emma:interpretation id="interp3" emma:lang="it-IT" emma:confidence="0">
                  <emma:literal>TE</emma:literal>
                </emma:interpretation>
                <emma:interpretation id="interp4" emma:lang="it-IT" emma:confidence="0">
                  <emma:literal>THE</emma:literal>
                </emma:interpretation>
              </emma:one-of>
            </emma:emma>
          </inkml:annotationXML>
          <inkml:trace contextRef="#ctx0" brushRef="#br0">3982-481 0,'34'69'0,"-34"171"15,34 0-15,1 69 16,-35 0 0,-35 0-1,35-34 1,0-104-1,0-33 17,0-70-1,0-33-31,0-35 16,0-69-1,35-103 1,-1-34-1,-34 206 1</inkml:trace>
          <inkml:trace contextRef="#ctx0" brushRef="#br0" timeOffset="-760.8296">3089-378 0,'0'137'0,"0"69"16,0 103-16,-34 0 15,0-34 17,34 34-17,0-35 1,0-68-1,34-68 1,0-70 0,-34-68-1,0-34 1,0-172 0,-68-34-1,33-1 16,35 241-31</inkml:trace>
          <inkml:trace contextRef="#ctx0" brushRef="#br0" timeOffset="-372.6528">2952 583 0,'69'0'0,"34"34"16,34-34-16,35 35 0,-1-35 0,-34 34 15,-34-34 1,0 0-1,-68 0 1,-35 0 15,0 0-31,-35-69 32,1-33-17,34-36 1,0-33-1,0 171 1</inkml:trace>
          <inkml:trace contextRef="#ctx0" brushRef="#br0" timeOffset="978.2136">4497-69 0,'343'0'0,"-69"0"16,-33 0 0,-1 0-1,-137-34 1,-34 34 0,-1-69 15,-68-34-31,0 103 15</inkml:trace>
          <inkml:trace contextRef="#ctx0" brushRef="#br0" timeOffset="481.3432">4874-35 0,'35'69'0,"-70"137"15,-33 69-15,-35 33 16,103-33 15,34-69-15,69-69-1,0-34 1,68-34 0,1-35-1,34-34 1,0 0 15,-69 0-31,-34 0 16,-103 0-1,0 0 1,-103-68 0,-68-70-1,33-33 1,138 171-1</inkml:trace>
          <inkml:trace contextRef="#ctx0" brushRef="#br0" timeOffset="745.3056">4737 617 0,'137'0'0,"35"35"0,-35-35 0,0 34 15,-68 0 1,-35-68 0,-68 0-1,-138-103 1,1-35-1,171 172 1</inkml:trace>
        </inkml:traceGroup>
        <inkml:traceGroup>
          <inkml:annotationXML>
            <emma:emma xmlns:emma="http://www.w3.org/2003/04/emma" version="1.0">
              <emma:interpretation id="{85E6C8D0-9257-4D27-AD88-1ADC660BBC0A}" emma:medium="tactile" emma:mode="ink">
                <msink:context xmlns:msink="http://schemas.microsoft.com/ink/2010/main" type="inkWord" rotatedBoundingBox="25322,9336 32037,10243 31606,13427 24892,12520"/>
              </emma:interpretation>
              <emma:one-of disjunction-type="recognition" id="oneOf1">
                <emma:interpretation id="interp5" emma:lang="it-IT" emma:confidence="0">
                  <emma:literal>Piozzo</emma:literal>
                </emma:interpretation>
                <emma:interpretation id="interp6" emma:lang="it-IT" emma:confidence="0">
                  <emma:literal>Attirò</emma:literal>
                </emma:interpretation>
                <emma:interpretation id="interp7" emma:lang="it-IT" emma:confidence="0">
                  <emma:literal>Aggiorni</emma:literal>
                </emma:interpretation>
                <emma:interpretation id="interp8" emma:lang="it-IT" emma:confidence="0">
                  <emma:literal>Aggiornò</emma:literal>
                </emma:interpretation>
                <emma:interpretation id="interp9" emma:lang="it-IT" emma:confidence="0">
                  <emma:literal>Attoniti</emma:literal>
                </emma:interpretation>
              </emma:one-of>
            </emma:emma>
          </inkml:annotationXML>
          <inkml:trace contextRef="#ctx0" brushRef="#br0" timeOffset="4161.2896">6728 2025 0,'68'0'0,"-68"0"16,0 137-16,0 35 0,0 34 0,0-103 15,69 34 1,0-34-1,34-69 1,34-68 0,-34-69-1,0-69 17,-34-34-17,-35 103 1,-34 0-1,0 69 17,0 0-32,0 34 15,0 34 1,34 103 0,35 69-1,34-34 1,0-35-1,34-68 1,-34-69 0,0-103-1,-34-103 1,-104-34 0,-68 34-1,0 34 16,35 35-31,33 103 32,35 34-17,35 0 1,136 34 0,1 0-1,0 0 1,-35-34-1,0-34 1,-34 0 0,-34-35 93,137 35-109,-241 171 0,-68 69 16,35-34-1,-1 34 17,35-69-17,34-103 1,0-34-1,0 0 1,34-103 0,103-206-1,-34 35 1,-34 68 0,34 69-1,-34 34 16,-35 34-31,0 69 16,1 0 0,33 103-1,70 103 1,33 0 0,-68 0-1,35 0 1,-70-103-1,-68-35 1,-103-68 0,-103-34 15,-103-35-15,35 1-1,33-1 1,104 69-1,34 0 1,103 0 0,137-69-1,69-34 1,-206 103 0</inkml:trace>
          <inkml:trace contextRef="#ctx0" brushRef="#br0" timeOffset="1801.1552">6796-206 0,'-103'858'16,"0"-584"0,35-68-1,-1-34 1,35-103-1,34-35 1,0-34 0,0-69-1,103-137 1,0-34 0,0 68-1,0-33 1,-35 67-1,35-33 1,-34 33 0,0 70-1,-35 68 17,35 0-17,-1 103 1,35 68-1,0 35 1,34 0 0,-34 0-1,-34-34 1,-35-35 0,-34-68-1,-34-1 1,-35-68-1,-34-34 1,-68-35 15,-1-34-31,-34 35 16,35-1 0,33 35-1,1 34 1,34 68 15,137-68-15,69-34-1,-103 34-15</inkml:trace>
          <inkml:trace contextRef="#ctx0" brushRef="#br0" timeOffset="2530.9336">8684-103 0,'240'34'0,"35"103"0,-35 35 16,-34 0 15,0 68-31,-137 0 15,-35-68 1,-102-69 0,-104-35 15,-171-33-15,68-70-1,35 35 1,0 0-1,68 0 1,103 35 15,138-1-31,-69-34 16</inkml:trace>
          <inkml:trace contextRef="#ctx0" brushRef="#br0" timeOffset="2158.2808">8924 206 0,'35'137'16,"-35"69"-16,-69 0 0,69 34 15,34-34 17,1-34-1,-35-138-16,-69-103 1,35-205 15,-35-35-31,69 309 16</inkml:trace>
          <inkml:trace contextRef="#ctx0" brushRef="#br0" timeOffset="5073.508">10297 1304 0,'138'0'0,"-138"34"15,34 138-15,0 68 0,1 35 32,33-1-17,1-68 1,0-103 15,-35-68-15,-34-35-1,69-103 1,-1-138 0,1-68-1,68 35 17,1 34-17,-36 68-15,36 35 16,-70 68-1,-33 69 1,-35 0 0,34 0-1,-34 34 1,34-34 0,35 0-1,-35 0 16,35 0-15,-35 35 0,-34-35-1,-34 171 1,0 1 15,-35 34-31,69 0 16,34 0-1,35-69 1,0-34 15,68-34-15,69-35 0,0-34-1,34 0 1,-68-34-1,-1 34 1,-102-35 0,-69 35-1,-69-34 1,-137 0 0,35-69-1,-104-69 1,275 172-1</inkml:trace>
          <inkml:trace contextRef="#ctx0" brushRef="#br0" timeOffset="5508.2696">11361 823 0,'447'-34'0,"-173"68"15,35 1 17,-137 33-32,-1-33 15,-171-35 1</inkml:trace>
          <inkml:trace contextRef="#ctx0" brushRef="#br0" timeOffset="5290.8888">11464 1579 0,'447'137'0,"-241"-103"16,-35 1 0,-68-35-1,-103-35 1,-34-68 0,34 103-1</inkml:trace>
        </inkml:traceGroup>
      </inkml:traceGroup>
    </inkml:traceGroup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51.3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54E55C-030E-498B-9A6A-D7870151225D}" emma:medium="tactile" emma:mode="ink">
          <msink:context xmlns:msink="http://schemas.microsoft.com/ink/2010/main" type="inkDrawing" rotatedBoundingBox="18842,6755 20185,8239 19177,9152 17833,7669" semanticType="callout" shapeName="Other">
            <msink:sourceLink direction="with" ref="{8F4F50B2-1479-4BDC-AF68-325BA3407CE6}"/>
          </msink:context>
        </emma:interpretation>
      </emma:emma>
    </inkml:annotationXML>
    <inkml:trace contextRef="#ctx0" brushRef="#br0">549-2540 0,'-240'34'0,"-35"0"0,35-34 15,69 35 1,68 33 0,103 1-1,68 0 1,173 68-1,67 0 1,36 69 0,-35-34-1,-69 34 17,-137-103-32,-103 0 15,-34-35 1,-104-33-1,-33-1 1,-70-103 0,-68 1-1,69-1 1,103 35 0,171 68-1,206 0 16,-240-34-15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0:08.9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6720FE-D5DB-48D2-99F9-3DDFD7762B0D}" emma:medium="tactile" emma:mode="ink">
          <msink:context xmlns:msink="http://schemas.microsoft.com/ink/2010/main" type="writingRegion" rotatedBoundingBox="19084,9780 24997,4993 26198,6476 20285,11263">
            <msink:destinationLink direction="with" ref="{D79C282A-ADE9-4185-8E9B-03003814F064}"/>
          </msink:context>
        </emma:interpretation>
      </emma:emma>
    </inkml:annotationXML>
    <inkml:traceGroup>
      <inkml:annotationXML>
        <emma:emma xmlns:emma="http://www.w3.org/2003/04/emma" version="1.0">
          <emma:interpretation id="{5BFA7744-EC01-426A-B929-4A8202D20F39}" emma:medium="tactile" emma:mode="ink">
            <msink:context xmlns:msink="http://schemas.microsoft.com/ink/2010/main" type="paragraph" rotatedBoundingBox="19084,9780 24997,4993 26198,6476 20285,112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197A13-EE81-4BB6-AB72-55D57F2EE1F1}" emma:medium="tactile" emma:mode="ink">
              <msink:context xmlns:msink="http://schemas.microsoft.com/ink/2010/main" type="line" rotatedBoundingBox="19084,9780 24997,4993 26198,6476 20285,11263"/>
            </emma:interpretation>
          </emma:emma>
        </inkml:annotationXML>
        <inkml:traceGroup>
          <inkml:annotationXML>
            <emma:emma xmlns:emma="http://www.w3.org/2003/04/emma" version="1.0">
              <emma:interpretation id="{F854280B-49E2-40C2-B6CB-9DBC4071F5AF}" emma:medium="tactile" emma:mode="ink">
                <msink:context xmlns:msink="http://schemas.microsoft.com/ink/2010/main" type="inkWord" rotatedBoundingBox="19084,9780 24997,4993 26198,6476 20285,11263">
                  <msink:destinationLink direction="with" ref="{76592815-E130-4866-AF8A-E44FDEE62BA1}"/>
                  <msink:destinationLink direction="with" ref="{771F3DE3-D98C-40A3-B0C9-9971CE90FD59}"/>
                </msink:context>
              </emma:interpretation>
              <emma:one-of disjunction-type="recognition" id="oneOf0">
                <emma:interpretation id="interp0" emma:lang="it-IT" emma:confidence="0">
                  <emma:literal>da</emma:literal>
                </emma:interpretation>
                <emma:interpretation id="interp1" emma:lang="it-IT" emma:confidence="0">
                  <emma:literal>o A</emma:literal>
                </emma:interpretation>
                <emma:interpretation id="interp2" emma:lang="it-IT" emma:confidence="0">
                  <emma:literal>O A</emma:literal>
                </emma:interpretation>
                <emma:interpretation id="interp3" emma:lang="it-IT" emma:confidence="0">
                  <emma:literal>GA</emma:literal>
                </emma:interpretation>
                <emma:interpretation id="interp4" emma:lang="it-IT" emma:confidence="0">
                  <emma:literal>. A</emma:literal>
                </emma:interpretation>
              </emma:one-of>
            </emma:emma>
          </inkml:annotationXML>
          <inkml:trace contextRef="#ctx0" brushRef="#br0">407 4452 0,'34'34'0,"138"-68"0,-69-69 15,0 34-15,-69 1 0,0-1 16,-68 0-1,-35 1 1,-68-1 0,0 69-1,-69 69 1,34 34 0,69 34-1,69 0 32,68 0-47,104 1 0,67-35 16,70-103-1,-103-35 1,-138 1 0,0-35-1,-102-68 1,-35 34-1,-35 35 1,1 68 15,68 34-15,35 35 0,103 33-1,34-33 1,-35 0-1,-33-69 1,-35-35 0,-69-68-1,-68 1 1,34-1 0,34 68-1,69 35 1,35 0-1,33 35 1,1-1 0,-35-34 15,-34 0-15,0 0-1,0 0 1,0 0-1,0 0 1,0 0 0,34-34-1,1-35 1,-1-34 0,35 0-1,-1 0 16,104-103-31,103-103 16,34-34 0,-1 68-1,36-102 1,-1 33 0,-34 1 15,171-172-16,-136 206 1,-70 35 0,-33 68-1,-36 34 1,-102 35 0,-68 68-1,-1 35 1,-34 34 15,0 0-31,0 0 16,-34 34-1,-35 35 1,69-69 0,69-34-1,-69 34 1</inkml:trace>
          <inkml:trace contextRef="#ctx0" brushRef="#br0" timeOffset="698.724">5658-388 0,'0'34'0,"-68"138"0,-70 34 16,1 0-1,0 34 1,-69 103-1,137-171 32,35-35-47,34-102 0,0-35 16,103-103 15,34-172-15,35 1-1,-1-35 1,-68 0 0,0 103-1,-68 103 1,-1 34 0,0 69-1,-34 0 32,69 309-47,0-34 16,34-35-1,34 0 1,-34-34 0,0-69-1,-103-102 1,-34-35-1,-138-69 1,-68-103 15,-35 1-15,275 171 0</inkml:trace>
          <inkml:trace contextRef="#ctx0" brushRef="#br0" timeOffset="885.0504">5041 299 0,'274'34'32,"275"69"-32,-343-34 0,-103-35 15,-103 0 1,-68 1-1,68-35 1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50.9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D2B814-1342-4917-8B03-71F1235CFBAC}" emma:medium="tactile" emma:mode="ink">
          <msink:context xmlns:msink="http://schemas.microsoft.com/ink/2010/main" type="inkDrawing" rotatedBoundingBox="8718,3960 15686,3983 15685,4187 8717,4163" semanticType="underline" shapeName="Other">
            <msink:sourceLink direction="with" ref="{88A0666E-99D0-4560-8D4D-FB8A79B4F0A6}"/>
            <msink:destinationLink direction="with" ref="{E3C004F4-BF27-4122-A9F5-C2265CAD22DA}"/>
          </msink:context>
        </emma:interpretation>
      </emma:emma>
    </inkml:annotationXML>
    <inkml:trace contextRef="#ctx0" brushRef="#br0">0 138 0,'412'0'0,"206"-35"15,549 1 17,171 0-17,-445 34 1,34 34-1,-138 35 1,-205-35 0,-344 0-1,-240-68 1,-240-35 0,-207-34-1,447 103 1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0:13.1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CDE6CF-6B02-4767-878B-D7EF3B6648D7}" emma:medium="tactile" emma:mode="ink">
          <msink:context xmlns:msink="http://schemas.microsoft.com/ink/2010/main" type="writingRegion" rotatedBoundingBox="26258,13833 28146,13833 28146,15995 26258,15995">
            <msink:destinationLink direction="with" ref="{4E1E743A-40C1-4A68-AEBA-512B3C4F912F}"/>
          </msink:context>
        </emma:interpretation>
      </emma:emma>
    </inkml:annotationXML>
    <inkml:traceGroup>
      <inkml:annotationXML>
        <emma:emma xmlns:emma="http://www.w3.org/2003/04/emma" version="1.0">
          <emma:interpretation id="{9E480F24-6793-4128-A0EF-7B2EED2E62FD}" emma:medium="tactile" emma:mode="ink">
            <msink:context xmlns:msink="http://schemas.microsoft.com/ink/2010/main" type="paragraph" rotatedBoundingBox="26258,13833 28146,13833 28146,15995 26258,159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2B7423-C195-4CB7-94CB-98D7F12EF8AE}" emma:medium="tactile" emma:mode="ink">
              <msink:context xmlns:msink="http://schemas.microsoft.com/ink/2010/main" type="line" rotatedBoundingBox="26258,13833 28146,13833 28146,15995 26258,15995"/>
            </emma:interpretation>
          </emma:emma>
        </inkml:annotationXML>
        <inkml:traceGroup>
          <inkml:annotationXML>
            <emma:emma xmlns:emma="http://www.w3.org/2003/04/emma" version="1.0">
              <emma:interpretation id="{D5C2A50B-9207-4D07-B6B1-740E78AF0E5F}" emma:medium="tactile" emma:mode="ink">
                <msink:context xmlns:msink="http://schemas.microsoft.com/ink/2010/main" type="inkWord" rotatedBoundingBox="26258,13833 28146,13833 28146,15995 26258,15995">
                  <msink:destinationLink direction="with" ref="{482701C1-7DEC-4C54-9706-D090A6E61418}"/>
                </msink:context>
              </emma:interpretation>
              <emma:one-of disjunction-type="recognition" id="oneOf0">
                <emma:interpretation id="interp0" emma:lang="it-IT" emma:confidence="0">
                  <emma:literal>B</emma:literal>
                </emma:interpretation>
                <emma:interpretation id="interp1" emma:lang="it-IT" emma:confidence="0">
                  <emma:literal>B.</emma:literal>
                </emma:interpretation>
                <emma:interpretation id="interp2" emma:lang="it-IT" emma:confidence="0">
                  <emma:literal>BY</emma:literal>
                </emma:interpretation>
                <emma:interpretation id="interp3" emma:lang="it-IT" emma:confidence="0">
                  <emma:literal>BI</emma:literal>
                </emma:interpretation>
                <emma:interpretation id="interp4" emma:lang="it-IT" emma:confidence="0">
                  <emma:literal>By</emma:literal>
                </emma:interpretation>
              </emma:one-of>
            </emma:emma>
          </inkml:annotationXML>
          <inkml:trace contextRef="#ctx0" brushRef="#br0">0 43 0,'34'-34'0,"35"34"15,34 0-15,34 0 0,69 68 0,34 35 16,1 34 0,-36-34 15,1 0-15,-171-68-1,-70-1 1,-102-34 15,-103-34-31,34 34 16,34 0-1,104 34 1,68 0 0,68 69-1,138 69 1,35 34-1,33 0 1,-34 0 0,-68-35 15,-103-33-15,-69-35 15,-103-35-31,-69-33 15,-34-35 1,-34 34 0,0-34-1,34 34 1,0 1 0,206-1-1,0-34 1</inkml:trace>
          <inkml:trace contextRef="#ctx0" brushRef="#br0" timeOffset="-667.6696">583 592 0,'0'34'0,"35"1"31,-35 308-31,-69-68 0,69-69 16,0-1 0,0-33-1,0-69 1,34-34 0,-34-69 15,-34-69-16,34-103 1,-34-34 0,-35-68-1,69 274 1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0:11.9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82701C1-7DEC-4C54-9706-D090A6E61418}" emma:medium="tactile" emma:mode="ink">
          <msink:context xmlns:msink="http://schemas.microsoft.com/ink/2010/main" type="inkDrawing" rotatedBoundingBox="20726,13178 25593,15220 25554,15312 20687,13270" semanticType="callout" shapeName="Other">
            <msink:sourceLink direction="with" ref="{D5C2A50B-9207-4D07-B6B1-740E78AF0E5F}"/>
            <msink:sourceLink direction="with" ref="{AC623531-F49F-4273-B8A6-DC31436B0922}"/>
          </msink:context>
        </emma:interpretation>
      </emma:emma>
    </inkml:annotationXML>
    <inkml:trace contextRef="#ctx0" brushRef="#br0">0 0 0,'35'34'15,"-1"-34"-15,0 35 16,241 33-16,-35 35 0,69 0 0,69 35 16,68 33 15,34 35-15,1 34-1,-35-68 1,35 34-1,-104-34 1,-34-1 0,-102-68 15,-104-34-31,-68-35 16,-35-34-1,0 0 1,-34 0-1,0 0 1,0 0 0,-34 0-1,0 0 1,-35-34 0,69 0-1,34-1 1,-34 35 15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9:06.9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D69B06-B229-42CA-A2FD-2E91EA6459A0}" emma:medium="tactile" emma:mode="ink">
          <msink:context xmlns:msink="http://schemas.microsoft.com/ink/2010/main" type="inkDrawing" rotatedBoundingBox="17503,16555 19930,13796 20035,13888 17608,16647" semanticType="callout" shapeName="Other">
            <msink:sourceLink direction="with" ref="{8F4F50B2-1479-4BDC-AF68-325BA3407CE6}"/>
          </msink:context>
        </emma:interpretation>
      </emma:emma>
    </inkml:annotationXML>
    <inkml:trace contextRef="#ctx0" brushRef="#br0">1339 4153 0,'-35'0'0,"35"34"0,-34 1 0,-35 33 16,35 1-16,-103 34 0,0 68 15,-1-68 17,1 69-32,-35 0 15,-34 34 1,35-35-1,-35 69 1,0-34 0,34 0-1,1 35 1,33-70 0,35 1 15,35-69-16,-1 0 1,69-103 0,0 34-1,0-34 1,0 0 0,0 0-1,0 0 1,0-34-1,69-35 17,-1-68-32,-68 137 15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53.3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E1E743A-40C1-4A68-AEBA-512B3C4F912F}" emma:medium="tactile" emma:mode="ink">
          <msink:context xmlns:msink="http://schemas.microsoft.com/ink/2010/main" type="inkDrawing" rotatedBoundingBox="19444,15041 20049,17879 18913,18121 18308,15283" semanticType="verticalRange" shapeName="Other">
            <msink:sourceLink direction="with" ref="{B9CDE6CF-6B02-4767-878B-D7EF3B6648D7}"/>
            <msink:destinationLink direction="to" ref="{60BAD814-CADB-4A9A-9941-213D571DB88F}"/>
            <msink:destinationLink direction="with" ref="{F65EF552-6CE9-40F6-AFA2-495891ECC9FF}"/>
          </msink:context>
        </emma:interpretation>
      </emma:emma>
    </inkml:annotationXML>
    <inkml:trace contextRef="#ctx0" brushRef="#br0">103 5663 0,'34'69'0,"-34"68"16,0 69-16,0 34 15,0 35 1,0 34-1,0-35 1,0-68 0,0 0 15,0-103-31,-34-68 16,34-1-1,0-68 16,0-69-15,34-172 0,-34 0-1,0-33 1,-34-36 0,0 1-1,-1 34 1,35 138-1,-34 68 1,34 103 0,34 0-1,104 34 1,-1 35 0,69 33-1,0 70 16,-34 0-31,-104-1 16,-33 1 0,-138-35-1,-69-34 1,-68-68 31,-1-35-47,70 0 15,68-35 1,103 35 0,0 35-1,171 102 1,70 137 0,33 1-1,-68 34 1,-34-34-1,-35-104 1,-103-68 31,-34-103-47,-34-103 0,0-240 16,34 343-1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1:21.3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29F369-C05E-4E90-B0DD-2CDA927D187E}" emma:medium="tactile" emma:mode="ink">
          <msink:context xmlns:msink="http://schemas.microsoft.com/ink/2010/main" type="inkDrawing" rotatedBoundingBox="2753,1401 2964,16162 2523,16168 2312,1408" semanticType="verticalRange" shapeName="Line">
            <msink:sourceLink direction="with" ref="{A8A1605C-EE99-441E-A605-90EB84FDA0EB}"/>
            <msink:sourceLink direction="with" ref="{A6CE4F48-FC09-4C8E-96C2-B9BFBB30D7AD}"/>
            <msink:sourceLink direction="with" ref="{88446716-1ACD-443A-878A-D5CBDCC39C93}"/>
          </msink:context>
        </emma:interpretation>
      </emma:emma>
    </inkml:annotationXML>
    <inkml:trace contextRef="#ctx0" brushRef="#br0">37 0 0,'0'34'0,"35"35"0,-35 68 16,34 138-16,-34 103 16,0 68-1,34 69 1,1 34-1,-1 103 1,0 69 15,1 515-15,-1-275 0,0 34-1,-34 103 1,-34 1-1,-35 33 1,35 1 0,0-69-1,-1-68 17,70-310-17,33-240 1,-33-308-1,102-310 1,35-514 0,-172 686-1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1:22.0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614F06-3EC2-4346-9AD7-3004013CDCBE}" emma:medium="tactile" emma:mode="ink">
          <msink:context xmlns:msink="http://schemas.microsoft.com/ink/2010/main" type="inkDrawing" rotatedBoundingBox="2879,2111 15268,1913 15274,2231 2884,2428" semanticType="underline" shapeName="Other">
            <msink:sourceLink direction="with" ref="{BFB914B9-4DEF-4579-AE69-5AC45F5E5517}"/>
            <msink:destinationLink direction="with" ref="{456A4164-3829-45DE-B745-04605018C867}"/>
          </msink:context>
        </emma:interpretation>
      </emma:emma>
    </inkml:annotationXML>
    <inkml:trace contextRef="#ctx0" brushRef="#br0">0 412 0,'103'0'16,"103"34"-16,137-34 0,103 0 16,69-34-1,137 0 1,69-35-1,137 35 1,35-1 0,68 1-1,34 34 1,1 0 0,-35 34-1,0-34 1,-69 35-1,-137-1 1,-137-34 0,-275 0-1,-171 0 1,-172 0 0,-172-69-1,-34-34 1,69-34 15,137 137-31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1:48.5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446716-1ACD-443A-878A-D5CBDCC39C93}" emma:medium="tactile" emma:mode="ink">
          <msink:context xmlns:msink="http://schemas.microsoft.com/ink/2010/main" type="writingRegion" rotatedBoundingBox="14486,972 33204,656 33419,13374 14701,13690">
            <msink:destinationLink direction="with" ref="{4D29F369-C05E-4E90-B0DD-2CDA927D187E}"/>
          </msink:context>
        </emma:interpretation>
      </emma:emma>
    </inkml:annotationXML>
    <inkml:traceGroup>
      <inkml:annotationXML>
        <emma:emma xmlns:emma="http://www.w3.org/2003/04/emma" version="1.0">
          <emma:interpretation id="{611F846C-FAE9-4703-A011-F2C12EF37523}" emma:medium="tactile" emma:mode="ink">
            <msink:context xmlns:msink="http://schemas.microsoft.com/ink/2010/main" type="paragraph" rotatedBoundingBox="14296,1605 30228,-1096 31016,3545 15084,62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6041C3-D765-4462-A218-1E0851CD5DBF}" emma:medium="tactile" emma:mode="ink">
              <msink:context xmlns:msink="http://schemas.microsoft.com/ink/2010/main" type="line" rotatedBoundingBox="14296,1605 30228,-1096 31016,3545 15084,6248"/>
            </emma:interpretation>
          </emma:emma>
        </inkml:annotationXML>
        <inkml:traceGroup>
          <inkml:annotationXML>
            <emma:emma xmlns:emma="http://www.w3.org/2003/04/emma" version="1.0">
              <emma:interpretation id="{02F2A27E-BE1A-469F-9624-403C07AF0FD3}" emma:medium="tactile" emma:mode="ink">
                <msink:context xmlns:msink="http://schemas.microsoft.com/ink/2010/main" type="inkWord" rotatedBoundingBox="14296,1605 30228,-1096 31016,3545 15084,6248"/>
              </emma:interpretation>
              <emma:one-of disjunction-type="recognition" id="oneOf0">
                <emma:interpretation id="interp0" emma:lang="it-IT" emma:confidence="0">
                  <emma:literal>ripassane</emma:literal>
                </emma:interpretation>
                <emma:interpretation id="interp1" emma:lang="it-IT" emma:confidence="0">
                  <emma:literal>Frasso NIC</emma:literal>
                </emma:interpretation>
                <emma:interpretation id="interp2" emma:lang="it-IT" emma:confidence="0">
                  <emma:literal>Rifaso NIC</emma:literal>
                </emma:interpretation>
                <emma:interpretation id="interp3" emma:lang="it-IT" emma:confidence="0">
                  <emma:literal>Vasaia</emma:literal>
                </emma:interpretation>
                <emma:interpretation id="interp4" emma:lang="it-IT" emma:confidence="0">
                  <emma:literal>sere. NIC</emma:literal>
                </emma:interpretation>
              </emma:one-of>
            </emma:emma>
          </inkml:annotationXML>
          <inkml:trace contextRef="#ctx0" brushRef="#br0">-5149 2059 0,'34'69'0,"1"68"0,33 69 16,-33 69-1,33 34 1,1 0-1,-1 0 17,70 171-17,-70-205 1,70-104 0,-70-33-1,-33-138 1,-1 0-1,0-103 1,1-103 0,33-103-1,1 34 1,0-34 0,34 35-1,68-35 1,-34 69-1,1-1 1,-35 104 15,-69 68-15,0 35 0,-34 34 15,-34 0-16,0 69 1,-35 34 0,69-69-1,0-34 1</inkml:trace>
          <inkml:trace contextRef="#ctx0" brushRef="#br0" timeOffset="576.8226">-2300 2403 0,'-103'103'0,"-34"34"15,-104 35 1,70 34-16,-1 68 16,69 1-1,69-1 1,102 1 0,35-35-1,35-34 16,-35-69-15,0-68 0,-69-35-16,-34-68 15,0 34 17,-69-137-17,1-1 1,68-33-1,0 171 1</inkml:trace>
          <inkml:trace contextRef="#ctx0" brushRef="#br0" timeOffset="1200.4146">-2060 3089 0,'103'-34'0,"69"68"0,34-34 0,-103 34 0,-69 1 32,-34-35-17,-103 137 1,-137 0-1,-35 69 1,69-34 0,69-35-1,103 1 1,68-35 0,34 0-1,104-1 1,34-67-1,-34-1 1,-35-34 0,-68 0-1,-104 0 1,-33-34 0,-104-35 15,35-68-31,137 137 15</inkml:trace>
          <inkml:trace contextRef="#ctx0" brushRef="#br0" timeOffset="1481.031">-2609 3638 0,'172'69'16,"-35"-35"-16,69 1 0,0-1 31,-103-34-15,-69 0-1,-34 0 1,0 0-1,-34-69 1,34-137 0,0 206-1</inkml:trace>
          <inkml:trace contextRef="#ctx0" brushRef="#br0" timeOffset="1839.5964">-1476 2609 0,'103'34'16,"34"69"-16,69 69 0,0 102 0,-69 1 31,-68-1-15,-104-33-1,-68 68 1,0-104 0,-34-33-1,0-35 1,171-171-1,-34 34 1</inkml:trace>
          <inkml:trace contextRef="#ctx0" brushRef="#br0" timeOffset="-25494.2106">1750 0 0,'-137'0'0,"-172"34"15,0 69-15,-103 0 16,103 35 0,103 33-1,138 1 1,171-1-1,205 1 1,173 34 0,34 0 15,-103-34-15,-172-69-1,-206-35 1,-102 1-1,-276-1 1,-67-68 0,-1 0-1,103 0 1,137 35 0,206-35-1,207-69 1,136-68-1,-377 137 1</inkml:trace>
          <inkml:trace contextRef="#ctx0" brushRef="#br0" timeOffset="-24957.3342">2574 1407 0,'69'69'0,"-1"34"0,69 34 0,69 0 16,69-68 0,34-35-1,34-34 1,-34-103-1,-69-68 1,-137-104 0,-103-34-1,-137 35 1,-69 68 0,-34 103-1,-35 103 1,35 137 15,103 69-15,68 34-1,138 35 1,102-35 0,104-68 15,68-172-16,0-103 1,-34-103 0,-309 206-1</inkml:trace>
          <inkml:trace contextRef="#ctx0" brushRef="#br0" timeOffset="-24333.7422">5697 755 0,'-68'206'0,"-1"103"15,-68 69 1,102-138 0,1-103-1,68-68 1,-34-69-1,0-103 1,103-206 0,-34-34-1,0 68 1,-35 206 0,-34 69-1,34 0 16,1 103-15,68 172 0,68 0-1,35-35 1,35-69 0,33-171-1,1-34 1,-35-103-1,-103-138 1,-68 1 0,-103-1-1,-35 103 1,0 35 0,1 103-1,68-1 1,0 104-1,103 68 1,34-137 0,-137 0-1</inkml:trace>
          <inkml:trace contextRef="#ctx0" brushRef="#br0" timeOffset="-24021.9462">8443 583 0,'-34'241'0,"34"136"15,-34-68 1,34-68-1,0-70 1,0-68 0,0-69-1,0-68 17,68-378-17,-68 412 1</inkml:trace>
          <inkml:trace contextRef="#ctx0" brushRef="#br0" timeOffset="-23585.4318">10297 755 0,'274'-34'0,"-377"-35"16,-171 69-16,-35 69 0,34 68 0,35 69 31,171 69-16,241-1 1,137-102 0,69-69-1,-1-69 1,1-34 0,-138 34-1,-171-34 1,-138 0-1,-206 0 17,275 0-17</inkml:trace>
          <inkml:trace contextRef="#ctx0" brushRef="#br0" timeOffset="-26133.3924">-4806 652 0,'103'34'0,"69"35"0,137 68 0,103 1 16,68-35 0,-102 34-1,-172-34 1,-172-34-1,-68-1 1,-138 35 0,-103 0-1,35-34 1,68 34 0,207-69-1,136-137 1,-171 103-1</inkml:trace>
        </inkml:traceGroup>
      </inkml:traceGroup>
    </inkml:traceGroup>
    <inkml:traceGroup>
      <inkml:annotationXML>
        <emma:emma xmlns:emma="http://www.w3.org/2003/04/emma" version="1.0">
          <emma:interpretation id="{5109C9F3-E85C-472D-BBC6-40608668AAD4}" emma:medium="tactile" emma:mode="ink">
            <msink:context xmlns:msink="http://schemas.microsoft.com/ink/2010/main" type="paragraph" rotatedBoundingBox="24641,3467 31731,3347 31758,4951 24668,507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44E22800-12E2-4728-B433-53F1A8D37ADE}" emma:medium="tactile" emma:mode="ink">
              <msink:context xmlns:msink="http://schemas.microsoft.com/ink/2010/main" type="inkBullet" rotatedBoundingBox="24641,3467 26065,3442 26089,4839 24665,4863"/>
            </emma:interpretation>
            <emma:one-of disjunction-type="recognition" id="oneOf1">
              <emma:interpretation id="interp5" emma:lang="it-IT" emma:confidence="0">
                <emma:literal>L</emma:literal>
              </emma:interpretation>
              <emma:interpretation id="interp6" emma:lang="it-IT" emma:confidence="0">
                <emma:literal>.</emma:literal>
              </emma:interpretation>
              <emma:interpretation id="interp7" emma:lang="it-IT" emma:confidence="0">
                <emma:literal>-</emma:literal>
              </emma:interpretation>
              <emma:interpretation id="interp8" emma:lang="it-IT" emma:confidence="0">
                <emma:literal>u</emma:literal>
              </emma:interpretation>
              <emma:interpretation id="interp9" emma:lang="it-IT" emma:confidence="0">
                <emma:literal>h</emma:literal>
              </emma:interpretation>
            </emma:one-of>
          </emma:emma>
        </inkml:annotationXML>
        <inkml:trace contextRef="#ctx0" brushRef="#br0" timeOffset="-22712.403">4977 2609 0,'0'103'0,"0"0"0,34 34 16,-34-34 0,0 0-1,34-35 1,-34 1 0,-34 0-1,68-1 1,-34-33-1,35 33 17,-35-102-17,0 171 1,-35-34 0,35 0-1,-34-68 1,34-1-1,0 0 1,0-34 0,0 0-1,0 0 1,0 0 0,34-34-1,35 34 1,171 0-1,0 0 1,35-34 0,-35 34-1,-68 34 1,-103 0 0,-35-34 15,-34 35-16,-34-70 1,102-136 0,-68 171-1</inkml:trace>
      </inkml:traceGroup>
      <inkml:traceGroup>
        <inkml:annotationXML>
          <emma:emma xmlns:emma="http://www.w3.org/2003/04/emma" version="1.0">
            <emma:interpretation id="{1B2ED356-7D43-496C-B144-4AD597F9A95D}" emma:medium="tactile" emma:mode="ink">
              <msink:context xmlns:msink="http://schemas.microsoft.com/ink/2010/main" type="line" rotatedBoundingBox="27137,3584 31733,3506 31758,4951 27161,5029"/>
            </emma:interpretation>
          </emma:emma>
        </inkml:annotationXML>
        <inkml:traceGroup>
          <inkml:annotationXML>
            <emma:emma xmlns:emma="http://www.w3.org/2003/04/emma" version="1.0">
              <emma:interpretation id="{D96EA0DA-30D6-46A4-9223-CD718A002E77}" emma:medium="tactile" emma:mode="ink">
                <msink:context xmlns:msink="http://schemas.microsoft.com/ink/2010/main" type="inkWord" rotatedBoundingBox="27137,3584 31733,3506 31758,4951 27161,5029"/>
              </emma:interpretation>
              <emma:one-of disjunction-type="recognition" id="oneOf2">
                <emma:interpretation id="interp10" emma:lang="it-IT" emma:confidence="0">
                  <emma:literal>di</emma:literal>
                </emma:interpretation>
                <emma:interpretation id="interp11" emma:lang="it-IT" emma:confidence="0">
                  <emma:literal>o E</emma:literal>
                </emma:interpretation>
                <emma:interpretation id="interp12" emma:lang="it-IT" emma:confidence="0">
                  <emma:literal>o G</emma:literal>
                </emma:interpretation>
                <emma:interpretation id="interp13" emma:lang="it-IT" emma:confidence="0">
                  <emma:literal>o</emma:literal>
                </emma:interpretation>
                <emma:interpretation id="interp14" emma:lang="it-IT" emma:confidence="0">
                  <emma:literal>o .</emma:literal>
                </emma:interpretation>
              </emma:one-of>
            </emma:emma>
          </inkml:annotationXML>
          <inkml:trace contextRef="#ctx0" brushRef="#br0" timeOffset="-22244.709">7482 3467 0,'275'206'0,"-69"-69"16,34-68 0,69-69-1,34-69 1,-103-34-1,-34-69 1,-137 1 0,-138-104-1,-171 69 1,-103 35 0,-69 171-1,34 68 1,104 70-1,137 102 17,102 0-17,207 0 1,102-68 0,104-103-1,34-138 1,0-103-1,-412 172 1</inkml:trace>
          <inkml:trace contextRef="#ctx0" brushRef="#br0" timeOffset="-21605.5272">10503 2780 0,'240'35'0,"-137"-35"16,-69-35-16,-68 35 0,-69-34 16,-103 68-1,-34 35 1,0 137-1,68 34 1,103 0 15,172 1-15,35-35 0,136-103-1,1-69 1,-35-68-1,-103-69 1,-171-69 0,-103 35-1,-69-1 1,34 70 0,138 68-1,68 0 1,172 0-1,137 34 1,69 0 0,-34 1-1,-172-1 1,-103-34 15,-172 0-15,-171 34-1,-69-34 1,309 0 0</inkml:trace>
        </inkml:traceGroup>
      </inkml:traceGroup>
    </inkml:traceGroup>
    <inkml:traceGroup>
      <inkml:annotationXML>
        <emma:emma xmlns:emma="http://www.w3.org/2003/04/emma" version="1.0">
          <emma:interpretation id="{6AECD885-A07C-438D-98C1-EF12E0864AD5}" emma:medium="tactile" emma:mode="ink">
            <msink:context xmlns:msink="http://schemas.microsoft.com/ink/2010/main" type="paragraph" rotatedBoundingBox="20750,5320 32774,5270 32790,9083 20766,913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E182FA3-293E-4E7B-9AA3-0156913AEC84}" emma:medium="tactile" emma:mode="ink">
              <msink:context xmlns:msink="http://schemas.microsoft.com/ink/2010/main" type="line" rotatedBoundingBox="20750,5320 32774,5270 32790,9083 20766,9133"/>
            </emma:interpretation>
          </emma:emma>
        </inkml:annotationXML>
        <inkml:traceGroup>
          <inkml:annotationXML>
            <emma:emma xmlns:emma="http://www.w3.org/2003/04/emma" version="1.0">
              <emma:interpretation id="{B340813F-9F2C-4649-88EB-C4728558A1AE}" emma:medium="tactile" emma:mode="ink">
                <msink:context xmlns:msink="http://schemas.microsoft.com/ink/2010/main" type="inkWord" rotatedBoundingBox="20750,5320 32774,5270 32790,9083 20766,9133"/>
              </emma:interpretation>
              <emma:one-of disjunction-type="recognition" id="oneOf3">
                <emma:interpretation id="interp15" emma:lang="it-IT" emma:confidence="0">
                  <emma:literal>(VELOCITÀ</emma:literal>
                </emma:interpretation>
                <emma:interpretation id="interp16" emma:lang="it-IT" emma:confidence="0">
                  <emma:literal>VELOCITÀ</emma:literal>
                </emma:interpretation>
                <emma:interpretation id="interp17" emma:lang="it-IT" emma:confidence="0">
                  <emma:literal>(VELLEITÀ</emma:literal>
                </emma:interpretation>
                <emma:interpretation id="interp18" emma:lang="it-IT" emma:confidence="0">
                  <emma:literal>velocità</emma:literal>
                </emma:interpretation>
                <emma:interpretation id="interp19" emma:lang="it-IT" emma:confidence="0">
                  <emma:literal>(VELOCISTA</emma:literal>
                </emma:interpretation>
              </emma:one-of>
            </emma:emma>
          </inkml:annotationXML>
          <inkml:trace contextRef="#ctx0" brushRef="#br0" timeOffset="-20389.5228">2574 5458 0,'0'34'0,"34"103"16,1 69-16,33 103 0,1 34 16,34-34-1,0-103 16,0-34-31,-35-104 16,-33-33 15,-1-35-15,-34-35 0,0 35-1,-34-34 1,34 0-1,0 34 1,0 0 0,0 0-1,0 0 1,0 0 0,0 0-1,0 0 1,0 0-1,0 0 1,0 0 0,0 0-1,0-35 1,68-33 0,35-70 15,35-33-16,-1-69 1,35-104 0,33-33-1,1 68 1,0 103 0,-68 69-1,-70 102 1,-68 35-1,-34 35 1,-35 68 15,1 34-31,-1-34 16,35 34 0,34-103-1,34-68 1,-34 34-1</inkml:trace>
          <inkml:trace contextRef="#ctx0" brushRef="#br0" timeOffset="-19922.802">4839 5663 0,'0'69'15,"-68"137"-15,-70 103 0,1 34 31,34-102-15,103-104 0,69-34-1,68-35 1,69-33 0,0-35-1,34-35 1,-68 1-1,-104 34 1,-68 0 0,0-34-1,-171-1 1,-35-102 0,206 137-1</inkml:trace>
          <inkml:trace contextRef="#ctx0" brushRef="#br0" timeOffset="-19611.006">4462 6281 0,'137'0'16,"35"35"-16,-1-35 0,1 34 0,-69-34 16,-35-34-1,-102 34 1,-69-69 15,-103-68-15,206 137-1</inkml:trace>
          <inkml:trace contextRef="#ctx0" brushRef="#br0" timeOffset="-19377.159">4290 5629 0,'240'-34'0,"-34"0"0,103-1 16,-34 35 0,-138-34-1,-103 34 1,-34 0 0,-34 0-1,-240-34 1,-1-35-1,275 69 1</inkml:trace>
          <inkml:trace contextRef="#ctx0" brushRef="#br0" timeOffset="-18566.4894">1235 4462 0,'35'34'16,"-35"104"-16,0 68 0,-35 137 0,1 103 31,34 0-15,0-102-1,34 68 1,-34-1 0,-34-67-1,34-104 1,-69-68-1,35-69 1,34-35 0,0-68-1,0 0 1,0 0 0,0 0-1,0 0 1,0 0-1,69 0 1,34 34 0,68 1-1,1-35 1,-35 34 15,0-34-15,-68 0-1,-35 0 1,-34 0 0,-68-137-1,-35-69 1,103 206 0</inkml:trace>
          <inkml:trace contextRef="#ctx0" brushRef="#br0" timeOffset="-16936.38">6212 5869 0,'69'103'15,"-69"103"-15,-69 103 0,1 0 32,-1-103-32,69-103 31,0-34-15,34-35-1,35-34 1,103 0-1,68-69 1,0 35 0,-34 0-1,-69 68 1,-102-34 0,-35 0-1,0 0 1,-35 0-1,35 0 1,0 0 0,69 0-1,34 69 1,0-1 0,0 1-1,69 0 16,-1-35-15,35-68 15,0-69-15,-34-103 0,-35-206 15,-206 103-16,-68 137 1,-35 69 0,-102 69-1,68 137 1,0 34 0,103 69-1,103 35 1,103-36-1,34-67 1,138-138 0,34-69-1,0-102 1,-35-35 0,-274 206-1</inkml:trace>
          <inkml:trace contextRef="#ctx0" brushRef="#br0" timeOffset="-16312.788">9404 6350 0,'69'-69'0,"0"69"0,-104-34 15,-102 34-15,0 69 0,-69 34 0,69 103 16,34-35-16,103 35 16,103-34 15,137 34-16,0-138 1,0-68 0,-34-103-1,0-68 1,-34-35 0,-35-34-1,0-1 1,-34 70-1,-34 136 1,-69 35 0,34 35-1,-68 68 1,0 68 0,-35 70-1,35-1 1,34-34-1,34-103 1,0-35 0,35-102-1,0-138 17,-69 172-17</inkml:trace>
          <inkml:trace contextRef="#ctx0" brushRef="#br0" timeOffset="-15283.8612">11464 6316 0,'69'103'0,"-69"103"0,-69 0 15,35 34 1,34-137 0,0 34-1,0-103 1,0-34 15,-35-240-15,-68-34-1,-68-173 1,68 241 0,68 172-1,70 0 1,33-1 0,104 35-1,103 35 1,-35-1-1,-34-34 1,-69 0 15,-103 0-15,-34 34 0,-34 104-1,-69 33 1,0 104-1,0-138 1,69 69 0,34-103-1,0-34 1,0-69 0,0-103-1,34-138 1,35 36-1,-1-70 17,1 138-32,0 34 15,-35 68 17,69 70-32,0 102 31,-34 35-16,-1 137 1,35-35 0,-34-68-1,-69-69 1,0-137 0,-69-34-1,-102-69 1,-1-69-1,0 69 1,35 35 0,68 68-1,1 34 1,102 35 0,35-69-1,34-103 1,-103 103-1</inkml:trace>
          <inkml:trace contextRef="#ctx0" brushRef="#br0" timeOffset="-14954.5254">12082 5355 0,'103'0'0,"103"34"0,34 35 15,34-1 1,-102-33-1,-138-1 1,-171 0 15,-378-102-15,515 68 0</inkml:trace>
        </inkml:traceGroup>
      </inkml:traceGroup>
    </inkml:traceGroup>
    <inkml:traceGroup>
      <inkml:annotationXML>
        <emma:emma xmlns:emma="http://www.w3.org/2003/04/emma" version="1.0">
          <emma:interpretation id="{A38471D4-2C2D-4D15-9B73-B5B9EEBC5AC7}" emma:medium="tactile" emma:mode="ink">
            <msink:context xmlns:msink="http://schemas.microsoft.com/ink/2010/main" type="paragraph" rotatedBoundingBox="22452,8713 33302,8326 33477,13244 22628,1363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C67EE9B-A569-42A9-9BE2-70A4EC5D4CFE}" emma:medium="tactile" emma:mode="ink">
              <msink:context xmlns:msink="http://schemas.microsoft.com/ink/2010/main" type="line" rotatedBoundingBox="23790,8666 33302,8326 33371,10272 23860,10611"/>
            </emma:interpretation>
          </emma:emma>
        </inkml:annotationXML>
        <inkml:traceGroup>
          <inkml:annotationXML>
            <emma:emma xmlns:emma="http://www.w3.org/2003/04/emma" version="1.0">
              <emma:interpretation id="{7E1E3A6A-E96C-4FEF-A399-36821D26E718}" emma:medium="tactile" emma:mode="ink">
                <msink:context xmlns:msink="http://schemas.microsoft.com/ink/2010/main" type="inkWord" rotatedBoundingBox="23796,8830 26580,8731 26640,10422 23856,10521"/>
              </emma:interpretation>
              <emma:one-of disjunction-type="recognition" id="oneOf4">
                <emma:interpretation id="interp20" emma:lang="it-IT" emma:confidence="0">
                  <emma:literal>Di</emma:literal>
                </emma:interpretation>
                <emma:interpretation id="interp21" emma:lang="it-IT" emma:confidence="0">
                  <emma:literal>Ai</emma:literal>
                </emma:interpretation>
                <emma:interpretation id="interp22" emma:lang="it-IT" emma:confidence="0">
                  <emma:literal>Dio</emma:literal>
                </emma:interpretation>
                <emma:interpretation id="interp23" emma:lang="it-IT" emma:confidence="0">
                  <emma:literal>Die</emma:literal>
                </emma:interpretation>
                <emma:interpretation id="interp24" emma:lang="it-IT" emma:confidence="0">
                  <emma:literal>id</emma:literal>
                </emma:interpretation>
              </emma:one-of>
            </emma:emma>
          </inkml:annotationXML>
          <inkml:trace contextRef="#ctx0" brushRef="#br0" timeOffset="-13021.3902">6247 7929 0,'-35'69'0,"35"68"0,-34 69 16,34 0-1,0 68 1,-34-102 0,34 0-1,-35-69 17,35-35-32,0-68 15,0 0 1,0 0-1,0 0 1,0 0 0,35 0-1,102 0 1,0 0 0,0 0 30,35 35-46,-69-35 16,0 34 0,-69-34-1,-34 0 1,0 0 0,-34-34-1,34-104 1,0-33-1,0 171 1</inkml:trace>
          <inkml:trace contextRef="#ctx0" brushRef="#br0" timeOffset="-13613.8026">6315 7895 0,'0'0'15</inkml:trace>
          <inkml:trace contextRef="#ctx0" brushRef="#br0" timeOffset="-14065.9068">5217 8306 0,'0'35'0,"-34"102"16,34 0-16,-69 69 0,-34 35 15,34-35 1,1-69-1,68-69 1,0-68 0,0 0-1,34-137 1,69-206 0,-34 0 15,-1 68-16,-33 138 1,-35 68 0,34 35-1,-34 34 1,34 68 0,69 138-1,0 103 1,34 0-1,1-68 1,-70-70 0,-68-68-1,-137-34 1,-138-69 0,-102-35-1,68 35 1,34 0-1,104 0 1,102 35 15,138-70-15,102-33 0,-171 68-1</inkml:trace>
        </inkml:traceGroup>
        <inkml:traceGroup>
          <inkml:annotationXML>
            <emma:emma xmlns:emma="http://www.w3.org/2003/04/emma" version="1.0">
              <emma:interpretation id="{8C694687-6167-467D-A2D7-225C94AE3D2D}" emma:medium="tactile" emma:mode="ink">
                <msink:context xmlns:msink="http://schemas.microsoft.com/ink/2010/main" type="inkWord" rotatedBoundingBox="26748,8560 33302,8326 33371,10272 26818,10506"/>
              </emma:interpretation>
              <emma:one-of disjunction-type="recognition" id="oneOf5">
                <emma:interpretation id="interp25" emma:lang="it-IT" emma:confidence="0">
                  <emma:literal>L'INTERNO</emma:literal>
                </emma:interpretation>
                <emma:interpretation id="interp26" emma:lang="it-IT" emma:confidence="0">
                  <emma:literal>L'INTERRINO</emma:literal>
                </emma:interpretation>
                <emma:interpretation id="interp27" emma:lang="it-IT" emma:confidence="0">
                  <emma:literal>L'INTERNI</emma:literal>
                </emma:interpretation>
                <emma:interpretation id="interp28" emma:lang="it-IT" emma:confidence="0">
                  <emma:literal>L'INFERNO</emma:literal>
                </emma:interpretation>
                <emma:interpretation id="interp29" emma:lang="it-IT" emma:confidence="0">
                  <emma:literal>L'INFERMO</emma:literal>
                </emma:interpretation>
              </emma:one-of>
            </emma:emma>
          </inkml:annotationXML>
          <inkml:trace contextRef="#ctx0" brushRef="#br0" timeOffset="-12569.286">7345 8066 0,'34'103'0,"-34"103"16,-68 34-16,-1 69 16,0-68-1,35-70 1,68-68-1,35-34 17,68-35-17,1-34 1,-1 0 0,-34 0-1,-69 0 1,0 0-1,-34 0 1,0 0 0,-34-34-1,68-69 1,35-103 0,-69 206-1</inkml:trace>
          <inkml:trace contextRef="#ctx0" brushRef="#br0" timeOffset="-12319.8492">8443 7654 0,'0'206'16,"-103"0"-16,-34 103 15,34-137 1,137-172 0,-34 0-1</inkml:trace>
          <inkml:trace contextRef="#ctx0" brushRef="#br0" timeOffset="-11244.153">8993 8512 0,'0'138'0,"-103"33"16,34 70-16,-34-35 15,103-35 1,-34-68 0,34-103-1,68-69 16,35-171-15,35 0 0,-36 68-1,1 35 1,-34 68 0,-35 69-1,-34 0 1,35 35-1,-1 136 1,-34 70 0,-34-35-1,34-35 1,0-102 0,0-69-1,0 0 1,34-172-1,0-68 1,-34 34 0,35 34 15,-1 69 0,-34 103-31,34 69 16,35 103-1,34 102 1,34-102 0,1-1 15,33-102-15,-68-103 15,-34-103-31,-103-138 15,-35-34 1,-103 34 0,69 104-1,35 68 1,33 34 0,70 35-1,68 68 16,34-34-31,35 0 16,-172 0 15</inkml:trace>
          <inkml:trace contextRef="#ctx0" brushRef="#br0" timeOffset="-10542.612">10468 8032 0,'103'-34'0,"35"34"0,33 0 16,-33 34-16,33 0 16,-102 1-1,0-1 1,-104 69-1,1 68 1,-35 35 0,35 0 15,34 69-15,34-172-1,69 0 1,0-69-1,35 1 1,-36-70 0,1 35-1,-34 0 1,-69-34 0,-34 68-1,-69-102 1,103 68-1</inkml:trace>
          <inkml:trace contextRef="#ctx0" brushRef="#br0" timeOffset="-10979.1264">10949 8409 0,'-34'138'0,"34"33"0,-35 35 15,35 0 1,0 0 0,0-103-1,0-69 1,-34-102-1,0-172 1,-35-35 0,69 275 15</inkml:trace>
          <inkml:trace contextRef="#ctx0" brushRef="#br0" timeOffset="-9097.629">11155 8650 0,'309'68'15,"-240"-68"-15,-35 0 0,-34-68 32,-103-35-17,-34 0 1,-35-35-1,-68 1 17,102 69-17,138 102 1,103-68 0,35-1-1,102 1 1,-68 34-1,-1-34 1,-102 34 0,-35 34-1,-34 69 1,-34 34 0,-35 35-1,35 34 1,0-35-1,-1-68 1,35-34 0,0-69-1,-34-34 17,34-138-17,0-68 1,0-1-1,34 138 1,1 35 0,-1 34-1,-34 34 1,34 34 0,69 69-1,0 103 1,0 0-1,-34 34 1,-35-68 0,0-35-1,-68-68 1,-35-1 0,1-102-1,68-103 1,-35-35 15,-33-34-15,33 69-1,1 34 1,0 0 0,34 0-1,0 34 1,68 0-1,35 35 1,35 34 31,-1 34-47,-34 35 0,0 0 16,-69-1-1,-34 1 1,-103 0-1,-34-35 1,-69 0 0,34-34-1,35 0 17,103 0-17,34 35 1,103 33-1,34 35 1,69 35 0,-34-1-1,-35-34 1,-34 0 0,-69-69-1,-34-34 1,-34 0-1,-35-68 1,35-104 0,34-34-1,0 206 1</inkml:trace>
          <inkml:trace contextRef="#ctx0" brushRef="#br0" timeOffset="-8177.8308">12597 8341 0,'0'171'0,"0"70"0,0-35 15,-35 34 1,35-103-1,0-102 1,-34-70 0,34-102-1,-34-172 1,-1-103 0,1 240-1,34 138 1,0 34 15,34 0-15,35 137-1,34 69 1,34 69 0,-34-103-1,0-69 1,0-69-1,-34-137 1,-69-137 0,0-35-1,0 0 1,-35 104 0,35 102-1,0 69 1,0 35-1,0 136 1,35 1 0,33 34-1,-33-35 17,-1 1-17,-34 0 1,0-1-1,34-136 1,35-1 0,0-34-1,34-34 1,-35-35 0,1-68-1,-103-1 1,-69-33 15,-138-1-15,70 172-1,33 69 1,35 171 0,103 0-1,0-240 1</inkml:trace>
        </inkml:traceGroup>
      </inkml:traceGroup>
      <inkml:traceGroup>
        <inkml:annotationXML>
          <emma:emma xmlns:emma="http://www.w3.org/2003/04/emma" version="1.0">
            <emma:interpretation id="{51C38D0E-9375-4ADB-807F-FB6058C12A41}" emma:medium="tactile" emma:mode="ink">
              <msink:context xmlns:msink="http://schemas.microsoft.com/ink/2010/main" type="line" rotatedBoundingBox="22610,11030 29171,11932 28903,13881 22342,12978"/>
            </emma:interpretation>
          </emma:emma>
        </inkml:annotationXML>
        <inkml:traceGroup>
          <inkml:annotationXML>
            <emma:emma xmlns:emma="http://www.w3.org/2003/04/emma" version="1.0">
              <emma:interpretation id="{5493F292-6BAD-454F-9C3C-8F15E7B1A42F}" emma:medium="tactile" emma:mode="ink">
                <msink:context xmlns:msink="http://schemas.microsoft.com/ink/2010/main" type="inkWord" rotatedBoundingBox="22610,11030 29171,11932 28903,13881 22342,12978"/>
              </emma:interpretation>
              <emma:one-of disjunction-type="recognition" id="oneOf6">
                <emma:interpretation id="interp30" emma:lang="it-IT" emma:confidence="0">
                  <emma:literal>Rozzo</emma:literal>
                </emma:interpretation>
                <emma:interpretation id="interp31" emma:lang="it-IT" emma:confidence="0">
                  <emma:literal>Razzo</emma:literal>
                </emma:interpretation>
                <emma:interpretation id="interp32" emma:lang="it-IT" emma:confidence="0">
                  <emma:literal>Rotto</emma:literal>
                </emma:interpretation>
                <emma:interpretation id="interp33" emma:lang="it-IT" emma:confidence="0">
                  <emma:literal>tozzo</emma:literal>
                </emma:interpretation>
                <emma:interpretation id="interp34" emma:lang="it-IT" emma:confidence="0">
                  <emma:literal>Rotzo</emma:literal>
                </emma:interpretation>
              </emma:one-of>
            </emma:emma>
          </inkml:annotationXML>
          <inkml:trace contextRef="#ctx0" brushRef="#br0" timeOffset="-4641.8652">2883 10606 0,'171'-137'0,"35"34"16,103 69-16,137 34 31,1 103-16,33 34 1,-102 69 0,-138-35-1,-206-33 1,-137-35 0,-205-35-1,-139-33 1,-68 33-1,69-68 1,103 35 0,206-35-1,171-35 1,206 1 0,69 0-1,103 137 1,-103 34-1,-34 103 1,-104-34 0,-102-103-1,34 69 17,0-69-17,34-69 1,69-68-1,-34-104 1,-1-33 0,-102 68-1,-35-34 1,-102-1 0,-35 1-1,-69 34 1,35 137-1,-1 1 1,1 102 0,103 35-1,68-69 1,138-1 0,34-170-1,0-69 1,0-69-1,-103-35 17,-35 35-17,-68 69 1,-34 103 0,34 34-1,0 0 1,69 0-1,34 0 1,102 34 0,-33 35-1,0-1 1,-69 1 0,-103 0-1,-138 102 1,-33 1-1,-1 68 1,69-34 0,69 0-1,102-69 1,35-34 15,69-34-15,-35-35-1,-34-68 1,-34-138 0,-69-68-1,-137 0 1,-69 0 0,-35 68-1,70 69 1,68 137-1,103-34 1,69-34 0,68 34-1,103-69 17,35 1-17,-69-70 1,-69 1-16,-34 34 15,-137 0 1,-35 69 0,35 68-1,34 35 17,68-69-17,35 68 1,69 1-1,-1 0 17,-68-1-32,-68-33 15,-70 68 1,-68 0 0,-68 0-1,-1 103 1,104-35 15,68 69-15,171-34-1,1-68 1,-35-104 15,-68-34-15,-69-69-1,-103-205 1,-34 34 0,-69-1 15,0 104-15,137 137-1,69 69 1,103-35-1,137 35 1,0-1 0,35 1-1,-69-35 1,-69 35 0,-68-35-1,-35 35 1,-34-1-1,69 35 1,34-34 0,69 0-1,-1-69 1,-34 0 0,1-103-1,-104-103 16,-103 34-15,-68 35 0,0 34-1,0 69 1,68 34 0,0 103-1,1 103 1,33-138-1,1-102 1,34 34 0</inkml:trace>
          <inkml:trace contextRef="#ctx0" brushRef="#br0" timeOffset="-6948.183">4153 10503 0,'34'35'0,"0"33"16,1 69-16,-1 104 0,-34 102 31,0 0-15,34-68 0,1-104-1,-1 1 1,0-103-1,-68-69 1,-35-172 0,-68-102-1,-69-35 1,-103-69 0,309 378-1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1:30.5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8495085-1F1C-417B-A704-61409A46A0E6}" emma:medium="tactile" emma:mode="ink">
          <msink:context xmlns:msink="http://schemas.microsoft.com/ink/2010/main" type="inkDrawing" rotatedBoundingBox="20390,5377 30620,5718 30615,5892 20384,5551" semanticType="underline" shapeName="Other"/>
        </emma:interpretation>
      </emma:emma>
    </inkml:annotationXML>
    <inkml:trace contextRef="#ctx0" brushRef="#br0">0 6 0,'206'-34'0,"35"68"0,102 35 16,103-35-1,69 1 1,68-1 0,70-103-1,102 104 1,34-35 0,1 0-1,-1 34 1,-34-34-1,-68 0 1,-1 34 0,-102 35-1,-104-35 1,-102-34 0,-104 35-1,-102-1 1,-103-34 15,-35 0-15,-68 0-1,-104 34 1,-68-34 0,206 0-1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1:44.8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6F180A-A197-4752-89D8-93B62F492A9D}" emma:medium="tactile" emma:mode="ink">
          <msink:context xmlns:msink="http://schemas.microsoft.com/ink/2010/main" type="inkDrawing" rotatedBoundingBox="20594,8821 31910,10801 30984,16091 19668,14111" shapeName="Other"/>
        </emma:interpretation>
      </emma:emma>
    </inkml:annotationXML>
    <inkml:trace contextRef="#ctx0" brushRef="#br0">465 0 0,'35'35'16,"-70"651"-16,-68-240 16,69 35-1,-35 34 1,35 0 0,0 34-1,-1-34 1,-33-35-1,33-68 1,1-103 0,34-103-1,0-69 17,69-68-17,-1-35 1,70 0-1,68-34 1,68 0 0,138 0-1,137 0 1,69 0 0,103-34-1,68-35 1,104 69-1,34 0 1,34-34 0,0 68-1,-69-34 1,-68 0 0,-138-34-1,-171 68 16,-171-68-15,-104 0 0,-137 34-1,-103 0 1,-35 0 0,-102 34-1,-103 35 1,0-138-1,-104-137 1,344 206 0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1:46.9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6CE4F48-FC09-4C8E-96C2-B9BFBB30D7AD}" emma:medium="tactile" emma:mode="ink">
          <msink:context xmlns:msink="http://schemas.microsoft.com/ink/2010/main" type="writingRegion" rotatedBoundingBox="2412,14513 4968,16365 3724,18082 1168,16230">
            <msink:destinationLink direction="with" ref="{4D29F369-C05E-4E90-B0DD-2CDA927D187E}"/>
          </msink:context>
        </emma:interpretation>
      </emma:emma>
    </inkml:annotationXML>
    <inkml:traceGroup>
      <inkml:annotationXML>
        <emma:emma xmlns:emma="http://www.w3.org/2003/04/emma" version="1.0">
          <emma:interpretation id="{0D2323EA-24D7-4E77-B171-2C340C217DA1}" emma:medium="tactile" emma:mode="ink">
            <msink:context xmlns:msink="http://schemas.microsoft.com/ink/2010/main" type="paragraph" rotatedBoundingBox="2412,14513 4968,16365 3724,18082 1168,162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626506-4474-45E7-AD03-3A90AB56BA06}" emma:medium="tactile" emma:mode="ink">
              <msink:context xmlns:msink="http://schemas.microsoft.com/ink/2010/main" type="line" rotatedBoundingBox="2412,14513 4968,16365 3724,18082 1168,16230"/>
            </emma:interpretation>
          </emma:emma>
        </inkml:annotationXML>
        <inkml:traceGroup>
          <inkml:annotationXML>
            <emma:emma xmlns:emma="http://www.w3.org/2003/04/emma" version="1.0">
              <emma:interpretation id="{B1199D49-5E9B-4EF7-BDE9-E83A14371F71}" emma:medium="tactile" emma:mode="ink">
                <msink:context xmlns:msink="http://schemas.microsoft.com/ink/2010/main" type="inkWord" rotatedBoundingBox="2412,14513 4968,16365 3724,18082 1168,16230"/>
              </emma:interpretation>
              <emma:one-of disjunction-type="recognition" id="oneOf0">
                <emma:interpretation id="interp0" emma:lang="it-IT" emma:confidence="0">
                  <emma:literal>g</emma:literal>
                </emma:interpretation>
                <emma:interpretation id="interp1" emma:lang="it-IT" emma:confidence="0">
                  <emma:literal>"</emma:literal>
                </emma:interpretation>
                <emma:interpretation id="interp2" emma:lang="it-IT" emma:confidence="0">
                  <emma:literal>%</emma:literal>
                </emma:interpretation>
                <emma:interpretation id="interp3" emma:lang="it-IT" emma:confidence="0">
                  <emma:literal>9</emma:literal>
                </emma:interpretation>
                <emma:interpretation id="interp4" emma:lang="it-IT" emma:confidence="0">
                  <emma:literal>h</emma:literal>
                </emma:interpretation>
              </emma:one-of>
            </emma:emma>
          </inkml:annotationXML>
          <inkml:trace contextRef="#ctx0" brushRef="#br0">0 0 0,'34'35'0,"1"33"0,-1 70 0,0 68 16,35-35-1,0 35 1,34-34 0,-35-35-1,35 0 1,-34-34-1,-35-68 1,-34-35 0,0-35-1,34 1 1,1-103 0,-1-1-1,35 36 1,-35-1-1,0 34 1,35-68 0,68-1 15,-34 35-15,0 69-1,-103 0 1,0 34-1,-68-35 1,-35 35 0,-69-34-1,-34 0 1,-34 34 0,68 0-1,69 0 1,69 0-1,68 0 1,69 0 0,34-103-1,-137 103 17</inkml:trace>
          <inkml:trace contextRef="#ctx0" brushRef="#br0" timeOffset="5182.6374">1304 1030 0,'69'34'0,"0"-34"16,-1 35-16,35-35 0,0 34 0,34 35 15,-34-35-15,0 35 16,0-1 15,-103-205-15,0 137-16</inkml:trace>
          <inkml:trace contextRef="#ctx0" brushRef="#br0" timeOffset="4886.4312">2059 241 0,'69'0'0,"34"34"0,103 35 16,34-35-16,-34 35 16,-137-35-1,-35-34 1,-68 34 0,-103 35-1,-69 68 1,-103 69-1,-69 137 1,138-68 0,68-69 15,172-69 0,35-68-15,33 0-1,1-1 1,-1-33 0,-33-35-1,-1 0 1,-34 0 0,34 0-1,1 0 1,68 34-1,0 0 1,-35 1 0,-68-35-1,0 0 1,0 0 0,0 0-1,0 0 1,0 0 15,0 0-15,35 34-1,-1-34 1,-34 34 0,0-34-1,0 0 1,0 0-1,0-34 1,0 34 0,-34-69-1,-1 1 1,-68-35 0,-34-35-1,137 138 1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48.5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A0666E-99D0-4560-8D4D-FB8A79B4F0A6}" emma:medium="tactile" emma:mode="ink">
          <msink:context xmlns:msink="http://schemas.microsoft.com/ink/2010/main" type="writingRegion" rotatedBoundingBox="8571,1605 15067,1102 15231,3226 8735,3729">
            <msink:destinationLink direction="with" ref="{8AD2B814-1342-4917-8B03-71F1235CFBAC}"/>
          </msink:context>
        </emma:interpretation>
      </emma:emma>
    </inkml:annotationXML>
    <inkml:traceGroup>
      <inkml:annotationXML>
        <emma:emma xmlns:emma="http://www.w3.org/2003/04/emma" version="1.0">
          <emma:interpretation id="{444CD254-949C-4C3D-B448-E773BDFE5ABB}" emma:medium="tactile" emma:mode="ink">
            <msink:context xmlns:msink="http://schemas.microsoft.com/ink/2010/main" type="paragraph" rotatedBoundingBox="8718,1544 15205,1544 15205,3501 8718,35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F60CC8-6C7B-4C34-A8D4-02D8F7DAD48A}" emma:medium="tactile" emma:mode="ink">
              <msink:context xmlns:msink="http://schemas.microsoft.com/ink/2010/main" type="inkBullet" rotatedBoundingBox="8571,1605 15067,1102 15231,3226 8735,3729"/>
            </emma:interpretation>
            <emma:one-of disjunction-type="recognition" id="oneOf0">
              <emma:interpretation id="interp0" emma:lang="it-IT" emma:confidence="0">
                <emma:literal>don</emma:literal>
              </emma:interpretation>
              <emma:interpretation id="interp1" emma:lang="it-IT" emma:confidence="0">
                <emma:literal>Aran</emma:literal>
              </emma:interpretation>
              <emma:interpretation id="interp2" emma:lang="it-IT" emma:confidence="0">
                <emma:literal>Stan</emma:literal>
              </emma:interpretation>
              <emma:interpretation id="interp3" emma:lang="it-IT" emma:confidence="0">
                <emma:literal>Iran</emma:literal>
              </emma:interpretation>
              <emma:interpretation id="interp4" emma:lang="it-IT" emma:confidence="0">
                <emma:literal>Soru</emma:literal>
              </emma:interpretation>
            </emma:one-of>
          </emma:emma>
        </inkml:annotationXML>
        <inkml:trace contextRef="#ctx0" brushRef="#br0">7585 274 0,'35'35'0,"33"171"15,35 103-15,0 68 16,34-34 0,1-102-1,-35-70 1,-69-102-1,-34-69 1,-69 0 0,-171-103-1,34 0 1,35 34 0,33 69-1,35 0 1,35 69-1,-70 68 1,1 35 0,34-69 15,137-103-15,138-137-1,103-35 1,-275 172 15</inkml:trace>
        <inkml:trace contextRef="#ctx0" brushRef="#br0" timeOffset="1009.268">9782 892 0,'34'172'0,"-34"0"16,0 68-16,-34 0 15,34-103 1,0-137 0,-34-103-1,-1-34 17,-68-35-17,0 35 1,35 103-1,33 68 1,35-34 0,69 0-1,137 0 1,69 0 0,-35 0-1,-137-103 1,-34 0-1,-35 0 1,-34 103 0</inkml:trace>
        <inkml:trace contextRef="#ctx0" brushRef="#br0" timeOffset="1444.0296">10983 515 0,'206'-69'0,"0"69"15,-34 0-15,-1 69 16,-136 34 0,-70 0-1,-170 68 1,-104 35-1,0 35 17,137-1-17,103-103 1,138-34 0,103 0-1,102-34 1,-68-35-1,-103 0 1,-103-68 0,-34-35-1,34 69 17</inkml:trace>
        <inkml:trace contextRef="#ctx0" brushRef="#br0" timeOffset="1909.8456">11670 2094 0,'309'-172'0,"-103"-34"0,-69-34 16,0-35-1,-102 207 1,-1-1-1,-34 0 1,0 69 0,0 0-1,0 103 17,-34 69-17,102-35 1,35-103-1,0-68 17,0-69-32,0-34 15,-34 68 17,-69 35-17,34 34 1,0 34-1,69 104 1,69 102 0,-138-103-1,-34-137 1</inkml:trace>
      </inkml:traceGroup>
    </inkml:traceGroup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2:01.2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6A4164-3829-45DE-B745-04605018C867}" emma:medium="tactile" emma:mode="ink">
          <msink:context xmlns:msink="http://schemas.microsoft.com/ink/2010/main" type="inkDrawing" rotatedBoundingBox="5990,2261 6357,6009 5622,6081 5255,2333" semanticType="callout" shapeName="Other">
            <msink:sourceLink direction="with" ref="{E1930EA4-5D74-4FCC-B0A9-5F152B45B4C3}"/>
            <msink:sourceLink direction="with" ref="{97614F06-3EC2-4346-9AD7-3004013CDCBE}"/>
            <msink:sourceLink direction="with" ref="{58612444-42C1-497D-83F2-D01473D372E5}"/>
          </msink:context>
        </emma:interpretation>
      </emma:emma>
    </inkml:annotationXML>
    <inkml:trace contextRef="#ctx0" brushRef="#br0">57 69 0,'-35'-35'0,"35"1"0,35 0 0,-35 102 16,0-33-16,0-1 0,0 35 16,0-35-16,-35 35 0,35-1 0,0 1 15,35 34-15,-35-35 16,0 1-1,0-35 1,-35 35 0,35-35-1,0 35 17,0 0-17,0-35 1,0 0-1,0-34 17,0 0-1,0 0-15,0 0-1,0 0 1,0 0-1,35 0 1,-35 0 0,0 0-1,34 0 1,0 35 0,35-35-1,0 34 1,-1-34-1,35 34 1,-34 1 0,-35-35-1,0 0 1,-34 0 0,0 0-1,0 0 1,-34 34-1,-35-34 17,-34 34-17,35 1 1,-35-1 0,69 35-1,-1-35 1,1 35-1,34-35 1,0 0 0,69 35-1,-1-35 1,35 0 0,0 1-1,-34-1 1,-35 0-1,0-34 1,-34 0 0,0 0-1,-34 35 1,-103-1 0,0-34 15,-1 34-16,35 1 1,69 33 0,68-33-1,1 33 1,33-33 0,1-1-1,-35-34 1,35 0-1,-35 0 1,-34 0 0,0 0-1,34 34 1,-34-34 0,69 0-1,-35 0 1,1 0-1,-1 0 1,0 0 0,-34 0 15,0 0-15,0 0-1,0 0 1,0 0-1,0 0 1,0 0 0,0 35-1,0-35 1,0 0 0,0 0-1,0 0 1,0 0-1,0 0 1,0 34 0,-34-34-1,34 34 17,-34 1-17,-1-1 1,1 0-1,34 1 1,-34-1 0,34 0-1,34 1 1,0-1 15,35 0-15,0 1-1,-35-1 1,0 0 0,-34-34-1,0 35 1,-34-1 0,-35 0-1,1 1 1,-1-1-1,0 0 1,35 0 0,0 1-1,34-1 1,0 0 0,68 35-1,1-35 1,0 1-1,-35-1 1,0 0 15,-34-34-15,0 0 0,-34 0-1,0 35 1,-35-35-1,-34 34 1,35-34 0,-35 34-1,34 1 1,35-1 0,34 0-1,0 1 1,34-1-1,35 35 1,-1-35 0,-33-34-1,33 34 1,-34 1 0,1-35 15,-1 34-16,-34-34 1,34 0 0,-34 0-1,0 0 1,0 0 0,0 0-1,0 0 1,0 0-1,0 0 1,0 0 0,0 0-1,35 0 1,-35 0 0,0 0-1,0 0 1,0 0-1,0 0 1,0 0 15,0 0-15,0 0 0,0 0-1,0 0 1,-35 0-1,70 0 1,-35 0 0,-35 0-1,35 0 1,0 0 0,35 0-1,-70 0 1,35 0-1,0 0 1,35 0 0,-70 0-1,35 0 1,0 0 0,35 0 15,-70 0-16,35 0 1,0 0 0,0-34-1,0 34 1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18.54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78 0 0,'34'69'0,"-34"-1"0,0 70 15,34 102-15,-34 35 16,-34 33 0,34 36 15,0 33-15,-34 35-16,34 34 15,0 1 1,0-35-1,-35-104 1,35-67 0,-34-70 15,34-68-15,0-68-1,0-35 1,0-35-1,-34-136 1,68-104 0,0-34-1,1-68 1,33-1 0,-34-68-1,1 34 1,-1-34-1,0 68 1,-34 35 15,0 68-31,0 104 16,-34 68 15,34 68-31,0 35 31,0 35-15,-34 136 0,34 104-1,0 68 1,34 103 0,0-34-1,-34 69 1,35-35-1,-1-34 1,-34 0 15,34-103-31,-68-138 16,34-102 0,0-35-1,0-34 1,0-34-1,-103-138 1,34-137 0,35-34 15,34 343-15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19.63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136 0 0,'0'103'0,"0"0"15,0 137-15,0 69 16,34 34 0,1 35-1,-1-1 1,35-33-1,-35-35 17,0-103-17,1-69 1,-35-103 0,0-34-1,-35-34 1,1-138-1,-35-102 1,1-35 0,33-35-1,1 1 1,0 0 0,-35 34-1,35 34 1,34 104 15,0 68-31,0 103 16,0 0-1,34 68 1,0 173 0,35 102-1,0 35 16,-1 33-15,1-33 0,0-69-1,-69-103 1,0-103 15,0-103-31,0 0 16,-35-103-1,70-172 1,-35 275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20.93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34 1 0,'0'103'16,"34"35"-16,-34 68 0,0 34 16,-34 137 15,34 35-15,-34-34-1,34-35 1,0-103-1,0-102 1,0-104 0,0-34-1,0 0 1,34-137 0,0-138-1,35-34 1,-69-171-1,34 102 1,-34 0 0,35 70-1,-1 102 1,-34 103 0,34 103 15,-34 0-31,35 68 31,-1 104-15,-34 68-1,34 69 1,1 137 0,-1-34-1,0 0 1,1-103-1,-70 0 1,35-275 0,-103-137-1,0-240 1,103 343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22.17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0,'0'377'0,"34"-33"16,-68-1-1,34 0 1,0-103-1,0-68 1,-34-69 0,68-103 31,-68 0-47,102-137 0,1-172 31,-35 34-16,35-68 1,-69 103 0,34 34-1,1 34 1,-35 103 0,0 69-1,0 0 1,34 35-1,0 102 1,0 138 31,1 102-47,-1 69 0,0-102 16,1-104-1,-1-68 1,-34-104-1,0-68 1,0-103 15,34-206-15,-68-34 0,-35-35-1,1 1 1,68 137-1,-35 68 1,35 138 0,0 34-1,35 0 1,-1 103 0,35 171-1,-1 172 1,1 1-1,-35-104 1,-102-171 0,-70-447-1,138 275 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30.30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0,'0'-34'0,"34"102"0,0 1 0,1 0 16,-1 33-16,35 36 15,-35 33 1,0 1 15,35 34-31,-35 0 16,1 0 0,-1 0-1,0 0 1,-34-35-1,34 35 1,-34 0 0,0-68 15,0 33-15,0-34-1,0-34 1,0 0 15,0-34-31,0-35 16,0 1-1,0-35 1,35 0 0,-35 0-1,0 0 1,0 0-1,0 0 1,0 0 31,0 0-47,-35-35 0,-33-68 16,68 103-1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31.37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136 1 0,'68'-35'0,"-68"138"16,0 69-16,-34 68 0,68 1 16,-34-1 15,0 34-16,35 1-15,-35 34 16,0 69 0,0-1-1,0-68 1,0-34 15,-35-1-15,35-68-1,0 34 1,0-34 0,35-68-1,-35-70 1,0-33 0,0-35-1,0 0 1,0 0-1,-138-35 1,36-102 0,102 137-1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33.85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0,'34'103'0,"-68"0"16,34 34-16,0 35 16,0-35 15,34 35-15,-34 33-1,69 70 1,-35 0-1,-34-35 1,34-34 0,-34-103-1,0 0 32,0-35-47,0-33 16,0-35-1,0 0 1,0 0 0,0 0-1,0 0 1,0-35 0,-34 1-1,68 0 32,-34 34-47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4:41.18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D52AF79-85AE-4A60-9470-D612D6068445}" emma:medium="tactile" emma:mode="ink">
          <msink:context xmlns:msink="http://schemas.microsoft.com/ink/2010/main" type="writingRegion" rotatedBoundingBox="12317,-580 15168,12516 12187,13165 9336,69"/>
        </emma:interpretation>
      </emma:emma>
    </inkml:annotationXML>
    <inkml:traceGroup>
      <inkml:annotationXML>
        <emma:emma xmlns:emma="http://www.w3.org/2003/04/emma" version="1.0">
          <emma:interpretation id="{84365F23-B43A-4C49-BE67-B65EC7928E56}" emma:medium="tactile" emma:mode="ink">
            <msink:context xmlns:msink="http://schemas.microsoft.com/ink/2010/main" type="paragraph" rotatedBoundingBox="12317,-580 15168,12516 12187,13165 9336,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42D278E-AB7C-4C31-940F-BDE22B7A93AF}" emma:medium="tactile" emma:mode="ink">
              <msink:context xmlns:msink="http://schemas.microsoft.com/ink/2010/main" type="line" rotatedBoundingBox="12317,-580 15168,12516 12187,13165 9336,69"/>
            </emma:interpretation>
          </emma:emma>
        </inkml:annotationXML>
        <inkml:traceGroup>
          <inkml:annotationXML>
            <emma:emma xmlns:emma="http://www.w3.org/2003/04/emma" version="1.0">
              <emma:interpretation id="{BFB914B9-4DEF-4579-AE69-5AC45F5E5517}" emma:medium="tactile" emma:mode="ink">
                <msink:context xmlns:msink="http://schemas.microsoft.com/ink/2010/main" type="inkWord" rotatedBoundingBox="12314,-580 15170,12515 12192,13164 9336,68">
                  <msink:destinationLink direction="with" ref="{97614F06-3EC2-4346-9AD7-3004013CDCBE}"/>
                </msink:context>
              </emma:interpretation>
              <emma:one-of disjunction-type="recognition" id="oneOf0">
                <emma:interpretation id="interp0" emma:lang="it-IT" emma:confidence="0">
                  <emma:literal>sì:</emma:literal>
                </emma:interpretation>
                <emma:interpretation id="interp1" emma:lang="it-IT" emma:confidence="0">
                  <emma:literal>Fei</emma:literal>
                </emma:interpretation>
                <emma:interpretation id="interp2" emma:lang="it-IT" emma:confidence="0">
                  <emma:literal>ì:</emma:literal>
                </emma:interpretation>
                <emma:interpretation id="interp3" emma:lang="it-IT" emma:confidence="0">
                  <emma:literal>ì':</emma:literal>
                </emma:interpretation>
                <emma:interpretation id="interp4" emma:lang="it-IT" emma:confidence="0">
                  <emma:literal>rià</emma:literal>
                </emma:interpretation>
              </emma:one-of>
            </emma:emma>
          </inkml:annotationXML>
          <inkml:trace contextRef="#ctx0" brushRef="#br0">-1957 2540 0,'35'69'0,"-1"34"0,-34 69 15,0 68-15,-34 35 16,34-35 0,34-69-1,-34-102 1,34-35-1,-34-34 1,-34-34 0,34-206-1,-69-69 1,1 0 0,-70 0 30,1 0-46,-69 103 16,103 138 0,103 68-1,35 0 1,33 0 0,207 68-1,102 104 1,70 68-1,-104-34 1,-103-103 0,-206-34-1,-34-69 1,-68 0 31,-241 0-47,-103-35 0,69 35 15,137 35 1,68-1 0,104 69 15,171 0-15,104-34-1,-241-69-15</inkml:trace>
          <inkml:trace contextRef="#ctx0" brushRef="#br1" timeOffset="44969.7744">-5183-2848 0,'103'205'15,"-34"1"-15,-1 0 16,35 35 0,-34-1-1,-1-34 1,1 0-1,34-69 1,0-68 15,-34-35-15,34-68 0,-35-69-1,35-103 1,35-69-1,-35 35 1,68-35 0,-34 69-1,1 35 1,-35 33 0,0 70-1,-69-1 1,-34 69-1,-34 35 1,-35-1 0,69-34-1</inkml:trace>
          <inkml:trace contextRef="#ctx0" brushRef="#br1" timeOffset="42662.484">-4085-892 0,'0'0'15</inkml:trace>
          <inkml:trace contextRef="#ctx0" brushRef="#br1" timeOffset="43021.0494">-3844-103 0,'-35'172'16,"104"-35"-16,-35-34 0,-34 35 15,-34 68 1,0-69 15,34 35-15,68 68-1,35-69 1,-34 35 0,-69 69-1,0-172 1,0 34 0,34 103-1,69 35 1,-34-138 15,-35 35-31,-171 34 16,68-103-1,35 0 1,68 34 0,172-205-1,-206 68 1</inkml:trace>
          <inkml:trace contextRef="#ctx0" brushRef="#br1" timeOffset="50773.0806">-3158-2231 0,'0'0'0</inkml:trace>
          <inkml:trace contextRef="#ctx0" brushRef="#br1" timeOffset="50398.9254">-3879-1304 0,'35'0'16,"33"-34"-16,1 34 0,34-35 16,-35-33-16,1 33 0,0-33 15,-35-1-15,35 35 31,-35-35-31,0 35 16,-34 34 0,0 34-1,0 1 1,0 33 0,0 35-1,35 0 16,-1-34-15,0-1 0,35-33-1,-35-35 17,35-35-32,-35-68 15,-68 0 1,34 103-1</inkml:trace>
          <inkml:trace contextRef="#ctx0" brushRef="#br0" timeOffset="1084.467">-1922 8925 0,'68'103'0,"1"-35"0,34-33 31,172-104-31,-138 0 0,0-34 16,-68 0-1,-35-34 1,-34-34 0,-103-1-1,-34 0 1,-103 35-1,-1 68 1,1 69 0,0 69 15,103 68-15,102 35-1,70 0 1,102-1 15,34-34-31,1-68 16,-69-35-1,-69-34 1,-34-34 0,0-35-1,-68 35 1,68 34-1,0 34 1,137 138 0,69 68 31,69 35-47,-70-35 0,-67-68 15,-104-138 1,-34-34-1,-34-68 17,-104-138-17,1-103 1,137 309 0</inkml:trace>
        </inkml:traceGroup>
      </inkml:traceGroup>
    </inkml:traceGroup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2:18.2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8612444-42C1-497D-83F2-D01473D372E5}" emma:medium="tactile" emma:mode="ink">
          <msink:context xmlns:msink="http://schemas.microsoft.com/ink/2010/main" type="inkDrawing" rotatedBoundingBox="10225,3760 16676,16872 9347,20478 2896,7366" shapeName="Other">
            <msink:destinationLink direction="with" ref="{456A4164-3829-45DE-B745-04605018C867}"/>
          </msink:context>
        </emma:interpretation>
      </emma:emma>
    </inkml:annotationXML>
    <inkml:trace contextRef="#ctx0" brushRef="#br0">69 72 0,'-35'0'0,"1"-34"16,68 34-16,35 0 0,0 0 0,-35 0 15,35 0-15,-1 0 0,1 0 0,-69 0 16,34 0-16,1-35 0,-1 35 31,0 0-15,-34 0 0,69 0-1,-35 0 1,69 35-1,-34-35 1,0 0 0,-69 0-1,34 34 1,0 0 0,35 35-1,0 0 1,-1-69-1,-33 34 1,-1-34 0,0 0-1,35-34 1,-35 34 0,69-35-1,-34 1 16,-35 34-15,0 0 0,1 0-1,33 34 1,1 35 0,34 0-1,0-35 1,34 0-1,-34-34 1,35 0 0,33-34-1,-34 0 1,1-1 0,33 1-1,-68 34 1,35 0-1,-35 0 1,68 34 0,1 35 15,-1-35-15,1 1-1,0-35 1,-35 34-1,35 0 1,-35-34 0,0 0-1,1 0 1,-35 35 0,-1-35-1,36 0 1,-70 0-1,70 34 1,-35-34 0,-35 34-1,-33-34 1,-1 0 0,-34 0-1,0 0 1,0 34-1,0-34 17,0 0-17,-34 0 1,34 35 0,-35-35-1,35 34 1,0-34-1,0 0 1,-34 34 0,34-34-1,-34 0 1,-35 35 0,0-35-1,1 34 1,-1 0-1,-34 1 1,0-1 0,0 0-1,-34 1 1,34-1 0,34-34-1,35 69 16,34-35-15,34 0 0,1 1-1,-1-1 1,69 35 0,34-1 15,35 35-16,-104-68 1,1-1 0,0 0-1,-35 1 1,-34-35 0,0 34-1,-34-34 1,-1 34-1,-33 1 1,-35-35 0,34 68-1,1-33 1,33 33 0,1 1-1,34-35 16,34 35-15,1-35 0,33 35-1,1-35 1,-35-34 0,-34 34-1,0-34 1,0 0-1,-34 35 1,-35-35 0,1 34-1,-35 0 1,34 35 0,-34-35-1,34 1 1,35 33-1,34 1 1,0-35 0,34 35 15,35 0-15,-35-35-1,35 0 1,-35 1-1,35-1 1,-35-34 0,1 34 15,33 1-31,-34-35 16,35 34-1,0 0 1,-35 1-1,35-35 1,-35 34 0,0-34-1,-34 0 1,0 0 0,-34 34-1,-69-34 1,-34 0 15,0 0-15,-1 34-1,35 1 1,35-1 0,-1 35-1,35-35 1,68 0-1,0 35 1,69-35 0,-34 35-1,68-35 1,-34 1 0,-34-1-1,-1 0 1,1 1-1,-69-35 17,0 0-17,0 0 1,-69 0 15,-34 34-15,1-34-1,-1 34 1,68-34 0,1 35-1,34 33 1,34-33 0,35 33-1,34-33 1,-35-1-1,-33 0 1,-35-34 0,0 0-1,0 0 1,0 0 0,0 0-1,0 0 1,0 0-1,-35 35 1,35-35 0,-34 34 15,34 35-15,34-35-1,1 35 1,68-1-1,-35-34 1,35 1 0,-34-1-1,-35 0 1,1-34 0,-35 0-1,-35 0 1,35 0-1,-68 0 1,-1 0 0,0 0-1,-34 35 1,35-35 0,-1 0-1,-34 34 1,35 0 15,33-34-15,1 35-1,34-1 1,34 0 0,1 35 15,-35-69-16,0 0 1,-69 34 0,0-34-1,1 35 1,33-35 0,-33 0-1,33 34 1,1 0-1,0-34 1,34 35 0,0-1-1,0 0 1,34 1 0,35-1-1,-69 0 1,34-34 15,0 0-15,-34 35-1,69-35 1,-69 34 0,0-34-1,0 0 1,0 0-1,-34 0 1,-69 0 0,34 34-1,0 1 1,-34-1 0,35 0-1,-1-34 1,35 35-1,-1-35 1,35 34 0,35 0-1,-35-34 17,34 35-17,-34-35 1,34 0-1,-34 34 1,0-34 0,0 0-1,35 34 1,-1-34 0,-34 35-1,34-35 1,1 34-1,-1 0 1,0-34 0,-34 0-1,0 0 1,0 0 0,35 0-1,-35 0 1,0 0 15,34 0-15,0 0-1,-34 0 1,35 0 0,-35 0-1,0 0 1,0 0-1,-35 0 1,35 0 0,0 0-1,0 0 1,0 0 0,0 0-1,0 0 1,0 0-1,0 0 1,0 0 0,0 0-1,-34 0 1,34 0 15,0 0-15,0 0-1,0 0 1,0 0 0,0 0-1,0 0 1,-69-34 0,1 34-1,-35 0 1,34 0-1,-34-34 17,0 34-17,0-35 1,0 35 0,0-34-1,0 0 1,0 34-1,-34-35 1,0 1 0,-35 0-1,35 34 17,34-35-17,0 35 1,34 0-1,69 0 1,0 0 0,0 0-1,34 35 1,-68-35 0,34 0-1,-103 0 1,-34 0-1,-35-35 1,1 1 0,-1 34-1,35 0 1,34 0 0,68 34-1,35 35 1,35 0-1,33-1 17,1-33-17,0 33 1,-69-34 0,34 1 15,-103-1-16,-34 0 1,0-34 0,0 0-1,0 0 1,0 0 0,1 0-1,33 0 1,0 35-1,1-35 1,33 0 0,1 0-1,68 34 1,-34-34 0,0 0-1,0 0 1,-34 0-1,0 34 1,-1-34 15,1 0-15,34 0 0,-34 0-1,34 35 1,-35-35-1,35 0 1,-34 0 0,34 34-1,-34-34 1,-1-34 0,1 34-1,-35 0 1,1 0-1,-1 0 1,35 0 0,34 0-1,0 0 1,0 0 0,0 0 15,0 0-16,0 0 1,0 0 0,0 0-1,0 0 1,0 0 0,0 0-1,0 0 1,34 0-1,-34 34 1,0-34 0,0 69-1,-34-35 1,34 35 0,0-1-1,0 35 1,0-34-1,34 34 1,35-34 0,-69-1 15,34 1-15,-68-69-1,-1 69 1,-33-35-1,-35 0 1,34 1 0,0-1-1,35 34 1,0 1 0,68 34-1,103 0 1,1 34-1,-1-68 1,-68 34 0,-1-69-1,-68 1 1,0-35 0,-68 34-1,-35-34 16,0 0-15,-35 0 0,70 34-1,33-34 1,70 69 0,33 0-1,35-1 1,35 1-1,-70 0 1,-33-35 0,-35 0-1,0-34 1,-69 35 0,0-1-1,1 0 1,68-34-1,0 69 1,34-35 0,0 0-1,1-34 17,-35 0-17,0 0 1,0 0-1,0 0 1,0 0 0,0 0-1,0 35 1,0-35 0,34 0-1,0 0 1,1 0-1,33 0 1,1 34 0,68-34-1,1 34 1,-1 1 0,34-35-1,-33 34 1,33 0-1,1 1 1,0-1 15,-35 0-15,0 1 0,-34-35-1,0-35 16,-34 35-15,34-34 0,68 0-1,1-1 1,-35 35 0,-68-34-1,0 34 1,34 0-1,34-69 1,35 35 0,-1-35-1,-34 69 1,1 0 0,-35 0-1,-35 35 1,1-35-1,0 68 1,-1-33 0,35 33 15,0 35-15,0-34-1,0 0 1,0-35-1,34 0 1,-34-34 0,0 35-1,-34-35 1,0 34 0,-35-34-1,0 34 1,35 1-1,0 33 1,-1 1 0,1 0-1,34-1 1,0-33 0,0-35-1,0-69 16,0 0-15,0-34 0,-69 35-1,0 33 1,-34 1 0,35 0-1,-1-1 1,35 35-1,-35-34 1,0 68 0,1-34-1,-1 35 1,0-1 0,35 0-1,-35-34 1,69 0-1,-34-34 1,34 0 0,0-1 15,-34 1-15,-1 34-1,1 0 1,34 0-1,0 0 1,0 0 0,0 0-1,0 34 1,-69-34 0,0 0-1,1 35 1,-1-1-1,0-34 1,35 34 0,0-34-1,-35 0 1,0 0 0,1 0-1,-35 0 16,0 0-15,0 0 0,0 0-1,34 35 1,35 33 0,34 1-1,-35-35 1,-33 1-1,-1-35 1,-34 0 0,-34 0-1,-1-35 1,-33 35 0,-1 0-1,0 35 1,35-1-1,34 0 1,34 35 0,1 34-1,68 0 1,34 0 15,-34 0-15,-35 0-1,-33-35 1,-35-68 0,-35 35-1,-67-35 1,-1 0 0,-35 0-1,35 34 1,35 0-1,68 69 1,34 35 0,69-1-1,34 0 1,-34-34 0,-68 0-1,-35-69 1,-35-34-1,-33 35 1,-1-1 15,0 0-15,35 104 0,68-1-1,69 0 1,-103-34 15,69 0-15,-35 0-1,-34-68 1,0 33 0,-34 35-1,-35 35 1,69-70-1,0-68 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54.3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76700F-0FE5-41D4-9444-A0681F173150}" emma:medium="tactile" emma:mode="ink">
          <msink:context xmlns:msink="http://schemas.microsoft.com/ink/2010/main" type="inkDrawing" rotatedBoundingBox="4666,10333 9112,4155 14045,7706 9599,13884" semanticType="enclosure" shapeName="Other">
            <msink:sourceLink direction="with" ref="{FB5DE507-0CE7-40E7-AEDC-23AC35042D94}"/>
            <msink:destinationLink direction="with" ref="{E3C004F4-BF27-4122-A9F5-C2265CAD22DA}"/>
          </msink:context>
        </emma:interpretation>
      </emma:emma>
    </inkml:annotationXML>
    <inkml:trace contextRef="#ctx0" brushRef="#br0">0 0 0,'34'68'16,"35"104"-16,68 137 15,69 480 1,-69-68 0,1 34-1,-1-102 1,35 67-1,-1 35 1,35 1 0,34-139-1,-34-136 1,-34-241 0,-69-205-1,-69-70 1,-34-308-1,-34-343 1,-35-104 0,1 35-1,-1 0 17,103 68-17,1 35 1,68 34-1,34 35 1,0 102 0,0 207-1,-68 171 1,-69 103 0,0 34-1,0 0 1,69 104-1,171-1 1,103 35 0,172-104-1,69 1 1,-1-103 0,-34-1-1,-171-33 1,-103-1-1,-138 35 1,-103 34 15,-34 68-15,-34 138 0,-1 34-1,1 69 1,0 0-1,-103-103 1,-69-171 0,206-35-1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01.1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C8A8DB-BDDB-4694-A31E-BEDF9CD27F3C}" emma:medium="tactile" emma:mode="ink">
          <msink:context xmlns:msink="http://schemas.microsoft.com/ink/2010/main" type="inkDrawing" rotatedBoundingBox="2307,2138 29427,2947 29415,3330 2296,2521" shapeName="Other">
            <msink:destinationLink direction="with" ref="{824DB715-6B26-4306-9068-0301ACAD8973}"/>
            <msink:destinationLink direction="with" ref="{FC48E826-A999-4BDB-84A4-C1CAF5BD3577}"/>
          </msink:context>
        </emma:interpretation>
      </emma:emma>
    </inkml:annotationXML>
    <inkml:trace contextRef="#ctx0" brushRef="#br0">0 88 0,'69'0'0,"-35"0"16,35-34-16,0 34 0,-35 0 0,69 0 15,34 0-15,69 0 0,35 0 16,33 0 0,69 0-1,35 0 1,-1 0 15,104 0-15,0 0-1,68 0 1,-34 0 0,68 0-1,35 0 1,34 34-1,-34-34 1,34 0 0,-103 34-1,35-34 1,-35 35 0,69-35-1,68 0 1,1 0-1,-1 0 1,-68 34 0,0-34-1,0 34 1,68-34 0,1 35 15,34-35-16,-35 34 1,1 0 0,-1 0-1,1-34 1,33 35 0,1-1-1,-34-34 1,-1 34-1,35 1 1,-35 33 0,1 1-1,-35-69 1,-34 69 0,-69-35-1,-34 35 1,-69-1-1,-68-33 17,-69-1-17,-138 0 1,-136-34 0,-70 0-1,-205-34 1,240 34-1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01.9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48E826-A999-4BDB-84A4-C1CAF5BD3577}" emma:medium="tactile" emma:mode="ink">
          <msink:context xmlns:msink="http://schemas.microsoft.com/ink/2010/main" type="inkDrawing" rotatedBoundingBox="3313,818 3393,2158 3299,2163 3219,824" semanticType="callout" shapeName="Other">
            <msink:sourceLink direction="with" ref="{C9C8A8DB-BDDB-4694-A31E-BEDF9CD27F3C}"/>
          </msink:context>
        </emma:interpretation>
      </emma:emma>
    </inkml:annotationXML>
    <inkml:trace contextRef="#ctx0" brushRef="#br0">0 0 0,'35'103'16,"-1"103"-16,0 68 0,0-34 15,-34 1 17,0-104-17,-34-34 1,34-69 0,0-68-1,-34 0 1,68-241-1,-34-34 1,0 309 0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02.4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4DB715-6B26-4306-9068-0301ACAD8973}" emma:medium="tactile" emma:mode="ink">
          <msink:context xmlns:msink="http://schemas.microsoft.com/ink/2010/main" type="inkDrawing" rotatedBoundingBox="3390,40 6843,874 6614,1824 3160,991" semanticType="callout" shapeName="Other">
            <msink:sourceLink direction="with" ref="{C9C8A8DB-BDDB-4694-A31E-BEDF9CD27F3C}"/>
          </msink:context>
        </emma:interpretation>
      </emma:emma>
    </inkml:annotationXML>
    <inkml:trace contextRef="#ctx0" brushRef="#br0">0 36 0,'137'-35'16,"69"70"-16,138-1 0,33-34 31,69 0-15,-34-34-1,0 34 1,-69-35-1,-68 70 1,-138-1 0,-102-34-1,-35 69 1,-35-35 0,1 69-1,34 0 1,0 69-1,69 33 1,34-33 0,0-69-1,-35-34 1,-102-35 0,-69-103-1,-69-68 1,172 137-1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03.0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C116897-C0FE-41AF-8A7A-8FDE18FC49D1}" emma:medium="tactile" emma:mode="ink">
          <msink:context xmlns:msink="http://schemas.microsoft.com/ink/2010/main" type="inkDrawing" rotatedBoundingBox="4523,791 5411,1521 4765,2306 3877,1577" semanticType="callout" shapeName="Other"/>
        </emma:interpretation>
      </emma:emma>
    </inkml:annotationXML>
    <inkml:trace contextRef="#ctx0" brushRef="#br0">583 103 0,'35'-69'0,"-104"35"0,-68 68 16,0 35-16,-1 0 0,35-1 0,69 1 16,103 0-1,34 33 1,137-67 0,69 33-1,-69 1 1,-137 0-1,-69-35 1,-102 35 0,-35-35-1,-103 35 1,-35-69 15,1 34-15,103-68-1,206-104 1,-69 138-16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06.4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ABC176C-4E91-490F-81EE-F79D7FACA058}" emma:medium="tactile" emma:mode="ink">
          <msink:context xmlns:msink="http://schemas.microsoft.com/ink/2010/main" type="writingRegion" rotatedBoundingBox="20526,921 25449,972 25430,2850 20507,2800"/>
        </emma:interpretation>
      </emma:emma>
    </inkml:annotationXML>
    <inkml:traceGroup>
      <inkml:annotationXML>
        <emma:emma xmlns:emma="http://www.w3.org/2003/04/emma" version="1.0">
          <emma:interpretation id="{79E90043-B7B1-4E3A-A718-79BD57E890E0}" emma:medium="tactile" emma:mode="ink">
            <msink:context xmlns:msink="http://schemas.microsoft.com/ink/2010/main" type="paragraph" rotatedBoundingBox="20526,921 25449,972 25430,2850 20507,28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114DA16-94A4-4190-AEE3-60C82A52E1E6}" emma:medium="tactile" emma:mode="ink">
              <msink:context xmlns:msink="http://schemas.microsoft.com/ink/2010/main" type="line" rotatedBoundingBox="20526,921 25449,972 25430,2850 20507,2800"/>
            </emma:interpretation>
          </emma:emma>
        </inkml:annotationXML>
        <inkml:traceGroup>
          <inkml:annotationXML>
            <emma:emma xmlns:emma="http://www.w3.org/2003/04/emma" version="1.0">
              <emma:interpretation id="{699360B7-29D3-4974-AE83-755172D19F05}" emma:medium="tactile" emma:mode="ink">
                <msink:context xmlns:msink="http://schemas.microsoft.com/ink/2010/main" type="inkWord" rotatedBoundingBox="20526,921 25449,972 25430,2850 20507,2800"/>
              </emma:interpretation>
              <emma:one-of disjunction-type="recognition" id="oneOf0">
                <emma:interpretation id="interp0" emma:lang="it-IT" emma:confidence="0">
                  <emma:literal>DR</emma:literal>
                </emma:interpretation>
                <emma:interpretation id="interp1" emma:lang="it-IT" emma:confidence="0">
                  <emma:literal>7 R</emma:literal>
                </emma:interpretation>
                <emma:interpretation id="interp2" emma:lang="it-IT" emma:confidence="0">
                  <emma:literal>z R</emma:literal>
                </emma:interpretation>
                <emma:interpretation id="interp3" emma:lang="it-IT" emma:confidence="0">
                  <emma:literal>FR</emma:literal>
                </emma:interpretation>
                <emma:interpretation id="interp4" emma:lang="it-IT" emma:confidence="0">
                  <emma:literal>x R</emma:literal>
                </emma:interpretation>
              </emma:one-of>
            </emma:emma>
          </inkml:annotationXML>
          <inkml:trace contextRef="#ctx0" brushRef="#br0">137 0 0,'35'-34'0,"-1"171"16,-34 69-16,-34 68 0,-1-33 31,70-104-16,-35 0 1,34-102 0,-34-1-1,0-68 1,-69-104 0,1-102-1,-1-35 1,69 275-1</inkml:trace>
          <inkml:trace contextRef="#ctx0" brushRef="#br0" timeOffset="420.9246">240-103 0,'344'-34'0,"-35"102"15,-35 70 1,-102-138 0,-138 205-1,-103-102 1,-137 0 0,-34 0-1,0-34 1,68 34-1,138 34 17,103-34-17,102 0 1,138 0 0,0-34-1,-172 0 1,-68-69-1,-103 34 1,-138-137 0,172 103-1</inkml:trace>
          <inkml:trace contextRef="#ctx0" brushRef="#br0" timeOffset="-1028.9268">-3364 103 0,'0'-34'15,"138"205"-15,-1 138 0,35 34 0,33-68 16,-33-35-1,-69-137 1,-34-34 0,-35-35-1,-68-34 1,-69-171 0,103 171-1</inkml:trace>
          <inkml:trace contextRef="#ctx0" brushRef="#br0" timeOffset="-530.0532">-3432-206 0,'68'-34'16,"70"34"-16,171 0 0,102 34 0,70-34 31,-35 0-15,-68 0-1,-138 34 1,-103 1-1,-102 33 1,-70 35 0,-102 103-1,-69 103 1,-34-69 0,34 1-1,0-35 1,34-35-1,69-34 1,69-68 15,34-35-31,34-34 16,138-103 0,-172 103-1</inkml:trace>
        </inkml:traceGroup>
      </inkml:traceGroup>
    </inkml:traceGroup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10.7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58120B-92C3-4F4F-8D0C-441B193385D9}" emma:medium="tactile" emma:mode="ink">
          <msink:context xmlns:msink="http://schemas.microsoft.com/ink/2010/main" type="writingRegion" rotatedBoundingBox="15891,8268 20397,2765 22011,4086 17505,9589"/>
        </emma:interpretation>
      </emma:emma>
    </inkml:annotationXML>
    <inkml:traceGroup>
      <inkml:annotationXML>
        <emma:emma xmlns:emma="http://www.w3.org/2003/04/emma" version="1.0">
          <emma:interpretation id="{1CA1A6EF-CD48-403F-B20E-521331C7F179}" emma:medium="tactile" emma:mode="ink">
            <msink:context xmlns:msink="http://schemas.microsoft.com/ink/2010/main" type="paragraph" rotatedBoundingBox="15891,8268 20397,2765 22011,4086 17505,95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BF5B03-5D07-45A8-87BF-CD8C4A7E32AA}" emma:medium="tactile" emma:mode="ink">
              <msink:context xmlns:msink="http://schemas.microsoft.com/ink/2010/main" type="line" rotatedBoundingBox="15891,8268 20397,2765 22011,4086 17505,9589"/>
            </emma:interpretation>
          </emma:emma>
        </inkml:annotationXML>
        <inkml:traceGroup>
          <inkml:annotationXML>
            <emma:emma xmlns:emma="http://www.w3.org/2003/04/emma" version="1.0">
              <emma:interpretation id="{18F985FB-9236-4348-826B-A471FF5A848C}" emma:medium="tactile" emma:mode="ink">
                <msink:context xmlns:msink="http://schemas.microsoft.com/ink/2010/main" type="inkWord" rotatedBoundingBox="15891,8268 20397,2765 22011,4086 17505,9589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}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-</emma:literal>
                </emma:interpretation>
              </emma:one-of>
            </emma:emma>
          </inkml:annotationXML>
          <inkml:trace contextRef="#ctx0" brushRef="#br0">1030 5629 0,'-103'-103'15,"-34"-34"-15,-69-35 16,0-34 0,34 0-1,35 35 1,68 68-1,104 0 1,102 34 0,138 0-1,137 1 1,102 68 0,1-35-1,-68 1 1,-104 0-1,-172-69 1,-68 0 0,-68-137-1,-173-35 1,-33 35 15,-1-35-15,69 69-1,69 69 1,137 0 0,206-1-1,137 35 1,-34 35 0,-35-35-1,-171 0 1,-103-69-1,-103-68 1,-68-35 0,-35 1-1,68 102 1,104 0 0,137 69 15,34 0-31,1 35 15,-104-1 1,-103 35 15,-68-35-15,-69 1 0,-34 33-1,102 1 1,35 34-1</inkml:trace>
          <inkml:trace contextRef="#ctx0" brushRef="#br0" timeOffset="702.5178">4909-137 0,'68'0'15,"-102"34"-15,-275 35 0,0-35 0,0 0 16,35 1 0,68-35-1,103 0 1,103-35 15,172-33-15,136-1-1,1 0 1,35 1-16,-104 33 16,-103 35-1,-68 0 1,-35 0-1,-34 103 1,0 35 0,0 33-1,34-34 1,1-68 15,-1-35-15,-34-34-1,-34-34 1,-104-69 0,-102 0-1,69 69 1,171 34 0</inkml:trace>
        </inkml:traceGroup>
      </inkml:traceGroup>
    </inkml:traceGroup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18.40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209 0 0,'0'34'0,"0"35"0,-69 206 16,35 102-16,-1 35 15,1 103 1,34 0 0,-34 34-1,34-34 1,34 34 0,-34-68-1,34-35 1,1-172-1,-1-102 1,-34-35 15,0-102-31,0-35 16,0 0 0,-34 0 15,-35 0-16,69 0 1,0 0 0,0 0-1,34 0 1,69 34 0,103 0-1,69-34 1,103 0-1,102 0 1,69 0 0,69 0-1,0 0 1,34 0 0,35 0-1,-35 35 1,-34-1 31,-138-34-47,-68 34 15,-172 35 1,-137-35 0,-68-68-1,-138 0 1,-206-172-1,0-35 1,309 241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19.10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25 0,'411'-68'0,"70"102"16,68 35 0,69-35-1,0 35 1,34-35-1,0 35 1,0-1 15,-137 1-31,-103 0 16,-69-35 0,-205 0-1,-35 0 1,-35 35-1,1 34 1,-35 103 0,35 69-1,-35 102 17,35 69-17,0 241 1,-35-207-1,0-102 1,-34-69 0,-34-137-1,0-35 1,-104-103 0,35-240-1,103 206 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09.5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B40ECED-4D88-4B31-8B35-C49DA6F3C6F4}" emma:medium="tactile" emma:mode="ink">
          <msink:context xmlns:msink="http://schemas.microsoft.com/ink/2010/main" type="writingRegion" rotatedBoundingBox="5045,2746 12494,2746 12494,9508 5045,9508"/>
        </emma:interpretation>
      </emma:emma>
    </inkml:annotationXML>
    <inkml:traceGroup>
      <inkml:annotationXML>
        <emma:emma xmlns:emma="http://www.w3.org/2003/04/emma" version="1.0">
          <emma:interpretation id="{0989849F-4486-46A4-87B4-27C59238B725}" emma:medium="tactile" emma:mode="ink">
            <msink:context xmlns:msink="http://schemas.microsoft.com/ink/2010/main" type="paragraph" rotatedBoundingBox="5045,2746 12494,2746 12494,9508 5045,95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7A78AC-0ED8-4369-8E72-BD1FC4B0A6D7}" emma:medium="tactile" emma:mode="ink">
              <msink:context xmlns:msink="http://schemas.microsoft.com/ink/2010/main" type="line" rotatedBoundingBox="5045,2746 12494,2746 12494,9508 5045,9508"/>
            </emma:interpretation>
          </emma:emma>
        </inkml:annotationXML>
        <inkml:traceGroup>
          <inkml:annotationXML>
            <emma:emma xmlns:emma="http://www.w3.org/2003/04/emma" version="1.0">
              <emma:interpretation id="{9590D906-19F1-4ADF-993D-050C936AE047}" emma:medium="tactile" emma:mode="ink">
                <msink:context xmlns:msink="http://schemas.microsoft.com/ink/2010/main" type="inkWord" rotatedBoundingBox="5045,2746 12494,2746 12494,9508 5045,9508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9</emma:literal>
                </emma:interpretation>
              </emma:one-of>
            </emma:emma>
          </inkml:annotationXML>
          <inkml:trace contextRef="#ctx0" brushRef="#br0">0 0 0,'-35'34'16,"138"-34"-16,0 0 0,69 34 0,68 1 0,0-35 15,35 68 16,-103 1-15,-69 34 0,-103 34-1,-69 35 1,-68 34 0,-35 0-1,69 34 1,103-34-1,103 0 1,103-69 0,69 1-1,68-35 1,34-35 0,-33-33-1,-35 33 1,-103 1-1,-69 0 1,-68 33 0,-104 104-1,-102 35 1,68-1 15,35 35-15,68-1-1,138-34 1,34 1 0,137-35-1,35-69 1,34-34 0,-1-34-1,-33-1 1,-35 35-1,-137 0 1,-103 0 0,-103 34-1,-103 35 1,-34 0 0,103-35-1,102 35 1,104-1-1,171-33 1,35-36 15,-35-33-15,-172 0 0,-68-35-1,-68 35 1,-35-35-1,34 69 1,-34-34 0,69-138-1,-69 69 1</inkml:trace>
        </inkml:traceGroup>
      </inkml:traceGroup>
    </inkml:traceGroup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20.27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1594 1 0,'-171'343'16,"-138"69"-16,-69 103 16,69-34-1,69-1 1,68-68 0,104-137 15,136-104-16,70-136 1,136-138 0,275-240-1,35-104 1,-69 35 0,68 1-1,1-1 1,-104 103-1,-33 68 1,-104 104 0,-172 103-1,-102 68 17,-69 103-32,-172 138 15,-102 34 1,-104 103-1,-102 68 1,-69 104 15,34-69-15,0 0 0,172-138-1,171-137 1,138-205-1,68-35 1,172-69 0,274-205-1,104-104 1,-1 0 0,35-33-1,0 33 1,-103 35-1,-69 137 1,-171 103 0,-138 34 15,-137 69-31,34 103 16,-137 137 15,-68 104-16,-1 33 1,-34 35 0,35 69-1,68-138 1,0-34 0,0-138-1,34-68 1,-34-103-1,137-309 1,-34 309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51.3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C004F4-BF27-4122-A9F5-C2265CAD22DA}" emma:medium="tactile" emma:mode="ink">
          <msink:context xmlns:msink="http://schemas.microsoft.com/ink/2010/main" type="inkDrawing" rotatedBoundingBox="12518,4682 12664,6636 10853,6770 10708,4817" semanticType="callout" shapeName="Other">
            <msink:sourceLink direction="with" ref="{8AD2B814-1342-4917-8B03-71F1235CFBAC}"/>
            <msink:sourceLink direction="with" ref="{9C76700F-0FE5-41D4-9444-A0681F173150}"/>
          </msink:context>
        </emma:interpretation>
      </emma:emma>
    </inkml:annotationXML>
    <inkml:trace contextRef="#ctx0" brushRef="#br0">8958 4016 0,'549'0'0,"-68"-69"16,-69-68-1,-138 0 1,-205 34 0,-69 68-1,-275-68 16,-308 172-15,171 137 0,206 68-1,137 35 1,138-34 0,206-35-1,102 1 1,1-36-1,-104-67 1,-308-138 15,-240-103-15,274 103 0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23.7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AA6C4E-6027-42AB-9963-D9BED17FDE00}" emma:medium="tactile" emma:mode="ink">
          <msink:context xmlns:msink="http://schemas.microsoft.com/ink/2010/main" type="writingRegion" rotatedBoundingBox="8666,11594 15133,12633 14658,15591 8191,14553">
            <msink:destinationLink direction="with" ref="{7CFADFD7-281E-4CAF-8339-3A689DC7030A}"/>
          </msink:context>
        </emma:interpretation>
      </emma:emma>
    </inkml:annotationXML>
    <inkml:traceGroup>
      <inkml:annotationXML>
        <emma:emma xmlns:emma="http://www.w3.org/2003/04/emma" version="1.0">
          <emma:interpretation id="{077EF4FE-2B4A-4945-B913-D096534AEDAE}" emma:medium="tactile" emma:mode="ink">
            <msink:context xmlns:msink="http://schemas.microsoft.com/ink/2010/main" type="paragraph" rotatedBoundingBox="8666,11594 15133,12633 14658,15591 8191,145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27477E-20B4-4715-94EC-65535E02F4FA}" emma:medium="tactile" emma:mode="ink">
              <msink:context xmlns:msink="http://schemas.microsoft.com/ink/2010/main" type="line" rotatedBoundingBox="8666,11594 15133,12633 14658,15591 8191,14553"/>
            </emma:interpretation>
          </emma:emma>
        </inkml:annotationXML>
        <inkml:traceGroup>
          <inkml:annotationXML>
            <emma:emma xmlns:emma="http://www.w3.org/2003/04/emma" version="1.0">
              <emma:interpretation id="{BEDBB7E4-5FDE-4263-ADB1-32E7C086CE8F}" emma:medium="tactile" emma:mode="ink">
                <msink:context xmlns:msink="http://schemas.microsoft.com/ink/2010/main" type="inkWord" rotatedBoundingBox="8666,11594 15133,12633 14658,15591 8191,14553"/>
              </emma:interpretation>
              <emma:one-of disjunction-type="recognition" id="oneOf0">
                <emma:interpretation id="interp0" emma:lang="it-IT" emma:confidence="0">
                  <emma:literal>Da</emma:literal>
                </emma:interpretation>
                <emma:interpretation id="interp1" emma:lang="it-IT" emma:confidence="0">
                  <emma:literal>De</emma:literal>
                </emma:interpretation>
                <emma:interpretation id="interp2" emma:lang="it-IT" emma:confidence="0">
                  <emma:literal>Dr</emma:literal>
                </emma:interpretation>
                <emma:interpretation id="interp3" emma:lang="it-IT" emma:confidence="0">
                  <emma:literal>da</emma:literal>
                </emma:interpretation>
                <emma:interpretation id="interp4" emma:lang="it-IT" emma:confidence="0">
                  <emma:literal>DE.</emma:literal>
                </emma:interpretation>
              </emma:one-of>
            </emma:emma>
          </inkml:annotationXML>
          <inkml:trace contextRef="#ctx0" brushRef="#br0">-7517 7997 0,'138'-68'0,"-1"68"0,206 137 15,69 103-15,34 104 16,1 33 0,-70 35-1,-171-34 16,-172-69-15,-205-35 0,-172-68-1,-104-69 1,-68-68 0,-34 0-1,103-35 1,137-68-1,172-1 1,103 1 0,102-35-1,310-102 1,68 68 0,-446 103-1</inkml:trace>
          <inkml:trace contextRef="#ctx0" brushRef="#br0" timeOffset="-464.7738">-6727 8409 0,'69'69'0,"-69"137"0,-35 137 16,-33 103 0,33-102-1,70-70 1,-1-68-1,0-103 1,-34-34 0,0-35-1,-34-34 1,-35-137 0,-34-275-1,69-34 1,34 446-1</inkml:trace>
          <inkml:trace contextRef="#ctx0" brushRef="#br0" timeOffset="997.7472">-4290 9920 0,'34'0'0,"1"-35"0,-1-33 15,0-70-15,69-68 0,34 69 16,-34 68 0,-34 35-1,0 0 1,-1 34-1,-68 0 1,69 68 0,0 70-1,34 33 32,34 35-47,0-34 0,35-35 31,0-102-15,33-1 0,-33-103-1,34-68 1,0 0 0,-34-1-1,-35 35 1,-34 35 15,-103 68-31,0 0 16,-69 68-1,-68 1 1,34-35 0,103-34-1</inkml:trace>
          <inkml:trace contextRef="#ctx0" brushRef="#br0" timeOffset="1654.5188">-4290 10709 0,'103'0'16,"0"-69"-16,34 1 0,0-35 15,-34 34 1,0 35 0,-34 0-1,0 68 1,34 0 0,0 138-1,34 34 1,0 0-1,35 0 1,34-35 0,0-68-1,0-68 1,-35-70 0,1-33-1,-69-1 1,-34 0-1,-1 1 1,-68 68 0,0-35 15,0 35-31,69 35 31,68 33-15,-137-68-1</inkml:trace>
        </inkml:traceGroup>
      </inkml:traceGroup>
    </inkml:traceGroup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27.0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CFADFD7-281E-4CAF-8339-3A689DC7030A}" emma:medium="tactile" emma:mode="ink">
          <msink:context xmlns:msink="http://schemas.microsoft.com/ink/2010/main" type="inkDrawing" rotatedBoundingBox="7563,10651 22212,11585 21848,17305 7198,16372" hotPoints="21300,11136 21453,16425 7848,16817 7695,11528" semanticType="enclosure" shapeName="Rectangle">
            <msink:sourceLink direction="with" ref="{24AA6C4E-6027-42AB-9963-D9BED17FDE00}"/>
            <msink:destinationLink direction="to" ref="{97632DD1-32B4-448B-9DBC-1C64CCF50998}"/>
            <msink:destinationLink direction="from" ref="{97632DD1-32B4-448B-9DBC-1C64CCF50998}"/>
          </msink:context>
        </emma:interpretation>
      </emma:emma>
    </inkml:annotationXML>
    <inkml:trace contextRef="#ctx0" brushRef="#br0">309 0 0,'-35'446'0,"1"69"15,-35 103 17,69-35-32,-34 69 15,34-34 1,0-34 0,0-104-1,0-137 1,0-205-1,0-104 1,0-68 0,-103-378 15,69-172-31,34 584 16</inkml:trace>
    <inkml:trace contextRef="#ctx0" brushRef="#br0" timeOffset="1456.6734">-69 171 0,'103'-34'16,"69"34"-16,137 69 0,171-35 0,35 35 31,137-35-15,138 0-1,68 35 1,34-35 0,35 69-1,34-34 1,0 34 0,-34-34-1,-69-35 1,-172-68-1,-68 34 1,-69 0 0,-102 34-1,-35 0 1,-104 35 0,1-1-1,-103 1 16,-34-35-31,-35-34 32,-68 0-1,-69 0-31,0 0 16,0 0-1,0 0 1,0 0-1,34 138 1,1 102 0,33 69-1,35 103 1,34 103 0,-34 34-1,35 34 16,-1 1-31,0-104 16,-68-68 0,-35-137-1,1-138 1,-35-102 0,0-1 15,0-34-16,0 0 1,0 0 0,0 0-1,-35 0 1,-33 34 0,-70 35-1,-68-35 1,-137 35-1,-69-1 1,-137-33 0,-69-1-1,-103-68 1,-102-1 0,-138-33-1,-35-35 1,-102 0-1,34 69 17,-35-1-32,35 35 15,138 0 17,170 35-17,207-35 1,137 0-1,241 0 1,102 0 15,69 0-15,0 0 0,0 0 15,-34-35-31,-344-205 15,-240-275 1,618 515 0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3:26.3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632DD1-32B4-448B-9DBC-1C64CCF50998}" emma:medium="tactile" emma:mode="ink">
          <msink:context xmlns:msink="http://schemas.microsoft.com/ink/2010/main" type="inkDrawing" rotatedBoundingBox="18480,11768 19910,15396 18349,16011 16919,12384" semanticType="callout" shapeName="Other">
            <msink:sourceLink direction="to" ref="{7CFADFD7-281E-4CAF-8339-3A689DC7030A}"/>
            <msink:sourceLink direction="from" ref="{7CFADFD7-281E-4CAF-8339-3A689DC7030A}"/>
          </msink:context>
        </emma:interpretation>
      </emma:emma>
    </inkml:annotationXML>
    <inkml:trace contextRef="#ctx0" brushRef="#br0">1957 8203 0,'34'35'0,"69"68"0,0 137 0,69 138 16,-1 68-1,35 34 1,35 1 0,-35-35-1,0-34 1,-35-172-1,-102-68 1,-35-104 0,0-68-1,-68-68 17,-137-447-17,68 206 1,-69 69-1,35 137 1,68 103 0,0 0-1,-68 34 1,-35 69 0,-68 103-1,34-34 1,0-35-1,69-34 1,68-34 15,138-35-31,171-206 16,-240 172 0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5:40.2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5DA997-063A-4DFA-A650-CE9EB69A3B36}" emma:medium="tactile" emma:mode="ink">
          <msink:context xmlns:msink="http://schemas.microsoft.com/ink/2010/main" type="writingRegion" rotatedBoundingBox="2203,1203 33584,2407 33358,8301 1977,7097"/>
        </emma:interpretation>
      </emma:emma>
    </inkml:annotationXML>
    <inkml:traceGroup>
      <inkml:annotationXML>
        <emma:emma xmlns:emma="http://www.w3.org/2003/04/emma" version="1.0">
          <emma:interpretation id="{F8DB9F60-8F39-40B0-AE8D-EE08FA663A7C}" emma:medium="tactile" emma:mode="ink">
            <msink:context xmlns:msink="http://schemas.microsoft.com/ink/2010/main" type="paragraph" rotatedBoundingBox="2203,1203 33584,2407 33466,5492 2085,42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0DB03E-6ADF-4F39-A304-623F8DBC440B}" emma:medium="tactile" emma:mode="ink">
              <msink:context xmlns:msink="http://schemas.microsoft.com/ink/2010/main" type="line" rotatedBoundingBox="2203,1203 33584,2407 33466,5492 2085,4287"/>
            </emma:interpretation>
          </emma:emma>
        </inkml:annotationXML>
        <inkml:traceGroup>
          <inkml:annotationXML>
            <emma:emma xmlns:emma="http://www.w3.org/2003/04/emma" version="1.0">
              <emma:interpretation id="{989FA6B3-548A-43EA-B155-8687504AA976}" emma:medium="tactile" emma:mode="ink">
                <msink:context xmlns:msink="http://schemas.microsoft.com/ink/2010/main" type="inkWord" rotatedBoundingBox="2203,1203 15843,1726 15726,4792 2086,4268">
                  <msink:destinationLink direction="with" ref="{1DF0DCB0-6947-4EE0-90CC-204CD199E80E}"/>
                  <msink:destinationLink direction="with" ref="{C27D50B7-ED7C-4ECD-9641-C9563103E163}"/>
                </msink:context>
              </emma:interpretation>
              <emma:one-of disjunction-type="recognition" id="oneOf0">
                <emma:interpretation id="interp0" emma:lang="it-IT" emma:confidence="0">
                  <emma:literal>Velocità</emma:literal>
                </emma:interpretation>
                <emma:interpretation id="interp1" emma:lang="it-IT" emma:confidence="0">
                  <emma:literal>Vehea-tè</emma:literal>
                </emma:interpretation>
                <emma:interpretation id="interp2" emma:lang="it-IT" emma:confidence="0">
                  <emma:literal>Vehea-té</emma:literal>
                </emma:interpretation>
                <emma:interpretation id="interp3" emma:lang="it-IT" emma:confidence="0">
                  <emma:literal>Vehea-tie</emma:literal>
                </emma:interpretation>
                <emma:interpretation id="interp4" emma:lang="it-IT" emma:confidence="0">
                  <emma:literal>Vehea-tà</emma:literal>
                </emma:interpretation>
              </emma:one-of>
            </emma:emma>
          </inkml:annotationXML>
          <inkml:trace contextRef="#ctx0" brushRef="#br0">8032 2330 0,'172'-35'0,"0"-33"0,-69 33 0,-69-33 16,-68 33 0,-69 1-1,-35 34 1,-68 34-1,0 104 1,35 33 0,68 35-1,68-34 1,173 34 0,33-103-1,70-69 1,33-68-1,35-104 1,-34-33 15,-104-1-15,-102 35 0,-35 103-1,-34-1 1,0 35-1,0 103 1,0 103 0,103 0-1,0 0 1,0-69 0,0-68-1,0-172 1,-68-137-1,-104-69 1,69 309 0</inkml:trace>
          <inkml:trace contextRef="#ctx0" brushRef="#br0" timeOffset="312.248">9062 1334 0,'0'0'0</inkml:trace>
          <inkml:trace contextRef="#ctx0" brushRef="#br0" timeOffset="843.0696">9852 1437 0,'171'0'0,"69"0"0,104 34 16,33 1-1,-34-35 1,-102 0 0,-104 0-1,-68 0 1,-35 0 0,-171 34-1,-35 0 1,172-34-1</inkml:trace>
          <inkml:trace contextRef="#ctx0" brushRef="#br0" timeOffset="577.6588">10332 373 0,'69'69'0,"-35"171"0,-34 138 16,0 68 0,34 0-1,1-68 1,-1-1 0,-34-68-1,-34-103 1,34-103-1,0-103 1,-35 0 0,-33-240-1,-1-69 1,-34 0 0,103 309-1</inkml:trace>
          <inkml:trace contextRef="#ctx0" brushRef="#br0" timeOffset="1443.1722">11225 2947 0,'377'241'0,"-102"-207"0,-1-34 16,1-69 0,-69-68-1,-103-35 1,-103 35 15,-138-34-15,-136 33-1,-35 104 1,-34 103 0,137 34-1,137 34 1,103-34 0,69 34-1,103-34 1,69-34-1,-35-1 1,-102-68 0,-70 35-1,1-1 1,-1 0 15,1 69-15,34-34-1,0 0 1,0-35 0,34-103-1,-102-102 1,-35-104 0,0 275-1</inkml:trace>
          <inkml:trace contextRef="#ctx0" brushRef="#br0" timeOffset="1661.7458">12323 1712 0,'206'0'0,"34"34"16,69 69-16,-34-34 15,-138-35 1,-34-68 0,-137-69-1,34 103 1</inkml:trace>
          <inkml:trace contextRef="#ctx0" brushRef="#br0" timeOffset="-2010.0972">0 167 0,'35'103'0,"-1"69"0,0 137 15,35 68 1,34 35 0,0 0-1,34 0 1,-34-103 0,0-138-1,-34-68 16,-35-103-31,1-34 16,-1-172 0,35-171-1,-35-1 1,35 35 15,33-35-15,36 35-1,33 34 1,-68 34 0,0 104-1,-68 102 1,-1 35 0,-34 103-1,0 33 1,34-33-1,-34-69 1</inkml:trace>
          <inkml:trace contextRef="#ctx0" brushRef="#br0" timeOffset="-671.3332">1923 2570 0,'137'34'0,"-34"1"0,103-35 0,-35-69 16,-33 0 0,-1 1-1,-34-35 1,-69 34 0,-34-34-1,-68 0 1,-104 34-1,0 35 1,1 68 0,34 35 15,102 34-15,35 34-1,69 69 16,137-34-15,34-1 0,35-68-1,-1-68 1,1-104 0,-35-68-1,0-172 1,-68-34-1,-69-35 1,-34 69 0,-35 35-1,-34 33 1,0 104 0,-34 34-1,-1 103 1,35 103-1,0 103 1,35 69 15,-1 102-15,0 35 0,35-34-1,-35-104 1,35-102-1,34-69 1,0-103 0,103-138-1,-35-67 1,-68 67 0,-34 70-1,-69 68 1,0 0-1,0 0 1,34 137 0,35 0-1,68 35 1,35-35 0,68-68 15,-34-104-16,0-33 1,-34-104 0,-35-34-1,-171 0 1,-104 35 0,-33 68-1,-69 103 1,68 68-1,69 35 1,34 103 0,138 0-1,103 0 1,68-172 0,34-102-1,-274 68 1</inkml:trace>
        </inkml:traceGroup>
        <inkml:traceGroup>
          <inkml:annotationXML>
            <emma:emma xmlns:emma="http://www.w3.org/2003/04/emma" version="1.0">
              <emma:interpretation id="{EDCA5849-BDB3-496E-8286-41345B698009}" emma:medium="tactile" emma:mode="ink">
                <msink:context xmlns:msink="http://schemas.microsoft.com/ink/2010/main" type="inkWord" rotatedBoundingBox="17588,2029 33575,2642 33466,5491 17479,4878">
                  <msink:destinationLink direction="from" ref="{F50BDDEF-6185-4CFE-A2EE-B97F55C0143E}"/>
                  <msink:destinationLink direction="with" ref="{C131BA4E-B185-44C7-A06B-B22623CCBDC5}"/>
                </msink:context>
              </emma:interpretation>
              <emma:one-of disjunction-type="recognition" id="oneOf1">
                <emma:interpretation id="interp5" emma:lang="it-IT" emma:confidence="0">
                  <emma:literal>intervallare</emma:literal>
                </emma:interpretation>
                <emma:interpretation id="interp6" emma:lang="it-IT" emma:confidence="0">
                  <emma:literal>interruttore</emma:literal>
                </emma:interpretation>
                <emma:interpretation id="interp7" emma:lang="it-IT" emma:confidence="0">
                  <emma:literal>intervallarle</emma:literal>
                </emma:interpretation>
                <emma:interpretation id="interp8" emma:lang="it-IT" emma:confidence="0">
                  <emma:literal>intervallarci</emma:literal>
                </emma:interpretation>
                <emma:interpretation id="interp9" emma:lang="it-IT" emma:confidence="0">
                  <emma:literal>intervallar</emma:literal>
                </emma:interpretation>
              </emma:one-of>
            </emma:emma>
          </inkml:annotationXML>
          <inkml:trace contextRef="#ctx0" brushRef="#br0" timeOffset="2551.6526">15378 1163 0,'34'34'0,"69"103"16,-69-34-16,-34-103 0</inkml:trace>
          <inkml:trace contextRef="#ctx0" brushRef="#br0" timeOffset="2395.5286">15687 2295 0,'68'138'0,"-68"33"0,35 69 16,-35-34-1,34-103 1,-34-103 0,0 0-1,-34-137 1,-35-172-1,69 309 1</inkml:trace>
          <inkml:trace contextRef="#ctx0" brushRef="#br0" timeOffset="3066.8618">16545 2261 0,'103'309'0,"-35"0"15,-33-35 1,33-136 0,-33-70-1,-35-68 1,0-34 0,68-69-1,35-137 1,69 34-1,-35 103 1,1 34 0,-35 69-1,-1 69 1,1 68 0,-68 35-1,-1-35 1,0 0-1,1-102 17,-1-1-17,0-103 1,35-205 0,-69 274-1</inkml:trace>
          <inkml:trace contextRef="#ctx0" brushRef="#br0" timeOffset="3962.6246">18742 1918 0,'343'0'0,"34"0"16,104 34-16,-104-34 15,-68 34 1,-171 1 0,-35-70-1,-138 1 1,35 34-1</inkml:trace>
          <inkml:trace contextRef="#ctx0" brushRef="#br0" timeOffset="3681.6014">18845 922 0,'68'69'0,"1"171"16,-69 103-16,0 138 15,0-69 1,68-103 0,35-69-1,69-103 1,34-68-1,0-103 1,34-69 0,-34-103-1,-137 68 1,-104 36 15,-33 33-15,-35 35-1,0 34 32,0 103-31,69 34 0,68 0-1,69 35 1,69-35-1,68-34 1,0-69 0,-34-68-1,-103-103 1,-172-69 0,69 206-1</inkml:trace>
          <inkml:trace contextRef="#ctx0" brushRef="#br0" timeOffset="4462.2214">21110 2433 0,'69'137'0,"-1"69"0,1 34 15,-35-34 1,1-69 0,-35-68-1,0-69 1,0-34-1,0-35 1,0-137 0,68 0-1,35 34 1,34 70 0,-34 33-1,-34 35 1,0 34-1,-35 0 1,0 68 0,-34 1-1,-34-1 1,68-136 0,69-35-1,-103 103 16</inkml:trace>
          <inkml:trace contextRef="#ctx0" brushRef="#br0" timeOffset="4899.3686">22449 2330 0,'68'240'0,"1"0"15,-35-34 1,69 34 0,-34 1-1,-35-207 1,-34-34 15,0 0-15,0-137-1,69-172 1,-1 68 0,35 138-1,35-34 1,-70 69 0,1-1-1,-69 69 1,0 0-1,-34 103 1,-35-34 0,103-1-1,-34-68 1</inkml:trace>
          <inkml:trace contextRef="#ctx0" brushRef="#br0" timeOffset="7272.4534">23581 3256 0,'103'103'0,"35"-34"0,33-35 0,35-34 16,0-68-1,0-35 1,-69-35-1,-102-33 1,-70-1 0,-171 35-1,-68 68 1,-104 104 0,207 67-1,68 1 1,68 69-1,138-35 1,69 1 15,68-35-15,0-69 0,-68 0-1,-69-68 1,-34 34-1,-35-34 1,0 34 0,35 34-1,34 0 1,69 35 0,68-35-1,-34-68 1,0-35-1,-35-102 1,1-104 0,-69-68-1,-69 0 17,-34-69-32,-34 103 46,34 103-46,-34 103 16,34 69 0,0 34-1,-35 68 1,35 207 0,35 68-1,-35 103 1,68-34-1,35-103 1,0-69 0,-34-137-1,-1-103 1,35-34 0,0-172-1,-34-137 1,34-69-1,-34 34 17,-35 104-17,0 68 1,-34 103 0,0 103-1,0 0 1,0 206-1,0 137 1,35 35 0,33-35-1,70 0 1,-1-137 0,0-103-1,35-34 1,-35-104-1,-68-68 1,-1 35 0,-68-1-1,35 35 1,-35 34 15,0 0-15,34 34-1,103 35 1,1-35 0,-1-68-1,-34-1 1,-34-68 0,-104-68-1,-68-35 1,-34 103-1,-69 34 1,69 104 0,34 67-1,68 1 1,70 35 0,102-1-1,35 0 1,-35-102-1,-68-1 17,-35-68-17,-34 34 1,0 0 0,34 34-1,69 35 1,0-1-1,35-33 1,-1-35 0,-34-69-1,-69-34 1,0-69 0,-102-68 15,33 34-16,-33 35 1,34 102 0,68 35-1,0-1 1,138 70 0,102-1-1,-33 35 1,-35-35-1,-69 0 1,-137-34 0,0 35-1,-103 33 1,-34 1 0,-1 34-1,104 34 1,34 0-1,103-34 17,34 35-17,104-70 1,-1-68 0,-34-68-1,-69-70 1,-103 1-1,-137-35 1,0 69 0,0 69-1,0 103 1,103 34 0,138 103-1,68 68 1,68 1-1,-68 34 17,-137-103-17,-69-206 1</inkml:trace>
        </inkml:traceGroup>
      </inkml:traceGroup>
    </inkml:traceGroup>
    <inkml:traceGroup>
      <inkml:annotationXML>
        <emma:emma xmlns:emma="http://www.w3.org/2003/04/emma" version="1.0">
          <emma:interpretation id="{BCC72D8A-A42C-42E4-800D-4443C5A95DB9}" emma:medium="tactile" emma:mode="ink">
            <msink:context xmlns:msink="http://schemas.microsoft.com/ink/2010/main" type="paragraph" rotatedBoundingBox="12444,5205 18197,5842 17985,7753 12233,711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AB73977-B5A7-48A3-86D7-15E792E3C55D}" emma:medium="tactile" emma:mode="ink">
              <msink:context xmlns:msink="http://schemas.microsoft.com/ink/2010/main" type="line" rotatedBoundingBox="12444,5205 18197,5842 17985,7753 12233,7117"/>
            </emma:interpretation>
          </emma:emma>
        </inkml:annotationXML>
        <inkml:traceGroup>
          <inkml:annotationXML>
            <emma:emma xmlns:emma="http://www.w3.org/2003/04/emma" version="1.0">
              <emma:interpretation id="{FEC77B63-5F58-49BC-A265-5D60981B952F}" emma:medium="tactile" emma:mode="ink">
                <msink:context xmlns:msink="http://schemas.microsoft.com/ink/2010/main" type="inkWord" rotatedBoundingBox="12444,5205 18197,5842 17985,7753 12233,7117">
                  <msink:destinationLink direction="with" ref="{1DF0DCB0-6947-4EE0-90CC-204CD199E80E}"/>
                </msink:context>
              </emma:interpretation>
              <emma:one-of disjunction-type="recognition" id="oneOf2">
                <emma:interpretation id="interp10" emma:lang="it-IT" emma:confidence="0">
                  <emma:literal>arco</emma:literal>
                </emma:interpretation>
                <emma:interpretation id="interp11" emma:lang="it-IT" emma:confidence="0">
                  <emma:literal>arco)</emma:literal>
                </emma:interpretation>
                <emma:interpretation id="interp12" emma:lang="it-IT" emma:confidence="0">
                  <emma:literal>arca)</emma:literal>
                </emma:interpretation>
                <emma:interpretation id="interp13" emma:lang="it-IT" emma:confidence="0">
                  <emma:literal>aria)</emma:literal>
                </emma:interpretation>
                <emma:interpretation id="interp14" emma:lang="it-IT" emma:confidence="0">
                  <emma:literal>svio</emma:literal>
                </emma:interpretation>
              </emma:one-of>
            </emma:emma>
          </inkml:annotationXML>
          <inkml:trace contextRef="#ctx0" brushRef="#br0" timeOffset="10790.124">10160 4767 0,'103'0'0,"-34"34"16,68 35-16,35 34 0,34 0 0,0 0 15,-103-35 1,-69-34 0,-34 1-1,-103-1 17,-103 35-17,0-35 1,35 35-1,102-35 1,69 35 0,137-104-1,104-68 1,-241 103 0</inkml:trace>
          <inkml:trace contextRef="#ctx0" brushRef="#br0" timeOffset="11351.1974">11842 4458 0,'35'137'0,"-1"103"0,0 69 15,69 69 17,0-104-17,-34-205 1,-69-35-1,34-34 1,-34-103 0,35-206-1,33-68 17,1 102-17,68 35 1,0 68-1,-68 69 1,-35 69 0,1 0-1,-35 68 1,-35 69 0,1 34-1,68-137 16,69 0-15,-103 0-16</inkml:trace>
          <inkml:trace contextRef="#ctx0" brushRef="#br0" timeOffset="11757.1198">13662 4423 0,'-103'69'15,"-35"68"-15,-33 69 16,33 35-1,70-1 1,68 103 0,103-137-1,34-34 1,0-69 0,-34-35-1,-34-33 1,-35-104-1,-34-103 1,35-68 0,-35 240-1</inkml:trace>
          <inkml:trace contextRef="#ctx0" brushRef="#br0" timeOffset="12506.515">13936 4698 0,'172'69'0,"-1"-1"0,35 1 16,-68 0 0,-104-35-1,-68 35 1,-138 34 0,-68 34-1,68 0 16,69 0-15,69-34 0,68 0-1,103 35 1,69-35 0,0-69-1,-68 0 1,-104-34-1,-34 0 1,-137-171 0,-35-35-1,0 0 1,1 0 0,33 69-1,70 102 1,34 104 15,34-69-31,137 34 31,34 35-15,70 34 0,-35 0-1,-103-103 1,-69-35-1,-68-102 1,-1-103 0,35 240-1</inkml:trace>
          <inkml:trace contextRef="#ctx0" brushRef="#br0" timeOffset="12771.9258">14691 4526 0,'412'241'0,"-69"33"15,-102 35 1,-104 0 0,-103-69-1,-102-34 1,-70-34-1,-102-35 1,34-102 15,206-35-15</inkml:trace>
        </inkml:traceGroup>
      </inkml:traceGroup>
    </inkml:traceGroup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5:49.7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D51C13-CE65-454B-A02B-1AF6BC9CFF3C}" emma:medium="tactile" emma:mode="ink">
          <msink:context xmlns:msink="http://schemas.microsoft.com/ink/2010/main" type="inkDrawing" rotatedBoundingBox="2858,17264 2967,6005 3149,6007 3040,17266" semanticType="callout" shapeName="Other">
            <msink:sourceLink direction="with" ref="{DEB24E61-01A8-4BE5-AA90-12D94BF817BF}"/>
            <msink:sourceLink direction="with" ref="{9A5B6151-45CE-40FC-A998-166C590F2EC7}"/>
          </msink:context>
        </emma:interpretation>
      </emma:emma>
    </inkml:annotationXML>
    <inkml:trace contextRef="#ctx0" brushRef="#br0">206 0 0,'0'34'0,"0"103"0,-34 69 0,-1 137 16,1 69-1,0 35 1,34 67 0,0 104-1,0 34 1,0 104 0,34 33-1,-34 69 1,0 0-1,0 0 1,0 0 0,0-34-1,-34-34 1,-1-207 0,1-171-1,34-172 1,0-171 15,0-103 0,34-207-31,35-308 16,0-103 0,-69 652-1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5:50.6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EB24E61-01A8-4BE5-AA90-12D94BF817BF}" emma:medium="tactile" emma:mode="ink">
          <msink:context xmlns:msink="http://schemas.microsoft.com/ink/2010/main" type="inkDrawing" rotatedBoundingBox="3267,5908 11986,6145 11977,6475 3258,6238" shapeName="Other">
            <msink:destinationLink direction="with" ref="{ACD51C13-CE65-454B-A02B-1AF6BC9CFF3C}"/>
            <msink:destinationLink direction="with" ref="{C131BA4E-B185-44C7-A06B-B22623CCBDC5}"/>
          </msink:context>
        </emma:interpretation>
      </emma:emma>
    </inkml:annotationXML>
    <inkml:trace contextRef="#ctx0" brushRef="#br0">0 0 0,'34'0'15,"0"0"-15,103 0 0,35 0 0,68 34 16,104 1-1,67-35 1,70 0 0,34 34-1,34-34 1,0 0 0,35 34-1,-1-34 1,35 35-1,0-35 1,-69 34 0,0 0-1,-34 1 1,-103-1 0,-69-34-1,-137 0 1,-103 0-1,-34-34 1,-35 34 0,1 0-1,-35 0 1,34 0 15,-34 0-15,0-35-1,0 1 1,-34-69 0,34 0-1,0 103 1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5:54.2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5B6151-45CE-40FC-A998-166C590F2EC7}" emma:medium="tactile" emma:mode="ink">
          <msink:context xmlns:msink="http://schemas.microsoft.com/ink/2010/main" type="inkDrawing" rotatedBoundingBox="1608,16008 3266,16842 2825,17717 1167,16883" semanticType="enclosure" shapeName="Other">
            <msink:destinationLink direction="with" ref="{ACD51C13-CE65-454B-A02B-1AF6BC9CFF3C}"/>
          </msink:context>
        </emma:interpretation>
      </emma:emma>
    </inkml:annotationXML>
    <inkml:trace contextRef="#ctx0" brushRef="#br0">755 0 0,'0'35'0,"0"171"0,69-1 15,-1 1 1,35 0 0,0-103-1,-34 35 17,34-1-17,-34-34 1,-35-34-1,0-69 1,-34 0 0,0 0-1,35 0 1,-35-35 15,34 1-15,0-69-1,1 34 1,-1 1 0,35-1 15,-1 35-31,-33-35 16,33 0-1,1-34 1,-35 35-1,-34 33 1,0 1 0,-34 34-1,0-34 1,-69-1 0,-35-33-1,-68 33 1,-34 1-1,-69 0 17,-34 34-17,137 0 1,-34 0 0,171 0-1,69 0 1,0 0-1,0 0 1,69 0 0,102 68-1,-33-102 1,-35 0 0,-103 34-1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6:07.0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131BA4E-B185-44C7-A06B-B22623CCBDC5}" emma:medium="tactile" emma:mode="ink">
          <msink:context xmlns:msink="http://schemas.microsoft.com/ink/2010/main" type="inkDrawing" rotatedBoundingBox="6511,5523 20758,17682 17113,21953 2866,9794" semanticType="callout" shapeName="Other">
            <msink:sourceLink direction="with" ref="{DEB24E61-01A8-4BE5-AA90-12D94BF817BF}"/>
            <msink:sourceLink direction="with" ref="{EDCA5849-BDB3-496E-8286-41345B698009}"/>
          </msink:context>
        </emma:interpretation>
      </emma:emma>
    </inkml:annotationXML>
    <inkml:trace contextRef="#ctx0" brushRef="#br0">251 0 0,'34'34'0,"-68"69"0,0-35 16,-1-33-16,1 33 15,0-33 1,34-35-1,0 0 1,68 34 0,1 0-1,34 35 1,-69-35 0,-34 35 15,-34 34-16,-35-34 1,-34-1 0,0 1-1,35 34 1,33-34 0,70-35-1,33 69 1,70-34-1,-1 34 1,-34-35 0,-69 1-1,-68 34 1,-69-35 0,-34 1-1,34 0 1,34-1-1,35 1 1,68 0 0,69-1 15,0 1-15,-69-35-1,-34 1 1,0-1-1,-68 0 1,33 1 0,35-35-1,0 0 1,0 0 0,0 0-1,0 0 1,-34 34-1,0-34 1,34 0 0,0 0-1,0 0 1,0 0 0,34 34-1,-34-34 1,0 0-1,0 0 1,0 0 15,0 0-15,0 0 0,0 0-1,0 0 1,0 0-1,0 0 1,0 0 0,0 0-1,0 0 1,0 0 0,34 0-1,-34 0 1,0 0-1,0 0 1,35 0 0,-35 0-1,34 0 1,34 0 15,35 0-15,0 0-1,69 0 1,0 0 0,34 35-1,34-1 1,0-34 0,0 34-1,1 1 1,33-35-1,-68 34 1,35-34 0,-1 34-1,-34-34 1,34 35 0,0-35-1,-68 0 1,34 34-1,-69-34 1,35 0 15,-69 0-15,0 0 0,-35 0-1,1 0 1,-35 0-1,1 0 1,-35 0 0,0 0-1,34 0 1,-34 0 0,0 0-1,34 0 1,-34-34-1,35 34 1,-1 0 0,0 0-1,-34 0 1,0 0 0,0 34-1,-34 0 1,-35 0-1,1 1 17,33-1-17,-33 35 1,68-35 0,0 0-1,68 69 1,35-34-1,103 68 17,-34 1-17,-103-70 1,-35 1 0,-68-35-1,-104 35 1,-33-69-1,33 34 1,1 1 0,68-1-1,69 0 1,35 1 0,102 68-1,69-1 1,-34 1 15,-35-34-15,-103 0-1,-34-35 1,-103 0 0,-34 1-1,-69-35 1,69 34-1,-1-34 1,104 34 0,34 1-1,69 33 1,68 1 0,35 34-1,-1-34 1,-102-1-1,0-33 1,-104-1 0,-68-34-1,-68 0 17,33 0-17,-33 34 1,102-34-1,35 35 1,34-35 0,103 103-1,68 0 1,1-35 0,-35 35-1,-68-34 1,-35-35-1,-68-34 1,-35 34 0,1-34-1,-1 0 1,35 0 0,34 0-1,34 0 1,0 35-1,1-1 1,-1 0 15,-34-34-15,0 0 0,0 0-1,0 0 1,0 0-1,0 0 1,0 0 0,0 0-1,0 0 1,-34 0 0,34 0-1,0 0 1,0 0-1,0 35 1,-35-35 0,35 0-1,0 0 1,0 34 15,0-34-31,0 34 31,-34-34-15,34 35 0,0-1-1,0 0 1,-34-34 0,34 35-1,0-1 1,0 0-1,0 1 1,0-1 0,34 0-1,-34 1 1,0-1 0,0-34-1,-34 0 1,34 0-1,0 0 1,0 0 0,0 0 15,0 0-15,0 0-1,0 0 1,0 0-1,0 0 1,0 0 0,0 0-1,0 0 1,0 0 0,0 0-1,0 0 1,0 0-1,0 0 1,0 0 0,0 0-1,0 0 1,0 0 0,0 0-1,0 0 1,0 0-1,-35 0 1,70 0 15,-70 0-15,35 0 0,0 0-1,0 0 1,0-34 15,-34 34-15,0 0-1,-35-35 1,0 35 0,-34-34-1,-34 34 1,0 0-1,-35-34 1,35 34 0,-35-35-1,35 35 1,0-34 0,68 34-1,-34 0 1,103 0-1,-34 0 17,34 0-17,0 0 1,0 0 0,0 0-1,0 0 1,0 0-1,0 0 1,0 0 0,0 0-1,0 0 1,0 0 0,0 0-1,0 0 1,0 0-1,0 0 1,0 0 0,0 0-1,0 0 1,34 0 15,-34 0-15,0 0-1,0 0 1,0 34 0,0-34-1,0 0 1,-69 35 0,-34-1-1,0-34 1,0 34-1,0 1 1,35 33 0,33-33-1,70 33 1,33 35 0,104 0-1,0 0 1,34 0-1,-69-34 1,-34-1 15,-69-33-15,-68-1 0,-69-34-1,-34 0 1,-35 0-1,-34 0 1,69 34 0,34-34-1,68 69 1,35 0 0,103 34-1,69 0 1,0 0-1,-35-35 1,-34 1 0,-103-69-1,0 0 1,-69 0 0,-102 0-1,-1 0 16,35 0-15,68 34 0,35 1-1,68-1 1,69 69 0,103 34-1,-69-34 1,-34-34 15,-103-35-31,-34 0 16,-69-34-1,-34 35 1,34-1 0,34-34-1,69 34 1,34 35-1,1 0 1,33-35 0,1 0 15,-69 1-15,0-35-1,0 0 1,0 0-1,0 0 1,0 0 0,0 0-1,0 0 1,0 0 0,0 0-1,0-35 1,0 70-1,0-35 1,0 0 0,0 0-1,0 0 1,-34 0 0,-1 0-1,1 0 1,34 34-1,-34-34 1,34 0 15,0 0-15,0 0 15,0 0-15,0 0 15,0 0-15,0 0-1,0 0 1,0 0 0,0 0-1,0 0 1,0 0-1,0 0 1,0 0 0,0 0-1,0 0 1,0 0 0,0 34-1,0-34 1,0 0-1,0 0 1,0 0 0,0 0 15,0 0-15,0 0-1,0 0 1,0 0-1,0 0 1,0 0 0,0 0-1,0 0 1,0 0 0,0 0-1,34 0 1,-34 0-1,0 0 1,0 0 0,0 0-1,0 0 1,0 0 0,0 0-1,0 0 16,34 0-15,-34 0 0,0 0-1,0 0 1,35 0 0,-35 0-1,34 0 1,35 0-1,-1 0 1,1 0 0,34 0-1,0 35 1,0-35 0,0 34-1,34-34 1,0 34-1,35 1 1,0-1 0,34 0 15,-35 1-15,35-35-1,-34 34 1,34-34-1,-35 0 1,35 0 0,0 0-1,0 34 1,0-34 0,0 0-1,0 0 1,-34 0-1,34 0 1,-35 0 0,1 0-1,0-34 1,-35 34 0,0 0-1,0 0 1,1-34 15,-35 34-15,34 0-1,-34 0 1,0 34 0,0-34-1,0 0 1,-34 0-1,-1 0 1,-33 0 0,-35 0-1,0 0 1,0 0 0,-35 0-1,-33-34 1,-1 34-1,-34 0 1,-34-35 0,34 35-1,34 0 1,35 0 15,34 0-15,34 0-1,69 69 1,34 0 0,1 34-1,-1 0 1,-68-35 0,-35-68-1,-34 34 1,-69-34-1,-34 0 1,-68-34 0,-1 34-1,69 34 1,34-34 0,35 35-1,103 33 1,68 70-1,35-1 1,-1-34 0,-33 0 15,-70-69-15,-68-34-1,-103 0 1,-103-34-1,69 0 17,0 34-17,68 34 1,69 0 0,34 35-1,69 34 1,35 34-1,-1-34 1,-34 0 0,-34-68-1,-69-35 1,0 0 0,-103-35-1,-35 1 1,-33 0-1,33 34 1,70 34 0,68-34-1,0 69 1,103 68 0,34 0 15,35-34-16,-69 0 1,-35-69 15,-102-34-15,34 35 0,-103-70-1,0 35 1,-34-34-1,34 0 1,68 68 0,70-34-1,33 103 1,70 34 0,-1 1-1,-68-35 1,-35-35-1,0-33 1,-102-35 0,-1 0 15,-34 0-15,69 34-1,34-34 1,0 0-1,34 69 1,-68-35 0,68 0-1,-34-34 1,0 0 0,0 0-1,0 0 1,0-34-1,0 68 1,0-34 0,0 0-1,0 0 1,0 0 0,0-34-1,0 68 16,0-34-15,0 0 0,0 0-1,0 0 1,0 0 0,0 0-1,0 0 1,-34 0-1,34 0 1,0 0 0,0 0-1,0 0 1,0 0 0,0 0-1,0 0 1,0 0-1,0 0 1,0 0 0,0 0-1,0 0 17,0 0-17,0 0 1,0 0-1,0 0 1,0 0 0,0 0-1,0 0 1,0 0 0,0 0-1,0 0 1,0 0-1,0 0 1,0 0 0,0 0-1,0 0 1,0 0 0,0 0-1,0 0 1,0 0 15,0 0-15,0 0-1,0 0 1,0 0 0,0 0-1,0 0 1,0 0-1,0 0 1,0 0 0,0 0-1,0 0 1,0 0 0,0 0-1,0 0 1,0 0-1,0 0 1,0 0 0,0 0-1,0 35 17,0-1-17,-35 0 1,35 0-1,0-34 1,0 35 0,0-35-1,0 0 1,0 0 15,0 0-15,0 0-1,0 0 1,0 0 0,0 0-1,0 0 1,0 0 0,35 0-1,-35 0 1,34-35-1,0 35 1,35 0 0,0 0-1,68 0 17,34-34-32,-33 34 15,68 34 1,-35-68-1,35 34 1,0 0 15,34 0-15,-34-34 0,35 0-1,-1-1 1,0 35-1,1-34 1,-1 34 0,34 0-1,-33-34 1,33 34 0,-33 0-1,-1 0 1,-34 0-1,34 0 1,-68 0 0,-1 0-1,-68 0 1,0-35 0,-68 35-1,-1 0 16,-34 0-15,0 0 0,-34 0-1,34 0 1,0 0 0,0 0-1,0 0 1,0 0-1,0 0 1,0 0 0,0 0-1,0 0 1,0 0 0,-35 0-1,1 0 1,0 35-1,-35 33 1,0-33 0,1 33 15,33 1-15,1-35-1,34 0 1,0 1-1,0-35 1,69 0 0,-1 34-1,104 35 1,-69-35 0,0 0 15,34 35-31,-68-35 15,-35 1 1,-34-35 0,-34 0-1,-104-35 1,1 1 0,-34 0-1,-1-1 1,0 1 15,69 34-15,103 0-1,0 34 1,69 1 0,103 68-1,-35-35 1,-68-33-1,-1-1 1,-33-34 0,-35 0-1,0 0 1,-35 34 0,1 1-1,34 33 1,0-33-1,0-1 1,0 0 0,-34 1-1,34-35 17,68-69-17,-68 69-15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6:14.8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0BDDEF-6185-4CFE-A2EE-B97F55C0143E}" emma:medium="tactile" emma:mode="ink">
          <msink:context xmlns:msink="http://schemas.microsoft.com/ink/2010/main" type="inkDrawing" rotatedBoundingBox="12278,8072 24191,4784 25583,9829 13670,13116" semanticType="callout" shapeName="Other">
            <msink:sourceLink direction="from" ref="{EDCA5849-BDB3-496E-8286-41345B698009}"/>
            <msink:sourceLink direction="to" ref="{662D0EAC-81BA-4568-B53A-E4D73F57A007}"/>
          </msink:context>
        </emma:interpretation>
      </emma:emma>
    </inkml:annotationXML>
    <inkml:trace contextRef="#ctx0" brushRef="#br0">9218 0 0,'69'0'16,"377"172"-16,-240 34 15,34 34 1,0 35 0,-68-35-1,34 34 1,-69 35 0,1 35-1,-70 33 1,-68 1-1,-68-69 1,-70 34 0,1-34-1,-69 0 1,-34 0 0,-35-35-1,-68 1 1,0-69 15,-35 0-15,-68 0-1,0-35 1,-35-68 0,-68-34-1,-35-35 1,-33-34-1,-36-34 1,1 0 0,34 34-1,-34-69 1,-34 35 0,68-35-1,69 35 1,68-35-1,69 35 1,138-35 0,102 35-1,69 34 1,103 0 15,0 0-15,0 0-1,69 0 1,68-35 0,-34-68-1,-69 0 1,-34 103 0</inkml:trace>
    <inkml:trace contextRef="#ctx0" brushRef="#br0" timeOffset="468.372">88 5012 0,'-35'0'0,"-102"137"0,-103-34 0,68-69 16,1-34-1,68 34 1,34 1 0,69-35-1,69 34 1,68 69 0,138 0-1,-35-34 1,-34-1-1,-103-33 1,-35-1 0,-33 0-1,-35-34 1,0 0 0,-69-34-1,-103-69 16,-34-69-15,-102-68 0,308 240-1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6:17.0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F0DCB0-6947-4EE0-90CC-204CD199E80E}" emma:medium="tactile" emma:mode="ink">
          <msink:context xmlns:msink="http://schemas.microsoft.com/ink/2010/main" type="inkDrawing" rotatedBoundingBox="10107,5729 10302,12526 10217,12529 10022,5732" semanticType="callout" shapeName="Other">
            <msink:sourceLink direction="with" ref="{FEC77B63-5F58-49BC-A265-5D60981B952F}"/>
            <msink:sourceLink direction="with" ref="{989FA6B3-548A-43EA-B155-8687504AA976}"/>
          </msink:context>
        </emma:interpretation>
      </emma:emma>
    </inkml:annotationXML>
    <inkml:trace contextRef="#ctx0" brushRef="#br0">0 0 0,'35'34'0,"-1"35"0,-34-35 0,0 1 15,0 33-15,0 1 0,0 34 16,0 0 0,0 34-1,0 0 1,0 35-1,0 0 1,0-1 0,0 35-1,34-34 1,-34 34 0,0 0-1,35-35 1,-35 35 15,0 0-31,0 0 16,0 0-1,0 0 1,0 34 15,0-34-15,0 0-1,0 35 1,34-1 0,-34 0-1,34-34 1,-34-34 0,0 34-1,35-35 1,-70 1-1,70 0 1,-35-1 0,-35-34-1,35 1 1,35-1 0,-35 0-1,0-34 1,0 0 15,0-34-15,0-35-1,0-34 1,0 0 0,0-34-1,0-138 1,-35-34-1,35-103 1,0 309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6:55.1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5DE507-0CE7-40E7-AEDC-23AC35042D94}" emma:medium="tactile" emma:mode="ink">
          <msink:context xmlns:msink="http://schemas.microsoft.com/ink/2010/main" type="writingRegion" rotatedBoundingBox="13308,7995 13403,13838 9972,13894 9876,8051">
            <msink:destinationLink direction="with" ref="{9C76700F-0FE5-41D4-9444-A0681F173150}"/>
          </msink:context>
        </emma:interpretation>
      </emma:emma>
    </inkml:annotationXML>
    <inkml:traceGroup>
      <inkml:annotationXML>
        <emma:emma xmlns:emma="http://www.w3.org/2003/04/emma" version="1.0">
          <emma:interpretation id="{99F6658D-771F-4A1F-8612-3E64523DE9FA}" emma:medium="tactile" emma:mode="ink">
            <msink:context xmlns:msink="http://schemas.microsoft.com/ink/2010/main" type="paragraph" rotatedBoundingBox="13308,7995 13403,13838 9972,13894 9876,80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B95BF6-FC79-45FA-8770-2F9BE66E648A}" emma:medium="tactile" emma:mode="ink">
              <msink:context xmlns:msink="http://schemas.microsoft.com/ink/2010/main" type="line" rotatedBoundingBox="13308,7995 13403,13838 9972,13894 9876,8051"/>
            </emma:interpretation>
          </emma:emma>
        </inkml:annotationXML>
        <inkml:traceGroup>
          <inkml:annotationXML>
            <emma:emma xmlns:emma="http://www.w3.org/2003/04/emma" version="1.0">
              <emma:interpretation id="{614B730F-C01F-4F7F-B4CB-D82BFD74FF1E}" emma:medium="tactile" emma:mode="ink">
                <msink:context xmlns:msink="http://schemas.microsoft.com/ink/2010/main" type="inkWord" rotatedBoundingBox="13308,7995 13403,13838 9972,13894 9876,8051"/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%</emma:literal>
                </emma:interpretation>
                <emma:interpretation id="interp2" emma:lang="it-IT" emma:confidence="0">
                  <emma:literal>£</emma:literal>
                </emma:interpretation>
                <emma:interpretation id="interp3" emma:lang="it-IT" emma:confidence="0">
                  <emma:literal>k</emma:literal>
                </emma:interpretation>
                <emma:interpretation id="interp4" emma:lang="it-IT" emma:confidence="0">
                  <emma:literal>È</emma:literal>
                </emma:interpretation>
              </emma:one-of>
            </emma:emma>
          </inkml:annotationXML>
          <inkml:trace contextRef="#ctx0" brushRef="#br0">0 2265 0,'69'69'15,"68"-69"-15,0-69 0,1-68 0,-35 0 16,-35-35-16,1-68 15,0-138 1,-1-34 15,35 35-15,-34 102 0,-1 138-1,-68 137 1,0 0-1,0 68 1,-34 138 0,34 0-1,69-34 1,34-69 0,0-34-1,68-104 1,-68-68-1,0-34 1,-68 68 0,-1 35-1,-34 34 1,0 0 0,0 34-1,34 207 1,35-1 15,0 34-15,-1-136-1,70-70 1,-138-68 0</inkml:trace>
          <inkml:trace contextRef="#ctx0" brushRef="#br0" timeOffset="341.5984">3364 2643 0,'-343'0'0,"-35"0"15,-68-35 1,-69 35 0,69 0-1,34-34 1,-103 68 0,309-34-1,69 0 1,102 0-1,173 0 1,102-34 15,-240 34-31</inkml:trace>
          <inkml:trace contextRef="#ctx0" brushRef="#br0" timeOffset="853.996">858 3672 0,'137'35'0,"104"-35"0,68-69 15,68-34 1,-239 69 0,-70 0-1,-102-35 1,-69-68-1,-172 34 1,-34 171 15,-34 138-15,172 103 0,68 103-1,171 34 1,138 69-1,103-103 1,0-103 0,-103-343-1,-206 34 1</inkml:trace>
        </inkml:traceGroup>
      </inkml:traceGroup>
    </inkml:traceGroup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6:17.9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7D50B7-ED7C-4ECD-9641-C9563103E163}" emma:medium="tactile" emma:mode="ink">
          <msink:context xmlns:msink="http://schemas.microsoft.com/ink/2010/main" type="inkDrawing" rotatedBoundingBox="10377,5692 10594,12698 10382,12704 10164,5698" semanticType="callout" shapeName="Other">
            <msink:sourceLink direction="with" ref="{989FA6B3-548A-43EA-B155-8687504AA976}"/>
            <msink:sourceLink direction="with" ref="{662D0EAC-81BA-4568-B53A-E4D73F57A007}"/>
          </msink:context>
        </emma:interpretation>
      </emma:emma>
    </inkml:annotationXML>
    <inkml:trace contextRef="#ctx0" brushRef="#br0">0 0 0,'34'137'15,"1"0"-15,-35 35 0,34 34 16,0 34 15,1 0-15,-1 35 0,-34 34-1,34 0 1,-34 34-1,0-34 1,35 0 0,-70 68-1,70 1 1,-35-35 0,34 1-1,-34-1 1,34 34-1,-34-68 1,-34 0 0,34 0-1,0-69 1,0 1 0,0-35-1,34-103 16,-34 0-15,0-103 0,0 34-1,0-34 1,0-34 0,-68-35-1,33-103 1,1 69-1,0-34 1,34 137 0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46:19.11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62D0EAC-81BA-4568-B53A-E4D73F57A007}" emma:medium="tactile" emma:mode="ink">
          <msink:context xmlns:msink="http://schemas.microsoft.com/ink/2010/main" type="inkDrawing" rotatedBoundingBox="12343,7639 13724,12805 9391,13963 8010,8798" semanticType="enclosure" shapeName="Other">
            <msink:destinationLink direction="to" ref="{F50BDDEF-6185-4CFE-A2EE-B97F55C0143E}"/>
            <msink:destinationLink direction="with" ref="{C27D50B7-ED7C-4ECD-9641-C9563103E163}"/>
          </msink:context>
        </emma:interpretation>
      </emma:emma>
    </inkml:annotationXML>
    <inkml:trace contextRef="#ctx0" brushRef="#br0">3536 524 0,'0'-69'0,"-69"-34"0,-68 0 0,-103 0 16,-35 35-1,-68-1 1,0 69 0,-35 0-1,35 34 1,34 104-1,34 33 1,1 35 0,68 103-1,34 34 1,35 35 15,102 0-15,104 68-1,68-34 1,69 34 0,103-69-1,35 1 1,67-35 15,1-68-15,0-69-1,-34-35 1,-1-102 0,-68-103-1,-68-69 1,-36-35 0,-33-102-1,34-206 1,-34-35-1,-35 1 17,-68-1-17,-69-34 1,-35 104 0,-68-1-1,-103 68 1,-68 36-1,-104 102 1,-171 68 0,-103 104-1,171 34 1,481 0 0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31.9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B75B5D-2D0C-4586-9F52-88C643F666B2}" emma:medium="tactile" emma:mode="ink">
          <msink:context xmlns:msink="http://schemas.microsoft.com/ink/2010/main" type="inkDrawing" rotatedBoundingBox="3474,17166 3930,1828 5653,1879 5197,17217" semanticType="callout" shapeName="Other">
            <msink:sourceLink direction="from" ref="{494D509D-F354-4AB0-B6AA-55B21156C778}"/>
          </msink:context>
        </emma:interpretation>
      </emma:emma>
    </inkml:annotationXML>
    <inkml:trace contextRef="#ctx0" brushRef="#br0">1187 0 0,'0'172'0,"-35"171"0,35 103 16,-68 69-1,33 69 1,-33 68 0,34 137-1,-1 35 1,1 69-1,34 68 1,-34 0 0,68 34-1,-34 69 1,0-34 0,0-35-1,-34-102 1,-1-69-1,35-207 1,0-170 0,0-173 15,0-171-15,0-103-1,-68-171 1,-35-138-1,0-69 1,-103 104 0,34 171-1,35 103 1,68 137 0,69 172-1,69 103 1,102 34-1,35-34 1,0-138 0,-34-102-1,-69-138 1,-34-102 0,-1-138-1,35-103 1,34-103 15,69 0-15,0 34-1,-206 378-15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33.7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8DA22D-A4EA-4864-AF97-CE81D324640E}" emma:medium="tactile" emma:mode="ink">
          <msink:context xmlns:msink="http://schemas.microsoft.com/ink/2010/main" type="writingRegion" rotatedBoundingBox="17805,454 24956,1224 24675,3832 17524,3061"/>
        </emma:interpretation>
      </emma:emma>
    </inkml:annotationXML>
    <inkml:traceGroup>
      <inkml:annotationXML>
        <emma:emma xmlns:emma="http://www.w3.org/2003/04/emma" version="1.0">
          <emma:interpretation id="{5F4BFA39-B294-4437-8107-0CD1438AD48A}" emma:medium="tactile" emma:mode="ink">
            <msink:context xmlns:msink="http://schemas.microsoft.com/ink/2010/main" type="paragraph" rotatedBoundingBox="17805,454 24956,1224 24675,3832 17524,30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8623D5-2FF9-4318-9062-CD9464F6A9FD}" emma:medium="tactile" emma:mode="ink">
              <msink:context xmlns:msink="http://schemas.microsoft.com/ink/2010/main" type="line" rotatedBoundingBox="17805,454 24956,1224 24675,3832 17524,3061"/>
            </emma:interpretation>
          </emma:emma>
        </inkml:annotationXML>
        <inkml:traceGroup>
          <inkml:annotationXML>
            <emma:emma xmlns:emma="http://www.w3.org/2003/04/emma" version="1.0">
              <emma:interpretation id="{2E3B85BD-95A6-4F52-9424-1E06A8DFACF6}" emma:medium="tactile" emma:mode="ink">
                <msink:context xmlns:msink="http://schemas.microsoft.com/ink/2010/main" type="inkWord" rotatedBoundingBox="17805,454 24956,1224 24675,3832 17524,3061">
                  <msink:destinationLink direction="with" ref="{44F746EA-6BDF-41C9-AE9D-7C0DC67E1F40}"/>
                </msink:context>
              </emma:interpretation>
              <emma:one-of disjunction-type="recognition" id="oneOf0">
                <emma:interpretation id="interp0" emma:lang="it-IT" emma:confidence="0">
                  <emma:literal>sta)</emma:literal>
                </emma:interpretation>
                <emma:interpretation id="interp1" emma:lang="it-IT" emma:confidence="0">
                  <emma:literal>-VE)</emma:literal>
                </emma:interpretation>
                <emma:interpretation id="interp2" emma:lang="it-IT" emma:confidence="0">
                  <emma:literal>AVE)</emma:literal>
                </emma:interpretation>
                <emma:interpretation id="interp3" emma:lang="it-IT" emma:confidence="0">
                  <emma:literal>VVE)</emma:literal>
                </emma:interpretation>
                <emma:interpretation id="interp4" emma:lang="it-IT" emma:confidence="0">
                  <emma:literal>-vizi)</emma:literal>
                </emma:interpretation>
              </emma:one-of>
            </emma:emma>
          </inkml:annotationXML>
          <inkml:trace contextRef="#ctx0" brushRef="#br0">0 139 0,'68'68'0,"-33"104"0,-35 137 15,34 0 1,35-69-1,-1-137 1,1-69 15,0-68-15,34-138 0,34-205-1,35 33 1,33 70-1,1 137 1,-103 102 0,-68 70-1,-104 102 1,-68-68 0,137-69-1</inkml:trace>
          <inkml:trace contextRef="#ctx0" brushRef="#br0" timeOffset="1000.6827">1682 550 0,'-344'138'0,"70"33"0,68 138 15,172 0 1,274-69 0,343-34 15,-171-206-15,-412 0-1</inkml:trace>
          <inkml:trace contextRef="#ctx0" brushRef="#br0" timeOffset="531.0936">1544 859 0,'206'-34'0,"0"68"15,-34 1-15,-69-1 32,-69 0-17,-68 1 1,-103 33 0,-69 70-1,0-1 1,103-34-1,103 0 1,103-34 0,34-1-1,35-34 1,-35-68 0,-69-34-1,-170-104 1,102 172-1</inkml:trace>
          <inkml:trace contextRef="#ctx0" brushRef="#br0" timeOffset="687.2976">1647 1203 0,'275'0'0,"68"68"0,-103-68 16,-240 0 0</inkml:trace>
          <inkml:trace contextRef="#ctx0" brushRef="#br0" timeOffset="1234.9887">2196 585 0,'241'206'0,"136"206"16,-68 102-1,-171-67 1,-276-138 0,-308-103-1,-206-172 1,652-34 0</inkml:trace>
          <inkml:trace contextRef="#ctx0" brushRef="#br0" timeOffset="-452.9916">-3810 653 0,'103'-34'16,"68"34"-16,104 69 0,102-1 16,35 1-1,-34 0 1,-35-35-1,-137 35 1,-206-69 0,-69 34-1,-205 69 1,-1 0 0,138 0-1,34-34 1,240-104-1,-137 35 1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32.9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94D509D-F354-4AB0-B6AA-55B21156C778}" emma:medium="tactile" emma:mode="ink">
          <msink:context xmlns:msink="http://schemas.microsoft.com/ink/2010/main" type="inkDrawing" rotatedBoundingBox="4808,1646 17817,1891 17813,2096 4804,1850" shapeName="Other">
            <msink:destinationLink direction="from" ref="{3EB75B5D-2D0C-4586-9F52-88C643F666B2}"/>
          </msink:context>
        </emma:interpretation>
      </emma:emma>
    </inkml:annotationXML>
    <inkml:trace contextRef="#ctx0" brushRef="#br0">0 44 0,'34'0'0,"35"0"0,34 0 0,69 34 16,68-34-16,69-34 15,103 34 1,68 0 0,35-34-1,103 34 1,68 0 0,35 0-1,34 34 1,35-34-1,-1 34 1,69 1 0,-34-1-1,-34 0 1,-69 1 0,-1-35-1,-68 34 1,-68-34 15,-103 0-15,-104 34-1,-171-34 1,-137 0 0,-35 0-1,-68 35 1,-69-35-1,34-103 1,69 0 0,0 103-1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35.9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60E8FC-0658-4E10-8662-5BD3470FD1F6}" emma:medium="tactile" emma:mode="ink">
          <msink:context xmlns:msink="http://schemas.microsoft.com/ink/2010/main" type="inkDrawing" rotatedBoundingBox="5454,16420 6928,17174 6594,17827 5120,17074" semanticType="callout" shapeName="Other"/>
        </emma:interpretation>
      </emma:emma>
    </inkml:annotationXML>
    <inkml:trace contextRef="#ctx0" brushRef="#br0">378 0 0,'206'137'0,"-103"-68"0,0-1 15,-69 1 1,-68-35-1,-138 35 1,-34-35 0,0 35-1,138 0 1,68-35 0,103 35-1,34 34 1,69 0-1,-35-35 1,-102-33 0,-69-35-1,-103-35 1,-103-136 0,0-35-1,0 0 1,103 103-1,103 171 17,69 1-17,206 68 1,171 104 0,-137-104-1,0-68 1,-138-241-1,-171 172 1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54.22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3709 213 0,'-103'-137'0,"-137"68"16,-69 35-16,-69 103 16,1 34-1,68 34 1,-34 35 15,-35 33-31,0 36 31,69 33-15,69 1 0,69 34-1,68 34 1,34 0-1,69 35 1,69-1 0,34 1-1,68-35 17,69 35-32,35-1 15,68-33 1,35-35-1,-1-35 1,1-34 0,34 35-1,68-35 17,35 35-32,35-35 15,-36-34 1,1-34 15,-34-35-15,-69-68 15,103-35-31,34-68 16,-103-35-1,34-34 1,1-69-1,-103 1 1,-69-69 0,-69-35-1,0-137 1,-34-68 15,-137 33-31,-69-136 16,-103 68-1,-103-103 1,-35 69 0,-102 34-1,-34 0 1,-104 69 15,-205 34-15,-104 69-1,-240 171 1,-240 172 0,-171 240-1,1441-240 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58.1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2010FAE-57C9-4F7B-A718-7342FDC891E3}" emma:medium="tactile" emma:mode="ink">
          <msink:context xmlns:msink="http://schemas.microsoft.com/ink/2010/main" type="writingRegion" rotatedBoundingBox="10194,2197 12906,2197 12906,3192 10194,3192"/>
        </emma:interpretation>
      </emma:emma>
    </inkml:annotationXML>
    <inkml:traceGroup>
      <inkml:annotationXML>
        <emma:emma xmlns:emma="http://www.w3.org/2003/04/emma" version="1.0">
          <emma:interpretation id="{6A51BB43-9361-41D5-B9F5-A50BD582640A}" emma:medium="tactile" emma:mode="ink">
            <msink:context xmlns:msink="http://schemas.microsoft.com/ink/2010/main" type="paragraph" rotatedBoundingBox="10194,2197 12906,2197 12906,3192 10194,31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3DF72E-EF28-4956-9E24-4625BC7907EA}" emma:medium="tactile" emma:mode="ink">
              <msink:context xmlns:msink="http://schemas.microsoft.com/ink/2010/main" type="line" rotatedBoundingBox="10194,2197 12906,2197 12906,3192 10194,3192"/>
            </emma:interpretation>
          </emma:emma>
        </inkml:annotationXML>
        <inkml:traceGroup>
          <inkml:annotationXML>
            <emma:emma xmlns:emma="http://www.w3.org/2003/04/emma" version="1.0">
              <emma:interpretation id="{4D0B55EF-FE7B-4105-AE89-837A4135A9BB}" emma:medium="tactile" emma:mode="ink">
                <msink:context xmlns:msink="http://schemas.microsoft.com/ink/2010/main" type="inkWord" rotatedBoundingBox="10194,2197 12906,2197 12906,3192 10194,3192"/>
              </emma:interpretation>
              <emma:one-of disjunction-type="recognition" id="oneOf0">
                <emma:interpretation id="interp0" emma:lang="it-IT" emma:confidence="0">
                  <emma:literal>va</emma:literal>
                </emma:interpretation>
                <emma:interpretation id="interp1" emma:lang="it-IT" emma:confidence="0">
                  <emma:literal>ve</emma:literal>
                </emma:interpretation>
                <emma:interpretation id="interp2" emma:lang="it-IT" emma:confidence="0">
                  <emma:literal>ire</emma:literal>
                </emma:interpretation>
                <emma:interpretation id="interp3" emma:lang="it-IT" emma:confidence="0">
                  <emma:literal>ra</emma:literal>
                </emma:interpretation>
                <emma:interpretation id="interp4" emma:lang="it-IT" emma:confidence="0">
                  <emma:literal>re</emma:literal>
                </emma:interpretation>
              </emma:one-of>
            </emma:emma>
          </inkml:annotationXML>
          <inkml:trace contextRef="#ctx0" brushRef="#br0">0 9 0,'103'-34'15,"-34"68"-15,-1 69 0,-33 69 0,33 33 16,1-33-16,0 0 31,34-104-15,0-33-1,34-104 1,0-68 0,35-35-1,-69 1 1,0 33 0,-35 70-1,1 33 1,-69 1-1,0 68 1,0 1 0,0 33-1,0-68 1</inkml:trace>
          <inkml:trace contextRef="#ctx0" brushRef="#br0" timeOffset="390.51">1922 867 0,'137'34'16,"-68"-34"-16,68 0 0,1-68 0,-1-35 15,-68 68 32,-35-68-47,-68 35 16,-104-35 0,-33 69-1,-1 34 1,103 68-1,69 69 1,172 35 0,34-69-1,69 0 1,-275-103 0</inkml:trace>
        </inkml:traceGroup>
      </inkml:traceGroup>
    </inkml:traceGroup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59.1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E1BFD85-3119-4E6D-897B-BE143C65FF40}" emma:medium="tactile" emma:mode="ink">
          <msink:context xmlns:msink="http://schemas.microsoft.com/ink/2010/main" type="writingRegion" rotatedBoundingBox="14375,3258 19948,7017 19234,8075 13661,4316"/>
        </emma:interpretation>
      </emma:emma>
    </inkml:annotationXML>
    <inkml:traceGroup>
      <inkml:annotationXML>
        <emma:emma xmlns:emma="http://www.w3.org/2003/04/emma" version="1.0">
          <emma:interpretation id="{B3ED46E3-2CD6-46DE-B439-39CC3FAEF34E}" emma:medium="tactile" emma:mode="ink">
            <msink:context xmlns:msink="http://schemas.microsoft.com/ink/2010/main" type="paragraph" rotatedBoundingBox="14375,3258 19948,7017 19234,8075 13661,43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64395CE-7D10-4C73-AE74-E48697FD5EB7}" emma:medium="tactile" emma:mode="ink">
              <msink:context xmlns:msink="http://schemas.microsoft.com/ink/2010/main" type="line" rotatedBoundingBox="14375,3258 19948,7017 19234,8075 13661,4316"/>
            </emma:interpretation>
          </emma:emma>
        </inkml:annotationXML>
        <inkml:traceGroup>
          <inkml:annotationXML>
            <emma:emma xmlns:emma="http://www.w3.org/2003/04/emma" version="1.0">
              <emma:interpretation id="{FAC95AC9-7CBB-4D91-BFBB-1F3A60677022}" emma:medium="tactile" emma:mode="ink">
                <msink:context xmlns:msink="http://schemas.microsoft.com/ink/2010/main" type="inkWord" rotatedBoundingBox="14375,3258 19948,7017 19234,8075 13661,4316">
                  <msink:destinationLink direction="with" ref="{2C5CE27B-EF33-44C3-BCBB-014C06C01F8D}"/>
                </msink:context>
              </emma:interpretation>
              <emma:one-of disjunction-type="recognition" id="oneOf0">
                <emma:interpretation id="interp0" emma:lang="it-IT" emma:confidence="0">
                  <emma:literal>"v.</emma:literal>
                </emma:interpretation>
                <emma:interpretation id="interp1" emma:lang="it-IT" emma:confidence="0">
                  <emma:literal>"i</emma:literal>
                </emma:interpretation>
                <emma:interpretation id="interp2" emma:lang="it-IT" emma:confidence="0">
                  <emma:literal>"u.</emma:literal>
                </emma:interpretation>
                <emma:interpretation id="interp3" emma:lang="it-IT" emma:confidence="0">
                  <emma:literal>"v,</emma:literal>
                </emma:interpretation>
                <emma:interpretation id="interp4" emma:lang="it-IT" emma:confidence="0">
                  <emma:literal>"va</emma:literal>
                </emma:interpretation>
              </emma:one-of>
            </emma:emma>
          </inkml:annotationXML>
          <inkml:trace contextRef="#ctx0" brushRef="#br0">1167 721 0,'34'171'0,"-34"-33"0,0-1 16,69-103-1,34-68 1,-103 34-1</inkml:trace>
          <inkml:trace contextRef="#ctx0" brushRef="#br0" timeOffset="-171.8244">0 0 0,'0'34'0,"34"104"0,0 33 16,35 35-16,0-69 15,-1 1 1,-33-70-1,33-33 1,-33-70 0,33-68-1,-33-68 1,33-1 0,1 0-1,-1 104 1,-33 34-1,-1-1 1,0 35 0,35 69 15,-69-69-15</inkml:trace>
          <inkml:trace contextRef="#ctx0" brushRef="#br0" timeOffset="522.3081">3260 1922 0,'103'240'0,"-68"69"15,-1 0 1,0-69 0,69-102-1,-34-1 1,-35-68 0,35-69-1,0-35 1,34-68-1,34-171 17,0-1-17,-34 69 1,-34 103 0,0 69-1,-69 34 1,0 34-1,0 35 1,0-69 0</inkml:trace>
          <inkml:trace contextRef="#ctx0" brushRef="#br0" timeOffset="1016.3039">4668 3192 0,'103'34'0,"34"-34"16,0 0-16,-34 0 0,0 35 15,-68-1 1,-35-34 0,-69 69-1,-68-35 17,-1 35-17,1 34 1,103-69-1,34 35 1,103-1 0,68 35-1,1-34 1,-35 0 0,-68-69-1,-138 0 1,-68-103-1,137 103 1</inkml:trace>
        </inkml:traceGroup>
      </inkml:traceGroup>
    </inkml:traceGroup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17.0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F746EA-6BDF-41C9-AE9D-7C0DC67E1F40}" emma:medium="tactile" emma:mode="ink">
          <msink:context xmlns:msink="http://schemas.microsoft.com/ink/2010/main" type="inkDrawing" rotatedBoundingBox="26262,4054 26738,7723 25038,7943 24563,4274" semanticType="callout" shapeName="Other">
            <msink:sourceLink direction="with" ref="{2E3B85BD-95A6-4F52-9424-1E06A8DFACF6}"/>
            <msink:sourceLink direction="with" ref="{DB3067E3-A3D4-488B-8FA9-18D2110B26E8}"/>
          </msink:context>
        </emma:interpretation>
      </emma:emma>
    </inkml:annotationXML>
    <inkml:trace contextRef="#ctx0" brushRef="#br0">510 0 0,'34'0'0,"35"240"15,-1 207-15,70 67 16,-1 1 0,35 0-1,-1-34 17,1-69-17,-35-172 1,-34-68-1,-69-138 1,-34-34 0,-103-172 15,-68-68-31,-1 68 16,1 35-1,33 103 1,1-1-1,-138 104 1,69 68 0,35 35-1,33-35 1,70-34 0,136 0 15,207-103-31,-275 0 15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37:03.3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7BA388-F921-4381-BF45-C25F78EEA301}" emma:medium="tactile" emma:mode="ink">
          <msink:context xmlns:msink="http://schemas.microsoft.com/ink/2010/main" type="inkDrawing" rotatedBoundingBox="17264,2610 21348,2591 21349,2642 17265,2661" shapeName="Other">
            <msink:destinationLink direction="with" ref="{A289C2C4-AA4D-4546-9E1A-C7E5C7A7AE42}"/>
          </msink:context>
        </emma:interpretation>
      </emma:emma>
    </inkml:annotationXML>
    <inkml:trace contextRef="#ctx0" brushRef="#br0">0 35 0,'68'0'0,"35"0"16,0-34-16,35 34 0,33 0 0,35 0 16,0 34-1,69-34 1,-1 0 15,70 0-15,-35 0-1,68 0 1,-34-34 0,-68 34-1,0 0 1,-69 0 0,-35 0-1,-34 0 1,-68 0-1,-35 0 1,-34 0 0,0 0-1,0 0 1,0 0 0,0 0-1,-137 34 1,34-68-1,103 34 1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17.8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3CC4FD7-652D-4D0B-B312-5D6C113E83D4}" emma:medium="tactile" emma:mode="ink">
          <msink:context xmlns:msink="http://schemas.microsoft.com/ink/2010/main" type="inkDrawing" rotatedBoundingBox="28252,6398 28869,6440 28865,6498 28248,6456" shapeName="Other"/>
        </emma:interpretation>
      </emma:emma>
    </inkml:annotationXML>
    <inkml:trace contextRef="#ctx0" brushRef="#br0">687-721 0,'274'0'16,"-102"34"-16,-35-34 0,-103 0 16,-137-34-1,-102 0 17,205 34-17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18.0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3067E3-A3D4-488B-8FA9-18D2110B26E8}" emma:medium="tactile" emma:mode="ink">
          <msink:context xmlns:msink="http://schemas.microsoft.com/ink/2010/main" type="inkDrawing" rotatedBoundingBox="27563,7159 28729,7277 28719,7375 27553,7258" shapeName="Other">
            <msink:destinationLink direction="with" ref="{44F746EA-6BDF-41C9-AE9D-7C0DC67E1F40}"/>
          </msink:context>
        </emma:interpretation>
      </emma:emma>
    </inkml:annotationXML>
    <inkml:trace contextRef="#ctx0" brushRef="#br0">0 0 0,'240'68'0,"35"1"0,68-35 16,-34-102-1,-309 68 1</inkml:trace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19.0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311135F-B3BD-471F-BC49-0ABFCB3D9669}" emma:medium="tactile" emma:mode="ink">
          <msink:context xmlns:msink="http://schemas.microsoft.com/ink/2010/main" type="inkDrawing" rotatedBoundingBox="29650,7480 30537,4936 32230,5525 31343,8070" semanticType="enclosure" shapeName="Other"/>
        </emma:interpretation>
      </emma:emma>
    </inkml:annotationXML>
    <inkml:trace contextRef="#ctx0" brushRef="#br0">0 50 0,'34'68'0,"1"173"16,-1 136-16,69 35 15,-34-69 1,102 1 0,-68-35 15,35-104-31,-104-170 15,69 33 1,-34-102 0,-1-69 31,104-68-47,-69-276 15,-35 70 1,70 33-1,-35-33 1,0 102 0,34 104-1,-34 33 1,-69 104 0,-34 34-1,0 0 1,-103 103 15,35-34-31,68-69 16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19.6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6A2D66-9FBA-4170-9E4D-8D2C799D9858}" emma:medium="tactile" emma:mode="ink">
          <msink:context xmlns:msink="http://schemas.microsoft.com/ink/2010/main" type="inkDrawing" rotatedBoundingBox="29028,8158 32973,7962 32985,8203 29040,8399" shapeName="Other">
            <msink:destinationLink direction="to" ref="{0A882D6D-8460-4D61-859C-D1B70A78B460}"/>
          </msink:context>
        </emma:interpretation>
      </emma:emma>
    </inkml:annotationXML>
    <inkml:trace contextRef="#ctx0" brushRef="#br0">0 252 0,'103'0'0,"34"0"0,138-35 16,103-33-16,102 33 15,1-102 1,-1 137 0,1 34-1,-35 1 17,-103-1-32,-103 0 15,-137-34 1,-103 0 31,0 0-47,-171-103 15,-35 103 1,-34 0 0,240 0-1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20.2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882D6D-8460-4D61-859C-D1B70A78B460}" emma:medium="tactile" emma:mode="ink">
          <msink:context xmlns:msink="http://schemas.microsoft.com/ink/2010/main" type="inkDrawing" rotatedBoundingBox="29971,12249 30532,8870 31818,9084 31257,12463" semanticType="callout" shapeName="Other">
            <msink:sourceLink direction="to" ref="{086A2D66-9FBA-4170-9E4D-8D2C799D9858}"/>
            <msink:sourceLink direction="to" ref="{FDACC9EC-1F6E-4049-8221-C97E8285406B}"/>
          </msink:context>
        </emma:interpretation>
      </emma:emma>
    </inkml:annotationXML>
    <inkml:trace contextRef="#ctx0" brushRef="#br0">1310 201 0,'137'-137'16,"-102"102"-16,-104 1 0,-68 34 0,-35 34 16,1 69-1,33 35 1,35 68 0,103 0-1,69 103 1,103 34 15,-1 103-15,-34 0-1,-68-34 1,-103-103 0,-35-103-1,-34-69 1,-34-68-1,-69-69 1,-34-69 0,34-34-1,0-68 1,103-1 0,103-34-1,103 35 1,-103 171-1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20.5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ACC9EC-1F6E-4049-8221-C97E8285406B}" emma:medium="tactile" emma:mode="ink">
          <msink:context xmlns:msink="http://schemas.microsoft.com/ink/2010/main" type="inkDrawing" rotatedBoundingBox="30418,10556 32374,10741 32366,10825 30411,10640" shapeName="Other">
            <msink:destinationLink direction="to" ref="{0A882D6D-8460-4D61-859C-D1B70A78B460}"/>
          </msink:context>
        </emma:interpretation>
      </emma:emma>
    </inkml:annotationXML>
    <inkml:trace contextRef="#ctx0" brushRef="#br0">0 0 0,'206'0'15,"69"0"1,136 0-16,36 103 0,-104-68 16,-68-1-1,-275-34 16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47.61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34 0,'0'137'16,"34"0"-16,0 1 0,35 33 15,34-33 1,-34-70 15,-35-33-31,-34-35 31,34-35-15,-68-102 0,-69-35-1,34 1 1,1-1 0,33 69-1,1 35 1,68 68-1,-34 0 1,35 34 0,33 35 15,-33 68-31,33 34 31,-68-33-31,0-35 16,0-69-1,0 0 1,0-34 0,0-34-1,0-35 17,-34-34-17,34 0 1,0 0-1,0 69 1,0 34 0,34 0-1,-34 69 1,69 34 0,68 0-1,-137-103 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48.52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145 69 0,'35'-69'16,"-35"103"-16,0 69 0,-35 34 0,35 35 15,-34 0-15,34-35 16,34 0 0,1 1 15,-35-35-16,34-103 1,-34 0 0,0-103-1,-34-69 1,-35-68 15,35 34-31,-35 0 16,35 69-1,68 68 1,-34 69 0,0 34-1,103 104 17,0 33-32,-35 1 15,35-35 1,-68-68 15,-35-69-15,34 0-16,-34-69 15,0-68 17,-34-1-17,-1 1 1,1 34-1,68 103 1,-34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2:49.38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0,'69'68'0,"-35"104"0,35 68 15,0 0 1,-1-34 0,-33-34-1,-35-35 1,0-102 0,0-1-1,-35-103 1,1-68-1,-35-69 1,1 0 0,33 35-1,35 102 1,0 69 0,0 0-1,69 103 1,0 103-1,34 0 17,-69-69-17,0-103 1,-34-68 0,0-35-1,-68-137 1,-1-34-1,69 103 1,0 137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7T09:51:49.6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5CE27B-EF33-44C3-BCBB-014C06C01F8D}" emma:medium="tactile" emma:mode="ink">
          <msink:context xmlns:msink="http://schemas.microsoft.com/ink/2010/main" type="inkDrawing" rotatedBoundingBox="8895,67 30437,17273 27289,21214 5746,4009" semanticType="callout" shapeName="Other">
            <msink:sourceLink direction="with" ref="{D12738C3-7D05-4DFB-9203-91F581519827}"/>
            <msink:sourceLink direction="with" ref="{FAC95AC9-7CBB-4D91-BFBB-1F3A60677022}"/>
          </msink:context>
        </emma:interpretation>
      </emma:emma>
    </inkml:annotationXML>
    <inkml:trace contextRef="#ctx0" brushRef="#br0">-6385-2128 0,'0'34'0,"35"0"16,68 1-16,-35-1 0,-33 0 0,-70 35 16,-68-35-16,0 35 0,35 0 15,33-1 1,70-33 15,68 33-15,68 1-1,-68-35 1,-103 35 0,-68 34-1,-138-34 1,34 34 0,69-35-1,69-34 1,68 1-1,103 33 1,1 1 0,-70 0-1,-68-1 1,-68 35 0,-1-34-1,35 34 1,-1-69-1,1 35 1,34 0 15,-69-1-15,1-33 0,33-1-1,1-34 1,68 0-1,35 0 1,0 0 0,34 0-1,-35-34 1,35 34 0,0 0-1,35 0 1,-35 0-1,34 0 1,-34 34 15,137-68-15,-68 34 0,34 0-1,-35-35 1,35 35-1,0-34 1,-34 34 0,34 0-1,-35 0 1,70 0 0,-35 0-1,0 0 1,34 0-1,-34 34 1,-35-34 0,1 0 15,0 0-15,-1 0-1,-33 0 1,-1 0-1,-69 0 1,-68 0 0,-68 0-1,-35 0 1,0 0 0,34 35-1,69-1 1,35 0-1,33 69 1,1-34 0,0 0-1,-35-1 1,-34 35 0,-34-34-1,34-35 1,-35 0 15,70 1-15,33-1-1,69 35 1,-68-69 0,0 34-1,-104 0 1,-33 35-1,-70-35 1,1 1 0,0-1-1,103 0 1,34-34 0,68 69-1,70-35 1,67 35-1,1-35 1,-103 1 0,-68-1-1,-104 0 17,-103-34-17,1 35 1,-1-35-1,104 34 1,68-34 0,34 69-1,103-1 1,-68-33 0,-69-1-1,0 0 1,-35-34-1,35 34 1,0-34 0,35 35 15,33-1-15,-68 0-1,-68-34 1,-1 35-1,1-35 1,68 0 0,0 0-1,102 34 1,36 0 0,-70-34-1,1 0 1,-69 0-1,0 0 1,0 0 0,34 0-1,-34-34 1,35 34 0,33-34-1,35 34 1,69 0 15,-35 34-15,35-34-1,0 0 1,-1 0 0,1 0-1,34 0 1,0 0-1,0 0 1,34 0 0,-34 34-1,-35-68 1,-68 0 0,-68 34-1,-35-35 1,34 1-1,-34 34 1,69 0 0,-1 0-1,1 0 17,0 34-17,-1-34 1,-68 35-1,-34-1 1,-35 0 0,-34 1-1,0 33 1,35 1 0,68-35-1,103 35 1,34 0-1,69-1 17,34 1-17,-102-35 1,-138 1 0,-69-35-1,-68 0 1,-35 0-1,0 34 1,104 0 0,33 1-1,104 68 1,68 0 0,1-35-1,-1 1 1,-68-35-1,-69 0 1,-35-34 15,1 0-15,0 0 0,68 0 15,35 0-16,-1 35 1,-33-1 0,-1-34-1,-68 0 1,34 34 0,-35-34-1,35 35 1,69 33-1,-1 1 1,-33-35 0,-70 1-1,-33-1 1,-69-34 0,-35 0-1,69 0 1,34 34-1,69-34 1,35 35 15,102 33-15,-34 1 0,-34-35-1,-35 1 1,0-1-1,-34-34 1,-34 34 0,0 1-1,-1 33 1,1-33 0,34 68-1,-34-35 1,34 35-1,0 0 1,-35 0 0,35 0-1,-34-34 1,-35-1 15,35 1-15,34-35-1,-34 1 1,34-1 0,0 0-1,0-34 1,0 0 0,0 0-1,0 0 1,0 0-1,0-34 1,0 34 0,0 0-1,0 0 1,-35 0 15,35 0-15,-34-34-1,0 34 1,-69 0 0,0 0-1,-35-35 1,-33 35 0,-1-34-1,35 0 1,0 34-1,34 0 1,34 0 0,35-35-1,34 35 1,0 0 0,-69 0-1,0 0 1,1-34-1,-1 34 17,-34 0-17,34 0 1,35 0 0,-35 0-1,35 0 1,34 0-1,34 34 1,35 1 0,34-35-1,-69 34 1,-34-34 0,-103 0-1,-68 0 1,-69-34-1,-35-1 1,-34 1 0,0 34-1,137 0 1,69 34 15,69-34-15,103 35-1,68 33 1,35 1 0,-1 0-1,-33-1 1,-35-33 0,-69-1-1,-34 0 1,-69 1-1,-34-1 1,-34 0 15,68 1-15,69-1 0,35 0-1,33 35 1,-33 0-1,-1-35 1,-68 35 0,-1-35-1,-33 34 1,68-33 0,68 33-1,35 35 1,-34-34-1,-69-35 1,-34 1 0,-69-1-1,34 0 1,35 1 0,34-35 15,68 68-16,35-33 1,-103-35 0,0 0-1,-34 34 1,0-34 0,-1-34-1,35 34 1,172 34-1,-69 0 1,-34-34 0,-35 0-1,-34 35 1,34-35 0,-34 0-1,35 0 1,-1 0 15,35 0-15,-35 0-1,69 0 1,0 0 0,0 0-1,34 34 1,0-34-1,35 0 1,34 0 0,0 0-1,68 34 1,1-34 0,0 35-1,-1-1 1,35 0-1,0 1 1,34-1 0,-34-34-1,0 0 1,0 34 0,-34-34 15,-35 0-16,0 0 1,-34 0 0,-34-68-1,-35 68 1,35 0 0,-1 0-1,-33 0 1,-35 0-1,34 34 1,-34-34 0,-34 34-1,-35-34 1,-34 0 0,0 0 15,-34 69-16,-1-35 1,35 69 0,-34-34-1,68 68 1,-34-34 0,35 0-1,-1-34 1,-34-1-1,0 1 1,-34-69 0,34 34-1,0-68 1,0 34 0,34-34-1,35-1 1,33 35-1,1-34 1,-34 68 15,34-34-15,-69 0 0,-34 0-1,-68 0 1,-70-34-1,1-35 1,-34 69 0,33-34-1,70 34 1,68 34 0,103 35-1,34 34 1,0-34-1,-34-35 1,-69 0 0,-34-34-1,-34 0 1,0-34 0,-1 34-1,1 0 16,0 0-15,68 0 0,35 34-1,-1 1 1,1-35 0,-35 34-1,1-34 1,-35 0-1,68-34 1,-33 34 0,33-35-1,1 35 17,0 0-17,-1 0 1,70 0-1,-35 0 1,0 0 0,34 35-1,34-1 1,-33-34 0,33 34-1,1 1 1,0-35-1,-35 34 1,0-34 0,-34 34-1,-34 1 1,34-35 0,-69 0-1,35 0 1,-69 0-1,0 0 17,0 0-17,-35 0 1,1-35 0,0 70-1,0-35 1,-1 0-1,35-35 1,0 35 0,35 0-1,33-34 1,35 68 0,0-34-1,34 35 1,-68 33-1,-35-33 17,-34-1-32,-34 35 15,-35-1 1,1 1 15,33 34-15,35 34-1,69-68 1,34-1 0,-34-33-1,-1-35 1,-33-35 0,-1 1-1,-34 0 1,34-1-1,-34 35 1,35 35 0,-35-1-1,-35 0 1,-68 1 0,-34-35-1,-35 0 1,69 0-1,69 34 17,34 0-17,34 35 1,1 0 0,33-35-1,-33 0 1,-1 1-1,-34-35 17,0 0-32,-34-35 15,34 35 1,0 0 0,34 35-1,-34-35 1,0 0-1,0 34 17,0 0-1,0-34-15,-34 35-1,-1-35 1,-33 34-1,-35-34 1,0 0 0,-34-34-1,-1 34 1,1-35 0,-35 1-1,-34 0 1,0-1-1,-34 35 1,0-34 0,68 34-1,1-34 1,33 34 0,35 0-1,35 34 16,-35-34-15,34 0 0,35 0-1,34 34 1,0-34 0,0 0-1,34 0 1,-34 0-1,0 0 1,0 0 0,0 0-1,0 0 1,0 0 0,34 0-1,35 0 1,-35 0-1,35 35 17,0-35-32,34 34 31,-35 0-15,1-34-1,-35 35 1,-34-1-1,0 0 1,-34 35 0,0-35-1,-69 1 1,34 33 0,0-68-1,35 35 1,103-1-1,34 35 17,0-35-17,0 34 1,-69-68 0,0 35-1,-34-35 1,0 34-1,-34-34 1,-35 34 0,1 35-1,-1-35 1,35 1 0,68-1-1,69 0 1,-34 1-1,-69-1 1,34-34 0,-34 0-1,0 0 1,0 0 15,0 0-15,0 0-1,0 0 1,0-34 0,-34 34-1,-1 0 1,35 0 0,0 34-1,0-34 1,0 0-1,0 0 1,0 0 0,0 0-1,0 34 1,0-34 0,0 0-1,0 0 1,0 35-1,0-35 17,-34 0-17,34 34 1,0-34 0,0 0-1,0 0 1,-34 34-1,34-34 1,0 0 0,34 0-1,-34 0 1,34 0 0,1 0-1,33 35 1,-33-35-1,68 34 1,0-34 0,0 34-1,34-34 1,-34 0 0,-35 35 15,1-35-16,0 0 1,-35 0 0,0 34-1,1-34 1,-35 0 0,34 0-1,-34 0 1,34 0-1,1 0 1,33 0 0,-33 0-1,33 34 17,1-34-17,0 0 1,-35 0-1,69 0 1,-34 35 0,-1-35-1,1 0 1,-1 0 0,35 0-1,-34 0 1,0-35-1,-1 35 1,35 0 0,-34 0-1,34 0 1,-69 0 0,1 0-1,-35 0 1,0 0-1,0 0 17,0 0-17,-35 0 1,1-34 0,-35 34-1,-34 0 1,69-34-1,0 68 1,68-34 0,69 69-1,0-1 1,0-33 0,0 33-1,-69-33 1,-34-1-1,-34-34 1,-69 34 15,-34-34-15,-1 0 0,-33 0-1,68-34 1,103 68-1,137 69 1,0-34 0,1-35-1,-35 35 1,-35-69 0,-68 0-1,-34 0 1,0 0-1,-1-35 17,1 35-17,0 35 1,-1-35 0,1 34-1,34-34 1,0 0-1,34 0 1,-34 0 0,35 0-1,-35 0 1,0 0 0,0 34-1,0-34 1,0 0-1,-35 35 17,35-35-17,0 0-15,0 0 16,0 34 15,0 0-31,0 1 31,35 33-15,-35 35 0,34 0-1,-34 0 1,34 35 0,-68-70-1,68 70 1,-34-35-1,35 34 1,-35 0 0,0-34-1,34 34 1,-34 1 0,0-1-1,0 0 1,0 1-1,0-1 1,0 0 0,0 0-1,-34 1 17,34-35-17,0 34 1,0-34-1,0 0 1,0 0 0,0-34-1,0-1 1,0 1 0,0-35-1,0 1 1,0-1-1,-35-34 1,35 34 0,0-34-1,0 0 1,0 0 0,0 0-1,0 0 16,0 0-15,0 0 0,0 0-1,0-34 1,-34 34 0,68 0-1,-34-34 1,69 34-1,0 0 1,34-35 0,34 35-1,0-34 17,0 34-17,1-34 1,-35 34-1,0 0 1,-69 0 0,-68-35-1,-35 1 1,-34 0 0,0-1-1,34 35 1,69 0-1,69 35 1,68-1 0,35 35-1,0-69 1,-1 34 0,35-34-1,-34-34 1,34 34-1,0-69 17,0 35-17,0-1 1,-35 1 0,35 34-1,0 0 1,0 0-1,0 0 1,34 0 0,-34 0-1,35 0 1,-36 34 0,1-68-1,0 34 1,-34 34-1,34-34 1,-34 0 15,34 0-15,-35 0-16,-34 0 31,35 0-15,-69 35-1,-34-35 1,-35 0 0,-34 34-1,0-34 1,-34 34 0,-1 1-1,35-1 1,0 0-1,35 1 17,33-1-17,-33 0 1,-1-34 0,35 35-1,-35-1 1,69 35-1,-34 68 1,-35-34 0,-34-69-1,-69 35 17,1-35-17,68-34 1,0 0-1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28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97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57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78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46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55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94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05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61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B367-4B02-4C3B-9616-F530AA2B93E4}" type="datetimeFigureOut">
              <a:rPr lang="it-IT" smtClean="0"/>
              <a:t>27/10/2016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2D651-768A-4713-8C62-49B597AA05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48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image" Target="../media/image5.emf"/><Relationship Id="rId18" Type="http://schemas.openxmlformats.org/officeDocument/2006/relationships/image" Target="../media/image7.emf"/><Relationship Id="rId3" Type="http://schemas.openxmlformats.org/officeDocument/2006/relationships/customXml" Target="../ink/ink2.xml"/><Relationship Id="rId21" Type="http://schemas.openxmlformats.org/officeDocument/2006/relationships/customXml" Target="../ink/ink12.xml"/><Relationship Id="rId7" Type="http://schemas.openxmlformats.org/officeDocument/2006/relationships/customXml" Target="../ink/ink4.xml"/><Relationship Id="rId12" Type="http://schemas.openxmlformats.org/officeDocument/2006/relationships/customXml" Target="../ink/ink7.xml"/><Relationship Id="rId17" Type="http://schemas.openxmlformats.org/officeDocument/2006/relationships/customXml" Target="../ink/ink10.xml"/><Relationship Id="rId2" Type="http://schemas.openxmlformats.org/officeDocument/2006/relationships/customXml" Target="../ink/ink1.xml"/><Relationship Id="rId16" Type="http://schemas.openxmlformats.org/officeDocument/2006/relationships/image" Target="../media/image6.emf"/><Relationship Id="rId20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11" Type="http://schemas.openxmlformats.org/officeDocument/2006/relationships/image" Target="../media/image4.emf"/><Relationship Id="rId5" Type="http://schemas.openxmlformats.org/officeDocument/2006/relationships/customXml" Target="../ink/ink3.xml"/><Relationship Id="rId15" Type="http://schemas.openxmlformats.org/officeDocument/2006/relationships/customXml" Target="../ink/ink9.xml"/><Relationship Id="rId10" Type="http://schemas.openxmlformats.org/officeDocument/2006/relationships/customXml" Target="../ink/ink6.xml"/><Relationship Id="rId19" Type="http://schemas.openxmlformats.org/officeDocument/2006/relationships/customXml" Target="../ink/ink11.xml"/><Relationship Id="rId4" Type="http://schemas.openxmlformats.org/officeDocument/2006/relationships/image" Target="../media/image1.emf"/><Relationship Id="rId9" Type="http://schemas.openxmlformats.org/officeDocument/2006/relationships/customXml" Target="../ink/ink5.xml"/><Relationship Id="rId14" Type="http://schemas.openxmlformats.org/officeDocument/2006/relationships/customXml" Target="../ink/ink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2" Type="http://schemas.openxmlformats.org/officeDocument/2006/relationships/customXml" Target="../ink/ink13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1.xml"/><Relationship Id="rId5" Type="http://schemas.openxmlformats.org/officeDocument/2006/relationships/customXml" Target="../ink/ink140.xml"/><Relationship Id="rId4" Type="http://schemas.openxmlformats.org/officeDocument/2006/relationships/customXml" Target="../ink/ink13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5.xml"/><Relationship Id="rId13" Type="http://schemas.openxmlformats.org/officeDocument/2006/relationships/customXml" Target="../ink/ink148.xml"/><Relationship Id="rId18" Type="http://schemas.openxmlformats.org/officeDocument/2006/relationships/image" Target="../media/image85.emf"/><Relationship Id="rId3" Type="http://schemas.openxmlformats.org/officeDocument/2006/relationships/image" Target="../media/image79.emf"/><Relationship Id="rId7" Type="http://schemas.openxmlformats.org/officeDocument/2006/relationships/image" Target="../media/image81.emf"/><Relationship Id="rId12" Type="http://schemas.openxmlformats.org/officeDocument/2006/relationships/image" Target="../media/image83.emf"/><Relationship Id="rId17" Type="http://schemas.openxmlformats.org/officeDocument/2006/relationships/customXml" Target="../ink/ink151.xml"/><Relationship Id="rId2" Type="http://schemas.openxmlformats.org/officeDocument/2006/relationships/customXml" Target="../ink/ink142.xml"/><Relationship Id="rId16" Type="http://schemas.openxmlformats.org/officeDocument/2006/relationships/image" Target="../media/image84.emf"/><Relationship Id="rId20" Type="http://schemas.openxmlformats.org/officeDocument/2006/relationships/image" Target="../media/image8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4.xml"/><Relationship Id="rId11" Type="http://schemas.openxmlformats.org/officeDocument/2006/relationships/customXml" Target="../ink/ink147.xml"/><Relationship Id="rId5" Type="http://schemas.openxmlformats.org/officeDocument/2006/relationships/image" Target="../media/image80.emf"/><Relationship Id="rId15" Type="http://schemas.openxmlformats.org/officeDocument/2006/relationships/customXml" Target="../ink/ink150.xml"/><Relationship Id="rId10" Type="http://schemas.openxmlformats.org/officeDocument/2006/relationships/customXml" Target="../ink/ink146.xml"/><Relationship Id="rId19" Type="http://schemas.openxmlformats.org/officeDocument/2006/relationships/customXml" Target="../ink/ink152.xml"/><Relationship Id="rId4" Type="http://schemas.openxmlformats.org/officeDocument/2006/relationships/customXml" Target="../ink/ink143.xml"/><Relationship Id="rId9" Type="http://schemas.openxmlformats.org/officeDocument/2006/relationships/image" Target="../media/image82.emf"/><Relationship Id="rId14" Type="http://schemas.openxmlformats.org/officeDocument/2006/relationships/customXml" Target="../ink/ink14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6.xml"/><Relationship Id="rId13" Type="http://schemas.openxmlformats.org/officeDocument/2006/relationships/customXml" Target="../ink/ink159.xml"/><Relationship Id="rId18" Type="http://schemas.openxmlformats.org/officeDocument/2006/relationships/customXml" Target="../ink/ink162.xml"/><Relationship Id="rId3" Type="http://schemas.openxmlformats.org/officeDocument/2006/relationships/image" Target="../media/image87.emf"/><Relationship Id="rId7" Type="http://schemas.openxmlformats.org/officeDocument/2006/relationships/image" Target="../media/image89.emf"/><Relationship Id="rId12" Type="http://schemas.openxmlformats.org/officeDocument/2006/relationships/image" Target="../media/image91.emf"/><Relationship Id="rId17" Type="http://schemas.openxmlformats.org/officeDocument/2006/relationships/image" Target="../media/image93.emf"/><Relationship Id="rId2" Type="http://schemas.openxmlformats.org/officeDocument/2006/relationships/customXml" Target="../ink/ink153.xml"/><Relationship Id="rId16" Type="http://schemas.openxmlformats.org/officeDocument/2006/relationships/customXml" Target="../ink/ink161.xml"/><Relationship Id="rId20" Type="http://schemas.openxmlformats.org/officeDocument/2006/relationships/customXml" Target="../ink/ink16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5.xml"/><Relationship Id="rId11" Type="http://schemas.openxmlformats.org/officeDocument/2006/relationships/customXml" Target="../ink/ink158.xml"/><Relationship Id="rId5" Type="http://schemas.openxmlformats.org/officeDocument/2006/relationships/image" Target="../media/image88.emf"/><Relationship Id="rId15" Type="http://schemas.openxmlformats.org/officeDocument/2006/relationships/image" Target="../media/image92.emf"/><Relationship Id="rId10" Type="http://schemas.openxmlformats.org/officeDocument/2006/relationships/image" Target="../media/image90.emf"/><Relationship Id="rId19" Type="http://schemas.openxmlformats.org/officeDocument/2006/relationships/image" Target="../media/image94.emf"/><Relationship Id="rId4" Type="http://schemas.openxmlformats.org/officeDocument/2006/relationships/customXml" Target="../ink/ink154.xml"/><Relationship Id="rId9" Type="http://schemas.openxmlformats.org/officeDocument/2006/relationships/customXml" Target="../ink/ink157.xml"/><Relationship Id="rId14" Type="http://schemas.openxmlformats.org/officeDocument/2006/relationships/customXml" Target="../ink/ink16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emf"/><Relationship Id="rId13" Type="http://schemas.openxmlformats.org/officeDocument/2006/relationships/customXml" Target="../ink/ink170.xml"/><Relationship Id="rId18" Type="http://schemas.openxmlformats.org/officeDocument/2006/relationships/customXml" Target="../ink/ink173.xml"/><Relationship Id="rId3" Type="http://schemas.openxmlformats.org/officeDocument/2006/relationships/image" Target="../media/image95.emf"/><Relationship Id="rId7" Type="http://schemas.openxmlformats.org/officeDocument/2006/relationships/customXml" Target="../ink/ink167.xml"/><Relationship Id="rId12" Type="http://schemas.openxmlformats.org/officeDocument/2006/relationships/image" Target="../media/image99.emf"/><Relationship Id="rId17" Type="http://schemas.openxmlformats.org/officeDocument/2006/relationships/customXml" Target="../ink/ink172.xml"/><Relationship Id="rId2" Type="http://schemas.openxmlformats.org/officeDocument/2006/relationships/customXml" Target="../ink/ink164.xml"/><Relationship Id="rId16" Type="http://schemas.openxmlformats.org/officeDocument/2006/relationships/image" Target="../media/image10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6.emf"/><Relationship Id="rId11" Type="http://schemas.openxmlformats.org/officeDocument/2006/relationships/customXml" Target="../ink/ink169.xml"/><Relationship Id="rId5" Type="http://schemas.openxmlformats.org/officeDocument/2006/relationships/customXml" Target="../ink/ink166.xml"/><Relationship Id="rId15" Type="http://schemas.openxmlformats.org/officeDocument/2006/relationships/customXml" Target="../ink/ink171.xml"/><Relationship Id="rId10" Type="http://schemas.openxmlformats.org/officeDocument/2006/relationships/image" Target="../media/image98.emf"/><Relationship Id="rId19" Type="http://schemas.openxmlformats.org/officeDocument/2006/relationships/customXml" Target="../ink/ink174.xml"/><Relationship Id="rId4" Type="http://schemas.openxmlformats.org/officeDocument/2006/relationships/customXml" Target="../ink/ink165.xml"/><Relationship Id="rId9" Type="http://schemas.openxmlformats.org/officeDocument/2006/relationships/customXml" Target="../ink/ink168.xml"/><Relationship Id="rId14" Type="http://schemas.openxmlformats.org/officeDocument/2006/relationships/image" Target="../media/image10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6.xml"/><Relationship Id="rId2" Type="http://schemas.openxmlformats.org/officeDocument/2006/relationships/customXml" Target="../ink/ink175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177.xml"/><Relationship Id="rId4" Type="http://schemas.openxmlformats.org/officeDocument/2006/relationships/image" Target="../media/image102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1.xml"/><Relationship Id="rId13" Type="http://schemas.openxmlformats.org/officeDocument/2006/relationships/image" Target="../media/image108.emf"/><Relationship Id="rId18" Type="http://schemas.openxmlformats.org/officeDocument/2006/relationships/customXml" Target="../ink/ink186.xml"/><Relationship Id="rId3" Type="http://schemas.openxmlformats.org/officeDocument/2006/relationships/image" Target="../media/image103.emf"/><Relationship Id="rId21" Type="http://schemas.openxmlformats.org/officeDocument/2006/relationships/customXml" Target="../ink/ink188.xml"/><Relationship Id="rId7" Type="http://schemas.openxmlformats.org/officeDocument/2006/relationships/image" Target="../media/image105.emf"/><Relationship Id="rId12" Type="http://schemas.openxmlformats.org/officeDocument/2006/relationships/customXml" Target="../ink/ink183.xml"/><Relationship Id="rId17" Type="http://schemas.openxmlformats.org/officeDocument/2006/relationships/image" Target="../media/image110.emf"/><Relationship Id="rId25" Type="http://schemas.openxmlformats.org/officeDocument/2006/relationships/image" Target="../media/image112.emf"/><Relationship Id="rId2" Type="http://schemas.openxmlformats.org/officeDocument/2006/relationships/customXml" Target="../ink/ink178.xml"/><Relationship Id="rId16" Type="http://schemas.openxmlformats.org/officeDocument/2006/relationships/customXml" Target="../ink/ink185.xml"/><Relationship Id="rId20" Type="http://schemas.openxmlformats.org/officeDocument/2006/relationships/customXml" Target="../ink/ink18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0.xml"/><Relationship Id="rId11" Type="http://schemas.openxmlformats.org/officeDocument/2006/relationships/image" Target="../media/image107.emf"/><Relationship Id="rId24" Type="http://schemas.openxmlformats.org/officeDocument/2006/relationships/customXml" Target="../ink/ink191.xml"/><Relationship Id="rId5" Type="http://schemas.openxmlformats.org/officeDocument/2006/relationships/image" Target="../media/image104.emf"/><Relationship Id="rId15" Type="http://schemas.openxmlformats.org/officeDocument/2006/relationships/image" Target="../media/image109.emf"/><Relationship Id="rId23" Type="http://schemas.openxmlformats.org/officeDocument/2006/relationships/customXml" Target="../ink/ink190.xml"/><Relationship Id="rId10" Type="http://schemas.openxmlformats.org/officeDocument/2006/relationships/customXml" Target="../ink/ink182.xml"/><Relationship Id="rId19" Type="http://schemas.openxmlformats.org/officeDocument/2006/relationships/image" Target="../media/image111.emf"/><Relationship Id="rId4" Type="http://schemas.openxmlformats.org/officeDocument/2006/relationships/customXml" Target="../ink/ink179.xml"/><Relationship Id="rId9" Type="http://schemas.openxmlformats.org/officeDocument/2006/relationships/image" Target="../media/image106.emf"/><Relationship Id="rId14" Type="http://schemas.openxmlformats.org/officeDocument/2006/relationships/customXml" Target="../ink/ink184.xml"/><Relationship Id="rId22" Type="http://schemas.openxmlformats.org/officeDocument/2006/relationships/customXml" Target="../ink/ink18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6.xml"/><Relationship Id="rId13" Type="http://schemas.openxmlformats.org/officeDocument/2006/relationships/customXml" Target="../ink/ink199.xml"/><Relationship Id="rId3" Type="http://schemas.openxmlformats.org/officeDocument/2006/relationships/customXml" Target="../ink/ink193.xml"/><Relationship Id="rId7" Type="http://schemas.openxmlformats.org/officeDocument/2006/relationships/customXml" Target="../ink/ink195.xml"/><Relationship Id="rId12" Type="http://schemas.openxmlformats.org/officeDocument/2006/relationships/image" Target="../media/image116.emf"/><Relationship Id="rId2" Type="http://schemas.openxmlformats.org/officeDocument/2006/relationships/customXml" Target="../ink/ink192.xml"/><Relationship Id="rId16" Type="http://schemas.openxmlformats.org/officeDocument/2006/relationships/image" Target="../media/image11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4.emf"/><Relationship Id="rId11" Type="http://schemas.openxmlformats.org/officeDocument/2006/relationships/customXml" Target="../ink/ink198.xml"/><Relationship Id="rId5" Type="http://schemas.openxmlformats.org/officeDocument/2006/relationships/customXml" Target="../ink/ink194.xml"/><Relationship Id="rId15" Type="http://schemas.openxmlformats.org/officeDocument/2006/relationships/customXml" Target="../ink/ink200.xml"/><Relationship Id="rId10" Type="http://schemas.openxmlformats.org/officeDocument/2006/relationships/image" Target="../media/image115.emf"/><Relationship Id="rId4" Type="http://schemas.openxmlformats.org/officeDocument/2006/relationships/image" Target="../media/image113.emf"/><Relationship Id="rId9" Type="http://schemas.openxmlformats.org/officeDocument/2006/relationships/customXml" Target="../ink/ink197.xml"/><Relationship Id="rId14" Type="http://schemas.openxmlformats.org/officeDocument/2006/relationships/image" Target="../media/image117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5.xml"/><Relationship Id="rId13" Type="http://schemas.openxmlformats.org/officeDocument/2006/relationships/customXml" Target="../ink/ink208.xml"/><Relationship Id="rId18" Type="http://schemas.openxmlformats.org/officeDocument/2006/relationships/customXml" Target="../ink/ink211.xml"/><Relationship Id="rId3" Type="http://schemas.openxmlformats.org/officeDocument/2006/relationships/customXml" Target="../ink/ink202.xml"/><Relationship Id="rId21" Type="http://schemas.openxmlformats.org/officeDocument/2006/relationships/image" Target="../media/image126.emf"/><Relationship Id="rId7" Type="http://schemas.openxmlformats.org/officeDocument/2006/relationships/image" Target="../media/image120.emf"/><Relationship Id="rId12" Type="http://schemas.openxmlformats.org/officeDocument/2006/relationships/image" Target="../media/image122.emf"/><Relationship Id="rId17" Type="http://schemas.openxmlformats.org/officeDocument/2006/relationships/customXml" Target="../ink/ink210.xml"/><Relationship Id="rId2" Type="http://schemas.openxmlformats.org/officeDocument/2006/relationships/customXml" Target="../ink/ink201.xml"/><Relationship Id="rId16" Type="http://schemas.openxmlformats.org/officeDocument/2006/relationships/image" Target="../media/image124.emf"/><Relationship Id="rId20" Type="http://schemas.openxmlformats.org/officeDocument/2006/relationships/customXml" Target="../ink/ink21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4.xml"/><Relationship Id="rId11" Type="http://schemas.openxmlformats.org/officeDocument/2006/relationships/customXml" Target="../ink/ink207.xml"/><Relationship Id="rId5" Type="http://schemas.openxmlformats.org/officeDocument/2006/relationships/image" Target="../media/image119.emf"/><Relationship Id="rId15" Type="http://schemas.openxmlformats.org/officeDocument/2006/relationships/customXml" Target="../ink/ink209.xml"/><Relationship Id="rId23" Type="http://schemas.openxmlformats.org/officeDocument/2006/relationships/image" Target="../media/image127.emf"/><Relationship Id="rId10" Type="http://schemas.openxmlformats.org/officeDocument/2006/relationships/customXml" Target="../ink/ink206.xml"/><Relationship Id="rId19" Type="http://schemas.openxmlformats.org/officeDocument/2006/relationships/image" Target="../media/image125.emf"/><Relationship Id="rId4" Type="http://schemas.openxmlformats.org/officeDocument/2006/relationships/customXml" Target="../ink/ink203.xml"/><Relationship Id="rId9" Type="http://schemas.openxmlformats.org/officeDocument/2006/relationships/image" Target="../media/image121.emf"/><Relationship Id="rId14" Type="http://schemas.openxmlformats.org/officeDocument/2006/relationships/image" Target="../media/image123.emf"/><Relationship Id="rId22" Type="http://schemas.openxmlformats.org/officeDocument/2006/relationships/customXml" Target="../ink/ink2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emf"/><Relationship Id="rId13" Type="http://schemas.openxmlformats.org/officeDocument/2006/relationships/customXml" Target="../ink/ink221.xml"/><Relationship Id="rId18" Type="http://schemas.openxmlformats.org/officeDocument/2006/relationships/image" Target="../media/image133.emf"/><Relationship Id="rId26" Type="http://schemas.openxmlformats.org/officeDocument/2006/relationships/image" Target="../media/image136.emf"/><Relationship Id="rId3" Type="http://schemas.openxmlformats.org/officeDocument/2006/relationships/customXml" Target="../ink/ink215.xml"/><Relationship Id="rId21" Type="http://schemas.openxmlformats.org/officeDocument/2006/relationships/customXml" Target="../ink/ink227.xml"/><Relationship Id="rId7" Type="http://schemas.openxmlformats.org/officeDocument/2006/relationships/customXml" Target="../ink/ink217.xml"/><Relationship Id="rId12" Type="http://schemas.openxmlformats.org/officeDocument/2006/relationships/customXml" Target="../ink/ink220.xml"/><Relationship Id="rId17" Type="http://schemas.openxmlformats.org/officeDocument/2006/relationships/customXml" Target="../ink/ink224.xml"/><Relationship Id="rId25" Type="http://schemas.openxmlformats.org/officeDocument/2006/relationships/customXml" Target="../ink/ink229.xml"/><Relationship Id="rId2" Type="http://schemas.openxmlformats.org/officeDocument/2006/relationships/customXml" Target="../ink/ink214.xml"/><Relationship Id="rId16" Type="http://schemas.openxmlformats.org/officeDocument/2006/relationships/customXml" Target="../ink/ink223.xml"/><Relationship Id="rId20" Type="http://schemas.openxmlformats.org/officeDocument/2006/relationships/customXml" Target="../ink/ink2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9.emf"/><Relationship Id="rId11" Type="http://schemas.openxmlformats.org/officeDocument/2006/relationships/customXml" Target="../ink/ink219.xml"/><Relationship Id="rId24" Type="http://schemas.openxmlformats.org/officeDocument/2006/relationships/image" Target="../media/image135.emf"/><Relationship Id="rId5" Type="http://schemas.openxmlformats.org/officeDocument/2006/relationships/customXml" Target="../ink/ink216.xml"/><Relationship Id="rId15" Type="http://schemas.openxmlformats.org/officeDocument/2006/relationships/image" Target="../media/image132.emf"/><Relationship Id="rId23" Type="http://schemas.openxmlformats.org/officeDocument/2006/relationships/customXml" Target="../ink/ink228.xml"/><Relationship Id="rId10" Type="http://schemas.openxmlformats.org/officeDocument/2006/relationships/image" Target="../media/image131.emf"/><Relationship Id="rId19" Type="http://schemas.openxmlformats.org/officeDocument/2006/relationships/customXml" Target="../ink/ink225.xml"/><Relationship Id="rId4" Type="http://schemas.openxmlformats.org/officeDocument/2006/relationships/image" Target="../media/image128.emf"/><Relationship Id="rId9" Type="http://schemas.openxmlformats.org/officeDocument/2006/relationships/customXml" Target="../ink/ink218.xml"/><Relationship Id="rId14" Type="http://schemas.openxmlformats.org/officeDocument/2006/relationships/customXml" Target="../ink/ink222.xml"/><Relationship Id="rId22" Type="http://schemas.openxmlformats.org/officeDocument/2006/relationships/image" Target="../media/image134.emf"/><Relationship Id="rId27" Type="http://schemas.openxmlformats.org/officeDocument/2006/relationships/customXml" Target="../ink/ink23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5.xml"/><Relationship Id="rId3" Type="http://schemas.openxmlformats.org/officeDocument/2006/relationships/customXml" Target="../ink/ink232.xml"/><Relationship Id="rId7" Type="http://schemas.openxmlformats.org/officeDocument/2006/relationships/image" Target="../media/image138.emf"/><Relationship Id="rId2" Type="http://schemas.openxmlformats.org/officeDocument/2006/relationships/customXml" Target="../ink/ink23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4.xml"/><Relationship Id="rId5" Type="http://schemas.openxmlformats.org/officeDocument/2006/relationships/customXml" Target="../ink/ink233.xml"/><Relationship Id="rId10" Type="http://schemas.openxmlformats.org/officeDocument/2006/relationships/customXml" Target="../ink/ink236.xml"/><Relationship Id="rId4" Type="http://schemas.openxmlformats.org/officeDocument/2006/relationships/image" Target="../media/image137.emf"/><Relationship Id="rId9" Type="http://schemas.openxmlformats.org/officeDocument/2006/relationships/image" Target="../media/image139.emf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0.xml"/><Relationship Id="rId18" Type="http://schemas.openxmlformats.org/officeDocument/2006/relationships/customXml" Target="../ink/ink23.xml"/><Relationship Id="rId26" Type="http://schemas.openxmlformats.org/officeDocument/2006/relationships/customXml" Target="../ink/ink27.xml"/><Relationship Id="rId39" Type="http://schemas.openxmlformats.org/officeDocument/2006/relationships/customXml" Target="../ink/ink34.xml"/><Relationship Id="rId3" Type="http://schemas.openxmlformats.org/officeDocument/2006/relationships/image" Target="../media/image9.emf"/><Relationship Id="rId21" Type="http://schemas.openxmlformats.org/officeDocument/2006/relationships/image" Target="../media/image16.emf"/><Relationship Id="rId34" Type="http://schemas.openxmlformats.org/officeDocument/2006/relationships/customXml" Target="../ink/ink31.xml"/><Relationship Id="rId42" Type="http://schemas.openxmlformats.org/officeDocument/2006/relationships/customXml" Target="../ink/ink37.xml"/><Relationship Id="rId47" Type="http://schemas.openxmlformats.org/officeDocument/2006/relationships/customXml" Target="../ink/ink41.xml"/><Relationship Id="rId50" Type="http://schemas.openxmlformats.org/officeDocument/2006/relationships/image" Target="../media/image27.emf"/><Relationship Id="rId7" Type="http://schemas.openxmlformats.org/officeDocument/2006/relationships/image" Target="../media/image11.emf"/><Relationship Id="rId12" Type="http://schemas.openxmlformats.org/officeDocument/2006/relationships/customXml" Target="../ink/ink19.xml"/><Relationship Id="rId17" Type="http://schemas.openxmlformats.org/officeDocument/2006/relationships/image" Target="../media/image14.emf"/><Relationship Id="rId25" Type="http://schemas.openxmlformats.org/officeDocument/2006/relationships/image" Target="../media/image18.emf"/><Relationship Id="rId33" Type="http://schemas.openxmlformats.org/officeDocument/2006/relationships/image" Target="../media/image22.emf"/><Relationship Id="rId38" Type="http://schemas.openxmlformats.org/officeDocument/2006/relationships/customXml" Target="../ink/ink33.xml"/><Relationship Id="rId46" Type="http://schemas.openxmlformats.org/officeDocument/2006/relationships/customXml" Target="../ink/ink40.xml"/><Relationship Id="rId2" Type="http://schemas.openxmlformats.org/officeDocument/2006/relationships/customXml" Target="../ink/ink13.xml"/><Relationship Id="rId16" Type="http://schemas.openxmlformats.org/officeDocument/2006/relationships/customXml" Target="../ink/ink22.xml"/><Relationship Id="rId20" Type="http://schemas.openxmlformats.org/officeDocument/2006/relationships/customXml" Target="../ink/ink24.xml"/><Relationship Id="rId29" Type="http://schemas.openxmlformats.org/officeDocument/2006/relationships/image" Target="../media/image20.emf"/><Relationship Id="rId41" Type="http://schemas.openxmlformats.org/officeDocument/2006/relationships/customXml" Target="../ink/ink3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.xml"/><Relationship Id="rId11" Type="http://schemas.openxmlformats.org/officeDocument/2006/relationships/customXml" Target="../ink/ink18.xml"/><Relationship Id="rId24" Type="http://schemas.openxmlformats.org/officeDocument/2006/relationships/customXml" Target="../ink/ink26.xml"/><Relationship Id="rId32" Type="http://schemas.openxmlformats.org/officeDocument/2006/relationships/customXml" Target="../ink/ink30.xml"/><Relationship Id="rId37" Type="http://schemas.openxmlformats.org/officeDocument/2006/relationships/image" Target="../media/image24.emf"/><Relationship Id="rId40" Type="http://schemas.openxmlformats.org/officeDocument/2006/relationships/customXml" Target="../ink/ink35.xml"/><Relationship Id="rId45" Type="http://schemas.openxmlformats.org/officeDocument/2006/relationships/customXml" Target="../ink/ink39.xml"/><Relationship Id="rId5" Type="http://schemas.openxmlformats.org/officeDocument/2006/relationships/image" Target="../media/image10.emf"/><Relationship Id="rId15" Type="http://schemas.openxmlformats.org/officeDocument/2006/relationships/image" Target="../media/image13.emf"/><Relationship Id="rId23" Type="http://schemas.openxmlformats.org/officeDocument/2006/relationships/image" Target="../media/image17.emf"/><Relationship Id="rId28" Type="http://schemas.openxmlformats.org/officeDocument/2006/relationships/customXml" Target="../ink/ink28.xml"/><Relationship Id="rId36" Type="http://schemas.openxmlformats.org/officeDocument/2006/relationships/customXml" Target="../ink/ink32.xml"/><Relationship Id="rId49" Type="http://schemas.openxmlformats.org/officeDocument/2006/relationships/customXml" Target="../ink/ink42.xml"/><Relationship Id="rId10" Type="http://schemas.openxmlformats.org/officeDocument/2006/relationships/customXml" Target="../ink/ink17.xml"/><Relationship Id="rId19" Type="http://schemas.openxmlformats.org/officeDocument/2006/relationships/image" Target="../media/image15.emf"/><Relationship Id="rId31" Type="http://schemas.openxmlformats.org/officeDocument/2006/relationships/image" Target="../media/image21.emf"/><Relationship Id="rId44" Type="http://schemas.openxmlformats.org/officeDocument/2006/relationships/image" Target="../media/image25.emf"/><Relationship Id="rId52" Type="http://schemas.openxmlformats.org/officeDocument/2006/relationships/image" Target="../media/image28.emf"/><Relationship Id="rId4" Type="http://schemas.openxmlformats.org/officeDocument/2006/relationships/customXml" Target="../ink/ink14.xml"/><Relationship Id="rId9" Type="http://schemas.openxmlformats.org/officeDocument/2006/relationships/image" Target="../media/image12.emf"/><Relationship Id="rId14" Type="http://schemas.openxmlformats.org/officeDocument/2006/relationships/customXml" Target="../ink/ink21.xml"/><Relationship Id="rId22" Type="http://schemas.openxmlformats.org/officeDocument/2006/relationships/customXml" Target="../ink/ink25.xml"/><Relationship Id="rId27" Type="http://schemas.openxmlformats.org/officeDocument/2006/relationships/image" Target="../media/image19.emf"/><Relationship Id="rId30" Type="http://schemas.openxmlformats.org/officeDocument/2006/relationships/customXml" Target="../ink/ink29.xml"/><Relationship Id="rId35" Type="http://schemas.openxmlformats.org/officeDocument/2006/relationships/image" Target="../media/image23.emf"/><Relationship Id="rId43" Type="http://schemas.openxmlformats.org/officeDocument/2006/relationships/customXml" Target="../ink/ink38.xml"/><Relationship Id="rId48" Type="http://schemas.openxmlformats.org/officeDocument/2006/relationships/image" Target="../media/image26.emf"/><Relationship Id="rId8" Type="http://schemas.openxmlformats.org/officeDocument/2006/relationships/customXml" Target="../ink/ink16.xml"/><Relationship Id="rId51" Type="http://schemas.openxmlformats.org/officeDocument/2006/relationships/customXml" Target="../ink/ink4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1.xml"/><Relationship Id="rId3" Type="http://schemas.openxmlformats.org/officeDocument/2006/relationships/customXml" Target="../ink/ink238.xml"/><Relationship Id="rId7" Type="http://schemas.openxmlformats.org/officeDocument/2006/relationships/image" Target="../media/image141.emf"/><Relationship Id="rId2" Type="http://schemas.openxmlformats.org/officeDocument/2006/relationships/customXml" Target="../ink/ink23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40.xml"/><Relationship Id="rId5" Type="http://schemas.openxmlformats.org/officeDocument/2006/relationships/customXml" Target="../ink/ink239.xml"/><Relationship Id="rId4" Type="http://schemas.openxmlformats.org/officeDocument/2006/relationships/image" Target="../media/image140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5.xml"/><Relationship Id="rId13" Type="http://schemas.openxmlformats.org/officeDocument/2006/relationships/customXml" Target="../ink/ink249.xml"/><Relationship Id="rId18" Type="http://schemas.openxmlformats.org/officeDocument/2006/relationships/image" Target="../media/image147.emf"/><Relationship Id="rId3" Type="http://schemas.openxmlformats.org/officeDocument/2006/relationships/image" Target="../media/image142.emf"/><Relationship Id="rId7" Type="http://schemas.openxmlformats.org/officeDocument/2006/relationships/image" Target="../media/image144.emf"/><Relationship Id="rId12" Type="http://schemas.openxmlformats.org/officeDocument/2006/relationships/customXml" Target="../ink/ink248.xml"/><Relationship Id="rId17" Type="http://schemas.openxmlformats.org/officeDocument/2006/relationships/customXml" Target="../ink/ink252.xml"/><Relationship Id="rId2" Type="http://schemas.openxmlformats.org/officeDocument/2006/relationships/customXml" Target="../ink/ink242.xml"/><Relationship Id="rId16" Type="http://schemas.openxmlformats.org/officeDocument/2006/relationships/image" Target="../media/image14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44.xml"/><Relationship Id="rId11" Type="http://schemas.openxmlformats.org/officeDocument/2006/relationships/image" Target="../media/image145.emf"/><Relationship Id="rId5" Type="http://schemas.openxmlformats.org/officeDocument/2006/relationships/image" Target="../media/image143.emf"/><Relationship Id="rId15" Type="http://schemas.openxmlformats.org/officeDocument/2006/relationships/customXml" Target="../ink/ink251.xml"/><Relationship Id="rId10" Type="http://schemas.openxmlformats.org/officeDocument/2006/relationships/customXml" Target="../ink/ink247.xml"/><Relationship Id="rId4" Type="http://schemas.openxmlformats.org/officeDocument/2006/relationships/customXml" Target="../ink/ink243.xml"/><Relationship Id="rId9" Type="http://schemas.openxmlformats.org/officeDocument/2006/relationships/customXml" Target="../ink/ink246.xml"/><Relationship Id="rId14" Type="http://schemas.openxmlformats.org/officeDocument/2006/relationships/customXml" Target="../ink/ink25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emf"/><Relationship Id="rId13" Type="http://schemas.openxmlformats.org/officeDocument/2006/relationships/customXml" Target="../ink/ink259.xml"/><Relationship Id="rId18" Type="http://schemas.openxmlformats.org/officeDocument/2006/relationships/image" Target="../media/image154.emf"/><Relationship Id="rId3" Type="http://schemas.openxmlformats.org/officeDocument/2006/relationships/image" Target="../media/image148.emf"/><Relationship Id="rId7" Type="http://schemas.openxmlformats.org/officeDocument/2006/relationships/customXml" Target="../ink/ink256.xml"/><Relationship Id="rId12" Type="http://schemas.openxmlformats.org/officeDocument/2006/relationships/image" Target="../media/image152.emf"/><Relationship Id="rId17" Type="http://schemas.openxmlformats.org/officeDocument/2006/relationships/customXml" Target="../ink/ink262.xml"/><Relationship Id="rId2" Type="http://schemas.openxmlformats.org/officeDocument/2006/relationships/customXml" Target="../ink/ink253.xml"/><Relationship Id="rId16" Type="http://schemas.openxmlformats.org/officeDocument/2006/relationships/customXml" Target="../ink/ink26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9.emf"/><Relationship Id="rId11" Type="http://schemas.openxmlformats.org/officeDocument/2006/relationships/customXml" Target="../ink/ink258.xml"/><Relationship Id="rId5" Type="http://schemas.openxmlformats.org/officeDocument/2006/relationships/customXml" Target="../ink/ink255.xml"/><Relationship Id="rId15" Type="http://schemas.openxmlformats.org/officeDocument/2006/relationships/customXml" Target="../ink/ink260.xml"/><Relationship Id="rId10" Type="http://schemas.openxmlformats.org/officeDocument/2006/relationships/image" Target="../media/image151.emf"/><Relationship Id="rId4" Type="http://schemas.openxmlformats.org/officeDocument/2006/relationships/customXml" Target="../ink/ink254.xml"/><Relationship Id="rId9" Type="http://schemas.openxmlformats.org/officeDocument/2006/relationships/customXml" Target="../ink/ink257.xml"/><Relationship Id="rId14" Type="http://schemas.openxmlformats.org/officeDocument/2006/relationships/image" Target="../media/image153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emf"/><Relationship Id="rId13" Type="http://schemas.openxmlformats.org/officeDocument/2006/relationships/customXml" Target="../ink/ink270.xml"/><Relationship Id="rId18" Type="http://schemas.openxmlformats.org/officeDocument/2006/relationships/customXml" Target="../ink/ink274.xml"/><Relationship Id="rId3" Type="http://schemas.openxmlformats.org/officeDocument/2006/relationships/customXml" Target="../ink/ink264.xml"/><Relationship Id="rId21" Type="http://schemas.openxmlformats.org/officeDocument/2006/relationships/customXml" Target="../ink/ink276.xml"/><Relationship Id="rId7" Type="http://schemas.openxmlformats.org/officeDocument/2006/relationships/customXml" Target="../ink/ink267.xml"/><Relationship Id="rId12" Type="http://schemas.openxmlformats.org/officeDocument/2006/relationships/image" Target="../media/image158.emf"/><Relationship Id="rId17" Type="http://schemas.openxmlformats.org/officeDocument/2006/relationships/customXml" Target="../ink/ink273.xml"/><Relationship Id="rId2" Type="http://schemas.openxmlformats.org/officeDocument/2006/relationships/customXml" Target="../ink/ink263.xml"/><Relationship Id="rId16" Type="http://schemas.openxmlformats.org/officeDocument/2006/relationships/customXml" Target="../ink/ink272.xml"/><Relationship Id="rId20" Type="http://schemas.openxmlformats.org/officeDocument/2006/relationships/customXml" Target="../ink/ink27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6.xml"/><Relationship Id="rId11" Type="http://schemas.openxmlformats.org/officeDocument/2006/relationships/customXml" Target="../ink/ink269.xml"/><Relationship Id="rId5" Type="http://schemas.openxmlformats.org/officeDocument/2006/relationships/image" Target="../media/image155.emf"/><Relationship Id="rId15" Type="http://schemas.openxmlformats.org/officeDocument/2006/relationships/customXml" Target="../ink/ink271.xml"/><Relationship Id="rId23" Type="http://schemas.openxmlformats.org/officeDocument/2006/relationships/customXml" Target="../ink/ink277.xml"/><Relationship Id="rId10" Type="http://schemas.openxmlformats.org/officeDocument/2006/relationships/image" Target="../media/image157.emf"/><Relationship Id="rId19" Type="http://schemas.openxmlformats.org/officeDocument/2006/relationships/image" Target="../media/image160.emf"/><Relationship Id="rId4" Type="http://schemas.openxmlformats.org/officeDocument/2006/relationships/customXml" Target="../ink/ink265.xml"/><Relationship Id="rId9" Type="http://schemas.openxmlformats.org/officeDocument/2006/relationships/customXml" Target="../ink/ink268.xml"/><Relationship Id="rId14" Type="http://schemas.openxmlformats.org/officeDocument/2006/relationships/image" Target="../media/image159.emf"/><Relationship Id="rId22" Type="http://schemas.openxmlformats.org/officeDocument/2006/relationships/image" Target="../media/image161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emf"/><Relationship Id="rId13" Type="http://schemas.openxmlformats.org/officeDocument/2006/relationships/customXml" Target="../ink/ink285.xml"/><Relationship Id="rId18" Type="http://schemas.openxmlformats.org/officeDocument/2006/relationships/customXml" Target="../ink/ink288.xml"/><Relationship Id="rId3" Type="http://schemas.openxmlformats.org/officeDocument/2006/relationships/customXml" Target="../ink/ink279.xml"/><Relationship Id="rId7" Type="http://schemas.openxmlformats.org/officeDocument/2006/relationships/customXml" Target="../ink/ink282.xml"/><Relationship Id="rId12" Type="http://schemas.openxmlformats.org/officeDocument/2006/relationships/image" Target="../media/image165.emf"/><Relationship Id="rId17" Type="http://schemas.openxmlformats.org/officeDocument/2006/relationships/image" Target="../media/image167.emf"/><Relationship Id="rId2" Type="http://schemas.openxmlformats.org/officeDocument/2006/relationships/customXml" Target="../ink/ink278.xml"/><Relationship Id="rId16" Type="http://schemas.openxmlformats.org/officeDocument/2006/relationships/customXml" Target="../ink/ink28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1.xml"/><Relationship Id="rId11" Type="http://schemas.openxmlformats.org/officeDocument/2006/relationships/customXml" Target="../ink/ink284.xml"/><Relationship Id="rId5" Type="http://schemas.openxmlformats.org/officeDocument/2006/relationships/image" Target="../media/image162.emf"/><Relationship Id="rId15" Type="http://schemas.openxmlformats.org/officeDocument/2006/relationships/image" Target="../media/image166.emf"/><Relationship Id="rId10" Type="http://schemas.openxmlformats.org/officeDocument/2006/relationships/image" Target="../media/image164.emf"/><Relationship Id="rId4" Type="http://schemas.openxmlformats.org/officeDocument/2006/relationships/customXml" Target="../ink/ink280.xml"/><Relationship Id="rId9" Type="http://schemas.openxmlformats.org/officeDocument/2006/relationships/customXml" Target="../ink/ink283.xml"/><Relationship Id="rId14" Type="http://schemas.openxmlformats.org/officeDocument/2006/relationships/customXml" Target="../ink/ink28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2.xml"/><Relationship Id="rId13" Type="http://schemas.openxmlformats.org/officeDocument/2006/relationships/customXml" Target="../ink/ink295.xml"/><Relationship Id="rId18" Type="http://schemas.openxmlformats.org/officeDocument/2006/relationships/image" Target="../media/image175.emf"/><Relationship Id="rId26" Type="http://schemas.openxmlformats.org/officeDocument/2006/relationships/image" Target="../media/image178.emf"/><Relationship Id="rId3" Type="http://schemas.openxmlformats.org/officeDocument/2006/relationships/image" Target="../media/image168.emf"/><Relationship Id="rId21" Type="http://schemas.openxmlformats.org/officeDocument/2006/relationships/image" Target="../media/image176.emf"/><Relationship Id="rId7" Type="http://schemas.openxmlformats.org/officeDocument/2006/relationships/image" Target="../media/image170.emf"/><Relationship Id="rId12" Type="http://schemas.openxmlformats.org/officeDocument/2006/relationships/customXml" Target="../ink/ink294.xml"/><Relationship Id="rId17" Type="http://schemas.openxmlformats.org/officeDocument/2006/relationships/customXml" Target="../ink/ink297.xml"/><Relationship Id="rId25" Type="http://schemas.openxmlformats.org/officeDocument/2006/relationships/customXml" Target="../ink/ink302.xml"/><Relationship Id="rId2" Type="http://schemas.openxmlformats.org/officeDocument/2006/relationships/customXml" Target="../ink/ink289.xml"/><Relationship Id="rId16" Type="http://schemas.openxmlformats.org/officeDocument/2006/relationships/image" Target="../media/image174.emf"/><Relationship Id="rId20" Type="http://schemas.openxmlformats.org/officeDocument/2006/relationships/customXml" Target="../ink/ink299.xml"/><Relationship Id="rId29" Type="http://schemas.openxmlformats.org/officeDocument/2006/relationships/customXml" Target="../ink/ink30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91.xml"/><Relationship Id="rId11" Type="http://schemas.openxmlformats.org/officeDocument/2006/relationships/image" Target="../media/image172.emf"/><Relationship Id="rId24" Type="http://schemas.openxmlformats.org/officeDocument/2006/relationships/customXml" Target="../ink/ink301.xml"/><Relationship Id="rId32" Type="http://schemas.openxmlformats.org/officeDocument/2006/relationships/customXml" Target="../ink/ink306.xml"/><Relationship Id="rId5" Type="http://schemas.openxmlformats.org/officeDocument/2006/relationships/image" Target="../media/image169.emf"/><Relationship Id="rId15" Type="http://schemas.openxmlformats.org/officeDocument/2006/relationships/customXml" Target="../ink/ink296.xml"/><Relationship Id="rId23" Type="http://schemas.openxmlformats.org/officeDocument/2006/relationships/image" Target="../media/image177.emf"/><Relationship Id="rId28" Type="http://schemas.openxmlformats.org/officeDocument/2006/relationships/image" Target="../media/image179.emf"/><Relationship Id="rId10" Type="http://schemas.openxmlformats.org/officeDocument/2006/relationships/customXml" Target="../ink/ink293.xml"/><Relationship Id="rId19" Type="http://schemas.openxmlformats.org/officeDocument/2006/relationships/customXml" Target="../ink/ink298.xml"/><Relationship Id="rId31" Type="http://schemas.openxmlformats.org/officeDocument/2006/relationships/image" Target="../media/image180.emf"/><Relationship Id="rId4" Type="http://schemas.openxmlformats.org/officeDocument/2006/relationships/customXml" Target="../ink/ink290.xml"/><Relationship Id="rId9" Type="http://schemas.openxmlformats.org/officeDocument/2006/relationships/image" Target="../media/image171.emf"/><Relationship Id="rId14" Type="http://schemas.openxmlformats.org/officeDocument/2006/relationships/image" Target="../media/image173.emf"/><Relationship Id="rId22" Type="http://schemas.openxmlformats.org/officeDocument/2006/relationships/customXml" Target="../ink/ink300.xml"/><Relationship Id="rId27" Type="http://schemas.openxmlformats.org/officeDocument/2006/relationships/customXml" Target="../ink/ink303.xml"/><Relationship Id="rId30" Type="http://schemas.openxmlformats.org/officeDocument/2006/relationships/customXml" Target="../ink/ink30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08.xml"/><Relationship Id="rId2" Type="http://schemas.openxmlformats.org/officeDocument/2006/relationships/customXml" Target="../ink/ink30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1.emf"/><Relationship Id="rId5" Type="http://schemas.openxmlformats.org/officeDocument/2006/relationships/customXml" Target="../ink/ink310.xml"/><Relationship Id="rId4" Type="http://schemas.openxmlformats.org/officeDocument/2006/relationships/customXml" Target="../ink/ink309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emf"/><Relationship Id="rId3" Type="http://schemas.openxmlformats.org/officeDocument/2006/relationships/customXml" Target="../ink/ink312.xml"/><Relationship Id="rId7" Type="http://schemas.openxmlformats.org/officeDocument/2006/relationships/customXml" Target="../ink/ink315.xml"/><Relationship Id="rId2" Type="http://schemas.openxmlformats.org/officeDocument/2006/relationships/customXml" Target="../ink/ink31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14.xml"/><Relationship Id="rId5" Type="http://schemas.openxmlformats.org/officeDocument/2006/relationships/customXml" Target="../ink/ink313.xml"/><Relationship Id="rId10" Type="http://schemas.openxmlformats.org/officeDocument/2006/relationships/customXml" Target="../ink/ink317.xml"/><Relationship Id="rId4" Type="http://schemas.openxmlformats.org/officeDocument/2006/relationships/image" Target="../media/image182.emf"/><Relationship Id="rId9" Type="http://schemas.openxmlformats.org/officeDocument/2006/relationships/customXml" Target="../ink/ink31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2.xml"/><Relationship Id="rId3" Type="http://schemas.openxmlformats.org/officeDocument/2006/relationships/customXml" Target="../ink/ink319.xml"/><Relationship Id="rId7" Type="http://schemas.openxmlformats.org/officeDocument/2006/relationships/image" Target="../media/image185.emf"/><Relationship Id="rId2" Type="http://schemas.openxmlformats.org/officeDocument/2006/relationships/customXml" Target="../ink/ink31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21.xml"/><Relationship Id="rId11" Type="http://schemas.openxmlformats.org/officeDocument/2006/relationships/image" Target="../media/image187.emf"/><Relationship Id="rId5" Type="http://schemas.openxmlformats.org/officeDocument/2006/relationships/image" Target="../media/image184.emf"/><Relationship Id="rId10" Type="http://schemas.openxmlformats.org/officeDocument/2006/relationships/customXml" Target="../ink/ink323.xml"/><Relationship Id="rId4" Type="http://schemas.openxmlformats.org/officeDocument/2006/relationships/customXml" Target="../ink/ink320.xml"/><Relationship Id="rId9" Type="http://schemas.openxmlformats.org/officeDocument/2006/relationships/image" Target="../media/image186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emf"/><Relationship Id="rId3" Type="http://schemas.openxmlformats.org/officeDocument/2006/relationships/customXml" Target="../ink/ink325.xml"/><Relationship Id="rId7" Type="http://schemas.openxmlformats.org/officeDocument/2006/relationships/customXml" Target="../ink/ink327.xml"/><Relationship Id="rId2" Type="http://schemas.openxmlformats.org/officeDocument/2006/relationships/customXml" Target="../ink/ink3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9.emf"/><Relationship Id="rId5" Type="http://schemas.openxmlformats.org/officeDocument/2006/relationships/customXml" Target="../ink/ink326.xml"/><Relationship Id="rId4" Type="http://schemas.openxmlformats.org/officeDocument/2006/relationships/image" Target="../media/image18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13" Type="http://schemas.openxmlformats.org/officeDocument/2006/relationships/customXml" Target="../ink/ink51.xml"/><Relationship Id="rId18" Type="http://schemas.openxmlformats.org/officeDocument/2006/relationships/customXml" Target="../ink/ink56.xml"/><Relationship Id="rId3" Type="http://schemas.openxmlformats.org/officeDocument/2006/relationships/image" Target="../media/image29.emf"/><Relationship Id="rId21" Type="http://schemas.openxmlformats.org/officeDocument/2006/relationships/customXml" Target="../ink/ink59.xml"/><Relationship Id="rId7" Type="http://schemas.openxmlformats.org/officeDocument/2006/relationships/customXml" Target="../ink/ink47.xml"/><Relationship Id="rId12" Type="http://schemas.openxmlformats.org/officeDocument/2006/relationships/customXml" Target="../ink/ink50.xml"/><Relationship Id="rId17" Type="http://schemas.openxmlformats.org/officeDocument/2006/relationships/customXml" Target="../ink/ink55.xml"/><Relationship Id="rId2" Type="http://schemas.openxmlformats.org/officeDocument/2006/relationships/customXml" Target="../ink/ink44.xml"/><Relationship Id="rId16" Type="http://schemas.openxmlformats.org/officeDocument/2006/relationships/customXml" Target="../ink/ink54.xml"/><Relationship Id="rId20" Type="http://schemas.openxmlformats.org/officeDocument/2006/relationships/customXml" Target="../ink/ink5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6.xml"/><Relationship Id="rId11" Type="http://schemas.openxmlformats.org/officeDocument/2006/relationships/customXml" Target="../ink/ink49.xml"/><Relationship Id="rId5" Type="http://schemas.openxmlformats.org/officeDocument/2006/relationships/image" Target="../media/image30.emf"/><Relationship Id="rId15" Type="http://schemas.openxmlformats.org/officeDocument/2006/relationships/customXml" Target="../ink/ink53.xml"/><Relationship Id="rId10" Type="http://schemas.openxmlformats.org/officeDocument/2006/relationships/image" Target="../media/image32.emf"/><Relationship Id="rId19" Type="http://schemas.openxmlformats.org/officeDocument/2006/relationships/customXml" Target="../ink/ink57.xml"/><Relationship Id="rId4" Type="http://schemas.openxmlformats.org/officeDocument/2006/relationships/customXml" Target="../ink/ink45.xml"/><Relationship Id="rId9" Type="http://schemas.openxmlformats.org/officeDocument/2006/relationships/customXml" Target="../ink/ink48.xml"/><Relationship Id="rId14" Type="http://schemas.openxmlformats.org/officeDocument/2006/relationships/customXml" Target="../ink/ink5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emf"/><Relationship Id="rId13" Type="http://schemas.openxmlformats.org/officeDocument/2006/relationships/customXml" Target="../ink/ink334.xml"/><Relationship Id="rId18" Type="http://schemas.openxmlformats.org/officeDocument/2006/relationships/customXml" Target="../ink/ink337.xml"/><Relationship Id="rId3" Type="http://schemas.openxmlformats.org/officeDocument/2006/relationships/image" Target="../media/image191.emf"/><Relationship Id="rId7" Type="http://schemas.openxmlformats.org/officeDocument/2006/relationships/customXml" Target="../ink/ink331.xml"/><Relationship Id="rId12" Type="http://schemas.openxmlformats.org/officeDocument/2006/relationships/image" Target="../media/image195.emf"/><Relationship Id="rId17" Type="http://schemas.openxmlformats.org/officeDocument/2006/relationships/image" Target="../media/image197.emf"/><Relationship Id="rId2" Type="http://schemas.openxmlformats.org/officeDocument/2006/relationships/customXml" Target="../ink/ink328.xml"/><Relationship Id="rId16" Type="http://schemas.openxmlformats.org/officeDocument/2006/relationships/customXml" Target="../ink/ink3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2.emf"/><Relationship Id="rId11" Type="http://schemas.openxmlformats.org/officeDocument/2006/relationships/customXml" Target="../ink/ink333.xml"/><Relationship Id="rId5" Type="http://schemas.openxmlformats.org/officeDocument/2006/relationships/customXml" Target="../ink/ink330.xml"/><Relationship Id="rId15" Type="http://schemas.openxmlformats.org/officeDocument/2006/relationships/image" Target="../media/image196.emf"/><Relationship Id="rId10" Type="http://schemas.openxmlformats.org/officeDocument/2006/relationships/image" Target="../media/image194.emf"/><Relationship Id="rId19" Type="http://schemas.openxmlformats.org/officeDocument/2006/relationships/image" Target="../media/image198.emf"/><Relationship Id="rId4" Type="http://schemas.openxmlformats.org/officeDocument/2006/relationships/customXml" Target="../ink/ink329.xml"/><Relationship Id="rId9" Type="http://schemas.openxmlformats.org/officeDocument/2006/relationships/customXml" Target="../ink/ink332.xml"/><Relationship Id="rId14" Type="http://schemas.openxmlformats.org/officeDocument/2006/relationships/customXml" Target="../ink/ink33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emf"/><Relationship Id="rId13" Type="http://schemas.openxmlformats.org/officeDocument/2006/relationships/image" Target="../media/image201.emf"/><Relationship Id="rId3" Type="http://schemas.openxmlformats.org/officeDocument/2006/relationships/customXml" Target="../ink/ink339.xml"/><Relationship Id="rId7" Type="http://schemas.openxmlformats.org/officeDocument/2006/relationships/customXml" Target="../ink/ink343.xml"/><Relationship Id="rId12" Type="http://schemas.openxmlformats.org/officeDocument/2006/relationships/customXml" Target="../ink/ink346.xml"/><Relationship Id="rId17" Type="http://schemas.openxmlformats.org/officeDocument/2006/relationships/image" Target="../media/image202.emf"/><Relationship Id="rId2" Type="http://schemas.openxmlformats.org/officeDocument/2006/relationships/customXml" Target="../ink/ink338.xml"/><Relationship Id="rId16" Type="http://schemas.openxmlformats.org/officeDocument/2006/relationships/customXml" Target="../ink/ink34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2.xml"/><Relationship Id="rId11" Type="http://schemas.openxmlformats.org/officeDocument/2006/relationships/image" Target="../media/image200.emf"/><Relationship Id="rId5" Type="http://schemas.openxmlformats.org/officeDocument/2006/relationships/customXml" Target="../ink/ink341.xml"/><Relationship Id="rId15" Type="http://schemas.openxmlformats.org/officeDocument/2006/relationships/customXml" Target="../ink/ink348.xml"/><Relationship Id="rId10" Type="http://schemas.openxmlformats.org/officeDocument/2006/relationships/customXml" Target="../ink/ink345.xml"/><Relationship Id="rId4" Type="http://schemas.openxmlformats.org/officeDocument/2006/relationships/customXml" Target="../ink/ink340.xml"/><Relationship Id="rId9" Type="http://schemas.openxmlformats.org/officeDocument/2006/relationships/customXml" Target="../ink/ink344.xml"/><Relationship Id="rId14" Type="http://schemas.openxmlformats.org/officeDocument/2006/relationships/customXml" Target="../ink/ink34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51.xml"/><Relationship Id="rId2" Type="http://schemas.openxmlformats.org/officeDocument/2006/relationships/customXml" Target="../ink/ink35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53.xml"/><Relationship Id="rId5" Type="http://schemas.openxmlformats.org/officeDocument/2006/relationships/customXml" Target="../ink/ink352.xml"/><Relationship Id="rId4" Type="http://schemas.openxmlformats.org/officeDocument/2006/relationships/image" Target="../media/image203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4.emf"/><Relationship Id="rId2" Type="http://schemas.openxmlformats.org/officeDocument/2006/relationships/customXml" Target="../ink/ink354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35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57.xml"/><Relationship Id="rId2" Type="http://schemas.openxmlformats.org/officeDocument/2006/relationships/customXml" Target="../ink/ink35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5.e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62.xml"/><Relationship Id="rId3" Type="http://schemas.openxmlformats.org/officeDocument/2006/relationships/image" Target="../media/image206.emf"/><Relationship Id="rId7" Type="http://schemas.openxmlformats.org/officeDocument/2006/relationships/image" Target="../media/image207.emf"/><Relationship Id="rId2" Type="http://schemas.openxmlformats.org/officeDocument/2006/relationships/customXml" Target="../ink/ink35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61.xml"/><Relationship Id="rId5" Type="http://schemas.openxmlformats.org/officeDocument/2006/relationships/customXml" Target="../ink/ink360.xml"/><Relationship Id="rId4" Type="http://schemas.openxmlformats.org/officeDocument/2006/relationships/customXml" Target="../ink/ink359.xml"/><Relationship Id="rId9" Type="http://schemas.openxmlformats.org/officeDocument/2006/relationships/customXml" Target="../ink/ink36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63.xml"/><Relationship Id="rId13" Type="http://schemas.openxmlformats.org/officeDocument/2006/relationships/customXml" Target="../ink/ink67.xml"/><Relationship Id="rId18" Type="http://schemas.openxmlformats.org/officeDocument/2006/relationships/customXml" Target="../ink/ink71.xml"/><Relationship Id="rId3" Type="http://schemas.openxmlformats.org/officeDocument/2006/relationships/image" Target="../media/image33.emf"/><Relationship Id="rId7" Type="http://schemas.openxmlformats.org/officeDocument/2006/relationships/image" Target="../media/image35.emf"/><Relationship Id="rId12" Type="http://schemas.openxmlformats.org/officeDocument/2006/relationships/customXml" Target="../ink/ink66.xml"/><Relationship Id="rId17" Type="http://schemas.openxmlformats.org/officeDocument/2006/relationships/customXml" Target="../ink/ink70.xml"/><Relationship Id="rId2" Type="http://schemas.openxmlformats.org/officeDocument/2006/relationships/customXml" Target="../ink/ink60.xml"/><Relationship Id="rId16" Type="http://schemas.openxmlformats.org/officeDocument/2006/relationships/customXml" Target="../ink/ink69.xml"/><Relationship Id="rId20" Type="http://schemas.openxmlformats.org/officeDocument/2006/relationships/image" Target="../media/image3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2.xml"/><Relationship Id="rId11" Type="http://schemas.openxmlformats.org/officeDocument/2006/relationships/customXml" Target="../ink/ink65.xml"/><Relationship Id="rId5" Type="http://schemas.openxmlformats.org/officeDocument/2006/relationships/image" Target="../media/image34.emf"/><Relationship Id="rId15" Type="http://schemas.openxmlformats.org/officeDocument/2006/relationships/image" Target="../media/image37.emf"/><Relationship Id="rId10" Type="http://schemas.openxmlformats.org/officeDocument/2006/relationships/customXml" Target="../ink/ink64.xml"/><Relationship Id="rId19" Type="http://schemas.openxmlformats.org/officeDocument/2006/relationships/customXml" Target="../ink/ink72.xml"/><Relationship Id="rId4" Type="http://schemas.openxmlformats.org/officeDocument/2006/relationships/customXml" Target="../ink/ink61.xml"/><Relationship Id="rId9" Type="http://schemas.openxmlformats.org/officeDocument/2006/relationships/image" Target="../media/image36.emf"/><Relationship Id="rId14" Type="http://schemas.openxmlformats.org/officeDocument/2006/relationships/customXml" Target="../ink/ink6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13" Type="http://schemas.openxmlformats.org/officeDocument/2006/relationships/customXml" Target="../ink/ink80.xml"/><Relationship Id="rId3" Type="http://schemas.openxmlformats.org/officeDocument/2006/relationships/customXml" Target="../ink/ink74.xml"/><Relationship Id="rId7" Type="http://schemas.openxmlformats.org/officeDocument/2006/relationships/customXml" Target="../ink/ink76.xml"/><Relationship Id="rId12" Type="http://schemas.openxmlformats.org/officeDocument/2006/relationships/image" Target="../media/image42.emf"/><Relationship Id="rId2" Type="http://schemas.openxmlformats.org/officeDocument/2006/relationships/customXml" Target="../ink/ink73.xml"/><Relationship Id="rId16" Type="http://schemas.openxmlformats.org/officeDocument/2006/relationships/image" Target="../media/image4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emf"/><Relationship Id="rId11" Type="http://schemas.openxmlformats.org/officeDocument/2006/relationships/customXml" Target="../ink/ink79.xml"/><Relationship Id="rId5" Type="http://schemas.openxmlformats.org/officeDocument/2006/relationships/customXml" Target="../ink/ink75.xml"/><Relationship Id="rId15" Type="http://schemas.openxmlformats.org/officeDocument/2006/relationships/customXml" Target="../ink/ink81.xml"/><Relationship Id="rId10" Type="http://schemas.openxmlformats.org/officeDocument/2006/relationships/customXml" Target="../ink/ink78.xml"/><Relationship Id="rId4" Type="http://schemas.openxmlformats.org/officeDocument/2006/relationships/image" Target="../media/image39.emf"/><Relationship Id="rId9" Type="http://schemas.openxmlformats.org/officeDocument/2006/relationships/customXml" Target="../ink/ink77.xml"/><Relationship Id="rId14" Type="http://schemas.openxmlformats.org/officeDocument/2006/relationships/image" Target="../media/image4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image" Target="../media/image48.emf"/><Relationship Id="rId18" Type="http://schemas.openxmlformats.org/officeDocument/2006/relationships/customXml" Target="../ink/ink92.xml"/><Relationship Id="rId26" Type="http://schemas.openxmlformats.org/officeDocument/2006/relationships/customXml" Target="../ink/ink96.xml"/><Relationship Id="rId3" Type="http://schemas.openxmlformats.org/officeDocument/2006/relationships/image" Target="../media/image45.emf"/><Relationship Id="rId21" Type="http://schemas.openxmlformats.org/officeDocument/2006/relationships/image" Target="../media/image52.emf"/><Relationship Id="rId7" Type="http://schemas.openxmlformats.org/officeDocument/2006/relationships/customXml" Target="../ink/ink85.xml"/><Relationship Id="rId12" Type="http://schemas.openxmlformats.org/officeDocument/2006/relationships/customXml" Target="../ink/ink89.xml"/><Relationship Id="rId17" Type="http://schemas.openxmlformats.org/officeDocument/2006/relationships/image" Target="../media/image50.emf"/><Relationship Id="rId25" Type="http://schemas.openxmlformats.org/officeDocument/2006/relationships/image" Target="../media/image54.emf"/><Relationship Id="rId2" Type="http://schemas.openxmlformats.org/officeDocument/2006/relationships/customXml" Target="../ink/ink82.xml"/><Relationship Id="rId16" Type="http://schemas.openxmlformats.org/officeDocument/2006/relationships/customXml" Target="../ink/ink91.xml"/><Relationship Id="rId20" Type="http://schemas.openxmlformats.org/officeDocument/2006/relationships/customXml" Target="../ink/ink93.xml"/><Relationship Id="rId29" Type="http://schemas.openxmlformats.org/officeDocument/2006/relationships/customXml" Target="../ink/ink9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emf"/><Relationship Id="rId11" Type="http://schemas.openxmlformats.org/officeDocument/2006/relationships/customXml" Target="../ink/ink88.xml"/><Relationship Id="rId24" Type="http://schemas.openxmlformats.org/officeDocument/2006/relationships/customXml" Target="../ink/ink95.xml"/><Relationship Id="rId32" Type="http://schemas.openxmlformats.org/officeDocument/2006/relationships/image" Target="../media/image55.emf"/><Relationship Id="rId5" Type="http://schemas.openxmlformats.org/officeDocument/2006/relationships/customXml" Target="../ink/ink84.xml"/><Relationship Id="rId15" Type="http://schemas.openxmlformats.org/officeDocument/2006/relationships/image" Target="../media/image49.emf"/><Relationship Id="rId23" Type="http://schemas.openxmlformats.org/officeDocument/2006/relationships/image" Target="../media/image53.emf"/><Relationship Id="rId28" Type="http://schemas.openxmlformats.org/officeDocument/2006/relationships/customXml" Target="../ink/ink98.xml"/><Relationship Id="rId10" Type="http://schemas.openxmlformats.org/officeDocument/2006/relationships/customXml" Target="../ink/ink87.xml"/><Relationship Id="rId19" Type="http://schemas.openxmlformats.org/officeDocument/2006/relationships/image" Target="../media/image51.emf"/><Relationship Id="rId31" Type="http://schemas.openxmlformats.org/officeDocument/2006/relationships/customXml" Target="../ink/ink101.xml"/><Relationship Id="rId4" Type="http://schemas.openxmlformats.org/officeDocument/2006/relationships/customXml" Target="../ink/ink83.xml"/><Relationship Id="rId9" Type="http://schemas.openxmlformats.org/officeDocument/2006/relationships/customXml" Target="../ink/ink86.xml"/><Relationship Id="rId14" Type="http://schemas.openxmlformats.org/officeDocument/2006/relationships/customXml" Target="../ink/ink90.xml"/><Relationship Id="rId22" Type="http://schemas.openxmlformats.org/officeDocument/2006/relationships/customXml" Target="../ink/ink94.xml"/><Relationship Id="rId27" Type="http://schemas.openxmlformats.org/officeDocument/2006/relationships/customXml" Target="../ink/ink97.xml"/><Relationship Id="rId30" Type="http://schemas.openxmlformats.org/officeDocument/2006/relationships/customXml" Target="../ink/ink10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7.xml"/><Relationship Id="rId3" Type="http://schemas.openxmlformats.org/officeDocument/2006/relationships/image" Target="../media/image56.emf"/><Relationship Id="rId7" Type="http://schemas.openxmlformats.org/officeDocument/2006/relationships/customXml" Target="../ink/ink106.xml"/><Relationship Id="rId2" Type="http://schemas.openxmlformats.org/officeDocument/2006/relationships/customXml" Target="../ink/ink10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5.xml"/><Relationship Id="rId5" Type="http://schemas.openxmlformats.org/officeDocument/2006/relationships/customXml" Target="../ink/ink104.xml"/><Relationship Id="rId4" Type="http://schemas.openxmlformats.org/officeDocument/2006/relationships/customXml" Target="../ink/ink10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1.xml"/><Relationship Id="rId13" Type="http://schemas.openxmlformats.org/officeDocument/2006/relationships/customXml" Target="../ink/ink115.xml"/><Relationship Id="rId18" Type="http://schemas.openxmlformats.org/officeDocument/2006/relationships/customXml" Target="../ink/ink118.xml"/><Relationship Id="rId26" Type="http://schemas.openxmlformats.org/officeDocument/2006/relationships/customXml" Target="../ink/ink122.xml"/><Relationship Id="rId3" Type="http://schemas.openxmlformats.org/officeDocument/2006/relationships/image" Target="../media/image57.emf"/><Relationship Id="rId21" Type="http://schemas.openxmlformats.org/officeDocument/2006/relationships/image" Target="../media/image64.emf"/><Relationship Id="rId7" Type="http://schemas.openxmlformats.org/officeDocument/2006/relationships/image" Target="../media/image59.emf"/><Relationship Id="rId12" Type="http://schemas.openxmlformats.org/officeDocument/2006/relationships/image" Target="../media/image60.emf"/><Relationship Id="rId17" Type="http://schemas.openxmlformats.org/officeDocument/2006/relationships/image" Target="../media/image62.emf"/><Relationship Id="rId25" Type="http://schemas.openxmlformats.org/officeDocument/2006/relationships/image" Target="../media/image66.emf"/><Relationship Id="rId2" Type="http://schemas.openxmlformats.org/officeDocument/2006/relationships/customXml" Target="../ink/ink108.xml"/><Relationship Id="rId16" Type="http://schemas.openxmlformats.org/officeDocument/2006/relationships/customXml" Target="../ink/ink117.xml"/><Relationship Id="rId20" Type="http://schemas.openxmlformats.org/officeDocument/2006/relationships/customXml" Target="../ink/ink119.xml"/><Relationship Id="rId29" Type="http://schemas.openxmlformats.org/officeDocument/2006/relationships/image" Target="../media/image6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0.xml"/><Relationship Id="rId11" Type="http://schemas.openxmlformats.org/officeDocument/2006/relationships/customXml" Target="../ink/ink114.xml"/><Relationship Id="rId24" Type="http://schemas.openxmlformats.org/officeDocument/2006/relationships/customXml" Target="../ink/ink121.xml"/><Relationship Id="rId5" Type="http://schemas.openxmlformats.org/officeDocument/2006/relationships/image" Target="../media/image58.emf"/><Relationship Id="rId15" Type="http://schemas.openxmlformats.org/officeDocument/2006/relationships/customXml" Target="../ink/ink116.xml"/><Relationship Id="rId23" Type="http://schemas.openxmlformats.org/officeDocument/2006/relationships/image" Target="../media/image65.emf"/><Relationship Id="rId28" Type="http://schemas.openxmlformats.org/officeDocument/2006/relationships/customXml" Target="../ink/ink123.xml"/><Relationship Id="rId10" Type="http://schemas.openxmlformats.org/officeDocument/2006/relationships/customXml" Target="../ink/ink113.xml"/><Relationship Id="rId19" Type="http://schemas.openxmlformats.org/officeDocument/2006/relationships/image" Target="../media/image63.emf"/><Relationship Id="rId31" Type="http://schemas.openxmlformats.org/officeDocument/2006/relationships/image" Target="../media/image69.emf"/><Relationship Id="rId4" Type="http://schemas.openxmlformats.org/officeDocument/2006/relationships/customXml" Target="../ink/ink109.xml"/><Relationship Id="rId9" Type="http://schemas.openxmlformats.org/officeDocument/2006/relationships/customXml" Target="../ink/ink112.xml"/><Relationship Id="rId14" Type="http://schemas.openxmlformats.org/officeDocument/2006/relationships/image" Target="../media/image61.emf"/><Relationship Id="rId22" Type="http://schemas.openxmlformats.org/officeDocument/2006/relationships/customXml" Target="../ink/ink120.xml"/><Relationship Id="rId27" Type="http://schemas.openxmlformats.org/officeDocument/2006/relationships/image" Target="../media/image67.emf"/><Relationship Id="rId30" Type="http://schemas.openxmlformats.org/officeDocument/2006/relationships/customXml" Target="../ink/ink12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emf"/><Relationship Id="rId13" Type="http://schemas.openxmlformats.org/officeDocument/2006/relationships/customXml" Target="../ink/ink132.xml"/><Relationship Id="rId18" Type="http://schemas.openxmlformats.org/officeDocument/2006/relationships/customXml" Target="../ink/ink135.xml"/><Relationship Id="rId3" Type="http://schemas.openxmlformats.org/officeDocument/2006/relationships/image" Target="../media/image70.emf"/><Relationship Id="rId21" Type="http://schemas.openxmlformats.org/officeDocument/2006/relationships/image" Target="../media/image77.emf"/><Relationship Id="rId7" Type="http://schemas.openxmlformats.org/officeDocument/2006/relationships/customXml" Target="../ink/ink128.xml"/><Relationship Id="rId12" Type="http://schemas.openxmlformats.org/officeDocument/2006/relationships/image" Target="../media/image73.emf"/><Relationship Id="rId17" Type="http://schemas.openxmlformats.org/officeDocument/2006/relationships/image" Target="../media/image75.emf"/><Relationship Id="rId2" Type="http://schemas.openxmlformats.org/officeDocument/2006/relationships/customXml" Target="../ink/ink125.xml"/><Relationship Id="rId16" Type="http://schemas.openxmlformats.org/officeDocument/2006/relationships/customXml" Target="../ink/ink134.xml"/><Relationship Id="rId20" Type="http://schemas.openxmlformats.org/officeDocument/2006/relationships/customXml" Target="../ink/ink13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7.xml"/><Relationship Id="rId11" Type="http://schemas.openxmlformats.org/officeDocument/2006/relationships/customXml" Target="../ink/ink131.xml"/><Relationship Id="rId5" Type="http://schemas.openxmlformats.org/officeDocument/2006/relationships/image" Target="../media/image71.emf"/><Relationship Id="rId15" Type="http://schemas.openxmlformats.org/officeDocument/2006/relationships/customXml" Target="../ink/ink133.xml"/><Relationship Id="rId10" Type="http://schemas.openxmlformats.org/officeDocument/2006/relationships/customXml" Target="../ink/ink130.xml"/><Relationship Id="rId19" Type="http://schemas.openxmlformats.org/officeDocument/2006/relationships/image" Target="../media/image76.emf"/><Relationship Id="rId4" Type="http://schemas.openxmlformats.org/officeDocument/2006/relationships/customXml" Target="../ink/ink126.xml"/><Relationship Id="rId9" Type="http://schemas.openxmlformats.org/officeDocument/2006/relationships/customXml" Target="../ink/ink129.xml"/><Relationship Id="rId14" Type="http://schemas.openxmlformats.org/officeDocument/2006/relationships/image" Target="../media/image74.emf"/><Relationship Id="rId22" Type="http://schemas.openxmlformats.org/officeDocument/2006/relationships/customXml" Target="../ink/ink1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642707" y="383089"/>
              <a:ext cx="2088360" cy="33015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0827" y="371209"/>
                <a:ext cx="2112120" cy="332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" name="Input penna 12"/>
              <p14:cNvContentPartPr/>
              <p14:nvPr/>
            </p14:nvContentPartPr>
            <p14:xfrm>
              <a:off x="2718467" y="383089"/>
              <a:ext cx="180720" cy="16437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06587" y="371209"/>
                <a:ext cx="204480" cy="166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Input penna 13"/>
              <p14:cNvContentPartPr/>
              <p14:nvPr/>
            </p14:nvContentPartPr>
            <p14:xfrm>
              <a:off x="2879027" y="316489"/>
              <a:ext cx="3248280" cy="2894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67147" y="304609"/>
                <a:ext cx="327204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6" name="Input penna 25"/>
              <p14:cNvContentPartPr/>
              <p14:nvPr/>
            </p14:nvContentPartPr>
            <p14:xfrm>
              <a:off x="3138587" y="1433209"/>
              <a:ext cx="2463120" cy="6372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26707" y="1421329"/>
                <a:ext cx="248688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2" name="Input penna 31"/>
              <p14:cNvContentPartPr/>
              <p14:nvPr/>
            </p14:nvContentPartPr>
            <p14:xfrm>
              <a:off x="3138587" y="555889"/>
              <a:ext cx="2335680" cy="70488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26707" y="544009"/>
                <a:ext cx="2359440" cy="72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3" name="Input penna 32"/>
              <p14:cNvContentPartPr/>
              <p14:nvPr/>
            </p14:nvContentPartPr>
            <p14:xfrm>
              <a:off x="2632067" y="2397289"/>
              <a:ext cx="2261520" cy="254592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20187" y="2385409"/>
                <a:ext cx="2285280" cy="256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4" name="Input penna 33"/>
              <p14:cNvContentPartPr/>
              <p14:nvPr/>
            </p14:nvContentPartPr>
            <p14:xfrm>
              <a:off x="3867587" y="1708609"/>
              <a:ext cx="642960" cy="68904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855707" y="1696729"/>
                <a:ext cx="666720" cy="71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7" name="Input penna 36"/>
              <p14:cNvContentPartPr/>
              <p14:nvPr/>
            </p14:nvContentPartPr>
            <p14:xfrm>
              <a:off x="3577067" y="2891569"/>
              <a:ext cx="1230120" cy="208872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65187" y="2879689"/>
                <a:ext cx="1253880" cy="21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9" name="Input penna 38"/>
              <p14:cNvContentPartPr/>
              <p14:nvPr/>
            </p14:nvContentPartPr>
            <p14:xfrm>
              <a:off x="6215507" y="938929"/>
              <a:ext cx="1437120" cy="1476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203627" y="927049"/>
                <a:ext cx="146088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1" name="Input penna 40"/>
              <p14:cNvContentPartPr/>
              <p14:nvPr/>
            </p14:nvContentPartPr>
            <p14:xfrm>
              <a:off x="7571267" y="963769"/>
              <a:ext cx="139680" cy="50529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59387" y="951889"/>
                <a:ext cx="163440" cy="507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5" name="Input penna 44"/>
              <p14:cNvContentPartPr/>
              <p14:nvPr/>
            </p14:nvContentPartPr>
            <p14:xfrm>
              <a:off x="9057347" y="1087249"/>
              <a:ext cx="102240" cy="506664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045467" y="1075369"/>
                <a:ext cx="126000" cy="509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3" name="Input penna 52"/>
              <p14:cNvContentPartPr/>
              <p14:nvPr/>
            </p14:nvContentPartPr>
            <p14:xfrm>
              <a:off x="6981587" y="159889"/>
              <a:ext cx="4967640" cy="184176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69707" y="148009"/>
                <a:ext cx="4991400" cy="186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77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" name="Input penna 14"/>
              <p14:cNvContentPartPr/>
              <p14:nvPr/>
            </p14:nvContentPartPr>
            <p14:xfrm>
              <a:off x="8859707" y="825889"/>
              <a:ext cx="1329840" cy="9169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47827" y="814009"/>
                <a:ext cx="1353600" cy="9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Input penna 19"/>
              <p14:cNvContentPartPr/>
              <p14:nvPr/>
            </p14:nvContentPartPr>
            <p14:xfrm>
              <a:off x="9096947" y="219289"/>
              <a:ext cx="1040040" cy="5727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85067" y="207409"/>
                <a:ext cx="1063800" cy="59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3" name="Input penna 22"/>
              <p14:cNvContentPartPr/>
              <p14:nvPr/>
            </p14:nvContentPartPr>
            <p14:xfrm>
              <a:off x="2026547" y="1849009"/>
              <a:ext cx="3979080" cy="4251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14667" y="1837129"/>
                <a:ext cx="400284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6" name="Input penna 55"/>
              <p14:cNvContentPartPr/>
              <p14:nvPr/>
            </p14:nvContentPartPr>
            <p14:xfrm>
              <a:off x="346067" y="155209"/>
              <a:ext cx="11665440" cy="607320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4187" y="143329"/>
                <a:ext cx="11689200" cy="609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052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272707" y="1841089"/>
              <a:ext cx="10158480" cy="622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0827" y="1829209"/>
                <a:ext cx="10182240" cy="64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890467" y="926689"/>
              <a:ext cx="99720" cy="8406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78587" y="914809"/>
                <a:ext cx="123480" cy="86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940147" y="845689"/>
              <a:ext cx="1640160" cy="9853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28267" y="833809"/>
                <a:ext cx="1663920" cy="100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put penna 17"/>
              <p14:cNvContentPartPr/>
              <p14:nvPr/>
            </p14:nvContentPartPr>
            <p14:xfrm>
              <a:off x="2656547" y="2207569"/>
              <a:ext cx="4362480" cy="4993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44667" y="2195689"/>
                <a:ext cx="4386240" cy="52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2" name="Input penna 21"/>
              <p14:cNvContentPartPr/>
              <p14:nvPr/>
            </p14:nvContentPartPr>
            <p14:xfrm>
              <a:off x="6549227" y="269329"/>
              <a:ext cx="1223640" cy="25210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37347" y="257449"/>
                <a:ext cx="1247400" cy="254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4" name="Input penna 23"/>
              <p14:cNvContentPartPr/>
              <p14:nvPr/>
            </p14:nvContentPartPr>
            <p14:xfrm>
              <a:off x="2471507" y="1140889"/>
              <a:ext cx="531720" cy="4824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59627" y="1129009"/>
                <a:ext cx="555480" cy="50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5" name="Input penna 24"/>
              <p14:cNvContentPartPr/>
              <p14:nvPr/>
            </p14:nvContentPartPr>
            <p14:xfrm>
              <a:off x="1235627" y="2100649"/>
              <a:ext cx="10132920" cy="45475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23747" y="2088769"/>
                <a:ext cx="10156680" cy="45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7" name="Input penna 26"/>
              <p14:cNvContentPartPr/>
              <p14:nvPr/>
            </p14:nvContentPartPr>
            <p14:xfrm>
              <a:off x="3682187" y="1174009"/>
              <a:ext cx="3089160" cy="53208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34307" y="1077889"/>
                <a:ext cx="3185280" cy="72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0" name="Input penna 29"/>
              <p14:cNvContentPartPr/>
              <p14:nvPr/>
            </p14:nvContentPartPr>
            <p14:xfrm>
              <a:off x="4785227" y="877369"/>
              <a:ext cx="973440" cy="90684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773347" y="865489"/>
                <a:ext cx="997200" cy="9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1" name="Input penna 30"/>
              <p14:cNvContentPartPr/>
              <p14:nvPr/>
            </p14:nvContentPartPr>
            <p14:xfrm>
              <a:off x="4423787" y="889609"/>
              <a:ext cx="1544760" cy="96480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411907" y="877729"/>
                <a:ext cx="1568520" cy="98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54" name="Input penna 53"/>
              <p14:cNvContentPartPr/>
              <p14:nvPr/>
            </p14:nvContentPartPr>
            <p14:xfrm>
              <a:off x="3666347" y="5325889"/>
              <a:ext cx="2635920" cy="21132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654467" y="5314009"/>
                <a:ext cx="2659680" cy="23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7671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86947" y="679729"/>
              <a:ext cx="81360" cy="4204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5067" y="667849"/>
                <a:ext cx="105120" cy="422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put penna 10"/>
              <p14:cNvContentPartPr/>
              <p14:nvPr/>
            </p14:nvContentPartPr>
            <p14:xfrm>
              <a:off x="1272707" y="5078569"/>
              <a:ext cx="10256400" cy="2977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60827" y="5066689"/>
                <a:ext cx="1028016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put penna 11"/>
              <p14:cNvContentPartPr/>
              <p14:nvPr/>
            </p14:nvContentPartPr>
            <p14:xfrm>
              <a:off x="11256947" y="4992169"/>
              <a:ext cx="431640" cy="5864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245067" y="4980289"/>
                <a:ext cx="455400" cy="61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put penna 14"/>
              <p14:cNvContentPartPr/>
              <p14:nvPr/>
            </p14:nvContentPartPr>
            <p14:xfrm>
              <a:off x="704267" y="209929"/>
              <a:ext cx="10627200" cy="98784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2387" y="198049"/>
                <a:ext cx="10650960" cy="101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5" name="Input penna 24"/>
              <p14:cNvContentPartPr/>
              <p14:nvPr/>
            </p14:nvContentPartPr>
            <p14:xfrm>
              <a:off x="11961467" y="4905769"/>
              <a:ext cx="360" cy="3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949587" y="489388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6" name="Input penna 25"/>
              <p14:cNvContentPartPr/>
              <p14:nvPr/>
            </p14:nvContentPartPr>
            <p14:xfrm>
              <a:off x="11019347" y="5597689"/>
              <a:ext cx="633960" cy="7416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007467" y="5585809"/>
                <a:ext cx="657720" cy="76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2" name="Input penna 31"/>
              <p14:cNvContentPartPr/>
              <p14:nvPr/>
            </p14:nvContentPartPr>
            <p14:xfrm>
              <a:off x="4509107" y="5548009"/>
              <a:ext cx="4363560" cy="7711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97227" y="5536129"/>
                <a:ext cx="4387320" cy="79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8" name="Input penna 37"/>
              <p14:cNvContentPartPr/>
              <p14:nvPr/>
            </p14:nvContentPartPr>
            <p14:xfrm>
              <a:off x="1124387" y="1606369"/>
              <a:ext cx="5474520" cy="330912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12507" y="1594489"/>
                <a:ext cx="5498280" cy="333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1" name="Input penna 40"/>
              <p14:cNvContentPartPr/>
              <p14:nvPr/>
            </p14:nvContentPartPr>
            <p14:xfrm>
              <a:off x="3620627" y="3460009"/>
              <a:ext cx="1989720" cy="1983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608747" y="3448129"/>
                <a:ext cx="2013480" cy="22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2" name="Input penna 41"/>
              <p14:cNvContentPartPr/>
              <p14:nvPr/>
            </p14:nvContentPartPr>
            <p14:xfrm>
              <a:off x="5090867" y="2533009"/>
              <a:ext cx="338760" cy="100332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78987" y="2521129"/>
                <a:ext cx="362520" cy="10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7" name="Input penna 46"/>
              <p14:cNvContentPartPr/>
              <p14:nvPr/>
            </p14:nvContentPartPr>
            <p14:xfrm>
              <a:off x="6141347" y="2162569"/>
              <a:ext cx="1488960" cy="161892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29467" y="2150689"/>
                <a:ext cx="1512720" cy="164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7363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15507" y="716809"/>
              <a:ext cx="4719960" cy="892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3627" y="704929"/>
                <a:ext cx="4743720" cy="1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41347" y="333769"/>
              <a:ext cx="11072160" cy="16437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9467" y="321889"/>
                <a:ext cx="11095920" cy="166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6" name="Input penna 15"/>
              <p14:cNvContentPartPr/>
              <p14:nvPr/>
            </p14:nvContentPartPr>
            <p14:xfrm>
              <a:off x="2100707" y="988609"/>
              <a:ext cx="1539720" cy="619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88827" y="976729"/>
                <a:ext cx="1563480" cy="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9" name="Input penna 18"/>
              <p14:cNvContentPartPr/>
              <p14:nvPr/>
            </p14:nvContentPartPr>
            <p14:xfrm>
              <a:off x="1161467" y="1248169"/>
              <a:ext cx="3435480" cy="1371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49587" y="1236289"/>
                <a:ext cx="3459240" cy="1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2" name="Input penna 21"/>
              <p14:cNvContentPartPr/>
              <p14:nvPr/>
            </p14:nvContentPartPr>
            <p14:xfrm>
              <a:off x="938987" y="1248169"/>
              <a:ext cx="346320" cy="4204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27107" y="1236289"/>
                <a:ext cx="37008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4" name="Input penna 23"/>
              <p14:cNvContentPartPr/>
              <p14:nvPr/>
            </p14:nvContentPartPr>
            <p14:xfrm>
              <a:off x="6363827" y="826249"/>
              <a:ext cx="6005520" cy="2862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351947" y="814369"/>
                <a:ext cx="602928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7" name="Input penna 36"/>
              <p14:cNvContentPartPr/>
              <p14:nvPr/>
            </p14:nvContentPartPr>
            <p14:xfrm>
              <a:off x="6845507" y="1383889"/>
              <a:ext cx="2249280" cy="111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833627" y="1372009"/>
                <a:ext cx="227304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2" name="Input penna 41"/>
              <p14:cNvContentPartPr/>
              <p14:nvPr/>
            </p14:nvContentPartPr>
            <p14:xfrm>
              <a:off x="6759107" y="1779529"/>
              <a:ext cx="3890160" cy="9468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747227" y="1767649"/>
                <a:ext cx="3913920" cy="11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6" name="Input penna 45"/>
              <p14:cNvContentPartPr/>
              <p14:nvPr/>
            </p14:nvContentPartPr>
            <p14:xfrm>
              <a:off x="6573707" y="1272649"/>
              <a:ext cx="2793240" cy="34272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61827" y="1260769"/>
                <a:ext cx="281700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7" name="Input penna 46"/>
              <p14:cNvContentPartPr/>
              <p14:nvPr/>
            </p14:nvContentPartPr>
            <p14:xfrm>
              <a:off x="10478627" y="1692769"/>
              <a:ext cx="1265040" cy="81612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66747" y="1680889"/>
                <a:ext cx="1288800" cy="83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8" name="Input penna 47"/>
              <p14:cNvContentPartPr/>
              <p14:nvPr/>
            </p14:nvContentPartPr>
            <p14:xfrm>
              <a:off x="6549227" y="2125489"/>
              <a:ext cx="4998960" cy="30924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37347" y="2113609"/>
                <a:ext cx="5022720" cy="33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6182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08389" y="307497"/>
              <a:ext cx="6661080" cy="4861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6509" y="295617"/>
                <a:ext cx="6684840" cy="488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3" name="Input penna 72"/>
              <p14:cNvContentPartPr/>
              <p14:nvPr/>
            </p14:nvContentPartPr>
            <p14:xfrm>
              <a:off x="6689709" y="1528617"/>
              <a:ext cx="1033560" cy="408024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77829" y="1516737"/>
                <a:ext cx="1057320" cy="410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3" name="Input penna 82"/>
              <p14:cNvContentPartPr/>
              <p14:nvPr/>
            </p14:nvContentPartPr>
            <p14:xfrm>
              <a:off x="7719309" y="3010377"/>
              <a:ext cx="3698640" cy="61884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07429" y="2998497"/>
                <a:ext cx="3722400" cy="64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1587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1" name="Input penna 50"/>
              <p14:cNvContentPartPr/>
              <p14:nvPr/>
            </p14:nvContentPartPr>
            <p14:xfrm>
              <a:off x="1279989" y="2839377"/>
              <a:ext cx="5419440" cy="32148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8109" y="2827497"/>
                <a:ext cx="5443200" cy="34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3" name="Input penna 52"/>
              <p14:cNvContentPartPr/>
              <p14:nvPr/>
            </p14:nvContentPartPr>
            <p14:xfrm>
              <a:off x="721989" y="4475577"/>
              <a:ext cx="4851360" cy="31824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0109" y="4463697"/>
                <a:ext cx="4875120" cy="34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5" name="Input penna 54"/>
              <p14:cNvContentPartPr/>
              <p14:nvPr/>
            </p14:nvContentPartPr>
            <p14:xfrm>
              <a:off x="895149" y="6073617"/>
              <a:ext cx="4880520" cy="33084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3269" y="6061737"/>
                <a:ext cx="490428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8" name="Input penna 57"/>
              <p14:cNvContentPartPr/>
              <p14:nvPr/>
            </p14:nvContentPartPr>
            <p14:xfrm>
              <a:off x="914229" y="4533537"/>
              <a:ext cx="1088280" cy="166536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2349" y="4521657"/>
                <a:ext cx="1112040" cy="168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1" name="Input penna 60"/>
              <p14:cNvContentPartPr/>
              <p14:nvPr/>
            </p14:nvContentPartPr>
            <p14:xfrm>
              <a:off x="1963629" y="4562337"/>
              <a:ext cx="924480" cy="156204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51749" y="4550457"/>
                <a:ext cx="948240" cy="158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3" name="Input penna 62"/>
              <p14:cNvContentPartPr/>
              <p14:nvPr/>
            </p14:nvContentPartPr>
            <p14:xfrm>
              <a:off x="6497109" y="4820097"/>
              <a:ext cx="5016960" cy="766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485229" y="4808217"/>
                <a:ext cx="5040720" cy="1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5" name="Input penna 64"/>
              <p14:cNvContentPartPr/>
              <p14:nvPr/>
            </p14:nvContentPartPr>
            <p14:xfrm>
              <a:off x="6737589" y="6178017"/>
              <a:ext cx="4805280" cy="23184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25709" y="6166137"/>
                <a:ext cx="4829040" cy="2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7" name="Input penna 66"/>
              <p14:cNvContentPartPr/>
              <p14:nvPr/>
            </p14:nvContentPartPr>
            <p14:xfrm>
              <a:off x="7324749" y="4841337"/>
              <a:ext cx="934200" cy="128052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12869" y="4829457"/>
                <a:ext cx="957960" cy="130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1" name="Input penna 80"/>
              <p14:cNvContentPartPr/>
              <p14:nvPr/>
            </p14:nvContentPartPr>
            <p14:xfrm>
              <a:off x="1809549" y="6034017"/>
              <a:ext cx="243000" cy="25416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797669" y="6022137"/>
                <a:ext cx="266760" cy="27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87" name="Input penna 86"/>
              <p14:cNvContentPartPr/>
              <p14:nvPr/>
            </p14:nvContentPartPr>
            <p14:xfrm>
              <a:off x="8220069" y="4726137"/>
              <a:ext cx="2191320" cy="146340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208189" y="4714257"/>
                <a:ext cx="2215080" cy="148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99" name="Input penna 98"/>
              <p14:cNvContentPartPr/>
              <p14:nvPr/>
            </p14:nvContentPartPr>
            <p14:xfrm>
              <a:off x="7777269" y="1800057"/>
              <a:ext cx="3458880" cy="14875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65389" y="1788177"/>
                <a:ext cx="3482640" cy="151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00" name="Input penna 99"/>
              <p14:cNvContentPartPr/>
              <p14:nvPr/>
            </p14:nvContentPartPr>
            <p14:xfrm>
              <a:off x="596709" y="442857"/>
              <a:ext cx="10819080" cy="412956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4829" y="430977"/>
                <a:ext cx="10842840" cy="415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07" name="Input penna 106"/>
              <p14:cNvContentPartPr/>
              <p14:nvPr/>
            </p14:nvContentPartPr>
            <p14:xfrm>
              <a:off x="6747309" y="4063737"/>
              <a:ext cx="4245120" cy="757080"/>
            </p14:xfrm>
          </p:contentPart>
        </mc:Choice>
        <mc:Fallback>
          <p:pic>
            <p:nvPicPr>
              <p:cNvPr id="107" name="Input penna 10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35429" y="4051857"/>
                <a:ext cx="4268880" cy="78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11" name="Input penna 110"/>
              <p14:cNvContentPartPr/>
              <p14:nvPr/>
            </p14:nvContentPartPr>
            <p14:xfrm>
              <a:off x="7548309" y="1742097"/>
              <a:ext cx="3956040" cy="1789920"/>
            </p14:xfrm>
          </p:contentPart>
        </mc:Choice>
        <mc:Fallback>
          <p:pic>
            <p:nvPicPr>
              <p:cNvPr id="111" name="Input penna 11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536429" y="1730217"/>
                <a:ext cx="3979800" cy="181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322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81549" y="211737"/>
              <a:ext cx="10434240" cy="34228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9669" y="199857"/>
                <a:ext cx="10458000" cy="344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3" name="Input penna 22"/>
              <p14:cNvContentPartPr/>
              <p14:nvPr/>
            </p14:nvContentPartPr>
            <p14:xfrm>
              <a:off x="1722789" y="4695897"/>
              <a:ext cx="7691040" cy="5886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10909" y="4684017"/>
                <a:ext cx="7714800" cy="61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1" name="Input penna 30"/>
              <p14:cNvContentPartPr/>
              <p14:nvPr/>
            </p14:nvContentPartPr>
            <p14:xfrm>
              <a:off x="7430589" y="1506297"/>
              <a:ext cx="1405800" cy="77508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18709" y="1494417"/>
                <a:ext cx="1429560" cy="79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3" name="Input penna 32"/>
              <p14:cNvContentPartPr/>
              <p14:nvPr/>
            </p14:nvContentPartPr>
            <p14:xfrm>
              <a:off x="1559349" y="2174817"/>
              <a:ext cx="8220240" cy="268632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47469" y="2162937"/>
                <a:ext cx="8244000" cy="271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3" name="Input penna 72"/>
              <p14:cNvContentPartPr/>
              <p14:nvPr/>
            </p14:nvContentPartPr>
            <p14:xfrm>
              <a:off x="550629" y="4706697"/>
              <a:ext cx="8362800" cy="16257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8749" y="4694817"/>
                <a:ext cx="8386560" cy="164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3" name="Input penna 82"/>
              <p14:cNvContentPartPr/>
              <p14:nvPr/>
            </p14:nvContentPartPr>
            <p14:xfrm>
              <a:off x="3628629" y="1790337"/>
              <a:ext cx="3337200" cy="20268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16749" y="1778457"/>
                <a:ext cx="336096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9" name="Input penna 88"/>
              <p14:cNvContentPartPr/>
              <p14:nvPr/>
            </p14:nvContentPartPr>
            <p14:xfrm>
              <a:off x="2098269" y="2319537"/>
              <a:ext cx="414360" cy="225288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86389" y="2307657"/>
                <a:ext cx="438120" cy="227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5" name="Input penna 94"/>
              <p14:cNvContentPartPr/>
              <p14:nvPr/>
            </p14:nvContentPartPr>
            <p14:xfrm>
              <a:off x="5321709" y="2791497"/>
              <a:ext cx="83520" cy="2079360"/>
            </p14:xfrm>
          </p:contentPart>
        </mc:Choice>
        <mc:Fallback>
          <p:pic>
            <p:nvPicPr>
              <p:cNvPr id="95" name="Input penna 9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309829" y="2779617"/>
                <a:ext cx="107280" cy="21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99" name="Input penna 98"/>
              <p14:cNvContentPartPr/>
              <p14:nvPr/>
            </p14:nvContentPartPr>
            <p14:xfrm>
              <a:off x="5332509" y="2261937"/>
              <a:ext cx="174600" cy="270288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320629" y="2250057"/>
                <a:ext cx="198360" cy="272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967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2136789" y="1365897"/>
              <a:ext cx="6598440" cy="20034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24909" y="1354017"/>
                <a:ext cx="6622200" cy="20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3359349" y="384897"/>
              <a:ext cx="4812840" cy="9727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47469" y="373017"/>
                <a:ext cx="4836600" cy="9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put penna 11"/>
              <p14:cNvContentPartPr/>
              <p14:nvPr/>
            </p14:nvContentPartPr>
            <p14:xfrm>
              <a:off x="2136789" y="3243657"/>
              <a:ext cx="7409520" cy="5320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24909" y="3231777"/>
                <a:ext cx="7433280" cy="55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5639949" y="1520697"/>
              <a:ext cx="58680" cy="184860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28069" y="1508817"/>
                <a:ext cx="82440" cy="187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Input penna 24"/>
              <p14:cNvContentPartPr/>
              <p14:nvPr/>
            </p14:nvContentPartPr>
            <p14:xfrm>
              <a:off x="8248869" y="2367777"/>
              <a:ext cx="674280" cy="8377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36989" y="2355897"/>
                <a:ext cx="698040" cy="86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" name="Input penna 26"/>
              <p14:cNvContentPartPr/>
              <p14:nvPr/>
            </p14:nvContentPartPr>
            <p14:xfrm>
              <a:off x="387549" y="3542097"/>
              <a:ext cx="7284960" cy="32346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5669" y="3530217"/>
                <a:ext cx="7308720" cy="32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3" name="Input penna 32"/>
              <p14:cNvContentPartPr/>
              <p14:nvPr/>
            </p14:nvContentPartPr>
            <p14:xfrm>
              <a:off x="4600989" y="2348697"/>
              <a:ext cx="231120" cy="4366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89109" y="2336817"/>
                <a:ext cx="254880" cy="46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4" name="Input penna 53"/>
              <p14:cNvContentPartPr/>
              <p14:nvPr/>
            </p14:nvContentPartPr>
            <p14:xfrm>
              <a:off x="4851189" y="5717577"/>
              <a:ext cx="3033000" cy="6768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839309" y="5705697"/>
                <a:ext cx="305676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5" name="Input penna 64"/>
              <p14:cNvContentPartPr/>
              <p14:nvPr/>
            </p14:nvContentPartPr>
            <p14:xfrm>
              <a:off x="4504509" y="895017"/>
              <a:ext cx="2158560" cy="9036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92629" y="883137"/>
                <a:ext cx="218232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8" name="Input penna 67"/>
              <p14:cNvContentPartPr/>
              <p14:nvPr/>
            </p14:nvContentPartPr>
            <p14:xfrm>
              <a:off x="2497869" y="1443657"/>
              <a:ext cx="438120" cy="165816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85989" y="1431777"/>
                <a:ext cx="461880" cy="168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9" name="Input penna 68"/>
              <p14:cNvContentPartPr/>
              <p14:nvPr/>
            </p14:nvContentPartPr>
            <p14:xfrm>
              <a:off x="3106269" y="1838577"/>
              <a:ext cx="253440" cy="61416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094389" y="1826697"/>
                <a:ext cx="277200" cy="63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0" name="Input penna 69"/>
              <p14:cNvContentPartPr/>
              <p14:nvPr/>
            </p14:nvContentPartPr>
            <p14:xfrm>
              <a:off x="7727229" y="2038737"/>
              <a:ext cx="1488960" cy="133920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715349" y="2026857"/>
                <a:ext cx="1512720" cy="136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1" name="Input penna 70"/>
              <p14:cNvContentPartPr/>
              <p14:nvPr/>
            </p14:nvContentPartPr>
            <p14:xfrm>
              <a:off x="6420069" y="2367777"/>
              <a:ext cx="385200" cy="16560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408189" y="2355897"/>
                <a:ext cx="408960" cy="18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9973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56629" y="770097"/>
              <a:ext cx="8278200" cy="25732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44749" y="758217"/>
                <a:ext cx="8301960" cy="259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6" name="Input penna 15"/>
              <p14:cNvContentPartPr/>
              <p14:nvPr/>
            </p14:nvContentPartPr>
            <p14:xfrm>
              <a:off x="2136789" y="817977"/>
              <a:ext cx="2300760" cy="213588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24909" y="806097"/>
                <a:ext cx="2324520" cy="215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9" name="Input penna 18"/>
              <p14:cNvContentPartPr/>
              <p14:nvPr/>
            </p14:nvContentPartPr>
            <p14:xfrm>
              <a:off x="4397589" y="866217"/>
              <a:ext cx="2186280" cy="20538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85709" y="854337"/>
                <a:ext cx="2210040" cy="20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5" name="Input penna 24"/>
              <p14:cNvContentPartPr/>
              <p14:nvPr/>
            </p14:nvContentPartPr>
            <p14:xfrm>
              <a:off x="3252429" y="1655697"/>
              <a:ext cx="214560" cy="4622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40549" y="1643817"/>
                <a:ext cx="238320" cy="48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6" name="Input penna 25"/>
              <p14:cNvContentPartPr/>
              <p14:nvPr/>
            </p14:nvContentPartPr>
            <p14:xfrm>
              <a:off x="5207229" y="1751817"/>
              <a:ext cx="343080" cy="26028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95349" y="1739937"/>
                <a:ext cx="366840" cy="28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1" name="Input penna 30"/>
              <p14:cNvContentPartPr/>
              <p14:nvPr/>
            </p14:nvContentPartPr>
            <p14:xfrm>
              <a:off x="592749" y="616017"/>
              <a:ext cx="1371240" cy="46299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0869" y="604137"/>
                <a:ext cx="1395000" cy="46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0" name="Input penna 39"/>
              <p14:cNvContentPartPr/>
              <p14:nvPr/>
            </p14:nvContentPartPr>
            <p14:xfrm>
              <a:off x="2252349" y="2454537"/>
              <a:ext cx="279360" cy="24462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240469" y="2442657"/>
                <a:ext cx="303120" cy="246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1" name="Input penna 50"/>
              <p14:cNvContentPartPr/>
              <p14:nvPr/>
            </p14:nvContentPartPr>
            <p14:xfrm>
              <a:off x="76149" y="693057"/>
              <a:ext cx="2600280" cy="510516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269" y="681177"/>
                <a:ext cx="2624040" cy="512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2" name="Input penna 51"/>
              <p14:cNvContentPartPr/>
              <p14:nvPr/>
            </p14:nvContentPartPr>
            <p14:xfrm>
              <a:off x="2473749" y="2974377"/>
              <a:ext cx="1800360" cy="174924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61869" y="2962497"/>
                <a:ext cx="1824120" cy="177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2" name="Input penna 81"/>
              <p14:cNvContentPartPr/>
              <p14:nvPr/>
            </p14:nvContentPartPr>
            <p14:xfrm>
              <a:off x="8377749" y="309657"/>
              <a:ext cx="3250080" cy="63468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65869" y="297777"/>
                <a:ext cx="3273840" cy="6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96" name="Input penna 95"/>
              <p14:cNvContentPartPr/>
              <p14:nvPr/>
            </p14:nvContentPartPr>
            <p14:xfrm>
              <a:off x="356229" y="817977"/>
              <a:ext cx="260280" cy="449568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44349" y="806097"/>
                <a:ext cx="284040" cy="45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2" name="Input penna 131"/>
              <p14:cNvContentPartPr/>
              <p14:nvPr/>
            </p14:nvContentPartPr>
            <p14:xfrm>
              <a:off x="1684269" y="163497"/>
              <a:ext cx="9894600" cy="6391800"/>
            </p14:xfrm>
          </p:contentPart>
        </mc:Choice>
        <mc:Fallback>
          <p:pic>
            <p:nvPicPr>
              <p:cNvPr id="132" name="Input penna 1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72389" y="151617"/>
                <a:ext cx="9918360" cy="641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0" name="Input penna 149"/>
              <p14:cNvContentPartPr/>
              <p14:nvPr/>
            </p14:nvContentPartPr>
            <p14:xfrm>
              <a:off x="6275709" y="1867377"/>
              <a:ext cx="722160" cy="1310400"/>
            </p14:xfrm>
          </p:contentPart>
        </mc:Choice>
        <mc:Fallback>
          <p:pic>
            <p:nvPicPr>
              <p:cNvPr id="150" name="Input penna 1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63829" y="1855497"/>
                <a:ext cx="745920" cy="133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69" name="Input penna 168"/>
              <p14:cNvContentPartPr/>
              <p14:nvPr/>
            </p14:nvContentPartPr>
            <p14:xfrm>
              <a:off x="3125709" y="2678457"/>
              <a:ext cx="323280" cy="367200"/>
            </p14:xfrm>
          </p:contentPart>
        </mc:Choice>
        <mc:Fallback>
          <p:pic>
            <p:nvPicPr>
              <p:cNvPr id="169" name="Input penna 168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113829" y="2666577"/>
                <a:ext cx="34704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75" name="Input penna 174"/>
              <p14:cNvContentPartPr/>
              <p14:nvPr/>
            </p14:nvContentPartPr>
            <p14:xfrm>
              <a:off x="4242429" y="943257"/>
              <a:ext cx="129600" cy="1819440"/>
            </p14:xfrm>
          </p:contentPart>
        </mc:Choice>
        <mc:Fallback>
          <p:pic>
            <p:nvPicPr>
              <p:cNvPr id="175" name="Input penna 17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230549" y="931377"/>
                <a:ext cx="153360" cy="18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6" name="Input penna 175"/>
              <p14:cNvContentPartPr/>
              <p14:nvPr/>
            </p14:nvContentPartPr>
            <p14:xfrm>
              <a:off x="4529709" y="3128097"/>
              <a:ext cx="541080" cy="456840"/>
            </p14:xfrm>
          </p:contentPart>
        </mc:Choice>
        <mc:Fallback>
          <p:pic>
            <p:nvPicPr>
              <p:cNvPr id="176" name="Input penna 175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517829" y="3116217"/>
                <a:ext cx="564840" cy="48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78" name="Input penna 177"/>
              <p14:cNvContentPartPr/>
              <p14:nvPr/>
            </p14:nvContentPartPr>
            <p14:xfrm>
              <a:off x="4042629" y="769377"/>
              <a:ext cx="443160" cy="1532520"/>
            </p14:xfrm>
          </p:contentPart>
        </mc:Choice>
        <mc:Fallback>
          <p:pic>
            <p:nvPicPr>
              <p:cNvPr id="178" name="Input penna 1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30749" y="757497"/>
                <a:ext cx="466920" cy="155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4065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904869" y="168177"/>
              <a:ext cx="5343840" cy="2267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2989" y="156297"/>
                <a:ext cx="5367600" cy="229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8" name="Input penna 27"/>
              <p14:cNvContentPartPr/>
              <p14:nvPr/>
            </p14:nvContentPartPr>
            <p14:xfrm>
              <a:off x="1189629" y="2252217"/>
              <a:ext cx="7348320" cy="29649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7749" y="2240337"/>
                <a:ext cx="7372080" cy="298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4" name="Input penna 33"/>
              <p14:cNvContentPartPr/>
              <p14:nvPr/>
            </p14:nvContentPartPr>
            <p14:xfrm>
              <a:off x="8720109" y="4754937"/>
              <a:ext cx="655200" cy="74160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08229" y="4743057"/>
                <a:ext cx="678960" cy="76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8" name="Input penna 37"/>
              <p14:cNvContentPartPr/>
              <p14:nvPr/>
            </p14:nvContentPartPr>
            <p14:xfrm>
              <a:off x="1241829" y="2242857"/>
              <a:ext cx="3936240" cy="15210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29949" y="2230977"/>
                <a:ext cx="3960000" cy="154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1" name="Input penna 40"/>
              <p14:cNvContentPartPr/>
              <p14:nvPr/>
            </p14:nvContentPartPr>
            <p14:xfrm>
              <a:off x="2579589" y="3214857"/>
              <a:ext cx="1164960" cy="6768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67709" y="3202977"/>
                <a:ext cx="118872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6" name="Input penna 45"/>
              <p14:cNvContentPartPr/>
              <p14:nvPr/>
            </p14:nvContentPartPr>
            <p14:xfrm>
              <a:off x="3513069" y="2733537"/>
              <a:ext cx="1213200" cy="10494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01189" y="2721657"/>
                <a:ext cx="1236960" cy="10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134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31467" y="1372729"/>
              <a:ext cx="3917160" cy="1760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9587" y="1360849"/>
                <a:ext cx="3940920" cy="19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4510187" y="1581529"/>
              <a:ext cx="185760" cy="51534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98307" y="1569649"/>
                <a:ext cx="209520" cy="51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7043507" y="1606369"/>
              <a:ext cx="322200" cy="49428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31627" y="1594489"/>
                <a:ext cx="345960" cy="49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7092827" y="1631209"/>
              <a:ext cx="4927680" cy="2505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80947" y="1619329"/>
                <a:ext cx="4951440" cy="27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5177627" y="2545609"/>
              <a:ext cx="1322640" cy="383868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65747" y="2533729"/>
                <a:ext cx="1346400" cy="38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put penna 14"/>
              <p14:cNvContentPartPr/>
              <p14:nvPr/>
            </p14:nvContentPartPr>
            <p14:xfrm>
              <a:off x="5325587" y="3718849"/>
              <a:ext cx="988560" cy="157068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77707" y="3623089"/>
                <a:ext cx="1084680" cy="176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5293547" y="2629129"/>
              <a:ext cx="822960" cy="4604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45667" y="2533009"/>
                <a:ext cx="919080" cy="65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Input penna 16"/>
              <p14:cNvContentPartPr/>
              <p14:nvPr/>
            </p14:nvContentPartPr>
            <p14:xfrm>
              <a:off x="5338547" y="5647009"/>
              <a:ext cx="840240" cy="5810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90307" y="5550889"/>
                <a:ext cx="936360" cy="77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3860387" y="234769"/>
              <a:ext cx="1344240" cy="13014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848507" y="222889"/>
                <a:ext cx="1368000" cy="132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put penna 24"/>
              <p14:cNvContentPartPr/>
              <p14:nvPr/>
            </p14:nvContentPartPr>
            <p14:xfrm>
              <a:off x="2347667" y="281929"/>
              <a:ext cx="3339000" cy="217728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35787" y="270049"/>
                <a:ext cx="3362760" cy="220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" name="Input penna 26"/>
              <p14:cNvContentPartPr/>
              <p14:nvPr/>
            </p14:nvContentPartPr>
            <p14:xfrm>
              <a:off x="4522427" y="1808689"/>
              <a:ext cx="2434680" cy="3114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10547" y="1796809"/>
                <a:ext cx="2458440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0" name="Input penna 29"/>
              <p14:cNvContentPartPr/>
              <p14:nvPr/>
            </p14:nvContentPartPr>
            <p14:xfrm>
              <a:off x="7475867" y="3039889"/>
              <a:ext cx="4226400" cy="12168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463987" y="3028009"/>
                <a:ext cx="425016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5" name="Input penna 34"/>
              <p14:cNvContentPartPr/>
              <p14:nvPr/>
            </p14:nvContentPartPr>
            <p14:xfrm>
              <a:off x="1124387" y="2494129"/>
              <a:ext cx="3237840" cy="12600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12507" y="2482249"/>
                <a:ext cx="3261600" cy="1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6" name="Input penna 35"/>
              <p14:cNvContentPartPr/>
              <p14:nvPr/>
            </p14:nvContentPartPr>
            <p14:xfrm>
              <a:off x="7512947" y="4631809"/>
              <a:ext cx="4732920" cy="16524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501067" y="4619929"/>
                <a:ext cx="475668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Input penna 36"/>
              <p14:cNvContentPartPr/>
              <p14:nvPr/>
            </p14:nvContentPartPr>
            <p14:xfrm>
              <a:off x="7587107" y="5733409"/>
              <a:ext cx="3904920" cy="6555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75227" y="5721529"/>
                <a:ext cx="3928680" cy="67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8" name="Input penna 37"/>
              <p14:cNvContentPartPr/>
              <p14:nvPr/>
            </p14:nvContentPartPr>
            <p14:xfrm>
              <a:off x="1148867" y="4183249"/>
              <a:ext cx="3559320" cy="4755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136987" y="4171369"/>
                <a:ext cx="3583080" cy="49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9" name="Input penna 38"/>
              <p14:cNvContentPartPr/>
              <p14:nvPr/>
            </p14:nvContentPartPr>
            <p14:xfrm>
              <a:off x="1235627" y="6114649"/>
              <a:ext cx="3262680" cy="22464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223747" y="6102769"/>
                <a:ext cx="328644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1" name="Input penna 40"/>
              <p14:cNvContentPartPr/>
              <p14:nvPr/>
            </p14:nvContentPartPr>
            <p14:xfrm>
              <a:off x="6289667" y="3027289"/>
              <a:ext cx="865080" cy="59364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277787" y="3015409"/>
                <a:ext cx="888840" cy="61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4" name="Input penna 43"/>
              <p14:cNvContentPartPr/>
              <p14:nvPr/>
            </p14:nvContentPartPr>
            <p14:xfrm>
              <a:off x="7179227" y="3571249"/>
              <a:ext cx="174240" cy="149544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167347" y="3559369"/>
                <a:ext cx="198000" cy="151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7" name="Input penna 46"/>
              <p14:cNvContentPartPr/>
              <p14:nvPr/>
            </p14:nvContentPartPr>
            <p14:xfrm>
              <a:off x="6215507" y="3052129"/>
              <a:ext cx="1013400" cy="68004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203627" y="3040249"/>
                <a:ext cx="1037160" cy="70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57" name="Input penna 56"/>
              <p14:cNvContentPartPr/>
              <p14:nvPr/>
            </p14:nvContentPartPr>
            <p14:xfrm>
              <a:off x="6561107" y="3138529"/>
              <a:ext cx="1050840" cy="232344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49227" y="3126649"/>
                <a:ext cx="1074600" cy="234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58" name="Input penna 57"/>
              <p14:cNvContentPartPr/>
              <p14:nvPr/>
            </p14:nvContentPartPr>
            <p14:xfrm>
              <a:off x="7142147" y="3620569"/>
              <a:ext cx="210960" cy="100404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94267" y="3524449"/>
                <a:ext cx="306720" cy="11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59" name="Input penna 58"/>
              <p14:cNvContentPartPr/>
              <p14:nvPr/>
            </p14:nvContentPartPr>
            <p14:xfrm>
              <a:off x="7821827" y="3484129"/>
              <a:ext cx="25920" cy="51984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73947" y="3388369"/>
                <a:ext cx="121680" cy="71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60" name="Input penna 59"/>
              <p14:cNvContentPartPr/>
              <p14:nvPr/>
            </p14:nvContentPartPr>
            <p14:xfrm>
              <a:off x="7759907" y="3468649"/>
              <a:ext cx="477720" cy="45072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12027" y="3372529"/>
                <a:ext cx="573480" cy="64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0" name="Input penna 69"/>
              <p14:cNvContentPartPr/>
              <p14:nvPr/>
            </p14:nvContentPartPr>
            <p14:xfrm>
              <a:off x="7784747" y="3323929"/>
              <a:ext cx="3657960" cy="122364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72867" y="3312049"/>
                <a:ext cx="3681720" cy="12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78" name="Input penna 77"/>
              <p14:cNvContentPartPr/>
              <p14:nvPr/>
            </p14:nvContentPartPr>
            <p14:xfrm>
              <a:off x="6549227" y="2582689"/>
              <a:ext cx="581040" cy="53712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537347" y="2570809"/>
                <a:ext cx="604800" cy="56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81" name="Input penna 80"/>
              <p14:cNvContentPartPr/>
              <p14:nvPr/>
            </p14:nvContentPartPr>
            <p14:xfrm>
              <a:off x="7020467" y="1915249"/>
              <a:ext cx="2284560" cy="189540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08587" y="1903369"/>
                <a:ext cx="2308320" cy="19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85" name="Input penna 84"/>
              <p14:cNvContentPartPr/>
              <p14:nvPr/>
            </p14:nvContentPartPr>
            <p14:xfrm>
              <a:off x="9452987" y="4976689"/>
              <a:ext cx="680040" cy="78192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41107" y="4964809"/>
                <a:ext cx="703800" cy="8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86" name="Input penna 85"/>
              <p14:cNvContentPartPr/>
              <p14:nvPr/>
            </p14:nvContentPartPr>
            <p14:xfrm>
              <a:off x="7451027" y="4769689"/>
              <a:ext cx="1749960" cy="72936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7439147" y="4757809"/>
                <a:ext cx="1773720" cy="7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87" name="Input penna 86"/>
              <p14:cNvContentPartPr/>
              <p14:nvPr/>
            </p14:nvContentPartPr>
            <p14:xfrm>
              <a:off x="6335747" y="4992169"/>
              <a:ext cx="868680" cy="99792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323867" y="4980289"/>
                <a:ext cx="892440" cy="102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88" name="Input penna 87"/>
              <p14:cNvContentPartPr/>
              <p14:nvPr/>
            </p14:nvContentPartPr>
            <p14:xfrm>
              <a:off x="6709787" y="5474209"/>
              <a:ext cx="444960" cy="98388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697907" y="5462329"/>
                <a:ext cx="468720" cy="100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1473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16149" y="209577"/>
              <a:ext cx="8577720" cy="3288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4269" y="197697"/>
                <a:ext cx="8601480" cy="331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9" name="Input penna 18"/>
              <p14:cNvContentPartPr/>
              <p14:nvPr/>
            </p14:nvContentPartPr>
            <p14:xfrm>
              <a:off x="616149" y="1386057"/>
              <a:ext cx="1931400" cy="1202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4269" y="1374177"/>
                <a:ext cx="195516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5" name="Input penna 64"/>
              <p14:cNvContentPartPr/>
              <p14:nvPr/>
            </p14:nvContentPartPr>
            <p14:xfrm>
              <a:off x="760509" y="3638217"/>
              <a:ext cx="7668720" cy="261396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48629" y="3626337"/>
                <a:ext cx="7692480" cy="263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6" name="Input penna 65"/>
              <p14:cNvContentPartPr/>
              <p14:nvPr/>
            </p14:nvContentPartPr>
            <p14:xfrm>
              <a:off x="1347669" y="4889577"/>
              <a:ext cx="1944360" cy="6768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35789" y="4877697"/>
                <a:ext cx="196812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8" name="Input penna 67"/>
              <p14:cNvContentPartPr/>
              <p14:nvPr/>
            </p14:nvContentPartPr>
            <p14:xfrm>
              <a:off x="1434069" y="3795897"/>
              <a:ext cx="6564960" cy="215280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22189" y="3784017"/>
                <a:ext cx="6588720" cy="217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8607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838349" y="683337"/>
              <a:ext cx="185040" cy="43419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6469" y="671457"/>
                <a:ext cx="208800" cy="436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925109" y="4980657"/>
              <a:ext cx="7835400" cy="3038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13229" y="4968777"/>
                <a:ext cx="7859160" cy="32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9750429" y="5130417"/>
              <a:ext cx="491040" cy="3956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738549" y="5118537"/>
                <a:ext cx="514800" cy="4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1042749" y="221457"/>
              <a:ext cx="7476120" cy="8643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30869" y="209577"/>
                <a:ext cx="7499880" cy="88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8" name="Input penna 47"/>
              <p14:cNvContentPartPr/>
              <p14:nvPr/>
            </p14:nvContentPartPr>
            <p14:xfrm>
              <a:off x="7757829" y="812577"/>
              <a:ext cx="4284000" cy="16311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45949" y="800697"/>
                <a:ext cx="4307760" cy="165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9" name="Input penna 48"/>
              <p14:cNvContentPartPr/>
              <p14:nvPr/>
            </p14:nvContentPartPr>
            <p14:xfrm>
              <a:off x="1925109" y="1062417"/>
              <a:ext cx="4638600" cy="261684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13229" y="1050537"/>
                <a:ext cx="4662360" cy="264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1" name="Input penna 50"/>
              <p14:cNvContentPartPr/>
              <p14:nvPr/>
            </p14:nvContentPartPr>
            <p14:xfrm>
              <a:off x="2589309" y="962697"/>
              <a:ext cx="722160" cy="396576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77429" y="950817"/>
                <a:ext cx="745920" cy="398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3" name="Input penna 52"/>
              <p14:cNvContentPartPr/>
              <p14:nvPr/>
            </p14:nvContentPartPr>
            <p14:xfrm>
              <a:off x="3887109" y="760377"/>
              <a:ext cx="714240" cy="42354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75229" y="748497"/>
                <a:ext cx="738000" cy="425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5" name="Input penna 54"/>
              <p14:cNvContentPartPr/>
              <p14:nvPr/>
            </p14:nvContentPartPr>
            <p14:xfrm>
              <a:off x="5139909" y="529257"/>
              <a:ext cx="857160" cy="453384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28029" y="517377"/>
                <a:ext cx="880920" cy="45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9" name="Input penna 58"/>
              <p14:cNvContentPartPr/>
              <p14:nvPr/>
            </p14:nvContentPartPr>
            <p14:xfrm>
              <a:off x="10193229" y="5236257"/>
              <a:ext cx="462240" cy="28908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181349" y="5224377"/>
                <a:ext cx="486000" cy="31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0" name="Input penna 59"/>
              <p14:cNvContentPartPr/>
              <p14:nvPr/>
            </p14:nvContentPartPr>
            <p14:xfrm>
              <a:off x="10327869" y="5236257"/>
              <a:ext cx="375840" cy="72216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315989" y="5224377"/>
                <a:ext cx="399600" cy="74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1075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530549" y="895017"/>
              <a:ext cx="414000" cy="42379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8669" y="883137"/>
                <a:ext cx="437760" cy="426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058949" y="5389977"/>
              <a:ext cx="541440" cy="6458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7069" y="5378097"/>
                <a:ext cx="565200" cy="66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Input penna 11"/>
              <p14:cNvContentPartPr/>
              <p14:nvPr/>
            </p14:nvContentPartPr>
            <p14:xfrm>
              <a:off x="1944189" y="924177"/>
              <a:ext cx="4014360" cy="1450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32309" y="912297"/>
                <a:ext cx="4038120" cy="1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8" name="Input penna 17"/>
              <p14:cNvContentPartPr/>
              <p14:nvPr/>
            </p14:nvContentPartPr>
            <p14:xfrm>
              <a:off x="1645749" y="2483337"/>
              <a:ext cx="4427280" cy="16873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33869" y="2471457"/>
                <a:ext cx="4451040" cy="171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Input penna 19"/>
              <p14:cNvContentPartPr/>
              <p14:nvPr/>
            </p14:nvContentPartPr>
            <p14:xfrm>
              <a:off x="1520829" y="1183737"/>
              <a:ext cx="4216320" cy="213732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08949" y="1171857"/>
                <a:ext cx="4240080" cy="216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3" name="Input penna 22"/>
              <p14:cNvContentPartPr/>
              <p14:nvPr/>
            </p14:nvContentPartPr>
            <p14:xfrm>
              <a:off x="1771029" y="4225017"/>
              <a:ext cx="3119040" cy="8863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59149" y="4213137"/>
                <a:ext cx="3142800" cy="91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5" name="Input penna 24"/>
              <p14:cNvContentPartPr/>
              <p14:nvPr/>
            </p14:nvContentPartPr>
            <p14:xfrm>
              <a:off x="1693989" y="1193457"/>
              <a:ext cx="4043160" cy="21276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685709" y="1185177"/>
                <a:ext cx="4059720" cy="214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6" name="Input penna 25"/>
              <p14:cNvContentPartPr/>
              <p14:nvPr/>
            </p14:nvContentPartPr>
            <p14:xfrm>
              <a:off x="1462869" y="1068537"/>
              <a:ext cx="4153680" cy="231012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14989" y="972417"/>
                <a:ext cx="4249440" cy="250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1" name="Input penna 30"/>
              <p14:cNvContentPartPr/>
              <p14:nvPr/>
            </p14:nvContentPartPr>
            <p14:xfrm>
              <a:off x="5570469" y="770097"/>
              <a:ext cx="6013080" cy="43221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58589" y="758217"/>
                <a:ext cx="6036840" cy="434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9" name="Input penna 38"/>
              <p14:cNvContentPartPr/>
              <p14:nvPr/>
            </p14:nvContentPartPr>
            <p14:xfrm>
              <a:off x="697149" y="2127297"/>
              <a:ext cx="5447520" cy="376920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85269" y="2115417"/>
                <a:ext cx="5471280" cy="379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5179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357029" y="315777"/>
              <a:ext cx="6932880" cy="23220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45149" y="303897"/>
                <a:ext cx="6956640" cy="234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4" name="Input penna 23"/>
              <p14:cNvContentPartPr/>
              <p14:nvPr/>
            </p14:nvContentPartPr>
            <p14:xfrm>
              <a:off x="6031989" y="568497"/>
              <a:ext cx="2878200" cy="25696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84109" y="472377"/>
                <a:ext cx="2973960" cy="276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Input penna 28"/>
              <p14:cNvContentPartPr/>
              <p14:nvPr/>
            </p14:nvContentPartPr>
            <p14:xfrm>
              <a:off x="1578429" y="4369737"/>
              <a:ext cx="1771560" cy="680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6549" y="4357857"/>
                <a:ext cx="1795320" cy="9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3" name="Input penna 32"/>
              <p14:cNvContentPartPr/>
              <p14:nvPr/>
            </p14:nvContentPartPr>
            <p14:xfrm>
              <a:off x="1196469" y="3166617"/>
              <a:ext cx="1559160" cy="219564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84589" y="3154737"/>
                <a:ext cx="1582920" cy="22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5" name="Input penna 34"/>
              <p14:cNvContentPartPr/>
              <p14:nvPr/>
            </p14:nvContentPartPr>
            <p14:xfrm>
              <a:off x="2993589" y="3051057"/>
              <a:ext cx="718200" cy="24105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81709" y="3039177"/>
                <a:ext cx="741960" cy="243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8" name="Input penna 37"/>
              <p14:cNvContentPartPr/>
              <p14:nvPr/>
            </p14:nvContentPartPr>
            <p14:xfrm>
              <a:off x="3484269" y="3060777"/>
              <a:ext cx="404640" cy="4431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472389" y="3048897"/>
                <a:ext cx="428400" cy="4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9" name="Input penna 38"/>
              <p14:cNvContentPartPr/>
              <p14:nvPr/>
            </p14:nvContentPartPr>
            <p14:xfrm>
              <a:off x="4841469" y="3523017"/>
              <a:ext cx="5814000" cy="15552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829589" y="3511137"/>
                <a:ext cx="5837760" cy="17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0" name="Input penna 39"/>
              <p14:cNvContentPartPr/>
              <p14:nvPr/>
            </p14:nvContentPartPr>
            <p14:xfrm>
              <a:off x="5216949" y="5483937"/>
              <a:ext cx="5824800" cy="4770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205069" y="5472057"/>
                <a:ext cx="5848560" cy="50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5" name="Input penna 54"/>
              <p14:cNvContentPartPr/>
              <p14:nvPr/>
            </p14:nvContentPartPr>
            <p14:xfrm>
              <a:off x="4754709" y="3657657"/>
              <a:ext cx="578880" cy="88560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42829" y="3645777"/>
                <a:ext cx="602640" cy="90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2" name="Input penna 61"/>
              <p14:cNvContentPartPr/>
              <p14:nvPr/>
            </p14:nvContentPartPr>
            <p14:xfrm>
              <a:off x="5476869" y="2310177"/>
              <a:ext cx="4458600" cy="129492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64989" y="2298297"/>
                <a:ext cx="4482360" cy="131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3" name="Input penna 62"/>
              <p14:cNvContentPartPr/>
              <p14:nvPr/>
            </p14:nvContentPartPr>
            <p14:xfrm>
              <a:off x="7430589" y="4031337"/>
              <a:ext cx="539640" cy="110880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418709" y="4019457"/>
                <a:ext cx="563400" cy="11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4" name="Input penna 63"/>
              <p14:cNvContentPartPr/>
              <p14:nvPr/>
            </p14:nvContentPartPr>
            <p14:xfrm>
              <a:off x="7642629" y="3570897"/>
              <a:ext cx="144000" cy="207936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630749" y="3559017"/>
                <a:ext cx="167760" cy="21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0" name="Input penna 69"/>
              <p14:cNvContentPartPr/>
              <p14:nvPr/>
            </p14:nvContentPartPr>
            <p14:xfrm>
              <a:off x="1636389" y="3416817"/>
              <a:ext cx="1276920" cy="82440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24509" y="3404937"/>
                <a:ext cx="1300680" cy="84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73" name="Input penna 72"/>
              <p14:cNvContentPartPr/>
              <p14:nvPr/>
            </p14:nvContentPartPr>
            <p14:xfrm>
              <a:off x="5139909" y="3686457"/>
              <a:ext cx="308520" cy="167508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128029" y="3674577"/>
                <a:ext cx="332280" cy="169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74" name="Input penna 73"/>
              <p14:cNvContentPartPr/>
              <p14:nvPr/>
            </p14:nvContentPartPr>
            <p14:xfrm>
              <a:off x="972189" y="5303577"/>
              <a:ext cx="8239680" cy="126288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0309" y="5291697"/>
                <a:ext cx="8263440" cy="128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6482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72189" y="414057"/>
              <a:ext cx="1656000" cy="4379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0309" y="402177"/>
                <a:ext cx="1679760" cy="440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8" name="Input penna 27"/>
              <p14:cNvContentPartPr/>
              <p14:nvPr/>
            </p14:nvContentPartPr>
            <p14:xfrm>
              <a:off x="9432909" y="346377"/>
              <a:ext cx="2425680" cy="16383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21029" y="334497"/>
                <a:ext cx="2449440" cy="166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4" name="Input penna 33"/>
              <p14:cNvContentPartPr/>
              <p14:nvPr/>
            </p14:nvContentPartPr>
            <p14:xfrm>
              <a:off x="9056349" y="134697"/>
              <a:ext cx="2802240" cy="205056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44469" y="122817"/>
                <a:ext cx="2826000" cy="207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3" name="Input penna 42"/>
              <p14:cNvContentPartPr/>
              <p14:nvPr/>
            </p14:nvContentPartPr>
            <p14:xfrm>
              <a:off x="1405269" y="660657"/>
              <a:ext cx="5754600" cy="209268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93389" y="648777"/>
                <a:ext cx="5778360" cy="21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4" name="Input penna 43"/>
              <p14:cNvContentPartPr/>
              <p14:nvPr/>
            </p14:nvContentPartPr>
            <p14:xfrm>
              <a:off x="2733669" y="3378297"/>
              <a:ext cx="529920" cy="205056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21789" y="3366417"/>
                <a:ext cx="553680" cy="207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5" name="Input penna 44"/>
              <p14:cNvContentPartPr/>
              <p14:nvPr/>
            </p14:nvContentPartPr>
            <p14:xfrm>
              <a:off x="3291669" y="3233937"/>
              <a:ext cx="256320" cy="207972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279789" y="3222057"/>
                <a:ext cx="280080" cy="21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9" name="Input penna 48"/>
              <p14:cNvContentPartPr/>
              <p14:nvPr/>
            </p14:nvContentPartPr>
            <p14:xfrm>
              <a:off x="3638349" y="3176337"/>
              <a:ext cx="3966120" cy="56808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626469" y="3164457"/>
                <a:ext cx="3989880" cy="59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0" name="Input penna 49"/>
              <p14:cNvContentPartPr/>
              <p14:nvPr/>
            </p14:nvContentPartPr>
            <p14:xfrm>
              <a:off x="3648069" y="3623457"/>
              <a:ext cx="1646280" cy="161316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36189" y="3611577"/>
                <a:ext cx="1670040" cy="163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3" name="Input penna 62"/>
              <p14:cNvContentPartPr/>
              <p14:nvPr/>
            </p14:nvContentPartPr>
            <p14:xfrm>
              <a:off x="5436549" y="3792297"/>
              <a:ext cx="377640" cy="17020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24669" y="3780417"/>
                <a:ext cx="401400" cy="172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4" name="Input penna 63"/>
              <p14:cNvContentPartPr/>
              <p14:nvPr/>
            </p14:nvContentPartPr>
            <p14:xfrm>
              <a:off x="6655869" y="3946377"/>
              <a:ext cx="357120" cy="185148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643989" y="3934497"/>
                <a:ext cx="380880" cy="18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5" name="Input penna 64"/>
              <p14:cNvContentPartPr/>
              <p14:nvPr/>
            </p14:nvContentPartPr>
            <p14:xfrm>
              <a:off x="5688549" y="3763497"/>
              <a:ext cx="1501920" cy="166536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76669" y="3751617"/>
                <a:ext cx="1525680" cy="168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6286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35629" y="673617"/>
              <a:ext cx="481680" cy="54100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3749" y="661737"/>
                <a:ext cx="505440" cy="54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520829" y="712137"/>
              <a:ext cx="7180920" cy="4626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08949" y="700257"/>
                <a:ext cx="7204680" cy="48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2406429" y="750657"/>
              <a:ext cx="596880" cy="462060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94549" y="738777"/>
                <a:ext cx="620640" cy="46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4235229" y="866217"/>
              <a:ext cx="664560" cy="486108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23349" y="854337"/>
                <a:ext cx="688320" cy="488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6679989" y="1068537"/>
              <a:ext cx="664560" cy="52171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668109" y="1056657"/>
                <a:ext cx="688320" cy="524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Input penna 18"/>
              <p14:cNvContentPartPr/>
              <p14:nvPr/>
            </p14:nvContentPartPr>
            <p14:xfrm>
              <a:off x="1357029" y="2643537"/>
              <a:ext cx="6709320" cy="31320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09149" y="2547777"/>
                <a:ext cx="6805080" cy="332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5" name="Input penna 24"/>
              <p14:cNvContentPartPr/>
              <p14:nvPr/>
            </p14:nvContentPartPr>
            <p14:xfrm>
              <a:off x="6824349" y="4745217"/>
              <a:ext cx="1857240" cy="4068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812469" y="4733337"/>
                <a:ext cx="188100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8" name="Input penna 37"/>
              <p14:cNvContentPartPr/>
              <p14:nvPr/>
            </p14:nvContentPartPr>
            <p14:xfrm>
              <a:off x="8999469" y="519897"/>
              <a:ext cx="520200" cy="5490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987589" y="508017"/>
                <a:ext cx="543960" cy="57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9" name="Input penna 38"/>
              <p14:cNvContentPartPr/>
              <p14:nvPr/>
            </p14:nvContentPartPr>
            <p14:xfrm>
              <a:off x="9047709" y="635097"/>
              <a:ext cx="448920" cy="46584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035829" y="623217"/>
                <a:ext cx="472680" cy="48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0" name="Input penna 39"/>
              <p14:cNvContentPartPr/>
              <p14:nvPr/>
            </p14:nvContentPartPr>
            <p14:xfrm>
              <a:off x="1183869" y="140097"/>
              <a:ext cx="5775480" cy="5500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71989" y="128217"/>
                <a:ext cx="5799240" cy="5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1" name="Input penna 40"/>
              <p14:cNvContentPartPr/>
              <p14:nvPr/>
            </p14:nvContentPartPr>
            <p14:xfrm>
              <a:off x="375309" y="5881017"/>
              <a:ext cx="424080" cy="579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63429" y="5869137"/>
                <a:ext cx="44784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2" name="Input penna 41"/>
              <p14:cNvContentPartPr/>
              <p14:nvPr/>
            </p14:nvContentPartPr>
            <p14:xfrm>
              <a:off x="499509" y="5505537"/>
              <a:ext cx="290160" cy="91476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87629" y="5493657"/>
                <a:ext cx="31392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1" name="Input penna 50"/>
              <p14:cNvContentPartPr/>
              <p14:nvPr/>
            </p14:nvContentPartPr>
            <p14:xfrm>
              <a:off x="192429" y="202017"/>
              <a:ext cx="1291680" cy="403344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0549" y="190137"/>
                <a:ext cx="1315440" cy="40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9" name="Input penna 58"/>
              <p14:cNvContentPartPr/>
              <p14:nvPr/>
            </p14:nvContentPartPr>
            <p14:xfrm>
              <a:off x="1511109" y="2473617"/>
              <a:ext cx="6574320" cy="41436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499229" y="2461737"/>
                <a:ext cx="6598080" cy="43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61" name="Input penna 60"/>
              <p14:cNvContentPartPr/>
              <p14:nvPr/>
            </p14:nvContentPartPr>
            <p14:xfrm>
              <a:off x="7295949" y="2983737"/>
              <a:ext cx="319320" cy="159012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284069" y="2971857"/>
                <a:ext cx="343080" cy="161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67" name="Input penna 66"/>
              <p14:cNvContentPartPr/>
              <p14:nvPr/>
            </p14:nvContentPartPr>
            <p14:xfrm>
              <a:off x="7141869" y="1511337"/>
              <a:ext cx="3147840" cy="176148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29989" y="1499457"/>
                <a:ext cx="3171600" cy="178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5" name="Input penna 74"/>
              <p14:cNvContentPartPr/>
              <p14:nvPr/>
            </p14:nvContentPartPr>
            <p14:xfrm>
              <a:off x="7324749" y="1445817"/>
              <a:ext cx="3451680" cy="180792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312869" y="1433937"/>
                <a:ext cx="3475440" cy="183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6" name="Input penna 75"/>
              <p14:cNvContentPartPr/>
              <p14:nvPr/>
            </p14:nvContentPartPr>
            <p14:xfrm>
              <a:off x="9259389" y="4312137"/>
              <a:ext cx="943920" cy="106884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47509" y="4300257"/>
                <a:ext cx="967680" cy="109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9378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put penna 12"/>
              <p14:cNvContentPartPr/>
              <p14:nvPr/>
            </p14:nvContentPartPr>
            <p14:xfrm>
              <a:off x="683469" y="548697"/>
              <a:ext cx="11032560" cy="48722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1589" y="536817"/>
                <a:ext cx="11056320" cy="48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7" name="Input penna 36"/>
              <p14:cNvContentPartPr/>
              <p14:nvPr/>
            </p14:nvContentPartPr>
            <p14:xfrm>
              <a:off x="1010709" y="5178297"/>
              <a:ext cx="5824440" cy="44352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98829" y="5166417"/>
                <a:ext cx="5848200" cy="46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7" name="Input penna 56"/>
              <p14:cNvContentPartPr/>
              <p14:nvPr/>
            </p14:nvContentPartPr>
            <p14:xfrm>
              <a:off x="2281149" y="5602017"/>
              <a:ext cx="1810080" cy="94140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269269" y="5590137"/>
                <a:ext cx="1833840" cy="96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3" name="Input penna 62"/>
              <p14:cNvContentPartPr/>
              <p14:nvPr/>
            </p14:nvContentPartPr>
            <p14:xfrm>
              <a:off x="799029" y="3472617"/>
              <a:ext cx="4789800" cy="11196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7149" y="3460737"/>
                <a:ext cx="4813560" cy="13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8115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Input penna 27"/>
              <p14:cNvContentPartPr/>
              <p14:nvPr/>
            </p14:nvContentPartPr>
            <p14:xfrm>
              <a:off x="2339109" y="1713297"/>
              <a:ext cx="1735560" cy="398484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27229" y="1701417"/>
                <a:ext cx="1759320" cy="40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2" name="Input penna 31"/>
              <p14:cNvContentPartPr/>
              <p14:nvPr/>
            </p14:nvContentPartPr>
            <p14:xfrm>
              <a:off x="2786229" y="3008577"/>
              <a:ext cx="4110120" cy="26305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74349" y="2996697"/>
                <a:ext cx="4133880" cy="265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2" name="Input penna 51"/>
              <p14:cNvContentPartPr/>
              <p14:nvPr/>
            </p14:nvContentPartPr>
            <p14:xfrm>
              <a:off x="3253509" y="298497"/>
              <a:ext cx="7864200" cy="257004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41629" y="286617"/>
                <a:ext cx="7887960" cy="259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9" name="Input penna 58"/>
              <p14:cNvContentPartPr/>
              <p14:nvPr/>
            </p14:nvContentPartPr>
            <p14:xfrm>
              <a:off x="462069" y="596937"/>
              <a:ext cx="2733840" cy="138924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0189" y="585057"/>
                <a:ext cx="2757600" cy="141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0" name="Input penna 59"/>
              <p14:cNvContentPartPr/>
              <p14:nvPr/>
            </p14:nvContentPartPr>
            <p14:xfrm>
              <a:off x="2909709" y="1790337"/>
              <a:ext cx="132120" cy="396900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97829" y="1778457"/>
                <a:ext cx="155880" cy="399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1" name="Input penna 60"/>
              <p14:cNvContentPartPr/>
              <p14:nvPr/>
            </p14:nvContentPartPr>
            <p14:xfrm>
              <a:off x="3075669" y="3253377"/>
              <a:ext cx="3344760" cy="197820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63789" y="3241497"/>
                <a:ext cx="3368520" cy="20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2" name="Input penna 61"/>
              <p14:cNvContentPartPr/>
              <p14:nvPr/>
            </p14:nvContentPartPr>
            <p14:xfrm>
              <a:off x="6824349" y="3898137"/>
              <a:ext cx="5006520" cy="70668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12469" y="3886257"/>
                <a:ext cx="5030280" cy="73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5620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put penna 7"/>
              <p14:cNvContentPartPr/>
              <p14:nvPr/>
            </p14:nvContentPartPr>
            <p14:xfrm>
              <a:off x="8573229" y="259977"/>
              <a:ext cx="834480" cy="35438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61349" y="248097"/>
                <a:ext cx="858240" cy="356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9" name="Input penna 38"/>
              <p14:cNvContentPartPr/>
              <p14:nvPr/>
            </p14:nvContentPartPr>
            <p14:xfrm>
              <a:off x="664029" y="444297"/>
              <a:ext cx="7475040" cy="638244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2149" y="432417"/>
                <a:ext cx="7498800" cy="64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7" name="Input penna 66"/>
              <p14:cNvContentPartPr/>
              <p14:nvPr/>
            </p14:nvContentPartPr>
            <p14:xfrm>
              <a:off x="7584669" y="356817"/>
              <a:ext cx="784800" cy="277020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72789" y="344937"/>
                <a:ext cx="808560" cy="27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9" name="Input penna 88"/>
              <p14:cNvContentPartPr/>
              <p14:nvPr/>
            </p14:nvContentPartPr>
            <p14:xfrm>
              <a:off x="8037189" y="3338337"/>
              <a:ext cx="594360" cy="269784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25309" y="3326457"/>
                <a:ext cx="618120" cy="27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3" name="Input penna 92"/>
              <p14:cNvContentPartPr/>
              <p14:nvPr/>
            </p14:nvContentPartPr>
            <p14:xfrm>
              <a:off x="5871069" y="3599697"/>
              <a:ext cx="529920" cy="186048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59189" y="3587817"/>
                <a:ext cx="553680" cy="18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4" name="Input penna 93"/>
              <p14:cNvContentPartPr/>
              <p14:nvPr/>
            </p14:nvContentPartPr>
            <p14:xfrm>
              <a:off x="7600869" y="3773217"/>
              <a:ext cx="370080" cy="202536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88989" y="3761337"/>
                <a:ext cx="393840" cy="204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734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576189" y="673617"/>
              <a:ext cx="10358640" cy="48218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4309" y="661737"/>
                <a:ext cx="10382400" cy="48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5" name="Input penna 24"/>
              <p14:cNvContentPartPr/>
              <p14:nvPr/>
            </p14:nvContentPartPr>
            <p14:xfrm>
              <a:off x="6798789" y="1030017"/>
              <a:ext cx="4359240" cy="15732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86909" y="1018137"/>
                <a:ext cx="4383000" cy="159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2" name="Input penna 31"/>
              <p14:cNvContentPartPr/>
              <p14:nvPr/>
            </p14:nvContentPartPr>
            <p14:xfrm>
              <a:off x="7497189" y="4251297"/>
              <a:ext cx="3573360" cy="18032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85309" y="4239417"/>
                <a:ext cx="3597120" cy="18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5" name="Input penna 34"/>
              <p14:cNvContentPartPr/>
              <p14:nvPr/>
            </p14:nvContentPartPr>
            <p14:xfrm>
              <a:off x="7767549" y="4311777"/>
              <a:ext cx="3195720" cy="17427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59269" y="4303497"/>
                <a:ext cx="3212280" cy="175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811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51507" y="506569"/>
              <a:ext cx="212400" cy="53452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9627" y="494689"/>
                <a:ext cx="236160" cy="536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1037987" y="691969"/>
              <a:ext cx="4412520" cy="1627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6107" y="680089"/>
                <a:ext cx="4436280" cy="18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5226947" y="308929"/>
              <a:ext cx="6781320" cy="45356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15067" y="297049"/>
                <a:ext cx="6805080" cy="45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5" name="Input penna 24"/>
              <p14:cNvContentPartPr/>
              <p14:nvPr/>
            </p14:nvContentPartPr>
            <p14:xfrm>
              <a:off x="7339787" y="1962409"/>
              <a:ext cx="3672000" cy="1508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27907" y="1950529"/>
                <a:ext cx="369576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3" name="Input penna 42"/>
              <p14:cNvContentPartPr/>
              <p14:nvPr/>
            </p14:nvContentPartPr>
            <p14:xfrm>
              <a:off x="7246547" y="3175609"/>
              <a:ext cx="3973680" cy="196524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34667" y="3163729"/>
                <a:ext cx="3997440" cy="19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54" name="Input penna 53"/>
              <p14:cNvContentPartPr/>
              <p14:nvPr/>
            </p14:nvContentPartPr>
            <p14:xfrm>
              <a:off x="580787" y="5622169"/>
              <a:ext cx="1075320" cy="82836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8907" y="5610289"/>
                <a:ext cx="1099080" cy="85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6" name="Input penna 55"/>
              <p14:cNvContentPartPr/>
              <p14:nvPr/>
            </p14:nvContentPartPr>
            <p14:xfrm>
              <a:off x="1993787" y="840289"/>
              <a:ext cx="243000" cy="133488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81907" y="828409"/>
                <a:ext cx="266760" cy="135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9" name="Input penna 58"/>
              <p14:cNvContentPartPr/>
              <p14:nvPr/>
            </p14:nvContentPartPr>
            <p14:xfrm>
              <a:off x="3889187" y="2409529"/>
              <a:ext cx="129240" cy="158076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40947" y="2313409"/>
                <a:ext cx="225720" cy="177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0" name="Input penna 59"/>
              <p14:cNvContentPartPr/>
              <p14:nvPr/>
            </p14:nvContentPartPr>
            <p14:xfrm>
              <a:off x="1940507" y="877369"/>
              <a:ext cx="149040" cy="102600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92267" y="781249"/>
                <a:ext cx="245160" cy="12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1" name="Input penna 60"/>
              <p14:cNvContentPartPr/>
              <p14:nvPr/>
            </p14:nvContentPartPr>
            <p14:xfrm>
              <a:off x="5029307" y="5350009"/>
              <a:ext cx="185760" cy="98244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81067" y="5254249"/>
                <a:ext cx="281880" cy="117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2" name="Input penna 61"/>
              <p14:cNvContentPartPr/>
              <p14:nvPr/>
            </p14:nvContentPartPr>
            <p14:xfrm>
              <a:off x="1989467" y="4226089"/>
              <a:ext cx="257400" cy="81576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41227" y="4129969"/>
                <a:ext cx="353880" cy="10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3" name="Input penna 62"/>
              <p14:cNvContentPartPr/>
              <p14:nvPr/>
            </p14:nvContentPartPr>
            <p14:xfrm>
              <a:off x="1940507" y="877369"/>
              <a:ext cx="223560" cy="115092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92267" y="781249"/>
                <a:ext cx="319680" cy="134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4" name="Input penna 63"/>
              <p14:cNvContentPartPr/>
              <p14:nvPr/>
            </p14:nvContentPartPr>
            <p14:xfrm>
              <a:off x="3917627" y="2359849"/>
              <a:ext cx="86760" cy="155700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69387" y="2264089"/>
                <a:ext cx="182880" cy="174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5" name="Input penna 64"/>
              <p14:cNvContentPartPr/>
              <p14:nvPr/>
            </p14:nvContentPartPr>
            <p14:xfrm>
              <a:off x="2063627" y="4300249"/>
              <a:ext cx="64800" cy="82836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15747" y="4204129"/>
                <a:ext cx="160920" cy="102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9" name="Input penna 68"/>
              <p14:cNvContentPartPr/>
              <p14:nvPr/>
            </p14:nvContentPartPr>
            <p14:xfrm>
              <a:off x="3361067" y="14089"/>
              <a:ext cx="1581840" cy="460764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49187" y="2209"/>
                <a:ext cx="1605600" cy="46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70" name="Input penna 69"/>
              <p14:cNvContentPartPr/>
              <p14:nvPr/>
            </p14:nvContentPartPr>
            <p14:xfrm>
              <a:off x="2112947" y="2111809"/>
              <a:ext cx="3225600" cy="433872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01067" y="2099929"/>
                <a:ext cx="3249360" cy="436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94514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56229" y="866217"/>
              <a:ext cx="3705480" cy="1051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4349" y="854337"/>
                <a:ext cx="372924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put penna 10"/>
              <p14:cNvContentPartPr/>
              <p14:nvPr/>
            </p14:nvContentPartPr>
            <p14:xfrm>
              <a:off x="423549" y="145497"/>
              <a:ext cx="11295360" cy="63039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1669" y="133617"/>
                <a:ext cx="11319120" cy="63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5" name="Input penna 14"/>
              <p14:cNvContentPartPr/>
              <p14:nvPr/>
            </p14:nvContentPartPr>
            <p14:xfrm>
              <a:off x="712269" y="3205137"/>
              <a:ext cx="2736360" cy="2055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0389" y="3193257"/>
                <a:ext cx="2760120" cy="22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8" name="Input penna 17"/>
              <p14:cNvContentPartPr/>
              <p14:nvPr/>
            </p14:nvContentPartPr>
            <p14:xfrm>
              <a:off x="1058949" y="895017"/>
              <a:ext cx="1145520" cy="24372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47069" y="883137"/>
                <a:ext cx="1169280" cy="246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Input penna 19"/>
              <p14:cNvContentPartPr/>
              <p14:nvPr/>
            </p14:nvContentPartPr>
            <p14:xfrm>
              <a:off x="2262069" y="866217"/>
              <a:ext cx="857160" cy="247140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50189" y="854337"/>
                <a:ext cx="880920" cy="249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5" name="Input penna 24"/>
              <p14:cNvContentPartPr/>
              <p14:nvPr/>
            </p14:nvContentPartPr>
            <p14:xfrm>
              <a:off x="586989" y="1039377"/>
              <a:ext cx="318240" cy="20988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75109" y="1027497"/>
                <a:ext cx="342000" cy="21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0" name="Input penna 29"/>
              <p14:cNvContentPartPr/>
              <p14:nvPr/>
            </p14:nvContentPartPr>
            <p14:xfrm>
              <a:off x="1078029" y="3484497"/>
              <a:ext cx="2050560" cy="93384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66149" y="3472617"/>
                <a:ext cx="2074320" cy="9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2" name="Input penna 31"/>
              <p14:cNvContentPartPr/>
              <p14:nvPr/>
            </p14:nvContentPartPr>
            <p14:xfrm>
              <a:off x="481149" y="3484497"/>
              <a:ext cx="3168000" cy="129960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69269" y="3472617"/>
                <a:ext cx="3191760" cy="13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9" name="Input penna 68"/>
              <p14:cNvContentPartPr/>
              <p14:nvPr/>
            </p14:nvContentPartPr>
            <p14:xfrm>
              <a:off x="4495149" y="1477857"/>
              <a:ext cx="5973120" cy="193068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83269" y="1465977"/>
                <a:ext cx="5996880" cy="19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3" name="Input penna 72"/>
              <p14:cNvContentPartPr/>
              <p14:nvPr/>
            </p14:nvContentPartPr>
            <p14:xfrm>
              <a:off x="3051549" y="2762337"/>
              <a:ext cx="1761480" cy="30279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039669" y="2750457"/>
                <a:ext cx="1785240" cy="305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7140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Input penna 27"/>
              <p14:cNvContentPartPr/>
              <p14:nvPr/>
            </p14:nvContentPartPr>
            <p14:xfrm>
              <a:off x="2627829" y="817977"/>
              <a:ext cx="1319040" cy="455328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15949" y="806097"/>
                <a:ext cx="1342800" cy="45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3" name="Input penna 42"/>
              <p14:cNvContentPartPr/>
              <p14:nvPr/>
            </p14:nvContentPartPr>
            <p14:xfrm>
              <a:off x="3874509" y="211737"/>
              <a:ext cx="6424920" cy="54385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62629" y="199857"/>
                <a:ext cx="6448680" cy="54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0" name="Input penna 49"/>
              <p14:cNvContentPartPr/>
              <p14:nvPr/>
            </p14:nvContentPartPr>
            <p14:xfrm>
              <a:off x="1395549" y="3965457"/>
              <a:ext cx="905400" cy="6922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83669" y="3953577"/>
                <a:ext cx="929160" cy="71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6" name="Input penna 55"/>
              <p14:cNvContentPartPr/>
              <p14:nvPr/>
            </p14:nvContentPartPr>
            <p14:xfrm>
              <a:off x="433269" y="693057"/>
              <a:ext cx="2955600" cy="140544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1389" y="681177"/>
                <a:ext cx="2979360" cy="142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2" name="Input penna 61"/>
              <p14:cNvContentPartPr/>
              <p14:nvPr/>
            </p14:nvContentPartPr>
            <p14:xfrm>
              <a:off x="3917349" y="635097"/>
              <a:ext cx="1177200" cy="503640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05469" y="623217"/>
                <a:ext cx="1200960" cy="506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4" name="Input penna 63"/>
              <p14:cNvContentPartPr/>
              <p14:nvPr/>
            </p14:nvContentPartPr>
            <p14:xfrm>
              <a:off x="7680789" y="3888777"/>
              <a:ext cx="501120" cy="209196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668909" y="3876897"/>
                <a:ext cx="524880" cy="211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0" name="Input penna 69"/>
              <p14:cNvContentPartPr/>
              <p14:nvPr/>
            </p14:nvContentPartPr>
            <p14:xfrm>
              <a:off x="8364429" y="5284137"/>
              <a:ext cx="885960" cy="64044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52549" y="5272257"/>
                <a:ext cx="909720" cy="66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1" name="Input penna 70"/>
              <p14:cNvContentPartPr/>
              <p14:nvPr/>
            </p14:nvContentPartPr>
            <p14:xfrm>
              <a:off x="8008389" y="5168937"/>
              <a:ext cx="1464120" cy="2736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96509" y="5157057"/>
                <a:ext cx="1487880" cy="5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4" name="Input penna 73"/>
              <p14:cNvContentPartPr/>
              <p14:nvPr/>
            </p14:nvContentPartPr>
            <p14:xfrm>
              <a:off x="9702189" y="3879057"/>
              <a:ext cx="412920" cy="50076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690309" y="3867177"/>
                <a:ext cx="43668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5" name="Input penna 74"/>
              <p14:cNvContentPartPr/>
              <p14:nvPr/>
            </p14:nvContentPartPr>
            <p14:xfrm>
              <a:off x="9394389" y="3465057"/>
              <a:ext cx="1424880" cy="269712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82509" y="3453177"/>
                <a:ext cx="1448640" cy="272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76" name="Input penna 75"/>
              <p14:cNvContentPartPr/>
              <p14:nvPr/>
            </p14:nvContentPartPr>
            <p14:xfrm>
              <a:off x="8383509" y="4119537"/>
              <a:ext cx="481680" cy="79920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71629" y="4107657"/>
                <a:ext cx="505440" cy="82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8" name="Input penna 77"/>
              <p14:cNvContentPartPr/>
              <p14:nvPr/>
            </p14:nvContentPartPr>
            <p14:xfrm>
              <a:off x="8566389" y="404337"/>
              <a:ext cx="722520" cy="265140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554509" y="392457"/>
                <a:ext cx="746280" cy="267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73009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596709" y="1212897"/>
              <a:ext cx="11117520" cy="30697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4829" y="1201017"/>
                <a:ext cx="11141280" cy="309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4" name="Input penna 53"/>
              <p14:cNvContentPartPr/>
              <p14:nvPr/>
            </p14:nvContentPartPr>
            <p14:xfrm>
              <a:off x="4678029" y="5313297"/>
              <a:ext cx="3735720" cy="14868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66149" y="5301417"/>
                <a:ext cx="375948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2" name="Input penna 61"/>
              <p14:cNvContentPartPr/>
              <p14:nvPr/>
            </p14:nvContentPartPr>
            <p14:xfrm>
              <a:off x="5082309" y="2021457"/>
              <a:ext cx="6237360" cy="437040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70429" y="2009577"/>
                <a:ext cx="6261120" cy="439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4" name="Input penna 63"/>
              <p14:cNvContentPartPr/>
              <p14:nvPr/>
            </p14:nvContentPartPr>
            <p14:xfrm>
              <a:off x="702549" y="4181097"/>
              <a:ext cx="6930720" cy="202752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0669" y="4169217"/>
                <a:ext cx="6954480" cy="205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39981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5" name="Input penna 24"/>
              <p14:cNvContentPartPr/>
              <p14:nvPr/>
            </p14:nvContentPartPr>
            <p14:xfrm>
              <a:off x="6083109" y="2127297"/>
              <a:ext cx="2849400" cy="1638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71229" y="2115417"/>
                <a:ext cx="2873160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5" name="Input penna 44"/>
              <p14:cNvContentPartPr/>
              <p14:nvPr/>
            </p14:nvContentPartPr>
            <p14:xfrm>
              <a:off x="673749" y="594777"/>
              <a:ext cx="10169280" cy="544068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61869" y="582897"/>
                <a:ext cx="10193040" cy="546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7629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539109" y="693057"/>
              <a:ext cx="10077840" cy="59421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7229" y="681177"/>
                <a:ext cx="10101600" cy="596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1" name="Input penna 20"/>
              <p14:cNvContentPartPr/>
              <p14:nvPr/>
            </p14:nvContentPartPr>
            <p14:xfrm>
              <a:off x="6237189" y="2261937"/>
              <a:ext cx="4384080" cy="24228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25309" y="2250057"/>
                <a:ext cx="4407840" cy="26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029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9" name="Input penna 38"/>
              <p14:cNvContentPartPr/>
              <p14:nvPr/>
            </p14:nvContentPartPr>
            <p14:xfrm>
              <a:off x="7353549" y="2424657"/>
              <a:ext cx="3219120" cy="6876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41669" y="2412777"/>
                <a:ext cx="3242880" cy="9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4" name="Input penna 43"/>
              <p14:cNvContentPartPr/>
              <p14:nvPr/>
            </p14:nvContentPartPr>
            <p14:xfrm>
              <a:off x="615069" y="490737"/>
              <a:ext cx="4765680" cy="273420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3189" y="478857"/>
                <a:ext cx="4789440" cy="27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6" name="Input penna 55"/>
              <p14:cNvContentPartPr/>
              <p14:nvPr/>
            </p14:nvContentPartPr>
            <p14:xfrm>
              <a:off x="999549" y="808617"/>
              <a:ext cx="9546480" cy="557316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87669" y="796737"/>
                <a:ext cx="9570240" cy="55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7" name="Input penna 56"/>
              <p14:cNvContentPartPr/>
              <p14:nvPr/>
            </p14:nvContentPartPr>
            <p14:xfrm>
              <a:off x="206469" y="3503577"/>
              <a:ext cx="3962880" cy="299268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4589" y="3491697"/>
                <a:ext cx="3986640" cy="30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8" name="Input penna 57"/>
              <p14:cNvContentPartPr/>
              <p14:nvPr/>
            </p14:nvContentPartPr>
            <p14:xfrm>
              <a:off x="2777229" y="4926657"/>
              <a:ext cx="4682520" cy="65664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65349" y="4914777"/>
                <a:ext cx="4706280" cy="68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0" name="Input penna 59"/>
              <p14:cNvContentPartPr/>
              <p14:nvPr/>
            </p14:nvContentPartPr>
            <p14:xfrm>
              <a:off x="298269" y="4216017"/>
              <a:ext cx="2315880" cy="133812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6389" y="4204137"/>
                <a:ext cx="2339640" cy="136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778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27747" y="845689"/>
              <a:ext cx="9762480" cy="3531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5867" y="833809"/>
                <a:ext cx="9786240" cy="37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161467" y="296689"/>
              <a:ext cx="51120" cy="4820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49587" y="284809"/>
                <a:ext cx="74880" cy="50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161467" y="246649"/>
              <a:ext cx="1221120" cy="4032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49587" y="234769"/>
                <a:ext cx="1244880" cy="42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1495187" y="346009"/>
              <a:ext cx="395640" cy="3477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83307" y="334129"/>
                <a:ext cx="419400" cy="37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7389467" y="331249"/>
              <a:ext cx="1761840" cy="68364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377587" y="319369"/>
                <a:ext cx="1785600" cy="70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0" name="Input penna 19"/>
              <p14:cNvContentPartPr/>
              <p14:nvPr/>
            </p14:nvContentPartPr>
            <p14:xfrm>
              <a:off x="5819867" y="1225489"/>
              <a:ext cx="1845000" cy="21358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07987" y="1213609"/>
                <a:ext cx="1868760" cy="215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4002587" y="2100649"/>
              <a:ext cx="2571480" cy="20268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54347" y="2004529"/>
                <a:ext cx="2667600" cy="221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2" name="Input penna 21"/>
              <p14:cNvContentPartPr/>
              <p14:nvPr/>
            </p14:nvContentPartPr>
            <p14:xfrm>
              <a:off x="4263587" y="2140969"/>
              <a:ext cx="2398680" cy="15202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15347" y="2044849"/>
                <a:ext cx="2495160" cy="171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1828907" y="988609"/>
              <a:ext cx="2669400" cy="24332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17027" y="976729"/>
                <a:ext cx="2693160" cy="245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4" name="Input penna 23"/>
              <p14:cNvContentPartPr/>
              <p14:nvPr/>
            </p14:nvContentPartPr>
            <p14:xfrm>
              <a:off x="4171067" y="2223769"/>
              <a:ext cx="2093760" cy="16066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22827" y="2128009"/>
                <a:ext cx="2190240" cy="179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9" name="Input penna 28"/>
              <p14:cNvContentPartPr/>
              <p14:nvPr/>
            </p14:nvContentPartPr>
            <p14:xfrm>
              <a:off x="2965787" y="4198009"/>
              <a:ext cx="2347920" cy="12765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53907" y="4186129"/>
                <a:ext cx="2371680" cy="130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2718467" y="3843049"/>
              <a:ext cx="5165640" cy="222444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06587" y="3831169"/>
                <a:ext cx="5189400" cy="22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4" name="Input penna 33"/>
              <p14:cNvContentPartPr/>
              <p14:nvPr/>
            </p14:nvContentPartPr>
            <p14:xfrm>
              <a:off x="6469307" y="4287649"/>
              <a:ext cx="673200" cy="126072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57427" y="4275769"/>
                <a:ext cx="696960" cy="128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89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90667" y="446449"/>
              <a:ext cx="11257560" cy="23220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8787" y="434569"/>
                <a:ext cx="11281320" cy="234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1" name="Input penna 20"/>
              <p14:cNvContentPartPr/>
              <p14:nvPr/>
            </p14:nvContentPartPr>
            <p14:xfrm>
              <a:off x="1037987" y="2162569"/>
              <a:ext cx="74520" cy="405324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6107" y="2150689"/>
                <a:ext cx="98280" cy="407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5" name="Input penna 24"/>
              <p14:cNvContentPartPr/>
              <p14:nvPr/>
            </p14:nvContentPartPr>
            <p14:xfrm>
              <a:off x="1174067" y="2211889"/>
              <a:ext cx="3139920" cy="1148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62187" y="2200009"/>
                <a:ext cx="316368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9" name="Input penna 28"/>
              <p14:cNvContentPartPr/>
              <p14:nvPr/>
            </p14:nvContentPartPr>
            <p14:xfrm>
              <a:off x="469547" y="5844649"/>
              <a:ext cx="692280" cy="5072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7667" y="5832769"/>
                <a:ext cx="716040" cy="53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" name="Input penna 30"/>
              <p14:cNvContentPartPr/>
              <p14:nvPr/>
            </p14:nvContentPartPr>
            <p14:xfrm>
              <a:off x="2010347" y="2273809"/>
              <a:ext cx="5243400" cy="44971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98467" y="2261929"/>
                <a:ext cx="5267160" cy="452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4" name="Input penna 33"/>
              <p14:cNvContentPartPr/>
              <p14:nvPr/>
            </p14:nvContentPartPr>
            <p14:xfrm>
              <a:off x="4658507" y="1841089"/>
              <a:ext cx="4309560" cy="214200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46627" y="1829209"/>
                <a:ext cx="4333320" cy="21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7" name="Input penna 36"/>
              <p14:cNvContentPartPr/>
              <p14:nvPr/>
            </p14:nvContentPartPr>
            <p14:xfrm>
              <a:off x="3608027" y="2063569"/>
              <a:ext cx="89640" cy="243468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596147" y="2051689"/>
                <a:ext cx="113400" cy="24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9" name="Input penna 38"/>
              <p14:cNvContentPartPr/>
              <p14:nvPr/>
            </p14:nvContentPartPr>
            <p14:xfrm>
              <a:off x="3669947" y="2051329"/>
              <a:ext cx="123840" cy="25210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658067" y="2039449"/>
                <a:ext cx="147600" cy="254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0" name="Input penna 39"/>
              <p14:cNvContentPartPr/>
              <p14:nvPr/>
            </p14:nvContentPartPr>
            <p14:xfrm>
              <a:off x="3039587" y="2974729"/>
              <a:ext cx="1649160" cy="18331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027707" y="2962849"/>
                <a:ext cx="1672920" cy="185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170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290347" y="667129"/>
              <a:ext cx="600480" cy="55238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8467" y="655249"/>
                <a:ext cx="624240" cy="55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6363827" y="357889"/>
              <a:ext cx="2545920" cy="9770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51947" y="346009"/>
                <a:ext cx="2569680" cy="10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put penna 8"/>
              <p14:cNvContentPartPr/>
              <p14:nvPr/>
            </p14:nvContentPartPr>
            <p14:xfrm>
              <a:off x="1729907" y="639049"/>
              <a:ext cx="4677120" cy="1270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18027" y="627169"/>
                <a:ext cx="470088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8" name="Input penna 17"/>
              <p14:cNvContentPartPr/>
              <p14:nvPr/>
            </p14:nvContentPartPr>
            <p14:xfrm>
              <a:off x="1890467" y="5943649"/>
              <a:ext cx="568800" cy="3711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78587" y="5931769"/>
                <a:ext cx="592560" cy="39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Input penna 18"/>
              <p14:cNvContentPartPr/>
              <p14:nvPr/>
            </p14:nvContentPartPr>
            <p14:xfrm>
              <a:off x="2371787" y="281569"/>
              <a:ext cx="3646440" cy="26967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23907" y="185449"/>
                <a:ext cx="3742200" cy="28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8" name="Input penna 27"/>
              <p14:cNvContentPartPr/>
              <p14:nvPr/>
            </p14:nvContentPartPr>
            <p14:xfrm>
              <a:off x="3669947" y="799969"/>
              <a:ext cx="976680" cy="3495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58067" y="788089"/>
                <a:ext cx="1000440" cy="3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9" name="Input penna 28"/>
              <p14:cNvContentPartPr/>
              <p14:nvPr/>
            </p14:nvContentPartPr>
            <p14:xfrm>
              <a:off x="5066387" y="1334569"/>
              <a:ext cx="1939680" cy="143640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54507" y="1322689"/>
                <a:ext cx="1963440" cy="146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5" name="Input penna 34"/>
              <p14:cNvContentPartPr/>
              <p14:nvPr/>
            </p14:nvContentPartPr>
            <p14:xfrm>
              <a:off x="8997587" y="1495129"/>
              <a:ext cx="628560" cy="12855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985707" y="1483249"/>
                <a:ext cx="652320" cy="13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4" name="Input penna 43"/>
              <p14:cNvContentPartPr/>
              <p14:nvPr/>
            </p14:nvContentPartPr>
            <p14:xfrm>
              <a:off x="10169747" y="2310889"/>
              <a:ext cx="234360" cy="3996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157867" y="2299009"/>
                <a:ext cx="258120" cy="6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5" name="Input penna 44"/>
              <p14:cNvContentPartPr/>
              <p14:nvPr/>
            </p14:nvContentPartPr>
            <p14:xfrm>
              <a:off x="9922427" y="2582689"/>
              <a:ext cx="420480" cy="4680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910547" y="2570809"/>
                <a:ext cx="444240" cy="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6" name="Input penna 45"/>
              <p14:cNvContentPartPr/>
              <p14:nvPr/>
            </p14:nvContentPartPr>
            <p14:xfrm>
              <a:off x="10910987" y="1996249"/>
              <a:ext cx="690120" cy="88308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899107" y="1984369"/>
                <a:ext cx="713880" cy="90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7" name="Input penna 46"/>
              <p14:cNvContentPartPr/>
              <p14:nvPr/>
            </p14:nvContentPartPr>
            <p14:xfrm>
              <a:off x="10453787" y="2912089"/>
              <a:ext cx="1421280" cy="9108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441907" y="2900209"/>
                <a:ext cx="1445040" cy="11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8" name="Input penna 47"/>
              <p14:cNvContentPartPr/>
              <p14:nvPr/>
            </p14:nvContentPartPr>
            <p14:xfrm>
              <a:off x="10822427" y="3251569"/>
              <a:ext cx="533880" cy="12142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810547" y="3239689"/>
                <a:ext cx="557640" cy="123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9" name="Input penna 48"/>
              <p14:cNvContentPartPr/>
              <p14:nvPr/>
            </p14:nvContentPartPr>
            <p14:xfrm>
              <a:off x="10948067" y="3830449"/>
              <a:ext cx="704880" cy="6228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936187" y="3818569"/>
                <a:ext cx="728640" cy="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0" name="Input penna 49"/>
              <p14:cNvContentPartPr/>
              <p14:nvPr/>
            </p14:nvContentPartPr>
            <p14:xfrm>
              <a:off x="6932627" y="3645409"/>
              <a:ext cx="172440" cy="3096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84387" y="3549289"/>
                <a:ext cx="268920" cy="50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1" name="Input penna 50"/>
              <p14:cNvContentPartPr/>
              <p14:nvPr/>
            </p14:nvContentPartPr>
            <p14:xfrm>
              <a:off x="7967267" y="4077769"/>
              <a:ext cx="163800" cy="40860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19027" y="3981649"/>
                <a:ext cx="259920" cy="60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2" name="Input penna 51"/>
              <p14:cNvContentPartPr/>
              <p14:nvPr/>
            </p14:nvContentPartPr>
            <p14:xfrm>
              <a:off x="7191467" y="4374409"/>
              <a:ext cx="148320" cy="46980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43587" y="4278289"/>
                <a:ext cx="244440" cy="66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4" name="Input penna 53"/>
              <p14:cNvContentPartPr/>
              <p14:nvPr/>
            </p14:nvContentPartPr>
            <p14:xfrm>
              <a:off x="2644307" y="568489"/>
              <a:ext cx="8035200" cy="599328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32427" y="556609"/>
                <a:ext cx="8058960" cy="601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5" name="Input penna 54"/>
              <p14:cNvContentPartPr/>
              <p14:nvPr/>
            </p14:nvContentPartPr>
            <p14:xfrm>
              <a:off x="5387507" y="2964649"/>
              <a:ext cx="482400" cy="43380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75627" y="2952769"/>
                <a:ext cx="50616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56" name="Input penna 55"/>
              <p14:cNvContentPartPr/>
              <p14:nvPr/>
            </p14:nvContentPartPr>
            <p14:xfrm>
              <a:off x="6543467" y="3149689"/>
              <a:ext cx="2194920" cy="208620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531587" y="3137809"/>
                <a:ext cx="2218680" cy="210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338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32467" y="1828849"/>
              <a:ext cx="471960" cy="37566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0587" y="1816969"/>
                <a:ext cx="495720" cy="378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557107" y="1816609"/>
              <a:ext cx="5496120" cy="5079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45227" y="1804729"/>
                <a:ext cx="5519880" cy="53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0" name="Input penna 19"/>
              <p14:cNvContentPartPr/>
              <p14:nvPr/>
            </p14:nvContentPartPr>
            <p14:xfrm>
              <a:off x="938987" y="259249"/>
              <a:ext cx="10424520" cy="218232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7107" y="247369"/>
                <a:ext cx="10448280" cy="220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9" name="Input penna 28"/>
              <p14:cNvContentPartPr/>
              <p14:nvPr/>
            </p14:nvContentPartPr>
            <p14:xfrm>
              <a:off x="914507" y="1890409"/>
              <a:ext cx="6314400" cy="46094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2627" y="1878529"/>
                <a:ext cx="6338160" cy="46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7" name="Input penna 36"/>
              <p14:cNvContentPartPr/>
              <p14:nvPr/>
            </p14:nvContentPartPr>
            <p14:xfrm>
              <a:off x="9899387" y="147289"/>
              <a:ext cx="1819440" cy="117540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887507" y="135409"/>
                <a:ext cx="1843200" cy="11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8" name="Input penna 37"/>
              <p14:cNvContentPartPr/>
              <p14:nvPr/>
            </p14:nvContentPartPr>
            <p14:xfrm>
              <a:off x="729107" y="-311"/>
              <a:ext cx="4052880" cy="133524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1227" y="-96431"/>
                <a:ext cx="4149000" cy="152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2532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748987" y="902209"/>
              <a:ext cx="179280" cy="43185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7107" y="890329"/>
                <a:ext cx="203040" cy="434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put penna 11"/>
              <p14:cNvContentPartPr/>
              <p14:nvPr/>
            </p14:nvContentPartPr>
            <p14:xfrm>
              <a:off x="4337387" y="185449"/>
              <a:ext cx="5993280" cy="71712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5507" y="173569"/>
                <a:ext cx="6017040" cy="74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8921627" y="160609"/>
              <a:ext cx="1957680" cy="53535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09747" y="148729"/>
                <a:ext cx="1981440" cy="537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4" name="Input penna 23"/>
              <p14:cNvContentPartPr/>
              <p14:nvPr/>
            </p14:nvContentPartPr>
            <p14:xfrm>
              <a:off x="1890467" y="321169"/>
              <a:ext cx="7141680" cy="53085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78587" y="309289"/>
                <a:ext cx="7165440" cy="533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6" name="Input penna 25"/>
              <p14:cNvContentPartPr/>
              <p14:nvPr/>
            </p14:nvContentPartPr>
            <p14:xfrm>
              <a:off x="3632867" y="1952329"/>
              <a:ext cx="1804320" cy="12114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20987" y="1940449"/>
                <a:ext cx="1828080" cy="12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2" name="Input penna 31"/>
              <p14:cNvContentPartPr/>
              <p14:nvPr/>
            </p14:nvContentPartPr>
            <p14:xfrm>
              <a:off x="531467" y="2739649"/>
              <a:ext cx="3175920" cy="17215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9587" y="2727769"/>
                <a:ext cx="3199680" cy="174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3" name="Input penna 32"/>
              <p14:cNvContentPartPr/>
              <p14:nvPr/>
            </p14:nvContentPartPr>
            <p14:xfrm>
              <a:off x="3669947" y="2619049"/>
              <a:ext cx="371160" cy="22932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658067" y="2607169"/>
                <a:ext cx="39492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4" name="Input penna 33"/>
              <p14:cNvContentPartPr/>
              <p14:nvPr/>
            </p14:nvContentPartPr>
            <p14:xfrm>
              <a:off x="3806027" y="3126289"/>
              <a:ext cx="741600" cy="6228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94147" y="3114409"/>
                <a:ext cx="765360" cy="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5" name="Input penna 44"/>
              <p14:cNvContentPartPr/>
              <p14:nvPr/>
            </p14:nvContentPartPr>
            <p14:xfrm>
              <a:off x="1037987" y="2190289"/>
              <a:ext cx="371880" cy="51480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26107" y="2178409"/>
                <a:ext cx="395640" cy="53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7" name="Input penna 46"/>
              <p14:cNvContentPartPr/>
              <p14:nvPr/>
            </p14:nvContentPartPr>
            <p14:xfrm>
              <a:off x="1952387" y="2409529"/>
              <a:ext cx="2302560" cy="23724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940507" y="2397649"/>
                <a:ext cx="232632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9" name="Input penna 48"/>
              <p14:cNvContentPartPr/>
              <p14:nvPr/>
            </p14:nvContentPartPr>
            <p14:xfrm>
              <a:off x="4176467" y="766129"/>
              <a:ext cx="87120" cy="170640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64587" y="754249"/>
                <a:ext cx="110880" cy="173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0" name="Input penna 49"/>
              <p14:cNvContentPartPr/>
              <p14:nvPr/>
            </p14:nvContentPartPr>
            <p14:xfrm>
              <a:off x="4079987" y="2298289"/>
              <a:ext cx="121680" cy="17352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068107" y="2286409"/>
                <a:ext cx="14544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1" name="Input penna 50"/>
              <p14:cNvContentPartPr/>
              <p14:nvPr/>
            </p14:nvContentPartPr>
            <p14:xfrm>
              <a:off x="4223627" y="2483689"/>
              <a:ext cx="151200" cy="1861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11747" y="2471809"/>
                <a:ext cx="17496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4" name="Input penna 53"/>
              <p14:cNvContentPartPr/>
              <p14:nvPr/>
            </p14:nvContentPartPr>
            <p14:xfrm>
              <a:off x="2236427" y="74209"/>
              <a:ext cx="358920" cy="35856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224547" y="62329"/>
                <a:ext cx="382680" cy="38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5" name="Input penna 54"/>
              <p14:cNvContentPartPr/>
              <p14:nvPr/>
            </p14:nvContentPartPr>
            <p14:xfrm>
              <a:off x="2483747" y="530689"/>
              <a:ext cx="1680840" cy="13788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471867" y="518809"/>
                <a:ext cx="1704600" cy="1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6" name="Input penna 55"/>
              <p14:cNvContentPartPr/>
              <p14:nvPr/>
            </p14:nvContentPartPr>
            <p14:xfrm>
              <a:off x="3707027" y="704209"/>
              <a:ext cx="482400" cy="27216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695147" y="692329"/>
                <a:ext cx="50616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7" name="Input penna 56"/>
              <p14:cNvContentPartPr/>
              <p14:nvPr/>
            </p14:nvContentPartPr>
            <p14:xfrm>
              <a:off x="4077827" y="531409"/>
              <a:ext cx="303480" cy="23796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065947" y="519529"/>
                <a:ext cx="327240" cy="26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160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067867" y="1037929"/>
              <a:ext cx="501480" cy="42264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5987" y="1026049"/>
                <a:ext cx="525240" cy="425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1383947" y="914449"/>
              <a:ext cx="7401960" cy="1425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2067" y="902569"/>
                <a:ext cx="7425720" cy="1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2965787" y="74209"/>
              <a:ext cx="7191720" cy="103860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53907" y="62329"/>
                <a:ext cx="7215480" cy="10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6" name="Input penna 15"/>
              <p14:cNvContentPartPr/>
              <p14:nvPr/>
            </p14:nvContentPartPr>
            <p14:xfrm>
              <a:off x="1421027" y="148369"/>
              <a:ext cx="1866600" cy="6552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09147" y="136489"/>
                <a:ext cx="1890360" cy="6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Input penna 19"/>
              <p14:cNvContentPartPr/>
              <p14:nvPr/>
            </p14:nvContentPartPr>
            <p14:xfrm>
              <a:off x="1174067" y="852529"/>
              <a:ext cx="9008280" cy="272880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62187" y="840649"/>
                <a:ext cx="9032040" cy="27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1186307" y="1149169"/>
              <a:ext cx="2422080" cy="9766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74427" y="1137289"/>
                <a:ext cx="2445840" cy="10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5" name="Input penna 24"/>
              <p14:cNvContentPartPr/>
              <p14:nvPr/>
            </p14:nvContentPartPr>
            <p14:xfrm>
              <a:off x="4065227" y="1132609"/>
              <a:ext cx="6549480" cy="8942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053347" y="1120729"/>
                <a:ext cx="6573240" cy="9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8" name="Input penna 27"/>
              <p14:cNvContentPartPr/>
              <p14:nvPr/>
            </p14:nvContentPartPr>
            <p14:xfrm>
              <a:off x="518867" y="5449369"/>
              <a:ext cx="642960" cy="71748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06987" y="5437489"/>
                <a:ext cx="666720" cy="74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9" name="Input penna 28"/>
              <p14:cNvContentPartPr/>
              <p14:nvPr/>
            </p14:nvContentPartPr>
            <p14:xfrm>
              <a:off x="1334627" y="3601129"/>
              <a:ext cx="9576720" cy="18734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22747" y="3589249"/>
                <a:ext cx="9600480" cy="189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0" name="Input penna 29"/>
              <p14:cNvContentPartPr/>
              <p14:nvPr/>
            </p14:nvContentPartPr>
            <p14:xfrm>
              <a:off x="9823787" y="2878969"/>
              <a:ext cx="774360" cy="54432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811907" y="2867089"/>
                <a:ext cx="798120" cy="56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2508587" y="2710489"/>
              <a:ext cx="7352640" cy="10324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496707" y="2698609"/>
                <a:ext cx="7376400" cy="10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6" name="Input penna 35"/>
              <p14:cNvContentPartPr/>
              <p14:nvPr/>
            </p14:nvContentPartPr>
            <p14:xfrm>
              <a:off x="1174067" y="2990209"/>
              <a:ext cx="1161720" cy="9889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162187" y="2978329"/>
                <a:ext cx="1185480" cy="10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9" name="Input penna 38"/>
              <p14:cNvContentPartPr/>
              <p14:nvPr/>
            </p14:nvContentPartPr>
            <p14:xfrm>
              <a:off x="3551507" y="1865929"/>
              <a:ext cx="4456080" cy="56880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39627" y="1854049"/>
                <a:ext cx="4479840" cy="59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9357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Widescreen</PresentationFormat>
  <Paragraphs>0</Paragraphs>
  <Slides>35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12</cp:revision>
  <dcterms:created xsi:type="dcterms:W3CDTF">2016-10-27T09:29:51Z</dcterms:created>
  <dcterms:modified xsi:type="dcterms:W3CDTF">2016-10-27T11:01:12Z</dcterms:modified>
</cp:coreProperties>
</file>